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7" r:id="rId4"/>
    <p:sldId id="273" r:id="rId5"/>
    <p:sldId id="290" r:id="rId6"/>
    <p:sldId id="292" r:id="rId7"/>
    <p:sldId id="291" r:id="rId8"/>
    <p:sldId id="293" r:id="rId9"/>
    <p:sldId id="294" r:id="rId10"/>
    <p:sldId id="277" r:id="rId11"/>
    <p:sldId id="276" r:id="rId12"/>
    <p:sldId id="281" r:id="rId13"/>
    <p:sldId id="282" r:id="rId14"/>
    <p:sldId id="274" r:id="rId15"/>
    <p:sldId id="275" r:id="rId16"/>
    <p:sldId id="28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74B"/>
    <a:srgbClr val="53575A"/>
    <a:srgbClr val="27AAE1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843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0" baseline="0" dirty="0">
                <a:solidFill>
                  <a:srgbClr val="3D174B"/>
                </a:solidFill>
              </a:rPr>
              <a:t>Pre-Conference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</a:t>
            </a:r>
            <a:r>
              <a:rPr lang="en-US" sz="1700" b="0" dirty="0">
                <a:solidFill>
                  <a:srgbClr val="3D174B"/>
                </a:solidFill>
              </a:rPr>
              <a:t>Wednesday, April 15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endParaRPr lang="en-US" sz="1700" b="0" baseline="0" dirty="0">
              <a:solidFill>
                <a:srgbClr val="3D174B"/>
              </a:solidFill>
            </a:endParaRPr>
          </a:p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3D174B"/>
                </a:solidFill>
              </a:rPr>
              <a:t>Main 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Thursday, April 16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r>
              <a:rPr lang="en-US" sz="1700" b="0" baseline="0" dirty="0">
                <a:solidFill>
                  <a:srgbClr val="3D174B"/>
                </a:solidFill>
              </a:rPr>
              <a:t> – Saturday, April 18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07D16-9AC9-E443-9F31-6AD299C7F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19" y="418653"/>
            <a:ext cx="1306712" cy="1306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3D174B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74E98-96A1-9042-8ABD-91855B9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F3C94-881B-284D-BB19-329DB9CF7B7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1CCE-AE3F-DD4F-8606-FD4D62A1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5E3D-88E0-E64D-ADB5-70543527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2998E-DAAA-964C-87B1-D562C6928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rgbClr val="3D174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DB47A-AD73-5243-9485-8161ED93E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rgbClr val="3D174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509C46-84D1-004B-B5DF-4385F199F1C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495A3-0E75-1D40-B39C-ACAE5B9E5C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4797" y="5513832"/>
            <a:ext cx="1207643" cy="12076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#IUG2020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D17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the Usability of the University Libraries Digital Repository at the University of Memphis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4931" y="4353670"/>
            <a:ext cx="6942138" cy="554038"/>
          </a:xfrm>
        </p:spPr>
        <p:txBody>
          <a:bodyPr/>
          <a:lstStyle/>
          <a:p>
            <a:r>
              <a:rPr lang="en-US" dirty="0" smtClean="0"/>
              <a:t>Kenneth Haggerty, University of Memphis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Usability of the </a:t>
            </a:r>
            <a:r>
              <a:rPr lang="en-US" smtClean="0"/>
              <a:t>Digital </a:t>
            </a:r>
            <a:r>
              <a:rPr lang="en-US" smtClean="0"/>
              <a:t>Repository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User Issues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Browsing Challenges</a:t>
            </a:r>
          </a:p>
          <a:p>
            <a:r>
              <a:rPr lang="en-US" sz="3600" dirty="0" smtClean="0"/>
              <a:t>Changing the Text on Homepage, Copyright, Disclaimer, Privacy Page, etc. </a:t>
            </a:r>
          </a:p>
          <a:p>
            <a:r>
              <a:rPr lang="en-US" sz="3600" dirty="0" smtClean="0"/>
              <a:t>Size Issues</a:t>
            </a:r>
          </a:p>
          <a:p>
            <a:r>
              <a:rPr lang="en-US" sz="3600" dirty="0" smtClean="0"/>
              <a:t>Streaming</a:t>
            </a:r>
          </a:p>
          <a:p>
            <a:r>
              <a:rPr lang="en-US" sz="3600" dirty="0" smtClean="0"/>
              <a:t>Searching</a:t>
            </a:r>
          </a:p>
          <a:p>
            <a:pPr lvl="1"/>
            <a:endParaRPr lang="en-US" sz="34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4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196847"/>
            <a:ext cx="10353964" cy="53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154003"/>
            <a:ext cx="11802913" cy="53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35" y="369454"/>
            <a:ext cx="4051802" cy="57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2" y="414122"/>
            <a:ext cx="10153568" cy="48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20517"/>
            <a:ext cx="11222182" cy="53912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842327" y="481263"/>
            <a:ext cx="758549" cy="399341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Sites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1" y="367845"/>
            <a:ext cx="11039246" cy="51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287698"/>
            <a:ext cx="10927272" cy="52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9" y="150199"/>
            <a:ext cx="11524914" cy="5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47" y="286327"/>
            <a:ext cx="11068382" cy="51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692433"/>
            <a:ext cx="10338908" cy="48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8" y="547597"/>
            <a:ext cx="10459951" cy="48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450532"/>
            <a:ext cx="10714182" cy="50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Noto Serif</vt:lpstr>
      <vt:lpstr>Roboto</vt:lpstr>
      <vt:lpstr>Roboto Medium</vt:lpstr>
      <vt:lpstr>Wingdings</vt:lpstr>
      <vt:lpstr>Office Theme</vt:lpstr>
      <vt:lpstr>Analyzing the Usability of the University Libraries Digital Repository at the University of Memphis </vt:lpstr>
      <vt:lpstr>Our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Usability of the Digital Repository</vt:lpstr>
      <vt:lpstr>User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Kenneth Haggerty (khggerty)</cp:lastModifiedBy>
  <cp:revision>75</cp:revision>
  <dcterms:created xsi:type="dcterms:W3CDTF">2019-12-02T15:33:25Z</dcterms:created>
  <dcterms:modified xsi:type="dcterms:W3CDTF">2020-03-10T01:57:01Z</dcterms:modified>
</cp:coreProperties>
</file>