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Quattrocento Sans" panose="020B0502050000020003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+Mew/bAmX/le1fjwT3S46JSq9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rgbClr val="AFDECC"/>
            </a:gs>
            <a:gs pos="58000">
              <a:srgbClr val="237948"/>
            </a:gs>
            <a:gs pos="100000">
              <a:srgbClr val="575358"/>
            </a:gs>
          </a:gsLst>
          <a:lin ang="135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AFDECC"/>
              </a:gs>
              <a:gs pos="58000">
                <a:srgbClr val="237948"/>
              </a:gs>
              <a:gs pos="100000">
                <a:srgbClr val="575358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1850" y="2508660"/>
            <a:ext cx="10515600" cy="92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2"/>
            <a:ext cx="262891" cy="21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2798" y="6190281"/>
            <a:ext cx="948776" cy="44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plain">
  <p:cSld name="1. Title Slide plai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1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26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7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347" y="6468693"/>
            <a:ext cx="279846" cy="2238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3448082" y="544179"/>
            <a:ext cx="4506269" cy="920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000" dirty="0"/>
              <a:t>Daniel Messer</a:t>
            </a:r>
            <a:endParaRPr sz="4000" dirty="0"/>
          </a:p>
        </p:txBody>
      </p:sp>
      <p:pic>
        <p:nvPicPr>
          <p:cNvPr id="3" name="Picture 2" descr="A person wearing a black shirt&#10;&#10;Description automatically generated with low confidence">
            <a:extLst>
              <a:ext uri="{FF2B5EF4-FFF2-40B4-BE49-F238E27FC236}">
                <a16:creationId xmlns:a16="http://schemas.microsoft.com/office/drawing/2014/main" id="{E9279390-B3C1-5243-9FD5-2E2AC1E8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1" y="222660"/>
            <a:ext cx="2776231" cy="3450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C94A1-D594-8A4B-A4DA-C7A9037329AB}"/>
              </a:ext>
            </a:extLst>
          </p:cNvPr>
          <p:cNvSpPr txBox="1"/>
          <p:nvPr/>
        </p:nvSpPr>
        <p:spPr>
          <a:xfrm>
            <a:off x="5149367" y="1108983"/>
            <a:ext cx="360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Library Systems &amp; Services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Cyberpunk Librarian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122BA-84BC-5444-81D0-8BC28E604C9F}"/>
              </a:ext>
            </a:extLst>
          </p:cNvPr>
          <p:cNvSpPr txBox="1"/>
          <p:nvPr/>
        </p:nvSpPr>
        <p:spPr>
          <a:xfrm>
            <a:off x="3448082" y="2070676"/>
            <a:ext cx="722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Presentations: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 Good Idea at the Time: Polaris, Projects, and Pathos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Repo, Man: Curate Your Code Because Folders Aren’t Findable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C9E3AC-98B2-8C46-A124-AB6F4BF42D14}"/>
              </a:ext>
            </a:extLst>
          </p:cNvPr>
          <p:cNvCxnSpPr/>
          <p:nvPr/>
        </p:nvCxnSpPr>
        <p:spPr>
          <a:xfrm>
            <a:off x="3460523" y="1901471"/>
            <a:ext cx="5420669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035046-099B-994F-9696-3DC353C02348}"/>
              </a:ext>
            </a:extLst>
          </p:cNvPr>
          <p:cNvSpPr txBox="1"/>
          <p:nvPr/>
        </p:nvSpPr>
        <p:spPr>
          <a:xfrm>
            <a:off x="338851" y="4764333"/>
            <a:ext cx="5234046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800" b="1" dirty="0">
                <a:solidFill>
                  <a:schemeClr val="bg1"/>
                </a:solidFill>
              </a:rPr>
              <a:t>Questions, Comments, and Commiserations</a:t>
            </a: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Email: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cyberpunklibrarian@protonmail.com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Mastodon:</a:t>
            </a:r>
            <a:r>
              <a:rPr lang="en-US" sz="1600" dirty="0">
                <a:solidFill>
                  <a:schemeClr val="bg1"/>
                </a:solidFill>
              </a:rPr>
              <a:t> @</a:t>
            </a:r>
            <a:r>
              <a:rPr lang="en-US" sz="1600" dirty="0" err="1">
                <a:solidFill>
                  <a:schemeClr val="bg1"/>
                </a:solidFill>
              </a:rPr>
              <a:t>cyberpunklibrarian@hackers.town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Discord:</a:t>
            </a:r>
            <a:r>
              <a:rPr lang="en-US" sz="1600" dirty="0">
                <a:solidFill>
                  <a:schemeClr val="bg1"/>
                </a:solidFill>
              </a:rPr>
              <a:t> CyberpunkLibrarian#7569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3EF3F-9516-614E-AB53-6D8DCB5560BA}"/>
              </a:ext>
            </a:extLst>
          </p:cNvPr>
          <p:cNvSpPr txBox="1"/>
          <p:nvPr/>
        </p:nvSpPr>
        <p:spPr>
          <a:xfrm>
            <a:off x="338851" y="3840611"/>
            <a:ext cx="1155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You’ll find more information about the topics of my presentations at: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</a:rPr>
              <a:t>cyberpunklibrarian.com</a:t>
            </a:r>
            <a:r>
              <a:rPr lang="en-US" sz="1800" dirty="0">
                <a:solidFill>
                  <a:schemeClr val="bg1"/>
                </a:solidFill>
              </a:rPr>
              <a:t>/iug2022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B305B-9904-D646-B3A1-0D41F9C55378}"/>
              </a:ext>
            </a:extLst>
          </p:cNvPr>
          <p:cNvSpPr txBox="1"/>
          <p:nvPr/>
        </p:nvSpPr>
        <p:spPr>
          <a:xfrm>
            <a:off x="5701216" y="4759769"/>
            <a:ext cx="6193753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800" b="1" dirty="0">
                <a:solidFill>
                  <a:schemeClr val="bg1"/>
                </a:solidFill>
              </a:rPr>
              <a:t>Also…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Polaris SQL: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cyberpunklibrarian.nohost.me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usefulpolarissql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Semi-Competent Code: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gitlab.com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cyberpunklibrarian</a:t>
            </a:r>
            <a:endParaRPr lang="en-US" sz="1600" dirty="0">
              <a:solidFill>
                <a:schemeClr val="bg1"/>
              </a:solidFill>
            </a:endParaRPr>
          </a:p>
          <a:p>
            <a:pPr algn="ctr">
              <a:lnSpc>
                <a:spcPts val="2360"/>
              </a:lnSpc>
            </a:pPr>
            <a:r>
              <a:rPr lang="en-US" sz="1600" b="1" dirty="0">
                <a:solidFill>
                  <a:schemeClr val="bg1"/>
                </a:solidFill>
              </a:rPr>
              <a:t>Podcasts: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cyberpunklibrarian.com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Quattrocento Sans</vt:lpstr>
      <vt:lpstr>Roboto</vt:lpstr>
      <vt:lpstr>Noto Sans Symbols</vt:lpstr>
      <vt:lpstr>Office Theme</vt:lpstr>
      <vt:lpstr>Daniel Messer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Messer</dc:title>
  <dc:creator>Kristine Menkins</dc:creator>
  <cp:lastModifiedBy>Daniel Messer</cp:lastModifiedBy>
  <cp:revision>2</cp:revision>
  <dcterms:created xsi:type="dcterms:W3CDTF">2019-12-02T15:33:25Z</dcterms:created>
  <dcterms:modified xsi:type="dcterms:W3CDTF">2022-03-16T19:08:17Z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