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64" r:id="rId5"/>
    <p:sldId id="278" r:id="rId6"/>
    <p:sldId id="257" r:id="rId7"/>
    <p:sldId id="271" r:id="rId8"/>
    <p:sldId id="269" r:id="rId9"/>
    <p:sldId id="272" r:id="rId10"/>
    <p:sldId id="273" r:id="rId11"/>
    <p:sldId id="274" r:id="rId12"/>
    <p:sldId id="275" r:id="rId13"/>
    <p:sldId id="261" r:id="rId14"/>
    <p:sldId id="276" r:id="rId15"/>
    <p:sldId id="277" r:id="rId16"/>
    <p:sldId id="266" r:id="rId17"/>
    <p:sldId id="267" r:id="rId18"/>
    <p:sldId id="262"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7BA"/>
    <a:srgbClr val="463A5D"/>
    <a:srgbClr val="B5B8AF"/>
    <a:srgbClr val="00ACBB"/>
    <a:srgbClr val="27AAE1"/>
    <a:srgbClr val="3D174B"/>
    <a:srgbClr val="53575A"/>
    <a:srgbClr val="A9A9A9"/>
    <a:srgbClr val="9292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AFB09F-60EC-B000-E47B-994430461D72}" v="112" dt="2021-03-03T15:45:24.586"/>
    <p1510:client id="{39FDB09F-C0FD-B000-C714-5BCCBC99DF11}" v="189" dt="2021-03-04T15:07:45.285"/>
    <p1510:client id="{4DEFDBA3-4609-3B5A-87FE-EB6EEAE73847}" v="327" dt="2021-03-01T22:51:35.502"/>
    <p1510:client id="{9F4AF55D-8062-D9D3-42B8-BFEA12C469D0}" v="375" dt="2021-03-03T18:15:36.764"/>
    <p1510:client id="{DD53A167-81B1-84A2-B06E-A497D198B175}" v="871" dt="2021-03-03T19:46:23.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y Setter" userId="S::setter@ifls.lib.wi.us::a65a5eff-c153-4ca5-9e2d-2f2a45581260" providerId="AD" clId="Web-{9F4AF55D-8062-D9D3-42B8-BFEA12C469D0}"/>
    <pc:docChg chg="addSld delSld modSld">
      <pc:chgData name="Kathy Setter" userId="S::setter@ifls.lib.wi.us::a65a5eff-c153-4ca5-9e2d-2f2a45581260" providerId="AD" clId="Web-{9F4AF55D-8062-D9D3-42B8-BFEA12C469D0}" dt="2021-03-03T18:15:36.764" v="199" actId="1076"/>
      <pc:docMkLst>
        <pc:docMk/>
      </pc:docMkLst>
      <pc:sldChg chg="modSp">
        <pc:chgData name="Kathy Setter" userId="S::setter@ifls.lib.wi.us::a65a5eff-c153-4ca5-9e2d-2f2a45581260" providerId="AD" clId="Web-{9F4AF55D-8062-D9D3-42B8-BFEA12C469D0}" dt="2021-03-03T16:12:49.857" v="67" actId="20577"/>
        <pc:sldMkLst>
          <pc:docMk/>
          <pc:sldMk cId="3350983423" sldId="266"/>
        </pc:sldMkLst>
        <pc:spChg chg="mod">
          <ac:chgData name="Kathy Setter" userId="S::setter@ifls.lib.wi.us::a65a5eff-c153-4ca5-9e2d-2f2a45581260" providerId="AD" clId="Web-{9F4AF55D-8062-D9D3-42B8-BFEA12C469D0}" dt="2021-03-03T16:12:49.857" v="67" actId="20577"/>
          <ac:spMkLst>
            <pc:docMk/>
            <pc:sldMk cId="3350983423" sldId="266"/>
            <ac:spMk id="3" creationId="{653C0485-4C36-B94F-BBEF-E899653BFD8D}"/>
          </ac:spMkLst>
        </pc:spChg>
      </pc:sldChg>
      <pc:sldChg chg="addSp delSp modSp">
        <pc:chgData name="Kathy Setter" userId="S::setter@ifls.lib.wi.us::a65a5eff-c153-4ca5-9e2d-2f2a45581260" providerId="AD" clId="Web-{9F4AF55D-8062-D9D3-42B8-BFEA12C469D0}" dt="2021-03-03T18:15:36.764" v="199" actId="1076"/>
        <pc:sldMkLst>
          <pc:docMk/>
          <pc:sldMk cId="3017003830" sldId="276"/>
        </pc:sldMkLst>
        <pc:spChg chg="mod">
          <ac:chgData name="Kathy Setter" userId="S::setter@ifls.lib.wi.us::a65a5eff-c153-4ca5-9e2d-2f2a45581260" providerId="AD" clId="Web-{9F4AF55D-8062-D9D3-42B8-BFEA12C469D0}" dt="2021-03-03T18:14:07.246" v="180" actId="20577"/>
          <ac:spMkLst>
            <pc:docMk/>
            <pc:sldMk cId="3017003830" sldId="276"/>
            <ac:spMk id="3" creationId="{3C2E9D1D-FF91-4EE8-B661-6CBD2F349673}"/>
          </ac:spMkLst>
        </pc:spChg>
        <pc:picChg chg="add mod">
          <ac:chgData name="Kathy Setter" userId="S::setter@ifls.lib.wi.us::a65a5eff-c153-4ca5-9e2d-2f2a45581260" providerId="AD" clId="Web-{9F4AF55D-8062-D9D3-42B8-BFEA12C469D0}" dt="2021-03-03T18:15:36.764" v="199" actId="1076"/>
          <ac:picMkLst>
            <pc:docMk/>
            <pc:sldMk cId="3017003830" sldId="276"/>
            <ac:picMk id="4" creationId="{0F4A9FBC-697E-4067-B879-AC96AB3E8B17}"/>
          </ac:picMkLst>
        </pc:picChg>
        <pc:picChg chg="add del mod">
          <ac:chgData name="Kathy Setter" userId="S::setter@ifls.lib.wi.us::a65a5eff-c153-4ca5-9e2d-2f2a45581260" providerId="AD" clId="Web-{9F4AF55D-8062-D9D3-42B8-BFEA12C469D0}" dt="2021-03-03T17:20:33.156" v="107"/>
          <ac:picMkLst>
            <pc:docMk/>
            <pc:sldMk cId="3017003830" sldId="276"/>
            <ac:picMk id="4" creationId="{B583FEFE-3432-4C18-A0E4-6C6941B38A3C}"/>
          </ac:picMkLst>
        </pc:picChg>
        <pc:picChg chg="add del mod">
          <ac:chgData name="Kathy Setter" userId="S::setter@ifls.lib.wi.us::a65a5eff-c153-4ca5-9e2d-2f2a45581260" providerId="AD" clId="Web-{9F4AF55D-8062-D9D3-42B8-BFEA12C469D0}" dt="2021-03-03T17:19:52.075" v="105"/>
          <ac:picMkLst>
            <pc:docMk/>
            <pc:sldMk cId="3017003830" sldId="276"/>
            <ac:picMk id="5" creationId="{FA2B2855-EF5D-495C-90A3-19921DCDD500}"/>
          </ac:picMkLst>
        </pc:picChg>
        <pc:picChg chg="add mod">
          <ac:chgData name="Kathy Setter" userId="S::setter@ifls.lib.wi.us::a65a5eff-c153-4ca5-9e2d-2f2a45581260" providerId="AD" clId="Web-{9F4AF55D-8062-D9D3-42B8-BFEA12C469D0}" dt="2021-03-03T17:32:08.179" v="123" actId="1076"/>
          <ac:picMkLst>
            <pc:docMk/>
            <pc:sldMk cId="3017003830" sldId="276"/>
            <ac:picMk id="6" creationId="{5B39045E-9D45-4FCC-93CA-8C687F0611AB}"/>
          </ac:picMkLst>
        </pc:picChg>
      </pc:sldChg>
      <pc:sldChg chg="addSp delSp modSp new">
        <pc:chgData name="Kathy Setter" userId="S::setter@ifls.lib.wi.us::a65a5eff-c153-4ca5-9e2d-2f2a45581260" providerId="AD" clId="Web-{9F4AF55D-8062-D9D3-42B8-BFEA12C469D0}" dt="2021-03-03T18:15:02.623" v="198" actId="20577"/>
        <pc:sldMkLst>
          <pc:docMk/>
          <pc:sldMk cId="111173519" sldId="277"/>
        </pc:sldMkLst>
        <pc:spChg chg="mod">
          <ac:chgData name="Kathy Setter" userId="S::setter@ifls.lib.wi.us::a65a5eff-c153-4ca5-9e2d-2f2a45581260" providerId="AD" clId="Web-{9F4AF55D-8062-D9D3-42B8-BFEA12C469D0}" dt="2021-03-03T18:15:02.623" v="198" actId="20577"/>
          <ac:spMkLst>
            <pc:docMk/>
            <pc:sldMk cId="111173519" sldId="277"/>
            <ac:spMk id="2" creationId="{D8859501-462C-4307-A1D4-01CE96EE772E}"/>
          </ac:spMkLst>
        </pc:spChg>
        <pc:spChg chg="del">
          <ac:chgData name="Kathy Setter" userId="S::setter@ifls.lib.wi.us::a65a5eff-c153-4ca5-9e2d-2f2a45581260" providerId="AD" clId="Web-{9F4AF55D-8062-D9D3-42B8-BFEA12C469D0}" dt="2021-03-03T17:20:15.405" v="106"/>
          <ac:spMkLst>
            <pc:docMk/>
            <pc:sldMk cId="111173519" sldId="277"/>
            <ac:spMk id="3" creationId="{7AF21ECC-1F3D-461B-A0ED-B9A6AA72547B}"/>
          </ac:spMkLst>
        </pc:spChg>
        <pc:spChg chg="add del mod">
          <ac:chgData name="Kathy Setter" userId="S::setter@ifls.lib.wi.us::a65a5eff-c153-4ca5-9e2d-2f2a45581260" providerId="AD" clId="Web-{9F4AF55D-8062-D9D3-42B8-BFEA12C469D0}" dt="2021-03-03T18:14:40.091" v="186"/>
          <ac:spMkLst>
            <pc:docMk/>
            <pc:sldMk cId="111173519" sldId="277"/>
            <ac:spMk id="5" creationId="{5E1648E6-49CE-4F98-AB8A-E51F5CCB4AD3}"/>
          </ac:spMkLst>
        </pc:spChg>
        <pc:spChg chg="add del mod">
          <ac:chgData name="Kathy Setter" userId="S::setter@ifls.lib.wi.us::a65a5eff-c153-4ca5-9e2d-2f2a45581260" providerId="AD" clId="Web-{9F4AF55D-8062-D9D3-42B8-BFEA12C469D0}" dt="2021-03-03T18:14:48.950" v="187"/>
          <ac:spMkLst>
            <pc:docMk/>
            <pc:sldMk cId="111173519" sldId="277"/>
            <ac:spMk id="7" creationId="{A21698C5-6F17-4824-8497-01B408C29940}"/>
          </ac:spMkLst>
        </pc:spChg>
        <pc:picChg chg="add del mod ord">
          <ac:chgData name="Kathy Setter" userId="S::setter@ifls.lib.wi.us::a65a5eff-c153-4ca5-9e2d-2f2a45581260" providerId="AD" clId="Web-{9F4AF55D-8062-D9D3-42B8-BFEA12C469D0}" dt="2021-03-03T18:14:17.762" v="181"/>
          <ac:picMkLst>
            <pc:docMk/>
            <pc:sldMk cId="111173519" sldId="277"/>
            <ac:picMk id="4" creationId="{264F21ED-9E80-4D2E-805C-AC46E72485EE}"/>
          </ac:picMkLst>
        </pc:picChg>
        <pc:picChg chg="add del mod">
          <ac:chgData name="Kathy Setter" userId="S::setter@ifls.lib.wi.us::a65a5eff-c153-4ca5-9e2d-2f2a45581260" providerId="AD" clId="Web-{9F4AF55D-8062-D9D3-42B8-BFEA12C469D0}" dt="2021-03-03T17:31:48.318" v="119"/>
          <ac:picMkLst>
            <pc:docMk/>
            <pc:sldMk cId="111173519" sldId="277"/>
            <ac:picMk id="5" creationId="{AC31DCC8-6F17-4BBE-9A1B-1785E8E88FEC}"/>
          </ac:picMkLst>
        </pc:picChg>
      </pc:sldChg>
      <pc:sldChg chg="modSp new del">
        <pc:chgData name="Kathy Setter" userId="S::setter@ifls.lib.wi.us::a65a5eff-c153-4ca5-9e2d-2f2a45581260" providerId="AD" clId="Web-{9F4AF55D-8062-D9D3-42B8-BFEA12C469D0}" dt="2021-03-03T17:17:39.865" v="103"/>
        <pc:sldMkLst>
          <pc:docMk/>
          <pc:sldMk cId="2223419087" sldId="277"/>
        </pc:sldMkLst>
        <pc:spChg chg="mod">
          <ac:chgData name="Kathy Setter" userId="S::setter@ifls.lib.wi.us::a65a5eff-c153-4ca5-9e2d-2f2a45581260" providerId="AD" clId="Web-{9F4AF55D-8062-D9D3-42B8-BFEA12C469D0}" dt="2021-03-03T16:26:08.073" v="79" actId="20577"/>
          <ac:spMkLst>
            <pc:docMk/>
            <pc:sldMk cId="2223419087" sldId="277"/>
            <ac:spMk id="2" creationId="{9865BA05-CDF4-4359-9784-A31A9AD7A5A1}"/>
          </ac:spMkLst>
        </pc:spChg>
        <pc:spChg chg="mod">
          <ac:chgData name="Kathy Setter" userId="S::setter@ifls.lib.wi.us::a65a5eff-c153-4ca5-9e2d-2f2a45581260" providerId="AD" clId="Web-{9F4AF55D-8062-D9D3-42B8-BFEA12C469D0}" dt="2021-03-03T16:26:20.996" v="102" actId="20577"/>
          <ac:spMkLst>
            <pc:docMk/>
            <pc:sldMk cId="2223419087" sldId="277"/>
            <ac:spMk id="3" creationId="{88E17AC5-C56D-4E9B-B17A-4D6348060F26}"/>
          </ac:spMkLst>
        </pc:spChg>
      </pc:sldChg>
    </pc:docChg>
  </pc:docChgLst>
  <pc:docChgLst>
    <pc:chgData name="Lori Roholt" userId="S::roholt@ifls.lib.wi.us::23a116ea-62de-4e28-ba67-554823020a08" providerId="AD" clId="Web-{39FDB09F-C0FD-B000-C714-5BCCBC99DF11}"/>
    <pc:docChg chg="addSld modSld sldOrd">
      <pc:chgData name="Lori Roholt" userId="S::roholt@ifls.lib.wi.us::23a116ea-62de-4e28-ba67-554823020a08" providerId="AD" clId="Web-{39FDB09F-C0FD-B000-C714-5BCCBC99DF11}" dt="2021-03-04T15:07:45.285" v="125" actId="14100"/>
      <pc:docMkLst>
        <pc:docMk/>
      </pc:docMkLst>
      <pc:sldChg chg="modSp">
        <pc:chgData name="Lori Roholt" userId="S::roholt@ifls.lib.wi.us::23a116ea-62de-4e28-ba67-554823020a08" providerId="AD" clId="Web-{39FDB09F-C0FD-B000-C714-5BCCBC99DF11}" dt="2021-03-04T14:38:43.161" v="56" actId="20577"/>
        <pc:sldMkLst>
          <pc:docMk/>
          <pc:sldMk cId="3943547442" sldId="257"/>
        </pc:sldMkLst>
        <pc:spChg chg="mod">
          <ac:chgData name="Lori Roholt" userId="S::roholt@ifls.lib.wi.us::23a116ea-62de-4e28-ba67-554823020a08" providerId="AD" clId="Web-{39FDB09F-C0FD-B000-C714-5BCCBC99DF11}" dt="2021-03-04T14:38:43.161" v="56" actId="20577"/>
          <ac:spMkLst>
            <pc:docMk/>
            <pc:sldMk cId="3943547442" sldId="257"/>
            <ac:spMk id="3" creationId="{C916D212-A4DA-3840-884C-2D436F3208A1}"/>
          </ac:spMkLst>
        </pc:spChg>
      </pc:sldChg>
      <pc:sldChg chg="modSp">
        <pc:chgData name="Lori Roholt" userId="S::roholt@ifls.lib.wi.us::23a116ea-62de-4e28-ba67-554823020a08" providerId="AD" clId="Web-{39FDB09F-C0FD-B000-C714-5BCCBC99DF11}" dt="2021-03-04T14:42:39.158" v="94" actId="20577"/>
        <pc:sldMkLst>
          <pc:docMk/>
          <pc:sldMk cId="1716398498" sldId="271"/>
        </pc:sldMkLst>
        <pc:spChg chg="mod">
          <ac:chgData name="Lori Roholt" userId="S::roholt@ifls.lib.wi.us::23a116ea-62de-4e28-ba67-554823020a08" providerId="AD" clId="Web-{39FDB09F-C0FD-B000-C714-5BCCBC99DF11}" dt="2021-03-04T14:42:39.158" v="94" actId="20577"/>
          <ac:spMkLst>
            <pc:docMk/>
            <pc:sldMk cId="1716398498" sldId="271"/>
            <ac:spMk id="3" creationId="{C916D212-A4DA-3840-884C-2D436F3208A1}"/>
          </ac:spMkLst>
        </pc:spChg>
      </pc:sldChg>
      <pc:sldChg chg="modSp">
        <pc:chgData name="Lori Roholt" userId="S::roholt@ifls.lib.wi.us::23a116ea-62de-4e28-ba67-554823020a08" providerId="AD" clId="Web-{39FDB09F-C0FD-B000-C714-5BCCBC99DF11}" dt="2021-03-04T14:43:18.330" v="104" actId="20577"/>
        <pc:sldMkLst>
          <pc:docMk/>
          <pc:sldMk cId="2604024100" sldId="272"/>
        </pc:sldMkLst>
        <pc:spChg chg="mod">
          <ac:chgData name="Lori Roholt" userId="S::roholt@ifls.lib.wi.us::23a116ea-62de-4e28-ba67-554823020a08" providerId="AD" clId="Web-{39FDB09F-C0FD-B000-C714-5BCCBC99DF11}" dt="2021-03-04T14:43:18.330" v="104" actId="20577"/>
          <ac:spMkLst>
            <pc:docMk/>
            <pc:sldMk cId="2604024100" sldId="272"/>
            <ac:spMk id="3" creationId="{C916D212-A4DA-3840-884C-2D436F3208A1}"/>
          </ac:spMkLst>
        </pc:spChg>
      </pc:sldChg>
      <pc:sldChg chg="modSp">
        <pc:chgData name="Lori Roholt" userId="S::roholt@ifls.lib.wi.us::23a116ea-62de-4e28-ba67-554823020a08" providerId="AD" clId="Web-{39FDB09F-C0FD-B000-C714-5BCCBC99DF11}" dt="2021-03-04T14:43:32.502" v="106" actId="20577"/>
        <pc:sldMkLst>
          <pc:docMk/>
          <pc:sldMk cId="4115133184" sldId="273"/>
        </pc:sldMkLst>
        <pc:spChg chg="mod">
          <ac:chgData name="Lori Roholt" userId="S::roholt@ifls.lib.wi.us::23a116ea-62de-4e28-ba67-554823020a08" providerId="AD" clId="Web-{39FDB09F-C0FD-B000-C714-5BCCBC99DF11}" dt="2021-03-04T14:43:32.502" v="106" actId="20577"/>
          <ac:spMkLst>
            <pc:docMk/>
            <pc:sldMk cId="4115133184" sldId="273"/>
            <ac:spMk id="3" creationId="{C916D212-A4DA-3840-884C-2D436F3208A1}"/>
          </ac:spMkLst>
        </pc:spChg>
      </pc:sldChg>
      <pc:sldChg chg="modSp">
        <pc:chgData name="Lori Roholt" userId="S::roholt@ifls.lib.wi.us::23a116ea-62de-4e28-ba67-554823020a08" providerId="AD" clId="Web-{39FDB09F-C0FD-B000-C714-5BCCBC99DF11}" dt="2021-03-04T14:43:36.908" v="108" actId="20577"/>
        <pc:sldMkLst>
          <pc:docMk/>
          <pc:sldMk cId="1194915640" sldId="274"/>
        </pc:sldMkLst>
        <pc:spChg chg="mod">
          <ac:chgData name="Lori Roholt" userId="S::roholt@ifls.lib.wi.us::23a116ea-62de-4e28-ba67-554823020a08" providerId="AD" clId="Web-{39FDB09F-C0FD-B000-C714-5BCCBC99DF11}" dt="2021-03-04T14:43:36.908" v="108" actId="20577"/>
          <ac:spMkLst>
            <pc:docMk/>
            <pc:sldMk cId="1194915640" sldId="274"/>
            <ac:spMk id="3" creationId="{C916D212-A4DA-3840-884C-2D436F3208A1}"/>
          </ac:spMkLst>
        </pc:spChg>
      </pc:sldChg>
      <pc:sldChg chg="modSp">
        <pc:chgData name="Lori Roholt" userId="S::roholt@ifls.lib.wi.us::23a116ea-62de-4e28-ba67-554823020a08" providerId="AD" clId="Web-{39FDB09F-C0FD-B000-C714-5BCCBC99DF11}" dt="2021-03-04T14:44:47.470" v="113" actId="20577"/>
        <pc:sldMkLst>
          <pc:docMk/>
          <pc:sldMk cId="111173519" sldId="277"/>
        </pc:sldMkLst>
        <pc:spChg chg="mod">
          <ac:chgData name="Lori Roholt" userId="S::roholt@ifls.lib.wi.us::23a116ea-62de-4e28-ba67-554823020a08" providerId="AD" clId="Web-{39FDB09F-C0FD-B000-C714-5BCCBC99DF11}" dt="2021-03-04T14:44:47.470" v="113" actId="20577"/>
          <ac:spMkLst>
            <pc:docMk/>
            <pc:sldMk cId="111173519" sldId="277"/>
            <ac:spMk id="3" creationId="{C94AA7D8-6EE5-44B0-B0E6-08044158306F}"/>
          </ac:spMkLst>
        </pc:spChg>
      </pc:sldChg>
      <pc:sldChg chg="addSp modSp add ord replId">
        <pc:chgData name="Lori Roholt" userId="S::roholt@ifls.lib.wi.us::23a116ea-62de-4e28-ba67-554823020a08" providerId="AD" clId="Web-{39FDB09F-C0FD-B000-C714-5BCCBC99DF11}" dt="2021-03-04T15:07:45.285" v="125" actId="14100"/>
        <pc:sldMkLst>
          <pc:docMk/>
          <pc:sldMk cId="3349358503" sldId="278"/>
        </pc:sldMkLst>
        <pc:spChg chg="mod">
          <ac:chgData name="Lori Roholt" userId="S::roholt@ifls.lib.wi.us::23a116ea-62de-4e28-ba67-554823020a08" providerId="AD" clId="Web-{39FDB09F-C0FD-B000-C714-5BCCBC99DF11}" dt="2021-03-04T14:41:13.722" v="85" actId="20577"/>
          <ac:spMkLst>
            <pc:docMk/>
            <pc:sldMk cId="3349358503" sldId="278"/>
            <ac:spMk id="3" creationId="{C916D212-A4DA-3840-884C-2D436F3208A1}"/>
          </ac:spMkLst>
        </pc:spChg>
        <pc:picChg chg="add mod">
          <ac:chgData name="Lori Roholt" userId="S::roholt@ifls.lib.wi.us::23a116ea-62de-4e28-ba67-554823020a08" providerId="AD" clId="Web-{39FDB09F-C0FD-B000-C714-5BCCBC99DF11}" dt="2021-03-04T15:07:37.550" v="122" actId="14100"/>
          <ac:picMkLst>
            <pc:docMk/>
            <pc:sldMk cId="3349358503" sldId="278"/>
            <ac:picMk id="4" creationId="{CAB40BD2-AF9D-4093-8651-D45BF2FB4842}"/>
          </ac:picMkLst>
        </pc:picChg>
        <pc:picChg chg="add mod">
          <ac:chgData name="Lori Roholt" userId="S::roholt@ifls.lib.wi.us::23a116ea-62de-4e28-ba67-554823020a08" providerId="AD" clId="Web-{39FDB09F-C0FD-B000-C714-5BCCBC99DF11}" dt="2021-03-04T15:07:39.332" v="123" actId="1076"/>
          <ac:picMkLst>
            <pc:docMk/>
            <pc:sldMk cId="3349358503" sldId="278"/>
            <ac:picMk id="6" creationId="{2B9034C4-B5A6-4750-9821-F5AD35764A5D}"/>
          </ac:picMkLst>
        </pc:picChg>
        <pc:cxnChg chg="add mod">
          <ac:chgData name="Lori Roholt" userId="S::roholt@ifls.lib.wi.us::23a116ea-62de-4e28-ba67-554823020a08" providerId="AD" clId="Web-{39FDB09F-C0FD-B000-C714-5BCCBC99DF11}" dt="2021-03-04T15:07:45.285" v="125" actId="14100"/>
          <ac:cxnSpMkLst>
            <pc:docMk/>
            <pc:sldMk cId="3349358503" sldId="278"/>
            <ac:cxnSpMk id="5" creationId="{388CCB18-F906-4C15-8CE8-B73DB31150AC}"/>
          </ac:cxnSpMkLst>
        </pc:cxnChg>
      </pc:sldChg>
    </pc:docChg>
  </pc:docChgLst>
  <pc:docChgLst>
    <pc:chgData name="Kathy Setter" userId="S::setter@ifls.lib.wi.us::a65a5eff-c153-4ca5-9e2d-2f2a45581260" providerId="AD" clId="Web-{4DEFDBA3-4609-3B5A-87FE-EB6EEAE73847}"/>
    <pc:docChg chg="addSld modSld">
      <pc:chgData name="Kathy Setter" userId="S::setter@ifls.lib.wi.us::a65a5eff-c153-4ca5-9e2d-2f2a45581260" providerId="AD" clId="Web-{4DEFDBA3-4609-3B5A-87FE-EB6EEAE73847}" dt="2021-03-01T22:51:35.502" v="159" actId="20577"/>
      <pc:docMkLst>
        <pc:docMk/>
      </pc:docMkLst>
      <pc:sldChg chg="modSp new">
        <pc:chgData name="Kathy Setter" userId="S::setter@ifls.lib.wi.us::a65a5eff-c153-4ca5-9e2d-2f2a45581260" providerId="AD" clId="Web-{4DEFDBA3-4609-3B5A-87FE-EB6EEAE73847}" dt="2021-03-01T22:51:35.502" v="159" actId="20577"/>
        <pc:sldMkLst>
          <pc:docMk/>
          <pc:sldMk cId="3017003830" sldId="276"/>
        </pc:sldMkLst>
        <pc:spChg chg="mod">
          <ac:chgData name="Kathy Setter" userId="S::setter@ifls.lib.wi.us::a65a5eff-c153-4ca5-9e2d-2f2a45581260" providerId="AD" clId="Web-{4DEFDBA3-4609-3B5A-87FE-EB6EEAE73847}" dt="2021-03-01T16:50:30.745" v="12" actId="20577"/>
          <ac:spMkLst>
            <pc:docMk/>
            <pc:sldMk cId="3017003830" sldId="276"/>
            <ac:spMk id="2" creationId="{5A58601A-FC7F-4402-ABC7-A84B737B4254}"/>
          </ac:spMkLst>
        </pc:spChg>
        <pc:spChg chg="mod">
          <ac:chgData name="Kathy Setter" userId="S::setter@ifls.lib.wi.us::a65a5eff-c153-4ca5-9e2d-2f2a45581260" providerId="AD" clId="Web-{4DEFDBA3-4609-3B5A-87FE-EB6EEAE73847}" dt="2021-03-01T22:51:35.502" v="159" actId="20577"/>
          <ac:spMkLst>
            <pc:docMk/>
            <pc:sldMk cId="3017003830" sldId="276"/>
            <ac:spMk id="3" creationId="{3C2E9D1D-FF91-4EE8-B661-6CBD2F349673}"/>
          </ac:spMkLst>
        </pc:spChg>
      </pc:sldChg>
    </pc:docChg>
  </pc:docChgLst>
  <pc:docChgLst>
    <pc:chgData name="Lori Roholt" userId="S::roholt@ifls.lib.wi.us::23a116ea-62de-4e28-ba67-554823020a08" providerId="AD" clId="Web-{00AFB09F-60EC-B000-E47B-994430461D72}"/>
    <pc:docChg chg="modSld">
      <pc:chgData name="Lori Roholt" userId="S::roholt@ifls.lib.wi.us::23a116ea-62de-4e28-ba67-554823020a08" providerId="AD" clId="Web-{00AFB09F-60EC-B000-E47B-994430461D72}" dt="2021-03-03T15:45:24.274" v="55" actId="20577"/>
      <pc:docMkLst>
        <pc:docMk/>
      </pc:docMkLst>
      <pc:sldChg chg="modSp">
        <pc:chgData name="Lori Roholt" userId="S::roholt@ifls.lib.wi.us::23a116ea-62de-4e28-ba67-554823020a08" providerId="AD" clId="Web-{00AFB09F-60EC-B000-E47B-994430461D72}" dt="2021-03-03T15:45:24.274" v="55" actId="20577"/>
        <pc:sldMkLst>
          <pc:docMk/>
          <pc:sldMk cId="1716398498" sldId="271"/>
        </pc:sldMkLst>
        <pc:spChg chg="mod">
          <ac:chgData name="Lori Roholt" userId="S::roholt@ifls.lib.wi.us::23a116ea-62de-4e28-ba67-554823020a08" providerId="AD" clId="Web-{00AFB09F-60EC-B000-E47B-994430461D72}" dt="2021-03-03T15:45:24.274" v="55" actId="20577"/>
          <ac:spMkLst>
            <pc:docMk/>
            <pc:sldMk cId="1716398498" sldId="271"/>
            <ac:spMk id="3" creationId="{C916D212-A4DA-3840-884C-2D436F3208A1}"/>
          </ac:spMkLst>
        </pc:spChg>
      </pc:sldChg>
    </pc:docChg>
  </pc:docChgLst>
  <pc:docChgLst>
    <pc:chgData name="Lori Roholt" userId="S::roholt@ifls.lib.wi.us::23a116ea-62de-4e28-ba67-554823020a08" providerId="AD" clId="Web-{DD53A167-81B1-84A2-B06E-A497D198B175}"/>
    <pc:docChg chg="modSld">
      <pc:chgData name="Lori Roholt" userId="S::roholt@ifls.lib.wi.us::23a116ea-62de-4e28-ba67-554823020a08" providerId="AD" clId="Web-{DD53A167-81B1-84A2-B06E-A497D198B175}" dt="2021-03-03T19:45:57.701" v="438" actId="20577"/>
      <pc:docMkLst>
        <pc:docMk/>
      </pc:docMkLst>
      <pc:sldChg chg="addSp modSp">
        <pc:chgData name="Lori Roholt" userId="S::roholt@ifls.lib.wi.us::23a116ea-62de-4e28-ba67-554823020a08" providerId="AD" clId="Web-{DD53A167-81B1-84A2-B06E-A497D198B175}" dt="2021-03-03T19:45:57.701" v="438" actId="20577"/>
        <pc:sldMkLst>
          <pc:docMk/>
          <pc:sldMk cId="111173519" sldId="277"/>
        </pc:sldMkLst>
        <pc:spChg chg="mod">
          <ac:chgData name="Lori Roholt" userId="S::roholt@ifls.lib.wi.us::23a116ea-62de-4e28-ba67-554823020a08" providerId="AD" clId="Web-{DD53A167-81B1-84A2-B06E-A497D198B175}" dt="2021-03-03T19:37:56.264" v="0" actId="20577"/>
          <ac:spMkLst>
            <pc:docMk/>
            <pc:sldMk cId="111173519" sldId="277"/>
            <ac:spMk id="2" creationId="{D8859501-462C-4307-A1D4-01CE96EE772E}"/>
          </ac:spMkLst>
        </pc:spChg>
        <pc:spChg chg="add mod">
          <ac:chgData name="Lori Roholt" userId="S::roholt@ifls.lib.wi.us::23a116ea-62de-4e28-ba67-554823020a08" providerId="AD" clId="Web-{DD53A167-81B1-84A2-B06E-A497D198B175}" dt="2021-03-03T19:45:57.701" v="438" actId="20577"/>
          <ac:spMkLst>
            <pc:docMk/>
            <pc:sldMk cId="111173519" sldId="277"/>
            <ac:spMk id="3" creationId="{C94AA7D8-6EE5-44B0-B0E6-0804415830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34264-8B43-9E43-BE6B-7B512C7060CC}" type="datetimeFigureOut">
              <a:rPr lang="en-US" smtClean="0"/>
              <a:t>3/4/2021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319937-0B8D-9A49-8EF5-04B6AE50A6B9}" type="slidenum">
              <a:rPr lang="en-US" smtClean="0"/>
              <a:t>‹#›</a:t>
            </a:fld>
            <a:endParaRPr lang="en-US"/>
          </a:p>
        </p:txBody>
      </p:sp>
    </p:spTree>
    <p:extLst>
      <p:ext uri="{BB962C8B-B14F-4D97-AF65-F5344CB8AC3E}">
        <p14:creationId xmlns:p14="http://schemas.microsoft.com/office/powerpoint/2010/main" val="1363131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319937-0B8D-9A49-8EF5-04B6AE50A6B9}" type="slidenum">
              <a:rPr lang="en-US" smtClean="0"/>
              <a:t>14</a:t>
            </a:fld>
            <a:endParaRPr lang="en-US"/>
          </a:p>
        </p:txBody>
      </p:sp>
    </p:spTree>
    <p:extLst>
      <p:ext uri="{BB962C8B-B14F-4D97-AF65-F5344CB8AC3E}">
        <p14:creationId xmlns:p14="http://schemas.microsoft.com/office/powerpoint/2010/main" val="1201244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319937-0B8D-9A49-8EF5-04B6AE50A6B9}" type="slidenum">
              <a:rPr lang="en-US" smtClean="0"/>
              <a:t>15</a:t>
            </a:fld>
            <a:endParaRPr lang="en-US"/>
          </a:p>
        </p:txBody>
      </p:sp>
    </p:spTree>
    <p:extLst>
      <p:ext uri="{BB962C8B-B14F-4D97-AF65-F5344CB8AC3E}">
        <p14:creationId xmlns:p14="http://schemas.microsoft.com/office/powerpoint/2010/main" val="31904266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EFDC56-97C8-F84B-BEF5-C4621F08BA45}"/>
              </a:ext>
            </a:extLst>
          </p:cNvPr>
          <p:cNvSpPr/>
          <p:nvPr userDrawn="1"/>
        </p:nvSpPr>
        <p:spPr>
          <a:xfrm>
            <a:off x="10241280" y="5435600"/>
            <a:ext cx="1849120" cy="1315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3BEFCE3-D531-DD4F-9287-FB4F1064481A}"/>
              </a:ext>
            </a:extLst>
          </p:cNvPr>
          <p:cNvSpPr/>
          <p:nvPr userDrawn="1"/>
        </p:nvSpPr>
        <p:spPr>
          <a:xfrm>
            <a:off x="-1" y="1003707"/>
            <a:ext cx="12192002" cy="4216705"/>
          </a:xfrm>
          <a:prstGeom prst="rect">
            <a:avLst/>
          </a:prstGeom>
          <a:gradFill flip="none" rotWithShape="1">
            <a:gsLst>
              <a:gs pos="0">
                <a:srgbClr val="0047BA"/>
              </a:gs>
              <a:gs pos="60000">
                <a:srgbClr val="00ACBB"/>
              </a:gs>
              <a:gs pos="100000">
                <a:srgbClr val="00ACBB"/>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86638A-9C89-C44E-B6A0-E4BED890833D}"/>
              </a:ext>
            </a:extLst>
          </p:cNvPr>
          <p:cNvSpPr>
            <a:spLocks noGrp="1"/>
          </p:cNvSpPr>
          <p:nvPr>
            <p:ph type="ctrTitle"/>
          </p:nvPr>
        </p:nvSpPr>
        <p:spPr>
          <a:xfrm>
            <a:off x="2629804" y="2178264"/>
            <a:ext cx="6932393" cy="780560"/>
          </a:xfrm>
        </p:spPr>
        <p:txBody>
          <a:bodyPr anchor="t" anchorCtr="0">
            <a:normAutofit/>
          </a:bodyPr>
          <a:lstStyle>
            <a:lvl1pPr algn="ctr">
              <a:defRPr sz="3600" b="1"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E79E0024-B0D0-4F40-B166-E830B41F2683}"/>
              </a:ext>
            </a:extLst>
          </p:cNvPr>
          <p:cNvSpPr>
            <a:spLocks noGrp="1"/>
          </p:cNvSpPr>
          <p:nvPr>
            <p:ph type="subTitle" idx="1"/>
          </p:nvPr>
        </p:nvSpPr>
        <p:spPr>
          <a:xfrm>
            <a:off x="2622806" y="3146424"/>
            <a:ext cx="6946388" cy="369332"/>
          </a:xfrm>
        </p:spPr>
        <p:txBody>
          <a:bodyPr/>
          <a:lstStyle>
            <a:lvl1pPr marL="0" indent="0" algn="ctr">
              <a:buNone/>
              <a:defRPr sz="240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extBox 8">
            <a:extLst>
              <a:ext uri="{FF2B5EF4-FFF2-40B4-BE49-F238E27FC236}">
                <a16:creationId xmlns:a16="http://schemas.microsoft.com/office/drawing/2014/main" id="{9FCF541D-8C8B-7A45-945C-5938E54D8251}"/>
              </a:ext>
            </a:extLst>
          </p:cNvPr>
          <p:cNvSpPr txBox="1"/>
          <p:nvPr userDrawn="1"/>
        </p:nvSpPr>
        <p:spPr>
          <a:xfrm>
            <a:off x="5469901" y="6199648"/>
            <a:ext cx="6548486" cy="372794"/>
          </a:xfrm>
          <a:prstGeom prst="rect">
            <a:avLst/>
          </a:prstGeom>
          <a:noFill/>
          <a:effectLst/>
        </p:spPr>
        <p:txBody>
          <a:bodyPr wrap="square" rtlCol="0">
            <a:spAutoFit/>
          </a:bodyPr>
          <a:lstStyle/>
          <a:p>
            <a:pPr algn="r">
              <a:lnSpc>
                <a:spcPts val="2440"/>
              </a:lnSpc>
            </a:pPr>
            <a:r>
              <a:rPr lang="en-US" sz="1700" b="0" baseline="0">
                <a:solidFill>
                  <a:srgbClr val="463A5D"/>
                </a:solidFill>
              </a:rPr>
              <a:t>Tuesday, March 23</a:t>
            </a:r>
            <a:r>
              <a:rPr lang="en-US" sz="1700" b="0" baseline="30000">
                <a:solidFill>
                  <a:srgbClr val="463A5D"/>
                </a:solidFill>
              </a:rPr>
              <a:t> </a:t>
            </a:r>
            <a:r>
              <a:rPr lang="en-US" sz="1700" b="0" baseline="0">
                <a:solidFill>
                  <a:srgbClr val="463A5D"/>
                </a:solidFill>
              </a:rPr>
              <a:t>– Thursday, March 25</a:t>
            </a:r>
            <a:endParaRPr lang="en-US" sz="1700" b="0" baseline="30000">
              <a:solidFill>
                <a:srgbClr val="463A5D"/>
              </a:solidFill>
            </a:endParaRPr>
          </a:p>
        </p:txBody>
      </p:sp>
      <p:sp>
        <p:nvSpPr>
          <p:cNvPr id="24" name="Text Placeholder 23">
            <a:extLst>
              <a:ext uri="{FF2B5EF4-FFF2-40B4-BE49-F238E27FC236}">
                <a16:creationId xmlns:a16="http://schemas.microsoft.com/office/drawing/2014/main" id="{8C52A94A-1536-1240-BF88-53E91338831F}"/>
              </a:ext>
            </a:extLst>
          </p:cNvPr>
          <p:cNvSpPr>
            <a:spLocks noGrp="1"/>
          </p:cNvSpPr>
          <p:nvPr>
            <p:ph type="body" sz="quarter" idx="10" hasCustomPrompt="1"/>
          </p:nvPr>
        </p:nvSpPr>
        <p:spPr>
          <a:xfrm>
            <a:off x="2624931" y="3864151"/>
            <a:ext cx="6942138" cy="554038"/>
          </a:xfrm>
        </p:spPr>
        <p:txBody>
          <a:bodyPr>
            <a:normAutofit/>
          </a:bodyPr>
          <a:lstStyle>
            <a:lvl1pPr marL="0" indent="0" algn="ctr">
              <a:buNone/>
              <a:defRPr sz="2400">
                <a:solidFill>
                  <a:schemeClr val="bg1"/>
                </a:solidFill>
              </a:defRPr>
            </a:lvl1pPr>
          </a:lstStyle>
          <a:p>
            <a:pPr lvl="0"/>
            <a:r>
              <a:rPr lang="en-US"/>
              <a:t>Click to add presenter name</a:t>
            </a:r>
          </a:p>
        </p:txBody>
      </p:sp>
      <p:sp>
        <p:nvSpPr>
          <p:cNvPr id="15" name="TextBox 14">
            <a:extLst>
              <a:ext uri="{FF2B5EF4-FFF2-40B4-BE49-F238E27FC236}">
                <a16:creationId xmlns:a16="http://schemas.microsoft.com/office/drawing/2014/main" id="{D4CEFAD9-69FF-674E-B45B-21F8EAD0F4DC}"/>
              </a:ext>
            </a:extLst>
          </p:cNvPr>
          <p:cNvSpPr txBox="1"/>
          <p:nvPr userDrawn="1"/>
        </p:nvSpPr>
        <p:spPr>
          <a:xfrm>
            <a:off x="0" y="6402773"/>
            <a:ext cx="2202427" cy="338554"/>
          </a:xfrm>
          <a:prstGeom prst="rect">
            <a:avLst/>
          </a:prstGeom>
          <a:solidFill>
            <a:schemeClr val="bg1"/>
          </a:solidFill>
        </p:spPr>
        <p:txBody>
          <a:bodyPr wrap="square" rtlCol="0">
            <a:spAutoFit/>
          </a:bodyPr>
          <a:lstStyle/>
          <a:p>
            <a:pPr algn="ctr"/>
            <a:r>
              <a:rPr lang="en-US" sz="1600">
                <a:solidFill>
                  <a:schemeClr val="bg1"/>
                </a:solidFill>
              </a:rPr>
              <a:t>#IUG2021</a:t>
            </a:r>
            <a:endParaRPr lang="en-US" sz="1600" baseline="30000">
              <a:solidFill>
                <a:schemeClr val="bg1"/>
              </a:solidFill>
            </a:endParaRPr>
          </a:p>
        </p:txBody>
      </p:sp>
      <p:pic>
        <p:nvPicPr>
          <p:cNvPr id="14" name="Picture 13">
            <a:extLst>
              <a:ext uri="{FF2B5EF4-FFF2-40B4-BE49-F238E27FC236}">
                <a16:creationId xmlns:a16="http://schemas.microsoft.com/office/drawing/2014/main" id="{076AA4BA-F0A0-1D43-AF3A-B7FDFF78A5B0}"/>
              </a:ext>
            </a:extLst>
          </p:cNvPr>
          <p:cNvPicPr>
            <a:picLocks noChangeAspect="1"/>
          </p:cNvPicPr>
          <p:nvPr userDrawn="1"/>
        </p:nvPicPr>
        <p:blipFill>
          <a:blip r:embed="rId2"/>
          <a:stretch>
            <a:fillRect/>
          </a:stretch>
        </p:blipFill>
        <p:spPr>
          <a:xfrm>
            <a:off x="258456" y="6468693"/>
            <a:ext cx="258110" cy="210312"/>
          </a:xfrm>
          <a:prstGeom prst="rect">
            <a:avLst/>
          </a:prstGeom>
        </p:spPr>
      </p:pic>
      <p:grpSp>
        <p:nvGrpSpPr>
          <p:cNvPr id="17" name="Group 16">
            <a:extLst>
              <a:ext uri="{FF2B5EF4-FFF2-40B4-BE49-F238E27FC236}">
                <a16:creationId xmlns:a16="http://schemas.microsoft.com/office/drawing/2014/main" id="{FC18AC19-094D-464A-BB1F-5DE27660491E}"/>
              </a:ext>
            </a:extLst>
          </p:cNvPr>
          <p:cNvGrpSpPr/>
          <p:nvPr userDrawn="1"/>
        </p:nvGrpSpPr>
        <p:grpSpPr>
          <a:xfrm>
            <a:off x="5334461" y="360583"/>
            <a:ext cx="1523078" cy="1306367"/>
            <a:chOff x="5334461" y="360583"/>
            <a:chExt cx="1523078" cy="1306367"/>
          </a:xfrm>
        </p:grpSpPr>
        <p:sp>
          <p:nvSpPr>
            <p:cNvPr id="21" name="Freeform 20">
              <a:extLst>
                <a:ext uri="{FF2B5EF4-FFF2-40B4-BE49-F238E27FC236}">
                  <a16:creationId xmlns:a16="http://schemas.microsoft.com/office/drawing/2014/main" id="{53D7CC4F-0F99-F244-BD52-75BBDFEE618C}"/>
                </a:ext>
              </a:extLst>
            </p:cNvPr>
            <p:cNvSpPr/>
            <p:nvPr userDrawn="1"/>
          </p:nvSpPr>
          <p:spPr>
            <a:xfrm>
              <a:off x="5393422" y="374697"/>
              <a:ext cx="1405156" cy="1278138"/>
            </a:xfrm>
            <a:custGeom>
              <a:avLst/>
              <a:gdLst>
                <a:gd name="connsiteX0" fmla="*/ 702578 w 1405156"/>
                <a:gd name="connsiteY0" fmla="*/ 0 h 1278138"/>
                <a:gd name="connsiteX1" fmla="*/ 1405156 w 1405156"/>
                <a:gd name="connsiteY1" fmla="*/ 702578 h 1278138"/>
                <a:gd name="connsiteX2" fmla="*/ 1199376 w 1405156"/>
                <a:gd name="connsiteY2" fmla="*/ 1199376 h 1278138"/>
                <a:gd name="connsiteX3" fmla="*/ 1103915 w 1405156"/>
                <a:gd name="connsiteY3" fmla="*/ 1278138 h 1278138"/>
                <a:gd name="connsiteX4" fmla="*/ 301241 w 1405156"/>
                <a:gd name="connsiteY4" fmla="*/ 1278138 h 1278138"/>
                <a:gd name="connsiteX5" fmla="*/ 205780 w 1405156"/>
                <a:gd name="connsiteY5" fmla="*/ 1199376 h 1278138"/>
                <a:gd name="connsiteX6" fmla="*/ 0 w 1405156"/>
                <a:gd name="connsiteY6" fmla="*/ 702578 h 1278138"/>
                <a:gd name="connsiteX7" fmla="*/ 702578 w 1405156"/>
                <a:gd name="connsiteY7" fmla="*/ 0 h 127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5156" h="1278138">
                  <a:moveTo>
                    <a:pt x="702578" y="0"/>
                  </a:moveTo>
                  <a:cubicBezTo>
                    <a:pt x="1090601" y="0"/>
                    <a:pt x="1405156" y="314555"/>
                    <a:pt x="1405156" y="702578"/>
                  </a:cubicBezTo>
                  <a:cubicBezTo>
                    <a:pt x="1405156" y="896589"/>
                    <a:pt x="1326517" y="1072234"/>
                    <a:pt x="1199376" y="1199376"/>
                  </a:cubicBezTo>
                  <a:lnTo>
                    <a:pt x="1103915" y="1278138"/>
                  </a:lnTo>
                  <a:lnTo>
                    <a:pt x="301241" y="1278138"/>
                  </a:lnTo>
                  <a:lnTo>
                    <a:pt x="205780" y="1199376"/>
                  </a:lnTo>
                  <a:cubicBezTo>
                    <a:pt x="78639" y="1072234"/>
                    <a:pt x="0" y="896589"/>
                    <a:pt x="0" y="702578"/>
                  </a:cubicBezTo>
                  <a:cubicBezTo>
                    <a:pt x="0" y="314555"/>
                    <a:pt x="314555" y="0"/>
                    <a:pt x="70257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Picture 10">
              <a:extLst>
                <a:ext uri="{FF2B5EF4-FFF2-40B4-BE49-F238E27FC236}">
                  <a16:creationId xmlns:a16="http://schemas.microsoft.com/office/drawing/2014/main" id="{5A6A31BE-6619-9E4A-8287-951A4E799C8B}"/>
                </a:ext>
              </a:extLst>
            </p:cNvPr>
            <p:cNvPicPr>
              <a:picLocks noChangeAspect="1"/>
            </p:cNvPicPr>
            <p:nvPr userDrawn="1"/>
          </p:nvPicPr>
          <p:blipFill>
            <a:blip r:embed="rId3"/>
            <a:stretch>
              <a:fillRect/>
            </a:stretch>
          </p:blipFill>
          <p:spPr>
            <a:xfrm>
              <a:off x="5334461" y="360583"/>
              <a:ext cx="1523078" cy="1306367"/>
            </a:xfrm>
            <a:prstGeom prst="rect">
              <a:avLst/>
            </a:prstGeom>
          </p:spPr>
        </p:pic>
      </p:grpSp>
    </p:spTree>
    <p:extLst>
      <p:ext uri="{BB962C8B-B14F-4D97-AF65-F5344CB8AC3E}">
        <p14:creationId xmlns:p14="http://schemas.microsoft.com/office/powerpoint/2010/main" val="91489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F121E90-B8A9-CD4A-905D-E8667CD1240E}"/>
              </a:ext>
            </a:extLst>
          </p:cNvPr>
          <p:cNvSpPr>
            <a:spLocks noGrp="1"/>
          </p:cNvSpPr>
          <p:nvPr>
            <p:ph type="body" sz="quarter" idx="13" hasCustomPrompt="1"/>
          </p:nvPr>
        </p:nvSpPr>
        <p:spPr>
          <a:xfrm>
            <a:off x="3352800" y="2186919"/>
            <a:ext cx="5486400" cy="798020"/>
          </a:xfrm>
        </p:spPr>
        <p:txBody>
          <a:bodyPr>
            <a:normAutofit/>
          </a:bodyPr>
          <a:lstStyle>
            <a:lvl1pPr marL="0" indent="0" algn="ctr">
              <a:buNone/>
              <a:defRPr sz="6000" b="1">
                <a:solidFill>
                  <a:srgbClr val="0047BA"/>
                </a:solidFill>
              </a:defRPr>
            </a:lvl1pPr>
          </a:lstStyle>
          <a:p>
            <a:pPr lvl="0"/>
            <a:r>
              <a:rPr lang="en-US"/>
              <a:t>THANK YOU!</a:t>
            </a:r>
          </a:p>
        </p:txBody>
      </p:sp>
      <p:sp>
        <p:nvSpPr>
          <p:cNvPr id="8" name="Text Placeholder 7">
            <a:extLst>
              <a:ext uri="{FF2B5EF4-FFF2-40B4-BE49-F238E27FC236}">
                <a16:creationId xmlns:a16="http://schemas.microsoft.com/office/drawing/2014/main" id="{B91FFD2C-B97A-D147-A098-DBA1D191D671}"/>
              </a:ext>
            </a:extLst>
          </p:cNvPr>
          <p:cNvSpPr>
            <a:spLocks noGrp="1"/>
          </p:cNvSpPr>
          <p:nvPr>
            <p:ph type="body" sz="quarter" idx="14" hasCustomPrompt="1"/>
          </p:nvPr>
        </p:nvSpPr>
        <p:spPr>
          <a:xfrm>
            <a:off x="3983832" y="3647418"/>
            <a:ext cx="4224337" cy="955675"/>
          </a:xfrm>
        </p:spPr>
        <p:txBody>
          <a:bodyPr>
            <a:normAutofit/>
          </a:bodyPr>
          <a:lstStyle>
            <a:lvl1pPr marL="0" indent="0" algn="ctr">
              <a:buNone/>
              <a:defRPr sz="2800">
                <a:solidFill>
                  <a:srgbClr val="463A5D"/>
                </a:solidFill>
              </a:defRPr>
            </a:lvl1pPr>
          </a:lstStyle>
          <a:p>
            <a:pPr lvl="0"/>
            <a:r>
              <a:rPr lang="en-US"/>
              <a:t>Questions?</a:t>
            </a:r>
          </a:p>
        </p:txBody>
      </p:sp>
      <p:sp>
        <p:nvSpPr>
          <p:cNvPr id="9" name="Rectangle 8">
            <a:extLst>
              <a:ext uri="{FF2B5EF4-FFF2-40B4-BE49-F238E27FC236}">
                <a16:creationId xmlns:a16="http://schemas.microsoft.com/office/drawing/2014/main" id="{E7AD48E2-6FF3-6C4E-9C88-210E6CCD0125}"/>
              </a:ext>
            </a:extLst>
          </p:cNvPr>
          <p:cNvSpPr/>
          <p:nvPr userDrawn="1"/>
        </p:nvSpPr>
        <p:spPr>
          <a:xfrm>
            <a:off x="-1" y="0"/>
            <a:ext cx="12192002" cy="935421"/>
          </a:xfrm>
          <a:prstGeom prst="rect">
            <a:avLst/>
          </a:prstGeom>
          <a:gradFill>
            <a:gsLst>
              <a:gs pos="0">
                <a:srgbClr val="00ACBB"/>
              </a:gs>
              <a:gs pos="100000">
                <a:srgbClr val="0047BA"/>
              </a:gs>
            </a:gsLst>
            <a:lin ang="2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284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5A7F-EAA2-8A42-B4DB-6A238F352DE0}"/>
              </a:ext>
            </a:extLst>
          </p:cNvPr>
          <p:cNvSpPr>
            <a:spLocks noGrp="1"/>
          </p:cNvSpPr>
          <p:nvPr>
            <p:ph type="title"/>
          </p:nvPr>
        </p:nvSpPr>
        <p:spPr/>
        <p:txBody>
          <a:bodyPr/>
          <a:lstStyle>
            <a:lvl1pPr>
              <a:defRPr>
                <a:solidFill>
                  <a:srgbClr val="0047BA"/>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5BC886E-F226-9442-8C1A-DD942B7974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a:extLst>
              <a:ext uri="{FF2B5EF4-FFF2-40B4-BE49-F238E27FC236}">
                <a16:creationId xmlns:a16="http://schemas.microsoft.com/office/drawing/2014/main" id="{5077DD83-E108-4648-BBE1-C44C6E355DE5}"/>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a:p>
        </p:txBody>
      </p:sp>
    </p:spTree>
    <p:extLst>
      <p:ext uri="{BB962C8B-B14F-4D97-AF65-F5344CB8AC3E}">
        <p14:creationId xmlns:p14="http://schemas.microsoft.com/office/powerpoint/2010/main" val="3805007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CFA36F7-8C83-0D4A-BF54-39368ACCECF8}"/>
              </a:ext>
            </a:extLst>
          </p:cNvPr>
          <p:cNvSpPr/>
          <p:nvPr userDrawn="1"/>
        </p:nvSpPr>
        <p:spPr>
          <a:xfrm>
            <a:off x="-1" y="546749"/>
            <a:ext cx="12192002" cy="935421"/>
          </a:xfrm>
          <a:prstGeom prst="rect">
            <a:avLst/>
          </a:prstGeom>
          <a:gradFill>
            <a:gsLst>
              <a:gs pos="42000">
                <a:srgbClr val="00ACBB"/>
              </a:gs>
              <a:gs pos="0">
                <a:srgbClr val="00ACBB"/>
              </a:gs>
              <a:gs pos="100000">
                <a:srgbClr val="0047BA"/>
              </a:gs>
            </a:gsLst>
            <a:lin ang="2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685A7F-EAA2-8A42-B4DB-6A238F352DE0}"/>
              </a:ext>
            </a:extLst>
          </p:cNvPr>
          <p:cNvSpPr>
            <a:spLocks noGrp="1"/>
          </p:cNvSpPr>
          <p:nvPr>
            <p:ph type="title"/>
          </p:nvPr>
        </p:nvSpPr>
        <p:spPr>
          <a:xfrm>
            <a:off x="516565" y="673324"/>
            <a:ext cx="11083555" cy="736060"/>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5BC886E-F226-9442-8C1A-DD942B797429}"/>
              </a:ext>
            </a:extLst>
          </p:cNvPr>
          <p:cNvSpPr>
            <a:spLocks noGrp="1"/>
          </p:cNvSpPr>
          <p:nvPr>
            <p:ph idx="1"/>
          </p:nvPr>
        </p:nvSpPr>
        <p:spPr>
          <a:xfrm>
            <a:off x="516565" y="1762297"/>
            <a:ext cx="11083555" cy="44146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7">
            <a:extLst>
              <a:ext uri="{FF2B5EF4-FFF2-40B4-BE49-F238E27FC236}">
                <a16:creationId xmlns:a16="http://schemas.microsoft.com/office/drawing/2014/main" id="{79E27893-54C5-A144-89F8-156D755CA9B2}"/>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a:p>
        </p:txBody>
      </p:sp>
    </p:spTree>
    <p:extLst>
      <p:ext uri="{BB962C8B-B14F-4D97-AF65-F5344CB8AC3E}">
        <p14:creationId xmlns:p14="http://schemas.microsoft.com/office/powerpoint/2010/main" val="3954030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Subtitle and Two Bullets">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174FCC-E1DA-0547-B958-1E077E3F4848}"/>
              </a:ext>
            </a:extLst>
          </p:cNvPr>
          <p:cNvSpPr>
            <a:spLocks noGrp="1"/>
          </p:cNvSpPr>
          <p:nvPr>
            <p:ph type="title"/>
          </p:nvPr>
        </p:nvSpPr>
        <p:spPr>
          <a:xfrm>
            <a:off x="519310" y="716623"/>
            <a:ext cx="10515600" cy="589788"/>
          </a:xfrm>
        </p:spPr>
        <p:txBody>
          <a:bodyPr/>
          <a:lstStyle>
            <a:lvl1pPr>
              <a:lnSpc>
                <a:spcPct val="100000"/>
              </a:lnSpc>
              <a:defRPr>
                <a:solidFill>
                  <a:srgbClr val="0047BA"/>
                </a:solidFill>
              </a:defRPr>
            </a:lvl1pPr>
          </a:lstStyle>
          <a:p>
            <a:r>
              <a:rPr lang="en-US"/>
              <a:t>Click to edit Master title style</a:t>
            </a:r>
          </a:p>
        </p:txBody>
      </p:sp>
      <p:sp>
        <p:nvSpPr>
          <p:cNvPr id="14" name="Text Placeholder 13">
            <a:extLst>
              <a:ext uri="{FF2B5EF4-FFF2-40B4-BE49-F238E27FC236}">
                <a16:creationId xmlns:a16="http://schemas.microsoft.com/office/drawing/2014/main" id="{81429BD6-4F07-234B-9A2A-6B29FB97F38A}"/>
              </a:ext>
            </a:extLst>
          </p:cNvPr>
          <p:cNvSpPr>
            <a:spLocks noGrp="1"/>
          </p:cNvSpPr>
          <p:nvPr>
            <p:ph type="body" sz="quarter" idx="25" hasCustomPrompt="1"/>
          </p:nvPr>
        </p:nvSpPr>
        <p:spPr>
          <a:xfrm>
            <a:off x="519311" y="1588532"/>
            <a:ext cx="10515599" cy="589788"/>
          </a:xfrm>
          <a:prstGeom prst="rect">
            <a:avLst/>
          </a:prstGeom>
        </p:spPr>
        <p:txBody>
          <a:bodyPr rIns="91440">
            <a:normAutofit/>
          </a:bodyPr>
          <a:lstStyle>
            <a:lvl1pPr marL="0" indent="0">
              <a:lnSpc>
                <a:spcPct val="120000"/>
              </a:lnSpc>
              <a:buNone/>
              <a:defRPr sz="1800" b="1"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274320" indent="0">
              <a:buNone/>
              <a:defRPr sz="1800" b="0" i="0">
                <a:latin typeface="Roboto" panose="02000000000000000000" pitchFamily="2" charset="0"/>
                <a:ea typeface="Roboto" panose="02000000000000000000" pitchFamily="2" charset="0"/>
                <a:cs typeface="Roboto" panose="02000000000000000000" pitchFamily="2" charset="0"/>
              </a:defRPr>
            </a:lvl2pPr>
          </a:lstStyle>
          <a:p>
            <a:pPr lvl="0"/>
            <a:r>
              <a:rPr lang="en-US"/>
              <a:t>Optional subtitle</a:t>
            </a:r>
          </a:p>
        </p:txBody>
      </p:sp>
      <p:sp>
        <p:nvSpPr>
          <p:cNvPr id="9" name="Content Placeholder 8">
            <a:extLst>
              <a:ext uri="{FF2B5EF4-FFF2-40B4-BE49-F238E27FC236}">
                <a16:creationId xmlns:a16="http://schemas.microsoft.com/office/drawing/2014/main" id="{EC9F0FC1-73C2-094B-B805-3BAB5368ACFE}"/>
              </a:ext>
            </a:extLst>
          </p:cNvPr>
          <p:cNvSpPr>
            <a:spLocks noGrp="1"/>
          </p:cNvSpPr>
          <p:nvPr>
            <p:ph sz="quarter" idx="26"/>
          </p:nvPr>
        </p:nvSpPr>
        <p:spPr>
          <a:xfrm>
            <a:off x="519312" y="2178320"/>
            <a:ext cx="5135879" cy="3879580"/>
          </a:xfrm>
        </p:spPr>
        <p:txBody>
          <a:bodyPr>
            <a:normAutofit/>
          </a:bodyPr>
          <a:lstStyle>
            <a:lvl1pPr marL="27432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548640" indent="-274320">
              <a:lnSpc>
                <a:spcPct val="100000"/>
              </a:lnSpc>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82296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1463040" indent="-274320">
              <a:lnSpc>
                <a:spcPct val="100000"/>
              </a:lnSpc>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8">
            <a:extLst>
              <a:ext uri="{FF2B5EF4-FFF2-40B4-BE49-F238E27FC236}">
                <a16:creationId xmlns:a16="http://schemas.microsoft.com/office/drawing/2014/main" id="{4F57CA86-0C6A-A44C-99D0-016A2B04F3B3}"/>
              </a:ext>
            </a:extLst>
          </p:cNvPr>
          <p:cNvSpPr>
            <a:spLocks noGrp="1"/>
          </p:cNvSpPr>
          <p:nvPr>
            <p:ph sz="quarter" idx="27"/>
          </p:nvPr>
        </p:nvSpPr>
        <p:spPr>
          <a:xfrm>
            <a:off x="5899031" y="2178320"/>
            <a:ext cx="5135879" cy="3879580"/>
          </a:xfrm>
        </p:spPr>
        <p:txBody>
          <a:bodyPr>
            <a:normAutofit/>
          </a:bodyPr>
          <a:lstStyle>
            <a:lvl1pPr marL="27432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548640" indent="-274320">
              <a:lnSpc>
                <a:spcPct val="100000"/>
              </a:lnSpc>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82296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1463040" indent="-274320">
              <a:lnSpc>
                <a:spcPct val="100000"/>
              </a:lnSpc>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897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87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ubtitle and Two Bullets">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174FCC-E1DA-0547-B958-1E077E3F4848}"/>
              </a:ext>
            </a:extLst>
          </p:cNvPr>
          <p:cNvSpPr>
            <a:spLocks noGrp="1"/>
          </p:cNvSpPr>
          <p:nvPr>
            <p:ph type="title"/>
          </p:nvPr>
        </p:nvSpPr>
        <p:spPr>
          <a:xfrm>
            <a:off x="519310" y="716623"/>
            <a:ext cx="10515600" cy="589788"/>
          </a:xfrm>
        </p:spPr>
        <p:txBody>
          <a:bodyPr/>
          <a:lstStyle>
            <a:lvl1pPr>
              <a:lnSpc>
                <a:spcPct val="100000"/>
              </a:lnSpc>
              <a:defRPr>
                <a:solidFill>
                  <a:srgbClr val="0047BA"/>
                </a:solidFill>
              </a:defRPr>
            </a:lvl1pPr>
          </a:lstStyle>
          <a:p>
            <a:r>
              <a:rPr lang="en-US"/>
              <a:t>Click to edit Master title style</a:t>
            </a:r>
          </a:p>
        </p:txBody>
      </p:sp>
      <p:sp>
        <p:nvSpPr>
          <p:cNvPr id="14" name="Text Placeholder 13">
            <a:extLst>
              <a:ext uri="{FF2B5EF4-FFF2-40B4-BE49-F238E27FC236}">
                <a16:creationId xmlns:a16="http://schemas.microsoft.com/office/drawing/2014/main" id="{81429BD6-4F07-234B-9A2A-6B29FB97F38A}"/>
              </a:ext>
            </a:extLst>
          </p:cNvPr>
          <p:cNvSpPr>
            <a:spLocks noGrp="1"/>
          </p:cNvSpPr>
          <p:nvPr>
            <p:ph type="body" sz="quarter" idx="25" hasCustomPrompt="1"/>
          </p:nvPr>
        </p:nvSpPr>
        <p:spPr>
          <a:xfrm>
            <a:off x="519311" y="1588532"/>
            <a:ext cx="10515599" cy="589788"/>
          </a:xfrm>
          <a:prstGeom prst="rect">
            <a:avLst/>
          </a:prstGeom>
        </p:spPr>
        <p:txBody>
          <a:bodyPr rIns="91440">
            <a:normAutofit/>
          </a:bodyPr>
          <a:lstStyle>
            <a:lvl1pPr marL="0" indent="0">
              <a:lnSpc>
                <a:spcPct val="120000"/>
              </a:lnSpc>
              <a:buNone/>
              <a:defRPr sz="1800" b="1"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274320" indent="0">
              <a:buNone/>
              <a:defRPr sz="1800" b="0" i="0">
                <a:latin typeface="Roboto" panose="02000000000000000000" pitchFamily="2" charset="0"/>
                <a:ea typeface="Roboto" panose="02000000000000000000" pitchFamily="2" charset="0"/>
                <a:cs typeface="Roboto" panose="02000000000000000000" pitchFamily="2" charset="0"/>
              </a:defRPr>
            </a:lvl2pPr>
          </a:lstStyle>
          <a:p>
            <a:pPr lvl="0"/>
            <a:r>
              <a:rPr lang="en-US"/>
              <a:t>Optional subtitle</a:t>
            </a:r>
          </a:p>
        </p:txBody>
      </p:sp>
      <p:sp>
        <p:nvSpPr>
          <p:cNvPr id="9" name="Content Placeholder 8">
            <a:extLst>
              <a:ext uri="{FF2B5EF4-FFF2-40B4-BE49-F238E27FC236}">
                <a16:creationId xmlns:a16="http://schemas.microsoft.com/office/drawing/2014/main" id="{EC9F0FC1-73C2-094B-B805-3BAB5368ACFE}"/>
              </a:ext>
            </a:extLst>
          </p:cNvPr>
          <p:cNvSpPr>
            <a:spLocks noGrp="1"/>
          </p:cNvSpPr>
          <p:nvPr>
            <p:ph sz="quarter" idx="26"/>
          </p:nvPr>
        </p:nvSpPr>
        <p:spPr>
          <a:xfrm>
            <a:off x="519312" y="2178320"/>
            <a:ext cx="6795888" cy="3879580"/>
          </a:xfrm>
        </p:spPr>
        <p:txBody>
          <a:bodyPr>
            <a:normAutofit/>
          </a:bodyPr>
          <a:lstStyle>
            <a:lvl1pPr marL="27432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548640" indent="-274320">
              <a:lnSpc>
                <a:spcPct val="100000"/>
              </a:lnSpc>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82296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1463040" indent="-274320">
              <a:lnSpc>
                <a:spcPct val="100000"/>
              </a:lnSpc>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8">
            <a:extLst>
              <a:ext uri="{FF2B5EF4-FFF2-40B4-BE49-F238E27FC236}">
                <a16:creationId xmlns:a16="http://schemas.microsoft.com/office/drawing/2014/main" id="{4F57CA86-0C6A-A44C-99D0-016A2B04F3B3}"/>
              </a:ext>
            </a:extLst>
          </p:cNvPr>
          <p:cNvSpPr>
            <a:spLocks noGrp="1"/>
          </p:cNvSpPr>
          <p:nvPr>
            <p:ph sz="quarter" idx="27"/>
          </p:nvPr>
        </p:nvSpPr>
        <p:spPr>
          <a:xfrm>
            <a:off x="7518400" y="2178320"/>
            <a:ext cx="3516510" cy="3879580"/>
          </a:xfrm>
        </p:spPr>
        <p:txBody>
          <a:bodyPr>
            <a:normAutofit/>
          </a:bodyPr>
          <a:lstStyle>
            <a:lvl1pPr marL="27432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548640" indent="-274320">
              <a:lnSpc>
                <a:spcPct val="100000"/>
              </a:lnSpc>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2pPr>
            <a:lvl3pPr marL="822960" indent="-274320">
              <a:buClr>
                <a:schemeClr val="tx2"/>
              </a:buClr>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3pPr>
            <a:lvl4pPr marL="1188720" indent="-274320">
              <a:lnSpc>
                <a:spcPct val="100000"/>
              </a:lnSpc>
              <a:buClr>
                <a:schemeClr val="tx2"/>
              </a:buClr>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4pPr>
            <a:lvl5pPr marL="1463040" indent="-274320">
              <a:lnSpc>
                <a:spcPct val="100000"/>
              </a:lnSpc>
              <a:buSzPct val="100000"/>
              <a:buFont typeface="Wingdings" pitchFamily="2" charset="2"/>
              <a:buChar char="§"/>
              <a:defRPr sz="1800" b="0" i="0">
                <a:solidFill>
                  <a:srgbClr val="53575A"/>
                </a:solidFill>
                <a:latin typeface="Segoe UI Historic" panose="020B0502040204020203" pitchFamily="34" charset="0"/>
                <a:ea typeface="Segoe UI Historic" panose="020B0502040204020203" pitchFamily="34" charset="0"/>
                <a:cs typeface="Segoe UI Historic"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7">
            <a:extLst>
              <a:ext uri="{FF2B5EF4-FFF2-40B4-BE49-F238E27FC236}">
                <a16:creationId xmlns:a16="http://schemas.microsoft.com/office/drawing/2014/main" id="{DE17AD8D-0006-7048-9550-8189CED7C2C9}"/>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a:p>
        </p:txBody>
      </p:sp>
    </p:spTree>
    <p:extLst>
      <p:ext uri="{BB962C8B-B14F-4D97-AF65-F5344CB8AC3E}">
        <p14:creationId xmlns:p14="http://schemas.microsoft.com/office/powerpoint/2010/main" val="271644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8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47870-437A-614A-9428-D8D1A96A95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237430-2A09-1941-9B4F-0F3558D0C8D5}"/>
              </a:ext>
            </a:extLst>
          </p:cNvPr>
          <p:cNvSpPr>
            <a:spLocks noGrp="1"/>
          </p:cNvSpPr>
          <p:nvPr>
            <p:ph sz="half" idx="1"/>
          </p:nvPr>
        </p:nvSpPr>
        <p:spPr>
          <a:xfrm>
            <a:off x="516565" y="1552354"/>
            <a:ext cx="5440680" cy="4352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AE6294-92DF-3C46-A35E-CBDF77F1C8BC}"/>
              </a:ext>
            </a:extLst>
          </p:cNvPr>
          <p:cNvSpPr>
            <a:spLocks noGrp="1"/>
          </p:cNvSpPr>
          <p:nvPr>
            <p:ph sz="half" idx="2" hasCustomPrompt="1"/>
          </p:nvPr>
        </p:nvSpPr>
        <p:spPr>
          <a:xfrm>
            <a:off x="6159440" y="1552354"/>
            <a:ext cx="5440680" cy="3076313"/>
          </a:xfrm>
        </p:spPr>
        <p:txBody>
          <a:bodyPr/>
          <a:lstStyle>
            <a:lvl1pPr marL="0" indent="0">
              <a:buNone/>
              <a:defRPr/>
            </a:lvl1pPr>
          </a:lstStyle>
          <a:p>
            <a:pPr lvl="0"/>
            <a:r>
              <a:rPr lang="en-US"/>
              <a:t>Click to add object</a:t>
            </a:r>
          </a:p>
        </p:txBody>
      </p:sp>
      <p:sp>
        <p:nvSpPr>
          <p:cNvPr id="9" name="Text Placeholder 8">
            <a:extLst>
              <a:ext uri="{FF2B5EF4-FFF2-40B4-BE49-F238E27FC236}">
                <a16:creationId xmlns:a16="http://schemas.microsoft.com/office/drawing/2014/main" id="{C94CC23C-2729-284A-9DEE-D73C34524DE0}"/>
              </a:ext>
            </a:extLst>
          </p:cNvPr>
          <p:cNvSpPr>
            <a:spLocks noGrp="1"/>
          </p:cNvSpPr>
          <p:nvPr>
            <p:ph type="body" sz="quarter" idx="13" hasCustomPrompt="1"/>
          </p:nvPr>
        </p:nvSpPr>
        <p:spPr>
          <a:xfrm>
            <a:off x="6159440" y="4628667"/>
            <a:ext cx="3362385" cy="989275"/>
          </a:xfrm>
        </p:spPr>
        <p:txBody>
          <a:bodyPr>
            <a:normAutofit/>
          </a:bodyPr>
          <a:lstStyle>
            <a:lvl1pPr marL="0" indent="0">
              <a:buNone/>
              <a:defRPr sz="1800" i="1">
                <a:solidFill>
                  <a:schemeClr val="tx1">
                    <a:lumMod val="50000"/>
                    <a:lumOff val="50000"/>
                  </a:schemeClr>
                </a:solidFill>
              </a:defRPr>
            </a:lvl1pPr>
          </a:lstStyle>
          <a:p>
            <a:pPr lvl="0"/>
            <a:r>
              <a:rPr lang="en-US"/>
              <a:t>Click to add caption</a:t>
            </a:r>
          </a:p>
        </p:txBody>
      </p:sp>
      <p:sp>
        <p:nvSpPr>
          <p:cNvPr id="10" name="Slide Number Placeholder 7">
            <a:extLst>
              <a:ext uri="{FF2B5EF4-FFF2-40B4-BE49-F238E27FC236}">
                <a16:creationId xmlns:a16="http://schemas.microsoft.com/office/drawing/2014/main" id="{BEE62C2A-26E9-E94C-B34B-8EE4A1CCAF01}"/>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a:p>
        </p:txBody>
      </p:sp>
    </p:spTree>
    <p:extLst>
      <p:ext uri="{BB962C8B-B14F-4D97-AF65-F5344CB8AC3E}">
        <p14:creationId xmlns:p14="http://schemas.microsoft.com/office/powerpoint/2010/main" val="117614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otation - Dar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052FB59-7648-CA4A-BA58-2D45D0B0F0CB}"/>
              </a:ext>
            </a:extLst>
          </p:cNvPr>
          <p:cNvSpPr/>
          <p:nvPr userDrawn="1"/>
        </p:nvSpPr>
        <p:spPr>
          <a:xfrm>
            <a:off x="-1" y="0"/>
            <a:ext cx="12192002" cy="6858000"/>
          </a:xfrm>
          <a:prstGeom prst="rect">
            <a:avLst/>
          </a:prstGeom>
          <a:gradFill flip="none" rotWithShape="1">
            <a:gsLst>
              <a:gs pos="0">
                <a:srgbClr val="00ACBB"/>
              </a:gs>
              <a:gs pos="100000">
                <a:srgbClr val="0047BA"/>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186E52A5-4EFD-4CDC-84A0-69CD15B152A9}"/>
              </a:ext>
            </a:extLst>
          </p:cNvPr>
          <p:cNvSpPr>
            <a:spLocks noGrp="1"/>
          </p:cNvSpPr>
          <p:nvPr>
            <p:ph type="body" sz="quarter" idx="13" hasCustomPrompt="1"/>
          </p:nvPr>
        </p:nvSpPr>
        <p:spPr>
          <a:xfrm>
            <a:off x="1572767" y="1971040"/>
            <a:ext cx="9043416" cy="2627326"/>
          </a:xfrm>
          <a:prstGeom prst="rect">
            <a:avLst/>
          </a:prstGeom>
        </p:spPr>
        <p:txBody>
          <a:bodyPr rIns="0" anchor="ctr"/>
          <a:lstStyle>
            <a:lvl1pPr marL="0" indent="0" algn="ctr">
              <a:lnSpc>
                <a:spcPct val="120000"/>
              </a:lnSpc>
              <a:buFontTx/>
              <a:buNone/>
              <a:defRPr sz="3600" b="0" i="1">
                <a:solidFill>
                  <a:schemeClr val="bg1"/>
                </a:solidFill>
                <a:latin typeface="Georgia" panose="02040502050405020303" pitchFamily="18" charset="0"/>
                <a:ea typeface="Noto Serif" panose="02020600060500020200" pitchFamily="18" charset="0"/>
                <a:cs typeface="Noto Serif" panose="02020600060500020200" pitchFamily="18" charset="0"/>
              </a:defRPr>
            </a:lvl1pPr>
            <a:lvl2pPr marL="0" indent="0" algn="ctr">
              <a:lnSpc>
                <a:spcPct val="90000"/>
              </a:lnSpc>
              <a:spcBef>
                <a:spcPts val="3500"/>
              </a:spcBef>
              <a:spcAft>
                <a:spcPts val="0"/>
              </a:spcAft>
              <a:buFontTx/>
              <a:buNone/>
              <a:defRPr sz="1600" b="0"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2pPr>
            <a:lvl3pPr marL="576662" indent="0">
              <a:buFontTx/>
              <a:buNone/>
              <a:defRPr>
                <a:solidFill>
                  <a:schemeClr val="bg1"/>
                </a:solidFill>
              </a:defRPr>
            </a:lvl3pPr>
            <a:lvl4pPr marL="863600" indent="0">
              <a:buFontTx/>
              <a:buNone/>
              <a:defRPr>
                <a:solidFill>
                  <a:schemeClr val="bg1"/>
                </a:solidFill>
              </a:defRPr>
            </a:lvl4pPr>
            <a:lvl5pPr marL="1152525" indent="0">
              <a:buFontTx/>
              <a:buNone/>
              <a:defRPr>
                <a:solidFill>
                  <a:schemeClr val="bg1"/>
                </a:solidFill>
              </a:defRPr>
            </a:lvl5pPr>
          </a:lstStyle>
          <a:p>
            <a:pPr lvl="0"/>
            <a:r>
              <a:rPr lang="en-US"/>
              <a:t>Quote goes here. </a:t>
            </a:r>
          </a:p>
        </p:txBody>
      </p:sp>
      <p:sp>
        <p:nvSpPr>
          <p:cNvPr id="6" name="Text Placeholder 7">
            <a:extLst>
              <a:ext uri="{FF2B5EF4-FFF2-40B4-BE49-F238E27FC236}">
                <a16:creationId xmlns:a16="http://schemas.microsoft.com/office/drawing/2014/main" id="{9AC56A47-0786-C64D-9B11-6EA2A722C87B}"/>
              </a:ext>
            </a:extLst>
          </p:cNvPr>
          <p:cNvSpPr>
            <a:spLocks noGrp="1"/>
          </p:cNvSpPr>
          <p:nvPr>
            <p:ph type="body" sz="quarter" idx="16" hasCustomPrompt="1"/>
          </p:nvPr>
        </p:nvSpPr>
        <p:spPr>
          <a:xfrm>
            <a:off x="1572767" y="4598366"/>
            <a:ext cx="9043416" cy="772160"/>
          </a:xfrm>
          <a:prstGeom prst="rect">
            <a:avLst/>
          </a:prstGeom>
        </p:spPr>
        <p:txBody>
          <a:bodyPr rIns="0" anchor="ctr">
            <a:normAutofit/>
          </a:bodyPr>
          <a:lstStyle>
            <a:lvl1pPr marL="0" indent="0" algn="ctr">
              <a:lnSpc>
                <a:spcPct val="120000"/>
              </a:lnSpc>
              <a:buFontTx/>
              <a:buNone/>
              <a:defRPr sz="1400" b="0" i="0">
                <a:solidFill>
                  <a:schemeClr val="bg1"/>
                </a:solidFill>
                <a:latin typeface="Segoe UI Historic" panose="020B0502040204020203" pitchFamily="34" charset="0"/>
                <a:ea typeface="Segoe UI Historic" panose="020B0502040204020203" pitchFamily="34" charset="0"/>
                <a:cs typeface="Segoe UI Historic" panose="020B0502040204020203" pitchFamily="34" charset="0"/>
              </a:defRPr>
            </a:lvl1pPr>
            <a:lvl2pPr marL="0" indent="0" algn="ctr">
              <a:lnSpc>
                <a:spcPct val="90000"/>
              </a:lnSpc>
              <a:spcBef>
                <a:spcPts val="3500"/>
              </a:spcBef>
              <a:spcAft>
                <a:spcPts val="0"/>
              </a:spcAft>
              <a:buFontTx/>
              <a:buNone/>
              <a:defRPr sz="1600" b="0"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2pPr>
            <a:lvl3pPr marL="576662" indent="0">
              <a:buFontTx/>
              <a:buNone/>
              <a:defRPr>
                <a:solidFill>
                  <a:schemeClr val="bg1"/>
                </a:solidFill>
              </a:defRPr>
            </a:lvl3pPr>
            <a:lvl4pPr marL="863600" indent="0">
              <a:buFontTx/>
              <a:buNone/>
              <a:defRPr>
                <a:solidFill>
                  <a:schemeClr val="bg1"/>
                </a:solidFill>
              </a:defRPr>
            </a:lvl4pPr>
            <a:lvl5pPr marL="1152525" indent="0">
              <a:buFontTx/>
              <a:buNone/>
              <a:defRPr>
                <a:solidFill>
                  <a:schemeClr val="bg1"/>
                </a:solidFill>
              </a:defRPr>
            </a:lvl5pPr>
          </a:lstStyle>
          <a:p>
            <a:pPr lvl="0"/>
            <a:r>
              <a:rPr lang="en-US"/>
              <a:t>Second level</a:t>
            </a:r>
          </a:p>
        </p:txBody>
      </p:sp>
      <p:sp>
        <p:nvSpPr>
          <p:cNvPr id="7" name="Slide Number Placeholder 7">
            <a:extLst>
              <a:ext uri="{FF2B5EF4-FFF2-40B4-BE49-F238E27FC236}">
                <a16:creationId xmlns:a16="http://schemas.microsoft.com/office/drawing/2014/main" id="{8F465DF8-9525-6E4D-8B2E-E5D4CBD2D575}"/>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bg1"/>
                </a:solidFill>
              </a:defRPr>
            </a:lvl1pPr>
          </a:lstStyle>
          <a:p>
            <a:fld id="{4E05448C-0736-1547-BEB1-CB30D0B29A88}" type="slidenum">
              <a:rPr lang="en-US" smtClean="0"/>
              <a:pPr/>
              <a:t>‹#›</a:t>
            </a:fld>
            <a:endParaRPr lang="en-US"/>
          </a:p>
        </p:txBody>
      </p:sp>
    </p:spTree>
    <p:extLst>
      <p:ext uri="{BB962C8B-B14F-4D97-AF65-F5344CB8AC3E}">
        <p14:creationId xmlns:p14="http://schemas.microsoft.com/office/powerpoint/2010/main" val="4039630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set Photo Content Left">
    <p:bg>
      <p:bgPr>
        <a:solidFill>
          <a:schemeClr val="bg1"/>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E5DDFB5-623A-AD4C-8DAC-DE71973F9C52}"/>
              </a:ext>
            </a:extLst>
          </p:cNvPr>
          <p:cNvSpPr>
            <a:spLocks noGrp="1"/>
          </p:cNvSpPr>
          <p:nvPr>
            <p:ph type="pic" sz="quarter" idx="51" hasCustomPrompt="1"/>
          </p:nvPr>
        </p:nvSpPr>
        <p:spPr>
          <a:xfrm>
            <a:off x="1598386" y="754804"/>
            <a:ext cx="9033328" cy="5119792"/>
          </a:xfrm>
          <a:solidFill>
            <a:srgbClr val="B5B8AF">
              <a:alpha val="20000"/>
            </a:srgbClr>
          </a:solidFill>
        </p:spPr>
        <p:txBody>
          <a:bodyPr/>
          <a:lstStyle>
            <a:lvl1pPr marL="0" indent="0">
              <a:buNone/>
              <a:defRPr/>
            </a:lvl1pPr>
          </a:lstStyle>
          <a:p>
            <a:r>
              <a:rPr lang="en-US"/>
              <a:t> </a:t>
            </a:r>
          </a:p>
        </p:txBody>
      </p:sp>
      <p:sp>
        <p:nvSpPr>
          <p:cNvPr id="3" name="Text Placeholder 2">
            <a:extLst>
              <a:ext uri="{FF2B5EF4-FFF2-40B4-BE49-F238E27FC236}">
                <a16:creationId xmlns:a16="http://schemas.microsoft.com/office/drawing/2014/main" id="{70EFACB0-F151-EB49-9844-470727FF9B7E}"/>
              </a:ext>
            </a:extLst>
          </p:cNvPr>
          <p:cNvSpPr>
            <a:spLocks noGrp="1"/>
          </p:cNvSpPr>
          <p:nvPr>
            <p:ph type="body" sz="quarter" idx="55" hasCustomPrompt="1"/>
          </p:nvPr>
        </p:nvSpPr>
        <p:spPr>
          <a:xfrm>
            <a:off x="1598386" y="5962439"/>
            <a:ext cx="7770341" cy="308343"/>
          </a:xfrm>
        </p:spPr>
        <p:txBody>
          <a:bodyPr tIns="91440" bIns="91440" anchor="ctr" anchorCtr="0">
            <a:noAutofit/>
          </a:bodyPr>
          <a:lstStyle>
            <a:lvl1pPr marL="0" indent="0">
              <a:spcAft>
                <a:spcPts val="0"/>
              </a:spcAft>
              <a:buNone/>
              <a:defRPr sz="900" b="0" i="0">
                <a:solidFill>
                  <a:schemeClr val="tx1">
                    <a:lumMod val="50000"/>
                    <a:lumOff val="50000"/>
                  </a:schemeClr>
                </a:solidFill>
                <a:latin typeface="Segoe UI Historic" panose="020B0502040204020203" pitchFamily="34" charset="0"/>
                <a:ea typeface="Segoe UI Historic" panose="020B0502040204020203" pitchFamily="34" charset="0"/>
                <a:cs typeface="Segoe UI Historic" panose="020B0502040204020203" pitchFamily="34" charset="0"/>
              </a:defRPr>
            </a:lvl1pPr>
          </a:lstStyle>
          <a:p>
            <a:pPr lvl="0"/>
            <a:r>
              <a:rPr lang="en-US"/>
              <a:t>Source: Insert Source name here</a:t>
            </a:r>
          </a:p>
        </p:txBody>
      </p:sp>
      <p:sp>
        <p:nvSpPr>
          <p:cNvPr id="5" name="Slide Number Placeholder 7">
            <a:extLst>
              <a:ext uri="{FF2B5EF4-FFF2-40B4-BE49-F238E27FC236}">
                <a16:creationId xmlns:a16="http://schemas.microsoft.com/office/drawing/2014/main" id="{CFB397A5-BB4A-8E47-A30B-7B23F3738613}"/>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a:p>
        </p:txBody>
      </p:sp>
    </p:spTree>
    <p:extLst>
      <p:ext uri="{BB962C8B-B14F-4D97-AF65-F5344CB8AC3E}">
        <p14:creationId xmlns:p14="http://schemas.microsoft.com/office/powerpoint/2010/main" val="255360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46FD472-543E-8D44-9954-E1602994A676}"/>
              </a:ext>
            </a:extLst>
          </p:cNvPr>
          <p:cNvSpPr/>
          <p:nvPr userDrawn="1"/>
        </p:nvSpPr>
        <p:spPr>
          <a:xfrm>
            <a:off x="-1" y="0"/>
            <a:ext cx="12192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18DA72C-8A57-4E44-89FE-F911F4DB3637}"/>
              </a:ext>
            </a:extLst>
          </p:cNvPr>
          <p:cNvSpPr/>
          <p:nvPr userDrawn="1"/>
        </p:nvSpPr>
        <p:spPr>
          <a:xfrm>
            <a:off x="-1" y="0"/>
            <a:ext cx="12192002" cy="6858000"/>
          </a:xfrm>
          <a:prstGeom prst="rect">
            <a:avLst/>
          </a:prstGeom>
          <a:gradFill>
            <a:gsLst>
              <a:gs pos="0">
                <a:srgbClr val="00ACBB"/>
              </a:gs>
              <a:gs pos="100000">
                <a:srgbClr val="0047BA"/>
              </a:gs>
            </a:gsLst>
            <a:lin ang="2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68C45B-38A1-734C-B548-E0E8C04F0775}"/>
              </a:ext>
            </a:extLst>
          </p:cNvPr>
          <p:cNvSpPr>
            <a:spLocks noGrp="1"/>
          </p:cNvSpPr>
          <p:nvPr>
            <p:ph type="title" hasCustomPrompt="1"/>
          </p:nvPr>
        </p:nvSpPr>
        <p:spPr>
          <a:xfrm>
            <a:off x="831850" y="2508660"/>
            <a:ext cx="10515600" cy="920340"/>
          </a:xfrm>
        </p:spPr>
        <p:txBody>
          <a:bodyPr anchor="t">
            <a:normAutofit/>
          </a:bodyPr>
          <a:lstStyle>
            <a:lvl1pPr algn="ctr">
              <a:defRPr sz="4800">
                <a:solidFill>
                  <a:schemeClr val="bg1"/>
                </a:solidFill>
              </a:defRPr>
            </a:lvl1pPr>
          </a:lstStyle>
          <a:p>
            <a:r>
              <a:rPr lang="en-US"/>
              <a:t>Click to add section title</a:t>
            </a:r>
          </a:p>
        </p:txBody>
      </p:sp>
    </p:spTree>
    <p:extLst>
      <p:ext uri="{BB962C8B-B14F-4D97-AF65-F5344CB8AC3E}">
        <p14:creationId xmlns:p14="http://schemas.microsoft.com/office/powerpoint/2010/main" val="281636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3E66CE-43D1-E149-B2DF-BD0DBA623545}"/>
              </a:ext>
            </a:extLst>
          </p:cNvPr>
          <p:cNvSpPr>
            <a:spLocks noGrp="1"/>
          </p:cNvSpPr>
          <p:nvPr>
            <p:ph type="title"/>
          </p:nvPr>
        </p:nvSpPr>
        <p:spPr>
          <a:xfrm>
            <a:off x="516565" y="659877"/>
            <a:ext cx="11083555" cy="7360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DCBF0A-FE30-E040-A863-B2B20BEC4F16}"/>
              </a:ext>
            </a:extLst>
          </p:cNvPr>
          <p:cNvSpPr>
            <a:spLocks noGrp="1"/>
          </p:cNvSpPr>
          <p:nvPr>
            <p:ph type="body" idx="1"/>
          </p:nvPr>
        </p:nvSpPr>
        <p:spPr>
          <a:xfrm>
            <a:off x="516565" y="1545996"/>
            <a:ext cx="11083555" cy="463096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a:extLst>
              <a:ext uri="{FF2B5EF4-FFF2-40B4-BE49-F238E27FC236}">
                <a16:creationId xmlns:a16="http://schemas.microsoft.com/office/drawing/2014/main" id="{57A3DA9B-EA3F-0D4D-B060-2B79EC470456}"/>
              </a:ext>
            </a:extLst>
          </p:cNvPr>
          <p:cNvSpPr>
            <a:spLocks noGrp="1"/>
          </p:cNvSpPr>
          <p:nvPr>
            <p:ph type="sldNum" sz="quarter" idx="4"/>
          </p:nvPr>
        </p:nvSpPr>
        <p:spPr>
          <a:xfrm>
            <a:off x="4724400" y="6351202"/>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E05448C-0736-1547-BEB1-CB30D0B29A88}" type="slidenum">
              <a:rPr lang="en-US" smtClean="0"/>
              <a:pPr/>
              <a:t>‹#›</a:t>
            </a:fld>
            <a:endParaRPr lang="en-US"/>
          </a:p>
        </p:txBody>
      </p:sp>
      <p:sp>
        <p:nvSpPr>
          <p:cNvPr id="9" name="TextBox 8">
            <a:extLst>
              <a:ext uri="{FF2B5EF4-FFF2-40B4-BE49-F238E27FC236}">
                <a16:creationId xmlns:a16="http://schemas.microsoft.com/office/drawing/2014/main" id="{BCA0E099-69B7-9549-A9A0-3F0BE181716D}"/>
              </a:ext>
            </a:extLst>
          </p:cNvPr>
          <p:cNvSpPr txBox="1"/>
          <p:nvPr userDrawn="1"/>
        </p:nvSpPr>
        <p:spPr>
          <a:xfrm>
            <a:off x="-1182941" y="6397482"/>
            <a:ext cx="4572000" cy="338554"/>
          </a:xfrm>
          <a:prstGeom prst="rect">
            <a:avLst/>
          </a:prstGeom>
          <a:noFill/>
        </p:spPr>
        <p:txBody>
          <a:bodyPr wrap="square" rtlCol="0">
            <a:spAutoFit/>
          </a:bodyPr>
          <a:lstStyle/>
          <a:p>
            <a:pPr algn="ctr"/>
            <a:r>
              <a:rPr lang="en-US" sz="1600">
                <a:solidFill>
                  <a:schemeClr val="tx1">
                    <a:lumMod val="50000"/>
                    <a:lumOff val="50000"/>
                  </a:schemeClr>
                </a:solidFill>
              </a:rPr>
              <a:t>#IUG2021</a:t>
            </a:r>
            <a:endParaRPr lang="en-US" sz="1600" baseline="30000">
              <a:solidFill>
                <a:schemeClr val="tx1">
                  <a:lumMod val="50000"/>
                  <a:lumOff val="50000"/>
                </a:schemeClr>
              </a:solidFill>
            </a:endParaRPr>
          </a:p>
        </p:txBody>
      </p:sp>
      <p:pic>
        <p:nvPicPr>
          <p:cNvPr id="10" name="Picture 9">
            <a:extLst>
              <a:ext uri="{FF2B5EF4-FFF2-40B4-BE49-F238E27FC236}">
                <a16:creationId xmlns:a16="http://schemas.microsoft.com/office/drawing/2014/main" id="{CCD1F5E6-0A6C-F54C-A2C0-C2CA88E2C5D3}"/>
              </a:ext>
            </a:extLst>
          </p:cNvPr>
          <p:cNvPicPr>
            <a:picLocks noChangeAspect="1"/>
          </p:cNvPicPr>
          <p:nvPr userDrawn="1"/>
        </p:nvPicPr>
        <p:blipFill>
          <a:blip r:embed="rId12">
            <a:duotone>
              <a:prstClr val="black"/>
              <a:schemeClr val="tx1">
                <a:lumMod val="50000"/>
                <a:lumOff val="50000"/>
                <a:tint val="45000"/>
                <a:satMod val="400000"/>
              </a:schemeClr>
            </a:duotone>
          </a:blip>
          <a:stretch>
            <a:fillRect/>
          </a:stretch>
        </p:blipFill>
        <p:spPr>
          <a:xfrm>
            <a:off x="258456" y="6468693"/>
            <a:ext cx="258110" cy="210312"/>
          </a:xfrm>
          <a:prstGeom prst="rect">
            <a:avLst/>
          </a:prstGeom>
        </p:spPr>
      </p:pic>
      <p:grpSp>
        <p:nvGrpSpPr>
          <p:cNvPr id="14" name="Group 13">
            <a:extLst>
              <a:ext uri="{FF2B5EF4-FFF2-40B4-BE49-F238E27FC236}">
                <a16:creationId xmlns:a16="http://schemas.microsoft.com/office/drawing/2014/main" id="{0D373D26-464B-ED40-98E8-8B4D4F6EA1A6}"/>
              </a:ext>
            </a:extLst>
          </p:cNvPr>
          <p:cNvGrpSpPr/>
          <p:nvPr userDrawn="1"/>
        </p:nvGrpSpPr>
        <p:grpSpPr>
          <a:xfrm>
            <a:off x="10646618" y="5568720"/>
            <a:ext cx="1286926" cy="1103816"/>
            <a:chOff x="5334461" y="360583"/>
            <a:chExt cx="1523078" cy="1306367"/>
          </a:xfrm>
        </p:grpSpPr>
        <p:sp>
          <p:nvSpPr>
            <p:cNvPr id="15" name="Freeform 14">
              <a:extLst>
                <a:ext uri="{FF2B5EF4-FFF2-40B4-BE49-F238E27FC236}">
                  <a16:creationId xmlns:a16="http://schemas.microsoft.com/office/drawing/2014/main" id="{40FD947A-59F9-3445-9692-7D3DCB707F4C}"/>
                </a:ext>
              </a:extLst>
            </p:cNvPr>
            <p:cNvSpPr/>
            <p:nvPr userDrawn="1"/>
          </p:nvSpPr>
          <p:spPr>
            <a:xfrm>
              <a:off x="5393422" y="374697"/>
              <a:ext cx="1405156" cy="1278138"/>
            </a:xfrm>
            <a:custGeom>
              <a:avLst/>
              <a:gdLst>
                <a:gd name="connsiteX0" fmla="*/ 702578 w 1405156"/>
                <a:gd name="connsiteY0" fmla="*/ 0 h 1278138"/>
                <a:gd name="connsiteX1" fmla="*/ 1405156 w 1405156"/>
                <a:gd name="connsiteY1" fmla="*/ 702578 h 1278138"/>
                <a:gd name="connsiteX2" fmla="*/ 1199376 w 1405156"/>
                <a:gd name="connsiteY2" fmla="*/ 1199376 h 1278138"/>
                <a:gd name="connsiteX3" fmla="*/ 1103915 w 1405156"/>
                <a:gd name="connsiteY3" fmla="*/ 1278138 h 1278138"/>
                <a:gd name="connsiteX4" fmla="*/ 301241 w 1405156"/>
                <a:gd name="connsiteY4" fmla="*/ 1278138 h 1278138"/>
                <a:gd name="connsiteX5" fmla="*/ 205780 w 1405156"/>
                <a:gd name="connsiteY5" fmla="*/ 1199376 h 1278138"/>
                <a:gd name="connsiteX6" fmla="*/ 0 w 1405156"/>
                <a:gd name="connsiteY6" fmla="*/ 702578 h 1278138"/>
                <a:gd name="connsiteX7" fmla="*/ 702578 w 1405156"/>
                <a:gd name="connsiteY7" fmla="*/ 0 h 127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5156" h="1278138">
                  <a:moveTo>
                    <a:pt x="702578" y="0"/>
                  </a:moveTo>
                  <a:cubicBezTo>
                    <a:pt x="1090601" y="0"/>
                    <a:pt x="1405156" y="314555"/>
                    <a:pt x="1405156" y="702578"/>
                  </a:cubicBezTo>
                  <a:cubicBezTo>
                    <a:pt x="1405156" y="896589"/>
                    <a:pt x="1326517" y="1072234"/>
                    <a:pt x="1199376" y="1199376"/>
                  </a:cubicBezTo>
                  <a:lnTo>
                    <a:pt x="1103915" y="1278138"/>
                  </a:lnTo>
                  <a:lnTo>
                    <a:pt x="301241" y="1278138"/>
                  </a:lnTo>
                  <a:lnTo>
                    <a:pt x="205780" y="1199376"/>
                  </a:lnTo>
                  <a:cubicBezTo>
                    <a:pt x="78639" y="1072234"/>
                    <a:pt x="0" y="896589"/>
                    <a:pt x="0" y="702578"/>
                  </a:cubicBezTo>
                  <a:cubicBezTo>
                    <a:pt x="0" y="314555"/>
                    <a:pt x="314555" y="0"/>
                    <a:pt x="70257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Picture 15">
              <a:extLst>
                <a:ext uri="{FF2B5EF4-FFF2-40B4-BE49-F238E27FC236}">
                  <a16:creationId xmlns:a16="http://schemas.microsoft.com/office/drawing/2014/main" id="{F3E7424B-9723-4E4E-BD3B-E17695A8A404}"/>
                </a:ext>
              </a:extLst>
            </p:cNvPr>
            <p:cNvPicPr>
              <a:picLocks noChangeAspect="1"/>
            </p:cNvPicPr>
            <p:nvPr userDrawn="1"/>
          </p:nvPicPr>
          <p:blipFill>
            <a:blip r:embed="rId13"/>
            <a:stretch>
              <a:fillRect/>
            </a:stretch>
          </p:blipFill>
          <p:spPr>
            <a:xfrm>
              <a:off x="5334461" y="360583"/>
              <a:ext cx="1523078" cy="1306367"/>
            </a:xfrm>
            <a:prstGeom prst="rect">
              <a:avLst/>
            </a:prstGeom>
          </p:spPr>
        </p:pic>
      </p:grpSp>
    </p:spTree>
    <p:extLst>
      <p:ext uri="{BB962C8B-B14F-4D97-AF65-F5344CB8AC3E}">
        <p14:creationId xmlns:p14="http://schemas.microsoft.com/office/powerpoint/2010/main" val="1834948040"/>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8" r:id="rId3"/>
    <p:sldLayoutId id="2147483664" r:id="rId4"/>
    <p:sldLayoutId id="2147483663" r:id="rId5"/>
    <p:sldLayoutId id="2147483652" r:id="rId6"/>
    <p:sldLayoutId id="2147483665" r:id="rId7"/>
    <p:sldLayoutId id="2147483666" r:id="rId8"/>
    <p:sldLayoutId id="2147483662" r:id="rId9"/>
    <p:sldLayoutId id="2147483655" r:id="rId10"/>
  </p:sldLayoutIdLst>
  <p:txStyles>
    <p:titleStyle>
      <a:lvl1pPr algn="l" defTabSz="914400" rtl="0" eaLnBrk="1" latinLnBrk="0" hangingPunct="1">
        <a:lnSpc>
          <a:spcPct val="90000"/>
        </a:lnSpc>
        <a:spcBef>
          <a:spcPct val="0"/>
        </a:spcBef>
        <a:buNone/>
        <a:defRPr sz="2800" b="1" kern="1200">
          <a:solidFill>
            <a:srgbClr val="0047B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Wingdings" pitchFamily="2" charset="2"/>
        <a:buChar char="§"/>
        <a:defRPr sz="2000" kern="1200">
          <a:solidFill>
            <a:srgbClr val="53575A"/>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itchFamily="2" charset="2"/>
        <a:buChar char="§"/>
        <a:defRPr sz="1800" kern="1200">
          <a:solidFill>
            <a:srgbClr val="53575A"/>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itchFamily="2" charset="2"/>
        <a:buChar char="§"/>
        <a:defRPr sz="1600" kern="1200">
          <a:solidFill>
            <a:srgbClr val="53575A"/>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itchFamily="2" charset="2"/>
        <a:buChar char="§"/>
        <a:defRPr sz="1400" kern="1200">
          <a:solidFill>
            <a:srgbClr val="53575A"/>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itchFamily="2" charset="2"/>
        <a:buChar char="§"/>
        <a:defRPr sz="1400" kern="1200">
          <a:solidFill>
            <a:srgbClr val="53575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etter@ifls.lib.wi.us" TargetMode="External"/><Relationship Id="rId2" Type="http://schemas.openxmlformats.org/officeDocument/2006/relationships/hyperlink" Target="mailto:roholt@ifls.lib.wi.us" TargetMode="Externa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B915-27AF-D243-A852-3C98A1B6D814}"/>
              </a:ext>
            </a:extLst>
          </p:cNvPr>
          <p:cNvSpPr>
            <a:spLocks noGrp="1"/>
          </p:cNvSpPr>
          <p:nvPr>
            <p:ph type="ctrTitle"/>
          </p:nvPr>
        </p:nvSpPr>
        <p:spPr/>
        <p:txBody>
          <a:bodyPr/>
          <a:lstStyle/>
          <a:p>
            <a:r>
              <a:rPr lang="en-US" b="0" i="0">
                <a:solidFill>
                  <a:srgbClr val="FFFFFF"/>
                </a:solidFill>
                <a:effectLst/>
                <a:latin typeface="Arial" panose="020B0604020202020204" pitchFamily="34" charset="0"/>
              </a:rPr>
              <a:t>Fine-Freedom</a:t>
            </a:r>
            <a:endParaRPr lang="en-US"/>
          </a:p>
        </p:txBody>
      </p:sp>
      <p:sp>
        <p:nvSpPr>
          <p:cNvPr id="3" name="Subtitle 2">
            <a:extLst>
              <a:ext uri="{FF2B5EF4-FFF2-40B4-BE49-F238E27FC236}">
                <a16:creationId xmlns:a16="http://schemas.microsoft.com/office/drawing/2014/main" id="{8F5281F5-2592-6846-9428-7F9AD8FC1271}"/>
              </a:ext>
            </a:extLst>
          </p:cNvPr>
          <p:cNvSpPr>
            <a:spLocks noGrp="1"/>
          </p:cNvSpPr>
          <p:nvPr>
            <p:ph type="subTitle" idx="1"/>
          </p:nvPr>
        </p:nvSpPr>
        <p:spPr/>
        <p:txBody>
          <a:bodyPr>
            <a:normAutofit fontScale="92500" lnSpcReduction="10000"/>
          </a:bodyPr>
          <a:lstStyle/>
          <a:p>
            <a:r>
              <a:rPr lang="en-US" b="0" i="1">
                <a:solidFill>
                  <a:srgbClr val="FFFFFF"/>
                </a:solidFill>
                <a:effectLst/>
                <a:latin typeface="Arial" panose="020B0604020202020204" pitchFamily="34" charset="0"/>
              </a:rPr>
              <a:t>Making the Case and Making the Change</a:t>
            </a:r>
            <a:endParaRPr lang="en-US"/>
          </a:p>
        </p:txBody>
      </p:sp>
      <p:sp>
        <p:nvSpPr>
          <p:cNvPr id="4" name="Text Placeholder 3">
            <a:extLst>
              <a:ext uri="{FF2B5EF4-FFF2-40B4-BE49-F238E27FC236}">
                <a16:creationId xmlns:a16="http://schemas.microsoft.com/office/drawing/2014/main" id="{14500891-E748-D543-AA42-6B2053527882}"/>
              </a:ext>
            </a:extLst>
          </p:cNvPr>
          <p:cNvSpPr>
            <a:spLocks noGrp="1"/>
          </p:cNvSpPr>
          <p:nvPr>
            <p:ph type="body" sz="quarter" idx="10"/>
          </p:nvPr>
        </p:nvSpPr>
        <p:spPr>
          <a:xfrm>
            <a:off x="2624931" y="3864150"/>
            <a:ext cx="6942138" cy="707849"/>
          </a:xfrm>
        </p:spPr>
        <p:txBody>
          <a:bodyPr>
            <a:normAutofit fontScale="92500"/>
          </a:bodyPr>
          <a:lstStyle/>
          <a:p>
            <a:r>
              <a:rPr lang="en-US" b="0" i="0" u="none" strike="noStrike">
                <a:solidFill>
                  <a:srgbClr val="FFFFFF"/>
                </a:solidFill>
                <a:effectLst/>
                <a:latin typeface="Arial" panose="020B0604020202020204" pitchFamily="34" charset="0"/>
              </a:rPr>
              <a:t>Kathy Setter and Lori Roholt, IFLS Library System</a:t>
            </a:r>
            <a:r>
              <a:rPr lang="en-US" b="0" i="0">
                <a:solidFill>
                  <a:srgbClr val="000000"/>
                </a:solidFill>
                <a:effectLst/>
                <a:latin typeface="Arial" panose="020B0604020202020204" pitchFamily="34" charset="0"/>
              </a:rPr>
              <a:t>​</a:t>
            </a:r>
            <a:br>
              <a:rPr lang="en-US" b="0" i="0">
                <a:solidFill>
                  <a:srgbClr val="000000"/>
                </a:solidFill>
                <a:effectLst/>
                <a:latin typeface="Arial" panose="020B0604020202020204" pitchFamily="34" charset="0"/>
              </a:rPr>
            </a:br>
            <a:r>
              <a:rPr lang="en-US" b="0" i="0" u="none" strike="noStrike" err="1">
                <a:solidFill>
                  <a:srgbClr val="FFFFFF"/>
                </a:solidFill>
                <a:effectLst/>
                <a:latin typeface="Arial" panose="020B0604020202020204" pitchFamily="34" charset="0"/>
              </a:rPr>
              <a:t>Eau</a:t>
            </a:r>
            <a:r>
              <a:rPr lang="en-US" b="0" i="0" u="none" strike="noStrike">
                <a:solidFill>
                  <a:srgbClr val="FFFFFF"/>
                </a:solidFill>
                <a:effectLst/>
                <a:latin typeface="Arial" panose="020B0604020202020204" pitchFamily="34" charset="0"/>
              </a:rPr>
              <a:t> Claire, Wisconsin</a:t>
            </a:r>
            <a:endParaRPr lang="en-US"/>
          </a:p>
        </p:txBody>
      </p:sp>
    </p:spTree>
    <p:extLst>
      <p:ext uri="{BB962C8B-B14F-4D97-AF65-F5344CB8AC3E}">
        <p14:creationId xmlns:p14="http://schemas.microsoft.com/office/powerpoint/2010/main" val="383900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F91BF-835B-9345-B9FB-FBCF17A62993}"/>
              </a:ext>
            </a:extLst>
          </p:cNvPr>
          <p:cNvSpPr>
            <a:spLocks noGrp="1"/>
          </p:cNvSpPr>
          <p:nvPr>
            <p:ph type="title"/>
          </p:nvPr>
        </p:nvSpPr>
        <p:spPr/>
        <p:txBody>
          <a:bodyPr>
            <a:normAutofit/>
          </a:bodyPr>
          <a:lstStyle/>
          <a:p>
            <a:r>
              <a:rPr lang="en-US" b="1" i="0">
                <a:solidFill>
                  <a:srgbClr val="FFFFFF"/>
                </a:solidFill>
                <a:effectLst/>
                <a:latin typeface="Arial" panose="020B0604020202020204" pitchFamily="34" charset="0"/>
              </a:rPr>
              <a:t>Making the Change</a:t>
            </a:r>
            <a:endParaRPr lang="en-US"/>
          </a:p>
        </p:txBody>
      </p:sp>
      <p:sp>
        <p:nvSpPr>
          <p:cNvPr id="3" name="Rectangle 2">
            <a:extLst>
              <a:ext uri="{FF2B5EF4-FFF2-40B4-BE49-F238E27FC236}">
                <a16:creationId xmlns:a16="http://schemas.microsoft.com/office/drawing/2014/main" id="{7D5774CF-BC01-B747-AB86-C176E95858E5}"/>
              </a:ext>
            </a:extLst>
          </p:cNvPr>
          <p:cNvSpPr/>
          <p:nvPr/>
        </p:nvSpPr>
        <p:spPr>
          <a:xfrm>
            <a:off x="5202621" y="1775637"/>
            <a:ext cx="1786758" cy="74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7395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8601A-FC7F-4402-ABC7-A84B737B4254}"/>
              </a:ext>
            </a:extLst>
          </p:cNvPr>
          <p:cNvSpPr>
            <a:spLocks noGrp="1"/>
          </p:cNvSpPr>
          <p:nvPr>
            <p:ph type="title"/>
          </p:nvPr>
        </p:nvSpPr>
        <p:spPr/>
        <p:txBody>
          <a:bodyPr/>
          <a:lstStyle/>
          <a:p>
            <a:r>
              <a:rPr lang="en-US">
                <a:latin typeface="Arial"/>
                <a:cs typeface="Arial"/>
              </a:rPr>
              <a:t>Loan Rule Changes</a:t>
            </a:r>
            <a:endParaRPr lang="en-US"/>
          </a:p>
        </p:txBody>
      </p:sp>
      <p:sp>
        <p:nvSpPr>
          <p:cNvPr id="3" name="Content Placeholder 2">
            <a:extLst>
              <a:ext uri="{FF2B5EF4-FFF2-40B4-BE49-F238E27FC236}">
                <a16:creationId xmlns:a16="http://schemas.microsoft.com/office/drawing/2014/main" id="{3C2E9D1D-FF91-4EE8-B661-6CBD2F349673}"/>
              </a:ext>
            </a:extLst>
          </p:cNvPr>
          <p:cNvSpPr>
            <a:spLocks noGrp="1"/>
          </p:cNvSpPr>
          <p:nvPr>
            <p:ph idx="1"/>
          </p:nvPr>
        </p:nvSpPr>
        <p:spPr>
          <a:xfrm>
            <a:off x="516565" y="1545996"/>
            <a:ext cx="6359155" cy="4630967"/>
          </a:xfrm>
        </p:spPr>
        <p:txBody>
          <a:bodyPr vert="horz" lIns="91440" tIns="45720" rIns="91440" bIns="45720" rtlCol="0" anchor="t">
            <a:normAutofit/>
          </a:bodyPr>
          <a:lstStyle/>
          <a:p>
            <a:r>
              <a:rPr lang="en-US">
                <a:latin typeface="Arial"/>
                <a:cs typeface="Arial"/>
              </a:rPr>
              <a:t>Each library has a unique set of loan rules</a:t>
            </a:r>
          </a:p>
          <a:p>
            <a:r>
              <a:rPr lang="en-US">
                <a:latin typeface="Arial"/>
                <a:cs typeface="Arial"/>
              </a:rPr>
              <a:t>Each library decided their effective date</a:t>
            </a:r>
            <a:endParaRPr lang="en-US"/>
          </a:p>
          <a:p>
            <a:r>
              <a:rPr lang="en-US"/>
              <a:t>Changes made to loan rules the night before the effective date</a:t>
            </a:r>
          </a:p>
          <a:p>
            <a:pPr lvl="1"/>
            <a:r>
              <a:rPr lang="en-US"/>
              <a:t>No unintended consequences from changing the fines in active loan rules</a:t>
            </a:r>
          </a:p>
          <a:p>
            <a:pPr lvl="1"/>
            <a:r>
              <a:rPr lang="en-US">
                <a:latin typeface="Arial"/>
                <a:cs typeface="Arial"/>
              </a:rPr>
              <a:t>Libraries did not want fines on items checked out before their effective date</a:t>
            </a:r>
            <a:endParaRPr lang="en-US" dirty="0"/>
          </a:p>
          <a:p>
            <a:endParaRPr lang="en-US"/>
          </a:p>
        </p:txBody>
      </p:sp>
      <p:pic>
        <p:nvPicPr>
          <p:cNvPr id="6" name="Picture 6">
            <a:extLst>
              <a:ext uri="{FF2B5EF4-FFF2-40B4-BE49-F238E27FC236}">
                <a16:creationId xmlns:a16="http://schemas.microsoft.com/office/drawing/2014/main" id="{5B39045E-9D45-4FCC-93CA-8C687F0611AB}"/>
              </a:ext>
            </a:extLst>
          </p:cNvPr>
          <p:cNvPicPr>
            <a:picLocks noChangeAspect="1"/>
          </p:cNvPicPr>
          <p:nvPr/>
        </p:nvPicPr>
        <p:blipFill>
          <a:blip r:embed="rId2"/>
          <a:stretch>
            <a:fillRect/>
          </a:stretch>
        </p:blipFill>
        <p:spPr>
          <a:xfrm>
            <a:off x="7307766" y="1584996"/>
            <a:ext cx="3914078" cy="2182593"/>
          </a:xfrm>
          <a:prstGeom prst="rect">
            <a:avLst/>
          </a:prstGeom>
        </p:spPr>
      </p:pic>
      <p:pic>
        <p:nvPicPr>
          <p:cNvPr id="4" name="Picture 4">
            <a:extLst>
              <a:ext uri="{FF2B5EF4-FFF2-40B4-BE49-F238E27FC236}">
                <a16:creationId xmlns:a16="http://schemas.microsoft.com/office/drawing/2014/main" id="{0F4A9FBC-697E-4067-B879-AC96AB3E8B17}"/>
              </a:ext>
            </a:extLst>
          </p:cNvPr>
          <p:cNvPicPr>
            <a:picLocks noChangeAspect="1"/>
          </p:cNvPicPr>
          <p:nvPr/>
        </p:nvPicPr>
        <p:blipFill>
          <a:blip r:embed="rId3"/>
          <a:stretch>
            <a:fillRect/>
          </a:stretch>
        </p:blipFill>
        <p:spPr>
          <a:xfrm>
            <a:off x="2003065" y="4556644"/>
            <a:ext cx="6674004" cy="1252207"/>
          </a:xfrm>
          <a:prstGeom prst="rect">
            <a:avLst/>
          </a:prstGeom>
        </p:spPr>
      </p:pic>
    </p:spTree>
    <p:extLst>
      <p:ext uri="{BB962C8B-B14F-4D97-AF65-F5344CB8AC3E}">
        <p14:creationId xmlns:p14="http://schemas.microsoft.com/office/powerpoint/2010/main" val="3017003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59501-462C-4307-A1D4-01CE96EE772E}"/>
              </a:ext>
            </a:extLst>
          </p:cNvPr>
          <p:cNvSpPr>
            <a:spLocks noGrp="1"/>
          </p:cNvSpPr>
          <p:nvPr>
            <p:ph type="title"/>
          </p:nvPr>
        </p:nvSpPr>
        <p:spPr/>
        <p:txBody>
          <a:bodyPr/>
          <a:lstStyle/>
          <a:p>
            <a:r>
              <a:rPr lang="en-US">
                <a:latin typeface="Arial"/>
                <a:cs typeface="Arial"/>
              </a:rPr>
              <a:t>Waiving Existing Fines</a:t>
            </a:r>
            <a:endParaRPr lang="en-US"/>
          </a:p>
        </p:txBody>
      </p:sp>
      <p:sp>
        <p:nvSpPr>
          <p:cNvPr id="3" name="TextBox 2">
            <a:extLst>
              <a:ext uri="{FF2B5EF4-FFF2-40B4-BE49-F238E27FC236}">
                <a16:creationId xmlns:a16="http://schemas.microsoft.com/office/drawing/2014/main" id="{C94AA7D8-6EE5-44B0-B0E6-08044158306F}"/>
              </a:ext>
            </a:extLst>
          </p:cNvPr>
          <p:cNvSpPr txBox="1"/>
          <p:nvPr/>
        </p:nvSpPr>
        <p:spPr>
          <a:xfrm>
            <a:off x="605183" y="1466573"/>
            <a:ext cx="9965634"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dirty="0">
                <a:solidFill>
                  <a:srgbClr val="53575A"/>
                </a:solidFill>
                <a:latin typeface="Arial"/>
                <a:cs typeface="Arial"/>
              </a:rPr>
              <a:t>Member libraries are allowed to waive fines for any patrons they serve directly, so most opt to waive existing fines when going fine-free</a:t>
            </a:r>
          </a:p>
          <a:p>
            <a:pPr marL="342900" indent="-342900">
              <a:buFont typeface="Arial"/>
              <a:buChar char="•"/>
            </a:pPr>
            <a:r>
              <a:rPr lang="en-US" sz="2400" dirty="0">
                <a:solidFill>
                  <a:srgbClr val="53575A"/>
                </a:solidFill>
                <a:latin typeface="Arial"/>
                <a:cs typeface="Arial"/>
              </a:rPr>
              <a:t>Our process:</a:t>
            </a:r>
          </a:p>
          <a:p>
            <a:pPr marL="914400" lvl="1" indent="-457200">
              <a:buAutoNum type="arabicPeriod"/>
            </a:pPr>
            <a:r>
              <a:rPr lang="en-US" sz="2400" dirty="0">
                <a:solidFill>
                  <a:srgbClr val="53575A"/>
                </a:solidFill>
                <a:latin typeface="Arial"/>
                <a:cs typeface="Arial"/>
              </a:rPr>
              <a:t>Use Sierra's Create Lists to gather up patrons with some "money owed" by home library value</a:t>
            </a:r>
          </a:p>
          <a:p>
            <a:pPr marL="914400" lvl="1" indent="-457200">
              <a:buAutoNum type="arabicPeriod"/>
            </a:pPr>
            <a:r>
              <a:rPr lang="en-US" sz="2400" dirty="0">
                <a:solidFill>
                  <a:srgbClr val="53575A"/>
                </a:solidFill>
                <a:latin typeface="Arial"/>
                <a:cs typeface="Arial"/>
              </a:rPr>
              <a:t>Use Sierra's Globally Purge Charges to waive fines (by Charge Type) for patrons in that review file</a:t>
            </a:r>
          </a:p>
          <a:p>
            <a:pPr marL="342900" indent="-342900">
              <a:buFont typeface="Arial"/>
              <a:buChar char="•"/>
            </a:pPr>
            <a:r>
              <a:rPr lang="en-US" sz="2400" dirty="0">
                <a:solidFill>
                  <a:srgbClr val="53575A"/>
                </a:solidFill>
                <a:latin typeface="Arial"/>
                <a:cs typeface="Arial"/>
              </a:rPr>
              <a:t>For publicity purposes, libraries may want an overview of fines waived</a:t>
            </a:r>
          </a:p>
          <a:p>
            <a:pPr marL="800100" lvl="1" indent="-342900">
              <a:buFont typeface="Arial"/>
              <a:buChar char="•"/>
            </a:pPr>
            <a:r>
              <a:rPr lang="en-US" sz="2400" dirty="0">
                <a:solidFill>
                  <a:srgbClr val="53575A"/>
                </a:solidFill>
                <a:latin typeface="Arial"/>
                <a:cs typeface="Arial"/>
              </a:rPr>
              <a:t>Save information from the original review file to determine the patrons affected and/or "unblocked"</a:t>
            </a:r>
          </a:p>
          <a:p>
            <a:pPr marL="800100" lvl="1" indent="-342900">
              <a:buFont typeface="Arial"/>
              <a:buChar char="•"/>
            </a:pPr>
            <a:r>
              <a:rPr lang="en-US" sz="2400" dirty="0">
                <a:solidFill>
                  <a:srgbClr val="53575A"/>
                </a:solidFill>
                <a:latin typeface="Arial"/>
                <a:cs typeface="Arial"/>
              </a:rPr>
              <a:t>Note fines waived from Globally Purge Charges</a:t>
            </a:r>
          </a:p>
          <a:p>
            <a:pPr marL="800100" lvl="1" indent="-342900">
              <a:buFont typeface="Arial"/>
              <a:buChar char="•"/>
            </a:pPr>
            <a:r>
              <a:rPr lang="en-US" sz="2400" dirty="0">
                <a:solidFill>
                  <a:srgbClr val="53575A"/>
                </a:solidFill>
                <a:latin typeface="Arial"/>
                <a:cs typeface="Arial"/>
              </a:rPr>
              <a:t>Sierra DNA: </a:t>
            </a:r>
            <a:r>
              <a:rPr lang="en-US" sz="2400" dirty="0" err="1">
                <a:solidFill>
                  <a:srgbClr val="53575A"/>
                </a:solidFill>
                <a:latin typeface="Arial"/>
                <a:cs typeface="Arial"/>
              </a:rPr>
              <a:t>fines_paid</a:t>
            </a:r>
            <a:r>
              <a:rPr lang="en-US" sz="2400" dirty="0">
                <a:solidFill>
                  <a:srgbClr val="53575A"/>
                </a:solidFill>
                <a:latin typeface="Arial"/>
                <a:cs typeface="Arial"/>
              </a:rPr>
              <a:t> table</a:t>
            </a:r>
            <a:r>
              <a:rPr lang="en-US" sz="2400" dirty="0">
                <a:solidFill>
                  <a:srgbClr val="000000"/>
                </a:solidFill>
                <a:latin typeface="Arial"/>
                <a:cs typeface="Arial"/>
              </a:rPr>
              <a:t> </a:t>
            </a:r>
            <a:endParaRPr lang="en-US" sz="2400" dirty="0">
              <a:solidFill>
                <a:srgbClr val="53575A"/>
              </a:solidFill>
              <a:latin typeface="Arial"/>
              <a:cs typeface="Arial"/>
            </a:endParaRPr>
          </a:p>
        </p:txBody>
      </p:sp>
    </p:spTree>
    <p:extLst>
      <p:ext uri="{BB962C8B-B14F-4D97-AF65-F5344CB8AC3E}">
        <p14:creationId xmlns:p14="http://schemas.microsoft.com/office/powerpoint/2010/main" val="111173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E4F0737-FD5B-614C-BB8F-D7B4016604A2}"/>
              </a:ext>
            </a:extLst>
          </p:cNvPr>
          <p:cNvSpPr>
            <a:spLocks noGrp="1"/>
          </p:cNvSpPr>
          <p:nvPr>
            <p:ph type="body" sz="quarter" idx="13"/>
          </p:nvPr>
        </p:nvSpPr>
        <p:spPr/>
        <p:txBody>
          <a:bodyPr>
            <a:normAutofit fontScale="92500" lnSpcReduction="10000"/>
          </a:bodyPr>
          <a:lstStyle/>
          <a:p>
            <a:r>
              <a:rPr lang="en-US"/>
              <a:t>THANK YOU</a:t>
            </a:r>
          </a:p>
        </p:txBody>
      </p:sp>
      <p:sp>
        <p:nvSpPr>
          <p:cNvPr id="3" name="Text Placeholder 2">
            <a:extLst>
              <a:ext uri="{FF2B5EF4-FFF2-40B4-BE49-F238E27FC236}">
                <a16:creationId xmlns:a16="http://schemas.microsoft.com/office/drawing/2014/main" id="{653C0485-4C36-B94F-BBEF-E899653BFD8D}"/>
              </a:ext>
            </a:extLst>
          </p:cNvPr>
          <p:cNvSpPr>
            <a:spLocks noGrp="1"/>
          </p:cNvSpPr>
          <p:nvPr>
            <p:ph type="body" sz="quarter" idx="14"/>
          </p:nvPr>
        </p:nvSpPr>
        <p:spPr>
          <a:xfrm>
            <a:off x="3419056" y="3647418"/>
            <a:ext cx="5506288" cy="1663886"/>
          </a:xfrm>
        </p:spPr>
        <p:txBody>
          <a:bodyPr vert="horz" lIns="91440" tIns="45720" rIns="91440" bIns="45720" rtlCol="0" anchor="t">
            <a:normAutofit/>
          </a:bodyPr>
          <a:lstStyle/>
          <a:p>
            <a:r>
              <a:rPr lang="en-US">
                <a:latin typeface="Arial"/>
                <a:cs typeface="Arial"/>
              </a:rPr>
              <a:t>Questions?</a:t>
            </a:r>
          </a:p>
          <a:p>
            <a:r>
              <a:rPr lang="en-US">
                <a:latin typeface="Arial"/>
                <a:cs typeface="Arial"/>
              </a:rPr>
              <a:t>Lori Roholt  </a:t>
            </a:r>
            <a:r>
              <a:rPr lang="en-US">
                <a:latin typeface="Arial"/>
                <a:cs typeface="Arial"/>
                <a:hlinkClick r:id="rId2"/>
              </a:rPr>
              <a:t>roholt@ifls.lib.wi.us</a:t>
            </a:r>
            <a:endParaRPr lang="en-US"/>
          </a:p>
          <a:p>
            <a:r>
              <a:rPr lang="en-US">
                <a:latin typeface="Arial"/>
                <a:cs typeface="Arial"/>
              </a:rPr>
              <a:t>Kathy Setter  </a:t>
            </a:r>
            <a:r>
              <a:rPr lang="en-US">
                <a:latin typeface="Arial"/>
                <a:cs typeface="Arial"/>
                <a:hlinkClick r:id="rId3"/>
              </a:rPr>
              <a:t>setter@ifls.lib.wi.us</a:t>
            </a:r>
            <a:endParaRPr lang="en-US"/>
          </a:p>
          <a:p>
            <a:endParaRPr lang="en-US"/>
          </a:p>
          <a:p>
            <a:endParaRPr lang="en-US"/>
          </a:p>
          <a:p>
            <a:endParaRPr lang="en-US"/>
          </a:p>
        </p:txBody>
      </p:sp>
    </p:spTree>
    <p:extLst>
      <p:ext uri="{BB962C8B-B14F-4D97-AF65-F5344CB8AC3E}">
        <p14:creationId xmlns:p14="http://schemas.microsoft.com/office/powerpoint/2010/main" val="3350983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05327-F332-4274-8F6E-E0B517E0647C}"/>
              </a:ext>
            </a:extLst>
          </p:cNvPr>
          <p:cNvSpPr>
            <a:spLocks noGrp="1"/>
          </p:cNvSpPr>
          <p:nvPr>
            <p:ph type="title"/>
          </p:nvPr>
        </p:nvSpPr>
        <p:spPr/>
        <p:txBody>
          <a:bodyPr/>
          <a:lstStyle/>
          <a:p>
            <a:r>
              <a:rPr lang="en-US"/>
              <a:t>Tips for an Accessible Presentation</a:t>
            </a:r>
          </a:p>
        </p:txBody>
      </p:sp>
      <p:sp>
        <p:nvSpPr>
          <p:cNvPr id="3" name="Content Placeholder 2">
            <a:extLst>
              <a:ext uri="{FF2B5EF4-FFF2-40B4-BE49-F238E27FC236}">
                <a16:creationId xmlns:a16="http://schemas.microsoft.com/office/drawing/2014/main" id="{0B4476E4-F9C0-4D5C-9AA1-174BD56EFB2A}"/>
              </a:ext>
            </a:extLst>
          </p:cNvPr>
          <p:cNvSpPr>
            <a:spLocks noGrp="1"/>
          </p:cNvSpPr>
          <p:nvPr>
            <p:ph idx="1"/>
          </p:nvPr>
        </p:nvSpPr>
        <p:spPr/>
        <p:txBody>
          <a:bodyPr>
            <a:normAutofit/>
          </a:bodyPr>
          <a:lstStyle/>
          <a:p>
            <a:pPr marL="0" indent="0">
              <a:buNone/>
            </a:pPr>
            <a:r>
              <a:rPr lang="en-US" sz="2800" b="1"/>
              <a:t>While preparing:</a:t>
            </a:r>
          </a:p>
          <a:p>
            <a:r>
              <a:rPr lang="en-US" sz="2200"/>
              <a:t>Make text and visuals big enough to be read from the back of the room. Try to keep your font size at 18 or above.</a:t>
            </a:r>
          </a:p>
          <a:p>
            <a:r>
              <a:rPr lang="en-US" sz="2200"/>
              <a:t>Use an easy-to-read font. Fonts are easiest to read when the thickness is consistent.</a:t>
            </a:r>
          </a:p>
          <a:p>
            <a:r>
              <a:rPr lang="en-US" sz="2200"/>
              <a:t>Check your color-contrast. Use a light text background and dark text when presenting in a bright room, or a dark background and a light text when presenting in a darkened room.</a:t>
            </a:r>
          </a:p>
          <a:p>
            <a:r>
              <a:rPr lang="en-US" sz="2200"/>
              <a:t>Run an accessibility check. Microsoft PowerPoint has a free accessibility checker to help you identify and adjust any issues.</a:t>
            </a:r>
          </a:p>
        </p:txBody>
      </p:sp>
      <p:sp>
        <p:nvSpPr>
          <p:cNvPr id="5" name="TextBox 4">
            <a:extLst>
              <a:ext uri="{FF2B5EF4-FFF2-40B4-BE49-F238E27FC236}">
                <a16:creationId xmlns:a16="http://schemas.microsoft.com/office/drawing/2014/main" id="{E86885E7-0F73-4646-8A75-68E703E6BDEA}"/>
              </a:ext>
            </a:extLst>
          </p:cNvPr>
          <p:cNvSpPr txBox="1"/>
          <p:nvPr/>
        </p:nvSpPr>
        <p:spPr>
          <a:xfrm>
            <a:off x="2078180" y="6498313"/>
            <a:ext cx="7588333" cy="230832"/>
          </a:xfrm>
          <a:prstGeom prst="rect">
            <a:avLst/>
          </a:prstGeom>
          <a:noFill/>
        </p:spPr>
        <p:txBody>
          <a:bodyPr wrap="square" rtlCol="0">
            <a:spAutoFit/>
          </a:bodyPr>
          <a:lstStyle/>
          <a:p>
            <a:pPr defTabSz="609585"/>
            <a:r>
              <a:rPr lang="en-US" sz="900">
                <a:solidFill>
                  <a:schemeClr val="tx1">
                    <a:lumMod val="50000"/>
                    <a:lumOff val="50000"/>
                  </a:schemeClr>
                </a:solidFill>
                <a:latin typeface="Segoe UI Historic" panose="020B0502040204020203" pitchFamily="34" charset="0"/>
                <a:ea typeface="Segoe UI Historic" panose="020B0502040204020203" pitchFamily="34" charset="0"/>
                <a:cs typeface="Segoe UI Historic" panose="020B0502040204020203" pitchFamily="34" charset="0"/>
              </a:rPr>
              <a:t>Source: </a:t>
            </a:r>
            <a:r>
              <a:rPr lang="en-US" sz="900" i="1">
                <a:solidFill>
                  <a:schemeClr val="tx1">
                    <a:lumMod val="50000"/>
                    <a:lumOff val="50000"/>
                  </a:schemeClr>
                </a:solidFill>
                <a:latin typeface="Segoe UI Historic" panose="020B0502040204020203" pitchFamily="34" charset="0"/>
                <a:ea typeface="Segoe UI Historic" panose="020B0502040204020203" pitchFamily="34" charset="0"/>
                <a:cs typeface="Segoe UI Historic" panose="020B0502040204020203" pitchFamily="34" charset="0"/>
              </a:rPr>
              <a:t>"Giving Accessible Presentations" by Lillian </a:t>
            </a:r>
            <a:r>
              <a:rPr lang="en-US" sz="900" i="1" err="1">
                <a:solidFill>
                  <a:schemeClr val="tx1">
                    <a:lumMod val="50000"/>
                    <a:lumOff val="50000"/>
                  </a:schemeClr>
                </a:solidFill>
                <a:latin typeface="Segoe UI Historic" panose="020B0502040204020203" pitchFamily="34" charset="0"/>
                <a:ea typeface="Segoe UI Historic" panose="020B0502040204020203" pitchFamily="34" charset="0"/>
                <a:cs typeface="Segoe UI Historic" panose="020B0502040204020203" pitchFamily="34" charset="0"/>
              </a:rPr>
              <a:t>Hogendoorn</a:t>
            </a:r>
            <a:r>
              <a:rPr lang="en-US" sz="900" i="1">
                <a:solidFill>
                  <a:schemeClr val="tx1">
                    <a:lumMod val="50000"/>
                    <a:lumOff val="50000"/>
                  </a:schemeClr>
                </a:solidFill>
                <a:latin typeface="Segoe UI Historic" panose="020B0502040204020203" pitchFamily="34" charset="0"/>
                <a:ea typeface="Segoe UI Historic" panose="020B0502040204020203" pitchFamily="34" charset="0"/>
                <a:cs typeface="Segoe UI Historic" panose="020B0502040204020203" pitchFamily="34" charset="0"/>
              </a:rPr>
              <a:t>, used under CC BY-SA 4.0 / Edited</a:t>
            </a:r>
          </a:p>
        </p:txBody>
      </p:sp>
    </p:spTree>
    <p:extLst>
      <p:ext uri="{BB962C8B-B14F-4D97-AF65-F5344CB8AC3E}">
        <p14:creationId xmlns:p14="http://schemas.microsoft.com/office/powerpoint/2010/main" val="3368575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05327-F332-4274-8F6E-E0B517E0647C}"/>
              </a:ext>
            </a:extLst>
          </p:cNvPr>
          <p:cNvSpPr>
            <a:spLocks noGrp="1"/>
          </p:cNvSpPr>
          <p:nvPr>
            <p:ph type="title"/>
          </p:nvPr>
        </p:nvSpPr>
        <p:spPr/>
        <p:txBody>
          <a:bodyPr/>
          <a:lstStyle/>
          <a:p>
            <a:r>
              <a:rPr lang="en-US"/>
              <a:t>Tips for an Accessible Presentation</a:t>
            </a:r>
          </a:p>
        </p:txBody>
      </p:sp>
      <p:sp>
        <p:nvSpPr>
          <p:cNvPr id="3" name="Content Placeholder 2">
            <a:extLst>
              <a:ext uri="{FF2B5EF4-FFF2-40B4-BE49-F238E27FC236}">
                <a16:creationId xmlns:a16="http://schemas.microsoft.com/office/drawing/2014/main" id="{0B4476E4-F9C0-4D5C-9AA1-174BD56EFB2A}"/>
              </a:ext>
            </a:extLst>
          </p:cNvPr>
          <p:cNvSpPr>
            <a:spLocks noGrp="1"/>
          </p:cNvSpPr>
          <p:nvPr>
            <p:ph idx="1"/>
          </p:nvPr>
        </p:nvSpPr>
        <p:spPr/>
        <p:txBody>
          <a:bodyPr>
            <a:normAutofit/>
          </a:bodyPr>
          <a:lstStyle/>
          <a:p>
            <a:pPr marL="0" indent="0">
              <a:buNone/>
            </a:pPr>
            <a:r>
              <a:rPr lang="en-US" sz="2800" b="1"/>
              <a:t>While presenting:</a:t>
            </a:r>
          </a:p>
          <a:p>
            <a:r>
              <a:rPr lang="en-US" sz="2200"/>
              <a:t>Be visible when speaking. Seeing your face can help participants hear and understand better.</a:t>
            </a:r>
          </a:p>
          <a:p>
            <a:r>
              <a:rPr lang="en-US" sz="2200"/>
              <a:t>Use a microphone. Even in a small space, some people may need audio electronically. If you ask, “Can everyone hear me?”, some people may be uncomfortable identifying they cannot. If possible, encourage participants to use a microphone to ask questions. If this is not available, repeat questions through your microphone.</a:t>
            </a:r>
          </a:p>
          <a:p>
            <a:r>
              <a:rPr lang="en-US" sz="2200"/>
              <a:t>Describe visual information. For example, if you have an important chart or image on your slide, describe the key points. Or, if you ask participants to move in some way (i.e. “raise your hand if you have been to IUG before”), describe the response (i.e. “Okay, that seems like about half of you!”).</a:t>
            </a:r>
          </a:p>
        </p:txBody>
      </p:sp>
      <p:sp>
        <p:nvSpPr>
          <p:cNvPr id="4" name="TextBox 3">
            <a:extLst>
              <a:ext uri="{FF2B5EF4-FFF2-40B4-BE49-F238E27FC236}">
                <a16:creationId xmlns:a16="http://schemas.microsoft.com/office/drawing/2014/main" id="{091C8B04-17D2-4962-AF2E-CC05610EDB35}"/>
              </a:ext>
            </a:extLst>
          </p:cNvPr>
          <p:cNvSpPr txBox="1"/>
          <p:nvPr/>
        </p:nvSpPr>
        <p:spPr>
          <a:xfrm>
            <a:off x="2078180" y="6498313"/>
            <a:ext cx="7588333" cy="230832"/>
          </a:xfrm>
          <a:prstGeom prst="rect">
            <a:avLst/>
          </a:prstGeom>
          <a:noFill/>
        </p:spPr>
        <p:txBody>
          <a:bodyPr wrap="square" rtlCol="0">
            <a:spAutoFit/>
          </a:bodyPr>
          <a:lstStyle/>
          <a:p>
            <a:pPr defTabSz="609585"/>
            <a:r>
              <a:rPr lang="en-US" sz="900">
                <a:solidFill>
                  <a:schemeClr val="tx1">
                    <a:lumMod val="50000"/>
                    <a:lumOff val="50000"/>
                  </a:schemeClr>
                </a:solidFill>
                <a:latin typeface="Segoe UI Historic" panose="020B0502040204020203" pitchFamily="34" charset="0"/>
                <a:ea typeface="Segoe UI Historic" panose="020B0502040204020203" pitchFamily="34" charset="0"/>
                <a:cs typeface="Segoe UI Historic" panose="020B0502040204020203" pitchFamily="34" charset="0"/>
              </a:rPr>
              <a:t>Source: </a:t>
            </a:r>
            <a:r>
              <a:rPr lang="en-US" sz="900" i="1">
                <a:solidFill>
                  <a:schemeClr val="tx1">
                    <a:lumMod val="50000"/>
                    <a:lumOff val="50000"/>
                  </a:schemeClr>
                </a:solidFill>
                <a:latin typeface="Segoe UI Historic" panose="020B0502040204020203" pitchFamily="34" charset="0"/>
                <a:ea typeface="Segoe UI Historic" panose="020B0502040204020203" pitchFamily="34" charset="0"/>
                <a:cs typeface="Segoe UI Historic" panose="020B0502040204020203" pitchFamily="34" charset="0"/>
              </a:rPr>
              <a:t>"Giving Accessible Presentations" by Lillian </a:t>
            </a:r>
            <a:r>
              <a:rPr lang="en-US" sz="900" i="1" err="1">
                <a:solidFill>
                  <a:schemeClr val="tx1">
                    <a:lumMod val="50000"/>
                    <a:lumOff val="50000"/>
                  </a:schemeClr>
                </a:solidFill>
                <a:latin typeface="Segoe UI Historic" panose="020B0502040204020203" pitchFamily="34" charset="0"/>
                <a:ea typeface="Segoe UI Historic" panose="020B0502040204020203" pitchFamily="34" charset="0"/>
                <a:cs typeface="Segoe UI Historic" panose="020B0502040204020203" pitchFamily="34" charset="0"/>
              </a:rPr>
              <a:t>Hogendoorn</a:t>
            </a:r>
            <a:r>
              <a:rPr lang="en-US" sz="900" i="1">
                <a:solidFill>
                  <a:schemeClr val="tx1">
                    <a:lumMod val="50000"/>
                    <a:lumOff val="50000"/>
                  </a:schemeClr>
                </a:solidFill>
                <a:latin typeface="Segoe UI Historic" panose="020B0502040204020203" pitchFamily="34" charset="0"/>
                <a:ea typeface="Segoe UI Historic" panose="020B0502040204020203" pitchFamily="34" charset="0"/>
                <a:cs typeface="Segoe UI Historic" panose="020B0502040204020203" pitchFamily="34" charset="0"/>
              </a:rPr>
              <a:t>, used under CC BY-SA 4.0 / Edited</a:t>
            </a:r>
          </a:p>
        </p:txBody>
      </p:sp>
    </p:spTree>
    <p:extLst>
      <p:ext uri="{BB962C8B-B14F-4D97-AF65-F5344CB8AC3E}">
        <p14:creationId xmlns:p14="http://schemas.microsoft.com/office/powerpoint/2010/main" val="97061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F025897-0149-A54A-92C7-A5A6CC12347C}"/>
              </a:ext>
            </a:extLst>
          </p:cNvPr>
          <p:cNvSpPr>
            <a:spLocks noGrp="1"/>
          </p:cNvSpPr>
          <p:nvPr>
            <p:ph type="title"/>
          </p:nvPr>
        </p:nvSpPr>
        <p:spPr/>
        <p:txBody>
          <a:bodyPr/>
          <a:lstStyle/>
          <a:p>
            <a:r>
              <a:rPr lang="en-US"/>
              <a:t>How to import slides into the template</a:t>
            </a:r>
          </a:p>
        </p:txBody>
      </p:sp>
      <p:sp>
        <p:nvSpPr>
          <p:cNvPr id="8" name="Content Placeholder 7">
            <a:extLst>
              <a:ext uri="{FF2B5EF4-FFF2-40B4-BE49-F238E27FC236}">
                <a16:creationId xmlns:a16="http://schemas.microsoft.com/office/drawing/2014/main" id="{94A19AF8-06B2-464A-B5F2-9168CC8AB193}"/>
              </a:ext>
            </a:extLst>
          </p:cNvPr>
          <p:cNvSpPr>
            <a:spLocks noGrp="1"/>
          </p:cNvSpPr>
          <p:nvPr>
            <p:ph sz="quarter" idx="26"/>
          </p:nvPr>
        </p:nvSpPr>
        <p:spPr>
          <a:xfrm>
            <a:off x="519312" y="1588532"/>
            <a:ext cx="4370739" cy="4469368"/>
          </a:xfrm>
        </p:spPr>
        <p:txBody>
          <a:bodyPr>
            <a:normAutofit/>
          </a:bodyPr>
          <a:lstStyle/>
          <a:p>
            <a:r>
              <a:rPr lang="en-US" sz="2000"/>
              <a:t>Select “New Slide” &gt; “Reuse Slides…”</a:t>
            </a:r>
          </a:p>
          <a:p>
            <a:r>
              <a:rPr lang="en-US" sz="2000"/>
              <a:t>Choose “Browse File” to select from your computer</a:t>
            </a:r>
          </a:p>
          <a:p>
            <a:r>
              <a:rPr lang="en-US" sz="2000"/>
              <a:t>Click on each slide to add them individually, or right-click to select “Insert All Slides”</a:t>
            </a:r>
          </a:p>
          <a:p>
            <a:r>
              <a:rPr lang="en-US" sz="2000"/>
              <a:t>Use “Reset” to help reset the layout on individual slides</a:t>
            </a:r>
          </a:p>
        </p:txBody>
      </p:sp>
      <p:pic>
        <p:nvPicPr>
          <p:cNvPr id="5" name="Picture 4">
            <a:extLst>
              <a:ext uri="{FF2B5EF4-FFF2-40B4-BE49-F238E27FC236}">
                <a16:creationId xmlns:a16="http://schemas.microsoft.com/office/drawing/2014/main" id="{1851CA04-440E-4FC7-B7B8-343914442DC0}"/>
              </a:ext>
            </a:extLst>
          </p:cNvPr>
          <p:cNvPicPr>
            <a:picLocks noChangeAspect="1"/>
          </p:cNvPicPr>
          <p:nvPr/>
        </p:nvPicPr>
        <p:blipFill>
          <a:blip r:embed="rId3"/>
          <a:stretch>
            <a:fillRect/>
          </a:stretch>
        </p:blipFill>
        <p:spPr>
          <a:xfrm>
            <a:off x="8494684" y="1311652"/>
            <a:ext cx="3257717" cy="3759393"/>
          </a:xfrm>
          <a:prstGeom prst="rect">
            <a:avLst/>
          </a:prstGeom>
          <a:ln>
            <a:solidFill>
              <a:schemeClr val="tx1">
                <a:lumMod val="50000"/>
                <a:lumOff val="50000"/>
              </a:schemeClr>
            </a:solidFill>
          </a:ln>
        </p:spPr>
      </p:pic>
      <p:pic>
        <p:nvPicPr>
          <p:cNvPr id="3" name="Picture 2">
            <a:extLst>
              <a:ext uri="{FF2B5EF4-FFF2-40B4-BE49-F238E27FC236}">
                <a16:creationId xmlns:a16="http://schemas.microsoft.com/office/drawing/2014/main" id="{FFFE3B31-5234-9842-AAFB-D543E830049A}"/>
              </a:ext>
            </a:extLst>
          </p:cNvPr>
          <p:cNvPicPr>
            <a:picLocks noChangeAspect="1"/>
          </p:cNvPicPr>
          <p:nvPr/>
        </p:nvPicPr>
        <p:blipFill>
          <a:blip r:embed="rId4"/>
          <a:stretch>
            <a:fillRect/>
          </a:stretch>
        </p:blipFill>
        <p:spPr>
          <a:xfrm>
            <a:off x="5063509" y="1301968"/>
            <a:ext cx="3257717" cy="5496084"/>
          </a:xfrm>
          <a:prstGeom prst="rect">
            <a:avLst/>
          </a:prstGeom>
          <a:ln w="9525">
            <a:solidFill>
              <a:schemeClr val="tx1">
                <a:lumMod val="50000"/>
                <a:lumOff val="50000"/>
              </a:schemeClr>
            </a:solidFill>
          </a:ln>
        </p:spPr>
      </p:pic>
    </p:spTree>
    <p:extLst>
      <p:ext uri="{BB962C8B-B14F-4D97-AF65-F5344CB8AC3E}">
        <p14:creationId xmlns:p14="http://schemas.microsoft.com/office/powerpoint/2010/main" val="253362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D3CC-FE89-674D-8E67-6D80743F6ADA}"/>
              </a:ext>
            </a:extLst>
          </p:cNvPr>
          <p:cNvSpPr>
            <a:spLocks noGrp="1"/>
          </p:cNvSpPr>
          <p:nvPr>
            <p:ph type="title"/>
          </p:nvPr>
        </p:nvSpPr>
        <p:spPr/>
        <p:txBody>
          <a:bodyPr/>
          <a:lstStyle/>
          <a:p>
            <a:r>
              <a:rPr lang="en-US" b="1" i="0">
                <a:solidFill>
                  <a:srgbClr val="3D174B"/>
                </a:solidFill>
                <a:effectLst/>
                <a:latin typeface="Arial" panose="020B0604020202020204" pitchFamily="34" charset="0"/>
              </a:rPr>
              <a:t>About our Library System</a:t>
            </a:r>
            <a:endParaRPr lang="en-US"/>
          </a:p>
        </p:txBody>
      </p:sp>
      <p:sp>
        <p:nvSpPr>
          <p:cNvPr id="3" name="Content Placeholder 2">
            <a:extLst>
              <a:ext uri="{FF2B5EF4-FFF2-40B4-BE49-F238E27FC236}">
                <a16:creationId xmlns:a16="http://schemas.microsoft.com/office/drawing/2014/main" id="{C916D212-A4DA-3840-884C-2D436F3208A1}"/>
              </a:ext>
            </a:extLst>
          </p:cNvPr>
          <p:cNvSpPr>
            <a:spLocks noGrp="1"/>
          </p:cNvSpPr>
          <p:nvPr>
            <p:ph idx="1"/>
          </p:nvPr>
        </p:nvSpPr>
        <p:spPr>
          <a:xfrm>
            <a:off x="516565" y="1545996"/>
            <a:ext cx="7752878" cy="4630967"/>
          </a:xfrm>
        </p:spPr>
        <p:txBody>
          <a:bodyPr vert="horz" lIns="91440" tIns="45720" rIns="91440" bIns="45720" rtlCol="0" anchor="t">
            <a:normAutofit/>
          </a:bodyPr>
          <a:lstStyle/>
          <a:p>
            <a:pPr algn="l" rtl="0" fontAlgn="base">
              <a:lnSpc>
                <a:spcPct val="150000"/>
              </a:lnSpc>
              <a:buFont typeface="Arial" panose="020B0604020202020204" pitchFamily="34" charset="0"/>
              <a:buChar char="•"/>
            </a:pPr>
            <a:r>
              <a:rPr lang="en-US" sz="3200" dirty="0">
                <a:latin typeface="Arial"/>
                <a:cs typeface="Arial"/>
              </a:rPr>
              <a:t>Resource-sharing consortium in Western Wisconsin​</a:t>
            </a:r>
          </a:p>
          <a:p>
            <a:pPr>
              <a:lnSpc>
                <a:spcPct val="150000"/>
              </a:lnSpc>
              <a:buFont typeface="Arial" panose="020B0604020202020204" pitchFamily="34" charset="0"/>
              <a:buChar char="•"/>
            </a:pPr>
            <a:r>
              <a:rPr lang="en-US" sz="3200" dirty="0">
                <a:latin typeface="Arial"/>
                <a:cs typeface="Arial"/>
              </a:rPr>
              <a:t>Near Minneapolis-St. Paul metro</a:t>
            </a:r>
          </a:p>
          <a:p>
            <a:pPr algn="l" rtl="0" fontAlgn="base">
              <a:lnSpc>
                <a:spcPct val="150000"/>
              </a:lnSpc>
              <a:buFont typeface="Arial" panose="020B0604020202020204" pitchFamily="34" charset="0"/>
              <a:buChar char="•"/>
            </a:pPr>
            <a:r>
              <a:rPr lang="en-US" sz="3200" dirty="0">
                <a:latin typeface="Arial"/>
                <a:cs typeface="Arial"/>
              </a:rPr>
              <a:t>Membership: 51 indep</a:t>
            </a:r>
            <a:r>
              <a:rPr lang="en-US" sz="3200" b="0" i="0" u="none" strike="noStrike" dirty="0">
                <a:solidFill>
                  <a:srgbClr val="53575A"/>
                </a:solidFill>
                <a:effectLst/>
                <a:latin typeface="Arial"/>
                <a:cs typeface="Arial"/>
              </a:rPr>
              <a:t>endent public libraries</a:t>
            </a:r>
            <a:r>
              <a:rPr lang="en-US" sz="3200" b="0" i="0" dirty="0">
                <a:solidFill>
                  <a:srgbClr val="000000"/>
                </a:solidFill>
                <a:effectLst/>
                <a:latin typeface="Arial"/>
                <a:cs typeface="Arial"/>
              </a:rPr>
              <a:t>​</a:t>
            </a:r>
          </a:p>
          <a:p>
            <a:pPr marL="0" indent="0" algn="l" rtl="0" fontAlgn="base">
              <a:lnSpc>
                <a:spcPct val="150000"/>
              </a:lnSpc>
              <a:buNone/>
            </a:pPr>
            <a:endParaRPr lang="en-US" sz="3600" b="0" i="0" dirty="0">
              <a:effectLst/>
            </a:endParaRPr>
          </a:p>
          <a:p>
            <a:pPr algn="l" rtl="0"/>
            <a:endParaRPr lang="en-US"/>
          </a:p>
        </p:txBody>
      </p:sp>
      <p:pic>
        <p:nvPicPr>
          <p:cNvPr id="4" name="Picture 4" descr="Map&#10;&#10;Description automatically generated">
            <a:extLst>
              <a:ext uri="{FF2B5EF4-FFF2-40B4-BE49-F238E27FC236}">
                <a16:creationId xmlns:a16="http://schemas.microsoft.com/office/drawing/2014/main" id="{CAB40BD2-AF9D-4093-8651-D45BF2FB4842}"/>
              </a:ext>
            </a:extLst>
          </p:cNvPr>
          <p:cNvPicPr>
            <a:picLocks noChangeAspect="1"/>
          </p:cNvPicPr>
          <p:nvPr/>
        </p:nvPicPr>
        <p:blipFill>
          <a:blip r:embed="rId2"/>
          <a:stretch>
            <a:fillRect/>
          </a:stretch>
        </p:blipFill>
        <p:spPr>
          <a:xfrm>
            <a:off x="7994340" y="691388"/>
            <a:ext cx="3602809" cy="3863588"/>
          </a:xfrm>
          <a:prstGeom prst="rect">
            <a:avLst/>
          </a:prstGeom>
        </p:spPr>
      </p:pic>
      <p:cxnSp>
        <p:nvCxnSpPr>
          <p:cNvPr id="5" name="Straight Arrow Connector 4">
            <a:extLst>
              <a:ext uri="{FF2B5EF4-FFF2-40B4-BE49-F238E27FC236}">
                <a16:creationId xmlns:a16="http://schemas.microsoft.com/office/drawing/2014/main" id="{388CCB18-F906-4C15-8CE8-B73DB31150AC}"/>
              </a:ext>
            </a:extLst>
          </p:cNvPr>
          <p:cNvCxnSpPr/>
          <p:nvPr/>
        </p:nvCxnSpPr>
        <p:spPr>
          <a:xfrm flipV="1">
            <a:off x="5356659" y="2406551"/>
            <a:ext cx="2622929" cy="18513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pic>
        <p:nvPicPr>
          <p:cNvPr id="6" name="Picture 6" descr="A picture containing text, gauge&#10;&#10;Description automatically generated">
            <a:extLst>
              <a:ext uri="{FF2B5EF4-FFF2-40B4-BE49-F238E27FC236}">
                <a16:creationId xmlns:a16="http://schemas.microsoft.com/office/drawing/2014/main" id="{2B9034C4-B5A6-4750-9821-F5AD35764A5D}"/>
              </a:ext>
            </a:extLst>
          </p:cNvPr>
          <p:cNvPicPr>
            <a:picLocks noChangeAspect="1"/>
          </p:cNvPicPr>
          <p:nvPr/>
        </p:nvPicPr>
        <p:blipFill>
          <a:blip r:embed="rId3"/>
          <a:stretch>
            <a:fillRect/>
          </a:stretch>
        </p:blipFill>
        <p:spPr>
          <a:xfrm>
            <a:off x="8513720" y="4708996"/>
            <a:ext cx="2556387" cy="660604"/>
          </a:xfrm>
          <a:prstGeom prst="rect">
            <a:avLst/>
          </a:prstGeom>
        </p:spPr>
      </p:pic>
    </p:spTree>
    <p:extLst>
      <p:ext uri="{BB962C8B-B14F-4D97-AF65-F5344CB8AC3E}">
        <p14:creationId xmlns:p14="http://schemas.microsoft.com/office/powerpoint/2010/main" val="33493585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D3CC-FE89-674D-8E67-6D80743F6ADA}"/>
              </a:ext>
            </a:extLst>
          </p:cNvPr>
          <p:cNvSpPr>
            <a:spLocks noGrp="1"/>
          </p:cNvSpPr>
          <p:nvPr>
            <p:ph type="title"/>
          </p:nvPr>
        </p:nvSpPr>
        <p:spPr/>
        <p:txBody>
          <a:bodyPr/>
          <a:lstStyle/>
          <a:p>
            <a:r>
              <a:rPr lang="en-US" b="1" i="0">
                <a:solidFill>
                  <a:srgbClr val="3D174B"/>
                </a:solidFill>
                <a:effectLst/>
                <a:latin typeface="Arial" panose="020B0604020202020204" pitchFamily="34" charset="0"/>
              </a:rPr>
              <a:t>About our Library System</a:t>
            </a:r>
            <a:endParaRPr lang="en-US"/>
          </a:p>
        </p:txBody>
      </p:sp>
      <p:sp>
        <p:nvSpPr>
          <p:cNvPr id="3" name="Content Placeholder 2">
            <a:extLst>
              <a:ext uri="{FF2B5EF4-FFF2-40B4-BE49-F238E27FC236}">
                <a16:creationId xmlns:a16="http://schemas.microsoft.com/office/drawing/2014/main" id="{C916D212-A4DA-3840-884C-2D436F3208A1}"/>
              </a:ext>
            </a:extLst>
          </p:cNvPr>
          <p:cNvSpPr>
            <a:spLocks noGrp="1"/>
          </p:cNvSpPr>
          <p:nvPr>
            <p:ph idx="1"/>
          </p:nvPr>
        </p:nvSpPr>
        <p:spPr/>
        <p:txBody>
          <a:bodyPr vert="horz" lIns="91440" tIns="45720" rIns="91440" bIns="45720" rtlCol="0" anchor="t">
            <a:noAutofit/>
          </a:bodyPr>
          <a:lstStyle/>
          <a:p>
            <a:pPr fontAlgn="base">
              <a:lnSpc>
                <a:spcPct val="150000"/>
              </a:lnSpc>
              <a:buFont typeface="Arial" panose="020B0604020202020204" pitchFamily="34" charset="0"/>
              <a:buChar char="•"/>
            </a:pPr>
            <a:r>
              <a:rPr lang="en-US" sz="3200" dirty="0">
                <a:latin typeface="Arial"/>
                <a:cs typeface="Arial"/>
              </a:rPr>
              <a:t>Half of member libraries are in communities with fewer than 2,000 residents</a:t>
            </a:r>
            <a:r>
              <a:rPr lang="en-US" sz="3200" dirty="0">
                <a:solidFill>
                  <a:srgbClr val="000000"/>
                </a:solidFill>
                <a:latin typeface="Arial"/>
                <a:cs typeface="Arial"/>
              </a:rPr>
              <a:t> </a:t>
            </a:r>
            <a:endParaRPr lang="en-US" sz="3200" dirty="0">
              <a:latin typeface="Arial"/>
              <a:cs typeface="Arial"/>
            </a:endParaRPr>
          </a:p>
          <a:p>
            <a:pPr>
              <a:lnSpc>
                <a:spcPct val="150000"/>
              </a:lnSpc>
              <a:buFont typeface="Arial" panose="020B0604020202020204" pitchFamily="34" charset="0"/>
              <a:buChar char="•"/>
            </a:pPr>
            <a:r>
              <a:rPr lang="en-US" sz="3200" dirty="0">
                <a:latin typeface="Arial"/>
                <a:cs typeface="Arial"/>
              </a:rPr>
              <a:t>31</a:t>
            </a:r>
            <a:r>
              <a:rPr lang="en-US" sz="3200" b="0" i="0" u="none" strike="noStrike" dirty="0">
                <a:solidFill>
                  <a:srgbClr val="53575A"/>
                </a:solidFill>
                <a:effectLst/>
                <a:latin typeface="Arial"/>
                <a:cs typeface="Arial"/>
              </a:rPr>
              <a:t> had total annual expenditures under $200,000 in 2019</a:t>
            </a:r>
            <a:endParaRPr lang="en-US" sz="3200" dirty="0">
              <a:latin typeface="Arial"/>
              <a:cs typeface="Arial"/>
            </a:endParaRPr>
          </a:p>
          <a:p>
            <a:pPr algn="l" rtl="0" fontAlgn="base">
              <a:lnSpc>
                <a:spcPct val="150000"/>
              </a:lnSpc>
              <a:buFont typeface="Arial" panose="020B0604020202020204" pitchFamily="34" charset="0"/>
              <a:buChar char="•"/>
            </a:pPr>
            <a:r>
              <a:rPr lang="en-US" sz="3200" dirty="0">
                <a:latin typeface="Arial"/>
                <a:cs typeface="Arial"/>
              </a:rPr>
              <a:t>Since 2017, 22 libraries have permanently switched to no fines (before 2017, 2 were fine-free)</a:t>
            </a:r>
          </a:p>
          <a:p>
            <a:endParaRPr lang="en-US"/>
          </a:p>
        </p:txBody>
      </p:sp>
    </p:spTree>
    <p:extLst>
      <p:ext uri="{BB962C8B-B14F-4D97-AF65-F5344CB8AC3E}">
        <p14:creationId xmlns:p14="http://schemas.microsoft.com/office/powerpoint/2010/main" val="394354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D3CC-FE89-674D-8E67-6D80743F6ADA}"/>
              </a:ext>
            </a:extLst>
          </p:cNvPr>
          <p:cNvSpPr>
            <a:spLocks noGrp="1"/>
          </p:cNvSpPr>
          <p:nvPr>
            <p:ph type="title"/>
          </p:nvPr>
        </p:nvSpPr>
        <p:spPr/>
        <p:txBody>
          <a:bodyPr/>
          <a:lstStyle/>
          <a:p>
            <a:r>
              <a:rPr lang="en-US" b="1" i="0">
                <a:solidFill>
                  <a:srgbClr val="3D174B"/>
                </a:solidFill>
                <a:effectLst/>
                <a:latin typeface="Arial" panose="020B0604020202020204" pitchFamily="34" charset="0"/>
              </a:rPr>
              <a:t>About our Circulation Policies</a:t>
            </a:r>
            <a:endParaRPr lang="en-US"/>
          </a:p>
        </p:txBody>
      </p:sp>
      <p:sp>
        <p:nvSpPr>
          <p:cNvPr id="3" name="Content Placeholder 2">
            <a:extLst>
              <a:ext uri="{FF2B5EF4-FFF2-40B4-BE49-F238E27FC236}">
                <a16:creationId xmlns:a16="http://schemas.microsoft.com/office/drawing/2014/main" id="{C916D212-A4DA-3840-884C-2D436F3208A1}"/>
              </a:ext>
            </a:extLst>
          </p:cNvPr>
          <p:cNvSpPr>
            <a:spLocks noGrp="1"/>
          </p:cNvSpPr>
          <p:nvPr>
            <p:ph idx="1"/>
          </p:nvPr>
        </p:nvSpPr>
        <p:spPr/>
        <p:txBody>
          <a:bodyPr vert="horz" lIns="91440" tIns="45720" rIns="91440" bIns="45720" rtlCol="0" anchor="t">
            <a:normAutofit fontScale="92500" lnSpcReduction="10000"/>
          </a:bodyPr>
          <a:lstStyle/>
          <a:p>
            <a:pPr fontAlgn="base">
              <a:lnSpc>
                <a:spcPct val="150000"/>
              </a:lnSpc>
              <a:buFont typeface="Arial" panose="020B0604020202020204" pitchFamily="34" charset="0"/>
              <a:buChar char="•"/>
            </a:pPr>
            <a:r>
              <a:rPr lang="en-US" sz="2800" b="0" i="0" u="none" strike="noStrike" dirty="0">
                <a:solidFill>
                  <a:srgbClr val="53575A"/>
                </a:solidFill>
                <a:effectLst/>
                <a:latin typeface="Arial"/>
                <a:cs typeface="Arial"/>
              </a:rPr>
              <a:t>Libraries determine loan </a:t>
            </a:r>
            <a:r>
              <a:rPr lang="en-US" sz="2800" dirty="0">
                <a:latin typeface="Arial"/>
                <a:cs typeface="Arial"/>
              </a:rPr>
              <a:t>rules (including</a:t>
            </a:r>
            <a:r>
              <a:rPr lang="en-US" sz="2800" b="0" i="0" u="none" strike="noStrike" dirty="0">
                <a:solidFill>
                  <a:srgbClr val="53575A"/>
                </a:solidFill>
                <a:effectLst/>
                <a:latin typeface="Arial"/>
                <a:cs typeface="Arial"/>
              </a:rPr>
              <a:t> fine </a:t>
            </a:r>
            <a:r>
              <a:rPr lang="en-US" sz="2800" dirty="0">
                <a:latin typeface="Arial"/>
                <a:cs typeface="Arial"/>
              </a:rPr>
              <a:t>rates) </a:t>
            </a:r>
            <a:r>
              <a:rPr lang="en-US" sz="2800" b="0" i="0" u="none" strike="noStrike" dirty="0">
                <a:solidFill>
                  <a:srgbClr val="53575A"/>
                </a:solidFill>
                <a:effectLst/>
                <a:latin typeface="Arial"/>
                <a:cs typeface="Arial"/>
              </a:rPr>
              <a:t>applied to any items checked out at that library </a:t>
            </a:r>
            <a:endParaRPr lang="en-US" sz="2800" b="0" i="0" dirty="0">
              <a:solidFill>
                <a:srgbClr val="000000"/>
              </a:solidFill>
              <a:effectLst/>
              <a:latin typeface="Arial"/>
              <a:cs typeface="Arial"/>
            </a:endParaRPr>
          </a:p>
          <a:p>
            <a:pPr algn="l" rtl="0" fontAlgn="base">
              <a:lnSpc>
                <a:spcPct val="150000"/>
              </a:lnSpc>
              <a:buFont typeface="Arial" panose="020B0604020202020204" pitchFamily="34" charset="0"/>
              <a:buChar char="•"/>
            </a:pPr>
            <a:r>
              <a:rPr lang="en-US" sz="2800" b="0" i="0" u="none" strike="noStrike" dirty="0">
                <a:solidFill>
                  <a:srgbClr val="53575A"/>
                </a:solidFill>
                <a:effectLst/>
                <a:latin typeface="Arial"/>
                <a:cs typeface="Arial"/>
              </a:rPr>
              <a:t>Patrons are typically billed after items are 4-5 weeks overdue</a:t>
            </a:r>
            <a:r>
              <a:rPr lang="en-US" sz="2800" b="0" i="0" dirty="0">
                <a:solidFill>
                  <a:srgbClr val="000000"/>
                </a:solidFill>
                <a:effectLst/>
                <a:latin typeface="Arial"/>
                <a:cs typeface="Arial"/>
              </a:rPr>
              <a:t>​</a:t>
            </a:r>
          </a:p>
          <a:p>
            <a:pPr algn="l" rtl="0" fontAlgn="base">
              <a:lnSpc>
                <a:spcPct val="150000"/>
              </a:lnSpc>
              <a:buFont typeface="Arial" panose="020B0604020202020204" pitchFamily="34" charset="0"/>
              <a:buChar char="•"/>
            </a:pPr>
            <a:r>
              <a:rPr lang="en-US" sz="2800" b="0" i="0" u="none" strike="noStrike" dirty="0">
                <a:solidFill>
                  <a:srgbClr val="53575A"/>
                </a:solidFill>
                <a:effectLst/>
                <a:latin typeface="Arial"/>
                <a:cs typeface="Arial"/>
              </a:rPr>
              <a:t>Patrons are blocked from checkouts, placing holds, and renewing if they have any billed item, or owe $10 or more, per the patron blocks table</a:t>
            </a:r>
            <a:r>
              <a:rPr lang="en-US" sz="2800" b="0" i="0" dirty="0">
                <a:solidFill>
                  <a:srgbClr val="000000"/>
                </a:solidFill>
                <a:effectLst/>
                <a:latin typeface="Arial"/>
                <a:cs typeface="Arial"/>
              </a:rPr>
              <a:t>​</a:t>
            </a:r>
          </a:p>
          <a:p>
            <a:pPr algn="l" rtl="0" fontAlgn="base">
              <a:lnSpc>
                <a:spcPct val="150000"/>
              </a:lnSpc>
              <a:buFont typeface="Arial" panose="020B0604020202020204" pitchFamily="34" charset="0"/>
              <a:buChar char="•"/>
            </a:pPr>
            <a:r>
              <a:rPr lang="en-US" sz="2800" b="0" i="0" u="none" strike="noStrike" dirty="0">
                <a:solidFill>
                  <a:srgbClr val="53575A"/>
                </a:solidFill>
                <a:effectLst/>
                <a:latin typeface="Arial"/>
                <a:cs typeface="Arial"/>
              </a:rPr>
              <a:t>Libraries keep any fine money collected at their library</a:t>
            </a:r>
            <a:endParaRPr lang="en-US" sz="2800" b="0" i="0" dirty="0">
              <a:solidFill>
                <a:srgbClr val="000000"/>
              </a:solidFill>
              <a:effectLst/>
              <a:latin typeface="Arial"/>
              <a:cs typeface="Arial"/>
            </a:endParaRPr>
          </a:p>
          <a:p>
            <a:pPr>
              <a:lnSpc>
                <a:spcPct val="150000"/>
              </a:lnSpc>
              <a:buFont typeface="Arial" panose="020B0604020202020204" pitchFamily="34" charset="0"/>
              <a:buChar char="•"/>
            </a:pPr>
            <a:r>
              <a:rPr lang="en-US" sz="2800" dirty="0">
                <a:latin typeface="Arial"/>
                <a:cs typeface="Arial"/>
              </a:rPr>
              <a:t>Libraries may waive any fines for patrons they serve directly</a:t>
            </a:r>
            <a:endParaRPr lang="en-US" sz="2800" dirty="0"/>
          </a:p>
          <a:p>
            <a:pPr>
              <a:lnSpc>
                <a:spcPct val="150000"/>
              </a:lnSpc>
            </a:pPr>
            <a:endParaRPr lang="en-US" sz="1800"/>
          </a:p>
        </p:txBody>
      </p:sp>
    </p:spTree>
    <p:extLst>
      <p:ext uri="{BB962C8B-B14F-4D97-AF65-F5344CB8AC3E}">
        <p14:creationId xmlns:p14="http://schemas.microsoft.com/office/powerpoint/2010/main" val="1716398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CC58DB0-6429-8341-8660-2EEC755AD037}"/>
              </a:ext>
            </a:extLst>
          </p:cNvPr>
          <p:cNvSpPr>
            <a:spLocks noGrp="1"/>
          </p:cNvSpPr>
          <p:nvPr>
            <p:ph type="body" sz="quarter" idx="13"/>
          </p:nvPr>
        </p:nvSpPr>
        <p:spPr/>
        <p:txBody>
          <a:bodyPr/>
          <a:lstStyle/>
          <a:p>
            <a:r>
              <a:rPr lang="en-US" b="1" i="0">
                <a:solidFill>
                  <a:srgbClr val="FFFFFF"/>
                </a:solidFill>
                <a:effectLst/>
                <a:latin typeface="Arial" panose="020B0604020202020204" pitchFamily="34" charset="0"/>
              </a:rPr>
              <a:t>Making the Case</a:t>
            </a:r>
            <a:endParaRPr lang="en-US"/>
          </a:p>
        </p:txBody>
      </p:sp>
      <p:sp>
        <p:nvSpPr>
          <p:cNvPr id="3" name="Text Placeholder 2">
            <a:extLst>
              <a:ext uri="{FF2B5EF4-FFF2-40B4-BE49-F238E27FC236}">
                <a16:creationId xmlns:a16="http://schemas.microsoft.com/office/drawing/2014/main" id="{4E5B2661-9409-1C4D-9C76-9643ECAEEFC7}"/>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2635225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D3CC-FE89-674D-8E67-6D80743F6ADA}"/>
              </a:ext>
            </a:extLst>
          </p:cNvPr>
          <p:cNvSpPr>
            <a:spLocks noGrp="1"/>
          </p:cNvSpPr>
          <p:nvPr>
            <p:ph type="title"/>
          </p:nvPr>
        </p:nvSpPr>
        <p:spPr/>
        <p:txBody>
          <a:bodyPr/>
          <a:lstStyle/>
          <a:p>
            <a:r>
              <a:rPr lang="en-US" b="1" i="0">
                <a:solidFill>
                  <a:srgbClr val="3D174B"/>
                </a:solidFill>
                <a:effectLst/>
                <a:latin typeface="Arial" panose="020B0604020202020204" pitchFamily="34" charset="0"/>
              </a:rPr>
              <a:t>Qualitative Data</a:t>
            </a:r>
            <a:endParaRPr lang="en-US"/>
          </a:p>
        </p:txBody>
      </p:sp>
      <p:sp>
        <p:nvSpPr>
          <p:cNvPr id="3" name="Content Placeholder 2">
            <a:extLst>
              <a:ext uri="{FF2B5EF4-FFF2-40B4-BE49-F238E27FC236}">
                <a16:creationId xmlns:a16="http://schemas.microsoft.com/office/drawing/2014/main" id="{C916D212-A4DA-3840-884C-2D436F3208A1}"/>
              </a:ext>
            </a:extLst>
          </p:cNvPr>
          <p:cNvSpPr>
            <a:spLocks noGrp="1"/>
          </p:cNvSpPr>
          <p:nvPr>
            <p:ph idx="1"/>
          </p:nvPr>
        </p:nvSpPr>
        <p:spPr/>
        <p:txBody>
          <a:bodyPr vert="horz" lIns="91440" tIns="45720" rIns="91440" bIns="45720" rtlCol="0" anchor="t">
            <a:normAutofit/>
          </a:bodyPr>
          <a:lstStyle/>
          <a:p>
            <a:pPr fontAlgn="base">
              <a:lnSpc>
                <a:spcPct val="150000"/>
              </a:lnSpc>
              <a:buFont typeface="Arial" panose="020B0604020202020204" pitchFamily="34" charset="0"/>
              <a:buChar char="•"/>
            </a:pPr>
            <a:r>
              <a:rPr lang="en-US" sz="2400" dirty="0">
                <a:solidFill>
                  <a:srgbClr val="000000"/>
                </a:solidFill>
                <a:latin typeface="Arial"/>
                <a:cs typeface="Arial"/>
              </a:rPr>
              <a:t>​”Long Overdue: Eliminating Fines on Overdue Materials to Improve Access to San Francisco Public Library,” January 2019 </a:t>
            </a:r>
            <a:br>
              <a:rPr lang="en-US" sz="2400" dirty="0">
                <a:solidFill>
                  <a:srgbClr val="000000"/>
                </a:solidFill>
                <a:latin typeface="Arial"/>
                <a:cs typeface="Arial"/>
              </a:rPr>
            </a:br>
            <a:r>
              <a:rPr lang="en-US" sz="1800" dirty="0">
                <a:solidFill>
                  <a:srgbClr val="000000"/>
                </a:solidFill>
                <a:latin typeface="Arial"/>
                <a:cs typeface="Arial"/>
              </a:rPr>
              <a:t>https://sfpl.org/sites/default/files/2020-02/Fine-Free-Report011719.pdf</a:t>
            </a:r>
          </a:p>
          <a:p>
            <a:pPr algn="l" rtl="0" fontAlgn="base">
              <a:lnSpc>
                <a:spcPct val="150000"/>
              </a:lnSpc>
              <a:buFont typeface="Arial" panose="020B0604020202020204" pitchFamily="34" charset="0"/>
              <a:buChar char="•"/>
            </a:pPr>
            <a:r>
              <a:rPr lang="en-US" sz="2400" dirty="0">
                <a:solidFill>
                  <a:srgbClr val="000000"/>
                </a:solidFill>
                <a:latin typeface="Arial"/>
                <a:cs typeface="Arial"/>
              </a:rPr>
              <a:t>“A librarian’s case against overdue book fines,” Dawn Wacek, February 2018 </a:t>
            </a:r>
            <a:r>
              <a:rPr lang="en-US" sz="1800" dirty="0">
                <a:solidFill>
                  <a:srgbClr val="000000"/>
                </a:solidFill>
                <a:latin typeface="Arial"/>
                <a:cs typeface="Arial"/>
              </a:rPr>
              <a:t>https://www.ted.com/talks/dawn_wacek_a_librarian_s_case_against_overdue_book_fines</a:t>
            </a:r>
          </a:p>
          <a:p>
            <a:pPr algn="l" rtl="0" fontAlgn="base">
              <a:lnSpc>
                <a:spcPct val="150000"/>
              </a:lnSpc>
              <a:buFont typeface="Arial" panose="020B0604020202020204" pitchFamily="34" charset="0"/>
              <a:buChar char="•"/>
            </a:pPr>
            <a:r>
              <a:rPr lang="en-US" sz="2400" dirty="0">
                <a:solidFill>
                  <a:srgbClr val="000000"/>
                </a:solidFill>
                <a:latin typeface="Arial"/>
                <a:cs typeface="Arial"/>
              </a:rPr>
              <a:t>​Collaboration with local colleagues on access issues</a:t>
            </a:r>
          </a:p>
          <a:p>
            <a:pPr algn="l" rtl="0" fontAlgn="base">
              <a:lnSpc>
                <a:spcPct val="150000"/>
              </a:lnSpc>
              <a:buFont typeface="Arial" panose="020B0604020202020204" pitchFamily="34" charset="0"/>
              <a:buChar char="•"/>
            </a:pPr>
            <a:r>
              <a:rPr lang="en-US" sz="2400" dirty="0">
                <a:solidFill>
                  <a:srgbClr val="000000"/>
                </a:solidFill>
                <a:latin typeface="Arial"/>
                <a:cs typeface="Arial"/>
              </a:rPr>
              <a:t>Staff feedback</a:t>
            </a:r>
            <a:endParaRPr lang="en-US" sz="2400" dirty="0">
              <a:solidFill>
                <a:srgbClr val="000000"/>
              </a:solidFill>
            </a:endParaRPr>
          </a:p>
        </p:txBody>
      </p:sp>
    </p:spTree>
    <p:extLst>
      <p:ext uri="{BB962C8B-B14F-4D97-AF65-F5344CB8AC3E}">
        <p14:creationId xmlns:p14="http://schemas.microsoft.com/office/powerpoint/2010/main" val="2604024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D3CC-FE89-674D-8E67-6D80743F6ADA}"/>
              </a:ext>
            </a:extLst>
          </p:cNvPr>
          <p:cNvSpPr>
            <a:spLocks noGrp="1"/>
          </p:cNvSpPr>
          <p:nvPr>
            <p:ph type="title"/>
          </p:nvPr>
        </p:nvSpPr>
        <p:spPr/>
        <p:txBody>
          <a:bodyPr/>
          <a:lstStyle/>
          <a:p>
            <a:r>
              <a:rPr lang="en-US" b="1" i="0">
                <a:solidFill>
                  <a:srgbClr val="3D174B"/>
                </a:solidFill>
                <a:effectLst/>
                <a:latin typeface="Arial" panose="020B0604020202020204" pitchFamily="34" charset="0"/>
              </a:rPr>
              <a:t>Quantitative Data: Fine Revenue Snapshots</a:t>
            </a:r>
            <a:endParaRPr lang="en-US"/>
          </a:p>
        </p:txBody>
      </p:sp>
      <p:sp>
        <p:nvSpPr>
          <p:cNvPr id="3" name="Content Placeholder 2">
            <a:extLst>
              <a:ext uri="{FF2B5EF4-FFF2-40B4-BE49-F238E27FC236}">
                <a16:creationId xmlns:a16="http://schemas.microsoft.com/office/drawing/2014/main" id="{C916D212-A4DA-3840-884C-2D436F3208A1}"/>
              </a:ext>
            </a:extLst>
          </p:cNvPr>
          <p:cNvSpPr>
            <a:spLocks noGrp="1"/>
          </p:cNvSpPr>
          <p:nvPr>
            <p:ph idx="1"/>
          </p:nvPr>
        </p:nvSpPr>
        <p:spPr/>
        <p:txBody>
          <a:bodyPr vert="horz" lIns="91440" tIns="45720" rIns="91440" bIns="45720" rtlCol="0" anchor="t">
            <a:normAutofit fontScale="92500" lnSpcReduction="10000"/>
          </a:bodyPr>
          <a:lstStyle/>
          <a:p>
            <a:pPr marL="0" indent="0" fontAlgn="base">
              <a:buNone/>
            </a:pPr>
            <a:r>
              <a:rPr lang="en-US" sz="3200" b="0" i="1" u="none" strike="noStrike" dirty="0">
                <a:solidFill>
                  <a:srgbClr val="53575A"/>
                </a:solidFill>
                <a:effectLst/>
                <a:latin typeface="Arial"/>
                <a:cs typeface="Arial"/>
              </a:rPr>
              <a:t>How much money are we talking about?</a:t>
            </a:r>
          </a:p>
          <a:p>
            <a:pPr marL="0" indent="0" fontAlgn="base">
              <a:buNone/>
            </a:pPr>
            <a:endParaRPr lang="en-US" sz="3200"/>
          </a:p>
          <a:p>
            <a:pPr fontAlgn="base">
              <a:buFont typeface="Arial" panose="020B0604020202020204" pitchFamily="34" charset="0"/>
              <a:buChar char="•"/>
            </a:pPr>
            <a:r>
              <a:rPr lang="en-US" sz="3200" dirty="0">
                <a:latin typeface="Arial"/>
                <a:cs typeface="Arial"/>
              </a:rPr>
              <a:t>Outstanding fines</a:t>
            </a:r>
          </a:p>
          <a:p>
            <a:pPr lvl="1" fontAlgn="base">
              <a:buFont typeface="Arial" panose="020B0604020202020204" pitchFamily="34" charset="0"/>
              <a:buChar char="•"/>
            </a:pPr>
            <a:r>
              <a:rPr lang="en-US" sz="3200" dirty="0">
                <a:latin typeface="Arial"/>
                <a:cs typeface="Arial"/>
              </a:rPr>
              <a:t>Sierra’s Globally Purge Charges</a:t>
            </a:r>
          </a:p>
          <a:p>
            <a:pPr lvl="1" fontAlgn="base">
              <a:buFont typeface="Arial" panose="020B0604020202020204" pitchFamily="34" charset="0"/>
              <a:buChar char="•"/>
            </a:pPr>
            <a:r>
              <a:rPr lang="en-US" sz="3200" dirty="0">
                <a:latin typeface="Arial"/>
                <a:cs typeface="Arial"/>
              </a:rPr>
              <a:t>Sierra DNA: fine tables</a:t>
            </a:r>
          </a:p>
          <a:p>
            <a:pPr fontAlgn="base">
              <a:buFont typeface="Arial" panose="020B0604020202020204" pitchFamily="34" charset="0"/>
              <a:buChar char="•"/>
            </a:pPr>
            <a:r>
              <a:rPr lang="en-US" sz="3200" dirty="0">
                <a:latin typeface="Arial"/>
                <a:cs typeface="Arial"/>
              </a:rPr>
              <a:t>Paid</a:t>
            </a:r>
          </a:p>
          <a:p>
            <a:pPr lvl="1" fontAlgn="base">
              <a:buFont typeface="Arial" panose="020B0604020202020204" pitchFamily="34" charset="0"/>
              <a:buChar char="•"/>
            </a:pPr>
            <a:r>
              <a:rPr lang="en-US" sz="3200" dirty="0">
                <a:latin typeface="Arial"/>
                <a:cs typeface="Arial"/>
              </a:rPr>
              <a:t>Sierra’s Fines Paid</a:t>
            </a:r>
            <a:r>
              <a:rPr lang="en-US" sz="3200" b="0" i="0" dirty="0">
                <a:solidFill>
                  <a:srgbClr val="000000"/>
                </a:solidFill>
                <a:effectLst/>
                <a:latin typeface="Arial"/>
                <a:cs typeface="Arial"/>
              </a:rPr>
              <a:t>​</a:t>
            </a:r>
          </a:p>
          <a:p>
            <a:pPr lvl="1" fontAlgn="base">
              <a:buFont typeface="Arial" panose="020B0604020202020204" pitchFamily="34" charset="0"/>
              <a:buChar char="•"/>
            </a:pPr>
            <a:r>
              <a:rPr lang="en-US" sz="3200" b="0" i="0" u="none" strike="noStrike" dirty="0">
                <a:solidFill>
                  <a:srgbClr val="53575A"/>
                </a:solidFill>
                <a:effectLst/>
                <a:latin typeface="Arial"/>
                <a:cs typeface="Arial"/>
              </a:rPr>
              <a:t>Sierra DNA: </a:t>
            </a:r>
            <a:r>
              <a:rPr lang="en-US" sz="3200" b="0" i="0" u="none" strike="noStrike" dirty="0" err="1">
                <a:solidFill>
                  <a:srgbClr val="53575A"/>
                </a:solidFill>
                <a:effectLst/>
                <a:latin typeface="Arial"/>
                <a:cs typeface="Arial"/>
              </a:rPr>
              <a:t>fines_paid</a:t>
            </a:r>
            <a:r>
              <a:rPr lang="en-US" sz="3200" b="0" i="0" u="none" strike="noStrike" dirty="0">
                <a:solidFill>
                  <a:srgbClr val="53575A"/>
                </a:solidFill>
                <a:effectLst/>
                <a:latin typeface="Arial"/>
                <a:cs typeface="Arial"/>
              </a:rPr>
              <a:t> table</a:t>
            </a:r>
            <a:r>
              <a:rPr lang="en-US" sz="3200" b="0" i="0" dirty="0">
                <a:solidFill>
                  <a:srgbClr val="000000"/>
                </a:solidFill>
                <a:effectLst/>
                <a:latin typeface="Arial"/>
                <a:cs typeface="Arial"/>
              </a:rPr>
              <a:t>​</a:t>
            </a:r>
          </a:p>
          <a:p>
            <a:pPr fontAlgn="base">
              <a:buFont typeface="Arial" panose="020B0604020202020204" pitchFamily="34" charset="0"/>
              <a:buChar char="•"/>
            </a:pPr>
            <a:r>
              <a:rPr lang="en-US" sz="3200" b="0" i="0" u="none" strike="noStrike" dirty="0">
                <a:solidFill>
                  <a:srgbClr val="53575A"/>
                </a:solidFill>
                <a:effectLst/>
                <a:latin typeface="Arial"/>
                <a:cs typeface="Arial"/>
              </a:rPr>
              <a:t>Replacement charges assessed and paid, if helpful for comparison</a:t>
            </a:r>
            <a:endParaRPr lang="en-US" sz="3200" b="0" i="0" dirty="0">
              <a:solidFill>
                <a:srgbClr val="000000"/>
              </a:solidFill>
              <a:effectLst/>
              <a:latin typeface="Arial"/>
              <a:cs typeface="Arial"/>
            </a:endParaRPr>
          </a:p>
          <a:p>
            <a:pPr marL="0" indent="0">
              <a:lnSpc>
                <a:spcPct val="150000"/>
              </a:lnSpc>
              <a:buNone/>
            </a:pPr>
            <a:endParaRPr lang="en-US" sz="1800"/>
          </a:p>
        </p:txBody>
      </p:sp>
    </p:spTree>
    <p:extLst>
      <p:ext uri="{BB962C8B-B14F-4D97-AF65-F5344CB8AC3E}">
        <p14:creationId xmlns:p14="http://schemas.microsoft.com/office/powerpoint/2010/main" val="4115133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D3CC-FE89-674D-8E67-6D80743F6ADA}"/>
              </a:ext>
            </a:extLst>
          </p:cNvPr>
          <p:cNvSpPr>
            <a:spLocks noGrp="1"/>
          </p:cNvSpPr>
          <p:nvPr>
            <p:ph type="title"/>
          </p:nvPr>
        </p:nvSpPr>
        <p:spPr/>
        <p:txBody>
          <a:bodyPr/>
          <a:lstStyle/>
          <a:p>
            <a:r>
              <a:rPr lang="en-US" b="1" i="0">
                <a:solidFill>
                  <a:srgbClr val="3D174B"/>
                </a:solidFill>
                <a:effectLst/>
                <a:latin typeface="Arial" panose="020B0604020202020204" pitchFamily="34" charset="0"/>
              </a:rPr>
              <a:t>Quantitative Data: Patron Impact</a:t>
            </a:r>
            <a:endParaRPr lang="en-US"/>
          </a:p>
        </p:txBody>
      </p:sp>
      <p:sp>
        <p:nvSpPr>
          <p:cNvPr id="3" name="Content Placeholder 2">
            <a:extLst>
              <a:ext uri="{FF2B5EF4-FFF2-40B4-BE49-F238E27FC236}">
                <a16:creationId xmlns:a16="http://schemas.microsoft.com/office/drawing/2014/main" id="{C916D212-A4DA-3840-884C-2D436F3208A1}"/>
              </a:ext>
            </a:extLst>
          </p:cNvPr>
          <p:cNvSpPr>
            <a:spLocks noGrp="1"/>
          </p:cNvSpPr>
          <p:nvPr>
            <p:ph idx="1"/>
          </p:nvPr>
        </p:nvSpPr>
        <p:spPr/>
        <p:txBody>
          <a:bodyPr vert="horz" lIns="91440" tIns="45720" rIns="91440" bIns="45720" rtlCol="0" anchor="t">
            <a:normAutofit/>
          </a:bodyPr>
          <a:lstStyle/>
          <a:p>
            <a:pPr marL="0" indent="0" algn="l" rtl="0" fontAlgn="base">
              <a:buNone/>
            </a:pPr>
            <a:r>
              <a:rPr lang="en-US" sz="3000" b="0" i="1" u="none" strike="noStrike" dirty="0">
                <a:solidFill>
                  <a:srgbClr val="53575A"/>
                </a:solidFill>
                <a:effectLst/>
                <a:latin typeface="Arial"/>
                <a:cs typeface="Arial"/>
              </a:rPr>
              <a:t>How many patrons are affected?</a:t>
            </a:r>
          </a:p>
          <a:p>
            <a:pPr algn="l" rtl="0" fontAlgn="base">
              <a:buFont typeface="Arial" panose="020B0604020202020204" pitchFamily="34" charset="0"/>
              <a:buChar char="•"/>
            </a:pPr>
            <a:endParaRPr lang="en-US" sz="3000"/>
          </a:p>
          <a:p>
            <a:pPr algn="l" rtl="0" fontAlgn="base">
              <a:buFont typeface="Arial" panose="020B0604020202020204" pitchFamily="34" charset="0"/>
              <a:buChar char="•"/>
            </a:pPr>
            <a:r>
              <a:rPr lang="en-US" sz="3000" dirty="0">
                <a:latin typeface="Arial"/>
                <a:cs typeface="Arial"/>
              </a:rPr>
              <a:t>Sierra’s Create Lists to find patrons blocked due to:​</a:t>
            </a:r>
          </a:p>
          <a:p>
            <a:pPr lvl="1" fontAlgn="base">
              <a:buFont typeface="Arial" panose="020B0604020202020204" pitchFamily="34" charset="0"/>
              <a:buChar char="•"/>
            </a:pPr>
            <a:r>
              <a:rPr lang="en-US" sz="3000" dirty="0">
                <a:latin typeface="Arial"/>
                <a:cs typeface="Arial"/>
              </a:rPr>
              <a:t>Fines only​: charge types 2, 4, and 6</a:t>
            </a:r>
          </a:p>
          <a:p>
            <a:pPr lvl="1" fontAlgn="base">
              <a:buFont typeface="Arial" panose="020B0604020202020204" pitchFamily="34" charset="0"/>
              <a:buChar char="•"/>
            </a:pPr>
            <a:r>
              <a:rPr lang="en-US" sz="3000" dirty="0">
                <a:latin typeface="Arial"/>
                <a:cs typeface="Arial"/>
              </a:rPr>
              <a:t>Bills only​: charge types 3 and 5, charge type 1 for manual charges</a:t>
            </a:r>
          </a:p>
          <a:p>
            <a:pPr lvl="1" fontAlgn="base">
              <a:buFont typeface="Arial" panose="020B0604020202020204" pitchFamily="34" charset="0"/>
              <a:buChar char="•"/>
            </a:pPr>
            <a:r>
              <a:rPr lang="en-US" sz="3000" dirty="0">
                <a:latin typeface="Arial"/>
                <a:cs typeface="Arial"/>
              </a:rPr>
              <a:t>Fines and bills​</a:t>
            </a:r>
          </a:p>
          <a:p>
            <a:pPr algn="l" rtl="0" fontAlgn="base">
              <a:buFont typeface="Arial" panose="020B0604020202020204" pitchFamily="34" charset="0"/>
              <a:buChar char="•"/>
            </a:pPr>
            <a:endParaRPr lang="en-US" sz="3000"/>
          </a:p>
          <a:p>
            <a:pPr algn="l" rtl="0" fontAlgn="base">
              <a:buFont typeface="Arial" panose="020B0604020202020204" pitchFamily="34" charset="0"/>
              <a:buChar char="•"/>
            </a:pPr>
            <a:r>
              <a:rPr lang="en-US" sz="3000" dirty="0">
                <a:latin typeface="Arial"/>
                <a:cs typeface="Arial"/>
              </a:rPr>
              <a:t>Blocked patrons under age 18</a:t>
            </a:r>
          </a:p>
        </p:txBody>
      </p:sp>
    </p:spTree>
    <p:extLst>
      <p:ext uri="{BB962C8B-B14F-4D97-AF65-F5344CB8AC3E}">
        <p14:creationId xmlns:p14="http://schemas.microsoft.com/office/powerpoint/2010/main" val="1194915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6D3CC-FE89-674D-8E67-6D80743F6ADA}"/>
              </a:ext>
            </a:extLst>
          </p:cNvPr>
          <p:cNvSpPr>
            <a:spLocks noGrp="1"/>
          </p:cNvSpPr>
          <p:nvPr>
            <p:ph type="title"/>
          </p:nvPr>
        </p:nvSpPr>
        <p:spPr/>
        <p:txBody>
          <a:bodyPr/>
          <a:lstStyle/>
          <a:p>
            <a:r>
              <a:rPr lang="en-US" b="1" i="0">
                <a:solidFill>
                  <a:srgbClr val="3D174B"/>
                </a:solidFill>
                <a:effectLst/>
                <a:latin typeface="Arial" panose="020B0604020202020204" pitchFamily="34" charset="0"/>
              </a:rPr>
              <a:t>Quantitative Data: Other Metrics</a:t>
            </a:r>
            <a:endParaRPr lang="en-US"/>
          </a:p>
        </p:txBody>
      </p:sp>
      <p:sp>
        <p:nvSpPr>
          <p:cNvPr id="3" name="Content Placeholder 2">
            <a:extLst>
              <a:ext uri="{FF2B5EF4-FFF2-40B4-BE49-F238E27FC236}">
                <a16:creationId xmlns:a16="http://schemas.microsoft.com/office/drawing/2014/main" id="{C916D212-A4DA-3840-884C-2D436F3208A1}"/>
              </a:ext>
            </a:extLst>
          </p:cNvPr>
          <p:cNvSpPr>
            <a:spLocks noGrp="1"/>
          </p:cNvSpPr>
          <p:nvPr>
            <p:ph idx="1"/>
          </p:nvPr>
        </p:nvSpPr>
        <p:spPr/>
        <p:txBody>
          <a:bodyPr>
            <a:normAutofit/>
          </a:bodyPr>
          <a:lstStyle/>
          <a:p>
            <a:pPr fontAlgn="base">
              <a:lnSpc>
                <a:spcPct val="150000"/>
              </a:lnSpc>
              <a:buFont typeface="Arial" panose="020B0604020202020204" pitchFamily="34" charset="0"/>
              <a:buChar char="•"/>
            </a:pPr>
            <a:r>
              <a:rPr lang="en-US" sz="3200"/>
              <a:t>Staff time</a:t>
            </a:r>
          </a:p>
          <a:p>
            <a:pPr lvl="1" fontAlgn="base">
              <a:lnSpc>
                <a:spcPct val="150000"/>
              </a:lnSpc>
              <a:buFont typeface="Arial" panose="020B0604020202020204" pitchFamily="34" charset="0"/>
              <a:buChar char="•"/>
            </a:pPr>
            <a:r>
              <a:rPr lang="en-US" sz="3200"/>
              <a:t>Fine-collection</a:t>
            </a:r>
          </a:p>
          <a:p>
            <a:pPr lvl="1" fontAlgn="base">
              <a:lnSpc>
                <a:spcPct val="150000"/>
              </a:lnSpc>
              <a:buFont typeface="Arial" panose="020B0604020202020204" pitchFamily="34" charset="0"/>
              <a:buChar char="•"/>
            </a:pPr>
            <a:r>
              <a:rPr lang="en-US" sz="3200"/>
              <a:t>Record-keeping and accounting</a:t>
            </a:r>
          </a:p>
          <a:p>
            <a:pPr fontAlgn="base">
              <a:lnSpc>
                <a:spcPct val="150000"/>
              </a:lnSpc>
              <a:buFont typeface="Arial" panose="020B0604020202020204" pitchFamily="34" charset="0"/>
              <a:buChar char="•"/>
            </a:pPr>
            <a:r>
              <a:rPr lang="en-US" sz="3200"/>
              <a:t>Online payment fees</a:t>
            </a:r>
          </a:p>
        </p:txBody>
      </p:sp>
    </p:spTree>
    <p:extLst>
      <p:ext uri="{BB962C8B-B14F-4D97-AF65-F5344CB8AC3E}">
        <p14:creationId xmlns:p14="http://schemas.microsoft.com/office/powerpoint/2010/main" val="1836723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a282bb7-5f59-4ad4-810f-475dfa0f201a">
      <UserInfo>
        <DisplayName>Stephanie Smith</DisplayName>
        <AccountId>18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402C5EC0A55B34F9D07AE556A13DAC0" ma:contentTypeVersion="7" ma:contentTypeDescription="Create a new document." ma:contentTypeScope="" ma:versionID="3d16b452d9f3a0f84fe713048ec80287">
  <xsd:schema xmlns:xsd="http://www.w3.org/2001/XMLSchema" xmlns:xs="http://www.w3.org/2001/XMLSchema" xmlns:p="http://schemas.microsoft.com/office/2006/metadata/properties" xmlns:ns3="2ffae824-cd74-4f53-a608-2bd0d1d6075a" xmlns:ns4="fa282bb7-5f59-4ad4-810f-475dfa0f201a" targetNamespace="http://schemas.microsoft.com/office/2006/metadata/properties" ma:root="true" ma:fieldsID="c3db606c7710e3aa4eab6345cf21efd9" ns3:_="" ns4:_="">
    <xsd:import namespace="2ffae824-cd74-4f53-a608-2bd0d1d6075a"/>
    <xsd:import namespace="fa282bb7-5f59-4ad4-810f-475dfa0f201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ae824-cd74-4f53-a608-2bd0d1d6075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282bb7-5f59-4ad4-810f-475dfa0f201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8F9655-2023-4CDE-8CF6-16CB6DC1D549}">
  <ds:schemaRefs>
    <ds:schemaRef ds:uri="2ffae824-cd74-4f53-a608-2bd0d1d6075a"/>
    <ds:schemaRef ds:uri="fa282bb7-5f59-4ad4-810f-475dfa0f201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6A7E153-2A2C-4AC4-9EDE-4335049703BA}">
  <ds:schemaRefs>
    <ds:schemaRef ds:uri="http://schemas.microsoft.com/sharepoint/v3/contenttype/forms"/>
  </ds:schemaRefs>
</ds:datastoreItem>
</file>

<file path=customXml/itemProps3.xml><?xml version="1.0" encoding="utf-8"?>
<ds:datastoreItem xmlns:ds="http://schemas.openxmlformats.org/officeDocument/2006/customXml" ds:itemID="{64CB55FD-AC98-4227-A8E8-2D2D9FB3D150}">
  <ds:schemaRefs>
    <ds:schemaRef ds:uri="2ffae824-cd74-4f53-a608-2bd0d1d6075a"/>
    <ds:schemaRef ds:uri="fa282bb7-5f59-4ad4-810f-475dfa0f201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2</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Fine-Freedom</vt:lpstr>
      <vt:lpstr>About our Library System</vt:lpstr>
      <vt:lpstr>About our Library System</vt:lpstr>
      <vt:lpstr>About our Circulation Policies</vt:lpstr>
      <vt:lpstr>PowerPoint Presentation</vt:lpstr>
      <vt:lpstr>Qualitative Data</vt:lpstr>
      <vt:lpstr>Quantitative Data: Fine Revenue Snapshots</vt:lpstr>
      <vt:lpstr>Quantitative Data: Patron Impact</vt:lpstr>
      <vt:lpstr>Quantitative Data: Other Metrics</vt:lpstr>
      <vt:lpstr>Making the Change</vt:lpstr>
      <vt:lpstr>Loan Rule Changes</vt:lpstr>
      <vt:lpstr>Waiving Existing Fines</vt:lpstr>
      <vt:lpstr>PowerPoint Presentation</vt:lpstr>
      <vt:lpstr>Tips for an Accessible Presentation</vt:lpstr>
      <vt:lpstr>Tips for an Accessible Presentation</vt:lpstr>
      <vt:lpstr>How to import slides into the template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 of a really interesting presentation</dc:title>
  <dc:subject/>
  <dc:creator>Kristine Menkins</dc:creator>
  <cp:keywords/>
  <dc:description/>
  <cp:revision>110</cp:revision>
  <dcterms:created xsi:type="dcterms:W3CDTF">2019-12-02T15:33:25Z</dcterms:created>
  <dcterms:modified xsi:type="dcterms:W3CDTF">2021-03-04T15:07:48Z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0x010100F402C5EC0A55B34F9D07AE556A13DAC0</vt:lpwstr>
  </property>
</Properties>
</file>