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4" r:id="rId1"/>
    <p:sldMasterId id="2147483670" r:id="rId2"/>
  </p:sldMasterIdLst>
  <p:notesMasterIdLst>
    <p:notesMasterId r:id="rId46"/>
  </p:notesMasterIdLst>
  <p:sldIdLst>
    <p:sldId id="294" r:id="rId3"/>
    <p:sldId id="296" r:id="rId4"/>
    <p:sldId id="256" r:id="rId5"/>
    <p:sldId id="260" r:id="rId6"/>
    <p:sldId id="280" r:id="rId7"/>
    <p:sldId id="259" r:id="rId8"/>
    <p:sldId id="262" r:id="rId9"/>
    <p:sldId id="263" r:id="rId10"/>
    <p:sldId id="264" r:id="rId11"/>
    <p:sldId id="257" r:id="rId12"/>
    <p:sldId id="298" r:id="rId13"/>
    <p:sldId id="299" r:id="rId14"/>
    <p:sldId id="267" r:id="rId15"/>
    <p:sldId id="300" r:id="rId16"/>
    <p:sldId id="268" r:id="rId17"/>
    <p:sldId id="269" r:id="rId18"/>
    <p:sldId id="270" r:id="rId19"/>
    <p:sldId id="261" r:id="rId20"/>
    <p:sldId id="272" r:id="rId21"/>
    <p:sldId id="271" r:id="rId22"/>
    <p:sldId id="273" r:id="rId23"/>
    <p:sldId id="274" r:id="rId24"/>
    <p:sldId id="275" r:id="rId25"/>
    <p:sldId id="276" r:id="rId26"/>
    <p:sldId id="278" r:id="rId27"/>
    <p:sldId id="277" r:id="rId28"/>
    <p:sldId id="279" r:id="rId29"/>
    <p:sldId id="286" r:id="rId30"/>
    <p:sldId id="287" r:id="rId31"/>
    <p:sldId id="288" r:id="rId32"/>
    <p:sldId id="289" r:id="rId33"/>
    <p:sldId id="301" r:id="rId34"/>
    <p:sldId id="291" r:id="rId35"/>
    <p:sldId id="292" r:id="rId36"/>
    <p:sldId id="293" r:id="rId37"/>
    <p:sldId id="281" r:id="rId38"/>
    <p:sldId id="282" r:id="rId39"/>
    <p:sldId id="283" r:id="rId40"/>
    <p:sldId id="285" r:id="rId41"/>
    <p:sldId id="284" r:id="rId42"/>
    <p:sldId id="302" r:id="rId43"/>
    <p:sldId id="297" r:id="rId44"/>
    <p:sldId id="295" r:id="rId45"/>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ony Sindelar" initials=""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225" autoAdjust="0"/>
    <p:restoredTop sz="86803" autoAdjust="0"/>
  </p:normalViewPr>
  <p:slideViewPr>
    <p:cSldViewPr snapToGrid="0">
      <p:cViewPr varScale="1">
        <p:scale>
          <a:sx n="94" d="100"/>
          <a:sy n="94" d="100"/>
        </p:scale>
        <p:origin x="96" y="8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r>
              <a:rPr lang="en-US" dirty="0" smtClean="0"/>
              <a:t>As</a:t>
            </a:r>
            <a:r>
              <a:rPr lang="en-US" baseline="0" dirty="0" smtClean="0"/>
              <a:t> seen in Wes and Jeff’s Learn About IUG 2024 presentation</a:t>
            </a:r>
            <a:endParaRPr lang="en-US" dirty="0"/>
          </a:p>
        </p:txBody>
      </p:sp>
    </p:spTree>
    <p:extLst>
      <p:ext uri="{BB962C8B-B14F-4D97-AF65-F5344CB8AC3E}">
        <p14:creationId xmlns:p14="http://schemas.microsoft.com/office/powerpoint/2010/main" val="18485373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r>
              <a:rPr lang="en-US" dirty="0" smtClean="0"/>
              <a:t>So there’s a peak</a:t>
            </a:r>
            <a:r>
              <a:rPr lang="en-US" baseline="0" dirty="0" smtClean="0"/>
              <a:t> at the table, highlighting an order that includes multiple funds, just to provide a sense of why this structure exists.  This library has ordered 2 copies for two different branches, using a different fund for each…we’ll get back to this table shortly.</a:t>
            </a:r>
            <a:endParaRPr lang="en-US" dirty="0"/>
          </a:p>
        </p:txBody>
      </p:sp>
    </p:spTree>
    <p:extLst>
      <p:ext uri="{BB962C8B-B14F-4D97-AF65-F5344CB8AC3E}">
        <p14:creationId xmlns:p14="http://schemas.microsoft.com/office/powerpoint/2010/main" val="36163806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r>
              <a:rPr lang="en-US" dirty="0" smtClean="0"/>
              <a:t>Now we can join</a:t>
            </a:r>
            <a:r>
              <a:rPr lang="en-US" baseline="0" dirty="0" smtClean="0"/>
              <a:t> the </a:t>
            </a:r>
            <a:r>
              <a:rPr lang="en-US" baseline="0" dirty="0" err="1" smtClean="0"/>
              <a:t>order_record</a:t>
            </a:r>
            <a:r>
              <a:rPr lang="en-US" baseline="0" dirty="0" smtClean="0"/>
              <a:t> table to the </a:t>
            </a:r>
            <a:r>
              <a:rPr lang="en-US" baseline="0" dirty="0" err="1" smtClean="0"/>
              <a:t>order_record_cmf</a:t>
            </a:r>
            <a:r>
              <a:rPr lang="en-US" baseline="0" dirty="0" smtClean="0"/>
              <a:t> table (along with </a:t>
            </a:r>
            <a:r>
              <a:rPr lang="en-US" baseline="0" dirty="0" err="1" smtClean="0"/>
              <a:t>record_metadata</a:t>
            </a:r>
            <a:r>
              <a:rPr lang="en-US" baseline="0" dirty="0" smtClean="0"/>
              <a:t> just to get the record number) and filter to records with a </a:t>
            </a:r>
            <a:r>
              <a:rPr lang="en-US" baseline="0" dirty="0" err="1" smtClean="0"/>
              <a:t>location_code</a:t>
            </a:r>
            <a:r>
              <a:rPr lang="en-US" baseline="0" dirty="0" smtClean="0"/>
              <a:t> = ‘none’ and we’ve found all our out of scope records….but also our next mystery to untangle.</a:t>
            </a:r>
            <a:endParaRPr lang="en-US" dirty="0"/>
          </a:p>
        </p:txBody>
      </p:sp>
    </p:spTree>
    <p:extLst>
      <p:ext uri="{BB962C8B-B14F-4D97-AF65-F5344CB8AC3E}">
        <p14:creationId xmlns:p14="http://schemas.microsoft.com/office/powerpoint/2010/main" val="42881709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r>
              <a:rPr lang="en-US" dirty="0" smtClean="0"/>
              <a:t>There is no fund code of 00000.</a:t>
            </a:r>
          </a:p>
          <a:p>
            <a:pPr marL="139700" indent="0">
              <a:buNone/>
            </a:pPr>
            <a:endParaRPr lang="en-US" dirty="0" smtClean="0"/>
          </a:p>
          <a:p>
            <a:pPr marL="139700" indent="0">
              <a:buNone/>
            </a:pPr>
            <a:r>
              <a:rPr lang="en-US" dirty="0" smtClean="0"/>
              <a:t>Not just an issue for the orders missing data.  If you preview</a:t>
            </a:r>
            <a:r>
              <a:rPr lang="en-US" baseline="0" dirty="0" smtClean="0"/>
              <a:t> the </a:t>
            </a:r>
            <a:r>
              <a:rPr lang="en-US" baseline="0" dirty="0" err="1" smtClean="0"/>
              <a:t>order_record_cmf</a:t>
            </a:r>
            <a:r>
              <a:rPr lang="en-US" baseline="0" dirty="0" smtClean="0"/>
              <a:t> table all the funds are like this.  None of these fund codes make sense for our libraries</a:t>
            </a:r>
            <a:r>
              <a:rPr lang="en-US" baseline="0" dirty="0" smtClean="0"/>
              <a:t>.</a:t>
            </a:r>
            <a:endParaRPr lang="en-US" dirty="0"/>
          </a:p>
        </p:txBody>
      </p:sp>
    </p:spTree>
    <p:extLst>
      <p:ext uri="{BB962C8B-B14F-4D97-AF65-F5344CB8AC3E}">
        <p14:creationId xmlns:p14="http://schemas.microsoft.com/office/powerpoint/2010/main" val="32508451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r>
              <a:rPr lang="en-US" baseline="0" dirty="0" smtClean="0"/>
              <a:t>Looking further at this table, we can also see that these </a:t>
            </a:r>
            <a:r>
              <a:rPr lang="en-US" baseline="0" dirty="0" err="1" smtClean="0"/>
              <a:t>fund_codes</a:t>
            </a:r>
            <a:r>
              <a:rPr lang="en-US" baseline="0" dirty="0" smtClean="0"/>
              <a:t> are shared between locations, which makes even sense with how funds work with our accounting units.</a:t>
            </a:r>
            <a:endParaRPr lang="en-US" dirty="0"/>
          </a:p>
        </p:txBody>
      </p:sp>
    </p:spTree>
    <p:extLst>
      <p:ext uri="{BB962C8B-B14F-4D97-AF65-F5344CB8AC3E}">
        <p14:creationId xmlns:p14="http://schemas.microsoft.com/office/powerpoint/2010/main" val="22204640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r>
              <a:rPr lang="en-US" dirty="0" smtClean="0"/>
              <a:t>The fund table has codes…but it doesn’t have ids or anything else</a:t>
            </a:r>
            <a:r>
              <a:rPr lang="en-US" baseline="0" dirty="0" smtClean="0"/>
              <a:t> that looks like it would work to join to the cmf table.</a:t>
            </a:r>
            <a:endParaRPr lang="en-US" dirty="0"/>
          </a:p>
        </p:txBody>
      </p:sp>
    </p:spTree>
    <p:extLst>
      <p:ext uri="{BB962C8B-B14F-4D97-AF65-F5344CB8AC3E}">
        <p14:creationId xmlns:p14="http://schemas.microsoft.com/office/powerpoint/2010/main" val="23932528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r>
              <a:rPr lang="en-US" dirty="0" smtClean="0"/>
              <a:t>There’s a </a:t>
            </a:r>
            <a:r>
              <a:rPr lang="en-US" dirty="0" err="1" smtClean="0"/>
              <a:t>fund_myuser</a:t>
            </a:r>
            <a:r>
              <a:rPr lang="en-US" baseline="0" dirty="0" smtClean="0"/>
              <a:t> table.  Typically </a:t>
            </a:r>
            <a:r>
              <a:rPr lang="en-US" baseline="0" dirty="0" err="1" smtClean="0"/>
              <a:t>myuser</a:t>
            </a:r>
            <a:r>
              <a:rPr lang="en-US" baseline="0" dirty="0" smtClean="0"/>
              <a:t> tables provide translations between codes and labels.  This table does have both our </a:t>
            </a:r>
            <a:r>
              <a:rPr lang="en-US" baseline="0" dirty="0" err="1" smtClean="0"/>
              <a:t>fund_codes</a:t>
            </a:r>
            <a:r>
              <a:rPr lang="en-US" baseline="0" dirty="0" smtClean="0"/>
              <a:t> and an id that’s maybe something, but it’s labeled as </a:t>
            </a:r>
            <a:r>
              <a:rPr lang="en-US" baseline="0" dirty="0" err="1" smtClean="0"/>
              <a:t>fund_master_id</a:t>
            </a:r>
            <a:r>
              <a:rPr lang="en-US" baseline="0" dirty="0" smtClean="0"/>
              <a:t> and doesn’t quite look like those 5 character fund codes we saw before.  So what is that a foreign key to.</a:t>
            </a:r>
            <a:endParaRPr lang="en-US" dirty="0"/>
          </a:p>
        </p:txBody>
      </p:sp>
    </p:spTree>
    <p:extLst>
      <p:ext uri="{BB962C8B-B14F-4D97-AF65-F5344CB8AC3E}">
        <p14:creationId xmlns:p14="http://schemas.microsoft.com/office/powerpoint/2010/main" val="1100800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r>
              <a:rPr lang="en-US" dirty="0" smtClean="0"/>
              <a:t>There</a:t>
            </a:r>
            <a:r>
              <a:rPr lang="en-US" baseline="0" dirty="0" smtClean="0"/>
              <a:t> is in fact a </a:t>
            </a:r>
            <a:r>
              <a:rPr lang="en-US" baseline="0" dirty="0" err="1" smtClean="0"/>
              <a:t>fund_master</a:t>
            </a:r>
            <a:r>
              <a:rPr lang="en-US" baseline="0" dirty="0" smtClean="0"/>
              <a:t> table, and it contains ids, accounting unit ids codes and code numbers that still don’t look like what we saw in the cmf table but do explain how it’s possible for the codes we saw before to seemingly be shared among accounting units.  Here we can see that each accounting unit has a distinct set of </a:t>
            </a:r>
            <a:r>
              <a:rPr lang="en-US" baseline="0" dirty="0" err="1" smtClean="0"/>
              <a:t>code_num</a:t>
            </a:r>
            <a:r>
              <a:rPr lang="en-US" baseline="0" dirty="0" smtClean="0"/>
              <a:t> values.  However, we can also see that there is no entry in this table for a </a:t>
            </a:r>
            <a:r>
              <a:rPr lang="en-US" baseline="0" dirty="0" err="1" smtClean="0"/>
              <a:t>code_num</a:t>
            </a:r>
            <a:r>
              <a:rPr lang="en-US" baseline="0" dirty="0" smtClean="0"/>
              <a:t> = 0.</a:t>
            </a:r>
          </a:p>
          <a:p>
            <a:pPr marL="139700" indent="0">
              <a:buNone/>
            </a:pPr>
            <a:endParaRPr lang="en-US" baseline="0" dirty="0" smtClean="0"/>
          </a:p>
          <a:p>
            <a:pPr marL="139700" indent="0">
              <a:buNone/>
            </a:pPr>
            <a:r>
              <a:rPr lang="en-US" baseline="0" dirty="0" smtClean="0"/>
              <a:t>Because anything with a location code of none will also wind up with a fund code of none (it’s out of scope/accounting unit and thus has not access to those fund codes), we’ll simply never have fund information to work with in this query so we can just remove that from our select statement.  And we’ll come back to those fund codes in a bit.</a:t>
            </a:r>
            <a:endParaRPr lang="en-US" dirty="0"/>
          </a:p>
        </p:txBody>
      </p:sp>
    </p:spTree>
    <p:extLst>
      <p:ext uri="{BB962C8B-B14F-4D97-AF65-F5344CB8AC3E}">
        <p14:creationId xmlns:p14="http://schemas.microsoft.com/office/powerpoint/2010/main" val="26537978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1c920fcaba8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1c920fcaba8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To</a:t>
            </a:r>
            <a:r>
              <a:rPr lang="en-US" baseline="0" dirty="0" smtClean="0"/>
              <a:t> explore this further let’s look at another common acquisitions problem that can be difficult to research in Sierra.</a:t>
            </a:r>
            <a:endParaRPr dirty="0"/>
          </a:p>
        </p:txBody>
      </p:sp>
    </p:spTree>
    <p:extLst>
      <p:ext uri="{BB962C8B-B14F-4D97-AF65-F5344CB8AC3E}">
        <p14:creationId xmlns:p14="http://schemas.microsoft.com/office/powerpoint/2010/main" val="4087494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1b8075513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1b8075513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dirty="0" smtClean="0">
                <a:solidFill>
                  <a:schemeClr val="dk1"/>
                </a:solidFill>
              </a:rPr>
              <a:t>Most commonly caused</a:t>
            </a:r>
            <a:r>
              <a:rPr lang="en-US" baseline="0" dirty="0" smtClean="0">
                <a:solidFill>
                  <a:schemeClr val="dk1"/>
                </a:solidFill>
              </a:rPr>
              <a:t> by setting encumbrances to $0 during fiscal close while open orders remain in the system.</a:t>
            </a:r>
            <a:endParaRPr dirty="0">
              <a:solidFill>
                <a:schemeClr val="dk1"/>
              </a:solidFill>
            </a:endParaRPr>
          </a:p>
        </p:txBody>
      </p:sp>
    </p:spTree>
    <p:extLst>
      <p:ext uri="{BB962C8B-B14F-4D97-AF65-F5344CB8AC3E}">
        <p14:creationId xmlns:p14="http://schemas.microsoft.com/office/powerpoint/2010/main" val="19530425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r>
              <a:rPr lang="en-US" dirty="0" smtClean="0"/>
              <a:t>So we’re pretty sure those codes mostly</a:t>
            </a:r>
            <a:r>
              <a:rPr lang="en-US" baseline="0" dirty="0" smtClean="0"/>
              <a:t> match.  But a quick data type lookup using the </a:t>
            </a:r>
            <a:r>
              <a:rPr lang="en-US" baseline="0" dirty="0" err="1" smtClean="0"/>
              <a:t>information_schema</a:t>
            </a:r>
            <a:r>
              <a:rPr lang="en-US" baseline="0" dirty="0" smtClean="0"/>
              <a:t> table, which contains metadata for the database itself reveals that to two fields are using different datatypes, so we’re going to have to address that if we want to join the tables together.</a:t>
            </a:r>
            <a:endParaRPr lang="en-US" dirty="0"/>
          </a:p>
        </p:txBody>
      </p:sp>
    </p:spTree>
    <p:extLst>
      <p:ext uri="{BB962C8B-B14F-4D97-AF65-F5344CB8AC3E}">
        <p14:creationId xmlns:p14="http://schemas.microsoft.com/office/powerpoint/2010/main" val="29208528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a:p>
            <a:pPr marL="0" lvl="0" indent="0" algn="l" rtl="0">
              <a:spcBef>
                <a:spcPts val="0"/>
              </a:spcBef>
              <a:spcAft>
                <a:spcPts val="0"/>
              </a:spcAft>
              <a:buClr>
                <a:schemeClr val="dk1"/>
              </a:buClr>
              <a:buSzPts val="1100"/>
              <a:buFont typeface="Arial"/>
              <a:buNone/>
            </a:pPr>
            <a:endParaRPr sz="1000" dirty="0">
              <a:solidFill>
                <a:schemeClr val="dk1"/>
              </a:solidFill>
            </a:endParaRPr>
          </a:p>
          <a:p>
            <a:pPr marL="0" lvl="0" indent="0" algn="l" rtl="0">
              <a:spcBef>
                <a:spcPts val="0"/>
              </a:spcBef>
              <a:spcAft>
                <a:spcPts val="0"/>
              </a:spcAft>
              <a:buClr>
                <a:schemeClr val="dk1"/>
              </a:buClr>
              <a:buSzPts val="1100"/>
              <a:buFont typeface="Arial"/>
              <a:buNone/>
            </a:pPr>
            <a:endParaRPr sz="1000" dirty="0">
              <a:solidFill>
                <a:schemeClr val="dk1"/>
              </a:solidFill>
            </a:endParaRPr>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None/>
            </a:pPr>
            <a:r>
              <a:rPr lang="en" dirty="0"/>
              <a:t>Check in Meeting Agenda on Slide 1</a:t>
            </a: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r>
              <a:rPr lang="en-US" dirty="0" smtClean="0"/>
              <a:t>Here</a:t>
            </a:r>
            <a:r>
              <a:rPr lang="en-US" baseline="0" dirty="0" smtClean="0"/>
              <a:t> I’m testing out joining </a:t>
            </a:r>
            <a:r>
              <a:rPr lang="en-US" baseline="0" dirty="0" err="1" smtClean="0"/>
              <a:t>order_record_cmd</a:t>
            </a:r>
            <a:r>
              <a:rPr lang="en-US" baseline="0" dirty="0" smtClean="0"/>
              <a:t> to the </a:t>
            </a:r>
            <a:r>
              <a:rPr lang="en-US" baseline="0" dirty="0" err="1" smtClean="0"/>
              <a:t>fund_master</a:t>
            </a:r>
            <a:r>
              <a:rPr lang="en-US" baseline="0" dirty="0" smtClean="0"/>
              <a:t> table we were looking at earlier, casting the cmf table’s fund_code to an integer so the data types match.  What we discover is that while the </a:t>
            </a:r>
            <a:r>
              <a:rPr lang="en-US" baseline="0" dirty="0" smtClean="0"/>
              <a:t>our </a:t>
            </a:r>
            <a:r>
              <a:rPr lang="en-US" baseline="0" dirty="0" smtClean="0"/>
              <a:t>desired fund code is coming up, so is every other accounting unit’s fund that shares a value of 23.</a:t>
            </a:r>
          </a:p>
          <a:p>
            <a:pPr marL="139700" indent="0">
              <a:buNone/>
            </a:pPr>
            <a:endParaRPr lang="en-US" baseline="0" dirty="0" smtClean="0"/>
          </a:p>
          <a:p>
            <a:pPr marL="139700" indent="0">
              <a:buNone/>
            </a:pPr>
            <a:r>
              <a:rPr lang="en-US" baseline="0" dirty="0" smtClean="0"/>
              <a:t>So as part of this join we need to also limit on accounting unit….but this order does not belong to accounting unit 5.</a:t>
            </a:r>
            <a:endParaRPr lang="en-US" dirty="0"/>
          </a:p>
        </p:txBody>
      </p:sp>
    </p:spTree>
    <p:extLst>
      <p:ext uri="{BB962C8B-B14F-4D97-AF65-F5344CB8AC3E}">
        <p14:creationId xmlns:p14="http://schemas.microsoft.com/office/powerpoint/2010/main" val="27901627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r>
              <a:rPr lang="en-US" dirty="0" smtClean="0"/>
              <a:t>Fund</a:t>
            </a:r>
            <a:r>
              <a:rPr lang="en-US" baseline="0" dirty="0" smtClean="0"/>
              <a:t> master and </a:t>
            </a:r>
            <a:r>
              <a:rPr lang="en-US" baseline="0" dirty="0" err="1" smtClean="0"/>
              <a:t>order_record</a:t>
            </a:r>
            <a:r>
              <a:rPr lang="en-US" baseline="0" dirty="0" smtClean="0"/>
              <a:t> both have foreign keys to the accounting unit table, but they aren’t a match for each other.  </a:t>
            </a:r>
            <a:r>
              <a:rPr lang="en-US" baseline="0" dirty="0" err="1" smtClean="0"/>
              <a:t>Order_record</a:t>
            </a:r>
            <a:r>
              <a:rPr lang="en-US" baseline="0" dirty="0" smtClean="0"/>
              <a:t> uses the </a:t>
            </a:r>
            <a:r>
              <a:rPr lang="en-US" baseline="0" dirty="0" err="1" smtClean="0"/>
              <a:t>code_num</a:t>
            </a:r>
            <a:r>
              <a:rPr lang="en-US" baseline="0" dirty="0" smtClean="0"/>
              <a:t> field while </a:t>
            </a:r>
            <a:r>
              <a:rPr lang="en-US" baseline="0" dirty="0" err="1" smtClean="0"/>
              <a:t>fund_master</a:t>
            </a:r>
            <a:r>
              <a:rPr lang="en-US" baseline="0" dirty="0" smtClean="0"/>
              <a:t> instead references the id.  So in order to make this work you have to take the extra step of going through the </a:t>
            </a:r>
            <a:r>
              <a:rPr lang="en-US" baseline="0" dirty="0" err="1" smtClean="0"/>
              <a:t>accounint_unit</a:t>
            </a:r>
            <a:r>
              <a:rPr lang="en-US" baseline="0" dirty="0" smtClean="0"/>
              <a:t> table to join everything together.</a:t>
            </a:r>
            <a:endParaRPr lang="en-US" dirty="0"/>
          </a:p>
        </p:txBody>
      </p:sp>
    </p:spTree>
    <p:extLst>
      <p:ext uri="{BB962C8B-B14F-4D97-AF65-F5344CB8AC3E}">
        <p14:creationId xmlns:p14="http://schemas.microsoft.com/office/powerpoint/2010/main" val="15759395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r>
              <a:rPr lang="en-US" dirty="0" smtClean="0"/>
              <a:t>So</a:t>
            </a:r>
            <a:r>
              <a:rPr lang="en-US" baseline="0" dirty="0" smtClean="0"/>
              <a:t> here we join to that table and limit the appropriate accounting unit and we’ve got all our needed data together.</a:t>
            </a:r>
            <a:endParaRPr lang="en-US" dirty="0"/>
          </a:p>
        </p:txBody>
      </p:sp>
    </p:spTree>
    <p:extLst>
      <p:ext uri="{BB962C8B-B14F-4D97-AF65-F5344CB8AC3E}">
        <p14:creationId xmlns:p14="http://schemas.microsoft.com/office/powerpoint/2010/main" val="29395449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r>
              <a:rPr lang="en-US" dirty="0" smtClean="0"/>
              <a:t>Now</a:t>
            </a:r>
            <a:r>
              <a:rPr lang="en-US" baseline="0" dirty="0" smtClean="0"/>
              <a:t> we can just adjust our filters a bit so we’re searching for open orders created before a specified date using our desired fund code and we’ve got some data we can work with.</a:t>
            </a:r>
          </a:p>
          <a:p>
            <a:pPr marL="139700" indent="0">
              <a:buNone/>
            </a:pPr>
            <a:endParaRPr lang="en-US" baseline="0" dirty="0" smtClean="0"/>
          </a:p>
          <a:p>
            <a:pPr marL="139700" indent="0">
              <a:buNone/>
            </a:pPr>
            <a:r>
              <a:rPr lang="en-US" baseline="0" dirty="0" smtClean="0"/>
              <a:t>However, this isn’t accounting for partial paid orders yet, so we have one more table to bring in still.</a:t>
            </a:r>
            <a:endParaRPr lang="en-US" dirty="0"/>
          </a:p>
        </p:txBody>
      </p:sp>
    </p:spTree>
    <p:extLst>
      <p:ext uri="{BB962C8B-B14F-4D97-AF65-F5344CB8AC3E}">
        <p14:creationId xmlns:p14="http://schemas.microsoft.com/office/powerpoint/2010/main" val="42703767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r>
              <a:rPr lang="en-US" dirty="0" err="1" smtClean="0"/>
              <a:t>Order_record_paid</a:t>
            </a:r>
            <a:r>
              <a:rPr lang="en-US" dirty="0" smtClean="0"/>
              <a:t> includes the</a:t>
            </a:r>
            <a:r>
              <a:rPr lang="en-US" baseline="0" dirty="0" smtClean="0"/>
              <a:t> full contents of the paid fields you can see in orders, which in fact appear already as tables in Sierra.</a:t>
            </a:r>
            <a:endParaRPr lang="en-US" dirty="0"/>
          </a:p>
        </p:txBody>
      </p:sp>
    </p:spTree>
    <p:extLst>
      <p:ext uri="{BB962C8B-B14F-4D97-AF65-F5344CB8AC3E}">
        <p14:creationId xmlns:p14="http://schemas.microsoft.com/office/powerpoint/2010/main" val="11992542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r>
              <a:rPr lang="en-US" dirty="0" smtClean="0"/>
              <a:t>Now we can left join to the </a:t>
            </a:r>
            <a:r>
              <a:rPr lang="en-US" dirty="0" err="1" smtClean="0"/>
              <a:t>order_record_paid</a:t>
            </a:r>
            <a:r>
              <a:rPr lang="en-US" dirty="0" smtClean="0"/>
              <a:t> table,</a:t>
            </a:r>
            <a:r>
              <a:rPr lang="en-US" baseline="0" dirty="0" smtClean="0"/>
              <a:t> if it was a standard join we’d only be looking at orders where a paid field happens to exist. </a:t>
            </a:r>
          </a:p>
          <a:p>
            <a:pPr marL="139700" indent="0">
              <a:buNone/>
            </a:pPr>
            <a:endParaRPr lang="en-US" baseline="0" dirty="0" smtClean="0"/>
          </a:p>
          <a:p>
            <a:pPr marL="139700" indent="0">
              <a:buNone/>
            </a:pPr>
            <a:r>
              <a:rPr lang="en-US" baseline="0" dirty="0" smtClean="0"/>
              <a:t>Now we can calculate a proper total by subtracting </a:t>
            </a:r>
            <a:r>
              <a:rPr lang="en-US" baseline="0" dirty="0" smtClean="0"/>
              <a:t>paid copies from copies</a:t>
            </a:r>
            <a:r>
              <a:rPr lang="en-US" baseline="0" dirty="0" smtClean="0"/>
              <a:t>.  Note the COALESCE function used with the </a:t>
            </a:r>
            <a:r>
              <a:rPr lang="en-US" baseline="0" dirty="0" err="1" smtClean="0"/>
              <a:t>paid_copies</a:t>
            </a:r>
            <a:r>
              <a:rPr lang="en-US" baseline="0" dirty="0" smtClean="0"/>
              <a:t> field, which accounts for null values (when paid doesn’t exist at all).  You can’t really perform basic math on null values, 1-null = null.  This function looks at everything in the parenthesis and returns the first entry it sees that isn’t null.  Most of the time that will be the copies field, but when copies = null then it moves on and selects the 0 instead.</a:t>
            </a:r>
            <a:endParaRPr lang="en-US" dirty="0" smtClean="0"/>
          </a:p>
          <a:p>
            <a:pPr marL="139700" indent="0">
              <a:buNone/>
            </a:pPr>
            <a:endParaRPr lang="en-US" dirty="0"/>
          </a:p>
        </p:txBody>
      </p:sp>
    </p:spTree>
    <p:extLst>
      <p:ext uri="{BB962C8B-B14F-4D97-AF65-F5344CB8AC3E}">
        <p14:creationId xmlns:p14="http://schemas.microsoft.com/office/powerpoint/2010/main" val="27248083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r>
              <a:rPr lang="en-US" dirty="0" smtClean="0"/>
              <a:t>So</a:t>
            </a:r>
            <a:r>
              <a:rPr lang="en-US" baseline="0" dirty="0" smtClean="0"/>
              <a:t> that was how to hunt for the orders contributing to a negative encumbrance, but if you don’t know which funds to look at, with just a little adjustment we can do that too.</a:t>
            </a:r>
          </a:p>
          <a:p>
            <a:pPr marL="139700" indent="0">
              <a:buNone/>
            </a:pPr>
            <a:endParaRPr lang="en-US" baseline="0" dirty="0" smtClean="0"/>
          </a:p>
          <a:p>
            <a:pPr marL="139700" indent="0">
              <a:buNone/>
            </a:pPr>
            <a:r>
              <a:rPr lang="en-US" baseline="0" dirty="0" smtClean="0"/>
              <a:t>The bulk of our prior query is now packaged into a Common Table Expression, which you can think of as an on the fly table.  By doing this we can now treat the results of our prior query (streamlined just a bit to remove fields we won’t be using) the same way we would any table that’s natively within Sierra DNA.  So now we can do some simple math on those rows and for each fund with an open order just add up the individual encumbrance totals and there’s </a:t>
            </a:r>
            <a:r>
              <a:rPr lang="en-US" baseline="0" dirty="0" smtClean="0"/>
              <a:t>are the totals contributing to our </a:t>
            </a:r>
            <a:r>
              <a:rPr lang="en-US" baseline="0" dirty="0" smtClean="0"/>
              <a:t>negative encumbrances.</a:t>
            </a:r>
            <a:endParaRPr lang="en-US" dirty="0"/>
          </a:p>
        </p:txBody>
      </p:sp>
    </p:spTree>
    <p:extLst>
      <p:ext uri="{BB962C8B-B14F-4D97-AF65-F5344CB8AC3E}">
        <p14:creationId xmlns:p14="http://schemas.microsoft.com/office/powerpoint/2010/main" val="33613357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r>
              <a:rPr lang="en-US" dirty="0" smtClean="0"/>
              <a:t>One</a:t>
            </a:r>
            <a:r>
              <a:rPr lang="en-US" baseline="0" dirty="0" smtClean="0"/>
              <a:t> last bit of fund information before we move on to other acquisitions datasets.  Lets say your staff are accustomed to interacting with funds by their names instead of their codes.  We need a way to incorporate those into our query.  After some skimming of the available SQL views we can see that there’s one just for these </a:t>
            </a:r>
            <a:r>
              <a:rPr lang="en-US" baseline="0" dirty="0" err="1" smtClean="0"/>
              <a:t>fund_property_name</a:t>
            </a:r>
            <a:r>
              <a:rPr lang="en-US" baseline="0" dirty="0" smtClean="0"/>
              <a:t>.  However it doesn’t have a foreign key that matches anything else we’ve looked at so far, just this one called </a:t>
            </a:r>
            <a:r>
              <a:rPr lang="en-US" baseline="0" dirty="0" err="1" smtClean="0"/>
              <a:t>fund_property_id</a:t>
            </a:r>
            <a:r>
              <a:rPr lang="en-US" baseline="0" dirty="0" smtClean="0"/>
              <a:t>, which implies the existence of a </a:t>
            </a:r>
            <a:r>
              <a:rPr lang="en-US" baseline="0" dirty="0" err="1" smtClean="0"/>
              <a:t>fund_property</a:t>
            </a:r>
            <a:r>
              <a:rPr lang="en-US" baseline="0" dirty="0" smtClean="0"/>
              <a:t> table</a:t>
            </a:r>
            <a:endParaRPr lang="en-US" dirty="0"/>
          </a:p>
        </p:txBody>
      </p:sp>
    </p:spTree>
    <p:extLst>
      <p:ext uri="{BB962C8B-B14F-4D97-AF65-F5344CB8AC3E}">
        <p14:creationId xmlns:p14="http://schemas.microsoft.com/office/powerpoint/2010/main" val="7865965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r>
              <a:rPr lang="en-US" dirty="0" smtClean="0"/>
              <a:t>So</a:t>
            </a:r>
            <a:r>
              <a:rPr lang="en-US" baseline="0" dirty="0" smtClean="0"/>
              <a:t> let’s look and there in fact is one of those.  Here we can find the warning and discount percent fields for a fund, though we aren’t terribly interested in those right now.  More importantly we do have a foreign key to the </a:t>
            </a:r>
            <a:r>
              <a:rPr lang="en-US" baseline="0" dirty="0" err="1" smtClean="0"/>
              <a:t>fund_master</a:t>
            </a:r>
            <a:r>
              <a:rPr lang="en-US" baseline="0" dirty="0" smtClean="0"/>
              <a:t> table that we’re already using.  So we can just be sure to join </a:t>
            </a:r>
            <a:r>
              <a:rPr lang="en-US" baseline="0" dirty="0" err="1" smtClean="0"/>
              <a:t>fund_master</a:t>
            </a:r>
            <a:r>
              <a:rPr lang="en-US" baseline="0" dirty="0" smtClean="0"/>
              <a:t> to </a:t>
            </a:r>
            <a:r>
              <a:rPr lang="en-US" baseline="0" dirty="0" err="1" smtClean="0"/>
              <a:t>fund_property</a:t>
            </a:r>
            <a:r>
              <a:rPr lang="en-US" baseline="0" dirty="0" smtClean="0"/>
              <a:t> to </a:t>
            </a:r>
            <a:r>
              <a:rPr lang="en-US" baseline="0" dirty="0" err="1" smtClean="0"/>
              <a:t>fund_property_location</a:t>
            </a:r>
            <a:r>
              <a:rPr lang="en-US" baseline="0" dirty="0" smtClean="0"/>
              <a:t> and get our fund names in to our query from there, right?</a:t>
            </a:r>
            <a:endParaRPr lang="en-US" dirty="0"/>
          </a:p>
        </p:txBody>
      </p:sp>
    </p:spTree>
    <p:extLst>
      <p:ext uri="{BB962C8B-B14F-4D97-AF65-F5344CB8AC3E}">
        <p14:creationId xmlns:p14="http://schemas.microsoft.com/office/powerpoint/2010/main" val="2584281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r>
              <a:rPr lang="en-US" dirty="0" smtClean="0"/>
              <a:t>So here</a:t>
            </a:r>
            <a:r>
              <a:rPr lang="en-US" baseline="0" dirty="0" smtClean="0"/>
              <a:t> we’ve added in those two joins and the name field to our select statement and we can now see fund names side by side with our codes, everything looks great….unless you were paying real close attention to the totals earlier.</a:t>
            </a:r>
            <a:endParaRPr lang="en-US" dirty="0"/>
          </a:p>
        </p:txBody>
      </p:sp>
    </p:spTree>
    <p:extLst>
      <p:ext uri="{BB962C8B-B14F-4D97-AF65-F5344CB8AC3E}">
        <p14:creationId xmlns:p14="http://schemas.microsoft.com/office/powerpoint/2010/main" val="30265137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1b8075513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1b8075513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dirty="0">
              <a:solidFill>
                <a:schemeClr val="dk1"/>
              </a:solidFill>
            </a:endParaRPr>
          </a:p>
        </p:txBody>
      </p:sp>
    </p:spTree>
    <p:extLst>
      <p:ext uri="{BB962C8B-B14F-4D97-AF65-F5344CB8AC3E}">
        <p14:creationId xmlns:p14="http://schemas.microsoft.com/office/powerpoint/2010/main" val="7848324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r>
              <a:rPr lang="en-US" dirty="0" smtClean="0"/>
              <a:t>Here’s the screenshot</a:t>
            </a:r>
            <a:r>
              <a:rPr lang="en-US" baseline="0" dirty="0" smtClean="0"/>
              <a:t> from our original query before we added the fund name side by side with the new results, the totals are now exactly three times greater in each case.  So there’s probably some sort of one-to-many join error happening where our data is creating extraneous rows in our dataset.</a:t>
            </a:r>
            <a:endParaRPr lang="en-US" dirty="0"/>
          </a:p>
        </p:txBody>
      </p:sp>
    </p:spTree>
    <p:extLst>
      <p:ext uri="{BB962C8B-B14F-4D97-AF65-F5344CB8AC3E}">
        <p14:creationId xmlns:p14="http://schemas.microsoft.com/office/powerpoint/2010/main" val="12517171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r>
              <a:rPr lang="en-US" dirty="0" smtClean="0"/>
              <a:t>Let’s take another look at the view we just joined</a:t>
            </a:r>
            <a:r>
              <a:rPr lang="en-US" baseline="0" dirty="0" smtClean="0"/>
              <a:t> into our query.  What we ignored earlier was this additional id column, </a:t>
            </a:r>
            <a:r>
              <a:rPr lang="en-US" baseline="0" dirty="0" err="1" smtClean="0"/>
              <a:t>fund_type_id</a:t>
            </a:r>
            <a:r>
              <a:rPr lang="en-US" baseline="0" dirty="0" smtClean="0"/>
              <a:t>.  Now we’ll need to go look for a </a:t>
            </a:r>
            <a:r>
              <a:rPr lang="en-US" baseline="0" dirty="0" err="1" smtClean="0"/>
              <a:t>fund_type</a:t>
            </a:r>
            <a:r>
              <a:rPr lang="en-US" baseline="0" dirty="0" smtClean="0"/>
              <a:t> table.</a:t>
            </a:r>
            <a:endParaRPr lang="en-US" dirty="0"/>
          </a:p>
        </p:txBody>
      </p:sp>
    </p:spTree>
    <p:extLst>
      <p:ext uri="{BB962C8B-B14F-4D97-AF65-F5344CB8AC3E}">
        <p14:creationId xmlns:p14="http://schemas.microsoft.com/office/powerpoint/2010/main" val="352962836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r>
              <a:rPr lang="en-US" dirty="0" smtClean="0"/>
              <a:t>But once</a:t>
            </a:r>
            <a:r>
              <a:rPr lang="en-US" baseline="0" dirty="0" smtClean="0"/>
              <a:t> again if you were paying attention to the very small print you might have seen fund type appear before in actually a few places.  Here it is in the </a:t>
            </a:r>
            <a:r>
              <a:rPr lang="en-US" baseline="0" dirty="0" err="1" smtClean="0"/>
              <a:t>sceenshot</a:t>
            </a:r>
            <a:r>
              <a:rPr lang="en-US" baseline="0" dirty="0" smtClean="0"/>
              <a:t> we saw earlier for </a:t>
            </a:r>
            <a:r>
              <a:rPr lang="en-US" baseline="0" dirty="0" smtClean="0"/>
              <a:t>the </a:t>
            </a:r>
            <a:r>
              <a:rPr lang="en-US" baseline="0" dirty="0" smtClean="0"/>
              <a:t>fund table, which will actually reveal the nature of our problem.  Note that each fund code appears here multiple times, with different fund types and totals.  </a:t>
            </a:r>
            <a:endParaRPr lang="en-US" dirty="0"/>
          </a:p>
        </p:txBody>
      </p:sp>
    </p:spTree>
    <p:extLst>
      <p:ext uri="{BB962C8B-B14F-4D97-AF65-F5344CB8AC3E}">
        <p14:creationId xmlns:p14="http://schemas.microsoft.com/office/powerpoint/2010/main" val="37602769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r>
              <a:rPr lang="en-US" dirty="0" smtClean="0"/>
              <a:t>What we’re seeing here are a</a:t>
            </a:r>
            <a:r>
              <a:rPr lang="en-US" baseline="0" dirty="0" smtClean="0"/>
              <a:t> few different instances of each fund.  Looking at the </a:t>
            </a:r>
            <a:r>
              <a:rPr lang="en-US" baseline="0" dirty="0" err="1" smtClean="0"/>
              <a:t>fund_type</a:t>
            </a:r>
            <a:r>
              <a:rPr lang="en-US" baseline="0" dirty="0" smtClean="0"/>
              <a:t> table now reveals that there are in fact three of these that exist (giving us our three times greater expenditure when we inadvertently joined on each of these).  </a:t>
            </a:r>
            <a:r>
              <a:rPr lang="en-US" baseline="0" dirty="0" err="1" smtClean="0"/>
              <a:t>Fbal</a:t>
            </a:r>
            <a:r>
              <a:rPr lang="en-US" baseline="0" dirty="0" smtClean="0"/>
              <a:t> is the current fund balance.  </a:t>
            </a:r>
            <a:r>
              <a:rPr lang="en-US" baseline="0" dirty="0" err="1" smtClean="0"/>
              <a:t>Oldfbal</a:t>
            </a:r>
            <a:r>
              <a:rPr lang="en-US" baseline="0" dirty="0" smtClean="0"/>
              <a:t> is the old fund balance from the last time you ran fiscal close.  </a:t>
            </a:r>
            <a:r>
              <a:rPr lang="en-US" baseline="0" dirty="0" err="1" smtClean="0"/>
              <a:t>Fprevbal</a:t>
            </a:r>
            <a:r>
              <a:rPr lang="en-US" baseline="0" dirty="0" smtClean="0"/>
              <a:t> is the fund balance from the last time you ran a fund activity report.  If you’ve ever seen a out of balance error while running one of those, that’s a discrepancy between </a:t>
            </a:r>
            <a:r>
              <a:rPr lang="en-US" baseline="0" dirty="0" err="1" smtClean="0"/>
              <a:t>fbal</a:t>
            </a:r>
            <a:r>
              <a:rPr lang="en-US" baseline="0" dirty="0" smtClean="0"/>
              <a:t> and </a:t>
            </a:r>
            <a:r>
              <a:rPr lang="en-US" baseline="0" dirty="0" err="1" smtClean="0"/>
              <a:t>fprevbal</a:t>
            </a:r>
            <a:r>
              <a:rPr lang="en-US" baseline="0" dirty="0" smtClean="0"/>
              <a:t>.</a:t>
            </a:r>
            <a:endParaRPr lang="en-US" dirty="0"/>
          </a:p>
        </p:txBody>
      </p:sp>
    </p:spTree>
    <p:extLst>
      <p:ext uri="{BB962C8B-B14F-4D97-AF65-F5344CB8AC3E}">
        <p14:creationId xmlns:p14="http://schemas.microsoft.com/office/powerpoint/2010/main" val="145322395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r>
              <a:rPr lang="en-US" dirty="0" smtClean="0"/>
              <a:t>So to fix this all we have to do is specify</a:t>
            </a:r>
            <a:r>
              <a:rPr lang="en-US" baseline="0" dirty="0" smtClean="0"/>
              <a:t> a </a:t>
            </a:r>
            <a:r>
              <a:rPr lang="en-US" baseline="0" dirty="0" err="1" smtClean="0"/>
              <a:t>fund_type_id</a:t>
            </a:r>
            <a:r>
              <a:rPr lang="en-US" baseline="0" dirty="0" smtClean="0"/>
              <a:t> as part of our join to the </a:t>
            </a:r>
            <a:r>
              <a:rPr lang="en-US" baseline="0" dirty="0" err="1" smtClean="0"/>
              <a:t>fund_property</a:t>
            </a:r>
            <a:r>
              <a:rPr lang="en-US" baseline="0" dirty="0" smtClean="0"/>
              <a:t> table….going with 1 for the current fund balance and now our results are back where they ought to be.</a:t>
            </a:r>
            <a:endParaRPr lang="en-US" dirty="0"/>
          </a:p>
        </p:txBody>
      </p:sp>
    </p:spTree>
    <p:extLst>
      <p:ext uri="{BB962C8B-B14F-4D97-AF65-F5344CB8AC3E}">
        <p14:creationId xmlns:p14="http://schemas.microsoft.com/office/powerpoint/2010/main" val="66233802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1c920fcaba8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1c920fcaba8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One last data set</a:t>
            </a:r>
            <a:r>
              <a:rPr lang="en-US" baseline="0" dirty="0" smtClean="0"/>
              <a:t> to explore.  We’ve touched orders and funds, invoices remains the major component of acquisitions we’ve yet to explore.</a:t>
            </a:r>
            <a:endParaRPr dirty="0"/>
          </a:p>
        </p:txBody>
      </p:sp>
    </p:spTree>
    <p:extLst>
      <p:ext uri="{BB962C8B-B14F-4D97-AF65-F5344CB8AC3E}">
        <p14:creationId xmlns:p14="http://schemas.microsoft.com/office/powerpoint/2010/main" val="427944266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1b8075513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1b8075513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dirty="0" smtClean="0">
                <a:solidFill>
                  <a:schemeClr val="dk1"/>
                </a:solidFill>
              </a:rPr>
              <a:t>X-Records allow</a:t>
            </a:r>
            <a:r>
              <a:rPr lang="en-US" baseline="0" dirty="0" smtClean="0">
                <a:solidFill>
                  <a:schemeClr val="dk1"/>
                </a:solidFill>
              </a:rPr>
              <a:t> you to enter invoice line items that normally require an order record to exist, without bothering to create an order.  They can be a huge time saver for odd instances that you want to invoice in Sierra but don’t have a need for actual records (replacement discs, Overdrive purchases).  The issue with them however is that they leave very little in the way of a data trail and there isn’t a way to search for them directly as they are records that don’t truly exist.</a:t>
            </a:r>
          </a:p>
          <a:p>
            <a:pPr marL="0" lvl="0" indent="0" algn="l" rtl="0">
              <a:spcBef>
                <a:spcPts val="0"/>
              </a:spcBef>
              <a:spcAft>
                <a:spcPts val="0"/>
              </a:spcAft>
              <a:buClr>
                <a:schemeClr val="dk1"/>
              </a:buClr>
              <a:buSzPts val="1100"/>
              <a:buFont typeface="Arial"/>
              <a:buNone/>
            </a:pPr>
            <a:endParaRPr lang="en-US" baseline="0" dirty="0" smtClean="0">
              <a:solidFill>
                <a:schemeClr val="dk1"/>
              </a:solidFill>
            </a:endParaRPr>
          </a:p>
          <a:p>
            <a:pPr marL="0" lvl="0" indent="0" algn="l" rtl="0">
              <a:spcBef>
                <a:spcPts val="0"/>
              </a:spcBef>
              <a:spcAft>
                <a:spcPts val="0"/>
              </a:spcAft>
              <a:buClr>
                <a:schemeClr val="dk1"/>
              </a:buClr>
              <a:buSzPts val="1100"/>
              <a:buFont typeface="Arial"/>
              <a:buNone/>
            </a:pPr>
            <a:r>
              <a:rPr lang="en-US" baseline="0" dirty="0" smtClean="0">
                <a:solidFill>
                  <a:schemeClr val="dk1"/>
                </a:solidFill>
              </a:rPr>
              <a:t>But as we just saw with the prior query, in SQL there are ways to work with NULL data.</a:t>
            </a:r>
            <a:endParaRPr dirty="0">
              <a:solidFill>
                <a:schemeClr val="dk1"/>
              </a:solidFill>
            </a:endParaRPr>
          </a:p>
        </p:txBody>
      </p:sp>
    </p:spTree>
    <p:extLst>
      <p:ext uri="{BB962C8B-B14F-4D97-AF65-F5344CB8AC3E}">
        <p14:creationId xmlns:p14="http://schemas.microsoft.com/office/powerpoint/2010/main" val="111217283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r>
              <a:rPr lang="en-US" dirty="0" smtClean="0"/>
              <a:t>We</a:t>
            </a:r>
            <a:r>
              <a:rPr lang="en-US" baseline="0" dirty="0" smtClean="0"/>
              <a:t> can review the documentation and see that there are separate tables for invoices and the individual invoice line items, which gives us a lot of data fields we can work with.</a:t>
            </a:r>
            <a:endParaRPr lang="en-US" dirty="0"/>
          </a:p>
        </p:txBody>
      </p:sp>
    </p:spTree>
    <p:extLst>
      <p:ext uri="{BB962C8B-B14F-4D97-AF65-F5344CB8AC3E}">
        <p14:creationId xmlns:p14="http://schemas.microsoft.com/office/powerpoint/2010/main" val="168887971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r>
              <a:rPr lang="en-US" dirty="0" smtClean="0"/>
              <a:t>Now</a:t>
            </a:r>
            <a:r>
              <a:rPr lang="en-US" baseline="0" dirty="0" smtClean="0"/>
              <a:t> let’s do some research.  Here we have an invoice that happens to contain an x record for a line item.  We can run a quick SQL query to take a look at the line entries for the invoice with this record number.  And what we discover is that the </a:t>
            </a:r>
            <a:r>
              <a:rPr lang="en-US" baseline="0" dirty="0" err="1" smtClean="0"/>
              <a:t>order_record_metadata_id</a:t>
            </a:r>
            <a:r>
              <a:rPr lang="en-US" baseline="0" dirty="0" smtClean="0"/>
              <a:t> is NULL, giving us a very simple marker of other x-records we can then search on.</a:t>
            </a:r>
          </a:p>
          <a:p>
            <a:pPr marL="139700" indent="0">
              <a:buNone/>
            </a:pPr>
            <a:endParaRPr lang="en-US" baseline="0" dirty="0" smtClean="0"/>
          </a:p>
          <a:p>
            <a:pPr marL="139700" indent="0">
              <a:buNone/>
            </a:pPr>
            <a:r>
              <a:rPr lang="en-US" baseline="0" dirty="0" smtClean="0"/>
              <a:t>It’s worth noting that table specifically uses the </a:t>
            </a:r>
            <a:r>
              <a:rPr lang="en-US" baseline="0" dirty="0" err="1" smtClean="0"/>
              <a:t>record_metadata_id</a:t>
            </a:r>
            <a:r>
              <a:rPr lang="en-US" baseline="0" dirty="0" smtClean="0"/>
              <a:t> instead of </a:t>
            </a:r>
            <a:r>
              <a:rPr lang="en-US" baseline="0" dirty="0" err="1" smtClean="0"/>
              <a:t>order_id</a:t>
            </a:r>
            <a:r>
              <a:rPr lang="en-US" baseline="0" dirty="0" smtClean="0"/>
              <a:t>.  This is an indicator that this field is meant to be a foreign key to </a:t>
            </a:r>
            <a:r>
              <a:rPr lang="en-US" baseline="0" dirty="0" err="1" smtClean="0"/>
              <a:t>record_metadata</a:t>
            </a:r>
            <a:r>
              <a:rPr lang="en-US" baseline="0" dirty="0" smtClean="0"/>
              <a:t> instead of </a:t>
            </a:r>
            <a:r>
              <a:rPr lang="en-US" baseline="0" dirty="0" err="1" smtClean="0"/>
              <a:t>order_record</a:t>
            </a:r>
            <a:r>
              <a:rPr lang="en-US" baseline="0" dirty="0" smtClean="0"/>
              <a:t>.  This fits the data retention in Sierra where orders can be deleted but invoices are forever, so even if the order this references is later removed from the system the invoice will not generate an error.</a:t>
            </a:r>
            <a:endParaRPr lang="en-US" dirty="0"/>
          </a:p>
        </p:txBody>
      </p:sp>
    </p:spTree>
    <p:extLst>
      <p:ext uri="{BB962C8B-B14F-4D97-AF65-F5344CB8AC3E}">
        <p14:creationId xmlns:p14="http://schemas.microsoft.com/office/powerpoint/2010/main" val="220108518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r>
              <a:rPr lang="en-US" dirty="0" smtClean="0"/>
              <a:t>Much of this is borrowing things we’ve seen</a:t>
            </a:r>
            <a:r>
              <a:rPr lang="en-US" baseline="0" dirty="0" smtClean="0"/>
              <a:t> previously, though the key here is simply to search for invoice lines with a </a:t>
            </a:r>
            <a:r>
              <a:rPr lang="en-US" baseline="0" dirty="0" err="1" smtClean="0"/>
              <a:t>order_record_metadata_id</a:t>
            </a:r>
            <a:r>
              <a:rPr lang="en-US" baseline="0" dirty="0" smtClean="0"/>
              <a:t>  of null.  </a:t>
            </a:r>
          </a:p>
          <a:p>
            <a:pPr marL="139700" indent="0">
              <a:buNone/>
            </a:pPr>
            <a:endParaRPr lang="en-US" baseline="0" dirty="0" smtClean="0"/>
          </a:p>
          <a:p>
            <a:pPr marL="139700" indent="0">
              <a:buNone/>
            </a:pPr>
            <a:r>
              <a:rPr lang="en-US" baseline="0" dirty="0" smtClean="0"/>
              <a:t>I’ve added in the joins to </a:t>
            </a:r>
            <a:r>
              <a:rPr lang="en-US" baseline="0" dirty="0" err="1" smtClean="0"/>
              <a:t>accounting_unit</a:t>
            </a:r>
            <a:r>
              <a:rPr lang="en-US" baseline="0" dirty="0" smtClean="0"/>
              <a:t> and </a:t>
            </a:r>
            <a:r>
              <a:rPr lang="en-US" baseline="0" dirty="0" err="1" smtClean="0"/>
              <a:t>fund_master</a:t>
            </a:r>
            <a:r>
              <a:rPr lang="en-US" baseline="0" dirty="0" smtClean="0"/>
              <a:t> so we can utilize a meaningful fund code.</a:t>
            </a:r>
          </a:p>
          <a:p>
            <a:pPr marL="139700" indent="0">
              <a:buNone/>
            </a:pPr>
            <a:endParaRPr lang="en-US" baseline="0" dirty="0" smtClean="0"/>
          </a:p>
          <a:p>
            <a:pPr marL="139700" indent="0">
              <a:buNone/>
            </a:pPr>
            <a:r>
              <a:rPr lang="en-US" baseline="0" dirty="0" smtClean="0"/>
              <a:t>From the invoice table we can pull the invoice number, </a:t>
            </a:r>
            <a:r>
              <a:rPr lang="en-US" baseline="0" dirty="0" err="1" smtClean="0"/>
              <a:t>paid_date</a:t>
            </a:r>
            <a:r>
              <a:rPr lang="en-US" baseline="0" dirty="0" smtClean="0"/>
              <a:t> and shipping, tax and total cost fields.  That’s bit of an odd inclusion here where we’re looking at line items but as you can see from the results in many if not most cases (for this library at least) these are single record invoices so for those instances this data is useful to have.</a:t>
            </a:r>
          </a:p>
          <a:p>
            <a:pPr marL="139700" indent="0">
              <a:buNone/>
            </a:pPr>
            <a:endParaRPr lang="en-US" baseline="0" dirty="0" smtClean="0"/>
          </a:p>
          <a:p>
            <a:pPr marL="139700" indent="0">
              <a:buNone/>
            </a:pPr>
            <a:r>
              <a:rPr lang="en-US" baseline="0" dirty="0" smtClean="0"/>
              <a:t>I used the id2reckey function to convert that </a:t>
            </a:r>
            <a:r>
              <a:rPr lang="en-US" baseline="0" dirty="0" err="1" smtClean="0"/>
              <a:t>invoice_id</a:t>
            </a:r>
            <a:r>
              <a:rPr lang="en-US" baseline="0" dirty="0" smtClean="0"/>
              <a:t> to a record number.  I usually avoid that function as it throws confusing errors when used on record types that could include virtual records, but that’s not a concern for invoices.</a:t>
            </a:r>
          </a:p>
          <a:p>
            <a:pPr marL="139700" indent="0">
              <a:buNone/>
            </a:pPr>
            <a:endParaRPr lang="en-US" baseline="0" dirty="0" smtClean="0"/>
          </a:p>
          <a:p>
            <a:pPr marL="139700" indent="0">
              <a:buNone/>
            </a:pPr>
            <a:r>
              <a:rPr lang="en-US" baseline="0" dirty="0" smtClean="0"/>
              <a:t>There are a variety of options for filtering that could be useful.  Here I opted to look for all entries belonging to a particular accounting unit on invoices within a given date range.  Other options could include limited to particular vendors or funds codes, payments of a certain amount, or searching by </a:t>
            </a:r>
            <a:r>
              <a:rPr lang="en-US" baseline="0" dirty="0" err="1" smtClean="0"/>
              <a:t>paid_date</a:t>
            </a:r>
            <a:r>
              <a:rPr lang="en-US" baseline="0" dirty="0" smtClean="0"/>
              <a:t> instead of invoice date.</a:t>
            </a:r>
            <a:endParaRPr lang="en-US" dirty="0"/>
          </a:p>
        </p:txBody>
      </p:sp>
    </p:spTree>
    <p:extLst>
      <p:ext uri="{BB962C8B-B14F-4D97-AF65-F5344CB8AC3E}">
        <p14:creationId xmlns:p14="http://schemas.microsoft.com/office/powerpoint/2010/main" val="2647377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1c920fcaba8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1c920fcaba8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25153201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4102044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1b8075513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1b8075513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dirty="0" smtClean="0">
                <a:solidFill>
                  <a:schemeClr val="dk1"/>
                </a:solidFill>
              </a:rPr>
              <a:t>Out of Scope orders typically occur</a:t>
            </a:r>
            <a:r>
              <a:rPr lang="en-US" baseline="0" dirty="0" smtClean="0">
                <a:solidFill>
                  <a:schemeClr val="dk1"/>
                </a:solidFill>
              </a:rPr>
              <a:t> when someone downloads a cart from a vendor site through quick click and does not correctly apply a grid.  The records load with the fund, location, and vendor missing, and since the location is none the record falls out of the accounting unit and becomes locked.  The only way to correct these records is to use a login set to that accounting unit but a scope of none.  To make matters worse, you can’t search for these easily in Sierra as Create Lists will not return records outside of the current accounting unit, in Minuteman we have 43 of those.</a:t>
            </a:r>
            <a:endParaRPr dirty="0">
              <a:solidFill>
                <a:schemeClr val="dk1"/>
              </a:solidFill>
            </a:endParaRPr>
          </a:p>
        </p:txBody>
      </p:sp>
    </p:spTree>
    <p:extLst>
      <p:ext uri="{BB962C8B-B14F-4D97-AF65-F5344CB8AC3E}">
        <p14:creationId xmlns:p14="http://schemas.microsoft.com/office/powerpoint/2010/main" val="27526523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1b8075513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1b8075513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dirty="0" smtClean="0">
                <a:solidFill>
                  <a:schemeClr val="dk1"/>
                </a:solidFill>
              </a:rPr>
              <a:t>SQL</a:t>
            </a:r>
            <a:r>
              <a:rPr lang="en-US" baseline="0" dirty="0" smtClean="0">
                <a:solidFill>
                  <a:schemeClr val="dk1"/>
                </a:solidFill>
              </a:rPr>
              <a:t> does not share that limitation and returning a list of order records will return the data for them all regardless of the unit they belong to.</a:t>
            </a:r>
            <a:endParaRPr dirty="0">
              <a:solidFill>
                <a:schemeClr val="dk1"/>
              </a:solidFill>
            </a:endParaRPr>
          </a:p>
        </p:txBody>
      </p:sp>
    </p:spTree>
    <p:extLst>
      <p:ext uri="{BB962C8B-B14F-4D97-AF65-F5344CB8AC3E}">
        <p14:creationId xmlns:p14="http://schemas.microsoft.com/office/powerpoint/2010/main" val="4656429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1b8075513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1b8075513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dirty="0" smtClean="0">
                <a:solidFill>
                  <a:schemeClr val="dk1"/>
                </a:solidFill>
              </a:rPr>
              <a:t>That’s a whole lot</a:t>
            </a:r>
            <a:r>
              <a:rPr lang="en-US" baseline="0" dirty="0" smtClean="0">
                <a:solidFill>
                  <a:schemeClr val="dk1"/>
                </a:solidFill>
              </a:rPr>
              <a:t> of fields but there’s a few real conspicuous ones missing, and with the exception of vendor code, they’re the ones we need to look for to identify these out of scope records.</a:t>
            </a:r>
            <a:endParaRPr dirty="0">
              <a:solidFill>
                <a:schemeClr val="dk1"/>
              </a:solidFill>
            </a:endParaRPr>
          </a:p>
        </p:txBody>
      </p:sp>
    </p:spTree>
    <p:extLst>
      <p:ext uri="{BB962C8B-B14F-4D97-AF65-F5344CB8AC3E}">
        <p14:creationId xmlns:p14="http://schemas.microsoft.com/office/powerpoint/2010/main" val="33204313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1b8075513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1b8075513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dirty="0">
              <a:solidFill>
                <a:schemeClr val="dk1"/>
              </a:solidFill>
            </a:endParaRPr>
          </a:p>
        </p:txBody>
      </p:sp>
    </p:spTree>
    <p:extLst>
      <p:ext uri="{BB962C8B-B14F-4D97-AF65-F5344CB8AC3E}">
        <p14:creationId xmlns:p14="http://schemas.microsoft.com/office/powerpoint/2010/main" val="18947837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r>
              <a:rPr lang="en-US" dirty="0" smtClean="0"/>
              <a:t>A search of </a:t>
            </a:r>
            <a:r>
              <a:rPr lang="en-US" dirty="0" err="1" smtClean="0"/>
              <a:t>SierraDNA</a:t>
            </a:r>
            <a:r>
              <a:rPr lang="en-US" dirty="0" smtClean="0"/>
              <a:t> reveals</a:t>
            </a:r>
            <a:r>
              <a:rPr lang="en-US" baseline="0" dirty="0" smtClean="0"/>
              <a:t> the </a:t>
            </a:r>
            <a:r>
              <a:rPr lang="en-US" baseline="0" dirty="0" err="1" smtClean="0"/>
              <a:t>order_record_cmf</a:t>
            </a:r>
            <a:r>
              <a:rPr lang="en-US" baseline="0" dirty="0" smtClean="0"/>
              <a:t> table, with a note saying in contains multi-field data, which is why this is broken out separately from the rest of the order record.  You see something similar with the </a:t>
            </a:r>
            <a:r>
              <a:rPr lang="en-US" baseline="0" dirty="0" err="1" smtClean="0"/>
              <a:t>bib_record_location</a:t>
            </a:r>
            <a:r>
              <a:rPr lang="en-US" baseline="0" dirty="0" smtClean="0"/>
              <a:t> table</a:t>
            </a:r>
            <a:endParaRPr lang="en-US" dirty="0"/>
          </a:p>
        </p:txBody>
      </p:sp>
    </p:spTree>
    <p:extLst>
      <p:ext uri="{BB962C8B-B14F-4D97-AF65-F5344CB8AC3E}">
        <p14:creationId xmlns:p14="http://schemas.microsoft.com/office/powerpoint/2010/main" val="843645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381000" y="3042001"/>
            <a:ext cx="2835275" cy="602456"/>
          </a:xfrm>
          <a:custGeom>
            <a:avLst/>
            <a:gdLst/>
            <a:ahLst/>
            <a:cxnLst/>
            <a:rect l="l" t="t" r="r" b="b"/>
            <a:pathLst>
              <a:path w="3572" h="1012" extrusionOk="0">
                <a:moveTo>
                  <a:pt x="1427" y="303"/>
                </a:moveTo>
                <a:lnTo>
                  <a:pt x="1427" y="303"/>
                </a:lnTo>
                <a:lnTo>
                  <a:pt x="1427" y="0"/>
                </a:lnTo>
                <a:lnTo>
                  <a:pt x="0" y="0"/>
                </a:lnTo>
                <a:lnTo>
                  <a:pt x="0" y="594"/>
                </a:lnTo>
                <a:lnTo>
                  <a:pt x="0" y="594"/>
                </a:lnTo>
                <a:lnTo>
                  <a:pt x="0" y="615"/>
                </a:lnTo>
                <a:lnTo>
                  <a:pt x="1" y="636"/>
                </a:lnTo>
                <a:lnTo>
                  <a:pt x="5" y="658"/>
                </a:lnTo>
                <a:lnTo>
                  <a:pt x="10" y="679"/>
                </a:lnTo>
                <a:lnTo>
                  <a:pt x="16" y="698"/>
                </a:lnTo>
                <a:lnTo>
                  <a:pt x="23" y="718"/>
                </a:lnTo>
                <a:lnTo>
                  <a:pt x="31" y="738"/>
                </a:lnTo>
                <a:lnTo>
                  <a:pt x="39" y="757"/>
                </a:lnTo>
                <a:lnTo>
                  <a:pt x="49" y="775"/>
                </a:lnTo>
                <a:lnTo>
                  <a:pt x="60" y="793"/>
                </a:lnTo>
                <a:lnTo>
                  <a:pt x="73" y="811"/>
                </a:lnTo>
                <a:lnTo>
                  <a:pt x="86" y="827"/>
                </a:lnTo>
                <a:lnTo>
                  <a:pt x="99" y="844"/>
                </a:lnTo>
                <a:lnTo>
                  <a:pt x="114" y="860"/>
                </a:lnTo>
                <a:lnTo>
                  <a:pt x="130" y="875"/>
                </a:lnTo>
                <a:lnTo>
                  <a:pt x="147" y="889"/>
                </a:lnTo>
                <a:lnTo>
                  <a:pt x="165" y="902"/>
                </a:lnTo>
                <a:lnTo>
                  <a:pt x="183" y="917"/>
                </a:lnTo>
                <a:lnTo>
                  <a:pt x="202" y="929"/>
                </a:lnTo>
                <a:lnTo>
                  <a:pt x="222" y="940"/>
                </a:lnTo>
                <a:lnTo>
                  <a:pt x="243" y="951"/>
                </a:lnTo>
                <a:lnTo>
                  <a:pt x="264" y="961"/>
                </a:lnTo>
                <a:lnTo>
                  <a:pt x="285" y="971"/>
                </a:lnTo>
                <a:lnTo>
                  <a:pt x="308" y="979"/>
                </a:lnTo>
                <a:lnTo>
                  <a:pt x="331" y="986"/>
                </a:lnTo>
                <a:lnTo>
                  <a:pt x="354" y="992"/>
                </a:lnTo>
                <a:lnTo>
                  <a:pt x="378" y="999"/>
                </a:lnTo>
                <a:lnTo>
                  <a:pt x="403" y="1004"/>
                </a:lnTo>
                <a:lnTo>
                  <a:pt x="427" y="1007"/>
                </a:lnTo>
                <a:lnTo>
                  <a:pt x="454" y="1010"/>
                </a:lnTo>
                <a:lnTo>
                  <a:pt x="478" y="1012"/>
                </a:lnTo>
                <a:lnTo>
                  <a:pt x="504" y="1012"/>
                </a:lnTo>
                <a:lnTo>
                  <a:pt x="3572" y="1012"/>
                </a:lnTo>
                <a:lnTo>
                  <a:pt x="3572" y="760"/>
                </a:lnTo>
                <a:lnTo>
                  <a:pt x="1882" y="760"/>
                </a:lnTo>
                <a:lnTo>
                  <a:pt x="1882" y="760"/>
                </a:lnTo>
                <a:lnTo>
                  <a:pt x="1859" y="759"/>
                </a:lnTo>
                <a:lnTo>
                  <a:pt x="1836" y="757"/>
                </a:lnTo>
                <a:lnTo>
                  <a:pt x="1814" y="754"/>
                </a:lnTo>
                <a:lnTo>
                  <a:pt x="1791" y="751"/>
                </a:lnTo>
                <a:lnTo>
                  <a:pt x="1768" y="746"/>
                </a:lnTo>
                <a:lnTo>
                  <a:pt x="1747" y="739"/>
                </a:lnTo>
                <a:lnTo>
                  <a:pt x="1725" y="733"/>
                </a:lnTo>
                <a:lnTo>
                  <a:pt x="1704" y="724"/>
                </a:lnTo>
                <a:lnTo>
                  <a:pt x="1685" y="715"/>
                </a:lnTo>
                <a:lnTo>
                  <a:pt x="1665" y="705"/>
                </a:lnTo>
                <a:lnTo>
                  <a:pt x="1645" y="693"/>
                </a:lnTo>
                <a:lnTo>
                  <a:pt x="1627" y="682"/>
                </a:lnTo>
                <a:lnTo>
                  <a:pt x="1609" y="669"/>
                </a:lnTo>
                <a:lnTo>
                  <a:pt x="1592" y="656"/>
                </a:lnTo>
                <a:lnTo>
                  <a:pt x="1575" y="641"/>
                </a:lnTo>
                <a:lnTo>
                  <a:pt x="1560" y="627"/>
                </a:lnTo>
                <a:lnTo>
                  <a:pt x="1544" y="610"/>
                </a:lnTo>
                <a:lnTo>
                  <a:pt x="1529" y="594"/>
                </a:lnTo>
                <a:lnTo>
                  <a:pt x="1516" y="576"/>
                </a:lnTo>
                <a:lnTo>
                  <a:pt x="1503" y="558"/>
                </a:lnTo>
                <a:lnTo>
                  <a:pt x="1492" y="540"/>
                </a:lnTo>
                <a:lnTo>
                  <a:pt x="1480" y="520"/>
                </a:lnTo>
                <a:lnTo>
                  <a:pt x="1471" y="501"/>
                </a:lnTo>
                <a:lnTo>
                  <a:pt x="1463" y="481"/>
                </a:lnTo>
                <a:lnTo>
                  <a:pt x="1454" y="460"/>
                </a:lnTo>
                <a:lnTo>
                  <a:pt x="1446" y="439"/>
                </a:lnTo>
                <a:lnTo>
                  <a:pt x="1440" y="418"/>
                </a:lnTo>
                <a:lnTo>
                  <a:pt x="1435" y="395"/>
                </a:lnTo>
                <a:lnTo>
                  <a:pt x="1432" y="372"/>
                </a:lnTo>
                <a:lnTo>
                  <a:pt x="1428" y="349"/>
                </a:lnTo>
                <a:lnTo>
                  <a:pt x="1427" y="326"/>
                </a:lnTo>
                <a:lnTo>
                  <a:pt x="1427" y="303"/>
                </a:lnTo>
                <a:lnTo>
                  <a:pt x="1427" y="303"/>
                </a:lnTo>
                <a:close/>
              </a:path>
            </a:pathLst>
          </a:custGeom>
          <a:solidFill>
            <a:schemeClr val="accent2"/>
          </a:solid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 name="Google Shape;10;p2"/>
          <p:cNvSpPr/>
          <p:nvPr/>
        </p:nvSpPr>
        <p:spPr>
          <a:xfrm>
            <a:off x="6781800" y="3494438"/>
            <a:ext cx="1903413" cy="552450"/>
          </a:xfrm>
          <a:custGeom>
            <a:avLst/>
            <a:gdLst/>
            <a:ahLst/>
            <a:cxnLst/>
            <a:rect l="l" t="t" r="r" b="b"/>
            <a:pathLst>
              <a:path w="2398" h="927" extrusionOk="0">
                <a:moveTo>
                  <a:pt x="971" y="708"/>
                </a:moveTo>
                <a:lnTo>
                  <a:pt x="971" y="708"/>
                </a:lnTo>
                <a:lnTo>
                  <a:pt x="971" y="927"/>
                </a:lnTo>
                <a:lnTo>
                  <a:pt x="2398" y="927"/>
                </a:lnTo>
                <a:lnTo>
                  <a:pt x="2398" y="418"/>
                </a:lnTo>
                <a:lnTo>
                  <a:pt x="2398" y="418"/>
                </a:lnTo>
                <a:lnTo>
                  <a:pt x="2398" y="395"/>
                </a:lnTo>
                <a:lnTo>
                  <a:pt x="2395" y="374"/>
                </a:lnTo>
                <a:lnTo>
                  <a:pt x="2392" y="354"/>
                </a:lnTo>
                <a:lnTo>
                  <a:pt x="2389" y="333"/>
                </a:lnTo>
                <a:lnTo>
                  <a:pt x="2382" y="313"/>
                </a:lnTo>
                <a:lnTo>
                  <a:pt x="2375" y="294"/>
                </a:lnTo>
                <a:lnTo>
                  <a:pt x="2367" y="274"/>
                </a:lnTo>
                <a:lnTo>
                  <a:pt x="2359" y="254"/>
                </a:lnTo>
                <a:lnTo>
                  <a:pt x="2348" y="236"/>
                </a:lnTo>
                <a:lnTo>
                  <a:pt x="2338" y="219"/>
                </a:lnTo>
                <a:lnTo>
                  <a:pt x="2325" y="201"/>
                </a:lnTo>
                <a:lnTo>
                  <a:pt x="2312" y="184"/>
                </a:lnTo>
                <a:lnTo>
                  <a:pt x="2299" y="168"/>
                </a:lnTo>
                <a:lnTo>
                  <a:pt x="2282" y="152"/>
                </a:lnTo>
                <a:lnTo>
                  <a:pt x="2268" y="137"/>
                </a:lnTo>
                <a:lnTo>
                  <a:pt x="2250" y="122"/>
                </a:lnTo>
                <a:lnTo>
                  <a:pt x="2233" y="108"/>
                </a:lnTo>
                <a:lnTo>
                  <a:pt x="2214" y="94"/>
                </a:lnTo>
                <a:lnTo>
                  <a:pt x="2196" y="83"/>
                </a:lnTo>
                <a:lnTo>
                  <a:pt x="2176" y="70"/>
                </a:lnTo>
                <a:lnTo>
                  <a:pt x="2155" y="60"/>
                </a:lnTo>
                <a:lnTo>
                  <a:pt x="2134" y="50"/>
                </a:lnTo>
                <a:lnTo>
                  <a:pt x="2113" y="41"/>
                </a:lnTo>
                <a:lnTo>
                  <a:pt x="2090" y="32"/>
                </a:lnTo>
                <a:lnTo>
                  <a:pt x="2067" y="24"/>
                </a:lnTo>
                <a:lnTo>
                  <a:pt x="2044" y="18"/>
                </a:lnTo>
                <a:lnTo>
                  <a:pt x="2020" y="13"/>
                </a:lnTo>
                <a:lnTo>
                  <a:pt x="1995" y="8"/>
                </a:lnTo>
                <a:lnTo>
                  <a:pt x="1971" y="5"/>
                </a:lnTo>
                <a:lnTo>
                  <a:pt x="1944" y="1"/>
                </a:lnTo>
                <a:lnTo>
                  <a:pt x="1920" y="0"/>
                </a:lnTo>
                <a:lnTo>
                  <a:pt x="1894" y="0"/>
                </a:lnTo>
                <a:lnTo>
                  <a:pt x="0" y="0"/>
                </a:lnTo>
                <a:lnTo>
                  <a:pt x="0" y="251"/>
                </a:lnTo>
                <a:lnTo>
                  <a:pt x="514" y="251"/>
                </a:lnTo>
                <a:lnTo>
                  <a:pt x="514" y="251"/>
                </a:lnTo>
                <a:lnTo>
                  <a:pt x="539" y="251"/>
                </a:lnTo>
                <a:lnTo>
                  <a:pt x="562" y="254"/>
                </a:lnTo>
                <a:lnTo>
                  <a:pt x="585" y="256"/>
                </a:lnTo>
                <a:lnTo>
                  <a:pt x="607" y="261"/>
                </a:lnTo>
                <a:lnTo>
                  <a:pt x="629" y="266"/>
                </a:lnTo>
                <a:lnTo>
                  <a:pt x="651" y="272"/>
                </a:lnTo>
                <a:lnTo>
                  <a:pt x="673" y="279"/>
                </a:lnTo>
                <a:lnTo>
                  <a:pt x="692" y="287"/>
                </a:lnTo>
                <a:lnTo>
                  <a:pt x="713" y="297"/>
                </a:lnTo>
                <a:lnTo>
                  <a:pt x="733" y="307"/>
                </a:lnTo>
                <a:lnTo>
                  <a:pt x="753" y="318"/>
                </a:lnTo>
                <a:lnTo>
                  <a:pt x="771" y="330"/>
                </a:lnTo>
                <a:lnTo>
                  <a:pt x="789" y="343"/>
                </a:lnTo>
                <a:lnTo>
                  <a:pt x="805" y="356"/>
                </a:lnTo>
                <a:lnTo>
                  <a:pt x="823" y="370"/>
                </a:lnTo>
                <a:lnTo>
                  <a:pt x="838" y="385"/>
                </a:lnTo>
                <a:lnTo>
                  <a:pt x="854" y="401"/>
                </a:lnTo>
                <a:lnTo>
                  <a:pt x="867" y="418"/>
                </a:lnTo>
                <a:lnTo>
                  <a:pt x="882" y="434"/>
                </a:lnTo>
                <a:lnTo>
                  <a:pt x="893" y="452"/>
                </a:lnTo>
                <a:lnTo>
                  <a:pt x="906" y="472"/>
                </a:lnTo>
                <a:lnTo>
                  <a:pt x="918" y="491"/>
                </a:lnTo>
                <a:lnTo>
                  <a:pt x="927" y="511"/>
                </a:lnTo>
                <a:lnTo>
                  <a:pt x="936" y="530"/>
                </a:lnTo>
                <a:lnTo>
                  <a:pt x="944" y="552"/>
                </a:lnTo>
                <a:lnTo>
                  <a:pt x="952" y="573"/>
                </a:lnTo>
                <a:lnTo>
                  <a:pt x="957" y="594"/>
                </a:lnTo>
                <a:lnTo>
                  <a:pt x="963" y="617"/>
                </a:lnTo>
                <a:lnTo>
                  <a:pt x="967" y="638"/>
                </a:lnTo>
                <a:lnTo>
                  <a:pt x="970" y="661"/>
                </a:lnTo>
                <a:lnTo>
                  <a:pt x="971" y="685"/>
                </a:lnTo>
                <a:lnTo>
                  <a:pt x="971" y="708"/>
                </a:lnTo>
                <a:lnTo>
                  <a:pt x="971" y="708"/>
                </a:lnTo>
                <a:close/>
              </a:path>
            </a:pathLst>
          </a:custGeom>
          <a:solidFill>
            <a:schemeClr val="accent4"/>
          </a:solid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 name="Google Shape;11;p2"/>
          <p:cNvSpPr/>
          <p:nvPr/>
        </p:nvSpPr>
        <p:spPr>
          <a:xfrm>
            <a:off x="381000" y="0"/>
            <a:ext cx="1136700" cy="2971800"/>
          </a:xfrm>
          <a:prstGeom prst="rect">
            <a:avLst/>
          </a:prstGeom>
          <a:solidFill>
            <a:schemeClr val="accent3"/>
          </a:solid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 name="Google Shape;12;p2"/>
          <p:cNvSpPr/>
          <p:nvPr/>
        </p:nvSpPr>
        <p:spPr>
          <a:xfrm>
            <a:off x="3268663" y="3494438"/>
            <a:ext cx="1700100" cy="150000"/>
          </a:xfrm>
          <a:prstGeom prst="rect">
            <a:avLst/>
          </a:prstGeom>
          <a:solidFill>
            <a:schemeClr val="accent3"/>
          </a:solid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 name="Google Shape;13;p2"/>
          <p:cNvSpPr/>
          <p:nvPr/>
        </p:nvSpPr>
        <p:spPr>
          <a:xfrm>
            <a:off x="5021263" y="3494438"/>
            <a:ext cx="1684200" cy="150000"/>
          </a:xfrm>
          <a:prstGeom prst="rect">
            <a:avLst/>
          </a:prstGeom>
          <a:solidFill>
            <a:schemeClr val="lt2"/>
          </a:solid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 name="Google Shape;14;p2"/>
          <p:cNvSpPr/>
          <p:nvPr/>
        </p:nvSpPr>
        <p:spPr>
          <a:xfrm>
            <a:off x="7546975" y="4087370"/>
            <a:ext cx="1139825" cy="1057275"/>
          </a:xfrm>
          <a:custGeom>
            <a:avLst/>
            <a:gdLst/>
            <a:ahLst/>
            <a:cxnLst/>
            <a:rect l="l" t="t" r="r" b="b"/>
            <a:pathLst>
              <a:path w="1437" h="1776" extrusionOk="0">
                <a:moveTo>
                  <a:pt x="1435" y="1776"/>
                </a:moveTo>
                <a:lnTo>
                  <a:pt x="0" y="1776"/>
                </a:lnTo>
                <a:lnTo>
                  <a:pt x="2" y="0"/>
                </a:lnTo>
                <a:lnTo>
                  <a:pt x="1437" y="0"/>
                </a:lnTo>
                <a:lnTo>
                  <a:pt x="1435" y="1776"/>
                </a:lnTo>
                <a:close/>
              </a:path>
            </a:pathLst>
          </a:custGeom>
          <a:solidFill>
            <a:schemeClr val="lt2"/>
          </a:solid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 name="Google Shape;15;p2"/>
          <p:cNvSpPr txBox="1">
            <a:spLocks noGrp="1"/>
          </p:cNvSpPr>
          <p:nvPr>
            <p:ph type="ctrTitle"/>
          </p:nvPr>
        </p:nvSpPr>
        <p:spPr>
          <a:xfrm>
            <a:off x="2220061" y="2187175"/>
            <a:ext cx="4710000" cy="1238100"/>
          </a:xfrm>
          <a:prstGeom prst="rect">
            <a:avLst/>
          </a:prstGeom>
        </p:spPr>
        <p:txBody>
          <a:bodyPr spcFirstLastPara="1" wrap="square" lIns="91425" tIns="91425" rIns="91425" bIns="91425" anchor="b" anchorCtr="0">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6" name="Google Shape;16;p2"/>
          <p:cNvSpPr txBox="1">
            <a:spLocks noGrp="1"/>
          </p:cNvSpPr>
          <p:nvPr>
            <p:ph type="subTitle" idx="1"/>
          </p:nvPr>
        </p:nvSpPr>
        <p:spPr>
          <a:xfrm>
            <a:off x="2220061" y="3731181"/>
            <a:ext cx="4710000" cy="663600"/>
          </a:xfrm>
          <a:prstGeom prst="rect">
            <a:avLst/>
          </a:prstGeom>
        </p:spPr>
        <p:txBody>
          <a:bodyPr spcFirstLastPara="1" wrap="square" lIns="91425" tIns="91425" rIns="91425" bIns="91425" anchor="t" anchorCtr="0">
            <a:noAutofit/>
          </a:bodyPr>
          <a:lstStyle>
            <a:lvl1pPr lvl="0" algn="ctr">
              <a:spcBef>
                <a:spcPts val="0"/>
              </a:spcBef>
              <a:spcAft>
                <a:spcPts val="0"/>
              </a:spcAft>
              <a:buSzPts val="2400"/>
              <a:buNone/>
              <a:defRPr sz="2400"/>
            </a:lvl1pPr>
            <a:lvl2pPr lvl="1" algn="ctr">
              <a:spcBef>
                <a:spcPts val="0"/>
              </a:spcBef>
              <a:spcAft>
                <a:spcPts val="0"/>
              </a:spcAft>
              <a:buSzPts val="2400"/>
              <a:buNone/>
              <a:defRPr/>
            </a:lvl2pPr>
            <a:lvl3pPr lvl="2" algn="ctr">
              <a:spcBef>
                <a:spcPts val="0"/>
              </a:spcBef>
              <a:spcAft>
                <a:spcPts val="0"/>
              </a:spcAft>
              <a:buSzPts val="2400"/>
              <a:buNone/>
              <a:defRPr/>
            </a:lvl3pPr>
            <a:lvl4pPr lvl="3" algn="ctr">
              <a:spcBef>
                <a:spcPts val="0"/>
              </a:spcBef>
              <a:spcAft>
                <a:spcPts val="0"/>
              </a:spcAft>
              <a:buSzPts val="2400"/>
              <a:buNone/>
              <a:defRPr sz="2400"/>
            </a:lvl4pPr>
            <a:lvl5pPr lvl="4" algn="ctr">
              <a:spcBef>
                <a:spcPts val="0"/>
              </a:spcBef>
              <a:spcAft>
                <a:spcPts val="0"/>
              </a:spcAft>
              <a:buSzPts val="2400"/>
              <a:buNone/>
              <a:defRPr sz="2400"/>
            </a:lvl5pPr>
            <a:lvl6pPr lvl="5" algn="ctr">
              <a:spcBef>
                <a:spcPts val="0"/>
              </a:spcBef>
              <a:spcAft>
                <a:spcPts val="0"/>
              </a:spcAft>
              <a:buSzPts val="2400"/>
              <a:buNone/>
              <a:defRPr sz="2400"/>
            </a:lvl6pPr>
            <a:lvl7pPr lvl="6" algn="ctr">
              <a:spcBef>
                <a:spcPts val="0"/>
              </a:spcBef>
              <a:spcAft>
                <a:spcPts val="0"/>
              </a:spcAft>
              <a:buSzPts val="2400"/>
              <a:buNone/>
              <a:defRPr sz="2400"/>
            </a:lvl7pPr>
            <a:lvl8pPr lvl="7" algn="ctr">
              <a:spcBef>
                <a:spcPts val="0"/>
              </a:spcBef>
              <a:spcAft>
                <a:spcPts val="0"/>
              </a:spcAft>
              <a:buSzPts val="2400"/>
              <a:buNone/>
              <a:defRPr sz="2400"/>
            </a:lvl8pPr>
            <a:lvl9pPr lvl="8" algn="ctr">
              <a:spcBef>
                <a:spcPts val="0"/>
              </a:spcBef>
              <a:spcAft>
                <a:spcPts val="0"/>
              </a:spcAft>
              <a:buSzPts val="2400"/>
              <a:buNone/>
              <a:defRPr sz="24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Subtitle and Two Bullets">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E174FCC-E1DA-0547-B958-1E077E3F4848}"/>
              </a:ext>
            </a:extLst>
          </p:cNvPr>
          <p:cNvSpPr>
            <a:spLocks noGrp="1"/>
          </p:cNvSpPr>
          <p:nvPr>
            <p:ph type="title"/>
          </p:nvPr>
        </p:nvSpPr>
        <p:spPr>
          <a:xfrm>
            <a:off x="389483" y="537467"/>
            <a:ext cx="7886700" cy="442341"/>
          </a:xfrm>
        </p:spPr>
        <p:txBody>
          <a:bodyPr/>
          <a:lstStyle>
            <a:lvl1pPr>
              <a:lnSpc>
                <a:spcPct val="100000"/>
              </a:lnSpc>
              <a:defRPr>
                <a:solidFill>
                  <a:schemeClr val="accent1"/>
                </a:solidFill>
              </a:defRPr>
            </a:lvl1pPr>
          </a:lstStyle>
          <a:p>
            <a:r>
              <a:rPr lang="en-US" smtClean="0"/>
              <a:t>Click to edit Master title style</a:t>
            </a:r>
            <a:endParaRPr lang="en-US" dirty="0"/>
          </a:p>
        </p:txBody>
      </p:sp>
      <p:sp>
        <p:nvSpPr>
          <p:cNvPr id="14" name="Text Placeholder 13">
            <a:extLst>
              <a:ext uri="{FF2B5EF4-FFF2-40B4-BE49-F238E27FC236}">
                <a16:creationId xmlns:a16="http://schemas.microsoft.com/office/drawing/2014/main" id="{81429BD6-4F07-234B-9A2A-6B29FB97F38A}"/>
              </a:ext>
            </a:extLst>
          </p:cNvPr>
          <p:cNvSpPr>
            <a:spLocks noGrp="1"/>
          </p:cNvSpPr>
          <p:nvPr>
            <p:ph type="body" sz="quarter" idx="25" hasCustomPrompt="1"/>
          </p:nvPr>
        </p:nvSpPr>
        <p:spPr>
          <a:xfrm>
            <a:off x="389484" y="1191399"/>
            <a:ext cx="7886699" cy="442341"/>
          </a:xfrm>
          <a:prstGeom prst="rect">
            <a:avLst/>
          </a:prstGeom>
        </p:spPr>
        <p:txBody>
          <a:bodyPr rIns="91440">
            <a:normAutofit/>
          </a:bodyPr>
          <a:lstStyle>
            <a:lvl1pPr marL="0" indent="0">
              <a:lnSpc>
                <a:spcPct val="120000"/>
              </a:lnSpc>
              <a:buNone/>
              <a:defRPr sz="1350" b="1" i="0">
                <a:solidFill>
                  <a:srgbClr val="575358"/>
                </a:solidFill>
                <a:latin typeface="Segoe UI Historic" panose="020B0502040204020203" pitchFamily="34" charset="0"/>
                <a:ea typeface="Segoe UI Historic" panose="020B0502040204020203" pitchFamily="34" charset="0"/>
                <a:cs typeface="Segoe UI Historic" panose="020B0502040204020203" pitchFamily="34" charset="0"/>
              </a:defRPr>
            </a:lvl1pPr>
            <a:lvl2pPr marL="205740" indent="0">
              <a:buNone/>
              <a:defRPr sz="1350" b="0" i="0">
                <a:latin typeface="Roboto" panose="02000000000000000000" pitchFamily="2" charset="0"/>
                <a:ea typeface="Roboto" panose="02000000000000000000" pitchFamily="2" charset="0"/>
                <a:cs typeface="Roboto" panose="02000000000000000000" pitchFamily="2" charset="0"/>
              </a:defRPr>
            </a:lvl2pPr>
          </a:lstStyle>
          <a:p>
            <a:pPr lvl="0"/>
            <a:r>
              <a:rPr lang="en-US" dirty="0"/>
              <a:t>Optional subtitle</a:t>
            </a:r>
          </a:p>
        </p:txBody>
      </p:sp>
      <p:sp>
        <p:nvSpPr>
          <p:cNvPr id="9" name="Content Placeholder 8">
            <a:extLst>
              <a:ext uri="{FF2B5EF4-FFF2-40B4-BE49-F238E27FC236}">
                <a16:creationId xmlns:a16="http://schemas.microsoft.com/office/drawing/2014/main" id="{EC9F0FC1-73C2-094B-B805-3BAB5368ACFE}"/>
              </a:ext>
            </a:extLst>
          </p:cNvPr>
          <p:cNvSpPr>
            <a:spLocks noGrp="1"/>
          </p:cNvSpPr>
          <p:nvPr>
            <p:ph sz="quarter" idx="26"/>
          </p:nvPr>
        </p:nvSpPr>
        <p:spPr>
          <a:xfrm>
            <a:off x="389484" y="1633740"/>
            <a:ext cx="5096916" cy="2909685"/>
          </a:xfrm>
        </p:spPr>
        <p:txBody>
          <a:bodyPr>
            <a:normAutofit/>
          </a:bodyPr>
          <a:lstStyle>
            <a:lvl1pPr marL="205740" indent="-205740">
              <a:buClr>
                <a:schemeClr val="tx2"/>
              </a:buClr>
              <a:buFont typeface="Wingdings" pitchFamily="2" charset="2"/>
              <a:buChar char="§"/>
              <a:defRPr sz="1350" b="0" i="0">
                <a:solidFill>
                  <a:srgbClr val="575358"/>
                </a:solidFill>
                <a:latin typeface="Segoe UI Historic" panose="020B0502040204020203" pitchFamily="34" charset="0"/>
                <a:ea typeface="Segoe UI Historic" panose="020B0502040204020203" pitchFamily="34" charset="0"/>
                <a:cs typeface="Segoe UI Historic" panose="020B0502040204020203" pitchFamily="34" charset="0"/>
              </a:defRPr>
            </a:lvl1pPr>
            <a:lvl2pPr marL="411480" indent="-205740">
              <a:lnSpc>
                <a:spcPct val="100000"/>
              </a:lnSpc>
              <a:buClr>
                <a:schemeClr val="tx2"/>
              </a:buClr>
              <a:buFont typeface="Wingdings" pitchFamily="2" charset="2"/>
              <a:buChar char="§"/>
              <a:defRPr sz="1350" b="0" i="0">
                <a:solidFill>
                  <a:srgbClr val="575358"/>
                </a:solidFill>
                <a:latin typeface="Segoe UI Historic" panose="020B0502040204020203" pitchFamily="34" charset="0"/>
                <a:ea typeface="Segoe UI Historic" panose="020B0502040204020203" pitchFamily="34" charset="0"/>
                <a:cs typeface="Segoe UI Historic" panose="020B0502040204020203" pitchFamily="34" charset="0"/>
              </a:defRPr>
            </a:lvl2pPr>
            <a:lvl3pPr marL="617220" indent="-205740">
              <a:buClr>
                <a:schemeClr val="tx2"/>
              </a:buClr>
              <a:buFont typeface="Wingdings" pitchFamily="2" charset="2"/>
              <a:buChar char="§"/>
              <a:defRPr sz="1350" b="0" i="0">
                <a:solidFill>
                  <a:srgbClr val="575358"/>
                </a:solidFill>
                <a:latin typeface="Segoe UI Historic" panose="020B0502040204020203" pitchFamily="34" charset="0"/>
                <a:ea typeface="Segoe UI Historic" panose="020B0502040204020203" pitchFamily="34" charset="0"/>
                <a:cs typeface="Segoe UI Historic" panose="020B0502040204020203" pitchFamily="34" charset="0"/>
              </a:defRPr>
            </a:lvl3pPr>
            <a:lvl4pPr marL="891540" indent="-205740">
              <a:lnSpc>
                <a:spcPct val="100000"/>
              </a:lnSpc>
              <a:buClr>
                <a:schemeClr val="tx2"/>
              </a:buClr>
              <a:buSzPct val="100000"/>
              <a:buFont typeface="Wingdings" pitchFamily="2" charset="2"/>
              <a:buChar char="§"/>
              <a:defRPr sz="1350" b="0" i="0">
                <a:solidFill>
                  <a:srgbClr val="575358"/>
                </a:solidFill>
                <a:latin typeface="Segoe UI Historic" panose="020B0502040204020203" pitchFamily="34" charset="0"/>
                <a:ea typeface="Segoe UI Historic" panose="020B0502040204020203" pitchFamily="34" charset="0"/>
                <a:cs typeface="Segoe UI Historic" panose="020B0502040204020203" pitchFamily="34" charset="0"/>
              </a:defRPr>
            </a:lvl4pPr>
            <a:lvl5pPr marL="1097280" indent="-205740">
              <a:lnSpc>
                <a:spcPct val="100000"/>
              </a:lnSpc>
              <a:buSzPct val="100000"/>
              <a:buFont typeface="Wingdings" pitchFamily="2" charset="2"/>
              <a:buChar char="§"/>
              <a:defRPr sz="1350" b="0" i="0">
                <a:solidFill>
                  <a:srgbClr val="575358"/>
                </a:solidFill>
                <a:latin typeface="Segoe UI Historic" panose="020B0502040204020203" pitchFamily="34" charset="0"/>
                <a:ea typeface="Segoe UI Historic" panose="020B0502040204020203" pitchFamily="34" charset="0"/>
                <a:cs typeface="Segoe UI Historic" panose="020B0502040204020203"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8">
            <a:extLst>
              <a:ext uri="{FF2B5EF4-FFF2-40B4-BE49-F238E27FC236}">
                <a16:creationId xmlns:a16="http://schemas.microsoft.com/office/drawing/2014/main" id="{4F57CA86-0C6A-A44C-99D0-016A2B04F3B3}"/>
              </a:ext>
            </a:extLst>
          </p:cNvPr>
          <p:cNvSpPr>
            <a:spLocks noGrp="1"/>
          </p:cNvSpPr>
          <p:nvPr>
            <p:ph sz="quarter" idx="27"/>
          </p:nvPr>
        </p:nvSpPr>
        <p:spPr>
          <a:xfrm>
            <a:off x="5638800" y="1633740"/>
            <a:ext cx="2637383" cy="2909685"/>
          </a:xfrm>
        </p:spPr>
        <p:txBody>
          <a:bodyPr>
            <a:normAutofit/>
          </a:bodyPr>
          <a:lstStyle>
            <a:lvl1pPr marL="205740" indent="-205740">
              <a:buClr>
                <a:schemeClr val="tx2"/>
              </a:buClr>
              <a:buFont typeface="Wingdings" pitchFamily="2" charset="2"/>
              <a:buChar char="§"/>
              <a:defRPr sz="1350" b="0" i="0">
                <a:solidFill>
                  <a:srgbClr val="575358"/>
                </a:solidFill>
                <a:latin typeface="Segoe UI Historic" panose="020B0502040204020203" pitchFamily="34" charset="0"/>
                <a:ea typeface="Segoe UI Historic" panose="020B0502040204020203" pitchFamily="34" charset="0"/>
                <a:cs typeface="Segoe UI Historic" panose="020B0502040204020203" pitchFamily="34" charset="0"/>
              </a:defRPr>
            </a:lvl1pPr>
            <a:lvl2pPr marL="411480" indent="-205740">
              <a:lnSpc>
                <a:spcPct val="100000"/>
              </a:lnSpc>
              <a:buClr>
                <a:schemeClr val="tx2"/>
              </a:buClr>
              <a:buFont typeface="Wingdings" pitchFamily="2" charset="2"/>
              <a:buChar char="§"/>
              <a:defRPr sz="1350" b="0" i="0">
                <a:solidFill>
                  <a:srgbClr val="575358"/>
                </a:solidFill>
                <a:latin typeface="Segoe UI Historic" panose="020B0502040204020203" pitchFamily="34" charset="0"/>
                <a:ea typeface="Segoe UI Historic" panose="020B0502040204020203" pitchFamily="34" charset="0"/>
                <a:cs typeface="Segoe UI Historic" panose="020B0502040204020203" pitchFamily="34" charset="0"/>
              </a:defRPr>
            </a:lvl2pPr>
            <a:lvl3pPr marL="617220" indent="-205740">
              <a:buClr>
                <a:schemeClr val="tx2"/>
              </a:buClr>
              <a:buFont typeface="Wingdings" pitchFamily="2" charset="2"/>
              <a:buChar char="§"/>
              <a:defRPr sz="1350" b="0" i="0">
                <a:solidFill>
                  <a:srgbClr val="575358"/>
                </a:solidFill>
                <a:latin typeface="Segoe UI Historic" panose="020B0502040204020203" pitchFamily="34" charset="0"/>
                <a:ea typeface="Segoe UI Historic" panose="020B0502040204020203" pitchFamily="34" charset="0"/>
                <a:cs typeface="Segoe UI Historic" panose="020B0502040204020203" pitchFamily="34" charset="0"/>
              </a:defRPr>
            </a:lvl3pPr>
            <a:lvl4pPr marL="891540" indent="-205740">
              <a:lnSpc>
                <a:spcPct val="100000"/>
              </a:lnSpc>
              <a:buClr>
                <a:schemeClr val="tx2"/>
              </a:buClr>
              <a:buSzPct val="100000"/>
              <a:buFont typeface="Wingdings" pitchFamily="2" charset="2"/>
              <a:buChar char="§"/>
              <a:defRPr sz="1350" b="0" i="0">
                <a:solidFill>
                  <a:srgbClr val="575358"/>
                </a:solidFill>
                <a:latin typeface="Segoe UI Historic" panose="020B0502040204020203" pitchFamily="34" charset="0"/>
                <a:ea typeface="Segoe UI Historic" panose="020B0502040204020203" pitchFamily="34" charset="0"/>
                <a:cs typeface="Segoe UI Historic" panose="020B0502040204020203" pitchFamily="34" charset="0"/>
              </a:defRPr>
            </a:lvl4pPr>
            <a:lvl5pPr marL="1097280" indent="-205740">
              <a:lnSpc>
                <a:spcPct val="100000"/>
              </a:lnSpc>
              <a:buSzPct val="100000"/>
              <a:buFont typeface="Wingdings" pitchFamily="2" charset="2"/>
              <a:buChar char="§"/>
              <a:defRPr sz="1350" b="0" i="0">
                <a:solidFill>
                  <a:srgbClr val="575358"/>
                </a:solidFill>
                <a:latin typeface="Segoe UI Historic" panose="020B0502040204020203" pitchFamily="34" charset="0"/>
                <a:ea typeface="Segoe UI Historic" panose="020B0502040204020203" pitchFamily="34" charset="0"/>
                <a:cs typeface="Segoe UI Historic" panose="020B0502040204020203"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Slide Number Placeholder 7">
            <a:extLst>
              <a:ext uri="{FF2B5EF4-FFF2-40B4-BE49-F238E27FC236}">
                <a16:creationId xmlns:a16="http://schemas.microsoft.com/office/drawing/2014/main" id="{DE17AD8D-0006-7048-9550-8189CED7C2C9}"/>
              </a:ext>
            </a:extLst>
          </p:cNvPr>
          <p:cNvSpPr>
            <a:spLocks noGrp="1"/>
          </p:cNvSpPr>
          <p:nvPr>
            <p:ph type="sldNum" sz="quarter" idx="4"/>
          </p:nvPr>
        </p:nvSpPr>
        <p:spPr>
          <a:xfrm>
            <a:off x="3543300" y="4763402"/>
            <a:ext cx="20574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fld id="{DA450B83-28B1-4553-9E5E-49F944184F49}" type="slidenum">
              <a:rPr lang="en-US" smtClean="0"/>
              <a:t>‹#›</a:t>
            </a:fld>
            <a:endParaRPr lang="en-US"/>
          </a:p>
        </p:txBody>
      </p:sp>
      <p:pic>
        <p:nvPicPr>
          <p:cNvPr id="3" name="Picture 2" descr="A blue number on a black background&#10;&#10;Description automatically generated">
            <a:extLst>
              <a:ext uri="{FF2B5EF4-FFF2-40B4-BE49-F238E27FC236}">
                <a16:creationId xmlns:a16="http://schemas.microsoft.com/office/drawing/2014/main" id="{8422F242-EA7A-F15B-8F38-9FFA04FC258E}"/>
              </a:ext>
            </a:extLst>
          </p:cNvPr>
          <p:cNvPicPr>
            <a:picLocks noChangeAspect="1"/>
          </p:cNvPicPr>
          <p:nvPr/>
        </p:nvPicPr>
        <p:blipFill>
          <a:blip r:embed="rId2"/>
          <a:stretch>
            <a:fillRect/>
          </a:stretch>
        </p:blipFill>
        <p:spPr>
          <a:xfrm>
            <a:off x="7734300" y="4674141"/>
            <a:ext cx="1212752" cy="385539"/>
          </a:xfrm>
          <a:prstGeom prst="rect">
            <a:avLst/>
          </a:prstGeom>
        </p:spPr>
      </p:pic>
      <p:pic>
        <p:nvPicPr>
          <p:cNvPr id="4" name="Picture 3">
            <a:extLst>
              <a:ext uri="{FF2B5EF4-FFF2-40B4-BE49-F238E27FC236}">
                <a16:creationId xmlns:a16="http://schemas.microsoft.com/office/drawing/2014/main" id="{BB4211B4-4A0B-9ECA-995B-0C0DE510D7F3}"/>
              </a:ext>
            </a:extLst>
          </p:cNvPr>
          <p:cNvPicPr>
            <a:picLocks noChangeAspect="1"/>
          </p:cNvPicPr>
          <p:nvPr/>
        </p:nvPicPr>
        <p:blipFill>
          <a:blip r:embed="rId3"/>
          <a:stretch>
            <a:fillRect/>
          </a:stretch>
        </p:blipFill>
        <p:spPr>
          <a:xfrm>
            <a:off x="190500" y="4850607"/>
            <a:ext cx="200621" cy="160496"/>
          </a:xfrm>
          <a:prstGeom prst="rect">
            <a:avLst/>
          </a:prstGeom>
        </p:spPr>
      </p:pic>
    </p:spTree>
    <p:extLst>
      <p:ext uri="{BB962C8B-B14F-4D97-AF65-F5344CB8AC3E}">
        <p14:creationId xmlns:p14="http://schemas.microsoft.com/office/powerpoint/2010/main" val="1165742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pos="1896">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47870-437A-614A-9428-D8D1A96A95CB}"/>
              </a:ext>
            </a:extLst>
          </p:cNvPr>
          <p:cNvSpPr>
            <a:spLocks noGrp="1"/>
          </p:cNvSpPr>
          <p:nvPr>
            <p:ph type="title"/>
          </p:nvPr>
        </p:nvSpPr>
        <p:spPr/>
        <p:txBody>
          <a:bodyPr/>
          <a:lstStyle>
            <a:lvl1pPr>
              <a:defRPr>
                <a:solidFill>
                  <a:schemeClr val="accent1"/>
                </a:solidFill>
              </a:defRPr>
            </a:lvl1pPr>
          </a:lstStyle>
          <a:p>
            <a:r>
              <a:rPr lang="en-US" smtClean="0"/>
              <a:t>Click to edit Master title style</a:t>
            </a:r>
            <a:endParaRPr lang="en-US" dirty="0"/>
          </a:p>
        </p:txBody>
      </p:sp>
      <p:sp>
        <p:nvSpPr>
          <p:cNvPr id="3" name="Content Placeholder 2">
            <a:extLst>
              <a:ext uri="{FF2B5EF4-FFF2-40B4-BE49-F238E27FC236}">
                <a16:creationId xmlns:a16="http://schemas.microsoft.com/office/drawing/2014/main" id="{8C237430-2A09-1941-9B4F-0F3558D0C8D5}"/>
              </a:ext>
            </a:extLst>
          </p:cNvPr>
          <p:cNvSpPr>
            <a:spLocks noGrp="1"/>
          </p:cNvSpPr>
          <p:nvPr>
            <p:ph sz="half" idx="1"/>
          </p:nvPr>
        </p:nvSpPr>
        <p:spPr>
          <a:xfrm>
            <a:off x="387424" y="1164266"/>
            <a:ext cx="4080510" cy="3264408"/>
          </a:xfrm>
        </p:spPr>
        <p:txBody>
          <a:bodyPr/>
          <a:lstStyle>
            <a:lvl1pPr>
              <a:defRPr>
                <a:solidFill>
                  <a:srgbClr val="575358"/>
                </a:solidFill>
              </a:defRPr>
            </a:lvl1pPr>
            <a:lvl2pPr>
              <a:defRPr>
                <a:solidFill>
                  <a:srgbClr val="575358"/>
                </a:solidFill>
              </a:defRPr>
            </a:lvl2pPr>
            <a:lvl3pPr>
              <a:defRPr>
                <a:solidFill>
                  <a:srgbClr val="575358"/>
                </a:solidFill>
              </a:defRPr>
            </a:lvl3pPr>
            <a:lvl4pPr>
              <a:defRPr>
                <a:solidFill>
                  <a:srgbClr val="575358"/>
                </a:solidFill>
              </a:defRPr>
            </a:lvl4pPr>
            <a:lvl5pPr>
              <a:defRPr>
                <a:solidFill>
                  <a:srgbClr val="575358"/>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a:extLst>
              <a:ext uri="{FF2B5EF4-FFF2-40B4-BE49-F238E27FC236}">
                <a16:creationId xmlns:a16="http://schemas.microsoft.com/office/drawing/2014/main" id="{25AE6294-92DF-3C46-A35E-CBDF77F1C8BC}"/>
              </a:ext>
            </a:extLst>
          </p:cNvPr>
          <p:cNvSpPr>
            <a:spLocks noGrp="1"/>
          </p:cNvSpPr>
          <p:nvPr>
            <p:ph sz="half" idx="2" hasCustomPrompt="1"/>
          </p:nvPr>
        </p:nvSpPr>
        <p:spPr>
          <a:xfrm>
            <a:off x="4619580" y="1164266"/>
            <a:ext cx="4080510" cy="2307235"/>
          </a:xfrm>
        </p:spPr>
        <p:txBody>
          <a:bodyPr/>
          <a:lstStyle>
            <a:lvl1pPr marL="0" indent="0">
              <a:buNone/>
              <a:defRPr>
                <a:solidFill>
                  <a:srgbClr val="575358"/>
                </a:solidFill>
              </a:defRPr>
            </a:lvl1pPr>
          </a:lstStyle>
          <a:p>
            <a:pPr lvl="0"/>
            <a:r>
              <a:rPr lang="en-US" dirty="0"/>
              <a:t>Click to add object</a:t>
            </a:r>
          </a:p>
        </p:txBody>
      </p:sp>
      <p:sp>
        <p:nvSpPr>
          <p:cNvPr id="9" name="Text Placeholder 8">
            <a:extLst>
              <a:ext uri="{FF2B5EF4-FFF2-40B4-BE49-F238E27FC236}">
                <a16:creationId xmlns:a16="http://schemas.microsoft.com/office/drawing/2014/main" id="{C94CC23C-2729-284A-9DEE-D73C34524DE0}"/>
              </a:ext>
            </a:extLst>
          </p:cNvPr>
          <p:cNvSpPr>
            <a:spLocks noGrp="1"/>
          </p:cNvSpPr>
          <p:nvPr>
            <p:ph type="body" sz="quarter" idx="13" hasCustomPrompt="1"/>
          </p:nvPr>
        </p:nvSpPr>
        <p:spPr>
          <a:xfrm>
            <a:off x="4619580" y="3471501"/>
            <a:ext cx="2521789" cy="741956"/>
          </a:xfrm>
        </p:spPr>
        <p:txBody>
          <a:bodyPr>
            <a:normAutofit/>
          </a:bodyPr>
          <a:lstStyle>
            <a:lvl1pPr marL="0" indent="0">
              <a:buNone/>
              <a:defRPr sz="1350" i="1">
                <a:solidFill>
                  <a:srgbClr val="575358"/>
                </a:solidFill>
              </a:defRPr>
            </a:lvl1pPr>
          </a:lstStyle>
          <a:p>
            <a:pPr lvl="0"/>
            <a:r>
              <a:rPr lang="en-US" dirty="0"/>
              <a:t>Click to add caption</a:t>
            </a:r>
          </a:p>
        </p:txBody>
      </p:sp>
      <p:sp>
        <p:nvSpPr>
          <p:cNvPr id="10" name="Slide Number Placeholder 7">
            <a:extLst>
              <a:ext uri="{FF2B5EF4-FFF2-40B4-BE49-F238E27FC236}">
                <a16:creationId xmlns:a16="http://schemas.microsoft.com/office/drawing/2014/main" id="{BEE62C2A-26E9-E94C-B34B-8EE4A1CCAF01}"/>
              </a:ext>
            </a:extLst>
          </p:cNvPr>
          <p:cNvSpPr>
            <a:spLocks noGrp="1"/>
          </p:cNvSpPr>
          <p:nvPr>
            <p:ph type="sldNum" sz="quarter" idx="4"/>
          </p:nvPr>
        </p:nvSpPr>
        <p:spPr>
          <a:xfrm>
            <a:off x="3543300" y="4763402"/>
            <a:ext cx="20574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fld id="{DA450B83-28B1-4553-9E5E-49F944184F49}" type="slidenum">
              <a:rPr lang="en-US" smtClean="0"/>
              <a:t>‹#›</a:t>
            </a:fld>
            <a:endParaRPr lang="en-US"/>
          </a:p>
        </p:txBody>
      </p:sp>
      <p:pic>
        <p:nvPicPr>
          <p:cNvPr id="6" name="Picture 5" descr="A blue number on a black background&#10;&#10;Description automatically generated">
            <a:extLst>
              <a:ext uri="{FF2B5EF4-FFF2-40B4-BE49-F238E27FC236}">
                <a16:creationId xmlns:a16="http://schemas.microsoft.com/office/drawing/2014/main" id="{147CABCB-9C60-E112-9A21-F1379F741A40}"/>
              </a:ext>
            </a:extLst>
          </p:cNvPr>
          <p:cNvPicPr>
            <a:picLocks noChangeAspect="1"/>
          </p:cNvPicPr>
          <p:nvPr/>
        </p:nvPicPr>
        <p:blipFill>
          <a:blip r:embed="rId2"/>
          <a:stretch>
            <a:fillRect/>
          </a:stretch>
        </p:blipFill>
        <p:spPr>
          <a:xfrm>
            <a:off x="7734300" y="4674141"/>
            <a:ext cx="1212752" cy="385539"/>
          </a:xfrm>
          <a:prstGeom prst="rect">
            <a:avLst/>
          </a:prstGeom>
        </p:spPr>
      </p:pic>
      <p:pic>
        <p:nvPicPr>
          <p:cNvPr id="7" name="Picture 6">
            <a:extLst>
              <a:ext uri="{FF2B5EF4-FFF2-40B4-BE49-F238E27FC236}">
                <a16:creationId xmlns:a16="http://schemas.microsoft.com/office/drawing/2014/main" id="{5D08A257-65A9-6443-1465-CC96C8AA2C5D}"/>
              </a:ext>
            </a:extLst>
          </p:cNvPr>
          <p:cNvPicPr>
            <a:picLocks noChangeAspect="1"/>
          </p:cNvPicPr>
          <p:nvPr/>
        </p:nvPicPr>
        <p:blipFill>
          <a:blip r:embed="rId3"/>
          <a:stretch>
            <a:fillRect/>
          </a:stretch>
        </p:blipFill>
        <p:spPr>
          <a:xfrm>
            <a:off x="190500" y="4850607"/>
            <a:ext cx="200621" cy="160496"/>
          </a:xfrm>
          <a:prstGeom prst="rect">
            <a:avLst/>
          </a:prstGeom>
        </p:spPr>
      </p:pic>
    </p:spTree>
    <p:extLst>
      <p:ext uri="{BB962C8B-B14F-4D97-AF65-F5344CB8AC3E}">
        <p14:creationId xmlns:p14="http://schemas.microsoft.com/office/powerpoint/2010/main" val="42575726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ation - Dar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3F79395-0844-AD0D-53A2-F531521F5E61}"/>
              </a:ext>
            </a:extLst>
          </p:cNvPr>
          <p:cNvSpPr/>
          <p:nvPr/>
        </p:nvSpPr>
        <p:spPr>
          <a:xfrm>
            <a:off x="0" y="0"/>
            <a:ext cx="9144002" cy="5143500"/>
          </a:xfrm>
          <a:prstGeom prst="rect">
            <a:avLst/>
          </a:prstGeom>
          <a:gradFill>
            <a:gsLst>
              <a:gs pos="0">
                <a:schemeClr val="accent6">
                  <a:alpha val="95359"/>
                  <a:lumMod val="20375"/>
                </a:schemeClr>
              </a:gs>
              <a:gs pos="59000">
                <a:schemeClr val="accent2"/>
              </a:gs>
              <a:gs pos="100000">
                <a:schemeClr val="accent1"/>
              </a:gs>
            </a:gsLst>
            <a:lin ang="5400000" scaled="1"/>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dirty="0"/>
          </a:p>
        </p:txBody>
      </p:sp>
      <p:sp>
        <p:nvSpPr>
          <p:cNvPr id="8" name="Text Placeholder 7">
            <a:extLst>
              <a:ext uri="{FF2B5EF4-FFF2-40B4-BE49-F238E27FC236}">
                <a16:creationId xmlns:a16="http://schemas.microsoft.com/office/drawing/2014/main" id="{186E52A5-4EFD-4CDC-84A0-69CD15B152A9}"/>
              </a:ext>
            </a:extLst>
          </p:cNvPr>
          <p:cNvSpPr>
            <a:spLocks noGrp="1"/>
          </p:cNvSpPr>
          <p:nvPr>
            <p:ph type="body" sz="quarter" idx="13" hasCustomPrompt="1"/>
          </p:nvPr>
        </p:nvSpPr>
        <p:spPr>
          <a:xfrm>
            <a:off x="1179575" y="1478280"/>
            <a:ext cx="6782562" cy="1970495"/>
          </a:xfrm>
          <a:prstGeom prst="rect">
            <a:avLst/>
          </a:prstGeom>
        </p:spPr>
        <p:txBody>
          <a:bodyPr rIns="0" anchor="ctr"/>
          <a:lstStyle>
            <a:lvl1pPr marL="0" indent="0" algn="ctr">
              <a:lnSpc>
                <a:spcPct val="120000"/>
              </a:lnSpc>
              <a:buFontTx/>
              <a:buNone/>
              <a:defRPr sz="2700" b="0" i="1">
                <a:solidFill>
                  <a:schemeClr val="bg1"/>
                </a:solidFill>
                <a:latin typeface="Georgia" panose="02040502050405020303" pitchFamily="18" charset="0"/>
                <a:ea typeface="Noto Serif" panose="02020600060500020200" pitchFamily="18" charset="0"/>
                <a:cs typeface="Noto Serif" panose="02020600060500020200" pitchFamily="18" charset="0"/>
              </a:defRPr>
            </a:lvl1pPr>
            <a:lvl2pPr marL="0" indent="0" algn="ctr">
              <a:lnSpc>
                <a:spcPct val="90000"/>
              </a:lnSpc>
              <a:spcBef>
                <a:spcPts val="2625"/>
              </a:spcBef>
              <a:spcAft>
                <a:spcPts val="0"/>
              </a:spcAft>
              <a:buFontTx/>
              <a:buNone/>
              <a:defRPr sz="1200" b="0" i="0">
                <a:solidFill>
                  <a:schemeClr val="bg1"/>
                </a:solidFill>
                <a:latin typeface="Roboto Medium" panose="02000000000000000000" pitchFamily="2" charset="0"/>
                <a:ea typeface="Roboto Medium" panose="02000000000000000000" pitchFamily="2" charset="0"/>
                <a:cs typeface="Roboto Medium" panose="02000000000000000000" pitchFamily="2" charset="0"/>
              </a:defRPr>
            </a:lvl2pPr>
            <a:lvl3pPr marL="432497" indent="0">
              <a:buFontTx/>
              <a:buNone/>
              <a:defRPr>
                <a:solidFill>
                  <a:schemeClr val="bg1"/>
                </a:solidFill>
              </a:defRPr>
            </a:lvl3pPr>
            <a:lvl4pPr marL="647700" indent="0">
              <a:buFontTx/>
              <a:buNone/>
              <a:defRPr>
                <a:solidFill>
                  <a:schemeClr val="bg1"/>
                </a:solidFill>
              </a:defRPr>
            </a:lvl4pPr>
            <a:lvl5pPr marL="864394" indent="0">
              <a:buFontTx/>
              <a:buNone/>
              <a:defRPr>
                <a:solidFill>
                  <a:schemeClr val="bg1"/>
                </a:solidFill>
              </a:defRPr>
            </a:lvl5pPr>
          </a:lstStyle>
          <a:p>
            <a:pPr lvl="0"/>
            <a:r>
              <a:rPr lang="en-US" dirty="0"/>
              <a:t>Quote goes here. </a:t>
            </a:r>
          </a:p>
        </p:txBody>
      </p:sp>
      <p:sp>
        <p:nvSpPr>
          <p:cNvPr id="6" name="Text Placeholder 7">
            <a:extLst>
              <a:ext uri="{FF2B5EF4-FFF2-40B4-BE49-F238E27FC236}">
                <a16:creationId xmlns:a16="http://schemas.microsoft.com/office/drawing/2014/main" id="{9AC56A47-0786-C64D-9B11-6EA2A722C87B}"/>
              </a:ext>
            </a:extLst>
          </p:cNvPr>
          <p:cNvSpPr>
            <a:spLocks noGrp="1"/>
          </p:cNvSpPr>
          <p:nvPr>
            <p:ph type="body" sz="quarter" idx="16" hasCustomPrompt="1"/>
          </p:nvPr>
        </p:nvSpPr>
        <p:spPr>
          <a:xfrm>
            <a:off x="1179575" y="3448775"/>
            <a:ext cx="6782562" cy="579120"/>
          </a:xfrm>
          <a:prstGeom prst="rect">
            <a:avLst/>
          </a:prstGeom>
        </p:spPr>
        <p:txBody>
          <a:bodyPr rIns="0" anchor="ctr">
            <a:normAutofit/>
          </a:bodyPr>
          <a:lstStyle>
            <a:lvl1pPr marL="0" indent="0" algn="ctr">
              <a:lnSpc>
                <a:spcPct val="120000"/>
              </a:lnSpc>
              <a:buFontTx/>
              <a:buNone/>
              <a:defRPr sz="1050" b="0" i="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defRPr>
            </a:lvl1pPr>
            <a:lvl2pPr marL="0" indent="0" algn="ctr">
              <a:lnSpc>
                <a:spcPct val="90000"/>
              </a:lnSpc>
              <a:spcBef>
                <a:spcPts val="2625"/>
              </a:spcBef>
              <a:spcAft>
                <a:spcPts val="0"/>
              </a:spcAft>
              <a:buFontTx/>
              <a:buNone/>
              <a:defRPr sz="1200" b="0" i="0">
                <a:solidFill>
                  <a:schemeClr val="bg1"/>
                </a:solidFill>
                <a:latin typeface="Roboto Medium" panose="02000000000000000000" pitchFamily="2" charset="0"/>
                <a:ea typeface="Roboto Medium" panose="02000000000000000000" pitchFamily="2" charset="0"/>
                <a:cs typeface="Roboto Medium" panose="02000000000000000000" pitchFamily="2" charset="0"/>
              </a:defRPr>
            </a:lvl2pPr>
            <a:lvl3pPr marL="432497" indent="0">
              <a:buFontTx/>
              <a:buNone/>
              <a:defRPr>
                <a:solidFill>
                  <a:schemeClr val="bg1"/>
                </a:solidFill>
              </a:defRPr>
            </a:lvl3pPr>
            <a:lvl4pPr marL="647700" indent="0">
              <a:buFontTx/>
              <a:buNone/>
              <a:defRPr>
                <a:solidFill>
                  <a:schemeClr val="bg1"/>
                </a:solidFill>
              </a:defRPr>
            </a:lvl4pPr>
            <a:lvl5pPr marL="864394" indent="0">
              <a:buFontTx/>
              <a:buNone/>
              <a:defRPr>
                <a:solidFill>
                  <a:schemeClr val="bg1"/>
                </a:solidFill>
              </a:defRPr>
            </a:lvl5pPr>
          </a:lstStyle>
          <a:p>
            <a:pPr lvl="0"/>
            <a:r>
              <a:rPr lang="en-US" dirty="0"/>
              <a:t>Second level</a:t>
            </a:r>
          </a:p>
        </p:txBody>
      </p:sp>
      <p:sp>
        <p:nvSpPr>
          <p:cNvPr id="7" name="Slide Number Placeholder 7">
            <a:extLst>
              <a:ext uri="{FF2B5EF4-FFF2-40B4-BE49-F238E27FC236}">
                <a16:creationId xmlns:a16="http://schemas.microsoft.com/office/drawing/2014/main" id="{8F465DF8-9525-6E4D-8B2E-E5D4CBD2D575}"/>
              </a:ext>
            </a:extLst>
          </p:cNvPr>
          <p:cNvSpPr>
            <a:spLocks noGrp="1"/>
          </p:cNvSpPr>
          <p:nvPr>
            <p:ph type="sldNum" sz="quarter" idx="4"/>
          </p:nvPr>
        </p:nvSpPr>
        <p:spPr>
          <a:xfrm>
            <a:off x="3543300" y="4763402"/>
            <a:ext cx="2057400" cy="273844"/>
          </a:xfrm>
          <a:prstGeom prst="rect">
            <a:avLst/>
          </a:prstGeom>
        </p:spPr>
        <p:txBody>
          <a:bodyPr vert="horz" lIns="91440" tIns="45720" rIns="91440" bIns="45720" rtlCol="0" anchor="ctr"/>
          <a:lstStyle>
            <a:lvl1pPr algn="ctr">
              <a:defRPr sz="900">
                <a:solidFill>
                  <a:schemeClr val="bg1"/>
                </a:solidFill>
              </a:defRPr>
            </a:lvl1pPr>
          </a:lstStyle>
          <a:p>
            <a:fld id="{DA450B83-28B1-4553-9E5E-49F944184F49}" type="slidenum">
              <a:rPr lang="en-US" smtClean="0"/>
              <a:t>‹#›</a:t>
            </a:fld>
            <a:endParaRPr lang="en-US"/>
          </a:p>
        </p:txBody>
      </p:sp>
      <p:sp>
        <p:nvSpPr>
          <p:cNvPr id="10" name="TextBox 9">
            <a:extLst>
              <a:ext uri="{FF2B5EF4-FFF2-40B4-BE49-F238E27FC236}">
                <a16:creationId xmlns:a16="http://schemas.microsoft.com/office/drawing/2014/main" id="{253CB0F5-C883-4244-A2C8-E70894486D4E}"/>
              </a:ext>
            </a:extLst>
          </p:cNvPr>
          <p:cNvSpPr txBox="1"/>
          <p:nvPr/>
        </p:nvSpPr>
        <p:spPr>
          <a:xfrm>
            <a:off x="-887206" y="4798112"/>
            <a:ext cx="3429000" cy="276999"/>
          </a:xfrm>
          <a:prstGeom prst="rect">
            <a:avLst/>
          </a:prstGeom>
          <a:noFill/>
        </p:spPr>
        <p:txBody>
          <a:bodyPr wrap="square" rtlCol="0">
            <a:spAutoFit/>
          </a:bodyPr>
          <a:lstStyle/>
          <a:p>
            <a:pPr algn="ctr"/>
            <a:r>
              <a:rPr lang="en-US" sz="1200" dirty="0">
                <a:solidFill>
                  <a:schemeClr val="bg1"/>
                </a:solidFill>
              </a:rPr>
              <a:t>#IUG2024</a:t>
            </a:r>
            <a:endParaRPr lang="en-US" sz="1200" baseline="30000" dirty="0">
              <a:solidFill>
                <a:schemeClr val="bg1"/>
              </a:solidFill>
            </a:endParaRPr>
          </a:p>
        </p:txBody>
      </p:sp>
      <p:pic>
        <p:nvPicPr>
          <p:cNvPr id="5" name="Picture 4" descr="A white letter on a black background&#10;&#10;Description automatically generated">
            <a:extLst>
              <a:ext uri="{FF2B5EF4-FFF2-40B4-BE49-F238E27FC236}">
                <a16:creationId xmlns:a16="http://schemas.microsoft.com/office/drawing/2014/main" id="{8A9AB1D3-7F82-D0C9-30B0-E9D35A63B8BE}"/>
              </a:ext>
            </a:extLst>
          </p:cNvPr>
          <p:cNvPicPr>
            <a:picLocks noChangeAspect="1"/>
          </p:cNvPicPr>
          <p:nvPr/>
        </p:nvPicPr>
        <p:blipFill>
          <a:blip r:embed="rId2"/>
          <a:stretch>
            <a:fillRect/>
          </a:stretch>
        </p:blipFill>
        <p:spPr>
          <a:xfrm>
            <a:off x="7741920" y="4655821"/>
            <a:ext cx="1191545" cy="378798"/>
          </a:xfrm>
          <a:prstGeom prst="rect">
            <a:avLst/>
          </a:prstGeom>
        </p:spPr>
      </p:pic>
      <p:pic>
        <p:nvPicPr>
          <p:cNvPr id="4" name="Picture 3">
            <a:extLst>
              <a:ext uri="{FF2B5EF4-FFF2-40B4-BE49-F238E27FC236}">
                <a16:creationId xmlns:a16="http://schemas.microsoft.com/office/drawing/2014/main" id="{BE06B2BD-9127-F7AF-E19E-DBA5993CC4A6}"/>
              </a:ext>
            </a:extLst>
          </p:cNvPr>
          <p:cNvPicPr>
            <a:picLocks noChangeAspect="1"/>
          </p:cNvPicPr>
          <p:nvPr/>
        </p:nvPicPr>
        <p:blipFill>
          <a:blip r:embed="rId3"/>
          <a:stretch>
            <a:fillRect/>
          </a:stretch>
        </p:blipFill>
        <p:spPr>
          <a:xfrm>
            <a:off x="190500" y="4852036"/>
            <a:ext cx="200621" cy="160496"/>
          </a:xfrm>
          <a:prstGeom prst="rect">
            <a:avLst/>
          </a:prstGeom>
        </p:spPr>
      </p:pic>
    </p:spTree>
    <p:extLst>
      <p:ext uri="{BB962C8B-B14F-4D97-AF65-F5344CB8AC3E}">
        <p14:creationId xmlns:p14="http://schemas.microsoft.com/office/powerpoint/2010/main" val="2997441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4176">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nset Photo Content Left">
    <p:bg>
      <p:bgPr>
        <a:solidFill>
          <a:schemeClr val="bg1"/>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BE5DDFB5-623A-AD4C-8DAC-DE71973F9C52}"/>
              </a:ext>
            </a:extLst>
          </p:cNvPr>
          <p:cNvSpPr>
            <a:spLocks noGrp="1"/>
          </p:cNvSpPr>
          <p:nvPr>
            <p:ph type="pic" sz="quarter" idx="51" hasCustomPrompt="1"/>
          </p:nvPr>
        </p:nvSpPr>
        <p:spPr>
          <a:xfrm>
            <a:off x="1198790" y="566103"/>
            <a:ext cx="6774996" cy="3839844"/>
          </a:xfrm>
          <a:solidFill>
            <a:srgbClr val="B5B8AF">
              <a:alpha val="20000"/>
            </a:srgbClr>
          </a:solidFill>
        </p:spPr>
        <p:txBody>
          <a:bodyPr/>
          <a:lstStyle>
            <a:lvl1pPr marL="0" indent="0">
              <a:buNone/>
              <a:defRPr/>
            </a:lvl1pPr>
          </a:lstStyle>
          <a:p>
            <a:r>
              <a:rPr lang="en-US" dirty="0"/>
              <a:t> </a:t>
            </a:r>
          </a:p>
        </p:txBody>
      </p:sp>
      <p:sp>
        <p:nvSpPr>
          <p:cNvPr id="3" name="Text Placeholder 2">
            <a:extLst>
              <a:ext uri="{FF2B5EF4-FFF2-40B4-BE49-F238E27FC236}">
                <a16:creationId xmlns:a16="http://schemas.microsoft.com/office/drawing/2014/main" id="{70EFACB0-F151-EB49-9844-470727FF9B7E}"/>
              </a:ext>
            </a:extLst>
          </p:cNvPr>
          <p:cNvSpPr>
            <a:spLocks noGrp="1"/>
          </p:cNvSpPr>
          <p:nvPr>
            <p:ph type="body" sz="quarter" idx="55" hasCustomPrompt="1"/>
          </p:nvPr>
        </p:nvSpPr>
        <p:spPr>
          <a:xfrm>
            <a:off x="1198790" y="4471830"/>
            <a:ext cx="5827756" cy="231257"/>
          </a:xfrm>
        </p:spPr>
        <p:txBody>
          <a:bodyPr tIns="91440" bIns="91440" anchor="ctr" anchorCtr="0">
            <a:noAutofit/>
          </a:bodyPr>
          <a:lstStyle>
            <a:lvl1pPr marL="0" indent="0">
              <a:spcAft>
                <a:spcPts val="0"/>
              </a:spcAft>
              <a:buNone/>
              <a:defRPr sz="675" b="0" i="0">
                <a:solidFill>
                  <a:schemeClr val="tx1">
                    <a:lumMod val="50000"/>
                    <a:lumOff val="50000"/>
                  </a:schemeClr>
                </a:solidFill>
                <a:latin typeface="Segoe UI Historic" panose="020B0502040204020203" pitchFamily="34" charset="0"/>
                <a:ea typeface="Segoe UI Historic" panose="020B0502040204020203" pitchFamily="34" charset="0"/>
                <a:cs typeface="Segoe UI Historic" panose="020B0502040204020203" pitchFamily="34" charset="0"/>
              </a:defRPr>
            </a:lvl1pPr>
          </a:lstStyle>
          <a:p>
            <a:pPr lvl="0"/>
            <a:r>
              <a:rPr lang="en-US" dirty="0"/>
              <a:t>Source: Insert Source name here</a:t>
            </a:r>
          </a:p>
        </p:txBody>
      </p:sp>
      <p:sp>
        <p:nvSpPr>
          <p:cNvPr id="5" name="Slide Number Placeholder 7">
            <a:extLst>
              <a:ext uri="{FF2B5EF4-FFF2-40B4-BE49-F238E27FC236}">
                <a16:creationId xmlns:a16="http://schemas.microsoft.com/office/drawing/2014/main" id="{CFB397A5-BB4A-8E47-A30B-7B23F3738613}"/>
              </a:ext>
            </a:extLst>
          </p:cNvPr>
          <p:cNvSpPr>
            <a:spLocks noGrp="1"/>
          </p:cNvSpPr>
          <p:nvPr>
            <p:ph type="sldNum" sz="quarter" idx="4"/>
          </p:nvPr>
        </p:nvSpPr>
        <p:spPr>
          <a:xfrm>
            <a:off x="3543300" y="4763402"/>
            <a:ext cx="20574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fld id="{DA450B83-28B1-4553-9E5E-49F944184F49}" type="slidenum">
              <a:rPr lang="en-US" smtClean="0"/>
              <a:t>‹#›</a:t>
            </a:fld>
            <a:endParaRPr lang="en-US"/>
          </a:p>
        </p:txBody>
      </p:sp>
      <p:pic>
        <p:nvPicPr>
          <p:cNvPr id="6" name="Picture 5">
            <a:extLst>
              <a:ext uri="{FF2B5EF4-FFF2-40B4-BE49-F238E27FC236}">
                <a16:creationId xmlns:a16="http://schemas.microsoft.com/office/drawing/2014/main" id="{8244C16B-CE90-09F1-6278-FC3314E14C18}"/>
              </a:ext>
            </a:extLst>
          </p:cNvPr>
          <p:cNvPicPr>
            <a:picLocks noChangeAspect="1"/>
          </p:cNvPicPr>
          <p:nvPr/>
        </p:nvPicPr>
        <p:blipFill>
          <a:blip r:embed="rId2"/>
          <a:stretch>
            <a:fillRect/>
          </a:stretch>
        </p:blipFill>
        <p:spPr>
          <a:xfrm>
            <a:off x="190500" y="4850607"/>
            <a:ext cx="200621" cy="160496"/>
          </a:xfrm>
          <a:prstGeom prst="rect">
            <a:avLst/>
          </a:prstGeom>
        </p:spPr>
      </p:pic>
    </p:spTree>
    <p:extLst>
      <p:ext uri="{BB962C8B-B14F-4D97-AF65-F5344CB8AC3E}">
        <p14:creationId xmlns:p14="http://schemas.microsoft.com/office/powerpoint/2010/main" val="504786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Blank">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DEE334B-5E56-854F-B6EE-33A6BE3828FC}"/>
              </a:ext>
            </a:extLst>
          </p:cNvPr>
          <p:cNvSpPr/>
          <p:nvPr/>
        </p:nvSpPr>
        <p:spPr>
          <a:xfrm>
            <a:off x="137160" y="4770120"/>
            <a:ext cx="1181100" cy="373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Tree>
    <p:extLst>
      <p:ext uri="{BB962C8B-B14F-4D97-AF65-F5344CB8AC3E}">
        <p14:creationId xmlns:p14="http://schemas.microsoft.com/office/powerpoint/2010/main" val="3748875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Section Header">
    <p:bg>
      <p:bgPr>
        <a:gradFill flip="none" rotWithShape="1">
          <a:gsLst>
            <a:gs pos="0">
              <a:schemeClr val="accent6">
                <a:alpha val="95000"/>
                <a:lumMod val="20000"/>
              </a:schemeClr>
            </a:gs>
            <a:gs pos="100000">
              <a:schemeClr val="accent1"/>
            </a:gs>
            <a:gs pos="59000">
              <a:schemeClr val="accent2"/>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8C45B-38A1-734C-B548-E0E8C04F0775}"/>
              </a:ext>
            </a:extLst>
          </p:cNvPr>
          <p:cNvSpPr>
            <a:spLocks noGrp="1"/>
          </p:cNvSpPr>
          <p:nvPr>
            <p:ph type="title" hasCustomPrompt="1"/>
          </p:nvPr>
        </p:nvSpPr>
        <p:spPr>
          <a:xfrm>
            <a:off x="623888" y="1881495"/>
            <a:ext cx="7886700" cy="690255"/>
          </a:xfrm>
        </p:spPr>
        <p:txBody>
          <a:bodyPr anchor="t">
            <a:normAutofit/>
          </a:bodyPr>
          <a:lstStyle>
            <a:lvl1pPr algn="ctr">
              <a:defRPr sz="3600">
                <a:solidFill>
                  <a:schemeClr val="bg1"/>
                </a:solidFill>
              </a:defRPr>
            </a:lvl1pPr>
          </a:lstStyle>
          <a:p>
            <a:r>
              <a:rPr lang="en-US" dirty="0"/>
              <a:t>Click to add section title</a:t>
            </a:r>
          </a:p>
        </p:txBody>
      </p:sp>
      <p:sp>
        <p:nvSpPr>
          <p:cNvPr id="6" name="TextBox 5">
            <a:extLst>
              <a:ext uri="{FF2B5EF4-FFF2-40B4-BE49-F238E27FC236}">
                <a16:creationId xmlns:a16="http://schemas.microsoft.com/office/drawing/2014/main" id="{FED6B1CD-743E-BB4D-8074-57FD6A8B64AE}"/>
              </a:ext>
            </a:extLst>
          </p:cNvPr>
          <p:cNvSpPr txBox="1"/>
          <p:nvPr/>
        </p:nvSpPr>
        <p:spPr>
          <a:xfrm>
            <a:off x="-887206" y="4798112"/>
            <a:ext cx="3429000" cy="276999"/>
          </a:xfrm>
          <a:prstGeom prst="rect">
            <a:avLst/>
          </a:prstGeom>
          <a:noFill/>
        </p:spPr>
        <p:txBody>
          <a:bodyPr wrap="square" rtlCol="0">
            <a:spAutoFit/>
          </a:bodyPr>
          <a:lstStyle/>
          <a:p>
            <a:pPr algn="ctr"/>
            <a:r>
              <a:rPr lang="en-US" sz="1200" dirty="0">
                <a:solidFill>
                  <a:schemeClr val="bg1"/>
                </a:solidFill>
              </a:rPr>
              <a:t>#IUG2024</a:t>
            </a:r>
            <a:endParaRPr lang="en-US" sz="1200" baseline="30000" dirty="0">
              <a:solidFill>
                <a:schemeClr val="bg1"/>
              </a:solidFill>
            </a:endParaRPr>
          </a:p>
        </p:txBody>
      </p:sp>
      <p:pic>
        <p:nvPicPr>
          <p:cNvPr id="3" name="Picture 2" descr="A white letter on a black background&#10;&#10;Description automatically generated">
            <a:extLst>
              <a:ext uri="{FF2B5EF4-FFF2-40B4-BE49-F238E27FC236}">
                <a16:creationId xmlns:a16="http://schemas.microsoft.com/office/drawing/2014/main" id="{E759597F-C8AA-F41E-F539-049B7829C63A}"/>
              </a:ext>
            </a:extLst>
          </p:cNvPr>
          <p:cNvPicPr>
            <a:picLocks noChangeAspect="1"/>
          </p:cNvPicPr>
          <p:nvPr/>
        </p:nvPicPr>
        <p:blipFill>
          <a:blip r:embed="rId2"/>
          <a:stretch>
            <a:fillRect/>
          </a:stretch>
        </p:blipFill>
        <p:spPr>
          <a:xfrm>
            <a:off x="7741920" y="4655821"/>
            <a:ext cx="1191545" cy="378798"/>
          </a:xfrm>
          <a:prstGeom prst="rect">
            <a:avLst/>
          </a:prstGeom>
        </p:spPr>
      </p:pic>
      <p:pic>
        <p:nvPicPr>
          <p:cNvPr id="8" name="Picture 7">
            <a:extLst>
              <a:ext uri="{FF2B5EF4-FFF2-40B4-BE49-F238E27FC236}">
                <a16:creationId xmlns:a16="http://schemas.microsoft.com/office/drawing/2014/main" id="{D28B2D7F-6B4E-5DD5-8704-94169AA34B98}"/>
              </a:ext>
            </a:extLst>
          </p:cNvPr>
          <p:cNvPicPr>
            <a:picLocks noChangeAspect="1"/>
          </p:cNvPicPr>
          <p:nvPr/>
        </p:nvPicPr>
        <p:blipFill>
          <a:blip r:embed="rId3"/>
          <a:stretch>
            <a:fillRect/>
          </a:stretch>
        </p:blipFill>
        <p:spPr>
          <a:xfrm>
            <a:off x="190500" y="4852036"/>
            <a:ext cx="200621" cy="160496"/>
          </a:xfrm>
          <a:prstGeom prst="rect">
            <a:avLst/>
          </a:prstGeom>
        </p:spPr>
      </p:pic>
    </p:spTree>
    <p:extLst>
      <p:ext uri="{BB962C8B-B14F-4D97-AF65-F5344CB8AC3E}">
        <p14:creationId xmlns:p14="http://schemas.microsoft.com/office/powerpoint/2010/main" val="33157267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hank You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8DA62DF-AE40-FAD1-DE75-E027AFE895F8}"/>
              </a:ext>
            </a:extLst>
          </p:cNvPr>
          <p:cNvSpPr/>
          <p:nvPr/>
        </p:nvSpPr>
        <p:spPr>
          <a:xfrm>
            <a:off x="-2" y="4437762"/>
            <a:ext cx="9144002" cy="705739"/>
          </a:xfrm>
          <a:prstGeom prst="rect">
            <a:avLst/>
          </a:prstGeom>
          <a:gradFill>
            <a:gsLst>
              <a:gs pos="0">
                <a:schemeClr val="accent6">
                  <a:alpha val="95359"/>
                  <a:lumMod val="20375"/>
                </a:schemeClr>
              </a:gs>
              <a:gs pos="62000">
                <a:schemeClr val="accent2"/>
              </a:gs>
              <a:gs pos="100000">
                <a:schemeClr val="accent1"/>
              </a:gs>
            </a:gsLst>
            <a:lin ang="5400000" scaled="1"/>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dirty="0"/>
          </a:p>
        </p:txBody>
      </p:sp>
      <p:sp>
        <p:nvSpPr>
          <p:cNvPr id="6" name="Text Placeholder 5">
            <a:extLst>
              <a:ext uri="{FF2B5EF4-FFF2-40B4-BE49-F238E27FC236}">
                <a16:creationId xmlns:a16="http://schemas.microsoft.com/office/drawing/2014/main" id="{9F121E90-B8A9-CD4A-905D-E8667CD1240E}"/>
              </a:ext>
            </a:extLst>
          </p:cNvPr>
          <p:cNvSpPr>
            <a:spLocks noGrp="1"/>
          </p:cNvSpPr>
          <p:nvPr>
            <p:ph type="body" sz="quarter" idx="13" hasCustomPrompt="1"/>
          </p:nvPr>
        </p:nvSpPr>
        <p:spPr>
          <a:xfrm>
            <a:off x="2514600" y="2222857"/>
            <a:ext cx="4114800" cy="598515"/>
          </a:xfrm>
        </p:spPr>
        <p:txBody>
          <a:bodyPr>
            <a:normAutofit/>
          </a:bodyPr>
          <a:lstStyle>
            <a:lvl1pPr marL="0" indent="0" algn="ctr">
              <a:buNone/>
              <a:defRPr sz="4500" b="1">
                <a:solidFill>
                  <a:schemeClr val="accent1"/>
                </a:solidFill>
              </a:defRPr>
            </a:lvl1pPr>
          </a:lstStyle>
          <a:p>
            <a:pPr lvl="0"/>
            <a:r>
              <a:rPr lang="en-US" dirty="0"/>
              <a:t>THANK YOU!</a:t>
            </a:r>
          </a:p>
        </p:txBody>
      </p:sp>
      <p:sp>
        <p:nvSpPr>
          <p:cNvPr id="8" name="Text Placeholder 7">
            <a:extLst>
              <a:ext uri="{FF2B5EF4-FFF2-40B4-BE49-F238E27FC236}">
                <a16:creationId xmlns:a16="http://schemas.microsoft.com/office/drawing/2014/main" id="{B91FFD2C-B97A-D147-A098-DBA1D191D671}"/>
              </a:ext>
            </a:extLst>
          </p:cNvPr>
          <p:cNvSpPr>
            <a:spLocks noGrp="1"/>
          </p:cNvSpPr>
          <p:nvPr>
            <p:ph type="body" sz="quarter" idx="14" hasCustomPrompt="1"/>
          </p:nvPr>
        </p:nvSpPr>
        <p:spPr>
          <a:xfrm>
            <a:off x="2987874" y="3017406"/>
            <a:ext cx="3168253" cy="716756"/>
          </a:xfrm>
        </p:spPr>
        <p:txBody>
          <a:bodyPr>
            <a:normAutofit/>
          </a:bodyPr>
          <a:lstStyle>
            <a:lvl1pPr marL="0" indent="0" algn="ctr">
              <a:buNone/>
              <a:defRPr sz="2100">
                <a:solidFill>
                  <a:srgbClr val="575358"/>
                </a:solidFill>
              </a:defRPr>
            </a:lvl1pPr>
          </a:lstStyle>
          <a:p>
            <a:pPr lvl="0"/>
            <a:r>
              <a:rPr lang="en-US" dirty="0"/>
              <a:t>Questions?</a:t>
            </a:r>
          </a:p>
        </p:txBody>
      </p:sp>
      <p:sp>
        <p:nvSpPr>
          <p:cNvPr id="11" name="TextBox 10">
            <a:extLst>
              <a:ext uri="{FF2B5EF4-FFF2-40B4-BE49-F238E27FC236}">
                <a16:creationId xmlns:a16="http://schemas.microsoft.com/office/drawing/2014/main" id="{9F50E31C-F9CF-834D-94CA-50E82FA2103E}"/>
              </a:ext>
            </a:extLst>
          </p:cNvPr>
          <p:cNvSpPr txBox="1"/>
          <p:nvPr/>
        </p:nvSpPr>
        <p:spPr>
          <a:xfrm>
            <a:off x="-887206" y="4804771"/>
            <a:ext cx="3429000" cy="276999"/>
          </a:xfrm>
          <a:prstGeom prst="rect">
            <a:avLst/>
          </a:prstGeom>
          <a:noFill/>
        </p:spPr>
        <p:txBody>
          <a:bodyPr wrap="square" rtlCol="0">
            <a:spAutoFit/>
          </a:bodyPr>
          <a:lstStyle/>
          <a:p>
            <a:pPr algn="ctr"/>
            <a:r>
              <a:rPr lang="en-US" sz="1200" dirty="0">
                <a:solidFill>
                  <a:schemeClr val="bg1"/>
                </a:solidFill>
              </a:rPr>
              <a:t>#IUG2024</a:t>
            </a:r>
            <a:endParaRPr lang="en-US" sz="1200" baseline="30000" dirty="0">
              <a:solidFill>
                <a:schemeClr val="bg1"/>
              </a:solidFill>
            </a:endParaRPr>
          </a:p>
        </p:txBody>
      </p:sp>
      <p:pic>
        <p:nvPicPr>
          <p:cNvPr id="7" name="Picture 6" descr="A logo for a company&#10;&#10;Description automatically generated">
            <a:extLst>
              <a:ext uri="{FF2B5EF4-FFF2-40B4-BE49-F238E27FC236}">
                <a16:creationId xmlns:a16="http://schemas.microsoft.com/office/drawing/2014/main" id="{E6F4CCD4-F86F-AD24-7F44-19E9104881FE}"/>
              </a:ext>
            </a:extLst>
          </p:cNvPr>
          <p:cNvPicPr>
            <a:picLocks noChangeAspect="1"/>
          </p:cNvPicPr>
          <p:nvPr/>
        </p:nvPicPr>
        <p:blipFill rotWithShape="1">
          <a:blip r:embed="rId2"/>
          <a:srcRect l="6040" t="14463" r="5100" b="15758"/>
          <a:stretch/>
        </p:blipFill>
        <p:spPr>
          <a:xfrm>
            <a:off x="2374780" y="512685"/>
            <a:ext cx="4407764" cy="1511423"/>
          </a:xfrm>
          <a:prstGeom prst="rect">
            <a:avLst/>
          </a:prstGeom>
        </p:spPr>
      </p:pic>
      <p:pic>
        <p:nvPicPr>
          <p:cNvPr id="2" name="Picture 1">
            <a:extLst>
              <a:ext uri="{FF2B5EF4-FFF2-40B4-BE49-F238E27FC236}">
                <a16:creationId xmlns:a16="http://schemas.microsoft.com/office/drawing/2014/main" id="{86456D67-7E21-0B8A-3F0A-73DFAB75C73A}"/>
              </a:ext>
            </a:extLst>
          </p:cNvPr>
          <p:cNvPicPr>
            <a:picLocks noChangeAspect="1"/>
          </p:cNvPicPr>
          <p:nvPr/>
        </p:nvPicPr>
        <p:blipFill>
          <a:blip r:embed="rId3"/>
          <a:stretch>
            <a:fillRect/>
          </a:stretch>
        </p:blipFill>
        <p:spPr>
          <a:xfrm>
            <a:off x="190500" y="4852036"/>
            <a:ext cx="200621" cy="160496"/>
          </a:xfrm>
          <a:prstGeom prst="rect">
            <a:avLst/>
          </a:prstGeom>
        </p:spPr>
      </p:pic>
    </p:spTree>
    <p:extLst>
      <p:ext uri="{BB962C8B-B14F-4D97-AF65-F5344CB8AC3E}">
        <p14:creationId xmlns:p14="http://schemas.microsoft.com/office/powerpoint/2010/main" val="3005811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7"/>
        <p:cNvGrpSpPr/>
        <p:nvPr/>
      </p:nvGrpSpPr>
      <p:grpSpPr>
        <a:xfrm>
          <a:off x="0" y="0"/>
          <a:ext cx="0" cy="0"/>
          <a:chOff x="0" y="0"/>
          <a:chExt cx="0" cy="0"/>
        </a:xfrm>
      </p:grpSpPr>
      <p:sp>
        <p:nvSpPr>
          <p:cNvPr id="18" name="Google Shape;18;p3"/>
          <p:cNvSpPr/>
          <p:nvPr/>
        </p:nvSpPr>
        <p:spPr>
          <a:xfrm>
            <a:off x="152401" y="1028700"/>
            <a:ext cx="2208213" cy="2387203"/>
          </a:xfrm>
          <a:custGeom>
            <a:avLst/>
            <a:gdLst/>
            <a:ahLst/>
            <a:cxnLst/>
            <a:rect l="l" t="t" r="r" b="b"/>
            <a:pathLst>
              <a:path w="2782" h="4010" extrusionOk="0">
                <a:moveTo>
                  <a:pt x="635" y="719"/>
                </a:moveTo>
                <a:lnTo>
                  <a:pt x="635" y="719"/>
                </a:lnTo>
                <a:lnTo>
                  <a:pt x="635" y="4010"/>
                </a:lnTo>
                <a:lnTo>
                  <a:pt x="0" y="4010"/>
                </a:lnTo>
                <a:lnTo>
                  <a:pt x="0" y="418"/>
                </a:lnTo>
                <a:lnTo>
                  <a:pt x="0" y="418"/>
                </a:lnTo>
                <a:lnTo>
                  <a:pt x="0" y="397"/>
                </a:lnTo>
                <a:lnTo>
                  <a:pt x="2" y="376"/>
                </a:lnTo>
                <a:lnTo>
                  <a:pt x="5" y="355"/>
                </a:lnTo>
                <a:lnTo>
                  <a:pt x="10" y="333"/>
                </a:lnTo>
                <a:lnTo>
                  <a:pt x="15" y="314"/>
                </a:lnTo>
                <a:lnTo>
                  <a:pt x="21" y="294"/>
                </a:lnTo>
                <a:lnTo>
                  <a:pt x="29" y="275"/>
                </a:lnTo>
                <a:lnTo>
                  <a:pt x="39" y="255"/>
                </a:lnTo>
                <a:lnTo>
                  <a:pt x="49" y="237"/>
                </a:lnTo>
                <a:lnTo>
                  <a:pt x="60" y="219"/>
                </a:lnTo>
                <a:lnTo>
                  <a:pt x="72" y="201"/>
                </a:lnTo>
                <a:lnTo>
                  <a:pt x="85" y="185"/>
                </a:lnTo>
                <a:lnTo>
                  <a:pt x="100" y="169"/>
                </a:lnTo>
                <a:lnTo>
                  <a:pt x="114" y="152"/>
                </a:lnTo>
                <a:lnTo>
                  <a:pt x="131" y="137"/>
                </a:lnTo>
                <a:lnTo>
                  <a:pt x="147" y="123"/>
                </a:lnTo>
                <a:lnTo>
                  <a:pt x="165" y="110"/>
                </a:lnTo>
                <a:lnTo>
                  <a:pt x="183" y="97"/>
                </a:lnTo>
                <a:lnTo>
                  <a:pt x="202" y="84"/>
                </a:lnTo>
                <a:lnTo>
                  <a:pt x="222" y="72"/>
                </a:lnTo>
                <a:lnTo>
                  <a:pt x="242" y="61"/>
                </a:lnTo>
                <a:lnTo>
                  <a:pt x="263" y="51"/>
                </a:lnTo>
                <a:lnTo>
                  <a:pt x="286" y="41"/>
                </a:lnTo>
                <a:lnTo>
                  <a:pt x="307" y="33"/>
                </a:lnTo>
                <a:lnTo>
                  <a:pt x="330" y="26"/>
                </a:lnTo>
                <a:lnTo>
                  <a:pt x="354" y="20"/>
                </a:lnTo>
                <a:lnTo>
                  <a:pt x="379" y="13"/>
                </a:lnTo>
                <a:lnTo>
                  <a:pt x="403" y="9"/>
                </a:lnTo>
                <a:lnTo>
                  <a:pt x="428" y="5"/>
                </a:lnTo>
                <a:lnTo>
                  <a:pt x="452" y="4"/>
                </a:lnTo>
                <a:lnTo>
                  <a:pt x="478" y="2"/>
                </a:lnTo>
                <a:lnTo>
                  <a:pt x="504" y="0"/>
                </a:lnTo>
                <a:lnTo>
                  <a:pt x="2782" y="0"/>
                </a:lnTo>
                <a:lnTo>
                  <a:pt x="2782" y="263"/>
                </a:lnTo>
                <a:lnTo>
                  <a:pt x="1092" y="263"/>
                </a:lnTo>
                <a:lnTo>
                  <a:pt x="1092" y="263"/>
                </a:lnTo>
                <a:lnTo>
                  <a:pt x="1069" y="263"/>
                </a:lnTo>
                <a:lnTo>
                  <a:pt x="1045" y="265"/>
                </a:lnTo>
                <a:lnTo>
                  <a:pt x="1022" y="268"/>
                </a:lnTo>
                <a:lnTo>
                  <a:pt x="1001" y="271"/>
                </a:lnTo>
                <a:lnTo>
                  <a:pt x="978" y="276"/>
                </a:lnTo>
                <a:lnTo>
                  <a:pt x="957" y="283"/>
                </a:lnTo>
                <a:lnTo>
                  <a:pt x="935" y="291"/>
                </a:lnTo>
                <a:lnTo>
                  <a:pt x="914" y="299"/>
                </a:lnTo>
                <a:lnTo>
                  <a:pt x="895" y="307"/>
                </a:lnTo>
                <a:lnTo>
                  <a:pt x="875" y="317"/>
                </a:lnTo>
                <a:lnTo>
                  <a:pt x="855" y="329"/>
                </a:lnTo>
                <a:lnTo>
                  <a:pt x="838" y="340"/>
                </a:lnTo>
                <a:lnTo>
                  <a:pt x="820" y="353"/>
                </a:lnTo>
                <a:lnTo>
                  <a:pt x="802" y="368"/>
                </a:lnTo>
                <a:lnTo>
                  <a:pt x="785" y="381"/>
                </a:lnTo>
                <a:lnTo>
                  <a:pt x="769" y="397"/>
                </a:lnTo>
                <a:lnTo>
                  <a:pt x="754" y="412"/>
                </a:lnTo>
                <a:lnTo>
                  <a:pt x="740" y="428"/>
                </a:lnTo>
                <a:lnTo>
                  <a:pt x="727" y="446"/>
                </a:lnTo>
                <a:lnTo>
                  <a:pt x="713" y="464"/>
                </a:lnTo>
                <a:lnTo>
                  <a:pt x="702" y="482"/>
                </a:lnTo>
                <a:lnTo>
                  <a:pt x="691" y="502"/>
                </a:lnTo>
                <a:lnTo>
                  <a:pt x="681" y="521"/>
                </a:lnTo>
                <a:lnTo>
                  <a:pt x="671" y="542"/>
                </a:lnTo>
                <a:lnTo>
                  <a:pt x="663" y="562"/>
                </a:lnTo>
                <a:lnTo>
                  <a:pt x="656" y="583"/>
                </a:lnTo>
                <a:lnTo>
                  <a:pt x="650" y="606"/>
                </a:lnTo>
                <a:lnTo>
                  <a:pt x="645" y="627"/>
                </a:lnTo>
                <a:lnTo>
                  <a:pt x="640" y="650"/>
                </a:lnTo>
                <a:lnTo>
                  <a:pt x="638" y="673"/>
                </a:lnTo>
                <a:lnTo>
                  <a:pt x="637" y="696"/>
                </a:lnTo>
                <a:lnTo>
                  <a:pt x="635" y="719"/>
                </a:lnTo>
                <a:lnTo>
                  <a:pt x="635" y="719"/>
                </a:lnTo>
                <a:close/>
              </a:path>
            </a:pathLst>
          </a:custGeom>
          <a:solidFill>
            <a:schemeClr val="lt2"/>
          </a:solid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 name="Google Shape;19;p3"/>
          <p:cNvSpPr/>
          <p:nvPr/>
        </p:nvSpPr>
        <p:spPr>
          <a:xfrm>
            <a:off x="152401" y="3481388"/>
            <a:ext cx="498600" cy="1662000"/>
          </a:xfrm>
          <a:prstGeom prst="rect">
            <a:avLst/>
          </a:prstGeom>
          <a:solidFill>
            <a:schemeClr val="accent3"/>
          </a:solid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 name="Google Shape;20;p3"/>
          <p:cNvSpPr/>
          <p:nvPr/>
        </p:nvSpPr>
        <p:spPr>
          <a:xfrm>
            <a:off x="2413001" y="1028700"/>
            <a:ext cx="2432100" cy="156000"/>
          </a:xfrm>
          <a:prstGeom prst="rect">
            <a:avLst/>
          </a:prstGeom>
          <a:solidFill>
            <a:schemeClr val="accent3"/>
          </a:solid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 name="Google Shape;21;p3"/>
          <p:cNvSpPr/>
          <p:nvPr/>
        </p:nvSpPr>
        <p:spPr>
          <a:xfrm>
            <a:off x="4911726" y="1028700"/>
            <a:ext cx="1965300" cy="156000"/>
          </a:xfrm>
          <a:prstGeom prst="rect">
            <a:avLst/>
          </a:prstGeom>
          <a:solidFill>
            <a:srgbClr val="E3BC6D"/>
          </a:solid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 name="Google Shape;22;p3"/>
          <p:cNvSpPr/>
          <p:nvPr/>
        </p:nvSpPr>
        <p:spPr>
          <a:xfrm>
            <a:off x="6943725" y="1028700"/>
            <a:ext cx="2200200" cy="156000"/>
          </a:xfrm>
          <a:prstGeom prst="rect">
            <a:avLst/>
          </a:prstGeom>
          <a:solidFill>
            <a:schemeClr val="accent4"/>
          </a:solid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 name="Google Shape;23;p3"/>
          <p:cNvSpPr txBox="1">
            <a:spLocks noGrp="1"/>
          </p:cNvSpPr>
          <p:nvPr>
            <p:ph type="body" idx="1"/>
          </p:nvPr>
        </p:nvSpPr>
        <p:spPr>
          <a:xfrm>
            <a:off x="854948" y="1184672"/>
            <a:ext cx="7831800" cy="3741300"/>
          </a:xfrm>
          <a:prstGeom prst="rect">
            <a:avLst/>
          </a:prstGeom>
        </p:spPr>
        <p:txBody>
          <a:bodyPr spcFirstLastPara="1" wrap="square" lIns="91425" tIns="91425" rIns="91425" bIns="91425" anchor="t" anchorCtr="0">
            <a:noAutofit/>
          </a:bodyPr>
          <a:lstStyle>
            <a:lvl1pPr marL="457200" lvl="0" indent="-419100">
              <a:spcBef>
                <a:spcPts val="600"/>
              </a:spcBef>
              <a:spcAft>
                <a:spcPts val="0"/>
              </a:spcAft>
              <a:buSzPts val="30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sp>
        <p:nvSpPr>
          <p:cNvPr id="24" name="Google Shape;24;p3"/>
          <p:cNvSpPr txBox="1">
            <a:spLocks noGrp="1"/>
          </p:cNvSpPr>
          <p:nvPr>
            <p:ph type="title"/>
          </p:nvPr>
        </p:nvSpPr>
        <p:spPr>
          <a:xfrm>
            <a:off x="854948" y="162403"/>
            <a:ext cx="7831800" cy="857400"/>
          </a:xfrm>
          <a:prstGeom prst="rect">
            <a:avLst/>
          </a:prstGeom>
        </p:spPr>
        <p:txBody>
          <a:bodyPr spcFirstLastPara="1" wrap="square" lIns="91425" tIns="91425" rIns="91425" bIns="91425" anchor="b" anchorCtr="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Tree>
    <p:extLst>
      <p:ext uri="{BB962C8B-B14F-4D97-AF65-F5344CB8AC3E}">
        <p14:creationId xmlns:p14="http://schemas.microsoft.com/office/powerpoint/2010/main" val="24141440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6"/>
          <p:cNvSpPr/>
          <p:nvPr/>
        </p:nvSpPr>
        <p:spPr>
          <a:xfrm rot="10800000" flipH="1">
            <a:off x="228600" y="4000519"/>
            <a:ext cx="2208225" cy="1145739"/>
          </a:xfrm>
          <a:custGeom>
            <a:avLst/>
            <a:gdLst/>
            <a:ahLst/>
            <a:cxnLst/>
            <a:rect l="l" t="t" r="r" b="b"/>
            <a:pathLst>
              <a:path w="10000" h="18832" extrusionOk="0">
                <a:moveTo>
                  <a:pt x="2283" y="11895"/>
                </a:moveTo>
                <a:lnTo>
                  <a:pt x="2283" y="11895"/>
                </a:lnTo>
                <a:cubicBezTo>
                  <a:pt x="2258" y="7997"/>
                  <a:pt x="2271" y="3898"/>
                  <a:pt x="2246" y="0"/>
                </a:cubicBezTo>
                <a:lnTo>
                  <a:pt x="37" y="98"/>
                </a:lnTo>
                <a:cubicBezTo>
                  <a:pt x="25" y="4986"/>
                  <a:pt x="12" y="9874"/>
                  <a:pt x="0" y="14762"/>
                </a:cubicBezTo>
                <a:lnTo>
                  <a:pt x="0" y="14762"/>
                </a:lnTo>
                <a:lnTo>
                  <a:pt x="0" y="14967"/>
                </a:lnTo>
                <a:cubicBezTo>
                  <a:pt x="2" y="15036"/>
                  <a:pt x="5" y="15104"/>
                  <a:pt x="7" y="15173"/>
                </a:cubicBezTo>
                <a:cubicBezTo>
                  <a:pt x="11" y="15241"/>
                  <a:pt x="14" y="15310"/>
                  <a:pt x="18" y="15378"/>
                </a:cubicBezTo>
                <a:cubicBezTo>
                  <a:pt x="24" y="15443"/>
                  <a:pt x="30" y="15509"/>
                  <a:pt x="36" y="15574"/>
                </a:cubicBezTo>
                <a:cubicBezTo>
                  <a:pt x="42" y="15642"/>
                  <a:pt x="48" y="15711"/>
                  <a:pt x="54" y="15779"/>
                </a:cubicBezTo>
                <a:cubicBezTo>
                  <a:pt x="61" y="15844"/>
                  <a:pt x="68" y="15910"/>
                  <a:pt x="75" y="15975"/>
                </a:cubicBezTo>
                <a:cubicBezTo>
                  <a:pt x="85" y="16037"/>
                  <a:pt x="94" y="16099"/>
                  <a:pt x="104" y="16161"/>
                </a:cubicBezTo>
                <a:cubicBezTo>
                  <a:pt x="116" y="16220"/>
                  <a:pt x="128" y="16278"/>
                  <a:pt x="140" y="16337"/>
                </a:cubicBezTo>
                <a:cubicBezTo>
                  <a:pt x="152" y="16402"/>
                  <a:pt x="164" y="16468"/>
                  <a:pt x="176" y="16533"/>
                </a:cubicBezTo>
                <a:cubicBezTo>
                  <a:pt x="189" y="16592"/>
                  <a:pt x="203" y="16650"/>
                  <a:pt x="216" y="16709"/>
                </a:cubicBezTo>
                <a:cubicBezTo>
                  <a:pt x="230" y="16761"/>
                  <a:pt x="245" y="16813"/>
                  <a:pt x="259" y="16865"/>
                </a:cubicBezTo>
                <a:cubicBezTo>
                  <a:pt x="275" y="16924"/>
                  <a:pt x="290" y="16982"/>
                  <a:pt x="306" y="17041"/>
                </a:cubicBezTo>
                <a:cubicBezTo>
                  <a:pt x="324" y="17097"/>
                  <a:pt x="341" y="17152"/>
                  <a:pt x="359" y="17208"/>
                </a:cubicBezTo>
                <a:cubicBezTo>
                  <a:pt x="376" y="17254"/>
                  <a:pt x="393" y="17299"/>
                  <a:pt x="410" y="17345"/>
                </a:cubicBezTo>
                <a:cubicBezTo>
                  <a:pt x="430" y="17400"/>
                  <a:pt x="451" y="17456"/>
                  <a:pt x="471" y="17511"/>
                </a:cubicBezTo>
                <a:cubicBezTo>
                  <a:pt x="490" y="17557"/>
                  <a:pt x="509" y="17602"/>
                  <a:pt x="528" y="17648"/>
                </a:cubicBezTo>
                <a:cubicBezTo>
                  <a:pt x="550" y="17690"/>
                  <a:pt x="571" y="17733"/>
                  <a:pt x="593" y="17775"/>
                </a:cubicBezTo>
                <a:cubicBezTo>
                  <a:pt x="615" y="17817"/>
                  <a:pt x="636" y="17860"/>
                  <a:pt x="658" y="17902"/>
                </a:cubicBezTo>
                <a:cubicBezTo>
                  <a:pt x="681" y="17945"/>
                  <a:pt x="703" y="17987"/>
                  <a:pt x="726" y="18030"/>
                </a:cubicBezTo>
                <a:lnTo>
                  <a:pt x="798" y="18147"/>
                </a:lnTo>
                <a:cubicBezTo>
                  <a:pt x="822" y="18180"/>
                  <a:pt x="846" y="18212"/>
                  <a:pt x="870" y="18245"/>
                </a:cubicBezTo>
                <a:lnTo>
                  <a:pt x="945" y="18353"/>
                </a:lnTo>
                <a:cubicBezTo>
                  <a:pt x="973" y="18379"/>
                  <a:pt x="1000" y="18405"/>
                  <a:pt x="1028" y="18431"/>
                </a:cubicBezTo>
                <a:cubicBezTo>
                  <a:pt x="1053" y="18457"/>
                  <a:pt x="1079" y="18483"/>
                  <a:pt x="1104" y="18509"/>
                </a:cubicBezTo>
                <a:lnTo>
                  <a:pt x="1186" y="18597"/>
                </a:lnTo>
                <a:lnTo>
                  <a:pt x="1272" y="18656"/>
                </a:lnTo>
                <a:cubicBezTo>
                  <a:pt x="1302" y="18672"/>
                  <a:pt x="1332" y="18689"/>
                  <a:pt x="1362" y="18705"/>
                </a:cubicBezTo>
                <a:cubicBezTo>
                  <a:pt x="1391" y="18721"/>
                  <a:pt x="1420" y="18738"/>
                  <a:pt x="1449" y="18754"/>
                </a:cubicBezTo>
                <a:cubicBezTo>
                  <a:pt x="1479" y="18770"/>
                  <a:pt x="1508" y="18787"/>
                  <a:pt x="1538" y="18803"/>
                </a:cubicBezTo>
                <a:lnTo>
                  <a:pt x="1625" y="18812"/>
                </a:lnTo>
                <a:cubicBezTo>
                  <a:pt x="1656" y="18819"/>
                  <a:pt x="1687" y="18825"/>
                  <a:pt x="1718" y="18832"/>
                </a:cubicBezTo>
                <a:lnTo>
                  <a:pt x="1812" y="18832"/>
                </a:lnTo>
                <a:lnTo>
                  <a:pt x="10000" y="18832"/>
                </a:lnTo>
                <a:lnTo>
                  <a:pt x="10000" y="16278"/>
                </a:lnTo>
                <a:lnTo>
                  <a:pt x="3925" y="16278"/>
                </a:lnTo>
                <a:lnTo>
                  <a:pt x="3925" y="16278"/>
                </a:lnTo>
                <a:lnTo>
                  <a:pt x="3843" y="16278"/>
                </a:lnTo>
                <a:cubicBezTo>
                  <a:pt x="3814" y="16272"/>
                  <a:pt x="3785" y="16265"/>
                  <a:pt x="3756" y="16259"/>
                </a:cubicBezTo>
                <a:lnTo>
                  <a:pt x="3674" y="16229"/>
                </a:lnTo>
                <a:cubicBezTo>
                  <a:pt x="3649" y="16219"/>
                  <a:pt x="3623" y="16210"/>
                  <a:pt x="3598" y="16200"/>
                </a:cubicBezTo>
                <a:cubicBezTo>
                  <a:pt x="3570" y="16184"/>
                  <a:pt x="3543" y="16167"/>
                  <a:pt x="3515" y="16151"/>
                </a:cubicBezTo>
                <a:lnTo>
                  <a:pt x="3440" y="16082"/>
                </a:lnTo>
                <a:lnTo>
                  <a:pt x="3361" y="16024"/>
                </a:lnTo>
                <a:cubicBezTo>
                  <a:pt x="3336" y="15998"/>
                  <a:pt x="3310" y="15972"/>
                  <a:pt x="3285" y="15946"/>
                </a:cubicBezTo>
                <a:lnTo>
                  <a:pt x="3217" y="15857"/>
                </a:lnTo>
                <a:cubicBezTo>
                  <a:pt x="3193" y="15828"/>
                  <a:pt x="3169" y="15798"/>
                  <a:pt x="3145" y="15769"/>
                </a:cubicBezTo>
                <a:lnTo>
                  <a:pt x="3073" y="15652"/>
                </a:lnTo>
                <a:cubicBezTo>
                  <a:pt x="3053" y="15616"/>
                  <a:pt x="3032" y="15580"/>
                  <a:pt x="3012" y="15544"/>
                </a:cubicBezTo>
                <a:cubicBezTo>
                  <a:pt x="2991" y="15505"/>
                  <a:pt x="2969" y="15466"/>
                  <a:pt x="2948" y="15427"/>
                </a:cubicBezTo>
                <a:cubicBezTo>
                  <a:pt x="2926" y="15385"/>
                  <a:pt x="2905" y="15342"/>
                  <a:pt x="2883" y="15300"/>
                </a:cubicBezTo>
                <a:cubicBezTo>
                  <a:pt x="2863" y="15254"/>
                  <a:pt x="2842" y="15209"/>
                  <a:pt x="2822" y="15163"/>
                </a:cubicBezTo>
                <a:cubicBezTo>
                  <a:pt x="2803" y="15114"/>
                  <a:pt x="2783" y="15065"/>
                  <a:pt x="2764" y="15016"/>
                </a:cubicBezTo>
                <a:lnTo>
                  <a:pt x="2710" y="14869"/>
                </a:lnTo>
                <a:cubicBezTo>
                  <a:pt x="2693" y="14817"/>
                  <a:pt x="2677" y="14765"/>
                  <a:pt x="2660" y="14713"/>
                </a:cubicBezTo>
                <a:cubicBezTo>
                  <a:pt x="2644" y="14657"/>
                  <a:pt x="2629" y="14602"/>
                  <a:pt x="2613" y="14546"/>
                </a:cubicBezTo>
                <a:cubicBezTo>
                  <a:pt x="2596" y="14491"/>
                  <a:pt x="2580" y="14435"/>
                  <a:pt x="2563" y="14380"/>
                </a:cubicBezTo>
                <a:cubicBezTo>
                  <a:pt x="2550" y="14321"/>
                  <a:pt x="2536" y="14263"/>
                  <a:pt x="2523" y="14204"/>
                </a:cubicBezTo>
                <a:cubicBezTo>
                  <a:pt x="2510" y="14139"/>
                  <a:pt x="2497" y="14073"/>
                  <a:pt x="2484" y="14008"/>
                </a:cubicBezTo>
                <a:cubicBezTo>
                  <a:pt x="2472" y="13943"/>
                  <a:pt x="2460" y="13877"/>
                  <a:pt x="2448" y="13812"/>
                </a:cubicBezTo>
                <a:cubicBezTo>
                  <a:pt x="2436" y="13750"/>
                  <a:pt x="2424" y="13689"/>
                  <a:pt x="2412" y="13627"/>
                </a:cubicBezTo>
                <a:cubicBezTo>
                  <a:pt x="2402" y="13562"/>
                  <a:pt x="2393" y="13496"/>
                  <a:pt x="2383" y="13431"/>
                </a:cubicBezTo>
                <a:cubicBezTo>
                  <a:pt x="2375" y="13362"/>
                  <a:pt x="2366" y="13294"/>
                  <a:pt x="2358" y="13225"/>
                </a:cubicBezTo>
                <a:cubicBezTo>
                  <a:pt x="2351" y="13157"/>
                  <a:pt x="2343" y="13088"/>
                  <a:pt x="2336" y="13020"/>
                </a:cubicBezTo>
                <a:lnTo>
                  <a:pt x="2318" y="12795"/>
                </a:lnTo>
                <a:cubicBezTo>
                  <a:pt x="2312" y="12726"/>
                  <a:pt x="2307" y="12658"/>
                  <a:pt x="2301" y="12589"/>
                </a:cubicBezTo>
                <a:cubicBezTo>
                  <a:pt x="2298" y="12514"/>
                  <a:pt x="2296" y="12439"/>
                  <a:pt x="2293" y="12364"/>
                </a:cubicBezTo>
                <a:lnTo>
                  <a:pt x="2290" y="12139"/>
                </a:lnTo>
                <a:cubicBezTo>
                  <a:pt x="2288" y="12058"/>
                  <a:pt x="2285" y="11976"/>
                  <a:pt x="2283" y="11895"/>
                </a:cubicBezTo>
                <a:lnTo>
                  <a:pt x="2283" y="11895"/>
                </a:lnTo>
                <a:close/>
              </a:path>
            </a:pathLst>
          </a:custGeom>
          <a:solidFill>
            <a:schemeClr val="accent2"/>
          </a:solid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 name="Google Shape;43;p6"/>
          <p:cNvSpPr/>
          <p:nvPr/>
        </p:nvSpPr>
        <p:spPr>
          <a:xfrm>
            <a:off x="2497137" y="4000500"/>
            <a:ext cx="2432100" cy="156000"/>
          </a:xfrm>
          <a:prstGeom prst="rect">
            <a:avLst/>
          </a:prstGeom>
          <a:solidFill>
            <a:srgbClr val="BF8AC9"/>
          </a:solid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 name="Google Shape;44;p6"/>
          <p:cNvSpPr/>
          <p:nvPr/>
        </p:nvSpPr>
        <p:spPr>
          <a:xfrm>
            <a:off x="4995862" y="4000500"/>
            <a:ext cx="1965300" cy="156000"/>
          </a:xfrm>
          <a:prstGeom prst="rect">
            <a:avLst/>
          </a:prstGeom>
          <a:solidFill>
            <a:schemeClr val="lt2"/>
          </a:solid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 name="Google Shape;45;p6"/>
          <p:cNvSpPr/>
          <p:nvPr/>
        </p:nvSpPr>
        <p:spPr>
          <a:xfrm>
            <a:off x="7010400" y="4000500"/>
            <a:ext cx="2133600" cy="156000"/>
          </a:xfrm>
          <a:prstGeom prst="rect">
            <a:avLst/>
          </a:prstGeom>
          <a:solidFill>
            <a:srgbClr val="BB4C4B"/>
          </a:solid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 name="Google Shape;46;p6"/>
          <p:cNvSpPr txBox="1">
            <a:spLocks noGrp="1"/>
          </p:cNvSpPr>
          <p:nvPr>
            <p:ph type="body" idx="1"/>
          </p:nvPr>
        </p:nvSpPr>
        <p:spPr>
          <a:xfrm>
            <a:off x="1020958" y="4406309"/>
            <a:ext cx="7813200" cy="519600"/>
          </a:xfrm>
          <a:prstGeom prst="rect">
            <a:avLst/>
          </a:prstGeom>
        </p:spPr>
        <p:txBody>
          <a:bodyPr spcFirstLastPara="1" wrap="square" lIns="91425" tIns="91425" rIns="91425" bIns="91425" anchor="t" anchorCtr="0">
            <a:noAutofit/>
          </a:bodyPr>
          <a:lstStyle>
            <a:lvl1pPr marL="457200" lvl="0" indent="-228600" algn="r">
              <a:spcBef>
                <a:spcPts val="0"/>
              </a:spcBef>
              <a:spcAft>
                <a:spcPts val="0"/>
              </a:spcAft>
              <a:buSzPts val="1800"/>
              <a:buNone/>
              <a:defRPr sz="1800" b="1"/>
            </a:lvl1pPr>
          </a:lstStyle>
          <a:p>
            <a:endParaRPr/>
          </a:p>
        </p:txBody>
      </p:sp>
    </p:spTree>
    <p:extLst>
      <p:ext uri="{BB962C8B-B14F-4D97-AF65-F5344CB8AC3E}">
        <p14:creationId xmlns:p14="http://schemas.microsoft.com/office/powerpoint/2010/main" val="2825546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Title Slide with Logo">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E3BEFCE3-D531-DD4F-9287-FB4F1064481A}"/>
              </a:ext>
            </a:extLst>
          </p:cNvPr>
          <p:cNvSpPr/>
          <p:nvPr userDrawn="1"/>
        </p:nvSpPr>
        <p:spPr>
          <a:xfrm>
            <a:off x="-1" y="2097385"/>
            <a:ext cx="9144002" cy="2546487"/>
          </a:xfrm>
          <a:prstGeom prst="rect">
            <a:avLst/>
          </a:prstGeom>
          <a:gradFill>
            <a:gsLst>
              <a:gs pos="0">
                <a:schemeClr val="accent6">
                  <a:alpha val="95359"/>
                  <a:lumMod val="20000"/>
                </a:schemeClr>
              </a:gs>
              <a:gs pos="68000">
                <a:schemeClr val="accent2"/>
              </a:gs>
              <a:gs pos="100000">
                <a:schemeClr val="accent1"/>
              </a:gs>
            </a:gsLst>
            <a:lin ang="5400000" scaled="1"/>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dirty="0"/>
          </a:p>
        </p:txBody>
      </p:sp>
      <p:sp>
        <p:nvSpPr>
          <p:cNvPr id="2" name="Title 1">
            <a:extLst>
              <a:ext uri="{FF2B5EF4-FFF2-40B4-BE49-F238E27FC236}">
                <a16:creationId xmlns:a16="http://schemas.microsoft.com/office/drawing/2014/main" id="{4686638A-9C89-C44E-B6A0-E4BED890833D}"/>
              </a:ext>
            </a:extLst>
          </p:cNvPr>
          <p:cNvSpPr>
            <a:spLocks noGrp="1"/>
          </p:cNvSpPr>
          <p:nvPr>
            <p:ph type="ctrTitle"/>
          </p:nvPr>
        </p:nvSpPr>
        <p:spPr>
          <a:xfrm>
            <a:off x="1972353" y="2330649"/>
            <a:ext cx="5199295" cy="562565"/>
          </a:xfrm>
        </p:spPr>
        <p:txBody>
          <a:bodyPr anchor="t" anchorCtr="0">
            <a:normAutofit/>
          </a:bodyPr>
          <a:lstStyle>
            <a:lvl1pPr algn="ctr">
              <a:defRPr sz="2700" b="1" i="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E79E0024-B0D0-4F40-B166-E830B41F2683}"/>
              </a:ext>
            </a:extLst>
          </p:cNvPr>
          <p:cNvSpPr>
            <a:spLocks noGrp="1"/>
          </p:cNvSpPr>
          <p:nvPr>
            <p:ph type="subTitle" idx="1"/>
          </p:nvPr>
        </p:nvSpPr>
        <p:spPr>
          <a:xfrm>
            <a:off x="1967105" y="2956712"/>
            <a:ext cx="5209791" cy="276999"/>
          </a:xfrm>
        </p:spPr>
        <p:txBody>
          <a:bodyPr/>
          <a:lstStyle>
            <a:lvl1pPr marL="0" indent="0" algn="ctr">
              <a:buNone/>
              <a:defRPr sz="1800" i="1">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24" name="Text Placeholder 23">
            <a:extLst>
              <a:ext uri="{FF2B5EF4-FFF2-40B4-BE49-F238E27FC236}">
                <a16:creationId xmlns:a16="http://schemas.microsoft.com/office/drawing/2014/main" id="{8C52A94A-1536-1240-BF88-53E91338831F}"/>
              </a:ext>
            </a:extLst>
          </p:cNvPr>
          <p:cNvSpPr>
            <a:spLocks noGrp="1"/>
          </p:cNvSpPr>
          <p:nvPr>
            <p:ph type="body" sz="quarter" idx="10" hasCustomPrompt="1"/>
          </p:nvPr>
        </p:nvSpPr>
        <p:spPr>
          <a:xfrm>
            <a:off x="1968698" y="3801727"/>
            <a:ext cx="5206604" cy="415529"/>
          </a:xfrm>
        </p:spPr>
        <p:txBody>
          <a:bodyPr>
            <a:normAutofit/>
          </a:bodyPr>
          <a:lstStyle>
            <a:lvl1pPr marL="0" indent="0" algn="ctr">
              <a:buNone/>
              <a:defRPr sz="1800">
                <a:solidFill>
                  <a:schemeClr val="bg1"/>
                </a:solidFill>
              </a:defRPr>
            </a:lvl1pPr>
          </a:lstStyle>
          <a:p>
            <a:pPr lvl="0"/>
            <a:r>
              <a:rPr lang="en-US" dirty="0"/>
              <a:t>Click to add presenter name</a:t>
            </a:r>
          </a:p>
        </p:txBody>
      </p:sp>
      <p:sp>
        <p:nvSpPr>
          <p:cNvPr id="15" name="TextBox 14">
            <a:extLst>
              <a:ext uri="{FF2B5EF4-FFF2-40B4-BE49-F238E27FC236}">
                <a16:creationId xmlns:a16="http://schemas.microsoft.com/office/drawing/2014/main" id="{D4CEFAD9-69FF-674E-B45B-21F8EAD0F4DC}"/>
              </a:ext>
            </a:extLst>
          </p:cNvPr>
          <p:cNvSpPr txBox="1"/>
          <p:nvPr userDrawn="1"/>
        </p:nvSpPr>
        <p:spPr>
          <a:xfrm>
            <a:off x="1" y="4802080"/>
            <a:ext cx="1651820" cy="276999"/>
          </a:xfrm>
          <a:prstGeom prst="rect">
            <a:avLst/>
          </a:prstGeom>
          <a:solidFill>
            <a:schemeClr val="bg1"/>
          </a:solidFill>
        </p:spPr>
        <p:txBody>
          <a:bodyPr wrap="square" rtlCol="0">
            <a:spAutoFit/>
          </a:bodyPr>
          <a:lstStyle/>
          <a:p>
            <a:pPr algn="ctr"/>
            <a:r>
              <a:rPr lang="en-US" sz="1200" dirty="0">
                <a:solidFill>
                  <a:schemeClr val="bg1"/>
                </a:solidFill>
              </a:rPr>
              <a:t>#IUG2021</a:t>
            </a:r>
            <a:endParaRPr lang="en-US" sz="1200" baseline="30000" dirty="0">
              <a:solidFill>
                <a:schemeClr val="bg1"/>
              </a:solidFill>
            </a:endParaRPr>
          </a:p>
        </p:txBody>
      </p:sp>
      <p:pic>
        <p:nvPicPr>
          <p:cNvPr id="14" name="Picture 13">
            <a:extLst>
              <a:ext uri="{FF2B5EF4-FFF2-40B4-BE49-F238E27FC236}">
                <a16:creationId xmlns:a16="http://schemas.microsoft.com/office/drawing/2014/main" id="{076AA4BA-F0A0-1D43-AF3A-B7FDFF78A5B0}"/>
              </a:ext>
            </a:extLst>
          </p:cNvPr>
          <p:cNvPicPr>
            <a:picLocks noChangeAspect="1"/>
          </p:cNvPicPr>
          <p:nvPr userDrawn="1"/>
        </p:nvPicPr>
        <p:blipFill>
          <a:blip r:embed="rId2"/>
          <a:stretch>
            <a:fillRect/>
          </a:stretch>
        </p:blipFill>
        <p:spPr>
          <a:xfrm>
            <a:off x="193842" y="4851520"/>
            <a:ext cx="193583" cy="157734"/>
          </a:xfrm>
          <a:prstGeom prst="rect">
            <a:avLst/>
          </a:prstGeom>
        </p:spPr>
      </p:pic>
      <p:pic>
        <p:nvPicPr>
          <p:cNvPr id="6" name="Picture 5" descr="A logo for a company&#10;&#10;Description automatically generated">
            <a:extLst>
              <a:ext uri="{FF2B5EF4-FFF2-40B4-BE49-F238E27FC236}">
                <a16:creationId xmlns:a16="http://schemas.microsoft.com/office/drawing/2014/main" id="{C812285D-72C6-55A8-CAE8-E1B3525DA0E8}"/>
              </a:ext>
            </a:extLst>
          </p:cNvPr>
          <p:cNvPicPr>
            <a:picLocks noChangeAspect="1"/>
          </p:cNvPicPr>
          <p:nvPr userDrawn="1"/>
        </p:nvPicPr>
        <p:blipFill rotWithShape="1">
          <a:blip r:embed="rId3"/>
          <a:srcRect l="6040" t="14463" r="5100" b="15758"/>
          <a:stretch/>
        </p:blipFill>
        <p:spPr>
          <a:xfrm>
            <a:off x="2374780" y="326254"/>
            <a:ext cx="4407764" cy="1511423"/>
          </a:xfrm>
          <a:prstGeom prst="rect">
            <a:avLst/>
          </a:prstGeom>
        </p:spPr>
      </p:pic>
    </p:spTree>
    <p:extLst>
      <p:ext uri="{BB962C8B-B14F-4D97-AF65-F5344CB8AC3E}">
        <p14:creationId xmlns:p14="http://schemas.microsoft.com/office/powerpoint/2010/main" val="412538467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Title Slide with Logo">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E3BEFCE3-D531-DD4F-9287-FB4F1064481A}"/>
              </a:ext>
            </a:extLst>
          </p:cNvPr>
          <p:cNvSpPr/>
          <p:nvPr/>
        </p:nvSpPr>
        <p:spPr>
          <a:xfrm>
            <a:off x="-1" y="2097385"/>
            <a:ext cx="9144002" cy="2546487"/>
          </a:xfrm>
          <a:prstGeom prst="rect">
            <a:avLst/>
          </a:prstGeom>
          <a:gradFill>
            <a:gsLst>
              <a:gs pos="0">
                <a:schemeClr val="accent6">
                  <a:alpha val="95359"/>
                  <a:lumMod val="20000"/>
                </a:schemeClr>
              </a:gs>
              <a:gs pos="68000">
                <a:schemeClr val="accent2"/>
              </a:gs>
              <a:gs pos="100000">
                <a:schemeClr val="accent1"/>
              </a:gs>
            </a:gsLst>
            <a:lin ang="5400000" scaled="1"/>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dirty="0"/>
          </a:p>
        </p:txBody>
      </p:sp>
      <p:sp>
        <p:nvSpPr>
          <p:cNvPr id="2" name="Title 1">
            <a:extLst>
              <a:ext uri="{FF2B5EF4-FFF2-40B4-BE49-F238E27FC236}">
                <a16:creationId xmlns:a16="http://schemas.microsoft.com/office/drawing/2014/main" id="{4686638A-9C89-C44E-B6A0-E4BED890833D}"/>
              </a:ext>
            </a:extLst>
          </p:cNvPr>
          <p:cNvSpPr>
            <a:spLocks noGrp="1"/>
          </p:cNvSpPr>
          <p:nvPr>
            <p:ph type="ctrTitle"/>
          </p:nvPr>
        </p:nvSpPr>
        <p:spPr>
          <a:xfrm>
            <a:off x="1972353" y="2330649"/>
            <a:ext cx="5199295" cy="562565"/>
          </a:xfrm>
        </p:spPr>
        <p:txBody>
          <a:bodyPr anchor="t" anchorCtr="0">
            <a:normAutofit/>
          </a:bodyPr>
          <a:lstStyle>
            <a:lvl1pPr algn="ctr">
              <a:defRPr sz="2700" b="1" i="0">
                <a:solidFill>
                  <a:schemeClr val="bg1"/>
                </a:solidFill>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Subtitle 2">
            <a:extLst>
              <a:ext uri="{FF2B5EF4-FFF2-40B4-BE49-F238E27FC236}">
                <a16:creationId xmlns:a16="http://schemas.microsoft.com/office/drawing/2014/main" id="{E79E0024-B0D0-4F40-B166-E830B41F2683}"/>
              </a:ext>
            </a:extLst>
          </p:cNvPr>
          <p:cNvSpPr>
            <a:spLocks noGrp="1"/>
          </p:cNvSpPr>
          <p:nvPr>
            <p:ph type="subTitle" idx="1"/>
          </p:nvPr>
        </p:nvSpPr>
        <p:spPr>
          <a:xfrm>
            <a:off x="1967105" y="2956712"/>
            <a:ext cx="5209791" cy="276999"/>
          </a:xfrm>
        </p:spPr>
        <p:txBody>
          <a:bodyPr/>
          <a:lstStyle>
            <a:lvl1pPr marL="0" indent="0" algn="ctr">
              <a:buNone/>
              <a:defRPr sz="1800" i="1">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24" name="Text Placeholder 23">
            <a:extLst>
              <a:ext uri="{FF2B5EF4-FFF2-40B4-BE49-F238E27FC236}">
                <a16:creationId xmlns:a16="http://schemas.microsoft.com/office/drawing/2014/main" id="{8C52A94A-1536-1240-BF88-53E91338831F}"/>
              </a:ext>
            </a:extLst>
          </p:cNvPr>
          <p:cNvSpPr>
            <a:spLocks noGrp="1"/>
          </p:cNvSpPr>
          <p:nvPr>
            <p:ph type="body" sz="quarter" idx="10" hasCustomPrompt="1"/>
          </p:nvPr>
        </p:nvSpPr>
        <p:spPr>
          <a:xfrm>
            <a:off x="1968698" y="3801727"/>
            <a:ext cx="5206604" cy="415529"/>
          </a:xfrm>
        </p:spPr>
        <p:txBody>
          <a:bodyPr>
            <a:normAutofit/>
          </a:bodyPr>
          <a:lstStyle>
            <a:lvl1pPr marL="0" indent="0" algn="ctr">
              <a:buNone/>
              <a:defRPr sz="1800">
                <a:solidFill>
                  <a:schemeClr val="bg1"/>
                </a:solidFill>
              </a:defRPr>
            </a:lvl1pPr>
          </a:lstStyle>
          <a:p>
            <a:pPr lvl="0"/>
            <a:r>
              <a:rPr lang="en-US" dirty="0"/>
              <a:t>Click to add presenter name</a:t>
            </a:r>
          </a:p>
        </p:txBody>
      </p:sp>
      <p:sp>
        <p:nvSpPr>
          <p:cNvPr id="15" name="TextBox 14">
            <a:extLst>
              <a:ext uri="{FF2B5EF4-FFF2-40B4-BE49-F238E27FC236}">
                <a16:creationId xmlns:a16="http://schemas.microsoft.com/office/drawing/2014/main" id="{D4CEFAD9-69FF-674E-B45B-21F8EAD0F4DC}"/>
              </a:ext>
            </a:extLst>
          </p:cNvPr>
          <p:cNvSpPr txBox="1"/>
          <p:nvPr/>
        </p:nvSpPr>
        <p:spPr>
          <a:xfrm>
            <a:off x="1" y="4802080"/>
            <a:ext cx="1651820" cy="276999"/>
          </a:xfrm>
          <a:prstGeom prst="rect">
            <a:avLst/>
          </a:prstGeom>
          <a:solidFill>
            <a:schemeClr val="bg1"/>
          </a:solidFill>
        </p:spPr>
        <p:txBody>
          <a:bodyPr wrap="square" rtlCol="0">
            <a:spAutoFit/>
          </a:bodyPr>
          <a:lstStyle/>
          <a:p>
            <a:pPr algn="ctr"/>
            <a:r>
              <a:rPr lang="en-US" sz="1200" dirty="0">
                <a:solidFill>
                  <a:schemeClr val="bg1"/>
                </a:solidFill>
              </a:rPr>
              <a:t>#IUG2021</a:t>
            </a:r>
            <a:endParaRPr lang="en-US" sz="1200" baseline="30000" dirty="0">
              <a:solidFill>
                <a:schemeClr val="bg1"/>
              </a:solidFill>
            </a:endParaRPr>
          </a:p>
        </p:txBody>
      </p:sp>
      <p:pic>
        <p:nvPicPr>
          <p:cNvPr id="14" name="Picture 13">
            <a:extLst>
              <a:ext uri="{FF2B5EF4-FFF2-40B4-BE49-F238E27FC236}">
                <a16:creationId xmlns:a16="http://schemas.microsoft.com/office/drawing/2014/main" id="{076AA4BA-F0A0-1D43-AF3A-B7FDFF78A5B0}"/>
              </a:ext>
            </a:extLst>
          </p:cNvPr>
          <p:cNvPicPr>
            <a:picLocks noChangeAspect="1"/>
          </p:cNvPicPr>
          <p:nvPr/>
        </p:nvPicPr>
        <p:blipFill>
          <a:blip r:embed="rId2"/>
          <a:stretch>
            <a:fillRect/>
          </a:stretch>
        </p:blipFill>
        <p:spPr>
          <a:xfrm>
            <a:off x="193842" y="4851520"/>
            <a:ext cx="193583" cy="157734"/>
          </a:xfrm>
          <a:prstGeom prst="rect">
            <a:avLst/>
          </a:prstGeom>
        </p:spPr>
      </p:pic>
      <p:pic>
        <p:nvPicPr>
          <p:cNvPr id="6" name="Picture 5" descr="A logo for a company&#10;&#10;Description automatically generated">
            <a:extLst>
              <a:ext uri="{FF2B5EF4-FFF2-40B4-BE49-F238E27FC236}">
                <a16:creationId xmlns:a16="http://schemas.microsoft.com/office/drawing/2014/main" id="{C812285D-72C6-55A8-CAE8-E1B3525DA0E8}"/>
              </a:ext>
            </a:extLst>
          </p:cNvPr>
          <p:cNvPicPr>
            <a:picLocks noChangeAspect="1"/>
          </p:cNvPicPr>
          <p:nvPr/>
        </p:nvPicPr>
        <p:blipFill rotWithShape="1">
          <a:blip r:embed="rId3"/>
          <a:srcRect l="6040" t="14463" r="5100" b="15758"/>
          <a:stretch/>
        </p:blipFill>
        <p:spPr>
          <a:xfrm>
            <a:off x="2374780" y="326254"/>
            <a:ext cx="4407764" cy="1511423"/>
          </a:xfrm>
          <a:prstGeom prst="rect">
            <a:avLst/>
          </a:prstGeom>
        </p:spPr>
      </p:pic>
    </p:spTree>
    <p:extLst>
      <p:ext uri="{BB962C8B-B14F-4D97-AF65-F5344CB8AC3E}">
        <p14:creationId xmlns:p14="http://schemas.microsoft.com/office/powerpoint/2010/main" val="60993852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 Title Slide plain">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9FCDA08-8A9B-BAC4-39A7-2EF17C4F8026}"/>
              </a:ext>
            </a:extLst>
          </p:cNvPr>
          <p:cNvSpPr/>
          <p:nvPr/>
        </p:nvSpPr>
        <p:spPr>
          <a:xfrm>
            <a:off x="-2" y="732408"/>
            <a:ext cx="9144002" cy="3182645"/>
          </a:xfrm>
          <a:prstGeom prst="rect">
            <a:avLst/>
          </a:prstGeom>
          <a:gradFill>
            <a:gsLst>
              <a:gs pos="0">
                <a:schemeClr val="accent6">
                  <a:alpha val="95359"/>
                  <a:lumMod val="20375"/>
                </a:schemeClr>
              </a:gs>
              <a:gs pos="68000">
                <a:schemeClr val="accent2"/>
              </a:gs>
              <a:gs pos="100000">
                <a:schemeClr val="accent1"/>
              </a:gs>
            </a:gsLst>
            <a:lin ang="5400000" scaled="1"/>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dirty="0"/>
          </a:p>
        </p:txBody>
      </p:sp>
      <p:sp>
        <p:nvSpPr>
          <p:cNvPr id="2" name="Title 1">
            <a:extLst>
              <a:ext uri="{FF2B5EF4-FFF2-40B4-BE49-F238E27FC236}">
                <a16:creationId xmlns:a16="http://schemas.microsoft.com/office/drawing/2014/main" id="{4686638A-9C89-C44E-B6A0-E4BED890833D}"/>
              </a:ext>
            </a:extLst>
          </p:cNvPr>
          <p:cNvSpPr>
            <a:spLocks noGrp="1"/>
          </p:cNvSpPr>
          <p:nvPr>
            <p:ph type="ctrTitle"/>
          </p:nvPr>
        </p:nvSpPr>
        <p:spPr>
          <a:xfrm>
            <a:off x="1972353" y="1425923"/>
            <a:ext cx="5199295" cy="585420"/>
          </a:xfrm>
        </p:spPr>
        <p:txBody>
          <a:bodyPr anchor="t" anchorCtr="0">
            <a:normAutofit/>
          </a:bodyPr>
          <a:lstStyle>
            <a:lvl1pPr algn="ctr">
              <a:defRPr sz="2700" b="1" i="0">
                <a:solidFill>
                  <a:schemeClr val="bg1"/>
                </a:solidFill>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Subtitle 2">
            <a:extLst>
              <a:ext uri="{FF2B5EF4-FFF2-40B4-BE49-F238E27FC236}">
                <a16:creationId xmlns:a16="http://schemas.microsoft.com/office/drawing/2014/main" id="{E79E0024-B0D0-4F40-B166-E830B41F2683}"/>
              </a:ext>
            </a:extLst>
          </p:cNvPr>
          <p:cNvSpPr>
            <a:spLocks noGrp="1"/>
          </p:cNvSpPr>
          <p:nvPr>
            <p:ph type="subTitle" idx="1"/>
          </p:nvPr>
        </p:nvSpPr>
        <p:spPr>
          <a:xfrm>
            <a:off x="1967105" y="2152043"/>
            <a:ext cx="5209791" cy="276999"/>
          </a:xfrm>
        </p:spPr>
        <p:txBody>
          <a:bodyPr/>
          <a:lstStyle>
            <a:lvl1pPr marL="0" indent="0" algn="ctr">
              <a:buNone/>
              <a:defRPr sz="1800" i="1">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24" name="Text Placeholder 23">
            <a:extLst>
              <a:ext uri="{FF2B5EF4-FFF2-40B4-BE49-F238E27FC236}">
                <a16:creationId xmlns:a16="http://schemas.microsoft.com/office/drawing/2014/main" id="{8C52A94A-1536-1240-BF88-53E91338831F}"/>
              </a:ext>
            </a:extLst>
          </p:cNvPr>
          <p:cNvSpPr>
            <a:spLocks noGrp="1"/>
          </p:cNvSpPr>
          <p:nvPr>
            <p:ph type="body" sz="quarter" idx="10" hasCustomPrompt="1"/>
          </p:nvPr>
        </p:nvSpPr>
        <p:spPr>
          <a:xfrm>
            <a:off x="1968698" y="2898113"/>
            <a:ext cx="5206604" cy="415529"/>
          </a:xfrm>
        </p:spPr>
        <p:txBody>
          <a:bodyPr>
            <a:normAutofit/>
          </a:bodyPr>
          <a:lstStyle>
            <a:lvl1pPr marL="0" indent="0" algn="ctr">
              <a:buNone/>
              <a:defRPr sz="1800">
                <a:solidFill>
                  <a:schemeClr val="bg1"/>
                </a:solidFill>
              </a:defRPr>
            </a:lvl1pPr>
          </a:lstStyle>
          <a:p>
            <a:pPr lvl="0"/>
            <a:r>
              <a:rPr lang="en-US" dirty="0"/>
              <a:t>Click to add presenter name</a:t>
            </a:r>
          </a:p>
        </p:txBody>
      </p:sp>
      <p:sp>
        <p:nvSpPr>
          <p:cNvPr id="15" name="TextBox 14">
            <a:extLst>
              <a:ext uri="{FF2B5EF4-FFF2-40B4-BE49-F238E27FC236}">
                <a16:creationId xmlns:a16="http://schemas.microsoft.com/office/drawing/2014/main" id="{D4CEFAD9-69FF-674E-B45B-21F8EAD0F4DC}"/>
              </a:ext>
            </a:extLst>
          </p:cNvPr>
          <p:cNvSpPr txBox="1"/>
          <p:nvPr/>
        </p:nvSpPr>
        <p:spPr>
          <a:xfrm>
            <a:off x="1" y="4802080"/>
            <a:ext cx="1651820" cy="276999"/>
          </a:xfrm>
          <a:prstGeom prst="rect">
            <a:avLst/>
          </a:prstGeom>
          <a:solidFill>
            <a:schemeClr val="bg1"/>
          </a:solidFill>
        </p:spPr>
        <p:txBody>
          <a:bodyPr wrap="square" rtlCol="0">
            <a:spAutoFit/>
          </a:bodyPr>
          <a:lstStyle/>
          <a:p>
            <a:pPr algn="ctr"/>
            <a:r>
              <a:rPr lang="en-US" sz="1200" dirty="0">
                <a:solidFill>
                  <a:schemeClr val="bg1"/>
                </a:solidFill>
              </a:rPr>
              <a:t>#IUG2021</a:t>
            </a:r>
            <a:endParaRPr lang="en-US" sz="1200" baseline="30000" dirty="0">
              <a:solidFill>
                <a:schemeClr val="bg1"/>
              </a:solidFill>
            </a:endParaRPr>
          </a:p>
        </p:txBody>
      </p:sp>
      <p:pic>
        <p:nvPicPr>
          <p:cNvPr id="14" name="Picture 13">
            <a:extLst>
              <a:ext uri="{FF2B5EF4-FFF2-40B4-BE49-F238E27FC236}">
                <a16:creationId xmlns:a16="http://schemas.microsoft.com/office/drawing/2014/main" id="{076AA4BA-F0A0-1D43-AF3A-B7FDFF78A5B0}"/>
              </a:ext>
            </a:extLst>
          </p:cNvPr>
          <p:cNvPicPr>
            <a:picLocks noChangeAspect="1"/>
          </p:cNvPicPr>
          <p:nvPr/>
        </p:nvPicPr>
        <p:blipFill>
          <a:blip r:embed="rId2"/>
          <a:stretch>
            <a:fillRect/>
          </a:stretch>
        </p:blipFill>
        <p:spPr>
          <a:xfrm>
            <a:off x="193842" y="4851520"/>
            <a:ext cx="193583" cy="157734"/>
          </a:xfrm>
          <a:prstGeom prst="rect">
            <a:avLst/>
          </a:prstGeom>
        </p:spPr>
      </p:pic>
      <p:pic>
        <p:nvPicPr>
          <p:cNvPr id="7" name="Picture 6" descr="A blue number on a black background&#10;&#10;Description automatically generated">
            <a:extLst>
              <a:ext uri="{FF2B5EF4-FFF2-40B4-BE49-F238E27FC236}">
                <a16:creationId xmlns:a16="http://schemas.microsoft.com/office/drawing/2014/main" id="{D49A9206-226C-3505-6D87-A00842E3843D}"/>
              </a:ext>
            </a:extLst>
          </p:cNvPr>
          <p:cNvPicPr>
            <a:picLocks noChangeAspect="1"/>
          </p:cNvPicPr>
          <p:nvPr/>
        </p:nvPicPr>
        <p:blipFill>
          <a:blip r:embed="rId3"/>
          <a:stretch>
            <a:fillRect/>
          </a:stretch>
        </p:blipFill>
        <p:spPr>
          <a:xfrm>
            <a:off x="7734300" y="4674141"/>
            <a:ext cx="1212752" cy="385539"/>
          </a:xfrm>
          <a:prstGeom prst="rect">
            <a:avLst/>
          </a:prstGeom>
        </p:spPr>
      </p:pic>
    </p:spTree>
    <p:extLst>
      <p:ext uri="{BB962C8B-B14F-4D97-AF65-F5344CB8AC3E}">
        <p14:creationId xmlns:p14="http://schemas.microsoft.com/office/powerpoint/2010/main" val="2508511279"/>
      </p:ext>
    </p:extLst>
  </p:cSld>
  <p:clrMapOvr>
    <a:masterClrMapping/>
  </p:clrMapOvr>
  <p:extLst>
    <p:ext uri="{DCECCB84-F9BA-43D5-87BE-67443E8EF086}">
      <p15:sldGuideLst xmlns:p15="http://schemas.microsoft.com/office/powerpoint/2012/main">
        <p15:guide id="1" orient="horz" pos="4176">
          <p15:clr>
            <a:srgbClr val="FBAE40"/>
          </p15:clr>
        </p15:guide>
        <p15:guide id="2" pos="7464">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85A7F-EAA2-8A42-B4DB-6A238F352DE0}"/>
              </a:ext>
            </a:extLst>
          </p:cNvPr>
          <p:cNvSpPr>
            <a:spLocks noGrp="1"/>
          </p:cNvSpPr>
          <p:nvPr>
            <p:ph type="title"/>
          </p:nvPr>
        </p:nvSpPr>
        <p:spPr/>
        <p:txBody>
          <a:bodyPr/>
          <a:lstStyle>
            <a:lvl1pPr>
              <a:defRPr>
                <a:solidFill>
                  <a:schemeClr val="accent1"/>
                </a:solidFill>
              </a:defRPr>
            </a:lvl1pPr>
          </a:lstStyle>
          <a:p>
            <a:r>
              <a:rPr lang="en-US" smtClean="0"/>
              <a:t>Click to edit Master title style</a:t>
            </a:r>
            <a:endParaRPr lang="en-US" dirty="0"/>
          </a:p>
        </p:txBody>
      </p:sp>
      <p:sp>
        <p:nvSpPr>
          <p:cNvPr id="3" name="Content Placeholder 2">
            <a:extLst>
              <a:ext uri="{FF2B5EF4-FFF2-40B4-BE49-F238E27FC236}">
                <a16:creationId xmlns:a16="http://schemas.microsoft.com/office/drawing/2014/main" id="{B5BC886E-F226-9442-8C1A-DD942B797429}"/>
              </a:ext>
            </a:extLst>
          </p:cNvPr>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7">
            <a:extLst>
              <a:ext uri="{FF2B5EF4-FFF2-40B4-BE49-F238E27FC236}">
                <a16:creationId xmlns:a16="http://schemas.microsoft.com/office/drawing/2014/main" id="{5077DD83-E108-4648-BBE1-C44C6E355DE5}"/>
              </a:ext>
            </a:extLst>
          </p:cNvPr>
          <p:cNvSpPr>
            <a:spLocks noGrp="1"/>
          </p:cNvSpPr>
          <p:nvPr>
            <p:ph type="sldNum" sz="quarter" idx="4"/>
          </p:nvPr>
        </p:nvSpPr>
        <p:spPr>
          <a:xfrm>
            <a:off x="3543300" y="4763402"/>
            <a:ext cx="20574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fld id="{DA450B83-28B1-4553-9E5E-49F944184F49}" type="slidenum">
              <a:rPr lang="en-US" smtClean="0"/>
              <a:t>‹#›</a:t>
            </a:fld>
            <a:endParaRPr lang="en-US"/>
          </a:p>
        </p:txBody>
      </p:sp>
      <p:pic>
        <p:nvPicPr>
          <p:cNvPr id="5" name="Picture 4" descr="A blue number on a black background&#10;&#10;Description automatically generated">
            <a:extLst>
              <a:ext uri="{FF2B5EF4-FFF2-40B4-BE49-F238E27FC236}">
                <a16:creationId xmlns:a16="http://schemas.microsoft.com/office/drawing/2014/main" id="{27FC3D80-8BB6-82BD-A9E1-C86B970A003A}"/>
              </a:ext>
            </a:extLst>
          </p:cNvPr>
          <p:cNvPicPr>
            <a:picLocks noChangeAspect="1"/>
          </p:cNvPicPr>
          <p:nvPr/>
        </p:nvPicPr>
        <p:blipFill>
          <a:blip r:embed="rId2"/>
          <a:stretch>
            <a:fillRect/>
          </a:stretch>
        </p:blipFill>
        <p:spPr>
          <a:xfrm>
            <a:off x="7734300" y="4674141"/>
            <a:ext cx="1212752" cy="385539"/>
          </a:xfrm>
          <a:prstGeom prst="rect">
            <a:avLst/>
          </a:prstGeom>
        </p:spPr>
      </p:pic>
      <p:pic>
        <p:nvPicPr>
          <p:cNvPr id="8" name="Picture 7">
            <a:extLst>
              <a:ext uri="{FF2B5EF4-FFF2-40B4-BE49-F238E27FC236}">
                <a16:creationId xmlns:a16="http://schemas.microsoft.com/office/drawing/2014/main" id="{825C2A84-0CA4-9E16-CCC7-7ABBA3AA5418}"/>
              </a:ext>
            </a:extLst>
          </p:cNvPr>
          <p:cNvPicPr>
            <a:picLocks noChangeAspect="1"/>
          </p:cNvPicPr>
          <p:nvPr/>
        </p:nvPicPr>
        <p:blipFill>
          <a:blip r:embed="rId3"/>
          <a:stretch>
            <a:fillRect/>
          </a:stretch>
        </p:blipFill>
        <p:spPr>
          <a:xfrm>
            <a:off x="190500" y="4850607"/>
            <a:ext cx="200621" cy="160496"/>
          </a:xfrm>
          <a:prstGeom prst="rect">
            <a:avLst/>
          </a:prstGeom>
        </p:spPr>
      </p:pic>
    </p:spTree>
    <p:extLst>
      <p:ext uri="{BB962C8B-B14F-4D97-AF65-F5344CB8AC3E}">
        <p14:creationId xmlns:p14="http://schemas.microsoft.com/office/powerpoint/2010/main" val="701648199"/>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3B59BDA-E291-F8DD-C4E7-8B88EC809BCD}"/>
              </a:ext>
            </a:extLst>
          </p:cNvPr>
          <p:cNvSpPr/>
          <p:nvPr/>
        </p:nvSpPr>
        <p:spPr>
          <a:xfrm>
            <a:off x="0" y="406189"/>
            <a:ext cx="9144002" cy="705739"/>
          </a:xfrm>
          <a:prstGeom prst="rect">
            <a:avLst/>
          </a:prstGeom>
          <a:gradFill>
            <a:gsLst>
              <a:gs pos="0">
                <a:schemeClr val="accent6">
                  <a:alpha val="95359"/>
                  <a:lumMod val="20375"/>
                </a:schemeClr>
              </a:gs>
              <a:gs pos="62000">
                <a:schemeClr val="accent2"/>
              </a:gs>
              <a:gs pos="100000">
                <a:schemeClr val="accent1"/>
              </a:gs>
            </a:gsLst>
            <a:lin ang="5400000" scaled="1"/>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dirty="0"/>
          </a:p>
        </p:txBody>
      </p:sp>
      <p:sp>
        <p:nvSpPr>
          <p:cNvPr id="2" name="Title 1">
            <a:extLst>
              <a:ext uri="{FF2B5EF4-FFF2-40B4-BE49-F238E27FC236}">
                <a16:creationId xmlns:a16="http://schemas.microsoft.com/office/drawing/2014/main" id="{2D685A7F-EAA2-8A42-B4DB-6A238F352DE0}"/>
              </a:ext>
            </a:extLst>
          </p:cNvPr>
          <p:cNvSpPr>
            <a:spLocks noGrp="1"/>
          </p:cNvSpPr>
          <p:nvPr>
            <p:ph type="title"/>
          </p:nvPr>
        </p:nvSpPr>
        <p:spPr>
          <a:xfrm>
            <a:off x="387424" y="504993"/>
            <a:ext cx="8312666" cy="552045"/>
          </a:xfrm>
        </p:spPr>
        <p:txBody>
          <a:bodyPr/>
          <a:lstStyle>
            <a:lvl1pPr>
              <a:defRPr>
                <a:solidFill>
                  <a:schemeClr val="bg1"/>
                </a:solidFill>
              </a:defRPr>
            </a:lvl1pPr>
          </a:lstStyle>
          <a:p>
            <a:r>
              <a:rPr lang="en-US" smtClean="0"/>
              <a:t>Click to edit Master title style</a:t>
            </a:r>
            <a:endParaRPr lang="en-US" dirty="0"/>
          </a:p>
        </p:txBody>
      </p:sp>
      <p:sp>
        <p:nvSpPr>
          <p:cNvPr id="3" name="Content Placeholder 2">
            <a:extLst>
              <a:ext uri="{FF2B5EF4-FFF2-40B4-BE49-F238E27FC236}">
                <a16:creationId xmlns:a16="http://schemas.microsoft.com/office/drawing/2014/main" id="{B5BC886E-F226-9442-8C1A-DD942B797429}"/>
              </a:ext>
            </a:extLst>
          </p:cNvPr>
          <p:cNvSpPr>
            <a:spLocks noGrp="1"/>
          </p:cNvSpPr>
          <p:nvPr>
            <p:ph idx="1"/>
          </p:nvPr>
        </p:nvSpPr>
        <p:spPr>
          <a:xfrm>
            <a:off x="387424" y="1321723"/>
            <a:ext cx="8312666" cy="3310999"/>
          </a:xfrm>
        </p:spPr>
        <p:txBody>
          <a:bodyPr/>
          <a:lstStyle>
            <a:lvl1pPr>
              <a:defRPr>
                <a:solidFill>
                  <a:srgbClr val="575358"/>
                </a:solidFill>
              </a:defRPr>
            </a:lvl1pPr>
            <a:lvl2pPr>
              <a:defRPr>
                <a:solidFill>
                  <a:srgbClr val="575358"/>
                </a:solidFill>
              </a:defRPr>
            </a:lvl2pPr>
            <a:lvl3pPr>
              <a:defRPr>
                <a:solidFill>
                  <a:srgbClr val="575358"/>
                </a:solidFill>
              </a:defRPr>
            </a:lvl3pPr>
            <a:lvl4pPr>
              <a:defRPr>
                <a:solidFill>
                  <a:srgbClr val="575358"/>
                </a:solidFill>
              </a:defRPr>
            </a:lvl4pPr>
            <a:lvl5pPr>
              <a:defRPr>
                <a:solidFill>
                  <a:srgbClr val="575358"/>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7">
            <a:extLst>
              <a:ext uri="{FF2B5EF4-FFF2-40B4-BE49-F238E27FC236}">
                <a16:creationId xmlns:a16="http://schemas.microsoft.com/office/drawing/2014/main" id="{79E27893-54C5-A144-89F8-156D755CA9B2}"/>
              </a:ext>
            </a:extLst>
          </p:cNvPr>
          <p:cNvSpPr>
            <a:spLocks noGrp="1"/>
          </p:cNvSpPr>
          <p:nvPr>
            <p:ph type="sldNum" sz="quarter" idx="4"/>
          </p:nvPr>
        </p:nvSpPr>
        <p:spPr>
          <a:xfrm>
            <a:off x="3543300" y="4763402"/>
            <a:ext cx="20574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fld id="{DA450B83-28B1-4553-9E5E-49F944184F49}" type="slidenum">
              <a:rPr lang="en-US" smtClean="0"/>
              <a:t>‹#›</a:t>
            </a:fld>
            <a:endParaRPr lang="en-US"/>
          </a:p>
        </p:txBody>
      </p:sp>
      <p:pic>
        <p:nvPicPr>
          <p:cNvPr id="4" name="Picture 3" descr="A blue number on a black background&#10;&#10;Description automatically generated">
            <a:extLst>
              <a:ext uri="{FF2B5EF4-FFF2-40B4-BE49-F238E27FC236}">
                <a16:creationId xmlns:a16="http://schemas.microsoft.com/office/drawing/2014/main" id="{BBC4DEDA-047E-056F-CC67-2F0676D21022}"/>
              </a:ext>
            </a:extLst>
          </p:cNvPr>
          <p:cNvPicPr>
            <a:picLocks noChangeAspect="1"/>
          </p:cNvPicPr>
          <p:nvPr/>
        </p:nvPicPr>
        <p:blipFill>
          <a:blip r:embed="rId2"/>
          <a:stretch>
            <a:fillRect/>
          </a:stretch>
        </p:blipFill>
        <p:spPr>
          <a:xfrm>
            <a:off x="7734300" y="4674141"/>
            <a:ext cx="1212752" cy="385539"/>
          </a:xfrm>
          <a:prstGeom prst="rect">
            <a:avLst/>
          </a:prstGeom>
        </p:spPr>
      </p:pic>
      <p:pic>
        <p:nvPicPr>
          <p:cNvPr id="8" name="Picture 7">
            <a:extLst>
              <a:ext uri="{FF2B5EF4-FFF2-40B4-BE49-F238E27FC236}">
                <a16:creationId xmlns:a16="http://schemas.microsoft.com/office/drawing/2014/main" id="{998249BD-2DF4-63B9-CB3A-1EA9EC831230}"/>
              </a:ext>
            </a:extLst>
          </p:cNvPr>
          <p:cNvPicPr>
            <a:picLocks noChangeAspect="1"/>
          </p:cNvPicPr>
          <p:nvPr/>
        </p:nvPicPr>
        <p:blipFill>
          <a:blip r:embed="rId3"/>
          <a:stretch>
            <a:fillRect/>
          </a:stretch>
        </p:blipFill>
        <p:spPr>
          <a:xfrm>
            <a:off x="190500" y="4850607"/>
            <a:ext cx="200621" cy="160496"/>
          </a:xfrm>
          <a:prstGeom prst="rect">
            <a:avLst/>
          </a:prstGeom>
        </p:spPr>
      </p:pic>
    </p:spTree>
    <p:extLst>
      <p:ext uri="{BB962C8B-B14F-4D97-AF65-F5344CB8AC3E}">
        <p14:creationId xmlns:p14="http://schemas.microsoft.com/office/powerpoint/2010/main" val="21143871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Title, Subtitle and Two Bullets">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E174FCC-E1DA-0547-B958-1E077E3F4848}"/>
              </a:ext>
            </a:extLst>
          </p:cNvPr>
          <p:cNvSpPr>
            <a:spLocks noGrp="1"/>
          </p:cNvSpPr>
          <p:nvPr>
            <p:ph type="title"/>
          </p:nvPr>
        </p:nvSpPr>
        <p:spPr>
          <a:xfrm>
            <a:off x="389483" y="537467"/>
            <a:ext cx="7886700" cy="442341"/>
          </a:xfrm>
        </p:spPr>
        <p:txBody>
          <a:bodyPr/>
          <a:lstStyle>
            <a:lvl1pPr>
              <a:lnSpc>
                <a:spcPct val="100000"/>
              </a:lnSpc>
              <a:defRPr>
                <a:solidFill>
                  <a:schemeClr val="accent1"/>
                </a:solidFill>
              </a:defRPr>
            </a:lvl1pPr>
          </a:lstStyle>
          <a:p>
            <a:r>
              <a:rPr lang="en-US" smtClean="0"/>
              <a:t>Click to edit Master title style</a:t>
            </a:r>
            <a:endParaRPr lang="en-US" dirty="0"/>
          </a:p>
        </p:txBody>
      </p:sp>
      <p:sp>
        <p:nvSpPr>
          <p:cNvPr id="14" name="Text Placeholder 13">
            <a:extLst>
              <a:ext uri="{FF2B5EF4-FFF2-40B4-BE49-F238E27FC236}">
                <a16:creationId xmlns:a16="http://schemas.microsoft.com/office/drawing/2014/main" id="{81429BD6-4F07-234B-9A2A-6B29FB97F38A}"/>
              </a:ext>
            </a:extLst>
          </p:cNvPr>
          <p:cNvSpPr>
            <a:spLocks noGrp="1"/>
          </p:cNvSpPr>
          <p:nvPr>
            <p:ph type="body" sz="quarter" idx="25" hasCustomPrompt="1"/>
          </p:nvPr>
        </p:nvSpPr>
        <p:spPr>
          <a:xfrm>
            <a:off x="389484" y="1191399"/>
            <a:ext cx="7886699" cy="442341"/>
          </a:xfrm>
          <a:prstGeom prst="rect">
            <a:avLst/>
          </a:prstGeom>
        </p:spPr>
        <p:txBody>
          <a:bodyPr rIns="91440">
            <a:normAutofit/>
          </a:bodyPr>
          <a:lstStyle>
            <a:lvl1pPr marL="0" indent="0">
              <a:lnSpc>
                <a:spcPct val="120000"/>
              </a:lnSpc>
              <a:buNone/>
              <a:defRPr sz="1350" b="1" i="0">
                <a:solidFill>
                  <a:srgbClr val="53575A"/>
                </a:solidFill>
                <a:latin typeface="Segoe UI Historic" panose="020B0502040204020203" pitchFamily="34" charset="0"/>
                <a:ea typeface="Segoe UI Historic" panose="020B0502040204020203" pitchFamily="34" charset="0"/>
                <a:cs typeface="Segoe UI Historic" panose="020B0502040204020203" pitchFamily="34" charset="0"/>
              </a:defRPr>
            </a:lvl1pPr>
            <a:lvl2pPr marL="205740" indent="0">
              <a:buNone/>
              <a:defRPr sz="1350" b="0" i="0">
                <a:latin typeface="Roboto" panose="02000000000000000000" pitchFamily="2" charset="0"/>
                <a:ea typeface="Roboto" panose="02000000000000000000" pitchFamily="2" charset="0"/>
                <a:cs typeface="Roboto" panose="02000000000000000000" pitchFamily="2" charset="0"/>
              </a:defRPr>
            </a:lvl2pPr>
          </a:lstStyle>
          <a:p>
            <a:pPr lvl="0"/>
            <a:r>
              <a:rPr lang="en-US" dirty="0"/>
              <a:t>Optional subtitle</a:t>
            </a:r>
          </a:p>
        </p:txBody>
      </p:sp>
      <p:sp>
        <p:nvSpPr>
          <p:cNvPr id="9" name="Content Placeholder 8">
            <a:extLst>
              <a:ext uri="{FF2B5EF4-FFF2-40B4-BE49-F238E27FC236}">
                <a16:creationId xmlns:a16="http://schemas.microsoft.com/office/drawing/2014/main" id="{EC9F0FC1-73C2-094B-B805-3BAB5368ACFE}"/>
              </a:ext>
            </a:extLst>
          </p:cNvPr>
          <p:cNvSpPr>
            <a:spLocks noGrp="1"/>
          </p:cNvSpPr>
          <p:nvPr>
            <p:ph sz="quarter" idx="26"/>
          </p:nvPr>
        </p:nvSpPr>
        <p:spPr>
          <a:xfrm>
            <a:off x="389485" y="1633740"/>
            <a:ext cx="3851909" cy="2909685"/>
          </a:xfrm>
        </p:spPr>
        <p:txBody>
          <a:bodyPr>
            <a:normAutofit/>
          </a:bodyPr>
          <a:lstStyle>
            <a:lvl1pPr marL="205740" indent="-205740">
              <a:buClr>
                <a:schemeClr val="tx2"/>
              </a:buClr>
              <a:buFont typeface="Wingdings" pitchFamily="2" charset="2"/>
              <a:buChar char="§"/>
              <a:defRPr sz="1350" b="0" i="0">
                <a:solidFill>
                  <a:srgbClr val="53575A"/>
                </a:solidFill>
                <a:latin typeface="Segoe UI Historic" panose="020B0502040204020203" pitchFamily="34" charset="0"/>
                <a:ea typeface="Segoe UI Historic" panose="020B0502040204020203" pitchFamily="34" charset="0"/>
                <a:cs typeface="Segoe UI Historic" panose="020B0502040204020203" pitchFamily="34" charset="0"/>
              </a:defRPr>
            </a:lvl1pPr>
            <a:lvl2pPr marL="411480" indent="-205740">
              <a:lnSpc>
                <a:spcPct val="100000"/>
              </a:lnSpc>
              <a:buClr>
                <a:schemeClr val="tx2"/>
              </a:buClr>
              <a:buFont typeface="Wingdings" pitchFamily="2" charset="2"/>
              <a:buChar char="§"/>
              <a:defRPr sz="1350" b="0" i="0">
                <a:solidFill>
                  <a:srgbClr val="53575A"/>
                </a:solidFill>
                <a:latin typeface="Segoe UI Historic" panose="020B0502040204020203" pitchFamily="34" charset="0"/>
                <a:ea typeface="Segoe UI Historic" panose="020B0502040204020203" pitchFamily="34" charset="0"/>
                <a:cs typeface="Segoe UI Historic" panose="020B0502040204020203" pitchFamily="34" charset="0"/>
              </a:defRPr>
            </a:lvl2pPr>
            <a:lvl3pPr marL="617220" indent="-205740">
              <a:buClr>
                <a:schemeClr val="tx2"/>
              </a:buClr>
              <a:buFont typeface="Wingdings" pitchFamily="2" charset="2"/>
              <a:buChar char="§"/>
              <a:defRPr sz="1350" b="0" i="0">
                <a:solidFill>
                  <a:srgbClr val="53575A"/>
                </a:solidFill>
                <a:latin typeface="Segoe UI Historic" panose="020B0502040204020203" pitchFamily="34" charset="0"/>
                <a:ea typeface="Segoe UI Historic" panose="020B0502040204020203" pitchFamily="34" charset="0"/>
                <a:cs typeface="Segoe UI Historic" panose="020B0502040204020203" pitchFamily="34" charset="0"/>
              </a:defRPr>
            </a:lvl3pPr>
            <a:lvl4pPr marL="891540" indent="-205740">
              <a:lnSpc>
                <a:spcPct val="100000"/>
              </a:lnSpc>
              <a:buClr>
                <a:schemeClr val="tx2"/>
              </a:buClr>
              <a:buSzPct val="100000"/>
              <a:buFont typeface="Wingdings" pitchFamily="2" charset="2"/>
              <a:buChar char="§"/>
              <a:defRPr sz="1350" b="0" i="0">
                <a:solidFill>
                  <a:srgbClr val="53575A"/>
                </a:solidFill>
                <a:latin typeface="Segoe UI Historic" panose="020B0502040204020203" pitchFamily="34" charset="0"/>
                <a:ea typeface="Segoe UI Historic" panose="020B0502040204020203" pitchFamily="34" charset="0"/>
                <a:cs typeface="Segoe UI Historic" panose="020B0502040204020203" pitchFamily="34" charset="0"/>
              </a:defRPr>
            </a:lvl4pPr>
            <a:lvl5pPr marL="1097280" indent="-205740">
              <a:lnSpc>
                <a:spcPct val="100000"/>
              </a:lnSpc>
              <a:buSzPct val="100000"/>
              <a:buFont typeface="Wingdings" pitchFamily="2" charset="2"/>
              <a:buChar char="§"/>
              <a:defRPr sz="1350" b="0" i="0">
                <a:solidFill>
                  <a:srgbClr val="53575A"/>
                </a:solidFill>
                <a:latin typeface="Segoe UI Historic" panose="020B0502040204020203" pitchFamily="34" charset="0"/>
                <a:ea typeface="Segoe UI Historic" panose="020B0502040204020203" pitchFamily="34" charset="0"/>
                <a:cs typeface="Segoe UI Historic" panose="020B0502040204020203"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8">
            <a:extLst>
              <a:ext uri="{FF2B5EF4-FFF2-40B4-BE49-F238E27FC236}">
                <a16:creationId xmlns:a16="http://schemas.microsoft.com/office/drawing/2014/main" id="{4F57CA86-0C6A-A44C-99D0-016A2B04F3B3}"/>
              </a:ext>
            </a:extLst>
          </p:cNvPr>
          <p:cNvSpPr>
            <a:spLocks noGrp="1"/>
          </p:cNvSpPr>
          <p:nvPr>
            <p:ph sz="quarter" idx="27"/>
          </p:nvPr>
        </p:nvSpPr>
        <p:spPr>
          <a:xfrm>
            <a:off x="4424274" y="1633740"/>
            <a:ext cx="3851909" cy="2909685"/>
          </a:xfrm>
        </p:spPr>
        <p:txBody>
          <a:bodyPr>
            <a:normAutofit/>
          </a:bodyPr>
          <a:lstStyle>
            <a:lvl1pPr marL="205740" indent="-205740">
              <a:buClr>
                <a:schemeClr val="tx2"/>
              </a:buClr>
              <a:buFont typeface="Wingdings" pitchFamily="2" charset="2"/>
              <a:buChar char="§"/>
              <a:defRPr sz="1350" b="0" i="0">
                <a:solidFill>
                  <a:srgbClr val="53575A"/>
                </a:solidFill>
                <a:latin typeface="Segoe UI Historic" panose="020B0502040204020203" pitchFamily="34" charset="0"/>
                <a:ea typeface="Segoe UI Historic" panose="020B0502040204020203" pitchFamily="34" charset="0"/>
                <a:cs typeface="Segoe UI Historic" panose="020B0502040204020203" pitchFamily="34" charset="0"/>
              </a:defRPr>
            </a:lvl1pPr>
            <a:lvl2pPr marL="411480" indent="-205740">
              <a:lnSpc>
                <a:spcPct val="100000"/>
              </a:lnSpc>
              <a:buClr>
                <a:schemeClr val="tx2"/>
              </a:buClr>
              <a:buFont typeface="Wingdings" pitchFamily="2" charset="2"/>
              <a:buChar char="§"/>
              <a:defRPr sz="1350" b="0" i="0">
                <a:solidFill>
                  <a:srgbClr val="53575A"/>
                </a:solidFill>
                <a:latin typeface="Segoe UI Historic" panose="020B0502040204020203" pitchFamily="34" charset="0"/>
                <a:ea typeface="Segoe UI Historic" panose="020B0502040204020203" pitchFamily="34" charset="0"/>
                <a:cs typeface="Segoe UI Historic" panose="020B0502040204020203" pitchFamily="34" charset="0"/>
              </a:defRPr>
            </a:lvl2pPr>
            <a:lvl3pPr marL="617220" indent="-205740">
              <a:buClr>
                <a:schemeClr val="tx2"/>
              </a:buClr>
              <a:buFont typeface="Wingdings" pitchFamily="2" charset="2"/>
              <a:buChar char="§"/>
              <a:defRPr sz="1350" b="0" i="0">
                <a:solidFill>
                  <a:srgbClr val="53575A"/>
                </a:solidFill>
                <a:latin typeface="Segoe UI Historic" panose="020B0502040204020203" pitchFamily="34" charset="0"/>
                <a:ea typeface="Segoe UI Historic" panose="020B0502040204020203" pitchFamily="34" charset="0"/>
                <a:cs typeface="Segoe UI Historic" panose="020B0502040204020203" pitchFamily="34" charset="0"/>
              </a:defRPr>
            </a:lvl3pPr>
            <a:lvl4pPr marL="891540" indent="-205740">
              <a:lnSpc>
                <a:spcPct val="100000"/>
              </a:lnSpc>
              <a:buClr>
                <a:schemeClr val="tx2"/>
              </a:buClr>
              <a:buSzPct val="100000"/>
              <a:buFont typeface="Wingdings" pitchFamily="2" charset="2"/>
              <a:buChar char="§"/>
              <a:defRPr sz="1350" b="0" i="0">
                <a:solidFill>
                  <a:srgbClr val="53575A"/>
                </a:solidFill>
                <a:latin typeface="Segoe UI Historic" panose="020B0502040204020203" pitchFamily="34" charset="0"/>
                <a:ea typeface="Segoe UI Historic" panose="020B0502040204020203" pitchFamily="34" charset="0"/>
                <a:cs typeface="Segoe UI Historic" panose="020B0502040204020203" pitchFamily="34" charset="0"/>
              </a:defRPr>
            </a:lvl4pPr>
            <a:lvl5pPr marL="1097280" indent="-205740">
              <a:lnSpc>
                <a:spcPct val="100000"/>
              </a:lnSpc>
              <a:buSzPct val="100000"/>
              <a:buFont typeface="Wingdings" pitchFamily="2" charset="2"/>
              <a:buChar char="§"/>
              <a:defRPr sz="1350" b="0" i="0">
                <a:solidFill>
                  <a:srgbClr val="53575A"/>
                </a:solidFill>
                <a:latin typeface="Segoe UI Historic" panose="020B0502040204020203" pitchFamily="34" charset="0"/>
                <a:ea typeface="Segoe UI Historic" panose="020B0502040204020203" pitchFamily="34" charset="0"/>
                <a:cs typeface="Segoe UI Historic" panose="020B0502040204020203"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3" name="Picture 2" descr="A blue number on a black background&#10;&#10;Description automatically generated">
            <a:extLst>
              <a:ext uri="{FF2B5EF4-FFF2-40B4-BE49-F238E27FC236}">
                <a16:creationId xmlns:a16="http://schemas.microsoft.com/office/drawing/2014/main" id="{D4BE2DE3-A26B-0144-7E02-0DB6A0B6D16D}"/>
              </a:ext>
            </a:extLst>
          </p:cNvPr>
          <p:cNvPicPr>
            <a:picLocks noChangeAspect="1"/>
          </p:cNvPicPr>
          <p:nvPr/>
        </p:nvPicPr>
        <p:blipFill>
          <a:blip r:embed="rId2"/>
          <a:stretch>
            <a:fillRect/>
          </a:stretch>
        </p:blipFill>
        <p:spPr>
          <a:xfrm>
            <a:off x="7734300" y="4674141"/>
            <a:ext cx="1212752" cy="385539"/>
          </a:xfrm>
          <a:prstGeom prst="rect">
            <a:avLst/>
          </a:prstGeom>
        </p:spPr>
      </p:pic>
      <p:pic>
        <p:nvPicPr>
          <p:cNvPr id="4" name="Picture 3">
            <a:extLst>
              <a:ext uri="{FF2B5EF4-FFF2-40B4-BE49-F238E27FC236}">
                <a16:creationId xmlns:a16="http://schemas.microsoft.com/office/drawing/2014/main" id="{49F028FB-1F59-B637-EEF7-1F1774076132}"/>
              </a:ext>
            </a:extLst>
          </p:cNvPr>
          <p:cNvPicPr>
            <a:picLocks noChangeAspect="1"/>
          </p:cNvPicPr>
          <p:nvPr/>
        </p:nvPicPr>
        <p:blipFill>
          <a:blip r:embed="rId3"/>
          <a:stretch>
            <a:fillRect/>
          </a:stretch>
        </p:blipFill>
        <p:spPr>
          <a:xfrm>
            <a:off x="190500" y="4850607"/>
            <a:ext cx="200621" cy="160496"/>
          </a:xfrm>
          <a:prstGeom prst="rect">
            <a:avLst/>
          </a:prstGeom>
        </p:spPr>
      </p:pic>
    </p:spTree>
    <p:extLst>
      <p:ext uri="{BB962C8B-B14F-4D97-AF65-F5344CB8AC3E}">
        <p14:creationId xmlns:p14="http://schemas.microsoft.com/office/powerpoint/2010/main" val="4144227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872">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theme" Target="../theme/theme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trek">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accent1"/>
              </a:buClr>
              <a:buSzPts val="3600"/>
              <a:buNone/>
              <a:defRPr sz="3600" b="1">
                <a:solidFill>
                  <a:schemeClr val="accent1"/>
                </a:solidFill>
              </a:defRPr>
            </a:lvl1pPr>
            <a:lvl2pPr lvl="1">
              <a:spcBef>
                <a:spcPts val="0"/>
              </a:spcBef>
              <a:spcAft>
                <a:spcPts val="0"/>
              </a:spcAft>
              <a:buClr>
                <a:schemeClr val="accent1"/>
              </a:buClr>
              <a:buSzPts val="3600"/>
              <a:buNone/>
              <a:defRPr sz="3600" b="1">
                <a:solidFill>
                  <a:schemeClr val="accent1"/>
                </a:solidFill>
              </a:defRPr>
            </a:lvl2pPr>
            <a:lvl3pPr lvl="2">
              <a:spcBef>
                <a:spcPts val="0"/>
              </a:spcBef>
              <a:spcAft>
                <a:spcPts val="0"/>
              </a:spcAft>
              <a:buClr>
                <a:schemeClr val="accent1"/>
              </a:buClr>
              <a:buSzPts val="3600"/>
              <a:buNone/>
              <a:defRPr sz="3600" b="1">
                <a:solidFill>
                  <a:schemeClr val="accent1"/>
                </a:solidFill>
              </a:defRPr>
            </a:lvl3pPr>
            <a:lvl4pPr lvl="3">
              <a:spcBef>
                <a:spcPts val="0"/>
              </a:spcBef>
              <a:spcAft>
                <a:spcPts val="0"/>
              </a:spcAft>
              <a:buClr>
                <a:schemeClr val="accent1"/>
              </a:buClr>
              <a:buSzPts val="3600"/>
              <a:buNone/>
              <a:defRPr sz="3600" b="1">
                <a:solidFill>
                  <a:schemeClr val="accent1"/>
                </a:solidFill>
              </a:defRPr>
            </a:lvl4pPr>
            <a:lvl5pPr lvl="4">
              <a:spcBef>
                <a:spcPts val="0"/>
              </a:spcBef>
              <a:spcAft>
                <a:spcPts val="0"/>
              </a:spcAft>
              <a:buClr>
                <a:schemeClr val="accent1"/>
              </a:buClr>
              <a:buSzPts val="3600"/>
              <a:buNone/>
              <a:defRPr sz="3600" b="1">
                <a:solidFill>
                  <a:schemeClr val="accent1"/>
                </a:solidFill>
              </a:defRPr>
            </a:lvl5pPr>
            <a:lvl6pPr lvl="5">
              <a:spcBef>
                <a:spcPts val="0"/>
              </a:spcBef>
              <a:spcAft>
                <a:spcPts val="0"/>
              </a:spcAft>
              <a:buClr>
                <a:schemeClr val="accent1"/>
              </a:buClr>
              <a:buSzPts val="3600"/>
              <a:buNone/>
              <a:defRPr sz="3600" b="1">
                <a:solidFill>
                  <a:schemeClr val="accent1"/>
                </a:solidFill>
              </a:defRPr>
            </a:lvl6pPr>
            <a:lvl7pPr lvl="6">
              <a:spcBef>
                <a:spcPts val="0"/>
              </a:spcBef>
              <a:spcAft>
                <a:spcPts val="0"/>
              </a:spcAft>
              <a:buClr>
                <a:schemeClr val="accent1"/>
              </a:buClr>
              <a:buSzPts val="3600"/>
              <a:buNone/>
              <a:defRPr sz="3600" b="1">
                <a:solidFill>
                  <a:schemeClr val="accent1"/>
                </a:solidFill>
              </a:defRPr>
            </a:lvl7pPr>
            <a:lvl8pPr lvl="7">
              <a:spcBef>
                <a:spcPts val="0"/>
              </a:spcBef>
              <a:spcAft>
                <a:spcPts val="0"/>
              </a:spcAft>
              <a:buClr>
                <a:schemeClr val="accent1"/>
              </a:buClr>
              <a:buSzPts val="3600"/>
              <a:buNone/>
              <a:defRPr sz="3600" b="1">
                <a:solidFill>
                  <a:schemeClr val="accent1"/>
                </a:solidFill>
              </a:defRPr>
            </a:lvl8pPr>
            <a:lvl9pPr lvl="8">
              <a:spcBef>
                <a:spcPts val="0"/>
              </a:spcBef>
              <a:spcAft>
                <a:spcPts val="0"/>
              </a:spcAft>
              <a:buClr>
                <a:schemeClr val="accent1"/>
              </a:buClr>
              <a:buSzPts val="3600"/>
              <a:buNone/>
              <a:defRPr sz="3600" b="1">
                <a:solidFill>
                  <a:schemeClr val="accent1"/>
                </a:solidFill>
              </a:defRPr>
            </a:lvl9pPr>
          </a:lstStyle>
          <a:p>
            <a:endParaRPr/>
          </a:p>
        </p:txBody>
      </p:sp>
      <p:sp>
        <p:nvSpPr>
          <p:cNvPr id="7" name="Google Shape;7;p1"/>
          <p:cNvSpPr txBox="1">
            <a:spLocks noGrp="1"/>
          </p:cNvSpPr>
          <p:nvPr>
            <p:ph type="body" idx="1"/>
          </p:nvPr>
        </p:nvSpPr>
        <p:spPr>
          <a:xfrm>
            <a:off x="457200" y="1200150"/>
            <a:ext cx="8229600" cy="3725700"/>
          </a:xfrm>
          <a:prstGeom prst="rect">
            <a:avLst/>
          </a:prstGeom>
          <a:noFill/>
          <a:ln>
            <a:noFill/>
          </a:ln>
        </p:spPr>
        <p:txBody>
          <a:bodyPr spcFirstLastPara="1" wrap="square" lIns="91425" tIns="91425" rIns="91425" bIns="91425" anchor="t" anchorCtr="0">
            <a:noAutofit/>
          </a:bodyPr>
          <a:lstStyle>
            <a:lvl1pPr marL="457200" lvl="0" indent="-419100">
              <a:spcBef>
                <a:spcPts val="600"/>
              </a:spcBef>
              <a:spcAft>
                <a:spcPts val="0"/>
              </a:spcAft>
              <a:buClr>
                <a:schemeClr val="lt2"/>
              </a:buClr>
              <a:buSzPts val="3000"/>
              <a:buChar char="●"/>
              <a:defRPr sz="3000">
                <a:solidFill>
                  <a:schemeClr val="lt2"/>
                </a:solidFill>
              </a:defRPr>
            </a:lvl1pPr>
            <a:lvl2pPr marL="914400" lvl="1" indent="-381000">
              <a:spcBef>
                <a:spcPts val="0"/>
              </a:spcBef>
              <a:spcAft>
                <a:spcPts val="0"/>
              </a:spcAft>
              <a:buClr>
                <a:schemeClr val="lt2"/>
              </a:buClr>
              <a:buSzPts val="2400"/>
              <a:buChar char="○"/>
              <a:defRPr sz="2400">
                <a:solidFill>
                  <a:schemeClr val="lt2"/>
                </a:solidFill>
              </a:defRPr>
            </a:lvl2pPr>
            <a:lvl3pPr marL="1371600" lvl="2" indent="-381000">
              <a:spcBef>
                <a:spcPts val="0"/>
              </a:spcBef>
              <a:spcAft>
                <a:spcPts val="0"/>
              </a:spcAft>
              <a:buClr>
                <a:schemeClr val="lt2"/>
              </a:buClr>
              <a:buSzPts val="2400"/>
              <a:buChar char="■"/>
              <a:defRPr sz="2400">
                <a:solidFill>
                  <a:schemeClr val="lt2"/>
                </a:solidFill>
              </a:defRPr>
            </a:lvl3pPr>
            <a:lvl4pPr marL="1828800" lvl="3" indent="-342900">
              <a:spcBef>
                <a:spcPts val="0"/>
              </a:spcBef>
              <a:spcAft>
                <a:spcPts val="0"/>
              </a:spcAft>
              <a:buClr>
                <a:schemeClr val="lt2"/>
              </a:buClr>
              <a:buSzPts val="1800"/>
              <a:buChar char="●"/>
              <a:defRPr sz="1800">
                <a:solidFill>
                  <a:schemeClr val="lt2"/>
                </a:solidFill>
              </a:defRPr>
            </a:lvl4pPr>
            <a:lvl5pPr marL="2286000" lvl="4" indent="-342900">
              <a:spcBef>
                <a:spcPts val="0"/>
              </a:spcBef>
              <a:spcAft>
                <a:spcPts val="0"/>
              </a:spcAft>
              <a:buClr>
                <a:schemeClr val="lt2"/>
              </a:buClr>
              <a:buSzPts val="1800"/>
              <a:buChar char="○"/>
              <a:defRPr sz="1800">
                <a:solidFill>
                  <a:schemeClr val="lt2"/>
                </a:solidFill>
              </a:defRPr>
            </a:lvl5pPr>
            <a:lvl6pPr marL="2743200" lvl="5" indent="-342900">
              <a:spcBef>
                <a:spcPts val="0"/>
              </a:spcBef>
              <a:spcAft>
                <a:spcPts val="0"/>
              </a:spcAft>
              <a:buClr>
                <a:schemeClr val="lt2"/>
              </a:buClr>
              <a:buSzPts val="1800"/>
              <a:buChar char="■"/>
              <a:defRPr sz="1800">
                <a:solidFill>
                  <a:schemeClr val="lt2"/>
                </a:solidFill>
              </a:defRPr>
            </a:lvl6pPr>
            <a:lvl7pPr marL="3200400" lvl="6" indent="-342900">
              <a:spcBef>
                <a:spcPts val="0"/>
              </a:spcBef>
              <a:spcAft>
                <a:spcPts val="0"/>
              </a:spcAft>
              <a:buClr>
                <a:schemeClr val="lt2"/>
              </a:buClr>
              <a:buSzPts val="1800"/>
              <a:buChar char="●"/>
              <a:defRPr sz="1800">
                <a:solidFill>
                  <a:schemeClr val="lt2"/>
                </a:solidFill>
              </a:defRPr>
            </a:lvl7pPr>
            <a:lvl8pPr marL="3657600" lvl="7" indent="-342900">
              <a:spcBef>
                <a:spcPts val="0"/>
              </a:spcBef>
              <a:spcAft>
                <a:spcPts val="0"/>
              </a:spcAft>
              <a:buClr>
                <a:schemeClr val="lt2"/>
              </a:buClr>
              <a:buSzPts val="1800"/>
              <a:buChar char="○"/>
              <a:defRPr sz="1800">
                <a:solidFill>
                  <a:schemeClr val="lt2"/>
                </a:solidFill>
              </a:defRPr>
            </a:lvl8pPr>
            <a:lvl9pPr marL="4114800" lvl="8" indent="-342900">
              <a:spcBef>
                <a:spcPts val="0"/>
              </a:spcBef>
              <a:spcAft>
                <a:spcPts val="0"/>
              </a:spcAft>
              <a:buClr>
                <a:schemeClr val="lt2"/>
              </a:buClr>
              <a:buSzPts val="1800"/>
              <a:buChar char="■"/>
              <a:defRPr sz="1800">
                <a:solidFill>
                  <a:schemeClr val="lt2"/>
                </a:solidFil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5" r:id="rId2"/>
    <p:sldLayoutId id="2147483656" r:id="rId3"/>
    <p:sldLayoutId id="2147483657"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63E66CE-43D1-E149-B2DF-BD0DBA623545}"/>
              </a:ext>
            </a:extLst>
          </p:cNvPr>
          <p:cNvSpPr>
            <a:spLocks noGrp="1"/>
          </p:cNvSpPr>
          <p:nvPr>
            <p:ph type="title"/>
          </p:nvPr>
        </p:nvSpPr>
        <p:spPr>
          <a:xfrm>
            <a:off x="387424" y="494908"/>
            <a:ext cx="8312666" cy="55204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a:extLst>
              <a:ext uri="{FF2B5EF4-FFF2-40B4-BE49-F238E27FC236}">
                <a16:creationId xmlns:a16="http://schemas.microsoft.com/office/drawing/2014/main" id="{41DCBF0A-FE30-E040-A863-B2B20BEC4F16}"/>
              </a:ext>
            </a:extLst>
          </p:cNvPr>
          <p:cNvSpPr>
            <a:spLocks noGrp="1"/>
          </p:cNvSpPr>
          <p:nvPr>
            <p:ph type="body" idx="1"/>
          </p:nvPr>
        </p:nvSpPr>
        <p:spPr>
          <a:xfrm>
            <a:off x="387424" y="1159498"/>
            <a:ext cx="8312666" cy="3473225"/>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7">
            <a:extLst>
              <a:ext uri="{FF2B5EF4-FFF2-40B4-BE49-F238E27FC236}">
                <a16:creationId xmlns:a16="http://schemas.microsoft.com/office/drawing/2014/main" id="{57A3DA9B-EA3F-0D4D-B060-2B79EC470456}"/>
              </a:ext>
            </a:extLst>
          </p:cNvPr>
          <p:cNvSpPr>
            <a:spLocks noGrp="1"/>
          </p:cNvSpPr>
          <p:nvPr>
            <p:ph type="sldNum" sz="quarter" idx="4"/>
          </p:nvPr>
        </p:nvSpPr>
        <p:spPr>
          <a:xfrm>
            <a:off x="3543300" y="4763402"/>
            <a:ext cx="20574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fld id="{4E05448C-0736-1547-BEB1-CB30D0B29A88}" type="slidenum">
              <a:rPr lang="en-US" smtClean="0"/>
              <a:pPr/>
              <a:t>‹#›</a:t>
            </a:fld>
            <a:endParaRPr lang="en-US" dirty="0"/>
          </a:p>
        </p:txBody>
      </p:sp>
      <p:sp>
        <p:nvSpPr>
          <p:cNvPr id="9" name="TextBox 8">
            <a:extLst>
              <a:ext uri="{FF2B5EF4-FFF2-40B4-BE49-F238E27FC236}">
                <a16:creationId xmlns:a16="http://schemas.microsoft.com/office/drawing/2014/main" id="{BCA0E099-69B7-9549-A9A0-3F0BE181716D}"/>
              </a:ext>
            </a:extLst>
          </p:cNvPr>
          <p:cNvSpPr txBox="1"/>
          <p:nvPr/>
        </p:nvSpPr>
        <p:spPr>
          <a:xfrm>
            <a:off x="-887206" y="4798112"/>
            <a:ext cx="3429000" cy="276999"/>
          </a:xfrm>
          <a:prstGeom prst="rect">
            <a:avLst/>
          </a:prstGeom>
          <a:noFill/>
        </p:spPr>
        <p:txBody>
          <a:bodyPr wrap="square" rtlCol="0">
            <a:spAutoFit/>
          </a:bodyPr>
          <a:lstStyle/>
          <a:p>
            <a:pPr algn="ctr"/>
            <a:r>
              <a:rPr lang="en-US" sz="1200" dirty="0">
                <a:solidFill>
                  <a:srgbClr val="575358"/>
                </a:solidFill>
              </a:rPr>
              <a:t>#IUG2024</a:t>
            </a:r>
            <a:endParaRPr lang="en-US" sz="1200" baseline="30000" dirty="0">
              <a:solidFill>
                <a:srgbClr val="575358"/>
              </a:solidFill>
            </a:endParaRPr>
          </a:p>
        </p:txBody>
      </p:sp>
    </p:spTree>
    <p:extLst>
      <p:ext uri="{BB962C8B-B14F-4D97-AF65-F5344CB8AC3E}">
        <p14:creationId xmlns:p14="http://schemas.microsoft.com/office/powerpoint/2010/main" val="3268443317"/>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Lst>
  <p:hf sldNum="0" hdr="0" ftr="0" dt="0"/>
  <p:txStyles>
    <p:titleStyle>
      <a:lvl1pPr algn="l" defTabSz="685800" rtl="0" eaLnBrk="1" latinLnBrk="0" hangingPunct="1">
        <a:lnSpc>
          <a:spcPct val="90000"/>
        </a:lnSpc>
        <a:spcBef>
          <a:spcPct val="0"/>
        </a:spcBef>
        <a:buNone/>
        <a:defRPr sz="2100" b="1" kern="1200">
          <a:solidFill>
            <a:schemeClr val="accent1"/>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Wingdings" pitchFamily="2" charset="2"/>
        <a:buChar char="§"/>
        <a:defRPr sz="1500" kern="1200">
          <a:solidFill>
            <a:srgbClr val="575358"/>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Wingdings" pitchFamily="2" charset="2"/>
        <a:buChar char="§"/>
        <a:defRPr sz="1350" kern="1200">
          <a:solidFill>
            <a:srgbClr val="575358"/>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Wingdings" pitchFamily="2" charset="2"/>
        <a:buChar char="§"/>
        <a:defRPr sz="1200" kern="1200">
          <a:solidFill>
            <a:srgbClr val="575358"/>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Wingdings" pitchFamily="2" charset="2"/>
        <a:buChar char="§"/>
        <a:defRPr sz="1050" kern="1200">
          <a:solidFill>
            <a:srgbClr val="575358"/>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Wingdings" pitchFamily="2" charset="2"/>
        <a:buChar char="§"/>
        <a:defRPr sz="1050" kern="1200">
          <a:solidFill>
            <a:srgbClr val="575358"/>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3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3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3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20.png"/></Relationships>
</file>

<file path=ppt/slides/_rels/slide3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45.png"/></Relationships>
</file>

<file path=ppt/slides/_rels/slide3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3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hyperlink" Target="https://github.com/Minuteman-Library-Network/"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mailto:jgoldstein@minlib.net" TargetMode="External"/><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openxmlformats.org/officeDocument/2006/relationships/image" Target="../media/image58.jpeg"/></Relationships>
</file>

<file path=ppt/slides/_rels/slide43.xml.rels><?xml version="1.0" encoding="UTF-8" standalone="yes"?>
<Relationships xmlns="http://schemas.openxmlformats.org/package/2006/relationships"><Relationship Id="rId2" Type="http://schemas.openxmlformats.org/officeDocument/2006/relationships/hyperlink" Target="mailto:jgoldstein@minlib.net" TargetMode="Externa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6DC232-5D0F-5F4C-B30F-2CE56449F57F}"/>
              </a:ext>
            </a:extLst>
          </p:cNvPr>
          <p:cNvSpPr>
            <a:spLocks noGrp="1"/>
          </p:cNvSpPr>
          <p:nvPr>
            <p:ph type="ctrTitle"/>
          </p:nvPr>
        </p:nvSpPr>
        <p:spPr/>
        <p:txBody>
          <a:bodyPr>
            <a:normAutofit/>
          </a:bodyPr>
          <a:lstStyle/>
          <a:p>
            <a:r>
              <a:rPr lang="en-US" dirty="0"/>
              <a:t>The Rules of SQL-</a:t>
            </a:r>
            <a:r>
              <a:rPr lang="en-US" dirty="0" err="1"/>
              <a:t>Sitions</a:t>
            </a:r>
            <a:endParaRPr lang="en-US" dirty="0"/>
          </a:p>
        </p:txBody>
      </p:sp>
      <p:sp>
        <p:nvSpPr>
          <p:cNvPr id="6" name="Subtitle 5"/>
          <p:cNvSpPr>
            <a:spLocks noGrp="1"/>
          </p:cNvSpPr>
          <p:nvPr>
            <p:ph type="subTitle" idx="1"/>
          </p:nvPr>
        </p:nvSpPr>
        <p:spPr>
          <a:xfrm>
            <a:off x="1961857" y="3684300"/>
            <a:ext cx="5209791" cy="651727"/>
          </a:xfrm>
        </p:spPr>
        <p:txBody>
          <a:bodyPr>
            <a:normAutofit fontScale="92500" lnSpcReduction="20000"/>
          </a:bodyPr>
          <a:lstStyle/>
          <a:p>
            <a:pPr lvl="0">
              <a:spcBef>
                <a:spcPts val="0"/>
              </a:spcBef>
            </a:pPr>
            <a:r>
              <a:rPr lang="en-US" i="0" dirty="0"/>
              <a:t>Jeremy Goldstein</a:t>
            </a:r>
          </a:p>
          <a:p>
            <a:pPr lvl="0">
              <a:spcBef>
                <a:spcPts val="0"/>
              </a:spcBef>
            </a:pPr>
            <a:r>
              <a:rPr lang="en-US" i="0" dirty="0"/>
              <a:t>Data Curation Librarian</a:t>
            </a:r>
          </a:p>
          <a:p>
            <a:pPr lvl="0">
              <a:spcBef>
                <a:spcPts val="0"/>
              </a:spcBef>
            </a:pPr>
            <a:r>
              <a:rPr lang="en-US" i="0" dirty="0"/>
              <a:t>Minuteman Library Network</a:t>
            </a:r>
          </a:p>
          <a:p>
            <a:endParaRPr lang="en-US" i="0" dirty="0"/>
          </a:p>
        </p:txBody>
      </p:sp>
    </p:spTree>
    <p:extLst>
      <p:ext uri="{BB962C8B-B14F-4D97-AF65-F5344CB8AC3E}">
        <p14:creationId xmlns:p14="http://schemas.microsoft.com/office/powerpoint/2010/main" val="1477367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835474" y="499778"/>
            <a:ext cx="6523958" cy="2762255"/>
          </a:xfrm>
          <a:prstGeom prst="rect">
            <a:avLst/>
          </a:prstGeom>
        </p:spPr>
      </p:pic>
    </p:spTree>
    <p:extLst>
      <p:ext uri="{BB962C8B-B14F-4D97-AF65-F5344CB8AC3E}">
        <p14:creationId xmlns:p14="http://schemas.microsoft.com/office/powerpoint/2010/main" val="631606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825628" y="97384"/>
            <a:ext cx="6542857" cy="3228571"/>
          </a:xfrm>
          <a:prstGeom prst="rect">
            <a:avLst/>
          </a:prstGeom>
        </p:spPr>
      </p:pic>
      <p:sp>
        <p:nvSpPr>
          <p:cNvPr id="3" name="Rectangle 2"/>
          <p:cNvSpPr/>
          <p:nvPr/>
        </p:nvSpPr>
        <p:spPr>
          <a:xfrm>
            <a:off x="1825628" y="1186004"/>
            <a:ext cx="6542857" cy="805758"/>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59340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854948" y="1291462"/>
            <a:ext cx="4644801" cy="3852037"/>
          </a:xfrm>
          <a:solidFill>
            <a:schemeClr val="bg1"/>
          </a:solidFill>
        </p:spPr>
        <p:txBody>
          <a:bodyPr/>
          <a:lstStyle/>
          <a:p>
            <a:pPr marL="38100" indent="0">
              <a:spcBef>
                <a:spcPts val="0"/>
              </a:spcBef>
              <a:buNone/>
            </a:pPr>
            <a:r>
              <a:rPr lang="en-US" sz="1100" b="1" dirty="0">
                <a:solidFill>
                  <a:srgbClr val="0000FF"/>
                </a:solidFill>
                <a:latin typeface="Courier New" panose="02070309020205020404" pitchFamily="49" charset="0"/>
              </a:rPr>
              <a:t>SELECT</a:t>
            </a:r>
            <a:r>
              <a:rPr lang="en-US" sz="1100" dirty="0">
                <a:solidFill>
                  <a:srgbClr val="000000"/>
                </a:solidFill>
                <a:latin typeface="Courier New" panose="02070309020205020404" pitchFamily="49" charset="0"/>
              </a:rPr>
              <a:t> </a:t>
            </a:r>
          </a:p>
          <a:p>
            <a:pPr marL="38100" indent="0">
              <a:spcBef>
                <a:spcPts val="0"/>
              </a:spcBef>
              <a:buNone/>
            </a:pPr>
            <a:r>
              <a:rPr lang="en-US" sz="1100" dirty="0">
                <a:solidFill>
                  <a:srgbClr val="808000"/>
                </a:solidFill>
                <a:latin typeface="Courier New" panose="02070309020205020404" pitchFamily="49" charset="0"/>
              </a:rPr>
              <a:t>rm</a:t>
            </a:r>
            <a:r>
              <a:rPr lang="en-US" sz="1100" dirty="0">
                <a:solidFill>
                  <a:srgbClr val="0000FF"/>
                </a:solidFill>
                <a:latin typeface="Courier New" panose="02070309020205020404" pitchFamily="49" charset="0"/>
              </a:rPr>
              <a:t>.</a:t>
            </a:r>
            <a:r>
              <a:rPr lang="en-US" sz="1100" dirty="0">
                <a:solidFill>
                  <a:srgbClr val="808000"/>
                </a:solidFill>
                <a:latin typeface="Courier New" panose="02070309020205020404" pitchFamily="49" charset="0"/>
              </a:rPr>
              <a:t>record_type_code</a:t>
            </a:r>
            <a:r>
              <a:rPr lang="en-US" sz="1100" dirty="0">
                <a:solidFill>
                  <a:srgbClr val="0000FF"/>
                </a:solidFill>
                <a:latin typeface="Courier New" panose="02070309020205020404" pitchFamily="49" charset="0"/>
              </a:rPr>
              <a:t>||</a:t>
            </a:r>
            <a:r>
              <a:rPr lang="en-US" sz="1100" dirty="0">
                <a:solidFill>
                  <a:srgbClr val="808000"/>
                </a:solidFill>
                <a:latin typeface="Courier New" panose="02070309020205020404" pitchFamily="49" charset="0"/>
              </a:rPr>
              <a:t>rm</a:t>
            </a:r>
            <a:r>
              <a:rPr lang="en-US" sz="1100" dirty="0">
                <a:solidFill>
                  <a:srgbClr val="0000FF"/>
                </a:solidFill>
                <a:latin typeface="Courier New" panose="02070309020205020404" pitchFamily="49" charset="0"/>
              </a:rPr>
              <a:t>.</a:t>
            </a:r>
            <a:r>
              <a:rPr lang="en-US" sz="1100" dirty="0">
                <a:solidFill>
                  <a:srgbClr val="808000"/>
                </a:solidFill>
                <a:latin typeface="Courier New" panose="02070309020205020404" pitchFamily="49" charset="0"/>
              </a:rPr>
              <a:t>record_num</a:t>
            </a:r>
            <a:r>
              <a:rPr lang="en-US" sz="1100" dirty="0">
                <a:solidFill>
                  <a:srgbClr val="0000FF"/>
                </a:solidFill>
                <a:latin typeface="Courier New" panose="02070309020205020404" pitchFamily="49" charset="0"/>
              </a:rPr>
              <a:t>||</a:t>
            </a:r>
            <a:r>
              <a:rPr lang="en-US" sz="1100" dirty="0">
                <a:solidFill>
                  <a:srgbClr val="008000"/>
                </a:solidFill>
                <a:latin typeface="Courier New" panose="02070309020205020404" pitchFamily="49" charset="0"/>
              </a:rPr>
              <a:t>'a'</a:t>
            </a:r>
            <a:r>
              <a:rPr lang="en-US" sz="1100" dirty="0">
                <a:solidFill>
                  <a:srgbClr val="000000"/>
                </a:solidFill>
                <a:latin typeface="Courier New" panose="02070309020205020404" pitchFamily="49" charset="0"/>
              </a:rPr>
              <a:t> </a:t>
            </a:r>
            <a:r>
              <a:rPr lang="en-US" sz="1100" b="1" dirty="0">
                <a:solidFill>
                  <a:srgbClr val="0000FF"/>
                </a:solidFill>
                <a:latin typeface="Courier New" panose="02070309020205020404" pitchFamily="49" charset="0"/>
              </a:rPr>
              <a:t>AS</a:t>
            </a:r>
            <a:r>
              <a:rPr lang="en-US" sz="1100" dirty="0">
                <a:solidFill>
                  <a:srgbClr val="000000"/>
                </a:solidFill>
                <a:latin typeface="Courier New" panose="02070309020205020404" pitchFamily="49" charset="0"/>
              </a:rPr>
              <a:t> </a:t>
            </a:r>
            <a:r>
              <a:rPr lang="en-US" sz="1100" dirty="0">
                <a:solidFill>
                  <a:srgbClr val="808000"/>
                </a:solidFill>
                <a:latin typeface="Courier New" panose="02070309020205020404" pitchFamily="49" charset="0"/>
              </a:rPr>
              <a:t>onumber</a:t>
            </a:r>
            <a:r>
              <a:rPr lang="en-US" sz="1100" dirty="0">
                <a:solidFill>
                  <a:srgbClr val="0000FF"/>
                </a:solidFill>
                <a:latin typeface="Courier New" panose="02070309020205020404" pitchFamily="49" charset="0"/>
              </a:rPr>
              <a:t>,</a:t>
            </a:r>
          </a:p>
          <a:p>
            <a:pPr marL="38100" indent="0">
              <a:spcBef>
                <a:spcPts val="0"/>
              </a:spcBef>
              <a:buNone/>
            </a:pPr>
            <a:r>
              <a:rPr lang="en-US" sz="1100" dirty="0">
                <a:solidFill>
                  <a:srgbClr val="808000"/>
                </a:solidFill>
                <a:latin typeface="Courier New" panose="02070309020205020404" pitchFamily="49" charset="0"/>
              </a:rPr>
              <a:t>o</a:t>
            </a:r>
            <a:r>
              <a:rPr lang="en-US" sz="1100" dirty="0">
                <a:solidFill>
                  <a:srgbClr val="0000FF"/>
                </a:solidFill>
                <a:latin typeface="Courier New" panose="02070309020205020404" pitchFamily="49" charset="0"/>
              </a:rPr>
              <a:t>.</a:t>
            </a:r>
            <a:r>
              <a:rPr lang="en-US" sz="1100" dirty="0">
                <a:solidFill>
                  <a:srgbClr val="808000"/>
                </a:solidFill>
                <a:latin typeface="Courier New" panose="02070309020205020404" pitchFamily="49" charset="0"/>
              </a:rPr>
              <a:t>accounting_unit_code_num</a:t>
            </a:r>
            <a:r>
              <a:rPr lang="en-US" sz="1100" dirty="0">
                <a:solidFill>
                  <a:srgbClr val="0000FF"/>
                </a:solidFill>
                <a:latin typeface="Courier New" panose="02070309020205020404" pitchFamily="49" charset="0"/>
              </a:rPr>
              <a:t>,</a:t>
            </a:r>
          </a:p>
          <a:p>
            <a:pPr marL="38100" indent="0">
              <a:spcBef>
                <a:spcPts val="0"/>
              </a:spcBef>
              <a:buNone/>
            </a:pPr>
            <a:r>
              <a:rPr lang="en-US" sz="1100" dirty="0">
                <a:solidFill>
                  <a:srgbClr val="808000"/>
                </a:solidFill>
                <a:latin typeface="Courier New" panose="02070309020205020404" pitchFamily="49" charset="0"/>
              </a:rPr>
              <a:t>rm</a:t>
            </a:r>
            <a:r>
              <a:rPr lang="en-US" sz="1100" dirty="0">
                <a:solidFill>
                  <a:srgbClr val="0000FF"/>
                </a:solidFill>
                <a:latin typeface="Courier New" panose="02070309020205020404" pitchFamily="49" charset="0"/>
              </a:rPr>
              <a:t>.</a:t>
            </a:r>
            <a:r>
              <a:rPr lang="en-US" sz="1100" dirty="0">
                <a:solidFill>
                  <a:srgbClr val="808000"/>
                </a:solidFill>
                <a:latin typeface="Courier New" panose="02070309020205020404" pitchFamily="49" charset="0"/>
              </a:rPr>
              <a:t>creation_date_gmt</a:t>
            </a:r>
            <a:r>
              <a:rPr lang="en-US" sz="1100" dirty="0">
                <a:solidFill>
                  <a:srgbClr val="0000FF"/>
                </a:solidFill>
                <a:latin typeface="Courier New" panose="02070309020205020404" pitchFamily="49" charset="0"/>
              </a:rPr>
              <a:t>::</a:t>
            </a:r>
            <a:r>
              <a:rPr lang="en-US" sz="1100" b="1" dirty="0">
                <a:solidFill>
                  <a:srgbClr val="800000"/>
                </a:solidFill>
                <a:latin typeface="Courier New" panose="02070309020205020404" pitchFamily="49" charset="0"/>
              </a:rPr>
              <a:t>DATE</a:t>
            </a:r>
            <a:r>
              <a:rPr lang="en-US" sz="1100" dirty="0">
                <a:solidFill>
                  <a:srgbClr val="000000"/>
                </a:solidFill>
                <a:latin typeface="Courier New" panose="02070309020205020404" pitchFamily="49" charset="0"/>
              </a:rPr>
              <a:t> </a:t>
            </a:r>
            <a:r>
              <a:rPr lang="en-US" sz="1100" b="1" dirty="0">
                <a:solidFill>
                  <a:srgbClr val="0000FF"/>
                </a:solidFill>
                <a:latin typeface="Courier New" panose="02070309020205020404" pitchFamily="49" charset="0"/>
              </a:rPr>
              <a:t>AS</a:t>
            </a:r>
            <a:r>
              <a:rPr lang="en-US" sz="1100" dirty="0">
                <a:solidFill>
                  <a:srgbClr val="000000"/>
                </a:solidFill>
                <a:latin typeface="Courier New" panose="02070309020205020404" pitchFamily="49" charset="0"/>
              </a:rPr>
              <a:t> </a:t>
            </a:r>
            <a:r>
              <a:rPr lang="en-US" sz="1100" dirty="0">
                <a:solidFill>
                  <a:srgbClr val="808000"/>
                </a:solidFill>
                <a:latin typeface="Courier New" panose="02070309020205020404" pitchFamily="49" charset="0"/>
              </a:rPr>
              <a:t>created_date</a:t>
            </a:r>
            <a:r>
              <a:rPr lang="en-US" sz="1100" dirty="0">
                <a:solidFill>
                  <a:srgbClr val="0000FF"/>
                </a:solidFill>
                <a:latin typeface="Courier New" panose="02070309020205020404" pitchFamily="49" charset="0"/>
              </a:rPr>
              <a:t>,</a:t>
            </a:r>
          </a:p>
          <a:p>
            <a:pPr marL="38100" indent="0">
              <a:spcBef>
                <a:spcPts val="0"/>
              </a:spcBef>
              <a:buNone/>
            </a:pPr>
            <a:r>
              <a:rPr lang="en-US" sz="1100" dirty="0">
                <a:solidFill>
                  <a:srgbClr val="808000"/>
                </a:solidFill>
                <a:latin typeface="Courier New" panose="02070309020205020404" pitchFamily="49" charset="0"/>
              </a:rPr>
              <a:t>o</a:t>
            </a:r>
            <a:r>
              <a:rPr lang="en-US" sz="1100" dirty="0">
                <a:solidFill>
                  <a:srgbClr val="0000FF"/>
                </a:solidFill>
                <a:latin typeface="Courier New" panose="02070309020205020404" pitchFamily="49" charset="0"/>
              </a:rPr>
              <a:t>.</a:t>
            </a:r>
            <a:r>
              <a:rPr lang="en-US" sz="1100" dirty="0">
                <a:solidFill>
                  <a:srgbClr val="808000"/>
                </a:solidFill>
                <a:latin typeface="Courier New" panose="02070309020205020404" pitchFamily="49" charset="0"/>
              </a:rPr>
              <a:t>vendor_record_code</a:t>
            </a:r>
            <a:r>
              <a:rPr lang="en-US" sz="1100" dirty="0">
                <a:solidFill>
                  <a:srgbClr val="0000FF"/>
                </a:solidFill>
                <a:latin typeface="Courier New" panose="02070309020205020404" pitchFamily="49" charset="0"/>
              </a:rPr>
              <a:t>,</a:t>
            </a:r>
          </a:p>
          <a:p>
            <a:pPr marL="38100" indent="0">
              <a:spcBef>
                <a:spcPts val="0"/>
              </a:spcBef>
              <a:buNone/>
            </a:pPr>
            <a:r>
              <a:rPr lang="en-US" sz="1100" dirty="0">
                <a:solidFill>
                  <a:srgbClr val="808000"/>
                </a:solidFill>
                <a:latin typeface="Courier New" panose="02070309020205020404" pitchFamily="49" charset="0"/>
              </a:rPr>
              <a:t>cmf</a:t>
            </a:r>
            <a:r>
              <a:rPr lang="en-US" sz="1100" dirty="0">
                <a:solidFill>
                  <a:srgbClr val="0000FF"/>
                </a:solidFill>
                <a:latin typeface="Courier New" panose="02070309020205020404" pitchFamily="49" charset="0"/>
              </a:rPr>
              <a:t>.</a:t>
            </a:r>
            <a:r>
              <a:rPr lang="en-US" sz="1100" dirty="0">
                <a:solidFill>
                  <a:srgbClr val="808000"/>
                </a:solidFill>
                <a:latin typeface="Courier New" panose="02070309020205020404" pitchFamily="49" charset="0"/>
              </a:rPr>
              <a:t>location_code</a:t>
            </a:r>
            <a:r>
              <a:rPr lang="en-US" sz="1100" dirty="0">
                <a:solidFill>
                  <a:srgbClr val="0000FF"/>
                </a:solidFill>
                <a:latin typeface="Courier New" panose="02070309020205020404" pitchFamily="49" charset="0"/>
              </a:rPr>
              <a:t>,</a:t>
            </a:r>
          </a:p>
          <a:p>
            <a:pPr marL="38100" indent="0">
              <a:spcBef>
                <a:spcPts val="0"/>
              </a:spcBef>
              <a:buNone/>
            </a:pPr>
            <a:r>
              <a:rPr lang="en-US" sz="1100" dirty="0">
                <a:solidFill>
                  <a:srgbClr val="808000"/>
                </a:solidFill>
                <a:latin typeface="Courier New" panose="02070309020205020404" pitchFamily="49" charset="0"/>
              </a:rPr>
              <a:t>cmf</a:t>
            </a:r>
            <a:r>
              <a:rPr lang="en-US" sz="1100" dirty="0">
                <a:solidFill>
                  <a:srgbClr val="0000FF"/>
                </a:solidFill>
                <a:latin typeface="Courier New" panose="02070309020205020404" pitchFamily="49" charset="0"/>
              </a:rPr>
              <a:t>.</a:t>
            </a:r>
            <a:r>
              <a:rPr lang="en-US" sz="1100" dirty="0">
                <a:solidFill>
                  <a:srgbClr val="808000"/>
                </a:solidFill>
                <a:latin typeface="Courier New" panose="02070309020205020404" pitchFamily="49" charset="0"/>
              </a:rPr>
              <a:t>fund_code</a:t>
            </a:r>
            <a:r>
              <a:rPr lang="en-US" sz="1100" dirty="0">
                <a:solidFill>
                  <a:srgbClr val="0000FF"/>
                </a:solidFill>
                <a:latin typeface="Courier New" panose="02070309020205020404" pitchFamily="49" charset="0"/>
              </a:rPr>
              <a:t>,</a:t>
            </a:r>
          </a:p>
          <a:p>
            <a:pPr marL="38100" indent="0">
              <a:spcBef>
                <a:spcPts val="0"/>
              </a:spcBef>
              <a:buNone/>
            </a:pPr>
            <a:r>
              <a:rPr lang="en-US" sz="1100" dirty="0" smtClean="0">
                <a:solidFill>
                  <a:srgbClr val="808000"/>
                </a:solidFill>
                <a:latin typeface="Courier New" panose="02070309020205020404" pitchFamily="49" charset="0"/>
              </a:rPr>
              <a:t>cmf</a:t>
            </a:r>
            <a:r>
              <a:rPr lang="en-US" sz="1100" dirty="0" smtClean="0">
                <a:solidFill>
                  <a:srgbClr val="0000FF"/>
                </a:solidFill>
                <a:latin typeface="Courier New" panose="02070309020205020404" pitchFamily="49" charset="0"/>
              </a:rPr>
              <a:t>.</a:t>
            </a:r>
            <a:r>
              <a:rPr lang="en-US" sz="1100" dirty="0" smtClean="0">
                <a:solidFill>
                  <a:srgbClr val="808000"/>
                </a:solidFill>
                <a:latin typeface="Courier New" panose="02070309020205020404" pitchFamily="49" charset="0"/>
              </a:rPr>
              <a:t>copies</a:t>
            </a:r>
            <a:endParaRPr lang="en-US" sz="1100" dirty="0">
              <a:solidFill>
                <a:srgbClr val="808000"/>
              </a:solidFill>
              <a:latin typeface="Courier New" panose="02070309020205020404" pitchFamily="49" charset="0"/>
            </a:endParaRPr>
          </a:p>
          <a:p>
            <a:pPr marL="38100" indent="0">
              <a:spcBef>
                <a:spcPts val="0"/>
              </a:spcBef>
              <a:buNone/>
            </a:pPr>
            <a:endParaRPr lang="en-US" sz="1100" dirty="0">
              <a:solidFill>
                <a:srgbClr val="808000"/>
              </a:solidFill>
              <a:latin typeface="Courier New" panose="02070309020205020404" pitchFamily="49" charset="0"/>
            </a:endParaRPr>
          </a:p>
          <a:p>
            <a:pPr marL="38100" indent="0">
              <a:spcBef>
                <a:spcPts val="0"/>
              </a:spcBef>
              <a:buNone/>
            </a:pPr>
            <a:r>
              <a:rPr lang="en-US" sz="1100" b="1" dirty="0">
                <a:solidFill>
                  <a:srgbClr val="0000FF"/>
                </a:solidFill>
                <a:latin typeface="Courier New" panose="02070309020205020404" pitchFamily="49" charset="0"/>
              </a:rPr>
              <a:t>FROM</a:t>
            </a:r>
          </a:p>
          <a:p>
            <a:pPr marL="38100" indent="0">
              <a:spcBef>
                <a:spcPts val="0"/>
              </a:spcBef>
              <a:buNone/>
            </a:pPr>
            <a:r>
              <a:rPr lang="en-US" sz="1100" dirty="0">
                <a:solidFill>
                  <a:srgbClr val="808000"/>
                </a:solidFill>
                <a:latin typeface="Courier New" panose="02070309020205020404" pitchFamily="49" charset="0"/>
              </a:rPr>
              <a:t>sierra_view</a:t>
            </a:r>
            <a:r>
              <a:rPr lang="en-US" sz="1100" dirty="0">
                <a:solidFill>
                  <a:srgbClr val="0000FF"/>
                </a:solidFill>
                <a:latin typeface="Courier New" panose="02070309020205020404" pitchFamily="49" charset="0"/>
              </a:rPr>
              <a:t>.</a:t>
            </a:r>
            <a:r>
              <a:rPr lang="en-US" sz="1100" dirty="0">
                <a:solidFill>
                  <a:srgbClr val="FF00FF"/>
                </a:solidFill>
                <a:latin typeface="Courier New" panose="02070309020205020404" pitchFamily="49" charset="0"/>
              </a:rPr>
              <a:t>order_record</a:t>
            </a:r>
            <a:r>
              <a:rPr lang="en-US" sz="1100" dirty="0">
                <a:solidFill>
                  <a:srgbClr val="000000"/>
                </a:solidFill>
                <a:latin typeface="Courier New" panose="02070309020205020404" pitchFamily="49" charset="0"/>
              </a:rPr>
              <a:t> </a:t>
            </a:r>
            <a:r>
              <a:rPr lang="en-US" sz="1100" dirty="0">
                <a:solidFill>
                  <a:srgbClr val="808000"/>
                </a:solidFill>
                <a:latin typeface="Courier New" panose="02070309020205020404" pitchFamily="49" charset="0"/>
              </a:rPr>
              <a:t>o</a:t>
            </a:r>
          </a:p>
          <a:p>
            <a:pPr marL="38100" indent="0">
              <a:spcBef>
                <a:spcPts val="0"/>
              </a:spcBef>
              <a:buNone/>
            </a:pPr>
            <a:r>
              <a:rPr lang="en-US" sz="1100" b="1" dirty="0">
                <a:solidFill>
                  <a:srgbClr val="0000FF"/>
                </a:solidFill>
                <a:latin typeface="Courier New" panose="02070309020205020404" pitchFamily="49" charset="0"/>
              </a:rPr>
              <a:t>JOIN</a:t>
            </a:r>
          </a:p>
          <a:p>
            <a:pPr marL="38100" indent="0">
              <a:spcBef>
                <a:spcPts val="0"/>
              </a:spcBef>
              <a:buNone/>
            </a:pPr>
            <a:r>
              <a:rPr lang="en-US" sz="1100" dirty="0">
                <a:solidFill>
                  <a:srgbClr val="808000"/>
                </a:solidFill>
                <a:latin typeface="Courier New" panose="02070309020205020404" pitchFamily="49" charset="0"/>
              </a:rPr>
              <a:t>sierra_view</a:t>
            </a:r>
            <a:r>
              <a:rPr lang="en-US" sz="1100" dirty="0">
                <a:solidFill>
                  <a:srgbClr val="0000FF"/>
                </a:solidFill>
                <a:latin typeface="Courier New" panose="02070309020205020404" pitchFamily="49" charset="0"/>
              </a:rPr>
              <a:t>.</a:t>
            </a:r>
            <a:r>
              <a:rPr lang="en-US" sz="1100" dirty="0">
                <a:solidFill>
                  <a:srgbClr val="FF00FF"/>
                </a:solidFill>
                <a:latin typeface="Courier New" panose="02070309020205020404" pitchFamily="49" charset="0"/>
              </a:rPr>
              <a:t>order_record_cmf</a:t>
            </a:r>
            <a:r>
              <a:rPr lang="en-US" sz="1100" dirty="0">
                <a:solidFill>
                  <a:srgbClr val="000000"/>
                </a:solidFill>
                <a:latin typeface="Courier New" panose="02070309020205020404" pitchFamily="49" charset="0"/>
              </a:rPr>
              <a:t> </a:t>
            </a:r>
            <a:r>
              <a:rPr lang="en-US" sz="1100" dirty="0">
                <a:solidFill>
                  <a:srgbClr val="808000"/>
                </a:solidFill>
                <a:latin typeface="Courier New" panose="02070309020205020404" pitchFamily="49" charset="0"/>
              </a:rPr>
              <a:t>cmf</a:t>
            </a:r>
          </a:p>
          <a:p>
            <a:pPr marL="38100" indent="0">
              <a:spcBef>
                <a:spcPts val="0"/>
              </a:spcBef>
              <a:buNone/>
            </a:pPr>
            <a:r>
              <a:rPr lang="en-US" sz="1100" b="1" dirty="0">
                <a:solidFill>
                  <a:srgbClr val="0000FF"/>
                </a:solidFill>
                <a:latin typeface="Courier New" panose="02070309020205020404" pitchFamily="49" charset="0"/>
              </a:rPr>
              <a:t>ON</a:t>
            </a:r>
          </a:p>
          <a:p>
            <a:pPr marL="38100" indent="0">
              <a:spcBef>
                <a:spcPts val="0"/>
              </a:spcBef>
              <a:buNone/>
            </a:pPr>
            <a:r>
              <a:rPr lang="en-US" sz="1100" dirty="0">
                <a:solidFill>
                  <a:srgbClr val="808000"/>
                </a:solidFill>
                <a:latin typeface="Courier New" panose="02070309020205020404" pitchFamily="49" charset="0"/>
              </a:rPr>
              <a:t>o</a:t>
            </a:r>
            <a:r>
              <a:rPr lang="en-US" sz="1100" dirty="0">
                <a:solidFill>
                  <a:srgbClr val="0000FF"/>
                </a:solidFill>
                <a:latin typeface="Courier New" panose="02070309020205020404" pitchFamily="49" charset="0"/>
              </a:rPr>
              <a:t>.</a:t>
            </a:r>
            <a:r>
              <a:rPr lang="en-US" sz="1100" dirty="0">
                <a:solidFill>
                  <a:srgbClr val="808000"/>
                </a:solidFill>
                <a:latin typeface="Courier New" panose="02070309020205020404" pitchFamily="49" charset="0"/>
              </a:rPr>
              <a:t>id</a:t>
            </a:r>
            <a:r>
              <a:rPr lang="en-US" sz="1100" dirty="0">
                <a:solidFill>
                  <a:srgbClr val="000000"/>
                </a:solidFill>
                <a:latin typeface="Courier New" panose="02070309020205020404" pitchFamily="49" charset="0"/>
              </a:rPr>
              <a:t> </a:t>
            </a:r>
            <a:r>
              <a:rPr lang="en-US" sz="1100" dirty="0">
                <a:solidFill>
                  <a:srgbClr val="0000FF"/>
                </a:solidFill>
                <a:latin typeface="Courier New" panose="02070309020205020404" pitchFamily="49" charset="0"/>
              </a:rPr>
              <a:t>=</a:t>
            </a:r>
            <a:r>
              <a:rPr lang="en-US" sz="1100" dirty="0">
                <a:solidFill>
                  <a:srgbClr val="000000"/>
                </a:solidFill>
                <a:latin typeface="Courier New" panose="02070309020205020404" pitchFamily="49" charset="0"/>
              </a:rPr>
              <a:t> </a:t>
            </a:r>
            <a:r>
              <a:rPr lang="en-US" sz="1100" dirty="0">
                <a:solidFill>
                  <a:srgbClr val="808000"/>
                </a:solidFill>
                <a:latin typeface="Courier New" panose="02070309020205020404" pitchFamily="49" charset="0"/>
              </a:rPr>
              <a:t>cmf</a:t>
            </a:r>
            <a:r>
              <a:rPr lang="en-US" sz="1100" dirty="0">
                <a:solidFill>
                  <a:srgbClr val="0000FF"/>
                </a:solidFill>
                <a:latin typeface="Courier New" panose="02070309020205020404" pitchFamily="49" charset="0"/>
              </a:rPr>
              <a:t>.</a:t>
            </a:r>
            <a:r>
              <a:rPr lang="en-US" sz="1100" dirty="0">
                <a:solidFill>
                  <a:srgbClr val="808000"/>
                </a:solidFill>
                <a:latin typeface="Courier New" panose="02070309020205020404" pitchFamily="49" charset="0"/>
              </a:rPr>
              <a:t>order_record_id</a:t>
            </a:r>
          </a:p>
          <a:p>
            <a:pPr marL="38100" indent="0">
              <a:spcBef>
                <a:spcPts val="0"/>
              </a:spcBef>
              <a:buNone/>
            </a:pPr>
            <a:r>
              <a:rPr lang="en-US" sz="1100" b="1" dirty="0">
                <a:solidFill>
                  <a:srgbClr val="0000FF"/>
                </a:solidFill>
                <a:latin typeface="Courier New" panose="02070309020205020404" pitchFamily="49" charset="0"/>
              </a:rPr>
              <a:t>JOIN</a:t>
            </a:r>
          </a:p>
          <a:p>
            <a:pPr marL="38100" indent="0">
              <a:spcBef>
                <a:spcPts val="0"/>
              </a:spcBef>
              <a:buNone/>
            </a:pPr>
            <a:r>
              <a:rPr lang="en-US" sz="1100" dirty="0">
                <a:solidFill>
                  <a:srgbClr val="808000"/>
                </a:solidFill>
                <a:latin typeface="Courier New" panose="02070309020205020404" pitchFamily="49" charset="0"/>
              </a:rPr>
              <a:t>sierra_view</a:t>
            </a:r>
            <a:r>
              <a:rPr lang="en-US" sz="1100" dirty="0">
                <a:solidFill>
                  <a:srgbClr val="0000FF"/>
                </a:solidFill>
                <a:latin typeface="Courier New" panose="02070309020205020404" pitchFamily="49" charset="0"/>
              </a:rPr>
              <a:t>.</a:t>
            </a:r>
            <a:r>
              <a:rPr lang="en-US" sz="1100" dirty="0">
                <a:solidFill>
                  <a:srgbClr val="FF00FF"/>
                </a:solidFill>
                <a:latin typeface="Courier New" panose="02070309020205020404" pitchFamily="49" charset="0"/>
              </a:rPr>
              <a:t>record_metadata</a:t>
            </a:r>
            <a:r>
              <a:rPr lang="en-US" sz="1100" dirty="0">
                <a:solidFill>
                  <a:srgbClr val="000000"/>
                </a:solidFill>
                <a:latin typeface="Courier New" panose="02070309020205020404" pitchFamily="49" charset="0"/>
              </a:rPr>
              <a:t> </a:t>
            </a:r>
            <a:r>
              <a:rPr lang="en-US" sz="1100" dirty="0">
                <a:solidFill>
                  <a:srgbClr val="808000"/>
                </a:solidFill>
                <a:latin typeface="Courier New" panose="02070309020205020404" pitchFamily="49" charset="0"/>
              </a:rPr>
              <a:t>rm</a:t>
            </a:r>
          </a:p>
          <a:p>
            <a:pPr marL="38100" indent="0">
              <a:spcBef>
                <a:spcPts val="0"/>
              </a:spcBef>
              <a:buNone/>
            </a:pPr>
            <a:r>
              <a:rPr lang="en-US" sz="1100" b="1" dirty="0">
                <a:solidFill>
                  <a:srgbClr val="0000FF"/>
                </a:solidFill>
                <a:latin typeface="Courier New" panose="02070309020205020404" pitchFamily="49" charset="0"/>
              </a:rPr>
              <a:t>ON</a:t>
            </a:r>
          </a:p>
          <a:p>
            <a:pPr marL="38100" indent="0">
              <a:spcBef>
                <a:spcPts val="0"/>
              </a:spcBef>
              <a:buNone/>
            </a:pPr>
            <a:r>
              <a:rPr lang="en-US" sz="1100" dirty="0">
                <a:solidFill>
                  <a:srgbClr val="808000"/>
                </a:solidFill>
                <a:latin typeface="Courier New" panose="02070309020205020404" pitchFamily="49" charset="0"/>
              </a:rPr>
              <a:t>o</a:t>
            </a:r>
            <a:r>
              <a:rPr lang="en-US" sz="1100" dirty="0">
                <a:solidFill>
                  <a:srgbClr val="0000FF"/>
                </a:solidFill>
                <a:latin typeface="Courier New" panose="02070309020205020404" pitchFamily="49" charset="0"/>
              </a:rPr>
              <a:t>.</a:t>
            </a:r>
            <a:r>
              <a:rPr lang="en-US" sz="1100" dirty="0">
                <a:solidFill>
                  <a:srgbClr val="808000"/>
                </a:solidFill>
                <a:latin typeface="Courier New" panose="02070309020205020404" pitchFamily="49" charset="0"/>
              </a:rPr>
              <a:t>id</a:t>
            </a:r>
            <a:r>
              <a:rPr lang="en-US" sz="1100" dirty="0">
                <a:solidFill>
                  <a:srgbClr val="000000"/>
                </a:solidFill>
                <a:latin typeface="Courier New" panose="02070309020205020404" pitchFamily="49" charset="0"/>
              </a:rPr>
              <a:t> </a:t>
            </a:r>
            <a:r>
              <a:rPr lang="en-US" sz="1100" dirty="0">
                <a:solidFill>
                  <a:srgbClr val="0000FF"/>
                </a:solidFill>
                <a:latin typeface="Courier New" panose="02070309020205020404" pitchFamily="49" charset="0"/>
              </a:rPr>
              <a:t>=</a:t>
            </a:r>
            <a:r>
              <a:rPr lang="en-US" sz="1100" dirty="0">
                <a:solidFill>
                  <a:srgbClr val="000000"/>
                </a:solidFill>
                <a:latin typeface="Courier New" panose="02070309020205020404" pitchFamily="49" charset="0"/>
              </a:rPr>
              <a:t> </a:t>
            </a:r>
            <a:r>
              <a:rPr lang="en-US" sz="1100" dirty="0">
                <a:solidFill>
                  <a:srgbClr val="808000"/>
                </a:solidFill>
                <a:latin typeface="Courier New" panose="02070309020205020404" pitchFamily="49" charset="0"/>
              </a:rPr>
              <a:t>rm</a:t>
            </a:r>
            <a:r>
              <a:rPr lang="en-US" sz="1100" dirty="0">
                <a:solidFill>
                  <a:srgbClr val="0000FF"/>
                </a:solidFill>
                <a:latin typeface="Courier New" panose="02070309020205020404" pitchFamily="49" charset="0"/>
              </a:rPr>
              <a:t>.</a:t>
            </a:r>
            <a:r>
              <a:rPr lang="en-US" sz="1100" dirty="0">
                <a:solidFill>
                  <a:srgbClr val="808000"/>
                </a:solidFill>
                <a:latin typeface="Courier New" panose="02070309020205020404" pitchFamily="49" charset="0"/>
              </a:rPr>
              <a:t>id</a:t>
            </a:r>
          </a:p>
          <a:p>
            <a:pPr marL="38100" indent="0">
              <a:spcBef>
                <a:spcPts val="0"/>
              </a:spcBef>
              <a:buNone/>
            </a:pPr>
            <a:endParaRPr lang="en-US" sz="1100" dirty="0">
              <a:solidFill>
                <a:srgbClr val="808000"/>
              </a:solidFill>
              <a:latin typeface="Courier New" panose="02070309020205020404" pitchFamily="49" charset="0"/>
            </a:endParaRPr>
          </a:p>
          <a:p>
            <a:pPr marL="38100" indent="0">
              <a:spcBef>
                <a:spcPts val="0"/>
              </a:spcBef>
              <a:buNone/>
            </a:pPr>
            <a:r>
              <a:rPr lang="en-US" sz="1100" b="1" dirty="0">
                <a:solidFill>
                  <a:srgbClr val="0000FF"/>
                </a:solidFill>
                <a:latin typeface="Courier New" panose="02070309020205020404" pitchFamily="49" charset="0"/>
              </a:rPr>
              <a:t>WHERE</a:t>
            </a:r>
            <a:r>
              <a:rPr lang="en-US" sz="1100" dirty="0">
                <a:solidFill>
                  <a:srgbClr val="000000"/>
                </a:solidFill>
                <a:latin typeface="Courier New" panose="02070309020205020404" pitchFamily="49" charset="0"/>
              </a:rPr>
              <a:t> </a:t>
            </a:r>
          </a:p>
          <a:p>
            <a:pPr marL="38100" indent="0">
              <a:spcBef>
                <a:spcPts val="0"/>
              </a:spcBef>
              <a:buNone/>
            </a:pPr>
            <a:r>
              <a:rPr lang="en-US" sz="1100" dirty="0">
                <a:solidFill>
                  <a:srgbClr val="808000"/>
                </a:solidFill>
                <a:latin typeface="Courier New" panose="02070309020205020404" pitchFamily="49" charset="0"/>
              </a:rPr>
              <a:t>cmf</a:t>
            </a:r>
            <a:r>
              <a:rPr lang="en-US" sz="1100" dirty="0">
                <a:solidFill>
                  <a:srgbClr val="0000FF"/>
                </a:solidFill>
                <a:latin typeface="Courier New" panose="02070309020205020404" pitchFamily="49" charset="0"/>
              </a:rPr>
              <a:t>.</a:t>
            </a:r>
            <a:r>
              <a:rPr lang="en-US" sz="1100" dirty="0">
                <a:solidFill>
                  <a:srgbClr val="808000"/>
                </a:solidFill>
                <a:latin typeface="Courier New" panose="02070309020205020404" pitchFamily="49" charset="0"/>
              </a:rPr>
              <a:t>location_code</a:t>
            </a:r>
            <a:r>
              <a:rPr lang="en-US" sz="1100" dirty="0">
                <a:solidFill>
                  <a:srgbClr val="000000"/>
                </a:solidFill>
                <a:latin typeface="Courier New" panose="02070309020205020404" pitchFamily="49" charset="0"/>
              </a:rPr>
              <a:t> </a:t>
            </a:r>
            <a:r>
              <a:rPr lang="en-US" sz="1100" dirty="0">
                <a:solidFill>
                  <a:srgbClr val="0000FF"/>
                </a:solidFill>
                <a:latin typeface="Courier New" panose="02070309020205020404" pitchFamily="49" charset="0"/>
              </a:rPr>
              <a:t>=</a:t>
            </a:r>
            <a:r>
              <a:rPr lang="en-US" sz="1100" dirty="0">
                <a:solidFill>
                  <a:srgbClr val="000000"/>
                </a:solidFill>
                <a:latin typeface="Courier New" panose="02070309020205020404" pitchFamily="49" charset="0"/>
              </a:rPr>
              <a:t> </a:t>
            </a:r>
            <a:r>
              <a:rPr lang="en-US" sz="1100" dirty="0">
                <a:solidFill>
                  <a:srgbClr val="008000"/>
                </a:solidFill>
                <a:latin typeface="Courier New" panose="02070309020205020404" pitchFamily="49" charset="0"/>
              </a:rPr>
              <a:t>'none'</a:t>
            </a:r>
          </a:p>
          <a:p>
            <a:endParaRPr lang="en-US" dirty="0"/>
          </a:p>
        </p:txBody>
      </p:sp>
      <p:sp>
        <p:nvSpPr>
          <p:cNvPr id="3" name="Title 2"/>
          <p:cNvSpPr>
            <a:spLocks noGrp="1"/>
          </p:cNvSpPr>
          <p:nvPr>
            <p:ph type="title"/>
          </p:nvPr>
        </p:nvSpPr>
        <p:spPr/>
        <p:txBody>
          <a:bodyPr/>
          <a:lstStyle/>
          <a:p>
            <a:r>
              <a:rPr lang="en-US" dirty="0" smtClean="0"/>
              <a:t>Out of Scope Orders</a:t>
            </a:r>
            <a:endParaRPr lang="en-US" dirty="0"/>
          </a:p>
        </p:txBody>
      </p:sp>
      <p:pic>
        <p:nvPicPr>
          <p:cNvPr id="4" name="Picture 3"/>
          <p:cNvPicPr>
            <a:picLocks noChangeAspect="1"/>
          </p:cNvPicPr>
          <p:nvPr/>
        </p:nvPicPr>
        <p:blipFill>
          <a:blip r:embed="rId3"/>
          <a:stretch>
            <a:fillRect/>
          </a:stretch>
        </p:blipFill>
        <p:spPr>
          <a:xfrm>
            <a:off x="3314524" y="4330663"/>
            <a:ext cx="5760157" cy="657796"/>
          </a:xfrm>
          <a:prstGeom prst="rect">
            <a:avLst/>
          </a:prstGeom>
        </p:spPr>
      </p:pic>
      <p:pic>
        <p:nvPicPr>
          <p:cNvPr id="4098" name="Picture 2" descr="https://i.imgflip.com/8ei0s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8733" y="1291462"/>
            <a:ext cx="3079199" cy="28998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6685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54948" y="162403"/>
            <a:ext cx="2015668" cy="857400"/>
          </a:xfrm>
        </p:spPr>
        <p:txBody>
          <a:bodyPr/>
          <a:lstStyle/>
          <a:p>
            <a:r>
              <a:rPr lang="en-US" dirty="0" smtClean="0"/>
              <a:t>Results</a:t>
            </a:r>
            <a:endParaRPr lang="en-US" dirty="0"/>
          </a:p>
        </p:txBody>
      </p:sp>
      <p:pic>
        <p:nvPicPr>
          <p:cNvPr id="4" name="Picture 3"/>
          <p:cNvPicPr>
            <a:picLocks noChangeAspect="1"/>
          </p:cNvPicPr>
          <p:nvPr/>
        </p:nvPicPr>
        <p:blipFill>
          <a:blip r:embed="rId3"/>
          <a:stretch>
            <a:fillRect/>
          </a:stretch>
        </p:blipFill>
        <p:spPr>
          <a:xfrm>
            <a:off x="1178703" y="1349961"/>
            <a:ext cx="7641423" cy="872632"/>
          </a:xfrm>
          <a:prstGeom prst="rect">
            <a:avLst/>
          </a:prstGeom>
        </p:spPr>
      </p:pic>
      <p:sp>
        <p:nvSpPr>
          <p:cNvPr id="5" name="Rectangle 4"/>
          <p:cNvSpPr/>
          <p:nvPr/>
        </p:nvSpPr>
        <p:spPr>
          <a:xfrm>
            <a:off x="7357652" y="1488594"/>
            <a:ext cx="811878" cy="733999"/>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2"/>
          <p:cNvSpPr txBox="1">
            <a:spLocks/>
          </p:cNvSpPr>
          <p:nvPr/>
        </p:nvSpPr>
        <p:spPr>
          <a:xfrm>
            <a:off x="2603801" y="162403"/>
            <a:ext cx="5033688" cy="8574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3600"/>
              <a:buFont typeface="Arial"/>
              <a:buNone/>
              <a:defRPr sz="3600" b="1" i="0" u="none" strike="noStrike" cap="none">
                <a:solidFill>
                  <a:schemeClr val="accent1"/>
                </a:solidFill>
                <a:latin typeface="Arial"/>
                <a:ea typeface="Arial"/>
                <a:cs typeface="Arial"/>
                <a:sym typeface="Arial"/>
              </a:defRPr>
            </a:lvl1pPr>
            <a:lvl2pPr marR="0" lvl="1" algn="l" rtl="0">
              <a:lnSpc>
                <a:spcPct val="100000"/>
              </a:lnSpc>
              <a:spcBef>
                <a:spcPts val="0"/>
              </a:spcBef>
              <a:spcAft>
                <a:spcPts val="0"/>
              </a:spcAft>
              <a:buClr>
                <a:schemeClr val="accent1"/>
              </a:buClr>
              <a:buSzPts val="3600"/>
              <a:buFont typeface="Arial"/>
              <a:buNone/>
              <a:defRPr sz="3600" b="1" i="0" u="none" strike="noStrike" cap="none">
                <a:solidFill>
                  <a:schemeClr val="accent1"/>
                </a:solidFill>
                <a:latin typeface="Arial"/>
                <a:ea typeface="Arial"/>
                <a:cs typeface="Arial"/>
                <a:sym typeface="Arial"/>
              </a:defRPr>
            </a:lvl2pPr>
            <a:lvl3pPr marR="0" lvl="2" algn="l" rtl="0">
              <a:lnSpc>
                <a:spcPct val="100000"/>
              </a:lnSpc>
              <a:spcBef>
                <a:spcPts val="0"/>
              </a:spcBef>
              <a:spcAft>
                <a:spcPts val="0"/>
              </a:spcAft>
              <a:buClr>
                <a:schemeClr val="accent1"/>
              </a:buClr>
              <a:buSzPts val="3600"/>
              <a:buFont typeface="Arial"/>
              <a:buNone/>
              <a:defRPr sz="3600" b="1" i="0" u="none" strike="noStrike" cap="none">
                <a:solidFill>
                  <a:schemeClr val="accent1"/>
                </a:solidFill>
                <a:latin typeface="Arial"/>
                <a:ea typeface="Arial"/>
                <a:cs typeface="Arial"/>
                <a:sym typeface="Arial"/>
              </a:defRPr>
            </a:lvl3pPr>
            <a:lvl4pPr marR="0" lvl="3" algn="l" rtl="0">
              <a:lnSpc>
                <a:spcPct val="100000"/>
              </a:lnSpc>
              <a:spcBef>
                <a:spcPts val="0"/>
              </a:spcBef>
              <a:spcAft>
                <a:spcPts val="0"/>
              </a:spcAft>
              <a:buClr>
                <a:schemeClr val="accent1"/>
              </a:buClr>
              <a:buSzPts val="3600"/>
              <a:buFont typeface="Arial"/>
              <a:buNone/>
              <a:defRPr sz="3600" b="1" i="0" u="none" strike="noStrike" cap="none">
                <a:solidFill>
                  <a:schemeClr val="accent1"/>
                </a:solidFill>
                <a:latin typeface="Arial"/>
                <a:ea typeface="Arial"/>
                <a:cs typeface="Arial"/>
                <a:sym typeface="Arial"/>
              </a:defRPr>
            </a:lvl4pPr>
            <a:lvl5pPr marR="0" lvl="4" algn="l" rtl="0">
              <a:lnSpc>
                <a:spcPct val="100000"/>
              </a:lnSpc>
              <a:spcBef>
                <a:spcPts val="0"/>
              </a:spcBef>
              <a:spcAft>
                <a:spcPts val="0"/>
              </a:spcAft>
              <a:buClr>
                <a:schemeClr val="accent1"/>
              </a:buClr>
              <a:buSzPts val="3600"/>
              <a:buFont typeface="Arial"/>
              <a:buNone/>
              <a:defRPr sz="3600" b="1" i="0" u="none" strike="noStrike" cap="none">
                <a:solidFill>
                  <a:schemeClr val="accent1"/>
                </a:solidFill>
                <a:latin typeface="Arial"/>
                <a:ea typeface="Arial"/>
                <a:cs typeface="Arial"/>
                <a:sym typeface="Arial"/>
              </a:defRPr>
            </a:lvl5pPr>
            <a:lvl6pPr marR="0" lvl="5" algn="l" rtl="0">
              <a:lnSpc>
                <a:spcPct val="100000"/>
              </a:lnSpc>
              <a:spcBef>
                <a:spcPts val="0"/>
              </a:spcBef>
              <a:spcAft>
                <a:spcPts val="0"/>
              </a:spcAft>
              <a:buClr>
                <a:schemeClr val="accent1"/>
              </a:buClr>
              <a:buSzPts val="3600"/>
              <a:buFont typeface="Arial"/>
              <a:buNone/>
              <a:defRPr sz="3600" b="1" i="0" u="none" strike="noStrike" cap="none">
                <a:solidFill>
                  <a:schemeClr val="accent1"/>
                </a:solidFill>
                <a:latin typeface="Arial"/>
                <a:ea typeface="Arial"/>
                <a:cs typeface="Arial"/>
                <a:sym typeface="Arial"/>
              </a:defRPr>
            </a:lvl6pPr>
            <a:lvl7pPr marR="0" lvl="6" algn="l" rtl="0">
              <a:lnSpc>
                <a:spcPct val="100000"/>
              </a:lnSpc>
              <a:spcBef>
                <a:spcPts val="0"/>
              </a:spcBef>
              <a:spcAft>
                <a:spcPts val="0"/>
              </a:spcAft>
              <a:buClr>
                <a:schemeClr val="accent1"/>
              </a:buClr>
              <a:buSzPts val="3600"/>
              <a:buFont typeface="Arial"/>
              <a:buNone/>
              <a:defRPr sz="3600" b="1" i="0" u="none" strike="noStrike" cap="none">
                <a:solidFill>
                  <a:schemeClr val="accent1"/>
                </a:solidFill>
                <a:latin typeface="Arial"/>
                <a:ea typeface="Arial"/>
                <a:cs typeface="Arial"/>
                <a:sym typeface="Arial"/>
              </a:defRPr>
            </a:lvl7pPr>
            <a:lvl8pPr marR="0" lvl="7" algn="l" rtl="0">
              <a:lnSpc>
                <a:spcPct val="100000"/>
              </a:lnSpc>
              <a:spcBef>
                <a:spcPts val="0"/>
              </a:spcBef>
              <a:spcAft>
                <a:spcPts val="0"/>
              </a:spcAft>
              <a:buClr>
                <a:schemeClr val="accent1"/>
              </a:buClr>
              <a:buSzPts val="3600"/>
              <a:buFont typeface="Arial"/>
              <a:buNone/>
              <a:defRPr sz="3600" b="1" i="0" u="none" strike="noStrike" cap="none">
                <a:solidFill>
                  <a:schemeClr val="accent1"/>
                </a:solidFill>
                <a:latin typeface="Arial"/>
                <a:ea typeface="Arial"/>
                <a:cs typeface="Arial"/>
                <a:sym typeface="Arial"/>
              </a:defRPr>
            </a:lvl8pPr>
            <a:lvl9pPr marR="0" lvl="8" algn="l" rtl="0">
              <a:lnSpc>
                <a:spcPct val="100000"/>
              </a:lnSpc>
              <a:spcBef>
                <a:spcPts val="0"/>
              </a:spcBef>
              <a:spcAft>
                <a:spcPts val="0"/>
              </a:spcAft>
              <a:buClr>
                <a:schemeClr val="accent1"/>
              </a:buClr>
              <a:buSzPts val="3600"/>
              <a:buFont typeface="Arial"/>
              <a:buNone/>
              <a:defRPr sz="3600" b="1" i="0" u="none" strike="noStrike" cap="none">
                <a:solidFill>
                  <a:schemeClr val="accent1"/>
                </a:solidFill>
                <a:latin typeface="Arial"/>
                <a:ea typeface="Arial"/>
                <a:cs typeface="Arial"/>
                <a:sym typeface="Arial"/>
              </a:defRPr>
            </a:lvl9pPr>
          </a:lstStyle>
          <a:p>
            <a:r>
              <a:rPr lang="en-US" dirty="0" smtClean="0"/>
              <a:t>&amp; Another Problem</a:t>
            </a:r>
            <a:endParaRPr lang="en-US" dirty="0"/>
          </a:p>
        </p:txBody>
      </p:sp>
      <p:grpSp>
        <p:nvGrpSpPr>
          <p:cNvPr id="12" name="Group 11"/>
          <p:cNvGrpSpPr/>
          <p:nvPr/>
        </p:nvGrpSpPr>
        <p:grpSpPr>
          <a:xfrm>
            <a:off x="2282790" y="2552751"/>
            <a:ext cx="4976115" cy="2473550"/>
            <a:chOff x="2282790" y="2552751"/>
            <a:chExt cx="4976115" cy="2473550"/>
          </a:xfrm>
        </p:grpSpPr>
        <p:pic>
          <p:nvPicPr>
            <p:cNvPr id="8" name="Picture 7"/>
            <p:cNvPicPr>
              <a:picLocks noChangeAspect="1"/>
            </p:cNvPicPr>
            <p:nvPr/>
          </p:nvPicPr>
          <p:blipFill>
            <a:blip r:embed="rId4"/>
            <a:stretch>
              <a:fillRect/>
            </a:stretch>
          </p:blipFill>
          <p:spPr>
            <a:xfrm>
              <a:off x="2282790" y="2552751"/>
              <a:ext cx="4976115" cy="2473550"/>
            </a:xfrm>
            <a:prstGeom prst="rect">
              <a:avLst/>
            </a:prstGeom>
          </p:spPr>
        </p:pic>
        <p:sp>
          <p:nvSpPr>
            <p:cNvPr id="11" name="Rectangle 10"/>
            <p:cNvSpPr/>
            <p:nvPr/>
          </p:nvSpPr>
          <p:spPr>
            <a:xfrm>
              <a:off x="5006715" y="2765685"/>
              <a:ext cx="794478" cy="22606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810601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54948" y="162403"/>
            <a:ext cx="2015668" cy="857400"/>
          </a:xfrm>
        </p:spPr>
        <p:txBody>
          <a:bodyPr/>
          <a:lstStyle/>
          <a:p>
            <a:r>
              <a:rPr lang="en-US" dirty="0" smtClean="0"/>
              <a:t>Results</a:t>
            </a:r>
            <a:endParaRPr lang="en-US" dirty="0"/>
          </a:p>
        </p:txBody>
      </p:sp>
      <p:pic>
        <p:nvPicPr>
          <p:cNvPr id="4" name="Picture 3"/>
          <p:cNvPicPr>
            <a:picLocks noChangeAspect="1"/>
          </p:cNvPicPr>
          <p:nvPr/>
        </p:nvPicPr>
        <p:blipFill>
          <a:blip r:embed="rId3"/>
          <a:stretch>
            <a:fillRect/>
          </a:stretch>
        </p:blipFill>
        <p:spPr>
          <a:xfrm>
            <a:off x="1178703" y="1349961"/>
            <a:ext cx="7641423" cy="872632"/>
          </a:xfrm>
          <a:prstGeom prst="rect">
            <a:avLst/>
          </a:prstGeom>
        </p:spPr>
      </p:pic>
      <p:sp>
        <p:nvSpPr>
          <p:cNvPr id="5" name="Rectangle 4"/>
          <p:cNvSpPr/>
          <p:nvPr/>
        </p:nvSpPr>
        <p:spPr>
          <a:xfrm>
            <a:off x="7357652" y="1488594"/>
            <a:ext cx="811878" cy="733999"/>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2"/>
          <p:cNvSpPr txBox="1">
            <a:spLocks/>
          </p:cNvSpPr>
          <p:nvPr/>
        </p:nvSpPr>
        <p:spPr>
          <a:xfrm>
            <a:off x="2603801" y="162403"/>
            <a:ext cx="5033688" cy="8574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3600"/>
              <a:buFont typeface="Arial"/>
              <a:buNone/>
              <a:defRPr sz="3600" b="1" i="0" u="none" strike="noStrike" cap="none">
                <a:solidFill>
                  <a:schemeClr val="accent1"/>
                </a:solidFill>
                <a:latin typeface="Arial"/>
                <a:ea typeface="Arial"/>
                <a:cs typeface="Arial"/>
                <a:sym typeface="Arial"/>
              </a:defRPr>
            </a:lvl1pPr>
            <a:lvl2pPr marR="0" lvl="1" algn="l" rtl="0">
              <a:lnSpc>
                <a:spcPct val="100000"/>
              </a:lnSpc>
              <a:spcBef>
                <a:spcPts val="0"/>
              </a:spcBef>
              <a:spcAft>
                <a:spcPts val="0"/>
              </a:spcAft>
              <a:buClr>
                <a:schemeClr val="accent1"/>
              </a:buClr>
              <a:buSzPts val="3600"/>
              <a:buFont typeface="Arial"/>
              <a:buNone/>
              <a:defRPr sz="3600" b="1" i="0" u="none" strike="noStrike" cap="none">
                <a:solidFill>
                  <a:schemeClr val="accent1"/>
                </a:solidFill>
                <a:latin typeface="Arial"/>
                <a:ea typeface="Arial"/>
                <a:cs typeface="Arial"/>
                <a:sym typeface="Arial"/>
              </a:defRPr>
            </a:lvl2pPr>
            <a:lvl3pPr marR="0" lvl="2" algn="l" rtl="0">
              <a:lnSpc>
                <a:spcPct val="100000"/>
              </a:lnSpc>
              <a:spcBef>
                <a:spcPts val="0"/>
              </a:spcBef>
              <a:spcAft>
                <a:spcPts val="0"/>
              </a:spcAft>
              <a:buClr>
                <a:schemeClr val="accent1"/>
              </a:buClr>
              <a:buSzPts val="3600"/>
              <a:buFont typeface="Arial"/>
              <a:buNone/>
              <a:defRPr sz="3600" b="1" i="0" u="none" strike="noStrike" cap="none">
                <a:solidFill>
                  <a:schemeClr val="accent1"/>
                </a:solidFill>
                <a:latin typeface="Arial"/>
                <a:ea typeface="Arial"/>
                <a:cs typeface="Arial"/>
                <a:sym typeface="Arial"/>
              </a:defRPr>
            </a:lvl3pPr>
            <a:lvl4pPr marR="0" lvl="3" algn="l" rtl="0">
              <a:lnSpc>
                <a:spcPct val="100000"/>
              </a:lnSpc>
              <a:spcBef>
                <a:spcPts val="0"/>
              </a:spcBef>
              <a:spcAft>
                <a:spcPts val="0"/>
              </a:spcAft>
              <a:buClr>
                <a:schemeClr val="accent1"/>
              </a:buClr>
              <a:buSzPts val="3600"/>
              <a:buFont typeface="Arial"/>
              <a:buNone/>
              <a:defRPr sz="3600" b="1" i="0" u="none" strike="noStrike" cap="none">
                <a:solidFill>
                  <a:schemeClr val="accent1"/>
                </a:solidFill>
                <a:latin typeface="Arial"/>
                <a:ea typeface="Arial"/>
                <a:cs typeface="Arial"/>
                <a:sym typeface="Arial"/>
              </a:defRPr>
            </a:lvl4pPr>
            <a:lvl5pPr marR="0" lvl="4" algn="l" rtl="0">
              <a:lnSpc>
                <a:spcPct val="100000"/>
              </a:lnSpc>
              <a:spcBef>
                <a:spcPts val="0"/>
              </a:spcBef>
              <a:spcAft>
                <a:spcPts val="0"/>
              </a:spcAft>
              <a:buClr>
                <a:schemeClr val="accent1"/>
              </a:buClr>
              <a:buSzPts val="3600"/>
              <a:buFont typeface="Arial"/>
              <a:buNone/>
              <a:defRPr sz="3600" b="1" i="0" u="none" strike="noStrike" cap="none">
                <a:solidFill>
                  <a:schemeClr val="accent1"/>
                </a:solidFill>
                <a:latin typeface="Arial"/>
                <a:ea typeface="Arial"/>
                <a:cs typeface="Arial"/>
                <a:sym typeface="Arial"/>
              </a:defRPr>
            </a:lvl5pPr>
            <a:lvl6pPr marR="0" lvl="5" algn="l" rtl="0">
              <a:lnSpc>
                <a:spcPct val="100000"/>
              </a:lnSpc>
              <a:spcBef>
                <a:spcPts val="0"/>
              </a:spcBef>
              <a:spcAft>
                <a:spcPts val="0"/>
              </a:spcAft>
              <a:buClr>
                <a:schemeClr val="accent1"/>
              </a:buClr>
              <a:buSzPts val="3600"/>
              <a:buFont typeface="Arial"/>
              <a:buNone/>
              <a:defRPr sz="3600" b="1" i="0" u="none" strike="noStrike" cap="none">
                <a:solidFill>
                  <a:schemeClr val="accent1"/>
                </a:solidFill>
                <a:latin typeface="Arial"/>
                <a:ea typeface="Arial"/>
                <a:cs typeface="Arial"/>
                <a:sym typeface="Arial"/>
              </a:defRPr>
            </a:lvl6pPr>
            <a:lvl7pPr marR="0" lvl="6" algn="l" rtl="0">
              <a:lnSpc>
                <a:spcPct val="100000"/>
              </a:lnSpc>
              <a:spcBef>
                <a:spcPts val="0"/>
              </a:spcBef>
              <a:spcAft>
                <a:spcPts val="0"/>
              </a:spcAft>
              <a:buClr>
                <a:schemeClr val="accent1"/>
              </a:buClr>
              <a:buSzPts val="3600"/>
              <a:buFont typeface="Arial"/>
              <a:buNone/>
              <a:defRPr sz="3600" b="1" i="0" u="none" strike="noStrike" cap="none">
                <a:solidFill>
                  <a:schemeClr val="accent1"/>
                </a:solidFill>
                <a:latin typeface="Arial"/>
                <a:ea typeface="Arial"/>
                <a:cs typeface="Arial"/>
                <a:sym typeface="Arial"/>
              </a:defRPr>
            </a:lvl7pPr>
            <a:lvl8pPr marR="0" lvl="7" algn="l" rtl="0">
              <a:lnSpc>
                <a:spcPct val="100000"/>
              </a:lnSpc>
              <a:spcBef>
                <a:spcPts val="0"/>
              </a:spcBef>
              <a:spcAft>
                <a:spcPts val="0"/>
              </a:spcAft>
              <a:buClr>
                <a:schemeClr val="accent1"/>
              </a:buClr>
              <a:buSzPts val="3600"/>
              <a:buFont typeface="Arial"/>
              <a:buNone/>
              <a:defRPr sz="3600" b="1" i="0" u="none" strike="noStrike" cap="none">
                <a:solidFill>
                  <a:schemeClr val="accent1"/>
                </a:solidFill>
                <a:latin typeface="Arial"/>
                <a:ea typeface="Arial"/>
                <a:cs typeface="Arial"/>
                <a:sym typeface="Arial"/>
              </a:defRPr>
            </a:lvl8pPr>
            <a:lvl9pPr marR="0" lvl="8" algn="l" rtl="0">
              <a:lnSpc>
                <a:spcPct val="100000"/>
              </a:lnSpc>
              <a:spcBef>
                <a:spcPts val="0"/>
              </a:spcBef>
              <a:spcAft>
                <a:spcPts val="0"/>
              </a:spcAft>
              <a:buClr>
                <a:schemeClr val="accent1"/>
              </a:buClr>
              <a:buSzPts val="3600"/>
              <a:buFont typeface="Arial"/>
              <a:buNone/>
              <a:defRPr sz="3600" b="1" i="0" u="none" strike="noStrike" cap="none">
                <a:solidFill>
                  <a:schemeClr val="accent1"/>
                </a:solidFill>
                <a:latin typeface="Arial"/>
                <a:ea typeface="Arial"/>
                <a:cs typeface="Arial"/>
                <a:sym typeface="Arial"/>
              </a:defRPr>
            </a:lvl9pPr>
          </a:lstStyle>
          <a:p>
            <a:r>
              <a:rPr lang="en-US" dirty="0" smtClean="0"/>
              <a:t>&amp; Another Problem</a:t>
            </a:r>
            <a:endParaRPr lang="en-US" dirty="0"/>
          </a:p>
        </p:txBody>
      </p:sp>
      <p:grpSp>
        <p:nvGrpSpPr>
          <p:cNvPr id="12" name="Group 11"/>
          <p:cNvGrpSpPr/>
          <p:nvPr/>
        </p:nvGrpSpPr>
        <p:grpSpPr>
          <a:xfrm>
            <a:off x="2282790" y="2552751"/>
            <a:ext cx="4976115" cy="2473550"/>
            <a:chOff x="2282790" y="2552751"/>
            <a:chExt cx="4976115" cy="2473550"/>
          </a:xfrm>
        </p:grpSpPr>
        <p:pic>
          <p:nvPicPr>
            <p:cNvPr id="8" name="Picture 7"/>
            <p:cNvPicPr>
              <a:picLocks noChangeAspect="1"/>
            </p:cNvPicPr>
            <p:nvPr/>
          </p:nvPicPr>
          <p:blipFill>
            <a:blip r:embed="rId4"/>
            <a:stretch>
              <a:fillRect/>
            </a:stretch>
          </p:blipFill>
          <p:spPr>
            <a:xfrm>
              <a:off x="2282790" y="2552751"/>
              <a:ext cx="4976115" cy="2473550"/>
            </a:xfrm>
            <a:prstGeom prst="rect">
              <a:avLst/>
            </a:prstGeom>
          </p:spPr>
        </p:pic>
        <p:sp>
          <p:nvSpPr>
            <p:cNvPr id="11" name="Rectangle 10"/>
            <p:cNvSpPr/>
            <p:nvPr/>
          </p:nvSpPr>
          <p:spPr>
            <a:xfrm>
              <a:off x="5006715" y="2897109"/>
              <a:ext cx="794478" cy="212919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2282790" y="2765685"/>
            <a:ext cx="4976115" cy="2283159"/>
            <a:chOff x="2282790" y="2765685"/>
            <a:chExt cx="4976115" cy="2283159"/>
          </a:xfrm>
        </p:grpSpPr>
        <p:pic>
          <p:nvPicPr>
            <p:cNvPr id="14" name="Picture 13"/>
            <p:cNvPicPr>
              <a:picLocks noChangeAspect="1"/>
            </p:cNvPicPr>
            <p:nvPr/>
          </p:nvPicPr>
          <p:blipFill>
            <a:blip r:embed="rId5"/>
            <a:stretch>
              <a:fillRect/>
            </a:stretch>
          </p:blipFill>
          <p:spPr>
            <a:xfrm>
              <a:off x="2282790" y="2765685"/>
              <a:ext cx="4976115" cy="2283159"/>
            </a:xfrm>
            <a:prstGeom prst="rect">
              <a:avLst/>
            </a:prstGeom>
          </p:spPr>
        </p:pic>
        <p:sp>
          <p:nvSpPr>
            <p:cNvPr id="15" name="Rectangle 14"/>
            <p:cNvSpPr/>
            <p:nvPr/>
          </p:nvSpPr>
          <p:spPr>
            <a:xfrm>
              <a:off x="6306532" y="2765685"/>
              <a:ext cx="952373" cy="22606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714717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Hunting for Fund Codes</a:t>
            </a:r>
            <a:endParaRPr lang="en-US" dirty="0"/>
          </a:p>
        </p:txBody>
      </p:sp>
      <p:pic>
        <p:nvPicPr>
          <p:cNvPr id="4" name="Picture 3"/>
          <p:cNvPicPr>
            <a:picLocks noChangeAspect="1"/>
          </p:cNvPicPr>
          <p:nvPr/>
        </p:nvPicPr>
        <p:blipFill>
          <a:blip r:embed="rId3"/>
          <a:stretch>
            <a:fillRect/>
          </a:stretch>
        </p:blipFill>
        <p:spPr>
          <a:xfrm>
            <a:off x="854948" y="1668545"/>
            <a:ext cx="8230873" cy="2879784"/>
          </a:xfrm>
          <a:prstGeom prst="rect">
            <a:avLst/>
          </a:prstGeom>
        </p:spPr>
      </p:pic>
    </p:spTree>
    <p:extLst>
      <p:ext uri="{BB962C8B-B14F-4D97-AF65-F5344CB8AC3E}">
        <p14:creationId xmlns:p14="http://schemas.microsoft.com/office/powerpoint/2010/main" val="40497265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Hunting for Fund Codes</a:t>
            </a:r>
            <a:endParaRPr lang="en-US" dirty="0"/>
          </a:p>
        </p:txBody>
      </p:sp>
      <p:pic>
        <p:nvPicPr>
          <p:cNvPr id="2" name="Picture 1"/>
          <p:cNvPicPr>
            <a:picLocks noChangeAspect="1"/>
          </p:cNvPicPr>
          <p:nvPr/>
        </p:nvPicPr>
        <p:blipFill>
          <a:blip r:embed="rId3"/>
          <a:stretch>
            <a:fillRect/>
          </a:stretch>
        </p:blipFill>
        <p:spPr>
          <a:xfrm>
            <a:off x="1134365" y="1385739"/>
            <a:ext cx="7272965" cy="3223967"/>
          </a:xfrm>
          <a:prstGeom prst="rect">
            <a:avLst/>
          </a:prstGeom>
        </p:spPr>
      </p:pic>
      <p:sp>
        <p:nvSpPr>
          <p:cNvPr id="5" name="Rectangle 4"/>
          <p:cNvSpPr/>
          <p:nvPr/>
        </p:nvSpPr>
        <p:spPr>
          <a:xfrm>
            <a:off x="2384981" y="1568480"/>
            <a:ext cx="1583704" cy="304122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76642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Hunting for Fund Codes</a:t>
            </a:r>
            <a:endParaRPr lang="en-US" dirty="0"/>
          </a:p>
        </p:txBody>
      </p:sp>
      <p:pic>
        <p:nvPicPr>
          <p:cNvPr id="6" name="Picture 5"/>
          <p:cNvPicPr>
            <a:picLocks noChangeAspect="1"/>
          </p:cNvPicPr>
          <p:nvPr/>
        </p:nvPicPr>
        <p:blipFill>
          <a:blip r:embed="rId3"/>
          <a:stretch>
            <a:fillRect/>
          </a:stretch>
        </p:blipFill>
        <p:spPr>
          <a:xfrm>
            <a:off x="854948" y="1451728"/>
            <a:ext cx="2725477" cy="3411168"/>
          </a:xfrm>
          <a:prstGeom prst="rect">
            <a:avLst/>
          </a:prstGeom>
        </p:spPr>
      </p:pic>
      <p:sp>
        <p:nvSpPr>
          <p:cNvPr id="18" name="Text Placeholder 1"/>
          <p:cNvSpPr txBox="1">
            <a:spLocks/>
          </p:cNvSpPr>
          <p:nvPr/>
        </p:nvSpPr>
        <p:spPr>
          <a:xfrm>
            <a:off x="4126049" y="1231293"/>
            <a:ext cx="4644801" cy="3852037"/>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419100" algn="l" rtl="0">
              <a:lnSpc>
                <a:spcPct val="100000"/>
              </a:lnSpc>
              <a:spcBef>
                <a:spcPts val="600"/>
              </a:spcBef>
              <a:spcAft>
                <a:spcPts val="0"/>
              </a:spcAft>
              <a:buClr>
                <a:schemeClr val="lt2"/>
              </a:buClr>
              <a:buSzPts val="3000"/>
              <a:buFont typeface="Arial"/>
              <a:buChar char="●"/>
              <a:defRPr sz="3000" b="0" i="0" u="none" strike="noStrike" cap="none">
                <a:solidFill>
                  <a:schemeClr val="lt2"/>
                </a:solidFill>
                <a:latin typeface="Arial"/>
                <a:ea typeface="Arial"/>
                <a:cs typeface="Arial"/>
                <a:sym typeface="Arial"/>
              </a:defRPr>
            </a:lvl1pPr>
            <a:lvl2pPr marL="914400" marR="0" lvl="1" indent="-381000" algn="l" rtl="0">
              <a:lnSpc>
                <a:spcPct val="100000"/>
              </a:lnSpc>
              <a:spcBef>
                <a:spcPts val="0"/>
              </a:spcBef>
              <a:spcAft>
                <a:spcPts val="0"/>
              </a:spcAft>
              <a:buClr>
                <a:schemeClr val="lt2"/>
              </a:buClr>
              <a:buSzPts val="2400"/>
              <a:buFont typeface="Arial"/>
              <a:buChar char="○"/>
              <a:defRPr sz="2400" b="0" i="0" u="none" strike="noStrike" cap="none">
                <a:solidFill>
                  <a:schemeClr val="lt2"/>
                </a:solidFill>
                <a:latin typeface="Arial"/>
                <a:ea typeface="Arial"/>
                <a:cs typeface="Arial"/>
                <a:sym typeface="Arial"/>
              </a:defRPr>
            </a:lvl2pPr>
            <a:lvl3pPr marL="1371600" marR="0" lvl="2" indent="-381000" algn="l" rtl="0">
              <a:lnSpc>
                <a:spcPct val="100000"/>
              </a:lnSpc>
              <a:spcBef>
                <a:spcPts val="0"/>
              </a:spcBef>
              <a:spcAft>
                <a:spcPts val="0"/>
              </a:spcAft>
              <a:buClr>
                <a:schemeClr val="lt2"/>
              </a:buClr>
              <a:buSzPts val="2400"/>
              <a:buFont typeface="Arial"/>
              <a:buChar char="■"/>
              <a:defRPr sz="2400" b="0" i="0" u="none" strike="noStrike" cap="none">
                <a:solidFill>
                  <a:schemeClr val="lt2"/>
                </a:solidFill>
                <a:latin typeface="Arial"/>
                <a:ea typeface="Arial"/>
                <a:cs typeface="Arial"/>
                <a:sym typeface="Arial"/>
              </a:defRPr>
            </a:lvl3pPr>
            <a:lvl4pPr marL="1828800" marR="0" lvl="3" indent="-342900" algn="l" rtl="0">
              <a:lnSpc>
                <a:spcPct val="100000"/>
              </a:lnSpc>
              <a:spcBef>
                <a:spcPts val="0"/>
              </a:spcBef>
              <a:spcAft>
                <a:spcPts val="0"/>
              </a:spcAft>
              <a:buClr>
                <a:schemeClr val="lt2"/>
              </a:buClr>
              <a:buSzPts val="1800"/>
              <a:buFont typeface="Arial"/>
              <a:buChar char="●"/>
              <a:defRPr sz="1800" b="0" i="0" u="none" strike="noStrike" cap="none">
                <a:solidFill>
                  <a:schemeClr val="lt2"/>
                </a:solidFill>
                <a:latin typeface="Arial"/>
                <a:ea typeface="Arial"/>
                <a:cs typeface="Arial"/>
                <a:sym typeface="Arial"/>
              </a:defRPr>
            </a:lvl4pPr>
            <a:lvl5pPr marL="2286000" marR="0" lvl="4" indent="-342900" algn="l" rtl="0">
              <a:lnSpc>
                <a:spcPct val="100000"/>
              </a:lnSpc>
              <a:spcBef>
                <a:spcPts val="0"/>
              </a:spcBef>
              <a:spcAft>
                <a:spcPts val="0"/>
              </a:spcAft>
              <a:buClr>
                <a:schemeClr val="lt2"/>
              </a:buClr>
              <a:buSzPts val="1800"/>
              <a:buFont typeface="Arial"/>
              <a:buChar char="○"/>
              <a:defRPr sz="1800" b="0" i="0" u="none" strike="noStrike" cap="none">
                <a:solidFill>
                  <a:schemeClr val="lt2"/>
                </a:solidFill>
                <a:latin typeface="Arial"/>
                <a:ea typeface="Arial"/>
                <a:cs typeface="Arial"/>
                <a:sym typeface="Arial"/>
              </a:defRPr>
            </a:lvl5pPr>
            <a:lvl6pPr marL="2743200" marR="0" lvl="5" indent="-342900" algn="l" rtl="0">
              <a:lnSpc>
                <a:spcPct val="100000"/>
              </a:lnSpc>
              <a:spcBef>
                <a:spcPts val="0"/>
              </a:spcBef>
              <a:spcAft>
                <a:spcPts val="0"/>
              </a:spcAft>
              <a:buClr>
                <a:schemeClr val="lt2"/>
              </a:buClr>
              <a:buSzPts val="1800"/>
              <a:buFont typeface="Arial"/>
              <a:buChar char="■"/>
              <a:defRPr sz="1800" b="0" i="0" u="none" strike="noStrike" cap="none">
                <a:solidFill>
                  <a:schemeClr val="lt2"/>
                </a:solidFill>
                <a:latin typeface="Arial"/>
                <a:ea typeface="Arial"/>
                <a:cs typeface="Arial"/>
                <a:sym typeface="Arial"/>
              </a:defRPr>
            </a:lvl6pPr>
            <a:lvl7pPr marL="3200400" marR="0" lvl="6" indent="-342900" algn="l" rtl="0">
              <a:lnSpc>
                <a:spcPct val="100000"/>
              </a:lnSpc>
              <a:spcBef>
                <a:spcPts val="0"/>
              </a:spcBef>
              <a:spcAft>
                <a:spcPts val="0"/>
              </a:spcAft>
              <a:buClr>
                <a:schemeClr val="lt2"/>
              </a:buClr>
              <a:buSzPts val="1800"/>
              <a:buFont typeface="Arial"/>
              <a:buChar char="●"/>
              <a:defRPr sz="1800" b="0" i="0" u="none" strike="noStrike" cap="none">
                <a:solidFill>
                  <a:schemeClr val="lt2"/>
                </a:solidFill>
                <a:latin typeface="Arial"/>
                <a:ea typeface="Arial"/>
                <a:cs typeface="Arial"/>
                <a:sym typeface="Arial"/>
              </a:defRPr>
            </a:lvl7pPr>
            <a:lvl8pPr marL="3657600" marR="0" lvl="7" indent="-342900" algn="l" rtl="0">
              <a:lnSpc>
                <a:spcPct val="100000"/>
              </a:lnSpc>
              <a:spcBef>
                <a:spcPts val="0"/>
              </a:spcBef>
              <a:spcAft>
                <a:spcPts val="0"/>
              </a:spcAft>
              <a:buClr>
                <a:schemeClr val="lt2"/>
              </a:buClr>
              <a:buSzPts val="1800"/>
              <a:buFont typeface="Arial"/>
              <a:buChar char="○"/>
              <a:defRPr sz="1800" b="0" i="0" u="none" strike="noStrike" cap="none">
                <a:solidFill>
                  <a:schemeClr val="lt2"/>
                </a:solidFill>
                <a:latin typeface="Arial"/>
                <a:ea typeface="Arial"/>
                <a:cs typeface="Arial"/>
                <a:sym typeface="Arial"/>
              </a:defRPr>
            </a:lvl8pPr>
            <a:lvl9pPr marL="4114800" marR="0" lvl="8" indent="-342900" algn="l" rtl="0">
              <a:lnSpc>
                <a:spcPct val="100000"/>
              </a:lnSpc>
              <a:spcBef>
                <a:spcPts val="0"/>
              </a:spcBef>
              <a:spcAft>
                <a:spcPts val="0"/>
              </a:spcAft>
              <a:buClr>
                <a:schemeClr val="lt2"/>
              </a:buClr>
              <a:buSzPts val="1800"/>
              <a:buFont typeface="Arial"/>
              <a:buChar char="■"/>
              <a:defRPr sz="1800" b="0" i="0" u="none" strike="noStrike" cap="none">
                <a:solidFill>
                  <a:schemeClr val="lt2"/>
                </a:solidFill>
                <a:latin typeface="Arial"/>
                <a:ea typeface="Arial"/>
                <a:cs typeface="Arial"/>
                <a:sym typeface="Arial"/>
              </a:defRPr>
            </a:lvl9pPr>
          </a:lstStyle>
          <a:p>
            <a:pPr marL="38100" indent="0">
              <a:spcBef>
                <a:spcPts val="0"/>
              </a:spcBef>
              <a:buFont typeface="Arial"/>
              <a:buNone/>
            </a:pPr>
            <a:r>
              <a:rPr lang="en-US" sz="1100" b="1" dirty="0" smtClean="0">
                <a:solidFill>
                  <a:srgbClr val="0000FF"/>
                </a:solidFill>
                <a:latin typeface="Courier New" panose="02070309020205020404" pitchFamily="49" charset="0"/>
              </a:rPr>
              <a:t>SELECT</a:t>
            </a:r>
            <a:r>
              <a:rPr lang="en-US" sz="1100" dirty="0" smtClean="0">
                <a:solidFill>
                  <a:srgbClr val="000000"/>
                </a:solidFill>
                <a:latin typeface="Courier New" panose="02070309020205020404" pitchFamily="49" charset="0"/>
              </a:rPr>
              <a:t> </a:t>
            </a:r>
          </a:p>
          <a:p>
            <a:pPr marL="38100" indent="0">
              <a:spcBef>
                <a:spcPts val="0"/>
              </a:spcBef>
              <a:buFont typeface="Arial"/>
              <a:buNone/>
            </a:pPr>
            <a:r>
              <a:rPr lang="en-US" sz="1100" dirty="0" smtClean="0">
                <a:solidFill>
                  <a:srgbClr val="808000"/>
                </a:solidFill>
                <a:latin typeface="Courier New" panose="02070309020205020404" pitchFamily="49" charset="0"/>
              </a:rPr>
              <a:t>rm</a:t>
            </a:r>
            <a:r>
              <a:rPr lang="en-US" sz="1100" dirty="0" smtClean="0">
                <a:solidFill>
                  <a:srgbClr val="0000FF"/>
                </a:solidFill>
                <a:latin typeface="Courier New" panose="02070309020205020404" pitchFamily="49" charset="0"/>
              </a:rPr>
              <a:t>.</a:t>
            </a:r>
            <a:r>
              <a:rPr lang="en-US" sz="1100" dirty="0" smtClean="0">
                <a:solidFill>
                  <a:srgbClr val="808000"/>
                </a:solidFill>
                <a:latin typeface="Courier New" panose="02070309020205020404" pitchFamily="49" charset="0"/>
              </a:rPr>
              <a:t>record_type_code</a:t>
            </a:r>
            <a:r>
              <a:rPr lang="en-US" sz="1100" dirty="0" smtClean="0">
                <a:solidFill>
                  <a:srgbClr val="0000FF"/>
                </a:solidFill>
                <a:latin typeface="Courier New" panose="02070309020205020404" pitchFamily="49" charset="0"/>
              </a:rPr>
              <a:t>||</a:t>
            </a:r>
            <a:r>
              <a:rPr lang="en-US" sz="1100" dirty="0" smtClean="0">
                <a:solidFill>
                  <a:srgbClr val="808000"/>
                </a:solidFill>
                <a:latin typeface="Courier New" panose="02070309020205020404" pitchFamily="49" charset="0"/>
              </a:rPr>
              <a:t>rm</a:t>
            </a:r>
            <a:r>
              <a:rPr lang="en-US" sz="1100" dirty="0" smtClean="0">
                <a:solidFill>
                  <a:srgbClr val="0000FF"/>
                </a:solidFill>
                <a:latin typeface="Courier New" panose="02070309020205020404" pitchFamily="49" charset="0"/>
              </a:rPr>
              <a:t>.</a:t>
            </a:r>
            <a:r>
              <a:rPr lang="en-US" sz="1100" dirty="0" smtClean="0">
                <a:solidFill>
                  <a:srgbClr val="808000"/>
                </a:solidFill>
                <a:latin typeface="Courier New" panose="02070309020205020404" pitchFamily="49" charset="0"/>
              </a:rPr>
              <a:t>record_num</a:t>
            </a:r>
            <a:r>
              <a:rPr lang="en-US" sz="1100" dirty="0" smtClean="0">
                <a:solidFill>
                  <a:srgbClr val="0000FF"/>
                </a:solidFill>
                <a:latin typeface="Courier New" panose="02070309020205020404" pitchFamily="49" charset="0"/>
              </a:rPr>
              <a:t>||</a:t>
            </a:r>
            <a:r>
              <a:rPr lang="en-US" sz="1100" dirty="0" smtClean="0">
                <a:solidFill>
                  <a:srgbClr val="008000"/>
                </a:solidFill>
                <a:latin typeface="Courier New" panose="02070309020205020404" pitchFamily="49" charset="0"/>
              </a:rPr>
              <a:t>'a'</a:t>
            </a:r>
            <a:r>
              <a:rPr lang="en-US" sz="1100" dirty="0" smtClean="0">
                <a:solidFill>
                  <a:srgbClr val="000000"/>
                </a:solidFill>
                <a:latin typeface="Courier New" panose="02070309020205020404" pitchFamily="49" charset="0"/>
              </a:rPr>
              <a:t> </a:t>
            </a:r>
            <a:r>
              <a:rPr lang="en-US" sz="1100" b="1" dirty="0" smtClean="0">
                <a:solidFill>
                  <a:srgbClr val="0000FF"/>
                </a:solidFill>
                <a:latin typeface="Courier New" panose="02070309020205020404" pitchFamily="49" charset="0"/>
              </a:rPr>
              <a:t>AS</a:t>
            </a:r>
            <a:r>
              <a:rPr lang="en-US" sz="1100" dirty="0" smtClean="0">
                <a:solidFill>
                  <a:srgbClr val="000000"/>
                </a:solidFill>
                <a:latin typeface="Courier New" panose="02070309020205020404" pitchFamily="49" charset="0"/>
              </a:rPr>
              <a:t> </a:t>
            </a:r>
            <a:r>
              <a:rPr lang="en-US" sz="1100" dirty="0" smtClean="0">
                <a:solidFill>
                  <a:srgbClr val="808000"/>
                </a:solidFill>
                <a:latin typeface="Courier New" panose="02070309020205020404" pitchFamily="49" charset="0"/>
              </a:rPr>
              <a:t>onumber</a:t>
            </a:r>
            <a:r>
              <a:rPr lang="en-US" sz="1100" dirty="0" smtClean="0">
                <a:solidFill>
                  <a:srgbClr val="0000FF"/>
                </a:solidFill>
                <a:latin typeface="Courier New" panose="02070309020205020404" pitchFamily="49" charset="0"/>
              </a:rPr>
              <a:t>,</a:t>
            </a:r>
          </a:p>
          <a:p>
            <a:pPr marL="38100" indent="0">
              <a:spcBef>
                <a:spcPts val="0"/>
              </a:spcBef>
              <a:buFont typeface="Arial"/>
              <a:buNone/>
            </a:pPr>
            <a:r>
              <a:rPr lang="en-US" sz="1100" dirty="0" smtClean="0">
                <a:solidFill>
                  <a:srgbClr val="808000"/>
                </a:solidFill>
                <a:latin typeface="Courier New" panose="02070309020205020404" pitchFamily="49" charset="0"/>
              </a:rPr>
              <a:t>o</a:t>
            </a:r>
            <a:r>
              <a:rPr lang="en-US" sz="1100" dirty="0" smtClean="0">
                <a:solidFill>
                  <a:srgbClr val="0000FF"/>
                </a:solidFill>
                <a:latin typeface="Courier New" panose="02070309020205020404" pitchFamily="49" charset="0"/>
              </a:rPr>
              <a:t>.</a:t>
            </a:r>
            <a:r>
              <a:rPr lang="en-US" sz="1100" dirty="0" smtClean="0">
                <a:solidFill>
                  <a:srgbClr val="808000"/>
                </a:solidFill>
                <a:latin typeface="Courier New" panose="02070309020205020404" pitchFamily="49" charset="0"/>
              </a:rPr>
              <a:t>accounting_unit_code_num</a:t>
            </a:r>
            <a:r>
              <a:rPr lang="en-US" sz="1100" dirty="0" smtClean="0">
                <a:solidFill>
                  <a:srgbClr val="0000FF"/>
                </a:solidFill>
                <a:latin typeface="Courier New" panose="02070309020205020404" pitchFamily="49" charset="0"/>
              </a:rPr>
              <a:t>,</a:t>
            </a:r>
          </a:p>
          <a:p>
            <a:pPr marL="38100" indent="0">
              <a:spcBef>
                <a:spcPts val="0"/>
              </a:spcBef>
              <a:buFont typeface="Arial"/>
              <a:buNone/>
            </a:pPr>
            <a:r>
              <a:rPr lang="en-US" sz="1100" dirty="0" smtClean="0">
                <a:solidFill>
                  <a:srgbClr val="808000"/>
                </a:solidFill>
                <a:latin typeface="Courier New" panose="02070309020205020404" pitchFamily="49" charset="0"/>
              </a:rPr>
              <a:t>rm</a:t>
            </a:r>
            <a:r>
              <a:rPr lang="en-US" sz="1100" dirty="0" smtClean="0">
                <a:solidFill>
                  <a:srgbClr val="0000FF"/>
                </a:solidFill>
                <a:latin typeface="Courier New" panose="02070309020205020404" pitchFamily="49" charset="0"/>
              </a:rPr>
              <a:t>.</a:t>
            </a:r>
            <a:r>
              <a:rPr lang="en-US" sz="1100" dirty="0" smtClean="0">
                <a:solidFill>
                  <a:srgbClr val="808000"/>
                </a:solidFill>
                <a:latin typeface="Courier New" panose="02070309020205020404" pitchFamily="49" charset="0"/>
              </a:rPr>
              <a:t>creation_date_gmt</a:t>
            </a:r>
            <a:r>
              <a:rPr lang="en-US" sz="1100" dirty="0" smtClean="0">
                <a:solidFill>
                  <a:srgbClr val="0000FF"/>
                </a:solidFill>
                <a:latin typeface="Courier New" panose="02070309020205020404" pitchFamily="49" charset="0"/>
              </a:rPr>
              <a:t>::</a:t>
            </a:r>
            <a:r>
              <a:rPr lang="en-US" sz="1100" b="1" dirty="0" smtClean="0">
                <a:solidFill>
                  <a:srgbClr val="800000"/>
                </a:solidFill>
                <a:latin typeface="Courier New" panose="02070309020205020404" pitchFamily="49" charset="0"/>
              </a:rPr>
              <a:t>DATE</a:t>
            </a:r>
            <a:r>
              <a:rPr lang="en-US" sz="1100" dirty="0" smtClean="0">
                <a:solidFill>
                  <a:srgbClr val="000000"/>
                </a:solidFill>
                <a:latin typeface="Courier New" panose="02070309020205020404" pitchFamily="49" charset="0"/>
              </a:rPr>
              <a:t> </a:t>
            </a:r>
            <a:r>
              <a:rPr lang="en-US" sz="1100" b="1" dirty="0" smtClean="0">
                <a:solidFill>
                  <a:srgbClr val="0000FF"/>
                </a:solidFill>
                <a:latin typeface="Courier New" panose="02070309020205020404" pitchFamily="49" charset="0"/>
              </a:rPr>
              <a:t>AS</a:t>
            </a:r>
            <a:r>
              <a:rPr lang="en-US" sz="1100" dirty="0" smtClean="0">
                <a:solidFill>
                  <a:srgbClr val="000000"/>
                </a:solidFill>
                <a:latin typeface="Courier New" panose="02070309020205020404" pitchFamily="49" charset="0"/>
              </a:rPr>
              <a:t> </a:t>
            </a:r>
            <a:r>
              <a:rPr lang="en-US" sz="1100" dirty="0" smtClean="0">
                <a:solidFill>
                  <a:srgbClr val="808000"/>
                </a:solidFill>
                <a:latin typeface="Courier New" panose="02070309020205020404" pitchFamily="49" charset="0"/>
              </a:rPr>
              <a:t>created_date</a:t>
            </a:r>
            <a:r>
              <a:rPr lang="en-US" sz="1100" dirty="0" smtClean="0">
                <a:solidFill>
                  <a:srgbClr val="0000FF"/>
                </a:solidFill>
                <a:latin typeface="Courier New" panose="02070309020205020404" pitchFamily="49" charset="0"/>
              </a:rPr>
              <a:t>,</a:t>
            </a:r>
          </a:p>
          <a:p>
            <a:pPr marL="38100" indent="0">
              <a:spcBef>
                <a:spcPts val="0"/>
              </a:spcBef>
              <a:buFont typeface="Arial"/>
              <a:buNone/>
            </a:pPr>
            <a:r>
              <a:rPr lang="en-US" sz="1100" dirty="0" smtClean="0">
                <a:solidFill>
                  <a:srgbClr val="808000"/>
                </a:solidFill>
                <a:latin typeface="Courier New" panose="02070309020205020404" pitchFamily="49" charset="0"/>
              </a:rPr>
              <a:t>o</a:t>
            </a:r>
            <a:r>
              <a:rPr lang="en-US" sz="1100" dirty="0" smtClean="0">
                <a:solidFill>
                  <a:srgbClr val="0000FF"/>
                </a:solidFill>
                <a:latin typeface="Courier New" panose="02070309020205020404" pitchFamily="49" charset="0"/>
              </a:rPr>
              <a:t>.</a:t>
            </a:r>
            <a:r>
              <a:rPr lang="en-US" sz="1100" dirty="0" smtClean="0">
                <a:solidFill>
                  <a:srgbClr val="808000"/>
                </a:solidFill>
                <a:latin typeface="Courier New" panose="02070309020205020404" pitchFamily="49" charset="0"/>
              </a:rPr>
              <a:t>vendor_record_code</a:t>
            </a:r>
            <a:r>
              <a:rPr lang="en-US" sz="1100" dirty="0" smtClean="0">
                <a:solidFill>
                  <a:srgbClr val="0000FF"/>
                </a:solidFill>
                <a:latin typeface="Courier New" panose="02070309020205020404" pitchFamily="49" charset="0"/>
              </a:rPr>
              <a:t>,</a:t>
            </a:r>
          </a:p>
          <a:p>
            <a:pPr marL="38100" indent="0">
              <a:spcBef>
                <a:spcPts val="0"/>
              </a:spcBef>
              <a:buFont typeface="Arial"/>
              <a:buNone/>
            </a:pPr>
            <a:r>
              <a:rPr lang="en-US" sz="1100" dirty="0" smtClean="0">
                <a:solidFill>
                  <a:srgbClr val="808000"/>
                </a:solidFill>
                <a:latin typeface="Courier New" panose="02070309020205020404" pitchFamily="49" charset="0"/>
              </a:rPr>
              <a:t>cmf</a:t>
            </a:r>
            <a:r>
              <a:rPr lang="en-US" sz="1100" dirty="0" smtClean="0">
                <a:solidFill>
                  <a:srgbClr val="0000FF"/>
                </a:solidFill>
                <a:latin typeface="Courier New" panose="02070309020205020404" pitchFamily="49" charset="0"/>
              </a:rPr>
              <a:t>.</a:t>
            </a:r>
            <a:r>
              <a:rPr lang="en-US" sz="1100" dirty="0" smtClean="0">
                <a:solidFill>
                  <a:srgbClr val="808000"/>
                </a:solidFill>
                <a:latin typeface="Courier New" panose="02070309020205020404" pitchFamily="49" charset="0"/>
              </a:rPr>
              <a:t>location_code</a:t>
            </a:r>
            <a:r>
              <a:rPr lang="en-US" sz="1100" dirty="0" smtClean="0">
                <a:solidFill>
                  <a:srgbClr val="0000FF"/>
                </a:solidFill>
                <a:latin typeface="Courier New" panose="02070309020205020404" pitchFamily="49" charset="0"/>
              </a:rPr>
              <a:t>,</a:t>
            </a:r>
          </a:p>
          <a:p>
            <a:pPr marL="38100" indent="0">
              <a:spcBef>
                <a:spcPts val="0"/>
              </a:spcBef>
              <a:buFont typeface="Arial"/>
              <a:buNone/>
            </a:pPr>
            <a:r>
              <a:rPr lang="en-US" sz="1100" dirty="0" smtClean="0">
                <a:solidFill>
                  <a:srgbClr val="808000"/>
                </a:solidFill>
                <a:latin typeface="Courier New" panose="02070309020205020404" pitchFamily="49" charset="0"/>
              </a:rPr>
              <a:t>cmf</a:t>
            </a:r>
            <a:r>
              <a:rPr lang="en-US" sz="1100" dirty="0" smtClean="0">
                <a:solidFill>
                  <a:srgbClr val="0000FF"/>
                </a:solidFill>
                <a:latin typeface="Courier New" panose="02070309020205020404" pitchFamily="49" charset="0"/>
              </a:rPr>
              <a:t>.</a:t>
            </a:r>
            <a:r>
              <a:rPr lang="en-US" sz="1100" dirty="0" smtClean="0">
                <a:solidFill>
                  <a:srgbClr val="808000"/>
                </a:solidFill>
                <a:latin typeface="Courier New" panose="02070309020205020404" pitchFamily="49" charset="0"/>
              </a:rPr>
              <a:t>fund_code</a:t>
            </a:r>
            <a:r>
              <a:rPr lang="en-US" sz="1100" dirty="0" smtClean="0">
                <a:solidFill>
                  <a:srgbClr val="0000FF"/>
                </a:solidFill>
                <a:latin typeface="Courier New" panose="02070309020205020404" pitchFamily="49" charset="0"/>
              </a:rPr>
              <a:t>,</a:t>
            </a:r>
          </a:p>
          <a:p>
            <a:pPr marL="38100" indent="0">
              <a:spcBef>
                <a:spcPts val="0"/>
              </a:spcBef>
              <a:buFont typeface="Arial"/>
              <a:buNone/>
            </a:pPr>
            <a:r>
              <a:rPr lang="en-US" sz="1100" dirty="0" smtClean="0">
                <a:solidFill>
                  <a:srgbClr val="808000"/>
                </a:solidFill>
                <a:latin typeface="Courier New" panose="02070309020205020404" pitchFamily="49" charset="0"/>
              </a:rPr>
              <a:t>cmf</a:t>
            </a:r>
            <a:r>
              <a:rPr lang="en-US" sz="1100" dirty="0" smtClean="0">
                <a:solidFill>
                  <a:srgbClr val="0000FF"/>
                </a:solidFill>
                <a:latin typeface="Courier New" panose="02070309020205020404" pitchFamily="49" charset="0"/>
              </a:rPr>
              <a:t>.</a:t>
            </a:r>
            <a:r>
              <a:rPr lang="en-US" sz="1100" dirty="0" smtClean="0">
                <a:solidFill>
                  <a:srgbClr val="808000"/>
                </a:solidFill>
                <a:latin typeface="Courier New" panose="02070309020205020404" pitchFamily="49" charset="0"/>
              </a:rPr>
              <a:t>copies</a:t>
            </a:r>
          </a:p>
          <a:p>
            <a:pPr marL="38100" indent="0">
              <a:spcBef>
                <a:spcPts val="0"/>
              </a:spcBef>
              <a:buFont typeface="Arial"/>
              <a:buNone/>
            </a:pPr>
            <a:endParaRPr lang="en-US" sz="1100" dirty="0" smtClean="0">
              <a:solidFill>
                <a:srgbClr val="808000"/>
              </a:solidFill>
              <a:latin typeface="Courier New" panose="02070309020205020404" pitchFamily="49" charset="0"/>
            </a:endParaRPr>
          </a:p>
          <a:p>
            <a:pPr marL="38100" indent="0">
              <a:spcBef>
                <a:spcPts val="0"/>
              </a:spcBef>
              <a:buFont typeface="Arial"/>
              <a:buNone/>
            </a:pPr>
            <a:r>
              <a:rPr lang="en-US" sz="1100" b="1" dirty="0" smtClean="0">
                <a:solidFill>
                  <a:srgbClr val="0000FF"/>
                </a:solidFill>
                <a:latin typeface="Courier New" panose="02070309020205020404" pitchFamily="49" charset="0"/>
              </a:rPr>
              <a:t>FROM</a:t>
            </a:r>
          </a:p>
          <a:p>
            <a:pPr marL="38100" indent="0">
              <a:spcBef>
                <a:spcPts val="0"/>
              </a:spcBef>
              <a:buFont typeface="Arial"/>
              <a:buNone/>
            </a:pPr>
            <a:r>
              <a:rPr lang="en-US" sz="1100" dirty="0" smtClean="0">
                <a:solidFill>
                  <a:srgbClr val="808000"/>
                </a:solidFill>
                <a:latin typeface="Courier New" panose="02070309020205020404" pitchFamily="49" charset="0"/>
              </a:rPr>
              <a:t>sierra_view</a:t>
            </a:r>
            <a:r>
              <a:rPr lang="en-US" sz="1100" dirty="0" smtClean="0">
                <a:solidFill>
                  <a:srgbClr val="0000FF"/>
                </a:solidFill>
                <a:latin typeface="Courier New" panose="02070309020205020404" pitchFamily="49" charset="0"/>
              </a:rPr>
              <a:t>.</a:t>
            </a:r>
            <a:r>
              <a:rPr lang="en-US" sz="1100" dirty="0" smtClean="0">
                <a:solidFill>
                  <a:srgbClr val="FF00FF"/>
                </a:solidFill>
                <a:latin typeface="Courier New" panose="02070309020205020404" pitchFamily="49" charset="0"/>
              </a:rPr>
              <a:t>order_record</a:t>
            </a:r>
            <a:r>
              <a:rPr lang="en-US" sz="1100" dirty="0" smtClean="0">
                <a:solidFill>
                  <a:srgbClr val="000000"/>
                </a:solidFill>
                <a:latin typeface="Courier New" panose="02070309020205020404" pitchFamily="49" charset="0"/>
              </a:rPr>
              <a:t> </a:t>
            </a:r>
            <a:r>
              <a:rPr lang="en-US" sz="1100" dirty="0" smtClean="0">
                <a:solidFill>
                  <a:srgbClr val="808000"/>
                </a:solidFill>
                <a:latin typeface="Courier New" panose="02070309020205020404" pitchFamily="49" charset="0"/>
              </a:rPr>
              <a:t>o</a:t>
            </a:r>
          </a:p>
          <a:p>
            <a:pPr marL="38100" indent="0">
              <a:spcBef>
                <a:spcPts val="0"/>
              </a:spcBef>
              <a:buFont typeface="Arial"/>
              <a:buNone/>
            </a:pPr>
            <a:r>
              <a:rPr lang="en-US" sz="1100" b="1" dirty="0" smtClean="0">
                <a:solidFill>
                  <a:srgbClr val="0000FF"/>
                </a:solidFill>
                <a:latin typeface="Courier New" panose="02070309020205020404" pitchFamily="49" charset="0"/>
              </a:rPr>
              <a:t>JOIN</a:t>
            </a:r>
          </a:p>
          <a:p>
            <a:pPr marL="38100" indent="0">
              <a:spcBef>
                <a:spcPts val="0"/>
              </a:spcBef>
              <a:buFont typeface="Arial"/>
              <a:buNone/>
            </a:pPr>
            <a:r>
              <a:rPr lang="en-US" sz="1100" dirty="0" smtClean="0">
                <a:solidFill>
                  <a:srgbClr val="808000"/>
                </a:solidFill>
                <a:latin typeface="Courier New" panose="02070309020205020404" pitchFamily="49" charset="0"/>
              </a:rPr>
              <a:t>sierra_view</a:t>
            </a:r>
            <a:r>
              <a:rPr lang="en-US" sz="1100" dirty="0" smtClean="0">
                <a:solidFill>
                  <a:srgbClr val="0000FF"/>
                </a:solidFill>
                <a:latin typeface="Courier New" panose="02070309020205020404" pitchFamily="49" charset="0"/>
              </a:rPr>
              <a:t>.</a:t>
            </a:r>
            <a:r>
              <a:rPr lang="en-US" sz="1100" dirty="0" smtClean="0">
                <a:solidFill>
                  <a:srgbClr val="FF00FF"/>
                </a:solidFill>
                <a:latin typeface="Courier New" panose="02070309020205020404" pitchFamily="49" charset="0"/>
              </a:rPr>
              <a:t>order_record_cmf</a:t>
            </a:r>
            <a:r>
              <a:rPr lang="en-US" sz="1100" dirty="0" smtClean="0">
                <a:solidFill>
                  <a:srgbClr val="000000"/>
                </a:solidFill>
                <a:latin typeface="Courier New" panose="02070309020205020404" pitchFamily="49" charset="0"/>
              </a:rPr>
              <a:t> </a:t>
            </a:r>
            <a:r>
              <a:rPr lang="en-US" sz="1100" dirty="0" smtClean="0">
                <a:solidFill>
                  <a:srgbClr val="808000"/>
                </a:solidFill>
                <a:latin typeface="Courier New" panose="02070309020205020404" pitchFamily="49" charset="0"/>
              </a:rPr>
              <a:t>cmf</a:t>
            </a:r>
          </a:p>
          <a:p>
            <a:pPr marL="38100" indent="0">
              <a:spcBef>
                <a:spcPts val="0"/>
              </a:spcBef>
              <a:buFont typeface="Arial"/>
              <a:buNone/>
            </a:pPr>
            <a:r>
              <a:rPr lang="en-US" sz="1100" b="1" dirty="0" smtClean="0">
                <a:solidFill>
                  <a:srgbClr val="0000FF"/>
                </a:solidFill>
                <a:latin typeface="Courier New" panose="02070309020205020404" pitchFamily="49" charset="0"/>
              </a:rPr>
              <a:t>ON</a:t>
            </a:r>
          </a:p>
          <a:p>
            <a:pPr marL="38100" indent="0">
              <a:spcBef>
                <a:spcPts val="0"/>
              </a:spcBef>
              <a:buFont typeface="Arial"/>
              <a:buNone/>
            </a:pPr>
            <a:r>
              <a:rPr lang="en-US" sz="1100" dirty="0" smtClean="0">
                <a:solidFill>
                  <a:srgbClr val="808000"/>
                </a:solidFill>
                <a:latin typeface="Courier New" panose="02070309020205020404" pitchFamily="49" charset="0"/>
              </a:rPr>
              <a:t>o</a:t>
            </a:r>
            <a:r>
              <a:rPr lang="en-US" sz="1100" dirty="0" smtClean="0">
                <a:solidFill>
                  <a:srgbClr val="0000FF"/>
                </a:solidFill>
                <a:latin typeface="Courier New" panose="02070309020205020404" pitchFamily="49" charset="0"/>
              </a:rPr>
              <a:t>.</a:t>
            </a:r>
            <a:r>
              <a:rPr lang="en-US" sz="1100" dirty="0" smtClean="0">
                <a:solidFill>
                  <a:srgbClr val="808000"/>
                </a:solidFill>
                <a:latin typeface="Courier New" panose="02070309020205020404" pitchFamily="49" charset="0"/>
              </a:rPr>
              <a:t>id</a:t>
            </a:r>
            <a:r>
              <a:rPr lang="en-US" sz="1100" dirty="0" smtClean="0">
                <a:solidFill>
                  <a:srgbClr val="000000"/>
                </a:solidFill>
                <a:latin typeface="Courier New" panose="02070309020205020404" pitchFamily="49" charset="0"/>
              </a:rPr>
              <a:t> </a:t>
            </a:r>
            <a:r>
              <a:rPr lang="en-US" sz="1100" dirty="0" smtClean="0">
                <a:solidFill>
                  <a:srgbClr val="0000FF"/>
                </a:solidFill>
                <a:latin typeface="Courier New" panose="02070309020205020404" pitchFamily="49" charset="0"/>
              </a:rPr>
              <a:t>=</a:t>
            </a:r>
            <a:r>
              <a:rPr lang="en-US" sz="1100" dirty="0" smtClean="0">
                <a:solidFill>
                  <a:srgbClr val="000000"/>
                </a:solidFill>
                <a:latin typeface="Courier New" panose="02070309020205020404" pitchFamily="49" charset="0"/>
              </a:rPr>
              <a:t> </a:t>
            </a:r>
            <a:r>
              <a:rPr lang="en-US" sz="1100" dirty="0" smtClean="0">
                <a:solidFill>
                  <a:srgbClr val="808000"/>
                </a:solidFill>
                <a:latin typeface="Courier New" panose="02070309020205020404" pitchFamily="49" charset="0"/>
              </a:rPr>
              <a:t>cmf</a:t>
            </a:r>
            <a:r>
              <a:rPr lang="en-US" sz="1100" dirty="0" smtClean="0">
                <a:solidFill>
                  <a:srgbClr val="0000FF"/>
                </a:solidFill>
                <a:latin typeface="Courier New" panose="02070309020205020404" pitchFamily="49" charset="0"/>
              </a:rPr>
              <a:t>.</a:t>
            </a:r>
            <a:r>
              <a:rPr lang="en-US" sz="1100" dirty="0" smtClean="0">
                <a:solidFill>
                  <a:srgbClr val="808000"/>
                </a:solidFill>
                <a:latin typeface="Courier New" panose="02070309020205020404" pitchFamily="49" charset="0"/>
              </a:rPr>
              <a:t>order_record_id</a:t>
            </a:r>
          </a:p>
          <a:p>
            <a:pPr marL="38100" indent="0">
              <a:spcBef>
                <a:spcPts val="0"/>
              </a:spcBef>
              <a:buFont typeface="Arial"/>
              <a:buNone/>
            </a:pPr>
            <a:r>
              <a:rPr lang="en-US" sz="1100" b="1" dirty="0" smtClean="0">
                <a:solidFill>
                  <a:srgbClr val="0000FF"/>
                </a:solidFill>
                <a:latin typeface="Courier New" panose="02070309020205020404" pitchFamily="49" charset="0"/>
              </a:rPr>
              <a:t>JOIN</a:t>
            </a:r>
          </a:p>
          <a:p>
            <a:pPr marL="38100" indent="0">
              <a:spcBef>
                <a:spcPts val="0"/>
              </a:spcBef>
              <a:buFont typeface="Arial"/>
              <a:buNone/>
            </a:pPr>
            <a:r>
              <a:rPr lang="en-US" sz="1100" dirty="0" smtClean="0">
                <a:solidFill>
                  <a:srgbClr val="808000"/>
                </a:solidFill>
                <a:latin typeface="Courier New" panose="02070309020205020404" pitchFamily="49" charset="0"/>
              </a:rPr>
              <a:t>sierra_view</a:t>
            </a:r>
            <a:r>
              <a:rPr lang="en-US" sz="1100" dirty="0" smtClean="0">
                <a:solidFill>
                  <a:srgbClr val="0000FF"/>
                </a:solidFill>
                <a:latin typeface="Courier New" panose="02070309020205020404" pitchFamily="49" charset="0"/>
              </a:rPr>
              <a:t>.</a:t>
            </a:r>
            <a:r>
              <a:rPr lang="en-US" sz="1100" dirty="0" smtClean="0">
                <a:solidFill>
                  <a:srgbClr val="FF00FF"/>
                </a:solidFill>
                <a:latin typeface="Courier New" panose="02070309020205020404" pitchFamily="49" charset="0"/>
              </a:rPr>
              <a:t>record_metadata</a:t>
            </a:r>
            <a:r>
              <a:rPr lang="en-US" sz="1100" dirty="0" smtClean="0">
                <a:solidFill>
                  <a:srgbClr val="000000"/>
                </a:solidFill>
                <a:latin typeface="Courier New" panose="02070309020205020404" pitchFamily="49" charset="0"/>
              </a:rPr>
              <a:t> </a:t>
            </a:r>
            <a:r>
              <a:rPr lang="en-US" sz="1100" dirty="0" smtClean="0">
                <a:solidFill>
                  <a:srgbClr val="808000"/>
                </a:solidFill>
                <a:latin typeface="Courier New" panose="02070309020205020404" pitchFamily="49" charset="0"/>
              </a:rPr>
              <a:t>rm</a:t>
            </a:r>
          </a:p>
          <a:p>
            <a:pPr marL="38100" indent="0">
              <a:spcBef>
                <a:spcPts val="0"/>
              </a:spcBef>
              <a:buFont typeface="Arial"/>
              <a:buNone/>
            </a:pPr>
            <a:r>
              <a:rPr lang="en-US" sz="1100" b="1" dirty="0" smtClean="0">
                <a:solidFill>
                  <a:srgbClr val="0000FF"/>
                </a:solidFill>
                <a:latin typeface="Courier New" panose="02070309020205020404" pitchFamily="49" charset="0"/>
              </a:rPr>
              <a:t>ON</a:t>
            </a:r>
          </a:p>
          <a:p>
            <a:pPr marL="38100" indent="0">
              <a:spcBef>
                <a:spcPts val="0"/>
              </a:spcBef>
              <a:buFont typeface="Arial"/>
              <a:buNone/>
            </a:pPr>
            <a:r>
              <a:rPr lang="en-US" sz="1100" dirty="0" smtClean="0">
                <a:solidFill>
                  <a:srgbClr val="808000"/>
                </a:solidFill>
                <a:latin typeface="Courier New" panose="02070309020205020404" pitchFamily="49" charset="0"/>
              </a:rPr>
              <a:t>o</a:t>
            </a:r>
            <a:r>
              <a:rPr lang="en-US" sz="1100" dirty="0" smtClean="0">
                <a:solidFill>
                  <a:srgbClr val="0000FF"/>
                </a:solidFill>
                <a:latin typeface="Courier New" panose="02070309020205020404" pitchFamily="49" charset="0"/>
              </a:rPr>
              <a:t>.</a:t>
            </a:r>
            <a:r>
              <a:rPr lang="en-US" sz="1100" dirty="0" smtClean="0">
                <a:solidFill>
                  <a:srgbClr val="808000"/>
                </a:solidFill>
                <a:latin typeface="Courier New" panose="02070309020205020404" pitchFamily="49" charset="0"/>
              </a:rPr>
              <a:t>id</a:t>
            </a:r>
            <a:r>
              <a:rPr lang="en-US" sz="1100" dirty="0" smtClean="0">
                <a:solidFill>
                  <a:srgbClr val="000000"/>
                </a:solidFill>
                <a:latin typeface="Courier New" panose="02070309020205020404" pitchFamily="49" charset="0"/>
              </a:rPr>
              <a:t> </a:t>
            </a:r>
            <a:r>
              <a:rPr lang="en-US" sz="1100" dirty="0" smtClean="0">
                <a:solidFill>
                  <a:srgbClr val="0000FF"/>
                </a:solidFill>
                <a:latin typeface="Courier New" panose="02070309020205020404" pitchFamily="49" charset="0"/>
              </a:rPr>
              <a:t>=</a:t>
            </a:r>
            <a:r>
              <a:rPr lang="en-US" sz="1100" dirty="0" smtClean="0">
                <a:solidFill>
                  <a:srgbClr val="000000"/>
                </a:solidFill>
                <a:latin typeface="Courier New" panose="02070309020205020404" pitchFamily="49" charset="0"/>
              </a:rPr>
              <a:t> </a:t>
            </a:r>
            <a:r>
              <a:rPr lang="en-US" sz="1100" dirty="0" smtClean="0">
                <a:solidFill>
                  <a:srgbClr val="808000"/>
                </a:solidFill>
                <a:latin typeface="Courier New" panose="02070309020205020404" pitchFamily="49" charset="0"/>
              </a:rPr>
              <a:t>rm</a:t>
            </a:r>
            <a:r>
              <a:rPr lang="en-US" sz="1100" dirty="0" smtClean="0">
                <a:solidFill>
                  <a:srgbClr val="0000FF"/>
                </a:solidFill>
                <a:latin typeface="Courier New" panose="02070309020205020404" pitchFamily="49" charset="0"/>
              </a:rPr>
              <a:t>.</a:t>
            </a:r>
            <a:r>
              <a:rPr lang="en-US" sz="1100" dirty="0" smtClean="0">
                <a:solidFill>
                  <a:srgbClr val="808000"/>
                </a:solidFill>
                <a:latin typeface="Courier New" panose="02070309020205020404" pitchFamily="49" charset="0"/>
              </a:rPr>
              <a:t>id</a:t>
            </a:r>
          </a:p>
          <a:p>
            <a:pPr marL="38100" indent="0">
              <a:spcBef>
                <a:spcPts val="0"/>
              </a:spcBef>
              <a:buFont typeface="Arial"/>
              <a:buNone/>
            </a:pPr>
            <a:endParaRPr lang="en-US" sz="1100" dirty="0" smtClean="0">
              <a:solidFill>
                <a:srgbClr val="808000"/>
              </a:solidFill>
              <a:latin typeface="Courier New" panose="02070309020205020404" pitchFamily="49" charset="0"/>
            </a:endParaRPr>
          </a:p>
          <a:p>
            <a:pPr marL="38100" indent="0">
              <a:spcBef>
                <a:spcPts val="0"/>
              </a:spcBef>
              <a:buFont typeface="Arial"/>
              <a:buNone/>
            </a:pPr>
            <a:r>
              <a:rPr lang="en-US" sz="1100" b="1" dirty="0" smtClean="0">
                <a:solidFill>
                  <a:srgbClr val="0000FF"/>
                </a:solidFill>
                <a:latin typeface="Courier New" panose="02070309020205020404" pitchFamily="49" charset="0"/>
              </a:rPr>
              <a:t>WHERE</a:t>
            </a:r>
            <a:r>
              <a:rPr lang="en-US" sz="1100" dirty="0" smtClean="0">
                <a:solidFill>
                  <a:srgbClr val="000000"/>
                </a:solidFill>
                <a:latin typeface="Courier New" panose="02070309020205020404" pitchFamily="49" charset="0"/>
              </a:rPr>
              <a:t> </a:t>
            </a:r>
          </a:p>
          <a:p>
            <a:pPr marL="38100" indent="0">
              <a:spcBef>
                <a:spcPts val="0"/>
              </a:spcBef>
              <a:buFont typeface="Arial"/>
              <a:buNone/>
            </a:pPr>
            <a:r>
              <a:rPr lang="en-US" sz="1100" dirty="0" smtClean="0">
                <a:solidFill>
                  <a:srgbClr val="808000"/>
                </a:solidFill>
                <a:latin typeface="Courier New" panose="02070309020205020404" pitchFamily="49" charset="0"/>
              </a:rPr>
              <a:t>cmf</a:t>
            </a:r>
            <a:r>
              <a:rPr lang="en-US" sz="1100" dirty="0" smtClean="0">
                <a:solidFill>
                  <a:srgbClr val="0000FF"/>
                </a:solidFill>
                <a:latin typeface="Courier New" panose="02070309020205020404" pitchFamily="49" charset="0"/>
              </a:rPr>
              <a:t>.</a:t>
            </a:r>
            <a:r>
              <a:rPr lang="en-US" sz="1100" dirty="0" smtClean="0">
                <a:solidFill>
                  <a:srgbClr val="808000"/>
                </a:solidFill>
                <a:latin typeface="Courier New" panose="02070309020205020404" pitchFamily="49" charset="0"/>
              </a:rPr>
              <a:t>location_code</a:t>
            </a:r>
            <a:r>
              <a:rPr lang="en-US" sz="1100" dirty="0" smtClean="0">
                <a:solidFill>
                  <a:srgbClr val="000000"/>
                </a:solidFill>
                <a:latin typeface="Courier New" panose="02070309020205020404" pitchFamily="49" charset="0"/>
              </a:rPr>
              <a:t> </a:t>
            </a:r>
            <a:r>
              <a:rPr lang="en-US" sz="1100" dirty="0" smtClean="0">
                <a:solidFill>
                  <a:srgbClr val="0000FF"/>
                </a:solidFill>
                <a:latin typeface="Courier New" panose="02070309020205020404" pitchFamily="49" charset="0"/>
              </a:rPr>
              <a:t>=</a:t>
            </a:r>
            <a:r>
              <a:rPr lang="en-US" sz="1100" dirty="0" smtClean="0">
                <a:solidFill>
                  <a:srgbClr val="000000"/>
                </a:solidFill>
                <a:latin typeface="Courier New" panose="02070309020205020404" pitchFamily="49" charset="0"/>
              </a:rPr>
              <a:t> </a:t>
            </a:r>
            <a:r>
              <a:rPr lang="en-US" sz="1100" dirty="0" smtClean="0">
                <a:solidFill>
                  <a:srgbClr val="008000"/>
                </a:solidFill>
                <a:latin typeface="Courier New" panose="02070309020205020404" pitchFamily="49" charset="0"/>
              </a:rPr>
              <a:t>'none'</a:t>
            </a:r>
          </a:p>
          <a:p>
            <a:endParaRPr lang="en-US" dirty="0"/>
          </a:p>
        </p:txBody>
      </p:sp>
      <p:cxnSp>
        <p:nvCxnSpPr>
          <p:cNvPr id="20" name="Straight Connector 19"/>
          <p:cNvCxnSpPr/>
          <p:nvPr/>
        </p:nvCxnSpPr>
        <p:spPr>
          <a:xfrm>
            <a:off x="4185501" y="2413262"/>
            <a:ext cx="1432874" cy="9427"/>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6283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16"/>
          <p:cNvSpPr txBox="1">
            <a:spLocks noGrp="1"/>
          </p:cNvSpPr>
          <p:nvPr>
            <p:ph type="body" idx="1"/>
          </p:nvPr>
        </p:nvSpPr>
        <p:spPr>
          <a:xfrm>
            <a:off x="665400" y="3102518"/>
            <a:ext cx="7813200" cy="781418"/>
          </a:xfrm>
          <a:prstGeom prst="rect">
            <a:avLst/>
          </a:prstGeom>
        </p:spPr>
        <p:txBody>
          <a:bodyPr spcFirstLastPara="1" wrap="square" lIns="91425" tIns="91425" rIns="91425" bIns="91425" anchor="t" anchorCtr="0">
            <a:noAutofit/>
          </a:bodyPr>
          <a:lstStyle/>
          <a:p>
            <a:pPr marL="190500" marR="190500" lvl="0" indent="0" algn="ctr" rtl="0">
              <a:lnSpc>
                <a:spcPct val="115000"/>
              </a:lnSpc>
              <a:spcBef>
                <a:spcPts val="0"/>
              </a:spcBef>
              <a:spcAft>
                <a:spcPts val="0"/>
              </a:spcAft>
              <a:buClr>
                <a:schemeClr val="dk1"/>
              </a:buClr>
              <a:buSzPts val="1100"/>
              <a:buFont typeface="Arial"/>
              <a:buNone/>
            </a:pPr>
            <a:r>
              <a:rPr lang="en" sz="3600" dirty="0" smtClean="0"/>
              <a:t>Negative Encumbrances</a:t>
            </a:r>
            <a:endParaRPr sz="3450" b="0" dirty="0">
              <a:solidFill>
                <a:schemeClr val="dk1"/>
              </a:solidFill>
            </a:endParaRPr>
          </a:p>
          <a:p>
            <a:pPr marL="0" lvl="0" indent="0" algn="r" rtl="0">
              <a:spcBef>
                <a:spcPts val="800"/>
              </a:spcBef>
              <a:spcAft>
                <a:spcPts val="0"/>
              </a:spcAft>
              <a:buNone/>
            </a:pPr>
            <a:r>
              <a:rPr lang="en" dirty="0"/>
              <a:t> </a:t>
            </a:r>
            <a:endParaRPr dirty="0"/>
          </a:p>
        </p:txBody>
      </p:sp>
      <p:sp>
        <p:nvSpPr>
          <p:cNvPr id="3" name="Subtitle 5"/>
          <p:cNvSpPr txBox="1">
            <a:spLocks/>
          </p:cNvSpPr>
          <p:nvPr/>
        </p:nvSpPr>
        <p:spPr>
          <a:xfrm>
            <a:off x="2217000" y="4184262"/>
            <a:ext cx="4710000" cy="663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28600" algn="r" rtl="0">
              <a:lnSpc>
                <a:spcPct val="100000"/>
              </a:lnSpc>
              <a:spcBef>
                <a:spcPts val="0"/>
              </a:spcBef>
              <a:spcAft>
                <a:spcPts val="0"/>
              </a:spcAft>
              <a:buClr>
                <a:schemeClr val="lt2"/>
              </a:buClr>
              <a:buSzPts val="1800"/>
              <a:buFont typeface="Arial"/>
              <a:buNone/>
              <a:defRPr sz="1800" b="1" i="0" u="none" strike="noStrike" cap="none">
                <a:solidFill>
                  <a:schemeClr val="lt2"/>
                </a:solidFill>
                <a:latin typeface="Arial"/>
                <a:ea typeface="Arial"/>
                <a:cs typeface="Arial"/>
                <a:sym typeface="Arial"/>
              </a:defRPr>
            </a:lvl1pPr>
            <a:lvl2pPr marL="914400" marR="0" lvl="1" indent="-381000" algn="l" rtl="0">
              <a:lnSpc>
                <a:spcPct val="100000"/>
              </a:lnSpc>
              <a:spcBef>
                <a:spcPts val="0"/>
              </a:spcBef>
              <a:spcAft>
                <a:spcPts val="0"/>
              </a:spcAft>
              <a:buClr>
                <a:schemeClr val="lt2"/>
              </a:buClr>
              <a:buSzPts val="2400"/>
              <a:buFont typeface="Arial"/>
              <a:buChar char="○"/>
              <a:defRPr sz="2400" b="0" i="0" u="none" strike="noStrike" cap="none">
                <a:solidFill>
                  <a:schemeClr val="lt2"/>
                </a:solidFill>
                <a:latin typeface="Arial"/>
                <a:ea typeface="Arial"/>
                <a:cs typeface="Arial"/>
                <a:sym typeface="Arial"/>
              </a:defRPr>
            </a:lvl2pPr>
            <a:lvl3pPr marL="1371600" marR="0" lvl="2" indent="-381000" algn="l" rtl="0">
              <a:lnSpc>
                <a:spcPct val="100000"/>
              </a:lnSpc>
              <a:spcBef>
                <a:spcPts val="0"/>
              </a:spcBef>
              <a:spcAft>
                <a:spcPts val="0"/>
              </a:spcAft>
              <a:buClr>
                <a:schemeClr val="lt2"/>
              </a:buClr>
              <a:buSzPts val="2400"/>
              <a:buFont typeface="Arial"/>
              <a:buChar char="■"/>
              <a:defRPr sz="2400" b="0" i="0" u="none" strike="noStrike" cap="none">
                <a:solidFill>
                  <a:schemeClr val="lt2"/>
                </a:solidFill>
                <a:latin typeface="Arial"/>
                <a:ea typeface="Arial"/>
                <a:cs typeface="Arial"/>
                <a:sym typeface="Arial"/>
              </a:defRPr>
            </a:lvl3pPr>
            <a:lvl4pPr marL="1828800" marR="0" lvl="3" indent="-342900" algn="l" rtl="0">
              <a:lnSpc>
                <a:spcPct val="100000"/>
              </a:lnSpc>
              <a:spcBef>
                <a:spcPts val="0"/>
              </a:spcBef>
              <a:spcAft>
                <a:spcPts val="0"/>
              </a:spcAft>
              <a:buClr>
                <a:schemeClr val="lt2"/>
              </a:buClr>
              <a:buSzPts val="1800"/>
              <a:buFont typeface="Arial"/>
              <a:buChar char="●"/>
              <a:defRPr sz="1800" b="0" i="0" u="none" strike="noStrike" cap="none">
                <a:solidFill>
                  <a:schemeClr val="lt2"/>
                </a:solidFill>
                <a:latin typeface="Arial"/>
                <a:ea typeface="Arial"/>
                <a:cs typeface="Arial"/>
                <a:sym typeface="Arial"/>
              </a:defRPr>
            </a:lvl4pPr>
            <a:lvl5pPr marL="2286000" marR="0" lvl="4" indent="-342900" algn="l" rtl="0">
              <a:lnSpc>
                <a:spcPct val="100000"/>
              </a:lnSpc>
              <a:spcBef>
                <a:spcPts val="0"/>
              </a:spcBef>
              <a:spcAft>
                <a:spcPts val="0"/>
              </a:spcAft>
              <a:buClr>
                <a:schemeClr val="lt2"/>
              </a:buClr>
              <a:buSzPts val="1800"/>
              <a:buFont typeface="Arial"/>
              <a:buChar char="○"/>
              <a:defRPr sz="1800" b="0" i="0" u="none" strike="noStrike" cap="none">
                <a:solidFill>
                  <a:schemeClr val="lt2"/>
                </a:solidFill>
                <a:latin typeface="Arial"/>
                <a:ea typeface="Arial"/>
                <a:cs typeface="Arial"/>
                <a:sym typeface="Arial"/>
              </a:defRPr>
            </a:lvl5pPr>
            <a:lvl6pPr marL="2743200" marR="0" lvl="5" indent="-342900" algn="l" rtl="0">
              <a:lnSpc>
                <a:spcPct val="100000"/>
              </a:lnSpc>
              <a:spcBef>
                <a:spcPts val="0"/>
              </a:spcBef>
              <a:spcAft>
                <a:spcPts val="0"/>
              </a:spcAft>
              <a:buClr>
                <a:schemeClr val="lt2"/>
              </a:buClr>
              <a:buSzPts val="1800"/>
              <a:buFont typeface="Arial"/>
              <a:buChar char="■"/>
              <a:defRPr sz="1800" b="0" i="0" u="none" strike="noStrike" cap="none">
                <a:solidFill>
                  <a:schemeClr val="lt2"/>
                </a:solidFill>
                <a:latin typeface="Arial"/>
                <a:ea typeface="Arial"/>
                <a:cs typeface="Arial"/>
                <a:sym typeface="Arial"/>
              </a:defRPr>
            </a:lvl6pPr>
            <a:lvl7pPr marL="3200400" marR="0" lvl="6" indent="-342900" algn="l" rtl="0">
              <a:lnSpc>
                <a:spcPct val="100000"/>
              </a:lnSpc>
              <a:spcBef>
                <a:spcPts val="0"/>
              </a:spcBef>
              <a:spcAft>
                <a:spcPts val="0"/>
              </a:spcAft>
              <a:buClr>
                <a:schemeClr val="lt2"/>
              </a:buClr>
              <a:buSzPts val="1800"/>
              <a:buFont typeface="Arial"/>
              <a:buChar char="●"/>
              <a:defRPr sz="1800" b="0" i="0" u="none" strike="noStrike" cap="none">
                <a:solidFill>
                  <a:schemeClr val="lt2"/>
                </a:solidFill>
                <a:latin typeface="Arial"/>
                <a:ea typeface="Arial"/>
                <a:cs typeface="Arial"/>
                <a:sym typeface="Arial"/>
              </a:defRPr>
            </a:lvl7pPr>
            <a:lvl8pPr marL="3657600" marR="0" lvl="7" indent="-342900" algn="l" rtl="0">
              <a:lnSpc>
                <a:spcPct val="100000"/>
              </a:lnSpc>
              <a:spcBef>
                <a:spcPts val="0"/>
              </a:spcBef>
              <a:spcAft>
                <a:spcPts val="0"/>
              </a:spcAft>
              <a:buClr>
                <a:schemeClr val="lt2"/>
              </a:buClr>
              <a:buSzPts val="1800"/>
              <a:buFont typeface="Arial"/>
              <a:buChar char="○"/>
              <a:defRPr sz="1800" b="0" i="0" u="none" strike="noStrike" cap="none">
                <a:solidFill>
                  <a:schemeClr val="lt2"/>
                </a:solidFill>
                <a:latin typeface="Arial"/>
                <a:ea typeface="Arial"/>
                <a:cs typeface="Arial"/>
                <a:sym typeface="Arial"/>
              </a:defRPr>
            </a:lvl8pPr>
            <a:lvl9pPr marL="4114800" marR="0" lvl="8" indent="-342900" algn="l" rtl="0">
              <a:lnSpc>
                <a:spcPct val="100000"/>
              </a:lnSpc>
              <a:spcBef>
                <a:spcPts val="0"/>
              </a:spcBef>
              <a:spcAft>
                <a:spcPts val="0"/>
              </a:spcAft>
              <a:buClr>
                <a:schemeClr val="lt2"/>
              </a:buClr>
              <a:buSzPts val="1800"/>
              <a:buFont typeface="Arial"/>
              <a:buChar char="■"/>
              <a:defRPr sz="1800" b="0" i="0" u="none" strike="noStrike" cap="none">
                <a:solidFill>
                  <a:schemeClr val="lt2"/>
                </a:solidFill>
                <a:latin typeface="Arial"/>
                <a:ea typeface="Arial"/>
                <a:cs typeface="Arial"/>
                <a:sym typeface="Arial"/>
              </a:defRPr>
            </a:lvl9pPr>
          </a:lstStyle>
          <a:p>
            <a:pPr algn="ctr"/>
            <a:r>
              <a:rPr lang="en-US" dirty="0" smtClean="0"/>
              <a:t>Working with Fund Data</a:t>
            </a:r>
            <a:endParaRPr lang="en-US" dirty="0"/>
          </a:p>
        </p:txBody>
      </p:sp>
      <p:pic>
        <p:nvPicPr>
          <p:cNvPr id="5122" name="Picture 2" descr="https://i.imgflip.com/8ei5a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9505" y="171248"/>
            <a:ext cx="3204990" cy="30182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86141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9" name="Google Shape;79;p10"/>
          <p:cNvSpPr txBox="1">
            <a:spLocks noGrp="1"/>
          </p:cNvSpPr>
          <p:nvPr>
            <p:ph type="title"/>
          </p:nvPr>
        </p:nvSpPr>
        <p:spPr>
          <a:xfrm>
            <a:off x="854948" y="162403"/>
            <a:ext cx="78318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smtClean="0"/>
              <a:t>The Problem</a:t>
            </a:r>
            <a:endParaRPr dirty="0"/>
          </a:p>
        </p:txBody>
      </p:sp>
      <p:pic>
        <p:nvPicPr>
          <p:cNvPr id="3" name="Picture 2"/>
          <p:cNvPicPr>
            <a:picLocks noChangeAspect="1"/>
          </p:cNvPicPr>
          <p:nvPr/>
        </p:nvPicPr>
        <p:blipFill>
          <a:blip r:embed="rId3"/>
          <a:stretch>
            <a:fillRect/>
          </a:stretch>
        </p:blipFill>
        <p:spPr>
          <a:xfrm>
            <a:off x="1387350" y="1508127"/>
            <a:ext cx="7299398" cy="3054303"/>
          </a:xfrm>
          <a:prstGeom prst="rect">
            <a:avLst/>
          </a:prstGeom>
        </p:spPr>
      </p:pic>
      <p:sp>
        <p:nvSpPr>
          <p:cNvPr id="10" name="Rectangle 9"/>
          <p:cNvSpPr/>
          <p:nvPr/>
        </p:nvSpPr>
        <p:spPr>
          <a:xfrm>
            <a:off x="5130511" y="1905842"/>
            <a:ext cx="1184945" cy="265658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58577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55"/>
          </p:nvPr>
        </p:nvSpPr>
        <p:spPr>
          <a:xfrm>
            <a:off x="2014868" y="3924381"/>
            <a:ext cx="4179455" cy="538480"/>
          </a:xfrm>
        </p:spPr>
        <p:txBody>
          <a:bodyPr/>
          <a:lstStyle/>
          <a:p>
            <a:pPr algn="ctr"/>
            <a:r>
              <a:rPr lang="en-US" sz="2000" dirty="0" smtClean="0">
                <a:solidFill>
                  <a:schemeClr val="tx1"/>
                </a:solidFill>
              </a:rPr>
              <a:t>Previously In learn About IUG 2024</a:t>
            </a:r>
          </a:p>
          <a:p>
            <a:pPr algn="ctr"/>
            <a:r>
              <a:rPr lang="en-US" sz="2000" dirty="0" smtClean="0">
                <a:solidFill>
                  <a:schemeClr val="tx1"/>
                </a:solidFill>
              </a:rPr>
              <a:t>Thank you Wes and Jeff</a:t>
            </a:r>
            <a:endParaRPr lang="en-US" sz="2000" dirty="0">
              <a:solidFill>
                <a:schemeClr val="tx1"/>
              </a:solidFill>
            </a:endParaRPr>
          </a:p>
        </p:txBody>
      </p:sp>
      <p:pic>
        <p:nvPicPr>
          <p:cNvPr id="8" name="Picture 7"/>
          <p:cNvPicPr>
            <a:picLocks noChangeAspect="1"/>
          </p:cNvPicPr>
          <p:nvPr/>
        </p:nvPicPr>
        <p:blipFill>
          <a:blip r:embed="rId3"/>
          <a:stretch>
            <a:fillRect/>
          </a:stretch>
        </p:blipFill>
        <p:spPr>
          <a:xfrm>
            <a:off x="0" y="1213925"/>
            <a:ext cx="4206240" cy="2173559"/>
          </a:xfrm>
          <a:prstGeom prst="rect">
            <a:avLst/>
          </a:prstGeom>
        </p:spPr>
      </p:pic>
      <p:pic>
        <p:nvPicPr>
          <p:cNvPr id="9" name="Picture 8"/>
          <p:cNvPicPr>
            <a:picLocks noChangeAspect="1"/>
          </p:cNvPicPr>
          <p:nvPr/>
        </p:nvPicPr>
        <p:blipFill>
          <a:blip r:embed="rId4"/>
          <a:stretch>
            <a:fillRect/>
          </a:stretch>
        </p:blipFill>
        <p:spPr>
          <a:xfrm>
            <a:off x="4586278" y="1213925"/>
            <a:ext cx="4557722" cy="2315722"/>
          </a:xfrm>
          <a:prstGeom prst="rect">
            <a:avLst/>
          </a:prstGeom>
        </p:spPr>
      </p:pic>
    </p:spTree>
    <p:extLst>
      <p:ext uri="{BB962C8B-B14F-4D97-AF65-F5344CB8AC3E}">
        <p14:creationId xmlns:p14="http://schemas.microsoft.com/office/powerpoint/2010/main" val="1017492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Back to Fund Codes</a:t>
            </a:r>
            <a:endParaRPr lang="en-US" dirty="0"/>
          </a:p>
        </p:txBody>
      </p:sp>
      <p:pic>
        <p:nvPicPr>
          <p:cNvPr id="2" name="Picture 1"/>
          <p:cNvPicPr>
            <a:picLocks noChangeAspect="1"/>
          </p:cNvPicPr>
          <p:nvPr/>
        </p:nvPicPr>
        <p:blipFill>
          <a:blip r:embed="rId3"/>
          <a:stretch>
            <a:fillRect/>
          </a:stretch>
        </p:blipFill>
        <p:spPr>
          <a:xfrm>
            <a:off x="2297443" y="1623945"/>
            <a:ext cx="4946809" cy="3117737"/>
          </a:xfrm>
          <a:prstGeom prst="rect">
            <a:avLst/>
          </a:prstGeom>
        </p:spPr>
      </p:pic>
    </p:spTree>
    <p:extLst>
      <p:ext uri="{BB962C8B-B14F-4D97-AF65-F5344CB8AC3E}">
        <p14:creationId xmlns:p14="http://schemas.microsoft.com/office/powerpoint/2010/main" val="7675258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Testing</a:t>
            </a:r>
            <a:endParaRPr lang="en-US" dirty="0"/>
          </a:p>
        </p:txBody>
      </p:sp>
      <p:pic>
        <p:nvPicPr>
          <p:cNvPr id="5" name="Picture 4"/>
          <p:cNvPicPr>
            <a:picLocks noChangeAspect="1"/>
          </p:cNvPicPr>
          <p:nvPr/>
        </p:nvPicPr>
        <p:blipFill>
          <a:blip r:embed="rId3"/>
          <a:stretch>
            <a:fillRect/>
          </a:stretch>
        </p:blipFill>
        <p:spPr>
          <a:xfrm>
            <a:off x="854948" y="1304544"/>
            <a:ext cx="3250015" cy="3837856"/>
          </a:xfrm>
          <a:prstGeom prst="rect">
            <a:avLst/>
          </a:prstGeom>
        </p:spPr>
      </p:pic>
      <p:pic>
        <p:nvPicPr>
          <p:cNvPr id="4" name="Picture 3"/>
          <p:cNvPicPr>
            <a:picLocks noChangeAspect="1"/>
          </p:cNvPicPr>
          <p:nvPr/>
        </p:nvPicPr>
        <p:blipFill>
          <a:blip r:embed="rId4"/>
          <a:stretch>
            <a:fillRect/>
          </a:stretch>
        </p:blipFill>
        <p:spPr>
          <a:xfrm>
            <a:off x="3182090" y="1304544"/>
            <a:ext cx="5961910" cy="1608557"/>
          </a:xfrm>
          <a:prstGeom prst="rect">
            <a:avLst/>
          </a:prstGeom>
        </p:spPr>
      </p:pic>
      <p:sp>
        <p:nvSpPr>
          <p:cNvPr id="6" name="Text Placeholder 1"/>
          <p:cNvSpPr txBox="1">
            <a:spLocks/>
          </p:cNvSpPr>
          <p:nvPr/>
        </p:nvSpPr>
        <p:spPr>
          <a:xfrm>
            <a:off x="4469571" y="3383966"/>
            <a:ext cx="4309820" cy="1287568"/>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419100" algn="l" rtl="0">
              <a:lnSpc>
                <a:spcPct val="100000"/>
              </a:lnSpc>
              <a:spcBef>
                <a:spcPts val="600"/>
              </a:spcBef>
              <a:spcAft>
                <a:spcPts val="0"/>
              </a:spcAft>
              <a:buClr>
                <a:schemeClr val="lt2"/>
              </a:buClr>
              <a:buSzPts val="3000"/>
              <a:buFont typeface="Arial"/>
              <a:buChar char="●"/>
              <a:defRPr sz="3000" b="0" i="0" u="none" strike="noStrike" cap="none">
                <a:solidFill>
                  <a:schemeClr val="lt2"/>
                </a:solidFill>
                <a:latin typeface="Arial"/>
                <a:ea typeface="Arial"/>
                <a:cs typeface="Arial"/>
                <a:sym typeface="Arial"/>
              </a:defRPr>
            </a:lvl1pPr>
            <a:lvl2pPr marL="914400" marR="0" lvl="1" indent="-381000" algn="l" rtl="0">
              <a:lnSpc>
                <a:spcPct val="100000"/>
              </a:lnSpc>
              <a:spcBef>
                <a:spcPts val="0"/>
              </a:spcBef>
              <a:spcAft>
                <a:spcPts val="0"/>
              </a:spcAft>
              <a:buClr>
                <a:schemeClr val="lt2"/>
              </a:buClr>
              <a:buSzPts val="2400"/>
              <a:buFont typeface="Arial"/>
              <a:buChar char="○"/>
              <a:defRPr sz="2400" b="0" i="0" u="none" strike="noStrike" cap="none">
                <a:solidFill>
                  <a:schemeClr val="lt2"/>
                </a:solidFill>
                <a:latin typeface="Arial"/>
                <a:ea typeface="Arial"/>
                <a:cs typeface="Arial"/>
                <a:sym typeface="Arial"/>
              </a:defRPr>
            </a:lvl2pPr>
            <a:lvl3pPr marL="1371600" marR="0" lvl="2" indent="-381000" algn="l" rtl="0">
              <a:lnSpc>
                <a:spcPct val="100000"/>
              </a:lnSpc>
              <a:spcBef>
                <a:spcPts val="0"/>
              </a:spcBef>
              <a:spcAft>
                <a:spcPts val="0"/>
              </a:spcAft>
              <a:buClr>
                <a:schemeClr val="lt2"/>
              </a:buClr>
              <a:buSzPts val="2400"/>
              <a:buFont typeface="Arial"/>
              <a:buChar char="■"/>
              <a:defRPr sz="2400" b="0" i="0" u="none" strike="noStrike" cap="none">
                <a:solidFill>
                  <a:schemeClr val="lt2"/>
                </a:solidFill>
                <a:latin typeface="Arial"/>
                <a:ea typeface="Arial"/>
                <a:cs typeface="Arial"/>
                <a:sym typeface="Arial"/>
              </a:defRPr>
            </a:lvl3pPr>
            <a:lvl4pPr marL="1828800" marR="0" lvl="3" indent="-342900" algn="l" rtl="0">
              <a:lnSpc>
                <a:spcPct val="100000"/>
              </a:lnSpc>
              <a:spcBef>
                <a:spcPts val="0"/>
              </a:spcBef>
              <a:spcAft>
                <a:spcPts val="0"/>
              </a:spcAft>
              <a:buClr>
                <a:schemeClr val="lt2"/>
              </a:buClr>
              <a:buSzPts val="1800"/>
              <a:buFont typeface="Arial"/>
              <a:buChar char="●"/>
              <a:defRPr sz="1800" b="0" i="0" u="none" strike="noStrike" cap="none">
                <a:solidFill>
                  <a:schemeClr val="lt2"/>
                </a:solidFill>
                <a:latin typeface="Arial"/>
                <a:ea typeface="Arial"/>
                <a:cs typeface="Arial"/>
                <a:sym typeface="Arial"/>
              </a:defRPr>
            </a:lvl4pPr>
            <a:lvl5pPr marL="2286000" marR="0" lvl="4" indent="-342900" algn="l" rtl="0">
              <a:lnSpc>
                <a:spcPct val="100000"/>
              </a:lnSpc>
              <a:spcBef>
                <a:spcPts val="0"/>
              </a:spcBef>
              <a:spcAft>
                <a:spcPts val="0"/>
              </a:spcAft>
              <a:buClr>
                <a:schemeClr val="lt2"/>
              </a:buClr>
              <a:buSzPts val="1800"/>
              <a:buFont typeface="Arial"/>
              <a:buChar char="○"/>
              <a:defRPr sz="1800" b="0" i="0" u="none" strike="noStrike" cap="none">
                <a:solidFill>
                  <a:schemeClr val="lt2"/>
                </a:solidFill>
                <a:latin typeface="Arial"/>
                <a:ea typeface="Arial"/>
                <a:cs typeface="Arial"/>
                <a:sym typeface="Arial"/>
              </a:defRPr>
            </a:lvl5pPr>
            <a:lvl6pPr marL="2743200" marR="0" lvl="5" indent="-342900" algn="l" rtl="0">
              <a:lnSpc>
                <a:spcPct val="100000"/>
              </a:lnSpc>
              <a:spcBef>
                <a:spcPts val="0"/>
              </a:spcBef>
              <a:spcAft>
                <a:spcPts val="0"/>
              </a:spcAft>
              <a:buClr>
                <a:schemeClr val="lt2"/>
              </a:buClr>
              <a:buSzPts val="1800"/>
              <a:buFont typeface="Arial"/>
              <a:buChar char="■"/>
              <a:defRPr sz="1800" b="0" i="0" u="none" strike="noStrike" cap="none">
                <a:solidFill>
                  <a:schemeClr val="lt2"/>
                </a:solidFill>
                <a:latin typeface="Arial"/>
                <a:ea typeface="Arial"/>
                <a:cs typeface="Arial"/>
                <a:sym typeface="Arial"/>
              </a:defRPr>
            </a:lvl6pPr>
            <a:lvl7pPr marL="3200400" marR="0" lvl="6" indent="-342900" algn="l" rtl="0">
              <a:lnSpc>
                <a:spcPct val="100000"/>
              </a:lnSpc>
              <a:spcBef>
                <a:spcPts val="0"/>
              </a:spcBef>
              <a:spcAft>
                <a:spcPts val="0"/>
              </a:spcAft>
              <a:buClr>
                <a:schemeClr val="lt2"/>
              </a:buClr>
              <a:buSzPts val="1800"/>
              <a:buFont typeface="Arial"/>
              <a:buChar char="●"/>
              <a:defRPr sz="1800" b="0" i="0" u="none" strike="noStrike" cap="none">
                <a:solidFill>
                  <a:schemeClr val="lt2"/>
                </a:solidFill>
                <a:latin typeface="Arial"/>
                <a:ea typeface="Arial"/>
                <a:cs typeface="Arial"/>
                <a:sym typeface="Arial"/>
              </a:defRPr>
            </a:lvl7pPr>
            <a:lvl8pPr marL="3657600" marR="0" lvl="7" indent="-342900" algn="l" rtl="0">
              <a:lnSpc>
                <a:spcPct val="100000"/>
              </a:lnSpc>
              <a:spcBef>
                <a:spcPts val="0"/>
              </a:spcBef>
              <a:spcAft>
                <a:spcPts val="0"/>
              </a:spcAft>
              <a:buClr>
                <a:schemeClr val="lt2"/>
              </a:buClr>
              <a:buSzPts val="1800"/>
              <a:buFont typeface="Arial"/>
              <a:buChar char="○"/>
              <a:defRPr sz="1800" b="0" i="0" u="none" strike="noStrike" cap="none">
                <a:solidFill>
                  <a:schemeClr val="lt2"/>
                </a:solidFill>
                <a:latin typeface="Arial"/>
                <a:ea typeface="Arial"/>
                <a:cs typeface="Arial"/>
                <a:sym typeface="Arial"/>
              </a:defRPr>
            </a:lvl8pPr>
            <a:lvl9pPr marL="4114800" marR="0" lvl="8" indent="-342900" algn="l" rtl="0">
              <a:lnSpc>
                <a:spcPct val="100000"/>
              </a:lnSpc>
              <a:spcBef>
                <a:spcPts val="0"/>
              </a:spcBef>
              <a:spcAft>
                <a:spcPts val="0"/>
              </a:spcAft>
              <a:buClr>
                <a:schemeClr val="lt2"/>
              </a:buClr>
              <a:buSzPts val="1800"/>
              <a:buFont typeface="Arial"/>
              <a:buChar char="■"/>
              <a:defRPr sz="1800" b="0" i="0" u="none" strike="noStrike" cap="none">
                <a:solidFill>
                  <a:schemeClr val="lt2"/>
                </a:solidFill>
                <a:latin typeface="Arial"/>
                <a:ea typeface="Arial"/>
                <a:cs typeface="Arial"/>
                <a:sym typeface="Arial"/>
              </a:defRPr>
            </a:lvl9pPr>
          </a:lstStyle>
          <a:p>
            <a:pPr marL="38100" indent="0">
              <a:spcBef>
                <a:spcPts val="0"/>
              </a:spcBef>
              <a:buFont typeface="Arial"/>
              <a:buNone/>
            </a:pPr>
            <a:r>
              <a:rPr lang="en-US" sz="1600" b="1" dirty="0" smtClean="0">
                <a:solidFill>
                  <a:srgbClr val="0000FF"/>
                </a:solidFill>
                <a:latin typeface="Courier New" panose="02070309020205020404" pitchFamily="49" charset="0"/>
              </a:rPr>
              <a:t>JOIN</a:t>
            </a:r>
            <a:r>
              <a:rPr lang="en-US" sz="1600" dirty="0" smtClean="0">
                <a:solidFill>
                  <a:srgbClr val="000000"/>
                </a:solidFill>
                <a:latin typeface="Courier New" panose="02070309020205020404" pitchFamily="49" charset="0"/>
              </a:rPr>
              <a:t> </a:t>
            </a:r>
          </a:p>
          <a:p>
            <a:pPr marL="38100" indent="0">
              <a:spcBef>
                <a:spcPts val="0"/>
              </a:spcBef>
              <a:buFont typeface="Arial"/>
              <a:buNone/>
            </a:pPr>
            <a:r>
              <a:rPr lang="en-US" sz="1600" dirty="0" err="1" smtClean="0">
                <a:solidFill>
                  <a:srgbClr val="808000"/>
                </a:solidFill>
                <a:latin typeface="Courier New" panose="02070309020205020404" pitchFamily="49" charset="0"/>
              </a:rPr>
              <a:t>sierra_view.fund_master</a:t>
            </a:r>
            <a:r>
              <a:rPr lang="en-US" sz="1600" dirty="0" smtClean="0">
                <a:solidFill>
                  <a:srgbClr val="808000"/>
                </a:solidFill>
                <a:latin typeface="Courier New" panose="02070309020205020404" pitchFamily="49" charset="0"/>
              </a:rPr>
              <a:t> </a:t>
            </a:r>
            <a:r>
              <a:rPr lang="en-US" sz="1600" dirty="0" err="1" smtClean="0">
                <a:solidFill>
                  <a:srgbClr val="808000"/>
                </a:solidFill>
                <a:latin typeface="Courier New" panose="02070309020205020404" pitchFamily="49" charset="0"/>
              </a:rPr>
              <a:t>fm</a:t>
            </a:r>
            <a:endParaRPr lang="en-US" sz="1600" dirty="0" smtClean="0">
              <a:solidFill>
                <a:srgbClr val="808000"/>
              </a:solidFill>
              <a:latin typeface="Courier New" panose="02070309020205020404" pitchFamily="49" charset="0"/>
            </a:endParaRPr>
          </a:p>
          <a:p>
            <a:pPr marL="38100" indent="0">
              <a:spcBef>
                <a:spcPts val="0"/>
              </a:spcBef>
              <a:buFont typeface="Arial"/>
              <a:buNone/>
            </a:pPr>
            <a:r>
              <a:rPr lang="en-US" sz="1600" b="1" dirty="0" smtClean="0">
                <a:solidFill>
                  <a:srgbClr val="0000FF"/>
                </a:solidFill>
                <a:latin typeface="Courier New" panose="02070309020205020404" pitchFamily="49" charset="0"/>
              </a:rPr>
              <a:t>ON</a:t>
            </a:r>
            <a:endParaRPr lang="en-US" sz="1600" dirty="0">
              <a:solidFill>
                <a:srgbClr val="000000"/>
              </a:solidFill>
              <a:latin typeface="Courier New" panose="02070309020205020404" pitchFamily="49" charset="0"/>
            </a:endParaRPr>
          </a:p>
          <a:p>
            <a:pPr marL="38100" indent="0">
              <a:spcBef>
                <a:spcPts val="0"/>
              </a:spcBef>
              <a:buFont typeface="Arial"/>
              <a:buNone/>
            </a:pPr>
            <a:r>
              <a:rPr lang="en-US" sz="1600" dirty="0" smtClean="0">
                <a:solidFill>
                  <a:srgbClr val="0000FF"/>
                </a:solidFill>
                <a:latin typeface="Courier New" panose="02070309020205020404" pitchFamily="49" charset="0"/>
              </a:rPr>
              <a:t>cmf.fund_code::</a:t>
            </a:r>
            <a:r>
              <a:rPr lang="en-US" sz="1600" b="1" dirty="0" smtClean="0">
                <a:solidFill>
                  <a:srgbClr val="800000"/>
                </a:solidFill>
                <a:latin typeface="Courier New" panose="02070309020205020404" pitchFamily="49" charset="0"/>
              </a:rPr>
              <a:t>INT</a:t>
            </a:r>
            <a:r>
              <a:rPr lang="en-US" sz="1600" dirty="0" smtClean="0">
                <a:solidFill>
                  <a:srgbClr val="000000"/>
                </a:solidFill>
                <a:latin typeface="Courier New" panose="02070309020205020404" pitchFamily="49" charset="0"/>
              </a:rPr>
              <a:t> </a:t>
            </a:r>
            <a:r>
              <a:rPr lang="en-US" sz="1600" b="1" dirty="0">
                <a:solidFill>
                  <a:srgbClr val="0000FF"/>
                </a:solidFill>
                <a:latin typeface="Courier New" panose="02070309020205020404" pitchFamily="49" charset="0"/>
              </a:rPr>
              <a:t>=</a:t>
            </a:r>
            <a:r>
              <a:rPr lang="en-US" sz="1600" dirty="0" smtClean="0">
                <a:solidFill>
                  <a:srgbClr val="000000"/>
                </a:solidFill>
                <a:latin typeface="Courier New" panose="02070309020205020404" pitchFamily="49" charset="0"/>
              </a:rPr>
              <a:t> </a:t>
            </a:r>
            <a:r>
              <a:rPr lang="en-US" sz="1600" dirty="0" err="1" smtClean="0">
                <a:solidFill>
                  <a:srgbClr val="808000"/>
                </a:solidFill>
                <a:latin typeface="Courier New" panose="02070309020205020404" pitchFamily="49" charset="0"/>
              </a:rPr>
              <a:t>fm.code_num</a:t>
            </a:r>
            <a:endParaRPr lang="en-US" sz="4000" dirty="0"/>
          </a:p>
        </p:txBody>
      </p:sp>
      <p:sp>
        <p:nvSpPr>
          <p:cNvPr id="7" name="Rectangle 6"/>
          <p:cNvSpPr/>
          <p:nvPr/>
        </p:nvSpPr>
        <p:spPr>
          <a:xfrm>
            <a:off x="854949" y="4206240"/>
            <a:ext cx="2912380" cy="2072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742432" y="2218944"/>
            <a:ext cx="1609344" cy="9714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522141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Accounting Units</a:t>
            </a:r>
            <a:endParaRPr lang="en-US" dirty="0"/>
          </a:p>
        </p:txBody>
      </p:sp>
      <p:pic>
        <p:nvPicPr>
          <p:cNvPr id="4" name="Picture 3"/>
          <p:cNvPicPr>
            <a:picLocks noChangeAspect="1"/>
          </p:cNvPicPr>
          <p:nvPr/>
        </p:nvPicPr>
        <p:blipFill>
          <a:blip r:embed="rId3"/>
          <a:stretch>
            <a:fillRect/>
          </a:stretch>
        </p:blipFill>
        <p:spPr>
          <a:xfrm>
            <a:off x="6384723" y="2170485"/>
            <a:ext cx="1558322" cy="2772173"/>
          </a:xfrm>
          <a:prstGeom prst="rect">
            <a:avLst/>
          </a:prstGeom>
        </p:spPr>
      </p:pic>
      <p:pic>
        <p:nvPicPr>
          <p:cNvPr id="5" name="Picture 4"/>
          <p:cNvPicPr>
            <a:picLocks noChangeAspect="1"/>
          </p:cNvPicPr>
          <p:nvPr/>
        </p:nvPicPr>
        <p:blipFill rotWithShape="1">
          <a:blip r:embed="rId4"/>
          <a:srcRect t="57569"/>
          <a:stretch/>
        </p:blipFill>
        <p:spPr>
          <a:xfrm>
            <a:off x="1342426" y="2870658"/>
            <a:ext cx="3428422" cy="1717818"/>
          </a:xfrm>
          <a:prstGeom prst="rect">
            <a:avLst/>
          </a:prstGeom>
        </p:spPr>
      </p:pic>
      <p:pic>
        <p:nvPicPr>
          <p:cNvPr id="6" name="Picture 5"/>
          <p:cNvPicPr>
            <a:picLocks noChangeAspect="1"/>
          </p:cNvPicPr>
          <p:nvPr/>
        </p:nvPicPr>
        <p:blipFill>
          <a:blip r:embed="rId5"/>
          <a:stretch>
            <a:fillRect/>
          </a:stretch>
        </p:blipFill>
        <p:spPr>
          <a:xfrm>
            <a:off x="1409069" y="1407069"/>
            <a:ext cx="7277679" cy="598370"/>
          </a:xfrm>
          <a:prstGeom prst="rect">
            <a:avLst/>
          </a:prstGeom>
        </p:spPr>
      </p:pic>
      <p:sp>
        <p:nvSpPr>
          <p:cNvPr id="7" name="Rectangle 6"/>
          <p:cNvSpPr/>
          <p:nvPr/>
        </p:nvSpPr>
        <p:spPr>
          <a:xfrm>
            <a:off x="3558746" y="1548714"/>
            <a:ext cx="1639330" cy="456725"/>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384723" y="3545341"/>
            <a:ext cx="1558322" cy="227589"/>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Elbow Connector 10"/>
          <p:cNvCxnSpPr>
            <a:stCxn id="7" idx="2"/>
            <a:endCxn id="9" idx="3"/>
          </p:cNvCxnSpPr>
          <p:nvPr/>
        </p:nvCxnSpPr>
        <p:spPr>
          <a:xfrm rot="16200000" flipH="1">
            <a:off x="5333880" y="1049970"/>
            <a:ext cx="1653697" cy="3564634"/>
          </a:xfrm>
          <a:prstGeom prst="bentConnector4">
            <a:avLst>
              <a:gd name="adj1" fmla="val 46559"/>
              <a:gd name="adj2" fmla="val 106413"/>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1832919" y="3556571"/>
            <a:ext cx="2607276" cy="299723"/>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Arrow Connector 17"/>
          <p:cNvCxnSpPr>
            <a:endCxn id="9" idx="1"/>
          </p:cNvCxnSpPr>
          <p:nvPr/>
        </p:nvCxnSpPr>
        <p:spPr>
          <a:xfrm>
            <a:off x="4440195" y="3659135"/>
            <a:ext cx="1944528" cy="1"/>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222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500"/>
                                        <p:tgtEl>
                                          <p:spTgt spid="18"/>
                                        </p:tgtEl>
                                      </p:cBhvr>
                                    </p:animEffect>
                                  </p:childTnLst>
                                </p:cTn>
                              </p:par>
                              <p:par>
                                <p:cTn id="21" presetID="10"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par>
                          <p:cTn id="24" fill="hold">
                            <p:stCondLst>
                              <p:cond delay="500"/>
                            </p:stCondLst>
                            <p:childTnLst>
                              <p:par>
                                <p:cTn id="25" presetID="10"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Putting This Together</a:t>
            </a:r>
            <a:endParaRPr lang="en-US" dirty="0"/>
          </a:p>
        </p:txBody>
      </p:sp>
      <p:pic>
        <p:nvPicPr>
          <p:cNvPr id="2" name="Picture 1"/>
          <p:cNvPicPr>
            <a:picLocks noChangeAspect="1"/>
          </p:cNvPicPr>
          <p:nvPr/>
        </p:nvPicPr>
        <p:blipFill>
          <a:blip r:embed="rId3"/>
          <a:stretch>
            <a:fillRect/>
          </a:stretch>
        </p:blipFill>
        <p:spPr>
          <a:xfrm>
            <a:off x="2030862" y="1388009"/>
            <a:ext cx="5479971" cy="3518537"/>
          </a:xfrm>
          <a:prstGeom prst="rect">
            <a:avLst/>
          </a:prstGeom>
        </p:spPr>
      </p:pic>
      <p:pic>
        <p:nvPicPr>
          <p:cNvPr id="4" name="Picture 3"/>
          <p:cNvPicPr>
            <a:picLocks noChangeAspect="1"/>
          </p:cNvPicPr>
          <p:nvPr/>
        </p:nvPicPr>
        <p:blipFill>
          <a:blip r:embed="rId4"/>
          <a:stretch>
            <a:fillRect/>
          </a:stretch>
        </p:blipFill>
        <p:spPr>
          <a:xfrm>
            <a:off x="4897924" y="3105338"/>
            <a:ext cx="1442516" cy="178193"/>
          </a:xfrm>
          <a:prstGeom prst="rect">
            <a:avLst/>
          </a:prstGeom>
        </p:spPr>
      </p:pic>
    </p:spTree>
    <p:extLst>
      <p:ext uri="{BB962C8B-B14F-4D97-AF65-F5344CB8AC3E}">
        <p14:creationId xmlns:p14="http://schemas.microsoft.com/office/powerpoint/2010/main" val="13403455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Putting This Together</a:t>
            </a:r>
            <a:endParaRPr lang="en-US" dirty="0"/>
          </a:p>
        </p:txBody>
      </p:sp>
      <p:pic>
        <p:nvPicPr>
          <p:cNvPr id="4" name="Picture 3"/>
          <p:cNvPicPr>
            <a:picLocks noChangeAspect="1"/>
          </p:cNvPicPr>
          <p:nvPr/>
        </p:nvPicPr>
        <p:blipFill>
          <a:blip r:embed="rId3"/>
          <a:stretch>
            <a:fillRect/>
          </a:stretch>
        </p:blipFill>
        <p:spPr>
          <a:xfrm>
            <a:off x="2173496" y="1256845"/>
            <a:ext cx="5194703" cy="3717998"/>
          </a:xfrm>
          <a:prstGeom prst="rect">
            <a:avLst/>
          </a:prstGeom>
        </p:spPr>
      </p:pic>
      <p:pic>
        <p:nvPicPr>
          <p:cNvPr id="2" name="Picture 1"/>
          <p:cNvPicPr>
            <a:picLocks noChangeAspect="1"/>
          </p:cNvPicPr>
          <p:nvPr/>
        </p:nvPicPr>
        <p:blipFill>
          <a:blip r:embed="rId4"/>
          <a:stretch>
            <a:fillRect/>
          </a:stretch>
        </p:blipFill>
        <p:spPr>
          <a:xfrm>
            <a:off x="5305330" y="3183977"/>
            <a:ext cx="1276539" cy="157690"/>
          </a:xfrm>
          <a:prstGeom prst="rect">
            <a:avLst/>
          </a:prstGeom>
        </p:spPr>
      </p:pic>
    </p:spTree>
    <p:extLst>
      <p:ext uri="{BB962C8B-B14F-4D97-AF65-F5344CB8AC3E}">
        <p14:creationId xmlns:p14="http://schemas.microsoft.com/office/powerpoint/2010/main" val="36795996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What About </a:t>
            </a:r>
            <a:r>
              <a:rPr lang="en-US" dirty="0"/>
              <a:t>P</a:t>
            </a:r>
            <a:r>
              <a:rPr lang="en-US" dirty="0" smtClean="0"/>
              <a:t>artially Paid Orders</a:t>
            </a:r>
            <a:endParaRPr lang="en-US" dirty="0"/>
          </a:p>
        </p:txBody>
      </p:sp>
      <p:pic>
        <p:nvPicPr>
          <p:cNvPr id="2" name="Picture 1"/>
          <p:cNvPicPr>
            <a:picLocks noChangeAspect="1"/>
          </p:cNvPicPr>
          <p:nvPr/>
        </p:nvPicPr>
        <p:blipFill>
          <a:blip r:embed="rId3"/>
          <a:stretch>
            <a:fillRect/>
          </a:stretch>
        </p:blipFill>
        <p:spPr>
          <a:xfrm>
            <a:off x="1458016" y="1356324"/>
            <a:ext cx="6863153" cy="2774596"/>
          </a:xfrm>
          <a:prstGeom prst="rect">
            <a:avLst/>
          </a:prstGeom>
        </p:spPr>
      </p:pic>
      <p:pic>
        <p:nvPicPr>
          <p:cNvPr id="6" name="Picture 5"/>
          <p:cNvPicPr>
            <a:picLocks noChangeAspect="1"/>
          </p:cNvPicPr>
          <p:nvPr/>
        </p:nvPicPr>
        <p:blipFill>
          <a:blip r:embed="rId4"/>
          <a:stretch>
            <a:fillRect/>
          </a:stretch>
        </p:blipFill>
        <p:spPr>
          <a:xfrm>
            <a:off x="854948" y="4352111"/>
            <a:ext cx="8069291" cy="454929"/>
          </a:xfrm>
          <a:prstGeom prst="rect">
            <a:avLst/>
          </a:prstGeom>
        </p:spPr>
      </p:pic>
    </p:spTree>
    <p:extLst>
      <p:ext uri="{BB962C8B-B14F-4D97-AF65-F5344CB8AC3E}">
        <p14:creationId xmlns:p14="http://schemas.microsoft.com/office/powerpoint/2010/main" val="7213942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Putting This Together</a:t>
            </a:r>
            <a:endParaRPr lang="en-US" dirty="0"/>
          </a:p>
        </p:txBody>
      </p:sp>
      <p:pic>
        <p:nvPicPr>
          <p:cNvPr id="2" name="Picture 1"/>
          <p:cNvPicPr>
            <a:picLocks noChangeAspect="1"/>
          </p:cNvPicPr>
          <p:nvPr/>
        </p:nvPicPr>
        <p:blipFill>
          <a:blip r:embed="rId3"/>
          <a:stretch>
            <a:fillRect/>
          </a:stretch>
        </p:blipFill>
        <p:spPr>
          <a:xfrm>
            <a:off x="1236132" y="1369715"/>
            <a:ext cx="5346723" cy="3608566"/>
          </a:xfrm>
          <a:prstGeom prst="rect">
            <a:avLst/>
          </a:prstGeom>
        </p:spPr>
      </p:pic>
      <p:pic>
        <p:nvPicPr>
          <p:cNvPr id="4" name="Picture 3"/>
          <p:cNvPicPr>
            <a:picLocks noChangeAspect="1"/>
          </p:cNvPicPr>
          <p:nvPr/>
        </p:nvPicPr>
        <p:blipFill>
          <a:blip r:embed="rId4"/>
          <a:stretch>
            <a:fillRect/>
          </a:stretch>
        </p:blipFill>
        <p:spPr>
          <a:xfrm>
            <a:off x="3828269" y="2939532"/>
            <a:ext cx="1122373" cy="138646"/>
          </a:xfrm>
          <a:prstGeom prst="rect">
            <a:avLst/>
          </a:prstGeom>
        </p:spPr>
      </p:pic>
    </p:spTree>
    <p:extLst>
      <p:ext uri="{BB962C8B-B14F-4D97-AF65-F5344CB8AC3E}">
        <p14:creationId xmlns:p14="http://schemas.microsoft.com/office/powerpoint/2010/main" val="148849343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 Different Approach</a:t>
            </a:r>
            <a:endParaRPr lang="en-US" dirty="0"/>
          </a:p>
        </p:txBody>
      </p:sp>
      <p:pic>
        <p:nvPicPr>
          <p:cNvPr id="4" name="Picture 3"/>
          <p:cNvPicPr>
            <a:picLocks noChangeAspect="1"/>
          </p:cNvPicPr>
          <p:nvPr/>
        </p:nvPicPr>
        <p:blipFill>
          <a:blip r:embed="rId3"/>
          <a:stretch>
            <a:fillRect/>
          </a:stretch>
        </p:blipFill>
        <p:spPr>
          <a:xfrm>
            <a:off x="854948" y="1286932"/>
            <a:ext cx="5759294" cy="2929468"/>
          </a:xfrm>
          <a:prstGeom prst="rect">
            <a:avLst/>
          </a:prstGeom>
        </p:spPr>
      </p:pic>
      <p:pic>
        <p:nvPicPr>
          <p:cNvPr id="2" name="Picture 1"/>
          <p:cNvPicPr>
            <a:picLocks noChangeAspect="1"/>
          </p:cNvPicPr>
          <p:nvPr/>
        </p:nvPicPr>
        <p:blipFill>
          <a:blip r:embed="rId4"/>
          <a:stretch>
            <a:fillRect/>
          </a:stretch>
        </p:blipFill>
        <p:spPr>
          <a:xfrm>
            <a:off x="5207301" y="2118526"/>
            <a:ext cx="3648832" cy="2878387"/>
          </a:xfrm>
          <a:prstGeom prst="rect">
            <a:avLst/>
          </a:prstGeom>
        </p:spPr>
      </p:pic>
    </p:spTree>
    <p:extLst>
      <p:ext uri="{BB962C8B-B14F-4D97-AF65-F5344CB8AC3E}">
        <p14:creationId xmlns:p14="http://schemas.microsoft.com/office/powerpoint/2010/main" val="41428398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What if you want fund names?</a:t>
            </a:r>
            <a:endParaRPr lang="en-US" dirty="0"/>
          </a:p>
        </p:txBody>
      </p:sp>
      <p:pic>
        <p:nvPicPr>
          <p:cNvPr id="2" name="Picture 1"/>
          <p:cNvPicPr>
            <a:picLocks noChangeAspect="1"/>
          </p:cNvPicPr>
          <p:nvPr/>
        </p:nvPicPr>
        <p:blipFill>
          <a:blip r:embed="rId3"/>
          <a:stretch>
            <a:fillRect/>
          </a:stretch>
        </p:blipFill>
        <p:spPr>
          <a:xfrm>
            <a:off x="1282254" y="1340027"/>
            <a:ext cx="6977188" cy="2105906"/>
          </a:xfrm>
          <a:prstGeom prst="rect">
            <a:avLst/>
          </a:prstGeom>
        </p:spPr>
      </p:pic>
      <p:pic>
        <p:nvPicPr>
          <p:cNvPr id="7170" name="Picture 2" descr="https://i.imgflip.com/8eifap.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9674" y="2392980"/>
            <a:ext cx="2681775" cy="25255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067552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What if you want fund names?</a:t>
            </a:r>
            <a:endParaRPr lang="en-US" dirty="0"/>
          </a:p>
        </p:txBody>
      </p:sp>
      <p:pic>
        <p:nvPicPr>
          <p:cNvPr id="2" name="Picture 1"/>
          <p:cNvPicPr>
            <a:picLocks noChangeAspect="1"/>
          </p:cNvPicPr>
          <p:nvPr/>
        </p:nvPicPr>
        <p:blipFill>
          <a:blip r:embed="rId3"/>
          <a:stretch>
            <a:fillRect/>
          </a:stretch>
        </p:blipFill>
        <p:spPr>
          <a:xfrm>
            <a:off x="1282254" y="1340027"/>
            <a:ext cx="6977188" cy="2105906"/>
          </a:xfrm>
          <a:prstGeom prst="rect">
            <a:avLst/>
          </a:prstGeom>
        </p:spPr>
      </p:pic>
      <p:pic>
        <p:nvPicPr>
          <p:cNvPr id="4" name="Picture 3"/>
          <p:cNvPicPr>
            <a:picLocks noChangeAspect="1"/>
          </p:cNvPicPr>
          <p:nvPr/>
        </p:nvPicPr>
        <p:blipFill>
          <a:blip r:embed="rId4"/>
          <a:stretch>
            <a:fillRect/>
          </a:stretch>
        </p:blipFill>
        <p:spPr>
          <a:xfrm>
            <a:off x="1475460" y="3535970"/>
            <a:ext cx="6590775" cy="1497463"/>
          </a:xfrm>
          <a:prstGeom prst="rect">
            <a:avLst/>
          </a:prstGeom>
        </p:spPr>
      </p:pic>
    </p:spTree>
    <p:extLst>
      <p:ext uri="{BB962C8B-B14F-4D97-AF65-F5344CB8AC3E}">
        <p14:creationId xmlns:p14="http://schemas.microsoft.com/office/powerpoint/2010/main" val="40613707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8"/>
          <p:cNvSpPr txBox="1">
            <a:spLocks noGrp="1"/>
          </p:cNvSpPr>
          <p:nvPr>
            <p:ph type="ctrTitle"/>
          </p:nvPr>
        </p:nvSpPr>
        <p:spPr>
          <a:prstGeom prst="rect">
            <a:avLst/>
          </a:prstGeom>
        </p:spPr>
        <p:txBody>
          <a:bodyPr spcFirstLastPara="1" wrap="square" lIns="91425" tIns="91425" rIns="91425" bIns="91425" anchor="b" anchorCtr="0">
            <a:noAutofit/>
          </a:bodyPr>
          <a:lstStyle/>
          <a:p>
            <a:pPr lvl="0"/>
            <a:r>
              <a:rPr lang="en-US" b="0" dirty="0"/>
              <a:t>The Rules of </a:t>
            </a:r>
            <a:r>
              <a:rPr lang="en-US" b="0" dirty="0" smtClean="0"/>
              <a:t>SQL-</a:t>
            </a:r>
            <a:r>
              <a:rPr lang="en-US" b="0" dirty="0" err="1"/>
              <a:t>S</a:t>
            </a:r>
            <a:r>
              <a:rPr lang="en-US" b="0" dirty="0" err="1" smtClean="0"/>
              <a:t>itions</a:t>
            </a:r>
            <a:endParaRPr dirty="0"/>
          </a:p>
        </p:txBody>
      </p:sp>
      <p:sp>
        <p:nvSpPr>
          <p:cNvPr id="60" name="Google Shape;60;p8"/>
          <p:cNvSpPr txBox="1">
            <a:spLocks noGrp="1"/>
          </p:cNvSpPr>
          <p:nvPr>
            <p:ph type="subTitle" idx="1"/>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t>Jeremy Goldstein</a:t>
            </a:r>
          </a:p>
          <a:p>
            <a:pPr marL="0" lvl="0" indent="0" algn="ctr" rtl="0">
              <a:spcBef>
                <a:spcPts val="0"/>
              </a:spcBef>
              <a:spcAft>
                <a:spcPts val="0"/>
              </a:spcAft>
              <a:buNone/>
            </a:pPr>
            <a:r>
              <a:rPr lang="en" dirty="0" smtClean="0"/>
              <a:t>Data Curation Librarian</a:t>
            </a:r>
          </a:p>
          <a:p>
            <a:pPr marL="0" lvl="0" indent="0" algn="ctr" rtl="0">
              <a:spcBef>
                <a:spcPts val="0"/>
              </a:spcBef>
              <a:spcAft>
                <a:spcPts val="0"/>
              </a:spcAft>
              <a:buNone/>
            </a:pPr>
            <a:r>
              <a:rPr lang="en" dirty="0" smtClean="0"/>
              <a:t>Minuteman Library Network</a:t>
            </a:r>
            <a:endParaRPr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Wrong</a:t>
            </a:r>
            <a:endParaRPr lang="en-US" dirty="0"/>
          </a:p>
        </p:txBody>
      </p:sp>
      <p:pic>
        <p:nvPicPr>
          <p:cNvPr id="2" name="Picture 1"/>
          <p:cNvPicPr>
            <a:picLocks noChangeAspect="1"/>
          </p:cNvPicPr>
          <p:nvPr/>
        </p:nvPicPr>
        <p:blipFill>
          <a:blip r:embed="rId3"/>
          <a:stretch>
            <a:fillRect/>
          </a:stretch>
        </p:blipFill>
        <p:spPr>
          <a:xfrm>
            <a:off x="854948" y="1240809"/>
            <a:ext cx="5695952" cy="3424008"/>
          </a:xfrm>
          <a:prstGeom prst="rect">
            <a:avLst/>
          </a:prstGeom>
        </p:spPr>
      </p:pic>
      <p:pic>
        <p:nvPicPr>
          <p:cNvPr id="6" name="Picture 5"/>
          <p:cNvPicPr>
            <a:picLocks noChangeAspect="1"/>
          </p:cNvPicPr>
          <p:nvPr/>
        </p:nvPicPr>
        <p:blipFill>
          <a:blip r:embed="rId4"/>
          <a:stretch>
            <a:fillRect/>
          </a:stretch>
        </p:blipFill>
        <p:spPr>
          <a:xfrm>
            <a:off x="5127105" y="2311400"/>
            <a:ext cx="3911704" cy="2689997"/>
          </a:xfrm>
          <a:prstGeom prst="rect">
            <a:avLst/>
          </a:prstGeom>
        </p:spPr>
      </p:pic>
      <p:sp>
        <p:nvSpPr>
          <p:cNvPr id="7" name="Rectangle 6"/>
          <p:cNvSpPr/>
          <p:nvPr/>
        </p:nvSpPr>
        <p:spPr>
          <a:xfrm>
            <a:off x="982134" y="3242733"/>
            <a:ext cx="2565400" cy="499534"/>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286934" y="1742237"/>
            <a:ext cx="634999" cy="145830"/>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044748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With and Without Fund Name</a:t>
            </a:r>
            <a:endParaRPr lang="en-US" dirty="0"/>
          </a:p>
        </p:txBody>
      </p:sp>
      <p:pic>
        <p:nvPicPr>
          <p:cNvPr id="6" name="Picture 5"/>
          <p:cNvPicPr>
            <a:picLocks noChangeAspect="1"/>
          </p:cNvPicPr>
          <p:nvPr/>
        </p:nvPicPr>
        <p:blipFill>
          <a:blip r:embed="rId3"/>
          <a:stretch>
            <a:fillRect/>
          </a:stretch>
        </p:blipFill>
        <p:spPr>
          <a:xfrm>
            <a:off x="4770848" y="1583267"/>
            <a:ext cx="4296867" cy="2954866"/>
          </a:xfrm>
          <a:prstGeom prst="rect">
            <a:avLst/>
          </a:prstGeom>
        </p:spPr>
      </p:pic>
      <p:pic>
        <p:nvPicPr>
          <p:cNvPr id="4" name="Picture 3"/>
          <p:cNvPicPr>
            <a:picLocks noChangeAspect="1"/>
          </p:cNvPicPr>
          <p:nvPr/>
        </p:nvPicPr>
        <p:blipFill>
          <a:blip r:embed="rId4"/>
          <a:stretch>
            <a:fillRect/>
          </a:stretch>
        </p:blipFill>
        <p:spPr>
          <a:xfrm>
            <a:off x="854948" y="1583267"/>
            <a:ext cx="3745783" cy="2954866"/>
          </a:xfrm>
          <a:prstGeom prst="rect">
            <a:avLst/>
          </a:prstGeom>
        </p:spPr>
      </p:pic>
    </p:spTree>
    <p:extLst>
      <p:ext uri="{BB962C8B-B14F-4D97-AF65-F5344CB8AC3E}">
        <p14:creationId xmlns:p14="http://schemas.microsoft.com/office/powerpoint/2010/main" val="419625278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Finding Our </a:t>
            </a:r>
            <a:r>
              <a:rPr lang="en-US" dirty="0"/>
              <a:t>E</a:t>
            </a:r>
            <a:r>
              <a:rPr lang="en-US" dirty="0" smtClean="0"/>
              <a:t>rror</a:t>
            </a:r>
            <a:endParaRPr lang="en-US" dirty="0"/>
          </a:p>
        </p:txBody>
      </p:sp>
      <p:pic>
        <p:nvPicPr>
          <p:cNvPr id="4" name="Picture 3"/>
          <p:cNvPicPr>
            <a:picLocks noChangeAspect="1"/>
          </p:cNvPicPr>
          <p:nvPr/>
        </p:nvPicPr>
        <p:blipFill>
          <a:blip r:embed="rId3"/>
          <a:stretch>
            <a:fillRect/>
          </a:stretch>
        </p:blipFill>
        <p:spPr>
          <a:xfrm>
            <a:off x="1475460" y="1495503"/>
            <a:ext cx="6590775" cy="1497463"/>
          </a:xfrm>
          <a:prstGeom prst="rect">
            <a:avLst/>
          </a:prstGeom>
        </p:spPr>
      </p:pic>
      <p:pic>
        <p:nvPicPr>
          <p:cNvPr id="6" name="Picture 2" descr="https://i.imgflip.com/8eifyq.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47060" y="2992966"/>
            <a:ext cx="2255977" cy="21245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7882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Finding Our </a:t>
            </a:r>
            <a:r>
              <a:rPr lang="en-US" dirty="0"/>
              <a:t>E</a:t>
            </a:r>
            <a:r>
              <a:rPr lang="en-US" dirty="0" smtClean="0"/>
              <a:t>rror</a:t>
            </a:r>
            <a:endParaRPr lang="en-US" dirty="0"/>
          </a:p>
        </p:txBody>
      </p:sp>
      <p:pic>
        <p:nvPicPr>
          <p:cNvPr id="4" name="Picture 3"/>
          <p:cNvPicPr>
            <a:picLocks noChangeAspect="1"/>
          </p:cNvPicPr>
          <p:nvPr/>
        </p:nvPicPr>
        <p:blipFill>
          <a:blip r:embed="rId3"/>
          <a:stretch>
            <a:fillRect/>
          </a:stretch>
        </p:blipFill>
        <p:spPr>
          <a:xfrm>
            <a:off x="1475460" y="1495503"/>
            <a:ext cx="6590775" cy="1497463"/>
          </a:xfrm>
          <a:prstGeom prst="rect">
            <a:avLst/>
          </a:prstGeom>
        </p:spPr>
      </p:pic>
      <p:pic>
        <p:nvPicPr>
          <p:cNvPr id="5" name="Picture 4"/>
          <p:cNvPicPr>
            <a:picLocks noChangeAspect="1"/>
          </p:cNvPicPr>
          <p:nvPr/>
        </p:nvPicPr>
        <p:blipFill>
          <a:blip r:embed="rId4"/>
          <a:stretch>
            <a:fillRect/>
          </a:stretch>
        </p:blipFill>
        <p:spPr>
          <a:xfrm>
            <a:off x="1475460" y="3082474"/>
            <a:ext cx="5478119" cy="1916662"/>
          </a:xfrm>
          <a:prstGeom prst="rect">
            <a:avLst/>
          </a:prstGeom>
        </p:spPr>
      </p:pic>
      <p:sp>
        <p:nvSpPr>
          <p:cNvPr id="7" name="Rectangle 6"/>
          <p:cNvSpPr/>
          <p:nvPr/>
        </p:nvSpPr>
        <p:spPr>
          <a:xfrm>
            <a:off x="1915940" y="3200966"/>
            <a:ext cx="431800" cy="1798170"/>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75425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Fund Type</a:t>
            </a:r>
            <a:endParaRPr lang="en-US" dirty="0"/>
          </a:p>
        </p:txBody>
      </p:sp>
      <p:pic>
        <p:nvPicPr>
          <p:cNvPr id="4" name="Picture 3"/>
          <p:cNvPicPr>
            <a:picLocks noChangeAspect="1"/>
          </p:cNvPicPr>
          <p:nvPr/>
        </p:nvPicPr>
        <p:blipFill>
          <a:blip r:embed="rId3"/>
          <a:stretch>
            <a:fillRect/>
          </a:stretch>
        </p:blipFill>
        <p:spPr>
          <a:xfrm>
            <a:off x="1475460" y="1495503"/>
            <a:ext cx="6590775" cy="1497463"/>
          </a:xfrm>
          <a:prstGeom prst="rect">
            <a:avLst/>
          </a:prstGeom>
        </p:spPr>
      </p:pic>
      <p:pic>
        <p:nvPicPr>
          <p:cNvPr id="5" name="Picture 4"/>
          <p:cNvPicPr>
            <a:picLocks noChangeAspect="1"/>
          </p:cNvPicPr>
          <p:nvPr/>
        </p:nvPicPr>
        <p:blipFill>
          <a:blip r:embed="rId4"/>
          <a:stretch>
            <a:fillRect/>
          </a:stretch>
        </p:blipFill>
        <p:spPr>
          <a:xfrm>
            <a:off x="1475460" y="3082474"/>
            <a:ext cx="5478119" cy="1916662"/>
          </a:xfrm>
          <a:prstGeom prst="rect">
            <a:avLst/>
          </a:prstGeom>
        </p:spPr>
      </p:pic>
      <p:sp>
        <p:nvSpPr>
          <p:cNvPr id="7" name="Rectangle 6"/>
          <p:cNvSpPr/>
          <p:nvPr/>
        </p:nvSpPr>
        <p:spPr>
          <a:xfrm>
            <a:off x="1915940" y="3200966"/>
            <a:ext cx="431800" cy="1798170"/>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5"/>
          <a:stretch>
            <a:fillRect/>
          </a:stretch>
        </p:blipFill>
        <p:spPr>
          <a:xfrm>
            <a:off x="7294806" y="3345567"/>
            <a:ext cx="1542857" cy="1390476"/>
          </a:xfrm>
          <a:prstGeom prst="rect">
            <a:avLst/>
          </a:prstGeom>
        </p:spPr>
      </p:pic>
    </p:spTree>
    <p:extLst>
      <p:ext uri="{BB962C8B-B14F-4D97-AF65-F5344CB8AC3E}">
        <p14:creationId xmlns:p14="http://schemas.microsoft.com/office/powerpoint/2010/main" val="2063087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Putting this together</a:t>
            </a:r>
            <a:endParaRPr lang="en-US" dirty="0"/>
          </a:p>
        </p:txBody>
      </p:sp>
      <p:pic>
        <p:nvPicPr>
          <p:cNvPr id="2" name="Picture 1"/>
          <p:cNvPicPr>
            <a:picLocks noChangeAspect="1"/>
          </p:cNvPicPr>
          <p:nvPr/>
        </p:nvPicPr>
        <p:blipFill>
          <a:blip r:embed="rId3"/>
          <a:stretch>
            <a:fillRect/>
          </a:stretch>
        </p:blipFill>
        <p:spPr>
          <a:xfrm>
            <a:off x="854948" y="1240809"/>
            <a:ext cx="5695952" cy="3424008"/>
          </a:xfrm>
          <a:prstGeom prst="rect">
            <a:avLst/>
          </a:prstGeom>
        </p:spPr>
      </p:pic>
      <p:pic>
        <p:nvPicPr>
          <p:cNvPr id="4" name="Picture 3"/>
          <p:cNvPicPr>
            <a:picLocks noChangeAspect="1"/>
          </p:cNvPicPr>
          <p:nvPr/>
        </p:nvPicPr>
        <p:blipFill>
          <a:blip r:embed="rId4"/>
          <a:stretch>
            <a:fillRect/>
          </a:stretch>
        </p:blipFill>
        <p:spPr>
          <a:xfrm>
            <a:off x="3149599" y="3254267"/>
            <a:ext cx="1297400" cy="132388"/>
          </a:xfrm>
          <a:prstGeom prst="rect">
            <a:avLst/>
          </a:prstGeom>
        </p:spPr>
      </p:pic>
      <p:sp>
        <p:nvSpPr>
          <p:cNvPr id="9" name="Rectangle 8"/>
          <p:cNvSpPr/>
          <p:nvPr/>
        </p:nvSpPr>
        <p:spPr>
          <a:xfrm>
            <a:off x="3149599" y="3254267"/>
            <a:ext cx="1388534" cy="132389"/>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5"/>
          <a:stretch>
            <a:fillRect/>
          </a:stretch>
        </p:blipFill>
        <p:spPr>
          <a:xfrm>
            <a:off x="5207301" y="2118526"/>
            <a:ext cx="3648832" cy="2878387"/>
          </a:xfrm>
          <a:prstGeom prst="rect">
            <a:avLst/>
          </a:prstGeom>
        </p:spPr>
      </p:pic>
    </p:spTree>
    <p:extLst>
      <p:ext uri="{BB962C8B-B14F-4D97-AF65-F5344CB8AC3E}">
        <p14:creationId xmlns:p14="http://schemas.microsoft.com/office/powerpoint/2010/main" val="379600868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16"/>
          <p:cNvSpPr txBox="1">
            <a:spLocks noGrp="1"/>
          </p:cNvSpPr>
          <p:nvPr>
            <p:ph type="body" idx="1"/>
          </p:nvPr>
        </p:nvSpPr>
        <p:spPr>
          <a:xfrm>
            <a:off x="665400" y="3027704"/>
            <a:ext cx="7813200" cy="745204"/>
          </a:xfrm>
          <a:prstGeom prst="rect">
            <a:avLst/>
          </a:prstGeom>
        </p:spPr>
        <p:txBody>
          <a:bodyPr spcFirstLastPara="1" wrap="square" lIns="91425" tIns="91425" rIns="91425" bIns="91425" anchor="t" anchorCtr="0">
            <a:noAutofit/>
          </a:bodyPr>
          <a:lstStyle/>
          <a:p>
            <a:pPr marL="190500" marR="190500" lvl="0" indent="0" algn="ctr" rtl="0">
              <a:lnSpc>
                <a:spcPct val="115000"/>
              </a:lnSpc>
              <a:spcBef>
                <a:spcPts val="0"/>
              </a:spcBef>
              <a:spcAft>
                <a:spcPts val="0"/>
              </a:spcAft>
              <a:buClr>
                <a:schemeClr val="dk1"/>
              </a:buClr>
              <a:buSzPts val="1100"/>
              <a:buFont typeface="Arial"/>
              <a:buNone/>
            </a:pPr>
            <a:r>
              <a:rPr lang="en-US" sz="3600" dirty="0" smtClean="0"/>
              <a:t>Finding X Records</a:t>
            </a:r>
            <a:endParaRPr sz="3450" b="0" dirty="0">
              <a:solidFill>
                <a:schemeClr val="dk1"/>
              </a:solidFill>
            </a:endParaRPr>
          </a:p>
          <a:p>
            <a:pPr marL="0" lvl="0" indent="0" algn="r" rtl="0">
              <a:spcBef>
                <a:spcPts val="800"/>
              </a:spcBef>
              <a:spcAft>
                <a:spcPts val="0"/>
              </a:spcAft>
              <a:buNone/>
            </a:pPr>
            <a:r>
              <a:rPr lang="en" dirty="0"/>
              <a:t> </a:t>
            </a:r>
            <a:endParaRPr dirty="0"/>
          </a:p>
        </p:txBody>
      </p:sp>
      <p:sp>
        <p:nvSpPr>
          <p:cNvPr id="3" name="Subtitle 5"/>
          <p:cNvSpPr txBox="1">
            <a:spLocks/>
          </p:cNvSpPr>
          <p:nvPr/>
        </p:nvSpPr>
        <p:spPr>
          <a:xfrm>
            <a:off x="2217000" y="4184262"/>
            <a:ext cx="4710000" cy="663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28600" algn="r" rtl="0">
              <a:lnSpc>
                <a:spcPct val="100000"/>
              </a:lnSpc>
              <a:spcBef>
                <a:spcPts val="0"/>
              </a:spcBef>
              <a:spcAft>
                <a:spcPts val="0"/>
              </a:spcAft>
              <a:buClr>
                <a:schemeClr val="lt2"/>
              </a:buClr>
              <a:buSzPts val="1800"/>
              <a:buFont typeface="Arial"/>
              <a:buNone/>
              <a:defRPr sz="1800" b="1" i="0" u="none" strike="noStrike" cap="none">
                <a:solidFill>
                  <a:schemeClr val="lt2"/>
                </a:solidFill>
                <a:latin typeface="Arial"/>
                <a:ea typeface="Arial"/>
                <a:cs typeface="Arial"/>
                <a:sym typeface="Arial"/>
              </a:defRPr>
            </a:lvl1pPr>
            <a:lvl2pPr marL="914400" marR="0" lvl="1" indent="-381000" algn="l" rtl="0">
              <a:lnSpc>
                <a:spcPct val="100000"/>
              </a:lnSpc>
              <a:spcBef>
                <a:spcPts val="0"/>
              </a:spcBef>
              <a:spcAft>
                <a:spcPts val="0"/>
              </a:spcAft>
              <a:buClr>
                <a:schemeClr val="lt2"/>
              </a:buClr>
              <a:buSzPts val="2400"/>
              <a:buFont typeface="Arial"/>
              <a:buChar char="○"/>
              <a:defRPr sz="2400" b="0" i="0" u="none" strike="noStrike" cap="none">
                <a:solidFill>
                  <a:schemeClr val="lt2"/>
                </a:solidFill>
                <a:latin typeface="Arial"/>
                <a:ea typeface="Arial"/>
                <a:cs typeface="Arial"/>
                <a:sym typeface="Arial"/>
              </a:defRPr>
            </a:lvl2pPr>
            <a:lvl3pPr marL="1371600" marR="0" lvl="2" indent="-381000" algn="l" rtl="0">
              <a:lnSpc>
                <a:spcPct val="100000"/>
              </a:lnSpc>
              <a:spcBef>
                <a:spcPts val="0"/>
              </a:spcBef>
              <a:spcAft>
                <a:spcPts val="0"/>
              </a:spcAft>
              <a:buClr>
                <a:schemeClr val="lt2"/>
              </a:buClr>
              <a:buSzPts val="2400"/>
              <a:buFont typeface="Arial"/>
              <a:buChar char="■"/>
              <a:defRPr sz="2400" b="0" i="0" u="none" strike="noStrike" cap="none">
                <a:solidFill>
                  <a:schemeClr val="lt2"/>
                </a:solidFill>
                <a:latin typeface="Arial"/>
                <a:ea typeface="Arial"/>
                <a:cs typeface="Arial"/>
                <a:sym typeface="Arial"/>
              </a:defRPr>
            </a:lvl3pPr>
            <a:lvl4pPr marL="1828800" marR="0" lvl="3" indent="-342900" algn="l" rtl="0">
              <a:lnSpc>
                <a:spcPct val="100000"/>
              </a:lnSpc>
              <a:spcBef>
                <a:spcPts val="0"/>
              </a:spcBef>
              <a:spcAft>
                <a:spcPts val="0"/>
              </a:spcAft>
              <a:buClr>
                <a:schemeClr val="lt2"/>
              </a:buClr>
              <a:buSzPts val="1800"/>
              <a:buFont typeface="Arial"/>
              <a:buChar char="●"/>
              <a:defRPr sz="1800" b="0" i="0" u="none" strike="noStrike" cap="none">
                <a:solidFill>
                  <a:schemeClr val="lt2"/>
                </a:solidFill>
                <a:latin typeface="Arial"/>
                <a:ea typeface="Arial"/>
                <a:cs typeface="Arial"/>
                <a:sym typeface="Arial"/>
              </a:defRPr>
            </a:lvl4pPr>
            <a:lvl5pPr marL="2286000" marR="0" lvl="4" indent="-342900" algn="l" rtl="0">
              <a:lnSpc>
                <a:spcPct val="100000"/>
              </a:lnSpc>
              <a:spcBef>
                <a:spcPts val="0"/>
              </a:spcBef>
              <a:spcAft>
                <a:spcPts val="0"/>
              </a:spcAft>
              <a:buClr>
                <a:schemeClr val="lt2"/>
              </a:buClr>
              <a:buSzPts val="1800"/>
              <a:buFont typeface="Arial"/>
              <a:buChar char="○"/>
              <a:defRPr sz="1800" b="0" i="0" u="none" strike="noStrike" cap="none">
                <a:solidFill>
                  <a:schemeClr val="lt2"/>
                </a:solidFill>
                <a:latin typeface="Arial"/>
                <a:ea typeface="Arial"/>
                <a:cs typeface="Arial"/>
                <a:sym typeface="Arial"/>
              </a:defRPr>
            </a:lvl5pPr>
            <a:lvl6pPr marL="2743200" marR="0" lvl="5" indent="-342900" algn="l" rtl="0">
              <a:lnSpc>
                <a:spcPct val="100000"/>
              </a:lnSpc>
              <a:spcBef>
                <a:spcPts val="0"/>
              </a:spcBef>
              <a:spcAft>
                <a:spcPts val="0"/>
              </a:spcAft>
              <a:buClr>
                <a:schemeClr val="lt2"/>
              </a:buClr>
              <a:buSzPts val="1800"/>
              <a:buFont typeface="Arial"/>
              <a:buChar char="■"/>
              <a:defRPr sz="1800" b="0" i="0" u="none" strike="noStrike" cap="none">
                <a:solidFill>
                  <a:schemeClr val="lt2"/>
                </a:solidFill>
                <a:latin typeface="Arial"/>
                <a:ea typeface="Arial"/>
                <a:cs typeface="Arial"/>
                <a:sym typeface="Arial"/>
              </a:defRPr>
            </a:lvl6pPr>
            <a:lvl7pPr marL="3200400" marR="0" lvl="6" indent="-342900" algn="l" rtl="0">
              <a:lnSpc>
                <a:spcPct val="100000"/>
              </a:lnSpc>
              <a:spcBef>
                <a:spcPts val="0"/>
              </a:spcBef>
              <a:spcAft>
                <a:spcPts val="0"/>
              </a:spcAft>
              <a:buClr>
                <a:schemeClr val="lt2"/>
              </a:buClr>
              <a:buSzPts val="1800"/>
              <a:buFont typeface="Arial"/>
              <a:buChar char="●"/>
              <a:defRPr sz="1800" b="0" i="0" u="none" strike="noStrike" cap="none">
                <a:solidFill>
                  <a:schemeClr val="lt2"/>
                </a:solidFill>
                <a:latin typeface="Arial"/>
                <a:ea typeface="Arial"/>
                <a:cs typeface="Arial"/>
                <a:sym typeface="Arial"/>
              </a:defRPr>
            </a:lvl7pPr>
            <a:lvl8pPr marL="3657600" marR="0" lvl="7" indent="-342900" algn="l" rtl="0">
              <a:lnSpc>
                <a:spcPct val="100000"/>
              </a:lnSpc>
              <a:spcBef>
                <a:spcPts val="0"/>
              </a:spcBef>
              <a:spcAft>
                <a:spcPts val="0"/>
              </a:spcAft>
              <a:buClr>
                <a:schemeClr val="lt2"/>
              </a:buClr>
              <a:buSzPts val="1800"/>
              <a:buFont typeface="Arial"/>
              <a:buChar char="○"/>
              <a:defRPr sz="1800" b="0" i="0" u="none" strike="noStrike" cap="none">
                <a:solidFill>
                  <a:schemeClr val="lt2"/>
                </a:solidFill>
                <a:latin typeface="Arial"/>
                <a:ea typeface="Arial"/>
                <a:cs typeface="Arial"/>
                <a:sym typeface="Arial"/>
              </a:defRPr>
            </a:lvl8pPr>
            <a:lvl9pPr marL="4114800" marR="0" lvl="8" indent="-342900" algn="l" rtl="0">
              <a:lnSpc>
                <a:spcPct val="100000"/>
              </a:lnSpc>
              <a:spcBef>
                <a:spcPts val="0"/>
              </a:spcBef>
              <a:spcAft>
                <a:spcPts val="0"/>
              </a:spcAft>
              <a:buClr>
                <a:schemeClr val="lt2"/>
              </a:buClr>
              <a:buSzPts val="1800"/>
              <a:buFont typeface="Arial"/>
              <a:buChar char="■"/>
              <a:defRPr sz="1800" b="0" i="0" u="none" strike="noStrike" cap="none">
                <a:solidFill>
                  <a:schemeClr val="lt2"/>
                </a:solidFill>
                <a:latin typeface="Arial"/>
                <a:ea typeface="Arial"/>
                <a:cs typeface="Arial"/>
                <a:sym typeface="Arial"/>
              </a:defRPr>
            </a:lvl9pPr>
          </a:lstStyle>
          <a:p>
            <a:pPr algn="ctr"/>
            <a:r>
              <a:rPr lang="en-US" dirty="0" smtClean="0"/>
              <a:t>Working with Invoice Data</a:t>
            </a:r>
            <a:endParaRPr lang="en-US" dirty="0"/>
          </a:p>
        </p:txBody>
      </p:sp>
      <p:pic>
        <p:nvPicPr>
          <p:cNvPr id="3074" name="Picture 2" descr="https://i.imgflip.com/8ehi4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0389" y="194331"/>
            <a:ext cx="3143222" cy="29601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558713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9" name="Google Shape;79;p10"/>
          <p:cNvSpPr txBox="1">
            <a:spLocks noGrp="1"/>
          </p:cNvSpPr>
          <p:nvPr>
            <p:ph type="title"/>
          </p:nvPr>
        </p:nvSpPr>
        <p:spPr>
          <a:xfrm>
            <a:off x="854948" y="162403"/>
            <a:ext cx="78318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smtClean="0"/>
              <a:t>The Problem</a:t>
            </a:r>
            <a:endParaRPr dirty="0"/>
          </a:p>
        </p:txBody>
      </p:sp>
      <p:pic>
        <p:nvPicPr>
          <p:cNvPr id="2" name="Picture 1"/>
          <p:cNvPicPr>
            <a:picLocks noChangeAspect="1"/>
          </p:cNvPicPr>
          <p:nvPr/>
        </p:nvPicPr>
        <p:blipFill>
          <a:blip r:embed="rId3"/>
          <a:stretch>
            <a:fillRect/>
          </a:stretch>
        </p:blipFill>
        <p:spPr>
          <a:xfrm>
            <a:off x="854948" y="1417377"/>
            <a:ext cx="7795933" cy="2847410"/>
          </a:xfrm>
          <a:prstGeom prst="rect">
            <a:avLst/>
          </a:prstGeom>
        </p:spPr>
      </p:pic>
    </p:spTree>
    <p:extLst>
      <p:ext uri="{BB962C8B-B14F-4D97-AF65-F5344CB8AC3E}">
        <p14:creationId xmlns:p14="http://schemas.microsoft.com/office/powerpoint/2010/main" val="387436135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Invoice Tables</a:t>
            </a:r>
            <a:endParaRPr lang="en-US" dirty="0"/>
          </a:p>
        </p:txBody>
      </p:sp>
      <p:pic>
        <p:nvPicPr>
          <p:cNvPr id="4" name="Picture 3"/>
          <p:cNvPicPr>
            <a:picLocks noChangeAspect="1"/>
          </p:cNvPicPr>
          <p:nvPr/>
        </p:nvPicPr>
        <p:blipFill>
          <a:blip r:embed="rId3"/>
          <a:stretch>
            <a:fillRect/>
          </a:stretch>
        </p:blipFill>
        <p:spPr>
          <a:xfrm>
            <a:off x="4903693" y="134583"/>
            <a:ext cx="3861366" cy="1451771"/>
          </a:xfrm>
          <a:prstGeom prst="rect">
            <a:avLst/>
          </a:prstGeom>
        </p:spPr>
      </p:pic>
      <p:pic>
        <p:nvPicPr>
          <p:cNvPr id="5" name="Picture 4"/>
          <p:cNvPicPr>
            <a:picLocks noChangeAspect="1"/>
          </p:cNvPicPr>
          <p:nvPr/>
        </p:nvPicPr>
        <p:blipFill>
          <a:blip r:embed="rId4"/>
          <a:stretch>
            <a:fillRect/>
          </a:stretch>
        </p:blipFill>
        <p:spPr>
          <a:xfrm>
            <a:off x="4903693" y="1586355"/>
            <a:ext cx="3861366" cy="3510722"/>
          </a:xfrm>
          <a:prstGeom prst="rect">
            <a:avLst/>
          </a:prstGeom>
        </p:spPr>
      </p:pic>
      <p:pic>
        <p:nvPicPr>
          <p:cNvPr id="6" name="Picture 5"/>
          <p:cNvPicPr>
            <a:picLocks noChangeAspect="1"/>
          </p:cNvPicPr>
          <p:nvPr/>
        </p:nvPicPr>
        <p:blipFill>
          <a:blip r:embed="rId5"/>
          <a:stretch>
            <a:fillRect/>
          </a:stretch>
        </p:blipFill>
        <p:spPr>
          <a:xfrm>
            <a:off x="854948" y="1244033"/>
            <a:ext cx="3861366" cy="1220021"/>
          </a:xfrm>
          <a:prstGeom prst="rect">
            <a:avLst/>
          </a:prstGeom>
        </p:spPr>
      </p:pic>
      <p:pic>
        <p:nvPicPr>
          <p:cNvPr id="7" name="Picture 6"/>
          <p:cNvPicPr>
            <a:picLocks noChangeAspect="1"/>
          </p:cNvPicPr>
          <p:nvPr/>
        </p:nvPicPr>
        <p:blipFill>
          <a:blip r:embed="rId6"/>
          <a:stretch>
            <a:fillRect/>
          </a:stretch>
        </p:blipFill>
        <p:spPr>
          <a:xfrm>
            <a:off x="854949" y="2464054"/>
            <a:ext cx="3861366" cy="654211"/>
          </a:xfrm>
          <a:prstGeom prst="rect">
            <a:avLst/>
          </a:prstGeom>
        </p:spPr>
      </p:pic>
      <p:pic>
        <p:nvPicPr>
          <p:cNvPr id="8" name="Picture 7"/>
          <p:cNvPicPr>
            <a:picLocks noChangeAspect="1"/>
          </p:cNvPicPr>
          <p:nvPr/>
        </p:nvPicPr>
        <p:blipFill>
          <a:blip r:embed="rId7"/>
          <a:stretch>
            <a:fillRect/>
          </a:stretch>
        </p:blipFill>
        <p:spPr>
          <a:xfrm>
            <a:off x="854948" y="3118265"/>
            <a:ext cx="3861366" cy="423623"/>
          </a:xfrm>
          <a:prstGeom prst="rect">
            <a:avLst/>
          </a:prstGeom>
        </p:spPr>
      </p:pic>
      <p:pic>
        <p:nvPicPr>
          <p:cNvPr id="9" name="Picture 8"/>
          <p:cNvPicPr>
            <a:picLocks noChangeAspect="1"/>
          </p:cNvPicPr>
          <p:nvPr/>
        </p:nvPicPr>
        <p:blipFill>
          <a:blip r:embed="rId8"/>
          <a:stretch>
            <a:fillRect/>
          </a:stretch>
        </p:blipFill>
        <p:spPr>
          <a:xfrm>
            <a:off x="854948" y="3541888"/>
            <a:ext cx="3861366" cy="1339781"/>
          </a:xfrm>
          <a:prstGeom prst="rect">
            <a:avLst/>
          </a:prstGeom>
        </p:spPr>
      </p:pic>
    </p:spTree>
    <p:extLst>
      <p:ext uri="{BB962C8B-B14F-4D97-AF65-F5344CB8AC3E}">
        <p14:creationId xmlns:p14="http://schemas.microsoft.com/office/powerpoint/2010/main" val="96061373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smtClean="0"/>
              <a:t>Invoice_record_line</a:t>
            </a:r>
            <a:endParaRPr lang="en-US" dirty="0"/>
          </a:p>
        </p:txBody>
      </p:sp>
      <p:pic>
        <p:nvPicPr>
          <p:cNvPr id="2" name="Picture 1"/>
          <p:cNvPicPr>
            <a:picLocks noChangeAspect="1"/>
          </p:cNvPicPr>
          <p:nvPr/>
        </p:nvPicPr>
        <p:blipFill>
          <a:blip r:embed="rId3"/>
          <a:stretch>
            <a:fillRect/>
          </a:stretch>
        </p:blipFill>
        <p:spPr>
          <a:xfrm>
            <a:off x="1158200" y="1261103"/>
            <a:ext cx="7144685" cy="1890615"/>
          </a:xfrm>
          <a:prstGeom prst="rect">
            <a:avLst/>
          </a:prstGeom>
        </p:spPr>
      </p:pic>
      <p:pic>
        <p:nvPicPr>
          <p:cNvPr id="11" name="Picture 10"/>
          <p:cNvPicPr>
            <a:picLocks noChangeAspect="1"/>
          </p:cNvPicPr>
          <p:nvPr/>
        </p:nvPicPr>
        <p:blipFill>
          <a:blip r:embed="rId4"/>
          <a:stretch>
            <a:fillRect/>
          </a:stretch>
        </p:blipFill>
        <p:spPr>
          <a:xfrm>
            <a:off x="1118342" y="3285069"/>
            <a:ext cx="7224400" cy="1686981"/>
          </a:xfrm>
          <a:prstGeom prst="rect">
            <a:avLst/>
          </a:prstGeom>
        </p:spPr>
      </p:pic>
    </p:spTree>
    <p:extLst>
      <p:ext uri="{BB962C8B-B14F-4D97-AF65-F5344CB8AC3E}">
        <p14:creationId xmlns:p14="http://schemas.microsoft.com/office/powerpoint/2010/main" val="17444825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0"/>
          <p:cNvSpPr txBox="1">
            <a:spLocks noGrp="1"/>
          </p:cNvSpPr>
          <p:nvPr>
            <p:ph type="body" idx="1"/>
          </p:nvPr>
        </p:nvSpPr>
        <p:spPr>
          <a:xfrm>
            <a:off x="824873" y="1184672"/>
            <a:ext cx="5796421" cy="3741300"/>
          </a:xfrm>
          <a:prstGeom prst="rect">
            <a:avLst/>
          </a:prstGeom>
        </p:spPr>
        <p:txBody>
          <a:bodyPr spcFirstLastPara="1" wrap="square" lIns="91425" tIns="91425" rIns="91425" bIns="91425" anchor="t" anchorCtr="0">
            <a:noAutofit/>
          </a:bodyPr>
          <a:lstStyle/>
          <a:p>
            <a:pPr>
              <a:spcBef>
                <a:spcPts val="0"/>
              </a:spcBef>
              <a:spcAft>
                <a:spcPts val="1500"/>
              </a:spcAft>
            </a:pPr>
            <a:r>
              <a:rPr lang="en-US" sz="2000" noProof="1"/>
              <a:t>Librarian since 2006</a:t>
            </a:r>
          </a:p>
          <a:p>
            <a:pPr>
              <a:spcBef>
                <a:spcPts val="0"/>
              </a:spcBef>
              <a:spcAft>
                <a:spcPts val="1500"/>
              </a:spcAft>
            </a:pPr>
            <a:r>
              <a:rPr lang="en-US" sz="2000" noProof="1"/>
              <a:t>With Minuteman since 2013</a:t>
            </a:r>
          </a:p>
          <a:p>
            <a:pPr>
              <a:spcBef>
                <a:spcPts val="0"/>
              </a:spcBef>
              <a:spcAft>
                <a:spcPts val="1500"/>
              </a:spcAft>
            </a:pPr>
            <a:r>
              <a:rPr lang="en-US" sz="2000" noProof="1"/>
              <a:t>All but 1 year of that has been on Millennium / Sierra</a:t>
            </a:r>
          </a:p>
          <a:p>
            <a:pPr>
              <a:spcBef>
                <a:spcPts val="0"/>
              </a:spcBef>
              <a:spcAft>
                <a:spcPts val="1500"/>
              </a:spcAft>
            </a:pPr>
            <a:r>
              <a:rPr lang="en-US" sz="2000" dirty="0"/>
              <a:t>Originally a cataloging/acquisitions person</a:t>
            </a:r>
          </a:p>
          <a:p>
            <a:pPr lvl="1">
              <a:spcAft>
                <a:spcPts val="1500"/>
              </a:spcAft>
            </a:pPr>
            <a:r>
              <a:rPr lang="en-US" sz="1800" dirty="0"/>
              <a:t>now handle analytics….developer projects….</a:t>
            </a:r>
            <a:r>
              <a:rPr lang="en-US" sz="1800" dirty="0" smtClean="0"/>
              <a:t>training</a:t>
            </a:r>
            <a:r>
              <a:rPr lang="en-US" sz="1800" noProof="1" smtClean="0"/>
              <a:t>…and </a:t>
            </a:r>
            <a:r>
              <a:rPr lang="en-US" sz="1800" noProof="1"/>
              <a:t>still </a:t>
            </a:r>
            <a:r>
              <a:rPr lang="en-US" sz="1800" noProof="1" smtClean="0"/>
              <a:t>acquisitions</a:t>
            </a:r>
          </a:p>
          <a:p>
            <a:pPr>
              <a:spcAft>
                <a:spcPts val="1500"/>
              </a:spcAft>
            </a:pPr>
            <a:r>
              <a:rPr lang="en-US" sz="2000" noProof="1" smtClean="0"/>
              <a:t>Learned SQL to deal with accounting units</a:t>
            </a:r>
            <a:endParaRPr sz="2000" dirty="0"/>
          </a:p>
        </p:txBody>
      </p:sp>
      <p:sp>
        <p:nvSpPr>
          <p:cNvPr id="79" name="Google Shape;79;p10"/>
          <p:cNvSpPr txBox="1">
            <a:spLocks noGrp="1"/>
          </p:cNvSpPr>
          <p:nvPr>
            <p:ph type="title"/>
          </p:nvPr>
        </p:nvSpPr>
        <p:spPr>
          <a:xfrm>
            <a:off x="854948" y="162403"/>
            <a:ext cx="78318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smtClean="0"/>
              <a:t>About Me</a:t>
            </a:r>
            <a:endParaRPr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1294" y="2569464"/>
            <a:ext cx="2356508" cy="2356508"/>
          </a:xfrm>
          <a:prstGeom prst="rect">
            <a:avLst/>
          </a:prstGeom>
        </p:spPr>
      </p:pic>
    </p:spTree>
    <p:extLst>
      <p:ext uri="{BB962C8B-B14F-4D97-AF65-F5344CB8AC3E}">
        <p14:creationId xmlns:p14="http://schemas.microsoft.com/office/powerpoint/2010/main" val="21925850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Putting This Together</a:t>
            </a:r>
            <a:endParaRPr lang="en-US" dirty="0"/>
          </a:p>
        </p:txBody>
      </p:sp>
      <p:pic>
        <p:nvPicPr>
          <p:cNvPr id="2" name="Picture 1"/>
          <p:cNvPicPr>
            <a:picLocks noChangeAspect="1"/>
          </p:cNvPicPr>
          <p:nvPr/>
        </p:nvPicPr>
        <p:blipFill>
          <a:blip r:embed="rId3"/>
          <a:stretch>
            <a:fillRect/>
          </a:stretch>
        </p:blipFill>
        <p:spPr>
          <a:xfrm>
            <a:off x="1296042" y="1312105"/>
            <a:ext cx="7390706" cy="3754165"/>
          </a:xfrm>
          <a:prstGeom prst="rect">
            <a:avLst/>
          </a:prstGeom>
        </p:spPr>
      </p:pic>
    </p:spTree>
    <p:extLst>
      <p:ext uri="{BB962C8B-B14F-4D97-AF65-F5344CB8AC3E}">
        <p14:creationId xmlns:p14="http://schemas.microsoft.com/office/powerpoint/2010/main" val="312452136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More Queries</a:t>
            </a:r>
            <a:endParaRPr lang="en-US" dirty="0"/>
          </a:p>
        </p:txBody>
      </p:sp>
      <p:sp>
        <p:nvSpPr>
          <p:cNvPr id="7" name="Google Shape;60;p8"/>
          <p:cNvSpPr txBox="1">
            <a:spLocks/>
          </p:cNvSpPr>
          <p:nvPr/>
        </p:nvSpPr>
        <p:spPr>
          <a:xfrm>
            <a:off x="1151113" y="4136671"/>
            <a:ext cx="7239468" cy="663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419100" algn="l" rtl="0">
              <a:lnSpc>
                <a:spcPct val="100000"/>
              </a:lnSpc>
              <a:spcBef>
                <a:spcPts val="600"/>
              </a:spcBef>
              <a:spcAft>
                <a:spcPts val="0"/>
              </a:spcAft>
              <a:buClr>
                <a:schemeClr val="lt2"/>
              </a:buClr>
              <a:buSzPts val="3000"/>
              <a:buFont typeface="Arial"/>
              <a:buChar char="●"/>
              <a:defRPr sz="3000" b="0" i="0" u="none" strike="noStrike" cap="none">
                <a:solidFill>
                  <a:schemeClr val="lt2"/>
                </a:solidFill>
                <a:latin typeface="Arial"/>
                <a:ea typeface="Arial"/>
                <a:cs typeface="Arial"/>
                <a:sym typeface="Arial"/>
              </a:defRPr>
            </a:lvl1pPr>
            <a:lvl2pPr marL="914400" marR="0" lvl="1" indent="-381000" algn="l" rtl="0">
              <a:lnSpc>
                <a:spcPct val="100000"/>
              </a:lnSpc>
              <a:spcBef>
                <a:spcPts val="0"/>
              </a:spcBef>
              <a:spcAft>
                <a:spcPts val="0"/>
              </a:spcAft>
              <a:buClr>
                <a:schemeClr val="lt2"/>
              </a:buClr>
              <a:buSzPts val="2400"/>
              <a:buFont typeface="Arial"/>
              <a:buChar char="○"/>
              <a:defRPr sz="2400" b="0" i="0" u="none" strike="noStrike" cap="none">
                <a:solidFill>
                  <a:schemeClr val="lt2"/>
                </a:solidFill>
                <a:latin typeface="Arial"/>
                <a:ea typeface="Arial"/>
                <a:cs typeface="Arial"/>
                <a:sym typeface="Arial"/>
              </a:defRPr>
            </a:lvl2pPr>
            <a:lvl3pPr marL="1371600" marR="0" lvl="2" indent="-381000" algn="l" rtl="0">
              <a:lnSpc>
                <a:spcPct val="100000"/>
              </a:lnSpc>
              <a:spcBef>
                <a:spcPts val="0"/>
              </a:spcBef>
              <a:spcAft>
                <a:spcPts val="0"/>
              </a:spcAft>
              <a:buClr>
                <a:schemeClr val="lt2"/>
              </a:buClr>
              <a:buSzPts val="2400"/>
              <a:buFont typeface="Arial"/>
              <a:buChar char="■"/>
              <a:defRPr sz="2400" b="0" i="0" u="none" strike="noStrike" cap="none">
                <a:solidFill>
                  <a:schemeClr val="lt2"/>
                </a:solidFill>
                <a:latin typeface="Arial"/>
                <a:ea typeface="Arial"/>
                <a:cs typeface="Arial"/>
                <a:sym typeface="Arial"/>
              </a:defRPr>
            </a:lvl3pPr>
            <a:lvl4pPr marL="1828800" marR="0" lvl="3" indent="-342900" algn="l" rtl="0">
              <a:lnSpc>
                <a:spcPct val="100000"/>
              </a:lnSpc>
              <a:spcBef>
                <a:spcPts val="0"/>
              </a:spcBef>
              <a:spcAft>
                <a:spcPts val="0"/>
              </a:spcAft>
              <a:buClr>
                <a:schemeClr val="lt2"/>
              </a:buClr>
              <a:buSzPts val="1800"/>
              <a:buFont typeface="Arial"/>
              <a:buChar char="●"/>
              <a:defRPr sz="1800" b="0" i="0" u="none" strike="noStrike" cap="none">
                <a:solidFill>
                  <a:schemeClr val="lt2"/>
                </a:solidFill>
                <a:latin typeface="Arial"/>
                <a:ea typeface="Arial"/>
                <a:cs typeface="Arial"/>
                <a:sym typeface="Arial"/>
              </a:defRPr>
            </a:lvl4pPr>
            <a:lvl5pPr marL="2286000" marR="0" lvl="4" indent="-342900" algn="l" rtl="0">
              <a:lnSpc>
                <a:spcPct val="100000"/>
              </a:lnSpc>
              <a:spcBef>
                <a:spcPts val="0"/>
              </a:spcBef>
              <a:spcAft>
                <a:spcPts val="0"/>
              </a:spcAft>
              <a:buClr>
                <a:schemeClr val="lt2"/>
              </a:buClr>
              <a:buSzPts val="1800"/>
              <a:buFont typeface="Arial"/>
              <a:buChar char="○"/>
              <a:defRPr sz="1800" b="0" i="0" u="none" strike="noStrike" cap="none">
                <a:solidFill>
                  <a:schemeClr val="lt2"/>
                </a:solidFill>
                <a:latin typeface="Arial"/>
                <a:ea typeface="Arial"/>
                <a:cs typeface="Arial"/>
                <a:sym typeface="Arial"/>
              </a:defRPr>
            </a:lvl5pPr>
            <a:lvl6pPr marL="2743200" marR="0" lvl="5" indent="-342900" algn="l" rtl="0">
              <a:lnSpc>
                <a:spcPct val="100000"/>
              </a:lnSpc>
              <a:spcBef>
                <a:spcPts val="0"/>
              </a:spcBef>
              <a:spcAft>
                <a:spcPts val="0"/>
              </a:spcAft>
              <a:buClr>
                <a:schemeClr val="lt2"/>
              </a:buClr>
              <a:buSzPts val="1800"/>
              <a:buFont typeface="Arial"/>
              <a:buChar char="■"/>
              <a:defRPr sz="1800" b="0" i="0" u="none" strike="noStrike" cap="none">
                <a:solidFill>
                  <a:schemeClr val="lt2"/>
                </a:solidFill>
                <a:latin typeface="Arial"/>
                <a:ea typeface="Arial"/>
                <a:cs typeface="Arial"/>
                <a:sym typeface="Arial"/>
              </a:defRPr>
            </a:lvl6pPr>
            <a:lvl7pPr marL="3200400" marR="0" lvl="6" indent="-342900" algn="l" rtl="0">
              <a:lnSpc>
                <a:spcPct val="100000"/>
              </a:lnSpc>
              <a:spcBef>
                <a:spcPts val="0"/>
              </a:spcBef>
              <a:spcAft>
                <a:spcPts val="0"/>
              </a:spcAft>
              <a:buClr>
                <a:schemeClr val="lt2"/>
              </a:buClr>
              <a:buSzPts val="1800"/>
              <a:buFont typeface="Arial"/>
              <a:buChar char="●"/>
              <a:defRPr sz="1800" b="0" i="0" u="none" strike="noStrike" cap="none">
                <a:solidFill>
                  <a:schemeClr val="lt2"/>
                </a:solidFill>
                <a:latin typeface="Arial"/>
                <a:ea typeface="Arial"/>
                <a:cs typeface="Arial"/>
                <a:sym typeface="Arial"/>
              </a:defRPr>
            </a:lvl7pPr>
            <a:lvl8pPr marL="3657600" marR="0" lvl="7" indent="-342900" algn="l" rtl="0">
              <a:lnSpc>
                <a:spcPct val="100000"/>
              </a:lnSpc>
              <a:spcBef>
                <a:spcPts val="0"/>
              </a:spcBef>
              <a:spcAft>
                <a:spcPts val="0"/>
              </a:spcAft>
              <a:buClr>
                <a:schemeClr val="lt2"/>
              </a:buClr>
              <a:buSzPts val="1800"/>
              <a:buFont typeface="Arial"/>
              <a:buChar char="○"/>
              <a:defRPr sz="1800" b="0" i="0" u="none" strike="noStrike" cap="none">
                <a:solidFill>
                  <a:schemeClr val="lt2"/>
                </a:solidFill>
                <a:latin typeface="Arial"/>
                <a:ea typeface="Arial"/>
                <a:cs typeface="Arial"/>
                <a:sym typeface="Arial"/>
              </a:defRPr>
            </a:lvl8pPr>
            <a:lvl9pPr marL="4114800" marR="0" lvl="8" indent="-342900" algn="l" rtl="0">
              <a:lnSpc>
                <a:spcPct val="100000"/>
              </a:lnSpc>
              <a:spcBef>
                <a:spcPts val="0"/>
              </a:spcBef>
              <a:spcAft>
                <a:spcPts val="0"/>
              </a:spcAft>
              <a:buClr>
                <a:schemeClr val="lt2"/>
              </a:buClr>
              <a:buSzPts val="1800"/>
              <a:buFont typeface="Arial"/>
              <a:buChar char="■"/>
              <a:defRPr sz="1800" b="0" i="0" u="none" strike="noStrike" cap="none">
                <a:solidFill>
                  <a:schemeClr val="lt2"/>
                </a:solidFill>
                <a:latin typeface="Arial"/>
                <a:ea typeface="Arial"/>
                <a:cs typeface="Arial"/>
                <a:sym typeface="Arial"/>
              </a:defRPr>
            </a:lvl9pPr>
          </a:lstStyle>
          <a:p>
            <a:pPr marL="0" indent="0">
              <a:buNone/>
            </a:pPr>
            <a:r>
              <a:rPr lang="en-US" sz="2400" dirty="0" smtClean="0">
                <a:solidFill>
                  <a:schemeClr val="accent1"/>
                </a:solidFill>
                <a:hlinkClick r:id="rId2"/>
              </a:rPr>
              <a:t>https://github.com/Minuteman-Library-Network/</a:t>
            </a:r>
            <a:endParaRPr lang="en-US" sz="2400" dirty="0" smtClean="0">
              <a:solidFill>
                <a:schemeClr val="accent1"/>
              </a:solidFill>
            </a:endParaRPr>
          </a:p>
          <a:p>
            <a:pPr marL="0" indent="0">
              <a:buNone/>
            </a:pPr>
            <a:r>
              <a:rPr lang="en-US" sz="2400" dirty="0" smtClean="0">
                <a:solidFill>
                  <a:schemeClr val="accent1"/>
                </a:solidFill>
              </a:rPr>
              <a:t>SQL-Queries/wiki/Acquisitions</a:t>
            </a:r>
            <a:endParaRPr lang="en" sz="2400" dirty="0" smtClean="0">
              <a:solidFill>
                <a:schemeClr val="accent1"/>
              </a:solidFill>
            </a:endParaRPr>
          </a:p>
        </p:txBody>
      </p:sp>
      <p:pic>
        <p:nvPicPr>
          <p:cNvPr id="8" name="Picture 7"/>
          <p:cNvPicPr>
            <a:picLocks noChangeAspect="1"/>
          </p:cNvPicPr>
          <p:nvPr/>
        </p:nvPicPr>
        <p:blipFill>
          <a:blip r:embed="rId3"/>
          <a:stretch>
            <a:fillRect/>
          </a:stretch>
        </p:blipFill>
        <p:spPr>
          <a:xfrm>
            <a:off x="2192122" y="1304476"/>
            <a:ext cx="5151176" cy="3033844"/>
          </a:xfrm>
          <a:prstGeom prst="rect">
            <a:avLst/>
          </a:prstGeom>
        </p:spPr>
      </p:pic>
    </p:spTree>
    <p:extLst>
      <p:ext uri="{BB962C8B-B14F-4D97-AF65-F5344CB8AC3E}">
        <p14:creationId xmlns:p14="http://schemas.microsoft.com/office/powerpoint/2010/main" val="109318036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8"/>
          <p:cNvSpPr txBox="1">
            <a:spLocks noGrp="1"/>
          </p:cNvSpPr>
          <p:nvPr>
            <p:ph type="ctrTitle"/>
          </p:nvPr>
        </p:nvSpPr>
        <p:spPr>
          <a:xfrm>
            <a:off x="2220061" y="2332030"/>
            <a:ext cx="4710000" cy="1238100"/>
          </a:xfrm>
          <a:prstGeom prst="rect">
            <a:avLst/>
          </a:prstGeom>
        </p:spPr>
        <p:txBody>
          <a:bodyPr spcFirstLastPara="1" wrap="square" lIns="91425" tIns="91425" rIns="91425" bIns="91425" anchor="b" anchorCtr="0">
            <a:noAutofit/>
          </a:bodyPr>
          <a:lstStyle/>
          <a:p>
            <a:pPr lvl="0"/>
            <a:r>
              <a:rPr lang="en-US" b="0" dirty="0" smtClean="0"/>
              <a:t>Questions?</a:t>
            </a:r>
            <a:endParaRPr dirty="0"/>
          </a:p>
        </p:txBody>
      </p:sp>
      <p:sp>
        <p:nvSpPr>
          <p:cNvPr id="60" name="Google Shape;60;p8"/>
          <p:cNvSpPr txBox="1">
            <a:spLocks noGrp="1"/>
          </p:cNvSpPr>
          <p:nvPr>
            <p:ph type="subTitle" idx="1"/>
          </p:nvPr>
        </p:nvSpPr>
        <p:spPr>
          <a:xfrm>
            <a:off x="129092" y="3570130"/>
            <a:ext cx="7541111" cy="66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t>Jeremy Goldstein</a:t>
            </a:r>
          </a:p>
          <a:p>
            <a:pPr marL="0" lvl="0" indent="0" algn="ctr" rtl="0">
              <a:spcBef>
                <a:spcPts val="0"/>
              </a:spcBef>
              <a:spcAft>
                <a:spcPts val="0"/>
              </a:spcAft>
              <a:buNone/>
            </a:pPr>
            <a:r>
              <a:rPr lang="en" dirty="0" smtClean="0">
                <a:hlinkClick r:id="rId3"/>
              </a:rPr>
              <a:t>jgoldstein@minlib.net</a:t>
            </a:r>
            <a:endParaRPr lang="en" dirty="0" smtClean="0"/>
          </a:p>
          <a:p>
            <a:pPr marL="0" lvl="0" indent="0"/>
            <a:r>
              <a:rPr lang="en-US" dirty="0" smtClean="0"/>
              <a:t>https://github.com/Minuteman-Library-Network/SQL-Queries/wiki/Acquisitions</a:t>
            </a:r>
            <a:endParaRPr lang="en" dirty="0" smtClean="0"/>
          </a:p>
        </p:txBody>
      </p:sp>
      <p:pic>
        <p:nvPicPr>
          <p:cNvPr id="5" name="Picture 2" descr="https://i.imgflip.com/8ehfyw.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13813" y="72079"/>
            <a:ext cx="2922495" cy="27522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064769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normAutofit fontScale="92500" lnSpcReduction="20000"/>
          </a:bodyPr>
          <a:lstStyle/>
          <a:p>
            <a:endParaRPr lang="en-US"/>
          </a:p>
        </p:txBody>
      </p:sp>
      <p:sp>
        <p:nvSpPr>
          <p:cNvPr id="5" name="Text Placeholder 4"/>
          <p:cNvSpPr>
            <a:spLocks noGrp="1"/>
          </p:cNvSpPr>
          <p:nvPr>
            <p:ph type="body" sz="quarter" idx="14"/>
          </p:nvPr>
        </p:nvSpPr>
        <p:spPr>
          <a:xfrm>
            <a:off x="624468" y="3017405"/>
            <a:ext cx="7895064" cy="1056968"/>
          </a:xfrm>
        </p:spPr>
        <p:txBody>
          <a:bodyPr>
            <a:normAutofit fontScale="77500" lnSpcReduction="20000"/>
          </a:bodyPr>
          <a:lstStyle/>
          <a:p>
            <a:r>
              <a:rPr lang="en-US" dirty="0" smtClean="0"/>
              <a:t>Jeremy Goldstein</a:t>
            </a:r>
          </a:p>
          <a:p>
            <a:r>
              <a:rPr lang="en-US" dirty="0" smtClean="0">
                <a:hlinkClick r:id="rId2"/>
              </a:rPr>
              <a:t>jgoldstein@minlib.net</a:t>
            </a:r>
            <a:endParaRPr lang="en-US" dirty="0" smtClean="0"/>
          </a:p>
          <a:p>
            <a:r>
              <a:rPr lang="en-US" dirty="0"/>
              <a:t>https://github.com/Minuteman-Library-Network/SQL-Queries/wiki/Acquisitions</a:t>
            </a:r>
            <a:endParaRPr lang="en" dirty="0"/>
          </a:p>
          <a:p>
            <a:endParaRPr lang="en-US" dirty="0"/>
          </a:p>
        </p:txBody>
      </p:sp>
      <p:sp>
        <p:nvSpPr>
          <p:cNvPr id="6" name="Text Placeholder 4"/>
          <p:cNvSpPr txBox="1">
            <a:spLocks/>
          </p:cNvSpPr>
          <p:nvPr/>
        </p:nvSpPr>
        <p:spPr>
          <a:xfrm>
            <a:off x="0" y="4074373"/>
            <a:ext cx="9016180" cy="664776"/>
          </a:xfrm>
          <a:prstGeom prst="rect">
            <a:avLst/>
          </a:prstGeom>
        </p:spPr>
        <p:txBody>
          <a:bodyPr vert="horz" lIns="91440" tIns="45720" rIns="91440" bIns="45720" rtlCol="0">
            <a:normAutofit/>
          </a:bodyPr>
          <a:lstStyle>
            <a:lvl1pPr marL="0" indent="0" algn="ctr" defTabSz="685800" rtl="0" eaLnBrk="1" latinLnBrk="0" hangingPunct="1">
              <a:lnSpc>
                <a:spcPct val="90000"/>
              </a:lnSpc>
              <a:spcBef>
                <a:spcPts val="750"/>
              </a:spcBef>
              <a:buFont typeface="Wingdings" pitchFamily="2" charset="2"/>
              <a:buNone/>
              <a:defRPr sz="2100" kern="1200">
                <a:solidFill>
                  <a:srgbClr val="575358"/>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Wingdings" pitchFamily="2" charset="2"/>
              <a:buChar char="§"/>
              <a:defRPr sz="1350" kern="1200">
                <a:solidFill>
                  <a:srgbClr val="575358"/>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Wingdings" pitchFamily="2" charset="2"/>
              <a:buChar char="§"/>
              <a:defRPr sz="1200" kern="1200">
                <a:solidFill>
                  <a:srgbClr val="575358"/>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Wingdings" pitchFamily="2" charset="2"/>
              <a:buChar char="§"/>
              <a:defRPr sz="1050" kern="1200">
                <a:solidFill>
                  <a:srgbClr val="575358"/>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Wingdings" pitchFamily="2" charset="2"/>
              <a:buChar char="§"/>
              <a:defRPr sz="1050" kern="1200">
                <a:solidFill>
                  <a:srgbClr val="575358"/>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buClrTx/>
            </a:pPr>
            <a:r>
              <a:rPr lang="en-US" sz="1400" dirty="0" smtClean="0"/>
              <a:t>“Rules of Acquisition.” Memory Alpha, 26 Jan 2024</a:t>
            </a:r>
            <a:r>
              <a:rPr lang="en-US" sz="1400" dirty="0"/>
              <a:t>, https://memory-alpha.fandom.com/wiki/Rules_of_Acquisition</a:t>
            </a:r>
          </a:p>
        </p:txBody>
      </p:sp>
    </p:spTree>
    <p:extLst>
      <p:ext uri="{BB962C8B-B14F-4D97-AF65-F5344CB8AC3E}">
        <p14:creationId xmlns:p14="http://schemas.microsoft.com/office/powerpoint/2010/main" val="39829069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16"/>
          <p:cNvSpPr txBox="1">
            <a:spLocks noGrp="1"/>
          </p:cNvSpPr>
          <p:nvPr>
            <p:ph type="body" idx="1"/>
          </p:nvPr>
        </p:nvSpPr>
        <p:spPr>
          <a:xfrm>
            <a:off x="665399" y="2988718"/>
            <a:ext cx="7813200" cy="816367"/>
          </a:xfrm>
          <a:prstGeom prst="rect">
            <a:avLst/>
          </a:prstGeom>
        </p:spPr>
        <p:txBody>
          <a:bodyPr spcFirstLastPara="1" wrap="square" lIns="91425" tIns="91425" rIns="91425" bIns="91425" anchor="t" anchorCtr="0">
            <a:noAutofit/>
          </a:bodyPr>
          <a:lstStyle/>
          <a:p>
            <a:pPr marL="190500" marR="190500" lvl="0" indent="0" algn="ctr" rtl="0">
              <a:lnSpc>
                <a:spcPct val="115000"/>
              </a:lnSpc>
              <a:spcBef>
                <a:spcPts val="0"/>
              </a:spcBef>
              <a:spcAft>
                <a:spcPts val="0"/>
              </a:spcAft>
              <a:buClr>
                <a:schemeClr val="dk1"/>
              </a:buClr>
              <a:buSzPts val="1100"/>
              <a:buFont typeface="Arial"/>
              <a:buNone/>
            </a:pPr>
            <a:r>
              <a:rPr lang="en-US" sz="3600" dirty="0" smtClean="0"/>
              <a:t>Out of Scope Orders</a:t>
            </a:r>
            <a:endParaRPr sz="3450" b="0" dirty="0">
              <a:solidFill>
                <a:schemeClr val="dk1"/>
              </a:solidFill>
            </a:endParaRPr>
          </a:p>
          <a:p>
            <a:pPr marL="0" lvl="0" indent="0" algn="r" rtl="0">
              <a:spcBef>
                <a:spcPts val="800"/>
              </a:spcBef>
              <a:spcAft>
                <a:spcPts val="0"/>
              </a:spcAft>
              <a:buNone/>
            </a:pPr>
            <a:r>
              <a:rPr lang="en" dirty="0"/>
              <a:t> </a:t>
            </a:r>
            <a:endParaRPr dirty="0"/>
          </a:p>
        </p:txBody>
      </p:sp>
      <p:sp>
        <p:nvSpPr>
          <p:cNvPr id="3" name="Subtitle 5"/>
          <p:cNvSpPr txBox="1">
            <a:spLocks/>
          </p:cNvSpPr>
          <p:nvPr/>
        </p:nvSpPr>
        <p:spPr>
          <a:xfrm>
            <a:off x="2217000" y="4250165"/>
            <a:ext cx="4710000" cy="663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28600" algn="r" rtl="0">
              <a:lnSpc>
                <a:spcPct val="100000"/>
              </a:lnSpc>
              <a:spcBef>
                <a:spcPts val="0"/>
              </a:spcBef>
              <a:spcAft>
                <a:spcPts val="0"/>
              </a:spcAft>
              <a:buClr>
                <a:schemeClr val="lt2"/>
              </a:buClr>
              <a:buSzPts val="1800"/>
              <a:buFont typeface="Arial"/>
              <a:buNone/>
              <a:defRPr sz="1800" b="1" i="0" u="none" strike="noStrike" cap="none">
                <a:solidFill>
                  <a:schemeClr val="lt2"/>
                </a:solidFill>
                <a:latin typeface="Arial"/>
                <a:ea typeface="Arial"/>
                <a:cs typeface="Arial"/>
                <a:sym typeface="Arial"/>
              </a:defRPr>
            </a:lvl1pPr>
            <a:lvl2pPr marL="914400" marR="0" lvl="1" indent="-381000" algn="l" rtl="0">
              <a:lnSpc>
                <a:spcPct val="100000"/>
              </a:lnSpc>
              <a:spcBef>
                <a:spcPts val="0"/>
              </a:spcBef>
              <a:spcAft>
                <a:spcPts val="0"/>
              </a:spcAft>
              <a:buClr>
                <a:schemeClr val="lt2"/>
              </a:buClr>
              <a:buSzPts val="2400"/>
              <a:buFont typeface="Arial"/>
              <a:buChar char="○"/>
              <a:defRPr sz="2400" b="0" i="0" u="none" strike="noStrike" cap="none">
                <a:solidFill>
                  <a:schemeClr val="lt2"/>
                </a:solidFill>
                <a:latin typeface="Arial"/>
                <a:ea typeface="Arial"/>
                <a:cs typeface="Arial"/>
                <a:sym typeface="Arial"/>
              </a:defRPr>
            </a:lvl2pPr>
            <a:lvl3pPr marL="1371600" marR="0" lvl="2" indent="-381000" algn="l" rtl="0">
              <a:lnSpc>
                <a:spcPct val="100000"/>
              </a:lnSpc>
              <a:spcBef>
                <a:spcPts val="0"/>
              </a:spcBef>
              <a:spcAft>
                <a:spcPts val="0"/>
              </a:spcAft>
              <a:buClr>
                <a:schemeClr val="lt2"/>
              </a:buClr>
              <a:buSzPts val="2400"/>
              <a:buFont typeface="Arial"/>
              <a:buChar char="■"/>
              <a:defRPr sz="2400" b="0" i="0" u="none" strike="noStrike" cap="none">
                <a:solidFill>
                  <a:schemeClr val="lt2"/>
                </a:solidFill>
                <a:latin typeface="Arial"/>
                <a:ea typeface="Arial"/>
                <a:cs typeface="Arial"/>
                <a:sym typeface="Arial"/>
              </a:defRPr>
            </a:lvl3pPr>
            <a:lvl4pPr marL="1828800" marR="0" lvl="3" indent="-342900" algn="l" rtl="0">
              <a:lnSpc>
                <a:spcPct val="100000"/>
              </a:lnSpc>
              <a:spcBef>
                <a:spcPts val="0"/>
              </a:spcBef>
              <a:spcAft>
                <a:spcPts val="0"/>
              </a:spcAft>
              <a:buClr>
                <a:schemeClr val="lt2"/>
              </a:buClr>
              <a:buSzPts val="1800"/>
              <a:buFont typeface="Arial"/>
              <a:buChar char="●"/>
              <a:defRPr sz="1800" b="0" i="0" u="none" strike="noStrike" cap="none">
                <a:solidFill>
                  <a:schemeClr val="lt2"/>
                </a:solidFill>
                <a:latin typeface="Arial"/>
                <a:ea typeface="Arial"/>
                <a:cs typeface="Arial"/>
                <a:sym typeface="Arial"/>
              </a:defRPr>
            </a:lvl4pPr>
            <a:lvl5pPr marL="2286000" marR="0" lvl="4" indent="-342900" algn="l" rtl="0">
              <a:lnSpc>
                <a:spcPct val="100000"/>
              </a:lnSpc>
              <a:spcBef>
                <a:spcPts val="0"/>
              </a:spcBef>
              <a:spcAft>
                <a:spcPts val="0"/>
              </a:spcAft>
              <a:buClr>
                <a:schemeClr val="lt2"/>
              </a:buClr>
              <a:buSzPts val="1800"/>
              <a:buFont typeface="Arial"/>
              <a:buChar char="○"/>
              <a:defRPr sz="1800" b="0" i="0" u="none" strike="noStrike" cap="none">
                <a:solidFill>
                  <a:schemeClr val="lt2"/>
                </a:solidFill>
                <a:latin typeface="Arial"/>
                <a:ea typeface="Arial"/>
                <a:cs typeface="Arial"/>
                <a:sym typeface="Arial"/>
              </a:defRPr>
            </a:lvl5pPr>
            <a:lvl6pPr marL="2743200" marR="0" lvl="5" indent="-342900" algn="l" rtl="0">
              <a:lnSpc>
                <a:spcPct val="100000"/>
              </a:lnSpc>
              <a:spcBef>
                <a:spcPts val="0"/>
              </a:spcBef>
              <a:spcAft>
                <a:spcPts val="0"/>
              </a:spcAft>
              <a:buClr>
                <a:schemeClr val="lt2"/>
              </a:buClr>
              <a:buSzPts val="1800"/>
              <a:buFont typeface="Arial"/>
              <a:buChar char="■"/>
              <a:defRPr sz="1800" b="0" i="0" u="none" strike="noStrike" cap="none">
                <a:solidFill>
                  <a:schemeClr val="lt2"/>
                </a:solidFill>
                <a:latin typeface="Arial"/>
                <a:ea typeface="Arial"/>
                <a:cs typeface="Arial"/>
                <a:sym typeface="Arial"/>
              </a:defRPr>
            </a:lvl6pPr>
            <a:lvl7pPr marL="3200400" marR="0" lvl="6" indent="-342900" algn="l" rtl="0">
              <a:lnSpc>
                <a:spcPct val="100000"/>
              </a:lnSpc>
              <a:spcBef>
                <a:spcPts val="0"/>
              </a:spcBef>
              <a:spcAft>
                <a:spcPts val="0"/>
              </a:spcAft>
              <a:buClr>
                <a:schemeClr val="lt2"/>
              </a:buClr>
              <a:buSzPts val="1800"/>
              <a:buFont typeface="Arial"/>
              <a:buChar char="●"/>
              <a:defRPr sz="1800" b="0" i="0" u="none" strike="noStrike" cap="none">
                <a:solidFill>
                  <a:schemeClr val="lt2"/>
                </a:solidFill>
                <a:latin typeface="Arial"/>
                <a:ea typeface="Arial"/>
                <a:cs typeface="Arial"/>
                <a:sym typeface="Arial"/>
              </a:defRPr>
            </a:lvl7pPr>
            <a:lvl8pPr marL="3657600" marR="0" lvl="7" indent="-342900" algn="l" rtl="0">
              <a:lnSpc>
                <a:spcPct val="100000"/>
              </a:lnSpc>
              <a:spcBef>
                <a:spcPts val="0"/>
              </a:spcBef>
              <a:spcAft>
                <a:spcPts val="0"/>
              </a:spcAft>
              <a:buClr>
                <a:schemeClr val="lt2"/>
              </a:buClr>
              <a:buSzPts val="1800"/>
              <a:buFont typeface="Arial"/>
              <a:buChar char="○"/>
              <a:defRPr sz="1800" b="0" i="0" u="none" strike="noStrike" cap="none">
                <a:solidFill>
                  <a:schemeClr val="lt2"/>
                </a:solidFill>
                <a:latin typeface="Arial"/>
                <a:ea typeface="Arial"/>
                <a:cs typeface="Arial"/>
                <a:sym typeface="Arial"/>
              </a:defRPr>
            </a:lvl8pPr>
            <a:lvl9pPr marL="4114800" marR="0" lvl="8" indent="-342900" algn="l" rtl="0">
              <a:lnSpc>
                <a:spcPct val="100000"/>
              </a:lnSpc>
              <a:spcBef>
                <a:spcPts val="0"/>
              </a:spcBef>
              <a:spcAft>
                <a:spcPts val="0"/>
              </a:spcAft>
              <a:buClr>
                <a:schemeClr val="lt2"/>
              </a:buClr>
              <a:buSzPts val="1800"/>
              <a:buFont typeface="Arial"/>
              <a:buChar char="■"/>
              <a:defRPr sz="1800" b="0" i="0" u="none" strike="noStrike" cap="none">
                <a:solidFill>
                  <a:schemeClr val="lt2"/>
                </a:solidFill>
                <a:latin typeface="Arial"/>
                <a:ea typeface="Arial"/>
                <a:cs typeface="Arial"/>
                <a:sym typeface="Arial"/>
              </a:defRPr>
            </a:lvl9pPr>
          </a:lstStyle>
          <a:p>
            <a:pPr algn="ctr"/>
            <a:r>
              <a:rPr lang="en-US" dirty="0" smtClean="0"/>
              <a:t>Working with Order Data</a:t>
            </a:r>
            <a:endParaRPr lang="en-US" dirty="0"/>
          </a:p>
        </p:txBody>
      </p:sp>
      <p:pic>
        <p:nvPicPr>
          <p:cNvPr id="5" name="Picture 2" descr="https://i.imgflip.com/8ehhl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8118" y="5485"/>
            <a:ext cx="3167762" cy="29832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49385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9" name="Google Shape;79;p10"/>
          <p:cNvSpPr txBox="1">
            <a:spLocks noGrp="1"/>
          </p:cNvSpPr>
          <p:nvPr>
            <p:ph type="title"/>
          </p:nvPr>
        </p:nvSpPr>
        <p:spPr>
          <a:xfrm>
            <a:off x="854948" y="162403"/>
            <a:ext cx="78318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smtClean="0"/>
              <a:t>The Problem</a:t>
            </a:r>
            <a:endParaRPr dirty="0"/>
          </a:p>
        </p:txBody>
      </p:sp>
      <p:pic>
        <p:nvPicPr>
          <p:cNvPr id="2" name="Picture 1"/>
          <p:cNvPicPr>
            <a:picLocks noChangeAspect="1"/>
          </p:cNvPicPr>
          <p:nvPr/>
        </p:nvPicPr>
        <p:blipFill>
          <a:blip r:embed="rId3"/>
          <a:stretch>
            <a:fillRect/>
          </a:stretch>
        </p:blipFill>
        <p:spPr>
          <a:xfrm>
            <a:off x="764974" y="2292631"/>
            <a:ext cx="5931555" cy="2737250"/>
          </a:xfrm>
          <a:prstGeom prst="rect">
            <a:avLst/>
          </a:prstGeom>
        </p:spPr>
      </p:pic>
      <p:pic>
        <p:nvPicPr>
          <p:cNvPr id="5" name="Picture 4"/>
          <p:cNvPicPr>
            <a:picLocks noChangeAspect="1"/>
          </p:cNvPicPr>
          <p:nvPr/>
        </p:nvPicPr>
        <p:blipFill>
          <a:blip r:embed="rId4"/>
          <a:stretch>
            <a:fillRect/>
          </a:stretch>
        </p:blipFill>
        <p:spPr>
          <a:xfrm>
            <a:off x="3730752" y="1219735"/>
            <a:ext cx="5230368" cy="2921733"/>
          </a:xfrm>
          <a:prstGeom prst="rect">
            <a:avLst/>
          </a:prstGeom>
        </p:spPr>
      </p:pic>
      <p:sp>
        <p:nvSpPr>
          <p:cNvPr id="8" name="Rectangle 7"/>
          <p:cNvSpPr/>
          <p:nvPr/>
        </p:nvSpPr>
        <p:spPr>
          <a:xfrm>
            <a:off x="6441011" y="2225917"/>
            <a:ext cx="898573" cy="188099"/>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20000" y="3998976"/>
            <a:ext cx="890016" cy="142492"/>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323754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9" name="Google Shape;79;p10"/>
          <p:cNvSpPr txBox="1">
            <a:spLocks noGrp="1"/>
          </p:cNvSpPr>
          <p:nvPr>
            <p:ph type="title"/>
          </p:nvPr>
        </p:nvSpPr>
        <p:spPr>
          <a:xfrm>
            <a:off x="854948" y="162403"/>
            <a:ext cx="78318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smtClean="0"/>
              <a:t>The Solution</a:t>
            </a:r>
            <a:endParaRPr dirty="0"/>
          </a:p>
        </p:txBody>
      </p:sp>
      <p:pic>
        <p:nvPicPr>
          <p:cNvPr id="3" name="Picture 2"/>
          <p:cNvPicPr>
            <a:picLocks noChangeAspect="1"/>
          </p:cNvPicPr>
          <p:nvPr/>
        </p:nvPicPr>
        <p:blipFill>
          <a:blip r:embed="rId3"/>
          <a:stretch>
            <a:fillRect/>
          </a:stretch>
        </p:blipFill>
        <p:spPr>
          <a:xfrm>
            <a:off x="854948" y="1919590"/>
            <a:ext cx="7867327" cy="2461632"/>
          </a:xfrm>
          <a:prstGeom prst="rect">
            <a:avLst/>
          </a:prstGeom>
        </p:spPr>
      </p:pic>
      <p:sp>
        <p:nvSpPr>
          <p:cNvPr id="4" name="Rectangle 3"/>
          <p:cNvSpPr/>
          <p:nvPr/>
        </p:nvSpPr>
        <p:spPr>
          <a:xfrm>
            <a:off x="2606767" y="2808050"/>
            <a:ext cx="1387813" cy="1573172"/>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67882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0"/>
          <p:cNvSpPr txBox="1">
            <a:spLocks noGrp="1"/>
          </p:cNvSpPr>
          <p:nvPr>
            <p:ph type="body" idx="1"/>
          </p:nvPr>
        </p:nvSpPr>
        <p:spPr>
          <a:xfrm>
            <a:off x="695174" y="1211251"/>
            <a:ext cx="2832726" cy="3741300"/>
          </a:xfrm>
          <a:prstGeom prst="rect">
            <a:avLst/>
          </a:prstGeom>
        </p:spPr>
        <p:txBody>
          <a:bodyPr spcFirstLastPara="1" wrap="square" lIns="91425" tIns="91425" rIns="91425" bIns="91425" anchor="t" anchorCtr="0">
            <a:noAutofit/>
          </a:bodyPr>
          <a:lstStyle/>
          <a:p>
            <a:pPr marL="38100" indent="0">
              <a:buNone/>
            </a:pPr>
            <a:r>
              <a:rPr lang="en-US" sz="1600" dirty="0" smtClean="0"/>
              <a:t>id</a:t>
            </a:r>
            <a:endParaRPr lang="en-US" sz="1600" dirty="0"/>
          </a:p>
          <a:p>
            <a:pPr marL="38100" indent="0">
              <a:buNone/>
            </a:pPr>
            <a:r>
              <a:rPr lang="en-US" sz="1600" dirty="0" err="1" smtClean="0"/>
              <a:t>record_id</a:t>
            </a:r>
            <a:endParaRPr lang="en-US" sz="1600" dirty="0"/>
          </a:p>
          <a:p>
            <a:pPr marL="38100" indent="0">
              <a:buNone/>
            </a:pPr>
            <a:r>
              <a:rPr lang="en-US" sz="1600" dirty="0" err="1" smtClean="0"/>
              <a:t>accounting_unit_code_num</a:t>
            </a:r>
            <a:endParaRPr lang="en-US" sz="1600" dirty="0"/>
          </a:p>
          <a:p>
            <a:pPr marL="38100" indent="0">
              <a:buNone/>
            </a:pPr>
            <a:r>
              <a:rPr lang="en-US" sz="1600" dirty="0" err="1" smtClean="0"/>
              <a:t>acq_type_code</a:t>
            </a:r>
            <a:endParaRPr lang="en-US" sz="1600" dirty="0"/>
          </a:p>
          <a:p>
            <a:pPr marL="38100" indent="0">
              <a:buNone/>
            </a:pPr>
            <a:r>
              <a:rPr lang="en-US" sz="1600" dirty="0" err="1" smtClean="0"/>
              <a:t>catalog_date_gmt</a:t>
            </a:r>
            <a:endParaRPr lang="en-US" sz="1600" dirty="0"/>
          </a:p>
          <a:p>
            <a:pPr marL="38100" indent="0">
              <a:buNone/>
            </a:pPr>
            <a:r>
              <a:rPr lang="en-US" sz="1600" dirty="0" err="1" smtClean="0"/>
              <a:t>claim_action_code</a:t>
            </a:r>
            <a:endParaRPr lang="en-US" sz="1600" dirty="0"/>
          </a:p>
          <a:p>
            <a:pPr marL="38100" indent="0">
              <a:buNone/>
            </a:pPr>
            <a:r>
              <a:rPr lang="en-US" sz="1600" dirty="0"/>
              <a:t>o</a:t>
            </a:r>
            <a:r>
              <a:rPr lang="en-US" sz="1600" dirty="0" smtClean="0"/>
              <a:t>code1, ocode2,</a:t>
            </a:r>
            <a:endParaRPr lang="en-US" sz="1600" dirty="0"/>
          </a:p>
          <a:p>
            <a:pPr marL="38100" indent="0">
              <a:buNone/>
            </a:pPr>
            <a:r>
              <a:rPr lang="en-US" sz="1600" dirty="0"/>
              <a:t>o</a:t>
            </a:r>
            <a:r>
              <a:rPr lang="en-US" sz="1600" dirty="0" smtClean="0"/>
              <a:t>code3, ocode4</a:t>
            </a:r>
            <a:endParaRPr lang="en-US" sz="1600" dirty="0"/>
          </a:p>
          <a:p>
            <a:pPr marL="38100" indent="0">
              <a:buNone/>
            </a:pPr>
            <a:r>
              <a:rPr lang="en-US" sz="1600" dirty="0" err="1" smtClean="0"/>
              <a:t>estimated_price</a:t>
            </a:r>
            <a:endParaRPr lang="en-US" sz="1600" dirty="0" smtClean="0"/>
          </a:p>
          <a:p>
            <a:pPr marL="38100" indent="0">
              <a:buNone/>
            </a:pPr>
            <a:r>
              <a:rPr lang="en-US" sz="1600" dirty="0" err="1"/>
              <a:t>form_code</a:t>
            </a:r>
            <a:endParaRPr lang="en-US" sz="1600" dirty="0"/>
          </a:p>
          <a:p>
            <a:pPr marL="38100" indent="0">
              <a:buNone/>
            </a:pPr>
            <a:r>
              <a:rPr lang="en-US" sz="1600" dirty="0" err="1"/>
              <a:t>order_date_gmt</a:t>
            </a:r>
            <a:endParaRPr lang="en-US" sz="1600" dirty="0"/>
          </a:p>
          <a:p>
            <a:pPr marL="38100" indent="0">
              <a:buNone/>
            </a:pPr>
            <a:endParaRPr lang="en-US" sz="1200" dirty="0" smtClean="0"/>
          </a:p>
        </p:txBody>
      </p:sp>
      <p:sp>
        <p:nvSpPr>
          <p:cNvPr id="79" name="Google Shape;79;p10"/>
          <p:cNvSpPr txBox="1">
            <a:spLocks noGrp="1"/>
          </p:cNvSpPr>
          <p:nvPr>
            <p:ph type="title"/>
          </p:nvPr>
        </p:nvSpPr>
        <p:spPr>
          <a:xfrm>
            <a:off x="854948" y="162403"/>
            <a:ext cx="78318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smtClean="0"/>
              <a:t>The Other Problem</a:t>
            </a:r>
            <a:endParaRPr dirty="0"/>
          </a:p>
        </p:txBody>
      </p:sp>
      <p:sp>
        <p:nvSpPr>
          <p:cNvPr id="6" name="Google Shape;78;p10"/>
          <p:cNvSpPr txBox="1">
            <a:spLocks/>
          </p:cNvSpPr>
          <p:nvPr/>
        </p:nvSpPr>
        <p:spPr>
          <a:xfrm>
            <a:off x="3527900" y="1211251"/>
            <a:ext cx="2555129" cy="37413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419100" algn="l" rtl="0">
              <a:lnSpc>
                <a:spcPct val="100000"/>
              </a:lnSpc>
              <a:spcBef>
                <a:spcPts val="600"/>
              </a:spcBef>
              <a:spcAft>
                <a:spcPts val="0"/>
              </a:spcAft>
              <a:buClr>
                <a:schemeClr val="lt2"/>
              </a:buClr>
              <a:buSzPts val="3000"/>
              <a:buFont typeface="Arial"/>
              <a:buChar char="●"/>
              <a:defRPr sz="3000" b="0" i="0" u="none" strike="noStrike" cap="none">
                <a:solidFill>
                  <a:schemeClr val="lt2"/>
                </a:solidFill>
                <a:latin typeface="Arial"/>
                <a:ea typeface="Arial"/>
                <a:cs typeface="Arial"/>
                <a:sym typeface="Arial"/>
              </a:defRPr>
            </a:lvl1pPr>
            <a:lvl2pPr marL="914400" marR="0" lvl="1" indent="-381000" algn="l" rtl="0">
              <a:lnSpc>
                <a:spcPct val="100000"/>
              </a:lnSpc>
              <a:spcBef>
                <a:spcPts val="0"/>
              </a:spcBef>
              <a:spcAft>
                <a:spcPts val="0"/>
              </a:spcAft>
              <a:buClr>
                <a:schemeClr val="lt2"/>
              </a:buClr>
              <a:buSzPts val="2400"/>
              <a:buFont typeface="Arial"/>
              <a:buChar char="○"/>
              <a:defRPr sz="2400" b="0" i="0" u="none" strike="noStrike" cap="none">
                <a:solidFill>
                  <a:schemeClr val="lt2"/>
                </a:solidFill>
                <a:latin typeface="Arial"/>
                <a:ea typeface="Arial"/>
                <a:cs typeface="Arial"/>
                <a:sym typeface="Arial"/>
              </a:defRPr>
            </a:lvl2pPr>
            <a:lvl3pPr marL="1371600" marR="0" lvl="2" indent="-381000" algn="l" rtl="0">
              <a:lnSpc>
                <a:spcPct val="100000"/>
              </a:lnSpc>
              <a:spcBef>
                <a:spcPts val="0"/>
              </a:spcBef>
              <a:spcAft>
                <a:spcPts val="0"/>
              </a:spcAft>
              <a:buClr>
                <a:schemeClr val="lt2"/>
              </a:buClr>
              <a:buSzPts val="2400"/>
              <a:buFont typeface="Arial"/>
              <a:buChar char="■"/>
              <a:defRPr sz="2400" b="0" i="0" u="none" strike="noStrike" cap="none">
                <a:solidFill>
                  <a:schemeClr val="lt2"/>
                </a:solidFill>
                <a:latin typeface="Arial"/>
                <a:ea typeface="Arial"/>
                <a:cs typeface="Arial"/>
                <a:sym typeface="Arial"/>
              </a:defRPr>
            </a:lvl3pPr>
            <a:lvl4pPr marL="1828800" marR="0" lvl="3" indent="-342900" algn="l" rtl="0">
              <a:lnSpc>
                <a:spcPct val="100000"/>
              </a:lnSpc>
              <a:spcBef>
                <a:spcPts val="0"/>
              </a:spcBef>
              <a:spcAft>
                <a:spcPts val="0"/>
              </a:spcAft>
              <a:buClr>
                <a:schemeClr val="lt2"/>
              </a:buClr>
              <a:buSzPts val="1800"/>
              <a:buFont typeface="Arial"/>
              <a:buChar char="●"/>
              <a:defRPr sz="1800" b="0" i="0" u="none" strike="noStrike" cap="none">
                <a:solidFill>
                  <a:schemeClr val="lt2"/>
                </a:solidFill>
                <a:latin typeface="Arial"/>
                <a:ea typeface="Arial"/>
                <a:cs typeface="Arial"/>
                <a:sym typeface="Arial"/>
              </a:defRPr>
            </a:lvl4pPr>
            <a:lvl5pPr marL="2286000" marR="0" lvl="4" indent="-342900" algn="l" rtl="0">
              <a:lnSpc>
                <a:spcPct val="100000"/>
              </a:lnSpc>
              <a:spcBef>
                <a:spcPts val="0"/>
              </a:spcBef>
              <a:spcAft>
                <a:spcPts val="0"/>
              </a:spcAft>
              <a:buClr>
                <a:schemeClr val="lt2"/>
              </a:buClr>
              <a:buSzPts val="1800"/>
              <a:buFont typeface="Arial"/>
              <a:buChar char="○"/>
              <a:defRPr sz="1800" b="0" i="0" u="none" strike="noStrike" cap="none">
                <a:solidFill>
                  <a:schemeClr val="lt2"/>
                </a:solidFill>
                <a:latin typeface="Arial"/>
                <a:ea typeface="Arial"/>
                <a:cs typeface="Arial"/>
                <a:sym typeface="Arial"/>
              </a:defRPr>
            </a:lvl5pPr>
            <a:lvl6pPr marL="2743200" marR="0" lvl="5" indent="-342900" algn="l" rtl="0">
              <a:lnSpc>
                <a:spcPct val="100000"/>
              </a:lnSpc>
              <a:spcBef>
                <a:spcPts val="0"/>
              </a:spcBef>
              <a:spcAft>
                <a:spcPts val="0"/>
              </a:spcAft>
              <a:buClr>
                <a:schemeClr val="lt2"/>
              </a:buClr>
              <a:buSzPts val="1800"/>
              <a:buFont typeface="Arial"/>
              <a:buChar char="■"/>
              <a:defRPr sz="1800" b="0" i="0" u="none" strike="noStrike" cap="none">
                <a:solidFill>
                  <a:schemeClr val="lt2"/>
                </a:solidFill>
                <a:latin typeface="Arial"/>
                <a:ea typeface="Arial"/>
                <a:cs typeface="Arial"/>
                <a:sym typeface="Arial"/>
              </a:defRPr>
            </a:lvl6pPr>
            <a:lvl7pPr marL="3200400" marR="0" lvl="6" indent="-342900" algn="l" rtl="0">
              <a:lnSpc>
                <a:spcPct val="100000"/>
              </a:lnSpc>
              <a:spcBef>
                <a:spcPts val="0"/>
              </a:spcBef>
              <a:spcAft>
                <a:spcPts val="0"/>
              </a:spcAft>
              <a:buClr>
                <a:schemeClr val="lt2"/>
              </a:buClr>
              <a:buSzPts val="1800"/>
              <a:buFont typeface="Arial"/>
              <a:buChar char="●"/>
              <a:defRPr sz="1800" b="0" i="0" u="none" strike="noStrike" cap="none">
                <a:solidFill>
                  <a:schemeClr val="lt2"/>
                </a:solidFill>
                <a:latin typeface="Arial"/>
                <a:ea typeface="Arial"/>
                <a:cs typeface="Arial"/>
                <a:sym typeface="Arial"/>
              </a:defRPr>
            </a:lvl7pPr>
            <a:lvl8pPr marL="3657600" marR="0" lvl="7" indent="-342900" algn="l" rtl="0">
              <a:lnSpc>
                <a:spcPct val="100000"/>
              </a:lnSpc>
              <a:spcBef>
                <a:spcPts val="0"/>
              </a:spcBef>
              <a:spcAft>
                <a:spcPts val="0"/>
              </a:spcAft>
              <a:buClr>
                <a:schemeClr val="lt2"/>
              </a:buClr>
              <a:buSzPts val="1800"/>
              <a:buFont typeface="Arial"/>
              <a:buChar char="○"/>
              <a:defRPr sz="1800" b="0" i="0" u="none" strike="noStrike" cap="none">
                <a:solidFill>
                  <a:schemeClr val="lt2"/>
                </a:solidFill>
                <a:latin typeface="Arial"/>
                <a:ea typeface="Arial"/>
                <a:cs typeface="Arial"/>
                <a:sym typeface="Arial"/>
              </a:defRPr>
            </a:lvl8pPr>
            <a:lvl9pPr marL="4114800" marR="0" lvl="8" indent="-342900" algn="l" rtl="0">
              <a:lnSpc>
                <a:spcPct val="100000"/>
              </a:lnSpc>
              <a:spcBef>
                <a:spcPts val="0"/>
              </a:spcBef>
              <a:spcAft>
                <a:spcPts val="0"/>
              </a:spcAft>
              <a:buClr>
                <a:schemeClr val="lt2"/>
              </a:buClr>
              <a:buSzPts val="1800"/>
              <a:buFont typeface="Arial"/>
              <a:buChar char="■"/>
              <a:defRPr sz="1800" b="0" i="0" u="none" strike="noStrike" cap="none">
                <a:solidFill>
                  <a:schemeClr val="lt2"/>
                </a:solidFill>
                <a:latin typeface="Arial"/>
                <a:ea typeface="Arial"/>
                <a:cs typeface="Arial"/>
                <a:sym typeface="Arial"/>
              </a:defRPr>
            </a:lvl9pPr>
          </a:lstStyle>
          <a:p>
            <a:pPr marL="38100" indent="0">
              <a:buFont typeface="Arial"/>
              <a:buNone/>
            </a:pPr>
            <a:r>
              <a:rPr lang="en-US" sz="1600" dirty="0" err="1" smtClean="0"/>
              <a:t>order_note_code</a:t>
            </a:r>
            <a:endParaRPr lang="en-US" sz="1600" dirty="0" smtClean="0"/>
          </a:p>
          <a:p>
            <a:pPr marL="38100" indent="0">
              <a:buFont typeface="Arial"/>
              <a:buNone/>
            </a:pPr>
            <a:r>
              <a:rPr lang="en-US" sz="1600" dirty="0" err="1" smtClean="0"/>
              <a:t>order_type_code</a:t>
            </a:r>
            <a:endParaRPr lang="en-US" sz="1600" dirty="0" smtClean="0"/>
          </a:p>
          <a:p>
            <a:pPr marL="38100" indent="0">
              <a:buFont typeface="Arial"/>
              <a:buNone/>
            </a:pPr>
            <a:r>
              <a:rPr lang="en-US" sz="1600" dirty="0" err="1" smtClean="0"/>
              <a:t>receiving_action_code</a:t>
            </a:r>
            <a:endParaRPr lang="en-US" sz="1600" dirty="0" smtClean="0"/>
          </a:p>
          <a:p>
            <a:pPr marL="38100" indent="0">
              <a:buFont typeface="Arial"/>
              <a:buNone/>
            </a:pPr>
            <a:r>
              <a:rPr lang="en-US" sz="1600" dirty="0" err="1" smtClean="0"/>
              <a:t>received_date_gmt</a:t>
            </a:r>
            <a:endParaRPr lang="en-US" sz="1600" dirty="0" smtClean="0"/>
          </a:p>
          <a:p>
            <a:pPr marL="38100" indent="0">
              <a:buFont typeface="Arial"/>
              <a:buNone/>
            </a:pPr>
            <a:r>
              <a:rPr lang="en-US" sz="1600" dirty="0" err="1" smtClean="0"/>
              <a:t>receiving_location_code</a:t>
            </a:r>
            <a:endParaRPr lang="en-US" sz="1600" dirty="0" smtClean="0"/>
          </a:p>
          <a:p>
            <a:pPr marL="38100" indent="0">
              <a:buFont typeface="Arial"/>
              <a:buNone/>
            </a:pPr>
            <a:r>
              <a:rPr lang="en-US" sz="1600" dirty="0" err="1" smtClean="0"/>
              <a:t>billing_location_code</a:t>
            </a:r>
            <a:endParaRPr lang="en-US" sz="1600" dirty="0" smtClean="0"/>
          </a:p>
          <a:p>
            <a:pPr marL="38100" indent="0">
              <a:buFont typeface="Arial"/>
              <a:buNone/>
            </a:pPr>
            <a:r>
              <a:rPr lang="en-US" sz="1600" dirty="0" err="1" smtClean="0"/>
              <a:t>order_status_code</a:t>
            </a:r>
            <a:endParaRPr lang="en-US" sz="1600" dirty="0" smtClean="0"/>
          </a:p>
          <a:p>
            <a:pPr marL="38100" indent="0">
              <a:buFont typeface="Arial"/>
              <a:buNone/>
            </a:pPr>
            <a:r>
              <a:rPr lang="en-US" sz="1600" dirty="0" err="1" smtClean="0"/>
              <a:t>temporary_location_code</a:t>
            </a:r>
            <a:endParaRPr lang="en-US" sz="1600" dirty="0" smtClean="0"/>
          </a:p>
          <a:p>
            <a:pPr marL="38100" indent="0">
              <a:buFont typeface="Arial"/>
              <a:buNone/>
            </a:pPr>
            <a:r>
              <a:rPr lang="en-US" sz="1600" dirty="0" err="1" smtClean="0"/>
              <a:t>vendor_record_code</a:t>
            </a:r>
            <a:endParaRPr lang="en-US" sz="1600" dirty="0" smtClean="0"/>
          </a:p>
          <a:p>
            <a:pPr marL="38100" indent="0">
              <a:buNone/>
            </a:pPr>
            <a:r>
              <a:rPr lang="en-US" sz="1600" dirty="0" err="1" smtClean="0"/>
              <a:t>language_code</a:t>
            </a:r>
            <a:endParaRPr lang="en-US" sz="1600" dirty="0"/>
          </a:p>
        </p:txBody>
      </p:sp>
      <p:sp>
        <p:nvSpPr>
          <p:cNvPr id="7" name="Google Shape;78;p10"/>
          <p:cNvSpPr txBox="1">
            <a:spLocks/>
          </p:cNvSpPr>
          <p:nvPr/>
        </p:nvSpPr>
        <p:spPr>
          <a:xfrm>
            <a:off x="6083029" y="1211251"/>
            <a:ext cx="3262009" cy="37413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419100" algn="l" rtl="0">
              <a:lnSpc>
                <a:spcPct val="100000"/>
              </a:lnSpc>
              <a:spcBef>
                <a:spcPts val="600"/>
              </a:spcBef>
              <a:spcAft>
                <a:spcPts val="0"/>
              </a:spcAft>
              <a:buClr>
                <a:schemeClr val="lt2"/>
              </a:buClr>
              <a:buSzPts val="3000"/>
              <a:buFont typeface="Arial"/>
              <a:buChar char="●"/>
              <a:defRPr sz="3000" b="0" i="0" u="none" strike="noStrike" cap="none">
                <a:solidFill>
                  <a:schemeClr val="lt2"/>
                </a:solidFill>
                <a:latin typeface="Arial"/>
                <a:ea typeface="Arial"/>
                <a:cs typeface="Arial"/>
                <a:sym typeface="Arial"/>
              </a:defRPr>
            </a:lvl1pPr>
            <a:lvl2pPr marL="914400" marR="0" lvl="1" indent="-381000" algn="l" rtl="0">
              <a:lnSpc>
                <a:spcPct val="100000"/>
              </a:lnSpc>
              <a:spcBef>
                <a:spcPts val="0"/>
              </a:spcBef>
              <a:spcAft>
                <a:spcPts val="0"/>
              </a:spcAft>
              <a:buClr>
                <a:schemeClr val="lt2"/>
              </a:buClr>
              <a:buSzPts val="2400"/>
              <a:buFont typeface="Arial"/>
              <a:buChar char="○"/>
              <a:defRPr sz="2400" b="0" i="0" u="none" strike="noStrike" cap="none">
                <a:solidFill>
                  <a:schemeClr val="lt2"/>
                </a:solidFill>
                <a:latin typeface="Arial"/>
                <a:ea typeface="Arial"/>
                <a:cs typeface="Arial"/>
                <a:sym typeface="Arial"/>
              </a:defRPr>
            </a:lvl2pPr>
            <a:lvl3pPr marL="1371600" marR="0" lvl="2" indent="-381000" algn="l" rtl="0">
              <a:lnSpc>
                <a:spcPct val="100000"/>
              </a:lnSpc>
              <a:spcBef>
                <a:spcPts val="0"/>
              </a:spcBef>
              <a:spcAft>
                <a:spcPts val="0"/>
              </a:spcAft>
              <a:buClr>
                <a:schemeClr val="lt2"/>
              </a:buClr>
              <a:buSzPts val="2400"/>
              <a:buFont typeface="Arial"/>
              <a:buChar char="■"/>
              <a:defRPr sz="2400" b="0" i="0" u="none" strike="noStrike" cap="none">
                <a:solidFill>
                  <a:schemeClr val="lt2"/>
                </a:solidFill>
                <a:latin typeface="Arial"/>
                <a:ea typeface="Arial"/>
                <a:cs typeface="Arial"/>
                <a:sym typeface="Arial"/>
              </a:defRPr>
            </a:lvl3pPr>
            <a:lvl4pPr marL="1828800" marR="0" lvl="3" indent="-342900" algn="l" rtl="0">
              <a:lnSpc>
                <a:spcPct val="100000"/>
              </a:lnSpc>
              <a:spcBef>
                <a:spcPts val="0"/>
              </a:spcBef>
              <a:spcAft>
                <a:spcPts val="0"/>
              </a:spcAft>
              <a:buClr>
                <a:schemeClr val="lt2"/>
              </a:buClr>
              <a:buSzPts val="1800"/>
              <a:buFont typeface="Arial"/>
              <a:buChar char="●"/>
              <a:defRPr sz="1800" b="0" i="0" u="none" strike="noStrike" cap="none">
                <a:solidFill>
                  <a:schemeClr val="lt2"/>
                </a:solidFill>
                <a:latin typeface="Arial"/>
                <a:ea typeface="Arial"/>
                <a:cs typeface="Arial"/>
                <a:sym typeface="Arial"/>
              </a:defRPr>
            </a:lvl4pPr>
            <a:lvl5pPr marL="2286000" marR="0" lvl="4" indent="-342900" algn="l" rtl="0">
              <a:lnSpc>
                <a:spcPct val="100000"/>
              </a:lnSpc>
              <a:spcBef>
                <a:spcPts val="0"/>
              </a:spcBef>
              <a:spcAft>
                <a:spcPts val="0"/>
              </a:spcAft>
              <a:buClr>
                <a:schemeClr val="lt2"/>
              </a:buClr>
              <a:buSzPts val="1800"/>
              <a:buFont typeface="Arial"/>
              <a:buChar char="○"/>
              <a:defRPr sz="1800" b="0" i="0" u="none" strike="noStrike" cap="none">
                <a:solidFill>
                  <a:schemeClr val="lt2"/>
                </a:solidFill>
                <a:latin typeface="Arial"/>
                <a:ea typeface="Arial"/>
                <a:cs typeface="Arial"/>
                <a:sym typeface="Arial"/>
              </a:defRPr>
            </a:lvl5pPr>
            <a:lvl6pPr marL="2743200" marR="0" lvl="5" indent="-342900" algn="l" rtl="0">
              <a:lnSpc>
                <a:spcPct val="100000"/>
              </a:lnSpc>
              <a:spcBef>
                <a:spcPts val="0"/>
              </a:spcBef>
              <a:spcAft>
                <a:spcPts val="0"/>
              </a:spcAft>
              <a:buClr>
                <a:schemeClr val="lt2"/>
              </a:buClr>
              <a:buSzPts val="1800"/>
              <a:buFont typeface="Arial"/>
              <a:buChar char="■"/>
              <a:defRPr sz="1800" b="0" i="0" u="none" strike="noStrike" cap="none">
                <a:solidFill>
                  <a:schemeClr val="lt2"/>
                </a:solidFill>
                <a:latin typeface="Arial"/>
                <a:ea typeface="Arial"/>
                <a:cs typeface="Arial"/>
                <a:sym typeface="Arial"/>
              </a:defRPr>
            </a:lvl6pPr>
            <a:lvl7pPr marL="3200400" marR="0" lvl="6" indent="-342900" algn="l" rtl="0">
              <a:lnSpc>
                <a:spcPct val="100000"/>
              </a:lnSpc>
              <a:spcBef>
                <a:spcPts val="0"/>
              </a:spcBef>
              <a:spcAft>
                <a:spcPts val="0"/>
              </a:spcAft>
              <a:buClr>
                <a:schemeClr val="lt2"/>
              </a:buClr>
              <a:buSzPts val="1800"/>
              <a:buFont typeface="Arial"/>
              <a:buChar char="●"/>
              <a:defRPr sz="1800" b="0" i="0" u="none" strike="noStrike" cap="none">
                <a:solidFill>
                  <a:schemeClr val="lt2"/>
                </a:solidFill>
                <a:latin typeface="Arial"/>
                <a:ea typeface="Arial"/>
                <a:cs typeface="Arial"/>
                <a:sym typeface="Arial"/>
              </a:defRPr>
            </a:lvl7pPr>
            <a:lvl8pPr marL="3657600" marR="0" lvl="7" indent="-342900" algn="l" rtl="0">
              <a:lnSpc>
                <a:spcPct val="100000"/>
              </a:lnSpc>
              <a:spcBef>
                <a:spcPts val="0"/>
              </a:spcBef>
              <a:spcAft>
                <a:spcPts val="0"/>
              </a:spcAft>
              <a:buClr>
                <a:schemeClr val="lt2"/>
              </a:buClr>
              <a:buSzPts val="1800"/>
              <a:buFont typeface="Arial"/>
              <a:buChar char="○"/>
              <a:defRPr sz="1800" b="0" i="0" u="none" strike="noStrike" cap="none">
                <a:solidFill>
                  <a:schemeClr val="lt2"/>
                </a:solidFill>
                <a:latin typeface="Arial"/>
                <a:ea typeface="Arial"/>
                <a:cs typeface="Arial"/>
                <a:sym typeface="Arial"/>
              </a:defRPr>
            </a:lvl8pPr>
            <a:lvl9pPr marL="4114800" marR="0" lvl="8" indent="-342900" algn="l" rtl="0">
              <a:lnSpc>
                <a:spcPct val="100000"/>
              </a:lnSpc>
              <a:spcBef>
                <a:spcPts val="0"/>
              </a:spcBef>
              <a:spcAft>
                <a:spcPts val="0"/>
              </a:spcAft>
              <a:buClr>
                <a:schemeClr val="lt2"/>
              </a:buClr>
              <a:buSzPts val="1800"/>
              <a:buFont typeface="Arial"/>
              <a:buChar char="■"/>
              <a:defRPr sz="1800" b="0" i="0" u="none" strike="noStrike" cap="none">
                <a:solidFill>
                  <a:schemeClr val="lt2"/>
                </a:solidFill>
                <a:latin typeface="Arial"/>
                <a:ea typeface="Arial"/>
                <a:cs typeface="Arial"/>
                <a:sym typeface="Arial"/>
              </a:defRPr>
            </a:lvl9pPr>
          </a:lstStyle>
          <a:p>
            <a:pPr marL="38100" indent="0">
              <a:buNone/>
            </a:pPr>
            <a:r>
              <a:rPr lang="en-US" sz="1600" dirty="0" err="1"/>
              <a:t>blanket_purchase_order_num</a:t>
            </a:r>
            <a:endParaRPr lang="en-US" sz="1600" dirty="0"/>
          </a:p>
          <a:p>
            <a:pPr marL="38100" indent="0">
              <a:buFont typeface="Arial"/>
              <a:buNone/>
            </a:pPr>
            <a:r>
              <a:rPr lang="en-US" sz="1600" dirty="0" err="1" smtClean="0"/>
              <a:t>country_code</a:t>
            </a:r>
            <a:endParaRPr lang="en-US" sz="1600" dirty="0" smtClean="0"/>
          </a:p>
          <a:p>
            <a:pPr marL="38100" indent="0">
              <a:buFont typeface="Arial"/>
              <a:buNone/>
            </a:pPr>
            <a:r>
              <a:rPr lang="en-US" sz="1600" dirty="0" err="1" smtClean="0"/>
              <a:t>volume_count</a:t>
            </a:r>
            <a:endParaRPr lang="en-US" sz="1600" dirty="0" smtClean="0"/>
          </a:p>
          <a:p>
            <a:pPr marL="38100" indent="0">
              <a:buFont typeface="Arial"/>
              <a:buNone/>
            </a:pPr>
            <a:r>
              <a:rPr lang="en-US" sz="1600" dirty="0" err="1" smtClean="0"/>
              <a:t>fund_allocation_rule_code</a:t>
            </a:r>
            <a:endParaRPr lang="en-US" sz="1600" dirty="0" smtClean="0"/>
          </a:p>
          <a:p>
            <a:pPr marL="38100" indent="0">
              <a:buFont typeface="Arial"/>
              <a:buNone/>
            </a:pPr>
            <a:r>
              <a:rPr lang="en-US" sz="1600" dirty="0" err="1" smtClean="0"/>
              <a:t>reopen_text</a:t>
            </a:r>
            <a:endParaRPr lang="en-US" sz="1600" dirty="0" smtClean="0"/>
          </a:p>
          <a:p>
            <a:pPr marL="38100" indent="0">
              <a:buFont typeface="Arial"/>
              <a:buNone/>
            </a:pPr>
            <a:r>
              <a:rPr lang="en-US" sz="1600" dirty="0" err="1" smtClean="0"/>
              <a:t>list_price</a:t>
            </a:r>
            <a:endParaRPr lang="en-US" sz="1600" dirty="0" smtClean="0"/>
          </a:p>
          <a:p>
            <a:pPr marL="38100" indent="0">
              <a:buFont typeface="Arial"/>
              <a:buNone/>
            </a:pPr>
            <a:r>
              <a:rPr lang="en-US" sz="1600" dirty="0" err="1" smtClean="0"/>
              <a:t>list_price_foreign_amt</a:t>
            </a:r>
            <a:r>
              <a:rPr lang="en-US" sz="1600" dirty="0" smtClean="0"/>
              <a:t>,</a:t>
            </a:r>
          </a:p>
          <a:p>
            <a:pPr marL="38100" indent="0">
              <a:buFont typeface="Arial"/>
              <a:buNone/>
            </a:pPr>
            <a:r>
              <a:rPr lang="en-US" sz="1600" dirty="0" err="1" smtClean="0"/>
              <a:t>list_price_discount_amt</a:t>
            </a:r>
            <a:r>
              <a:rPr lang="en-US" sz="1600" dirty="0" smtClean="0"/>
              <a:t>,</a:t>
            </a:r>
          </a:p>
          <a:p>
            <a:pPr marL="38100" indent="0">
              <a:buFont typeface="Arial"/>
              <a:buNone/>
            </a:pPr>
            <a:r>
              <a:rPr lang="en-US" sz="1600" dirty="0" err="1" smtClean="0"/>
              <a:t>list_price_service_charge</a:t>
            </a:r>
            <a:r>
              <a:rPr lang="en-US" sz="1600" dirty="0" smtClean="0"/>
              <a:t>,</a:t>
            </a:r>
          </a:p>
          <a:p>
            <a:pPr marL="38100" indent="0">
              <a:buFont typeface="Arial"/>
              <a:buNone/>
            </a:pPr>
            <a:r>
              <a:rPr lang="en-US" sz="1600" dirty="0" err="1" smtClean="0"/>
              <a:t>is_suppressed</a:t>
            </a:r>
            <a:r>
              <a:rPr lang="en-US" sz="1600" dirty="0" smtClean="0"/>
              <a:t>,</a:t>
            </a:r>
          </a:p>
          <a:p>
            <a:pPr marL="38100" indent="0">
              <a:buFont typeface="Arial"/>
              <a:buNone/>
            </a:pPr>
            <a:r>
              <a:rPr lang="en-US" sz="1600" dirty="0" err="1" smtClean="0"/>
              <a:t>fund_copies_paid</a:t>
            </a:r>
            <a:endParaRPr lang="en-US" sz="1200" dirty="0" smtClean="0"/>
          </a:p>
        </p:txBody>
      </p:sp>
    </p:spTree>
    <p:extLst>
      <p:ext uri="{BB962C8B-B14F-4D97-AF65-F5344CB8AC3E}">
        <p14:creationId xmlns:p14="http://schemas.microsoft.com/office/powerpoint/2010/main" val="8958031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9" name="Google Shape;79;p10"/>
          <p:cNvSpPr txBox="1">
            <a:spLocks noGrp="1"/>
          </p:cNvSpPr>
          <p:nvPr>
            <p:ph type="title"/>
          </p:nvPr>
        </p:nvSpPr>
        <p:spPr>
          <a:xfrm>
            <a:off x="854948" y="162403"/>
            <a:ext cx="78318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smtClean="0"/>
              <a:t>The Other Problem</a:t>
            </a:r>
            <a:endParaRPr dirty="0"/>
          </a:p>
        </p:txBody>
      </p:sp>
      <p:sp>
        <p:nvSpPr>
          <p:cNvPr id="6" name="Google Shape;78;p10"/>
          <p:cNvSpPr txBox="1">
            <a:spLocks/>
          </p:cNvSpPr>
          <p:nvPr/>
        </p:nvSpPr>
        <p:spPr>
          <a:xfrm>
            <a:off x="3305805" y="1217926"/>
            <a:ext cx="2930085" cy="37413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419100" algn="l" rtl="0">
              <a:lnSpc>
                <a:spcPct val="100000"/>
              </a:lnSpc>
              <a:spcBef>
                <a:spcPts val="600"/>
              </a:spcBef>
              <a:spcAft>
                <a:spcPts val="0"/>
              </a:spcAft>
              <a:buClr>
                <a:schemeClr val="lt2"/>
              </a:buClr>
              <a:buSzPts val="3000"/>
              <a:buFont typeface="Arial"/>
              <a:buChar char="●"/>
              <a:defRPr sz="3000" b="0" i="0" u="none" strike="noStrike" cap="none">
                <a:solidFill>
                  <a:schemeClr val="lt2"/>
                </a:solidFill>
                <a:latin typeface="Arial"/>
                <a:ea typeface="Arial"/>
                <a:cs typeface="Arial"/>
                <a:sym typeface="Arial"/>
              </a:defRPr>
            </a:lvl1pPr>
            <a:lvl2pPr marL="914400" marR="0" lvl="1" indent="-381000" algn="l" rtl="0">
              <a:lnSpc>
                <a:spcPct val="100000"/>
              </a:lnSpc>
              <a:spcBef>
                <a:spcPts val="0"/>
              </a:spcBef>
              <a:spcAft>
                <a:spcPts val="0"/>
              </a:spcAft>
              <a:buClr>
                <a:schemeClr val="lt2"/>
              </a:buClr>
              <a:buSzPts val="2400"/>
              <a:buFont typeface="Arial"/>
              <a:buChar char="○"/>
              <a:defRPr sz="2400" b="0" i="0" u="none" strike="noStrike" cap="none">
                <a:solidFill>
                  <a:schemeClr val="lt2"/>
                </a:solidFill>
                <a:latin typeface="Arial"/>
                <a:ea typeface="Arial"/>
                <a:cs typeface="Arial"/>
                <a:sym typeface="Arial"/>
              </a:defRPr>
            </a:lvl2pPr>
            <a:lvl3pPr marL="1371600" marR="0" lvl="2" indent="-381000" algn="l" rtl="0">
              <a:lnSpc>
                <a:spcPct val="100000"/>
              </a:lnSpc>
              <a:spcBef>
                <a:spcPts val="0"/>
              </a:spcBef>
              <a:spcAft>
                <a:spcPts val="0"/>
              </a:spcAft>
              <a:buClr>
                <a:schemeClr val="lt2"/>
              </a:buClr>
              <a:buSzPts val="2400"/>
              <a:buFont typeface="Arial"/>
              <a:buChar char="■"/>
              <a:defRPr sz="2400" b="0" i="0" u="none" strike="noStrike" cap="none">
                <a:solidFill>
                  <a:schemeClr val="lt2"/>
                </a:solidFill>
                <a:latin typeface="Arial"/>
                <a:ea typeface="Arial"/>
                <a:cs typeface="Arial"/>
                <a:sym typeface="Arial"/>
              </a:defRPr>
            </a:lvl3pPr>
            <a:lvl4pPr marL="1828800" marR="0" lvl="3" indent="-342900" algn="l" rtl="0">
              <a:lnSpc>
                <a:spcPct val="100000"/>
              </a:lnSpc>
              <a:spcBef>
                <a:spcPts val="0"/>
              </a:spcBef>
              <a:spcAft>
                <a:spcPts val="0"/>
              </a:spcAft>
              <a:buClr>
                <a:schemeClr val="lt2"/>
              </a:buClr>
              <a:buSzPts val="1800"/>
              <a:buFont typeface="Arial"/>
              <a:buChar char="●"/>
              <a:defRPr sz="1800" b="0" i="0" u="none" strike="noStrike" cap="none">
                <a:solidFill>
                  <a:schemeClr val="lt2"/>
                </a:solidFill>
                <a:latin typeface="Arial"/>
                <a:ea typeface="Arial"/>
                <a:cs typeface="Arial"/>
                <a:sym typeface="Arial"/>
              </a:defRPr>
            </a:lvl4pPr>
            <a:lvl5pPr marL="2286000" marR="0" lvl="4" indent="-342900" algn="l" rtl="0">
              <a:lnSpc>
                <a:spcPct val="100000"/>
              </a:lnSpc>
              <a:spcBef>
                <a:spcPts val="0"/>
              </a:spcBef>
              <a:spcAft>
                <a:spcPts val="0"/>
              </a:spcAft>
              <a:buClr>
                <a:schemeClr val="lt2"/>
              </a:buClr>
              <a:buSzPts val="1800"/>
              <a:buFont typeface="Arial"/>
              <a:buChar char="○"/>
              <a:defRPr sz="1800" b="0" i="0" u="none" strike="noStrike" cap="none">
                <a:solidFill>
                  <a:schemeClr val="lt2"/>
                </a:solidFill>
                <a:latin typeface="Arial"/>
                <a:ea typeface="Arial"/>
                <a:cs typeface="Arial"/>
                <a:sym typeface="Arial"/>
              </a:defRPr>
            </a:lvl5pPr>
            <a:lvl6pPr marL="2743200" marR="0" lvl="5" indent="-342900" algn="l" rtl="0">
              <a:lnSpc>
                <a:spcPct val="100000"/>
              </a:lnSpc>
              <a:spcBef>
                <a:spcPts val="0"/>
              </a:spcBef>
              <a:spcAft>
                <a:spcPts val="0"/>
              </a:spcAft>
              <a:buClr>
                <a:schemeClr val="lt2"/>
              </a:buClr>
              <a:buSzPts val="1800"/>
              <a:buFont typeface="Arial"/>
              <a:buChar char="■"/>
              <a:defRPr sz="1800" b="0" i="0" u="none" strike="noStrike" cap="none">
                <a:solidFill>
                  <a:schemeClr val="lt2"/>
                </a:solidFill>
                <a:latin typeface="Arial"/>
                <a:ea typeface="Arial"/>
                <a:cs typeface="Arial"/>
                <a:sym typeface="Arial"/>
              </a:defRPr>
            </a:lvl6pPr>
            <a:lvl7pPr marL="3200400" marR="0" lvl="6" indent="-342900" algn="l" rtl="0">
              <a:lnSpc>
                <a:spcPct val="100000"/>
              </a:lnSpc>
              <a:spcBef>
                <a:spcPts val="0"/>
              </a:spcBef>
              <a:spcAft>
                <a:spcPts val="0"/>
              </a:spcAft>
              <a:buClr>
                <a:schemeClr val="lt2"/>
              </a:buClr>
              <a:buSzPts val="1800"/>
              <a:buFont typeface="Arial"/>
              <a:buChar char="●"/>
              <a:defRPr sz="1800" b="0" i="0" u="none" strike="noStrike" cap="none">
                <a:solidFill>
                  <a:schemeClr val="lt2"/>
                </a:solidFill>
                <a:latin typeface="Arial"/>
                <a:ea typeface="Arial"/>
                <a:cs typeface="Arial"/>
                <a:sym typeface="Arial"/>
              </a:defRPr>
            </a:lvl7pPr>
            <a:lvl8pPr marL="3657600" marR="0" lvl="7" indent="-342900" algn="l" rtl="0">
              <a:lnSpc>
                <a:spcPct val="100000"/>
              </a:lnSpc>
              <a:spcBef>
                <a:spcPts val="0"/>
              </a:spcBef>
              <a:spcAft>
                <a:spcPts val="0"/>
              </a:spcAft>
              <a:buClr>
                <a:schemeClr val="lt2"/>
              </a:buClr>
              <a:buSzPts val="1800"/>
              <a:buFont typeface="Arial"/>
              <a:buChar char="○"/>
              <a:defRPr sz="1800" b="0" i="0" u="none" strike="noStrike" cap="none">
                <a:solidFill>
                  <a:schemeClr val="lt2"/>
                </a:solidFill>
                <a:latin typeface="Arial"/>
                <a:ea typeface="Arial"/>
                <a:cs typeface="Arial"/>
                <a:sym typeface="Arial"/>
              </a:defRPr>
            </a:lvl8pPr>
            <a:lvl9pPr marL="4114800" marR="0" lvl="8" indent="-342900" algn="l" rtl="0">
              <a:lnSpc>
                <a:spcPct val="100000"/>
              </a:lnSpc>
              <a:spcBef>
                <a:spcPts val="0"/>
              </a:spcBef>
              <a:spcAft>
                <a:spcPts val="0"/>
              </a:spcAft>
              <a:buClr>
                <a:schemeClr val="lt2"/>
              </a:buClr>
              <a:buSzPts val="1800"/>
              <a:buFont typeface="Arial"/>
              <a:buChar char="■"/>
              <a:defRPr sz="1800" b="0" i="0" u="none" strike="noStrike" cap="none">
                <a:solidFill>
                  <a:schemeClr val="lt2"/>
                </a:solidFill>
                <a:latin typeface="Arial"/>
                <a:ea typeface="Arial"/>
                <a:cs typeface="Arial"/>
                <a:sym typeface="Arial"/>
              </a:defRPr>
            </a:lvl9pPr>
          </a:lstStyle>
          <a:p>
            <a:pPr marL="38100" indent="0" algn="ctr">
              <a:buFont typeface="Arial"/>
              <a:buNone/>
            </a:pPr>
            <a:r>
              <a:rPr lang="en-US" sz="3200" dirty="0" smtClean="0"/>
              <a:t>fund_code</a:t>
            </a:r>
          </a:p>
          <a:p>
            <a:pPr marL="38100" indent="0" algn="ctr">
              <a:buFont typeface="Arial"/>
              <a:buNone/>
            </a:pPr>
            <a:r>
              <a:rPr lang="en-US" sz="3200" dirty="0" err="1"/>
              <a:t>l</a:t>
            </a:r>
            <a:r>
              <a:rPr lang="en-US" sz="3200" dirty="0" err="1" smtClean="0"/>
              <a:t>ocation_code</a:t>
            </a:r>
            <a:endParaRPr lang="en-US" sz="3200" dirty="0" smtClean="0"/>
          </a:p>
          <a:p>
            <a:pPr marL="38100" indent="0" algn="ctr">
              <a:buFont typeface="Arial"/>
              <a:buNone/>
            </a:pPr>
            <a:r>
              <a:rPr lang="en-US" sz="3200" dirty="0" smtClean="0"/>
              <a:t>copies</a:t>
            </a:r>
            <a:endParaRPr lang="en-US" sz="3200" dirty="0"/>
          </a:p>
        </p:txBody>
      </p:sp>
    </p:spTree>
    <p:extLst>
      <p:ext uri="{BB962C8B-B14F-4D97-AF65-F5344CB8AC3E}">
        <p14:creationId xmlns:p14="http://schemas.microsoft.com/office/powerpoint/2010/main" val="98822413"/>
      </p:ext>
    </p:extLst>
  </p:cSld>
  <p:clrMapOvr>
    <a:masterClrMapping/>
  </p:clrMapOvr>
  <p:timing>
    <p:tnLst>
      <p:par>
        <p:cTn id="1" dur="indefinite" restart="never" nodeType="tmRoot"/>
      </p:par>
    </p:tnLst>
  </p:timing>
</p:sld>
</file>

<file path=ppt/theme/theme1.xml><?xml version="1.0" encoding="utf-8"?>
<a:theme xmlns:a="http://schemas.openxmlformats.org/drawingml/2006/main" name="Trek">
  <a:themeElements>
    <a:clrScheme name="Custom 129">
      <a:dk1>
        <a:srgbClr val="000000"/>
      </a:dk1>
      <a:lt1>
        <a:srgbClr val="FFFFFF"/>
      </a:lt1>
      <a:dk2>
        <a:srgbClr val="5956A7"/>
      </a:dk2>
      <a:lt2>
        <a:srgbClr val="FED47D"/>
      </a:lt2>
      <a:accent1>
        <a:srgbClr val="FF7500"/>
      </a:accent1>
      <a:accent2>
        <a:srgbClr val="8B87FF"/>
      </a:accent2>
      <a:accent3>
        <a:srgbClr val="BF8AC9"/>
      </a:accent3>
      <a:accent4>
        <a:srgbClr val="A14141"/>
      </a:accent4>
      <a:accent5>
        <a:srgbClr val="E06163"/>
      </a:accent5>
      <a:accent6>
        <a:srgbClr val="BB8107"/>
      </a:accent6>
      <a:hlink>
        <a:srgbClr val="FF7500"/>
      </a:hlink>
      <a:folHlink>
        <a:srgbClr val="A7A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024_IUG_PPT_Template_R1">
  <a:themeElements>
    <a:clrScheme name="IUG 2024">
      <a:dk1>
        <a:srgbClr val="000000"/>
      </a:dk1>
      <a:lt1>
        <a:srgbClr val="FFFFFF"/>
      </a:lt1>
      <a:dk2>
        <a:srgbClr val="44546A"/>
      </a:dk2>
      <a:lt2>
        <a:srgbClr val="E7E6E6"/>
      </a:lt2>
      <a:accent1>
        <a:srgbClr val="0075B5"/>
      </a:accent1>
      <a:accent2>
        <a:srgbClr val="5B5CA5"/>
      </a:accent2>
      <a:accent3>
        <a:srgbClr val="AFB6BC"/>
      </a:accent3>
      <a:accent4>
        <a:srgbClr val="FFC000"/>
      </a:accent4>
      <a:accent5>
        <a:srgbClr val="5B9BD5"/>
      </a:accent5>
      <a:accent6>
        <a:srgbClr val="071D3A"/>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2024_IUG_PPT_Template_R1</Template>
  <TotalTime>13919</TotalTime>
  <Words>2715</Words>
  <Application>Microsoft Office PowerPoint</Application>
  <PresentationFormat>On-screen Show (16:9)</PresentationFormat>
  <Paragraphs>217</Paragraphs>
  <Slides>43</Slides>
  <Notes>40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43</vt:i4>
      </vt:variant>
    </vt:vector>
  </HeadingPairs>
  <TitlesOfParts>
    <vt:vector size="53" baseType="lpstr">
      <vt:lpstr>Arial</vt:lpstr>
      <vt:lpstr>Courier New</vt:lpstr>
      <vt:lpstr>Georgia</vt:lpstr>
      <vt:lpstr>Noto Serif</vt:lpstr>
      <vt:lpstr>Roboto</vt:lpstr>
      <vt:lpstr>Roboto Medium</vt:lpstr>
      <vt:lpstr>Segoe UI Historic</vt:lpstr>
      <vt:lpstr>Wingdings</vt:lpstr>
      <vt:lpstr>Trek</vt:lpstr>
      <vt:lpstr>2024_IUG_PPT_Template_R1</vt:lpstr>
      <vt:lpstr>The Rules of SQL-Sitions</vt:lpstr>
      <vt:lpstr>PowerPoint Presentation</vt:lpstr>
      <vt:lpstr>The Rules of SQL-Sitions</vt:lpstr>
      <vt:lpstr>About Me</vt:lpstr>
      <vt:lpstr>PowerPoint Presentation</vt:lpstr>
      <vt:lpstr>The Problem</vt:lpstr>
      <vt:lpstr>The Solution</vt:lpstr>
      <vt:lpstr>The Other Problem</vt:lpstr>
      <vt:lpstr>The Other Problem</vt:lpstr>
      <vt:lpstr>PowerPoint Presentation</vt:lpstr>
      <vt:lpstr>PowerPoint Presentation</vt:lpstr>
      <vt:lpstr>Out of Scope Orders</vt:lpstr>
      <vt:lpstr>Results</vt:lpstr>
      <vt:lpstr>Results</vt:lpstr>
      <vt:lpstr>Hunting for Fund Codes</vt:lpstr>
      <vt:lpstr>Hunting for Fund Codes</vt:lpstr>
      <vt:lpstr>Hunting for Fund Codes</vt:lpstr>
      <vt:lpstr>PowerPoint Presentation</vt:lpstr>
      <vt:lpstr>The Problem</vt:lpstr>
      <vt:lpstr>Back to Fund Codes</vt:lpstr>
      <vt:lpstr>Testing</vt:lpstr>
      <vt:lpstr>Accounting Units</vt:lpstr>
      <vt:lpstr>Putting This Together</vt:lpstr>
      <vt:lpstr>Putting This Together</vt:lpstr>
      <vt:lpstr>What About Partially Paid Orders</vt:lpstr>
      <vt:lpstr>Putting This Together</vt:lpstr>
      <vt:lpstr>A Different Approach</vt:lpstr>
      <vt:lpstr>What if you want fund names?</vt:lpstr>
      <vt:lpstr>What if you want fund names?</vt:lpstr>
      <vt:lpstr>Wrong</vt:lpstr>
      <vt:lpstr>With and Without Fund Name</vt:lpstr>
      <vt:lpstr>Finding Our Error</vt:lpstr>
      <vt:lpstr>Finding Our Error</vt:lpstr>
      <vt:lpstr>Fund Type</vt:lpstr>
      <vt:lpstr>Putting this together</vt:lpstr>
      <vt:lpstr>PowerPoint Presentation</vt:lpstr>
      <vt:lpstr>The Problem</vt:lpstr>
      <vt:lpstr>Invoice Tables</vt:lpstr>
      <vt:lpstr>Invoice_record_line</vt:lpstr>
      <vt:lpstr>Putting This Together</vt:lpstr>
      <vt:lpstr>More Queries</vt:lpstr>
      <vt:lpstr>Questions?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Rules of SQL-sitions</dc:title>
  <dc:creator>Jeremy Goldstein</dc:creator>
  <cp:lastModifiedBy>Jeremy Goldstein</cp:lastModifiedBy>
  <cp:revision>81</cp:revision>
  <dcterms:modified xsi:type="dcterms:W3CDTF">2024-03-15T19:03:13Z</dcterms:modified>
</cp:coreProperties>
</file>