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56" r:id="rId5"/>
    <p:sldId id="257" r:id="rId6"/>
    <p:sldId id="258" r:id="rId7"/>
    <p:sldId id="259" r:id="rId8"/>
    <p:sldId id="269" r:id="rId9"/>
    <p:sldId id="273" r:id="rId10"/>
    <p:sldId id="274" r:id="rId11"/>
    <p:sldId id="270" r:id="rId12"/>
    <p:sldId id="271" r:id="rId13"/>
    <p:sldId id="272" r:id="rId14"/>
    <p:sldId id="275" r:id="rId15"/>
    <p:sldId id="276" r:id="rId16"/>
    <p:sldId id="277" r:id="rId17"/>
    <p:sldId id="278" r:id="rId18"/>
    <p:sldId id="279" r:id="rId19"/>
    <p:sldId id="280" r:id="rId20"/>
    <p:sldId id="261"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Georgia" panose="02040502050405020303" pitchFamily="18" charset="0"/>
      <p:regular r:id="rId27"/>
      <p:bold r:id="rId28"/>
      <p:italic r:id="rId29"/>
      <p:boldItalic r:id="rId30"/>
    </p:embeddedFont>
    <p:embeddedFont>
      <p:font typeface="Quattrocento Sans" panose="020B0502050000020003"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Roboto Medium" panose="02000000000000000000" pitchFamily="2"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EABEE5D-5113-4A0C-8602-C9DC56E4E772}">
          <p14:sldIdLst>
            <p14:sldId id="256"/>
            <p14:sldId id="257"/>
            <p14:sldId id="258"/>
            <p14:sldId id="259"/>
            <p14:sldId id="269"/>
            <p14:sldId id="273"/>
            <p14:sldId id="274"/>
            <p14:sldId id="270"/>
            <p14:sldId id="271"/>
            <p14:sldId id="272"/>
            <p14:sldId id="275"/>
            <p14:sldId id="276"/>
            <p14:sldId id="277"/>
            <p14:sldId id="278"/>
            <p14:sldId id="279"/>
            <p14:sldId id="280"/>
            <p14:sldId id="261"/>
          </p14:sldIdLst>
        </p14:section>
      </p14:sectionLst>
    </p:ex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5" roundtripDataSignature="AMtx7mi0qJiT4/vMk6RShHJbLKgdPPO6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1A836-D644-4A83-A22B-4D2F6A808515}" v="21" dt="2022-03-24T20:46:36.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98" autoAdjust="0"/>
  </p:normalViewPr>
  <p:slideViewPr>
    <p:cSldViewPr snapToGrid="0">
      <p:cViewPr varScale="1">
        <p:scale>
          <a:sx n="82" d="100"/>
          <a:sy n="82" d="100"/>
        </p:scale>
        <p:origin x="16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presProps" Target="presProps.xml"/><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Tonyan" userId="7a15daa1-3cf8-4cbe-b657-99fdfee11435" providerId="ADAL" clId="{AEAE9B07-386C-439B-B102-96265B9628FA}"/>
    <pc:docChg chg="undo custSel addSld delSld modSld sldOrd">
      <pc:chgData name="Joel Tonyan" userId="7a15daa1-3cf8-4cbe-b657-99fdfee11435" providerId="ADAL" clId="{AEAE9B07-386C-439B-B102-96265B9628FA}" dt="2022-02-22T20:44:54.015" v="1973" actId="14100"/>
      <pc:docMkLst>
        <pc:docMk/>
      </pc:docMkLst>
      <pc:sldChg chg="modSp mod">
        <pc:chgData name="Joel Tonyan" userId="7a15daa1-3cf8-4cbe-b657-99fdfee11435" providerId="ADAL" clId="{AEAE9B07-386C-439B-B102-96265B9628FA}" dt="2022-02-21T23:17:07.359" v="732" actId="20577"/>
        <pc:sldMkLst>
          <pc:docMk/>
          <pc:sldMk cId="0" sldId="257"/>
        </pc:sldMkLst>
        <pc:spChg chg="mod">
          <ac:chgData name="Joel Tonyan" userId="7a15daa1-3cf8-4cbe-b657-99fdfee11435" providerId="ADAL" clId="{AEAE9B07-386C-439B-B102-96265B9628FA}" dt="2022-02-21T23:17:07.359" v="732" actId="20577"/>
          <ac:spMkLst>
            <pc:docMk/>
            <pc:sldMk cId="0" sldId="257"/>
            <ac:spMk id="103" creationId="{00000000-0000-0000-0000-000000000000}"/>
          </ac:spMkLst>
        </pc:spChg>
      </pc:sldChg>
      <pc:sldChg chg="modSp mod modClrScheme chgLayout">
        <pc:chgData name="Joel Tonyan" userId="7a15daa1-3cf8-4cbe-b657-99fdfee11435" providerId="ADAL" clId="{AEAE9B07-386C-439B-B102-96265B9628FA}" dt="2022-02-21T23:15:25.569" v="715" actId="1076"/>
        <pc:sldMkLst>
          <pc:docMk/>
          <pc:sldMk cId="0" sldId="259"/>
        </pc:sldMkLst>
        <pc:spChg chg="mod ord">
          <ac:chgData name="Joel Tonyan" userId="7a15daa1-3cf8-4cbe-b657-99fdfee11435" providerId="ADAL" clId="{AEAE9B07-386C-439B-B102-96265B9628FA}" dt="2022-02-21T23:15:22.604" v="714" actId="14100"/>
          <ac:spMkLst>
            <pc:docMk/>
            <pc:sldMk cId="0" sldId="259"/>
            <ac:spMk id="2" creationId="{DEF53EF0-1E47-44C7-9040-5EC6038C0979}"/>
          </ac:spMkLst>
        </pc:spChg>
        <pc:spChg chg="mod ord">
          <ac:chgData name="Joel Tonyan" userId="7a15daa1-3cf8-4cbe-b657-99fdfee11435" providerId="ADAL" clId="{AEAE9B07-386C-439B-B102-96265B9628FA}" dt="2022-02-21T23:14:38.862" v="705" actId="700"/>
          <ac:spMkLst>
            <pc:docMk/>
            <pc:sldMk cId="0" sldId="259"/>
            <ac:spMk id="114" creationId="{00000000-0000-0000-0000-000000000000}"/>
          </ac:spMkLst>
        </pc:spChg>
        <pc:picChg chg="mod">
          <ac:chgData name="Joel Tonyan" userId="7a15daa1-3cf8-4cbe-b657-99fdfee11435" providerId="ADAL" clId="{AEAE9B07-386C-439B-B102-96265B9628FA}" dt="2022-02-21T23:15:25.569" v="715" actId="1076"/>
          <ac:picMkLst>
            <pc:docMk/>
            <pc:sldMk cId="0" sldId="259"/>
            <ac:picMk id="6" creationId="{DDF5D7EE-173A-4B6B-80FA-58C93058074B}"/>
          </ac:picMkLst>
        </pc:picChg>
      </pc:sldChg>
      <pc:sldChg chg="modSp del mod">
        <pc:chgData name="Joel Tonyan" userId="7a15daa1-3cf8-4cbe-b657-99fdfee11435" providerId="ADAL" clId="{AEAE9B07-386C-439B-B102-96265B9628FA}" dt="2022-02-21T23:05:12.379" v="2" actId="2696"/>
        <pc:sldMkLst>
          <pc:docMk/>
          <pc:sldMk cId="0" sldId="260"/>
        </pc:sldMkLst>
        <pc:spChg chg="mod">
          <ac:chgData name="Joel Tonyan" userId="7a15daa1-3cf8-4cbe-b657-99fdfee11435" providerId="ADAL" clId="{AEAE9B07-386C-439B-B102-96265B9628FA}" dt="2022-02-21T23:05:08.620" v="1" actId="20577"/>
          <ac:spMkLst>
            <pc:docMk/>
            <pc:sldMk cId="0" sldId="260"/>
            <ac:spMk id="122" creationId="{00000000-0000-0000-0000-000000000000}"/>
          </ac:spMkLst>
        </pc:spChg>
      </pc:sldChg>
      <pc:sldChg chg="modSp mod modClrScheme chgLayout">
        <pc:chgData name="Joel Tonyan" userId="7a15daa1-3cf8-4cbe-b657-99fdfee11435" providerId="ADAL" clId="{AEAE9B07-386C-439B-B102-96265B9628FA}" dt="2022-02-21T23:14:29.524" v="703" actId="700"/>
        <pc:sldMkLst>
          <pc:docMk/>
          <pc:sldMk cId="178448355" sldId="269"/>
        </pc:sldMkLst>
        <pc:spChg chg="mod ord">
          <ac:chgData name="Joel Tonyan" userId="7a15daa1-3cf8-4cbe-b657-99fdfee11435" providerId="ADAL" clId="{AEAE9B07-386C-439B-B102-96265B9628FA}" dt="2022-02-21T23:14:29.524" v="703" actId="700"/>
          <ac:spMkLst>
            <pc:docMk/>
            <pc:sldMk cId="178448355" sldId="269"/>
            <ac:spMk id="2" creationId="{DEF53EF0-1E47-44C7-9040-5EC6038C0979}"/>
          </ac:spMkLst>
        </pc:spChg>
        <pc:spChg chg="mod ord">
          <ac:chgData name="Joel Tonyan" userId="7a15daa1-3cf8-4cbe-b657-99fdfee11435" providerId="ADAL" clId="{AEAE9B07-386C-439B-B102-96265B9628FA}" dt="2022-02-21T23:14:29.524" v="703" actId="700"/>
          <ac:spMkLst>
            <pc:docMk/>
            <pc:sldMk cId="178448355" sldId="269"/>
            <ac:spMk id="114" creationId="{00000000-0000-0000-0000-000000000000}"/>
          </ac:spMkLst>
        </pc:spChg>
      </pc:sldChg>
      <pc:sldChg chg="addSp modSp add mod modClrScheme chgLayout">
        <pc:chgData name="Joel Tonyan" userId="7a15daa1-3cf8-4cbe-b657-99fdfee11435" providerId="ADAL" clId="{AEAE9B07-386C-439B-B102-96265B9628FA}" dt="2022-02-21T23:16:44.943" v="717" actId="14100"/>
        <pc:sldMkLst>
          <pc:docMk/>
          <pc:sldMk cId="1600529624" sldId="273"/>
        </pc:sldMkLst>
        <pc:spChg chg="mod ord">
          <ac:chgData name="Joel Tonyan" userId="7a15daa1-3cf8-4cbe-b657-99fdfee11435" providerId="ADAL" clId="{AEAE9B07-386C-439B-B102-96265B9628FA}" dt="2022-02-21T23:15:01.919" v="710" actId="14100"/>
          <ac:spMkLst>
            <pc:docMk/>
            <pc:sldMk cId="1600529624" sldId="273"/>
            <ac:spMk id="2" creationId="{DEF53EF0-1E47-44C7-9040-5EC6038C0979}"/>
          </ac:spMkLst>
        </pc:spChg>
        <pc:spChg chg="add mod">
          <ac:chgData name="Joel Tonyan" userId="7a15daa1-3cf8-4cbe-b657-99fdfee11435" providerId="ADAL" clId="{AEAE9B07-386C-439B-B102-96265B9628FA}" dt="2022-02-21T23:16:44.943" v="717" actId="14100"/>
          <ac:spMkLst>
            <pc:docMk/>
            <pc:sldMk cId="1600529624" sldId="273"/>
            <ac:spMk id="5" creationId="{2503F6CC-09B1-46C0-BAE1-ACCAEBBDF1DD}"/>
          </ac:spMkLst>
        </pc:spChg>
        <pc:spChg chg="mod ord">
          <ac:chgData name="Joel Tonyan" userId="7a15daa1-3cf8-4cbe-b657-99fdfee11435" providerId="ADAL" clId="{AEAE9B07-386C-439B-B102-96265B9628FA}" dt="2022-02-21T23:14:34.620" v="704" actId="700"/>
          <ac:spMkLst>
            <pc:docMk/>
            <pc:sldMk cId="1600529624" sldId="273"/>
            <ac:spMk id="114" creationId="{00000000-0000-0000-0000-000000000000}"/>
          </ac:spMkLst>
        </pc:spChg>
        <pc:picChg chg="add mod">
          <ac:chgData name="Joel Tonyan" userId="7a15daa1-3cf8-4cbe-b657-99fdfee11435" providerId="ADAL" clId="{AEAE9B07-386C-439B-B102-96265B9628FA}" dt="2022-02-21T23:15:05.662" v="711" actId="1076"/>
          <ac:picMkLst>
            <pc:docMk/>
            <pc:sldMk cId="1600529624" sldId="273"/>
            <ac:picMk id="4" creationId="{B218AA5A-AFFB-4961-8D50-D377C6F9E098}"/>
          </ac:picMkLst>
        </pc:picChg>
      </pc:sldChg>
      <pc:sldChg chg="add del ord">
        <pc:chgData name="Joel Tonyan" userId="7a15daa1-3cf8-4cbe-b657-99fdfee11435" providerId="ADAL" clId="{AEAE9B07-386C-439B-B102-96265B9628FA}" dt="2022-02-21T23:14:23.953" v="702" actId="47"/>
        <pc:sldMkLst>
          <pc:docMk/>
          <pc:sldMk cId="869573932" sldId="274"/>
        </pc:sldMkLst>
      </pc:sldChg>
      <pc:sldChg chg="addSp delSp modSp add mod">
        <pc:chgData name="Joel Tonyan" userId="7a15daa1-3cf8-4cbe-b657-99fdfee11435" providerId="ADAL" clId="{AEAE9B07-386C-439B-B102-96265B9628FA}" dt="2022-02-22T20:20:25.137" v="1463" actId="20577"/>
        <pc:sldMkLst>
          <pc:docMk/>
          <pc:sldMk cId="2711527231" sldId="274"/>
        </pc:sldMkLst>
        <pc:spChg chg="mod">
          <ac:chgData name="Joel Tonyan" userId="7a15daa1-3cf8-4cbe-b657-99fdfee11435" providerId="ADAL" clId="{AEAE9B07-386C-439B-B102-96265B9628FA}" dt="2022-02-22T20:20:25.137" v="1463" actId="20577"/>
          <ac:spMkLst>
            <pc:docMk/>
            <pc:sldMk cId="2711527231" sldId="274"/>
            <ac:spMk id="2" creationId="{DEF53EF0-1E47-44C7-9040-5EC6038C0979}"/>
          </ac:spMkLst>
        </pc:spChg>
        <pc:spChg chg="del">
          <ac:chgData name="Joel Tonyan" userId="7a15daa1-3cf8-4cbe-b657-99fdfee11435" providerId="ADAL" clId="{AEAE9B07-386C-439B-B102-96265B9628FA}" dt="2022-02-21T23:17:44.459" v="735" actId="478"/>
          <ac:spMkLst>
            <pc:docMk/>
            <pc:sldMk cId="2711527231" sldId="274"/>
            <ac:spMk id="5" creationId="{2503F6CC-09B1-46C0-BAE1-ACCAEBBDF1DD}"/>
          </ac:spMkLst>
        </pc:spChg>
        <pc:spChg chg="mod">
          <ac:chgData name="Joel Tonyan" userId="7a15daa1-3cf8-4cbe-b657-99fdfee11435" providerId="ADAL" clId="{AEAE9B07-386C-439B-B102-96265B9628FA}" dt="2022-02-21T23:17:37.636" v="733"/>
          <ac:spMkLst>
            <pc:docMk/>
            <pc:sldMk cId="2711527231" sldId="274"/>
            <ac:spMk id="114" creationId="{00000000-0000-0000-0000-000000000000}"/>
          </ac:spMkLst>
        </pc:spChg>
        <pc:picChg chg="del">
          <ac:chgData name="Joel Tonyan" userId="7a15daa1-3cf8-4cbe-b657-99fdfee11435" providerId="ADAL" clId="{AEAE9B07-386C-439B-B102-96265B9628FA}" dt="2022-02-21T23:17:39.857" v="734" actId="478"/>
          <ac:picMkLst>
            <pc:docMk/>
            <pc:sldMk cId="2711527231" sldId="274"/>
            <ac:picMk id="4" creationId="{B218AA5A-AFFB-4961-8D50-D377C6F9E098}"/>
          </ac:picMkLst>
        </pc:picChg>
        <pc:picChg chg="add mod modCrop">
          <ac:chgData name="Joel Tonyan" userId="7a15daa1-3cf8-4cbe-b657-99fdfee11435" providerId="ADAL" clId="{AEAE9B07-386C-439B-B102-96265B9628FA}" dt="2022-02-21T23:35:51.836" v="1448" actId="1076"/>
          <ac:picMkLst>
            <pc:docMk/>
            <pc:sldMk cId="2711527231" sldId="274"/>
            <ac:picMk id="6" creationId="{9D9C1778-1085-44C7-BCD8-AB8D8BE72848}"/>
          </ac:picMkLst>
        </pc:picChg>
      </pc:sldChg>
      <pc:sldChg chg="addSp delSp modSp add mod">
        <pc:chgData name="Joel Tonyan" userId="7a15daa1-3cf8-4cbe-b657-99fdfee11435" providerId="ADAL" clId="{AEAE9B07-386C-439B-B102-96265B9628FA}" dt="2022-02-22T20:41:00.425" v="1950" actId="1035"/>
        <pc:sldMkLst>
          <pc:docMk/>
          <pc:sldMk cId="2967601282" sldId="275"/>
        </pc:sldMkLst>
        <pc:spChg chg="mod">
          <ac:chgData name="Joel Tonyan" userId="7a15daa1-3cf8-4cbe-b657-99fdfee11435" providerId="ADAL" clId="{AEAE9B07-386C-439B-B102-96265B9628FA}" dt="2022-02-22T20:25:32.834" v="1914" actId="20577"/>
          <ac:spMkLst>
            <pc:docMk/>
            <pc:sldMk cId="2967601282" sldId="275"/>
            <ac:spMk id="2" creationId="{DEF53EF0-1E47-44C7-9040-5EC6038C0979}"/>
          </ac:spMkLst>
        </pc:spChg>
        <pc:spChg chg="mod">
          <ac:chgData name="Joel Tonyan" userId="7a15daa1-3cf8-4cbe-b657-99fdfee11435" providerId="ADAL" clId="{AEAE9B07-386C-439B-B102-96265B9628FA}" dt="2022-02-22T20:20:57.392" v="1567" actId="20577"/>
          <ac:spMkLst>
            <pc:docMk/>
            <pc:sldMk cId="2967601282" sldId="275"/>
            <ac:spMk id="114" creationId="{00000000-0000-0000-0000-000000000000}"/>
          </ac:spMkLst>
        </pc:spChg>
        <pc:picChg chg="add mod modCrop">
          <ac:chgData name="Joel Tonyan" userId="7a15daa1-3cf8-4cbe-b657-99fdfee11435" providerId="ADAL" clId="{AEAE9B07-386C-439B-B102-96265B9628FA}" dt="2022-02-22T20:40:24.492" v="1935" actId="1076"/>
          <ac:picMkLst>
            <pc:docMk/>
            <pc:sldMk cId="2967601282" sldId="275"/>
            <ac:picMk id="4" creationId="{77E4CB3A-88DE-406D-9709-26B4357EC2B1}"/>
          </ac:picMkLst>
        </pc:picChg>
        <pc:picChg chg="add mod">
          <ac:chgData name="Joel Tonyan" userId="7a15daa1-3cf8-4cbe-b657-99fdfee11435" providerId="ADAL" clId="{AEAE9B07-386C-439B-B102-96265B9628FA}" dt="2022-02-22T20:41:00.425" v="1950" actId="1035"/>
          <ac:picMkLst>
            <pc:docMk/>
            <pc:sldMk cId="2967601282" sldId="275"/>
            <ac:picMk id="5" creationId="{71A3ACEE-04D9-4F77-B3E6-CC3D213C9363}"/>
          </ac:picMkLst>
        </pc:picChg>
        <pc:picChg chg="del">
          <ac:chgData name="Joel Tonyan" userId="7a15daa1-3cf8-4cbe-b657-99fdfee11435" providerId="ADAL" clId="{AEAE9B07-386C-439B-B102-96265B9628FA}" dt="2022-02-22T20:21:05.549" v="1568" actId="478"/>
          <ac:picMkLst>
            <pc:docMk/>
            <pc:sldMk cId="2967601282" sldId="275"/>
            <ac:picMk id="6" creationId="{9D9C1778-1085-44C7-BCD8-AB8D8BE72848}"/>
          </ac:picMkLst>
        </pc:picChg>
        <pc:picChg chg="add mod modCrop">
          <ac:chgData name="Joel Tonyan" userId="7a15daa1-3cf8-4cbe-b657-99fdfee11435" providerId="ADAL" clId="{AEAE9B07-386C-439B-B102-96265B9628FA}" dt="2022-02-22T20:40:36.971" v="1941" actId="1076"/>
          <ac:picMkLst>
            <pc:docMk/>
            <pc:sldMk cId="2967601282" sldId="275"/>
            <ac:picMk id="7" creationId="{55C208B9-B580-458E-BC92-F01B16ACDF1C}"/>
          </ac:picMkLst>
        </pc:picChg>
      </pc:sldChg>
      <pc:sldChg chg="addSp modSp new mod">
        <pc:chgData name="Joel Tonyan" userId="7a15daa1-3cf8-4cbe-b657-99fdfee11435" providerId="ADAL" clId="{AEAE9B07-386C-439B-B102-96265B9628FA}" dt="2022-02-22T20:43:02.295" v="1964" actId="1076"/>
        <pc:sldMkLst>
          <pc:docMk/>
          <pc:sldMk cId="1613075659" sldId="276"/>
        </pc:sldMkLst>
        <pc:spChg chg="mod">
          <ac:chgData name="Joel Tonyan" userId="7a15daa1-3cf8-4cbe-b657-99fdfee11435" providerId="ADAL" clId="{AEAE9B07-386C-439B-B102-96265B9628FA}" dt="2022-02-22T20:32:09.129" v="1933" actId="20577"/>
          <ac:spMkLst>
            <pc:docMk/>
            <pc:sldMk cId="1613075659" sldId="276"/>
            <ac:spMk id="2" creationId="{EDDE81A5-6097-42B9-89B4-916D07BDD6DC}"/>
          </ac:spMkLst>
        </pc:spChg>
        <pc:spChg chg="mod">
          <ac:chgData name="Joel Tonyan" userId="7a15daa1-3cf8-4cbe-b657-99fdfee11435" providerId="ADAL" clId="{AEAE9B07-386C-439B-B102-96265B9628FA}" dt="2022-02-22T20:41:49.291" v="1951" actId="14100"/>
          <ac:spMkLst>
            <pc:docMk/>
            <pc:sldMk cId="1613075659" sldId="276"/>
            <ac:spMk id="3" creationId="{65CEA990-501B-40FE-BBD7-F99127D9B693}"/>
          </ac:spMkLst>
        </pc:spChg>
        <pc:picChg chg="add mod">
          <ac:chgData name="Joel Tonyan" userId="7a15daa1-3cf8-4cbe-b657-99fdfee11435" providerId="ADAL" clId="{AEAE9B07-386C-439B-B102-96265B9628FA}" dt="2022-02-22T20:41:53.543" v="1953" actId="1076"/>
          <ac:picMkLst>
            <pc:docMk/>
            <pc:sldMk cId="1613075659" sldId="276"/>
            <ac:picMk id="5" creationId="{B6E89E98-2BBA-4928-B994-57D8B2D7E1EA}"/>
          </ac:picMkLst>
        </pc:picChg>
        <pc:picChg chg="add mod">
          <ac:chgData name="Joel Tonyan" userId="7a15daa1-3cf8-4cbe-b657-99fdfee11435" providerId="ADAL" clId="{AEAE9B07-386C-439B-B102-96265B9628FA}" dt="2022-02-22T20:42:26.493" v="1962" actId="1035"/>
          <ac:picMkLst>
            <pc:docMk/>
            <pc:sldMk cId="1613075659" sldId="276"/>
            <ac:picMk id="7" creationId="{3C08945D-59D4-41C2-924D-A56E49057ED6}"/>
          </ac:picMkLst>
        </pc:picChg>
        <pc:picChg chg="add mod">
          <ac:chgData name="Joel Tonyan" userId="7a15daa1-3cf8-4cbe-b657-99fdfee11435" providerId="ADAL" clId="{AEAE9B07-386C-439B-B102-96265B9628FA}" dt="2022-02-22T20:43:02.295" v="1964" actId="1076"/>
          <ac:picMkLst>
            <pc:docMk/>
            <pc:sldMk cId="1613075659" sldId="276"/>
            <ac:picMk id="9" creationId="{63A8B0FA-4D36-4325-9CD4-628EB4096518}"/>
          </ac:picMkLst>
        </pc:picChg>
      </pc:sldChg>
      <pc:sldChg chg="addSp delSp modSp add mod">
        <pc:chgData name="Joel Tonyan" userId="7a15daa1-3cf8-4cbe-b657-99fdfee11435" providerId="ADAL" clId="{AEAE9B07-386C-439B-B102-96265B9628FA}" dt="2022-02-22T20:44:54.015" v="1973" actId="14100"/>
        <pc:sldMkLst>
          <pc:docMk/>
          <pc:sldMk cId="4133048030" sldId="277"/>
        </pc:sldMkLst>
        <pc:picChg chg="del">
          <ac:chgData name="Joel Tonyan" userId="7a15daa1-3cf8-4cbe-b657-99fdfee11435" providerId="ADAL" clId="{AEAE9B07-386C-439B-B102-96265B9628FA}" dt="2022-02-22T20:43:32.200" v="1966" actId="478"/>
          <ac:picMkLst>
            <pc:docMk/>
            <pc:sldMk cId="4133048030" sldId="277"/>
            <ac:picMk id="5" creationId="{B6E89E98-2BBA-4928-B994-57D8B2D7E1EA}"/>
          </ac:picMkLst>
        </pc:picChg>
        <pc:picChg chg="add mod">
          <ac:chgData name="Joel Tonyan" userId="7a15daa1-3cf8-4cbe-b657-99fdfee11435" providerId="ADAL" clId="{AEAE9B07-386C-439B-B102-96265B9628FA}" dt="2022-02-22T20:44:54.015" v="1973" actId="14100"/>
          <ac:picMkLst>
            <pc:docMk/>
            <pc:sldMk cId="4133048030" sldId="277"/>
            <ac:picMk id="6" creationId="{E7E15208-945D-4E1F-8BF4-376738F52786}"/>
          </ac:picMkLst>
        </pc:picChg>
        <pc:picChg chg="del">
          <ac:chgData name="Joel Tonyan" userId="7a15daa1-3cf8-4cbe-b657-99fdfee11435" providerId="ADAL" clId="{AEAE9B07-386C-439B-B102-96265B9628FA}" dt="2022-02-22T20:43:32.959" v="1967" actId="478"/>
          <ac:picMkLst>
            <pc:docMk/>
            <pc:sldMk cId="4133048030" sldId="277"/>
            <ac:picMk id="7" creationId="{3C08945D-59D4-41C2-924D-A56E49057ED6}"/>
          </ac:picMkLst>
        </pc:picChg>
        <pc:picChg chg="del">
          <ac:chgData name="Joel Tonyan" userId="7a15daa1-3cf8-4cbe-b657-99fdfee11435" providerId="ADAL" clId="{AEAE9B07-386C-439B-B102-96265B9628FA}" dt="2022-02-22T20:43:33.952" v="1968" actId="478"/>
          <ac:picMkLst>
            <pc:docMk/>
            <pc:sldMk cId="4133048030" sldId="277"/>
            <ac:picMk id="9" creationId="{63A8B0FA-4D36-4325-9CD4-628EB4096518}"/>
          </ac:picMkLst>
        </pc:picChg>
      </pc:sldChg>
      <pc:sldMasterChg chg="delSldLayout">
        <pc:chgData name="Joel Tonyan" userId="7a15daa1-3cf8-4cbe-b657-99fdfee11435" providerId="ADAL" clId="{AEAE9B07-386C-439B-B102-96265B9628FA}" dt="2022-02-21T23:05:12.379" v="2" actId="2696"/>
        <pc:sldMasterMkLst>
          <pc:docMk/>
          <pc:sldMasterMk cId="0" sldId="2147483648"/>
        </pc:sldMasterMkLst>
        <pc:sldLayoutChg chg="del">
          <pc:chgData name="Joel Tonyan" userId="7a15daa1-3cf8-4cbe-b657-99fdfee11435" providerId="ADAL" clId="{AEAE9B07-386C-439B-B102-96265B9628FA}" dt="2022-02-21T23:05:12.379" v="2" actId="2696"/>
          <pc:sldLayoutMkLst>
            <pc:docMk/>
            <pc:sldMasterMk cId="0" sldId="2147483648"/>
            <pc:sldLayoutMk cId="0" sldId="2147483653"/>
          </pc:sldLayoutMkLst>
        </pc:sldLayoutChg>
      </pc:sldMasterChg>
    </pc:docChg>
  </pc:docChgLst>
  <pc:docChgLst>
    <pc:chgData name="Joel Tonyan" userId="S::jtonyan@uccs.edu::7a15daa1-3cf8-4cbe-b657-99fdfee11435" providerId="AD" clId="Web-{381B692A-217C-14B3-8888-637CB78ED2E8}"/>
    <pc:docChg chg="modSld">
      <pc:chgData name="Joel Tonyan" userId="S::jtonyan@uccs.edu::7a15daa1-3cf8-4cbe-b657-99fdfee11435" providerId="AD" clId="Web-{381B692A-217C-14B3-8888-637CB78ED2E8}" dt="2022-02-11T15:52:11.844" v="238" actId="20577"/>
      <pc:docMkLst>
        <pc:docMk/>
      </pc:docMkLst>
      <pc:sldChg chg="modSp">
        <pc:chgData name="Joel Tonyan" userId="S::jtonyan@uccs.edu::7a15daa1-3cf8-4cbe-b657-99fdfee11435" providerId="AD" clId="Web-{381B692A-217C-14B3-8888-637CB78ED2E8}" dt="2022-02-11T15:49:10.936" v="94" actId="20577"/>
        <pc:sldMkLst>
          <pc:docMk/>
          <pc:sldMk cId="0" sldId="256"/>
        </pc:sldMkLst>
        <pc:spChg chg="mod">
          <ac:chgData name="Joel Tonyan" userId="S::jtonyan@uccs.edu::7a15daa1-3cf8-4cbe-b657-99fdfee11435" providerId="AD" clId="Web-{381B692A-217C-14B3-8888-637CB78ED2E8}" dt="2022-02-11T15:47:17.185" v="15" actId="20577"/>
          <ac:spMkLst>
            <pc:docMk/>
            <pc:sldMk cId="0" sldId="256"/>
            <ac:spMk id="95" creationId="{00000000-0000-0000-0000-000000000000}"/>
          </ac:spMkLst>
        </pc:spChg>
        <pc:spChg chg="mod">
          <ac:chgData name="Joel Tonyan" userId="S::jtonyan@uccs.edu::7a15daa1-3cf8-4cbe-b657-99fdfee11435" providerId="AD" clId="Web-{381B692A-217C-14B3-8888-637CB78ED2E8}" dt="2022-02-11T15:47:25.060" v="20" actId="20577"/>
          <ac:spMkLst>
            <pc:docMk/>
            <pc:sldMk cId="0" sldId="256"/>
            <ac:spMk id="96" creationId="{00000000-0000-0000-0000-000000000000}"/>
          </ac:spMkLst>
        </pc:spChg>
        <pc:spChg chg="mod">
          <ac:chgData name="Joel Tonyan" userId="S::jtonyan@uccs.edu::7a15daa1-3cf8-4cbe-b657-99fdfee11435" providerId="AD" clId="Web-{381B692A-217C-14B3-8888-637CB78ED2E8}" dt="2022-02-11T15:49:10.936" v="94" actId="20577"/>
          <ac:spMkLst>
            <pc:docMk/>
            <pc:sldMk cId="0" sldId="256"/>
            <ac:spMk id="97" creationId="{00000000-0000-0000-0000-000000000000}"/>
          </ac:spMkLst>
        </pc:spChg>
      </pc:sldChg>
      <pc:sldChg chg="modSp">
        <pc:chgData name="Joel Tonyan" userId="S::jtonyan@uccs.edu::7a15daa1-3cf8-4cbe-b657-99fdfee11435" providerId="AD" clId="Web-{381B692A-217C-14B3-8888-637CB78ED2E8}" dt="2022-02-11T15:52:11.844" v="238" actId="20577"/>
        <pc:sldMkLst>
          <pc:docMk/>
          <pc:sldMk cId="0" sldId="257"/>
        </pc:sldMkLst>
        <pc:spChg chg="mod">
          <ac:chgData name="Joel Tonyan" userId="S::jtonyan@uccs.edu::7a15daa1-3cf8-4cbe-b657-99fdfee11435" providerId="AD" clId="Web-{381B692A-217C-14B3-8888-637CB78ED2E8}" dt="2022-02-11T15:52:11.844" v="238" actId="20577"/>
          <ac:spMkLst>
            <pc:docMk/>
            <pc:sldMk cId="0" sldId="257"/>
            <ac:spMk id="102" creationId="{00000000-0000-0000-0000-000000000000}"/>
          </ac:spMkLst>
        </pc:spChg>
        <pc:spChg chg="mod">
          <ac:chgData name="Joel Tonyan" userId="S::jtonyan@uccs.edu::7a15daa1-3cf8-4cbe-b657-99fdfee11435" providerId="AD" clId="Web-{381B692A-217C-14B3-8888-637CB78ED2E8}" dt="2022-02-11T15:52:00.891" v="235" actId="20577"/>
          <ac:spMkLst>
            <pc:docMk/>
            <pc:sldMk cId="0" sldId="257"/>
            <ac:spMk id="103" creationId="{00000000-0000-0000-0000-000000000000}"/>
          </ac:spMkLst>
        </pc:spChg>
      </pc:sldChg>
    </pc:docChg>
  </pc:docChgLst>
  <pc:docChgLst>
    <pc:chgData name="Lynn Gates" userId="e5455fc7-0658-4cac-a84a-c616968363a0" providerId="ADAL" clId="{F2E1A836-D644-4A83-A22B-4D2F6A808515}"/>
    <pc:docChg chg="custSel addSld modSld addSection delSection modSection">
      <pc:chgData name="Lynn Gates" userId="e5455fc7-0658-4cac-a84a-c616968363a0" providerId="ADAL" clId="{F2E1A836-D644-4A83-A22B-4D2F6A808515}" dt="2022-03-24T20:43:28.252" v="2280"/>
      <pc:docMkLst>
        <pc:docMk/>
      </pc:docMkLst>
      <pc:sldChg chg="addSp modSp">
        <pc:chgData name="Lynn Gates" userId="e5455fc7-0658-4cac-a84a-c616968363a0" providerId="ADAL" clId="{F2E1A836-D644-4A83-A22B-4D2F6A808515}" dt="2022-03-24T20:08:43.760" v="2262"/>
        <pc:sldMkLst>
          <pc:docMk/>
          <pc:sldMk cId="0" sldId="256"/>
        </pc:sldMkLst>
        <pc:picChg chg="add mod">
          <ac:chgData name="Lynn Gates" userId="e5455fc7-0658-4cac-a84a-c616968363a0" providerId="ADAL" clId="{F2E1A836-D644-4A83-A22B-4D2F6A808515}" dt="2022-03-24T20:08:43.760" v="2262"/>
          <ac:picMkLst>
            <pc:docMk/>
            <pc:sldMk cId="0" sldId="256"/>
            <ac:picMk id="2" creationId="{094043FB-BF85-4C8A-B71A-D7AEBE3786FA}"/>
          </ac:picMkLst>
        </pc:picChg>
      </pc:sldChg>
      <pc:sldChg chg="addSp modSp mod">
        <pc:chgData name="Lynn Gates" userId="e5455fc7-0658-4cac-a84a-c616968363a0" providerId="ADAL" clId="{F2E1A836-D644-4A83-A22B-4D2F6A808515}" dt="2022-03-24T20:08:43.760" v="2262"/>
        <pc:sldMkLst>
          <pc:docMk/>
          <pc:sldMk cId="0" sldId="257"/>
        </pc:sldMkLst>
        <pc:spChg chg="mod">
          <ac:chgData name="Lynn Gates" userId="e5455fc7-0658-4cac-a84a-c616968363a0" providerId="ADAL" clId="{F2E1A836-D644-4A83-A22B-4D2F6A808515}" dt="2022-03-24T20:01:27.998" v="2091" actId="20577"/>
          <ac:spMkLst>
            <pc:docMk/>
            <pc:sldMk cId="0" sldId="257"/>
            <ac:spMk id="103" creationId="{00000000-0000-0000-0000-000000000000}"/>
          </ac:spMkLst>
        </pc:spChg>
        <pc:picChg chg="add mod">
          <ac:chgData name="Lynn Gates" userId="e5455fc7-0658-4cac-a84a-c616968363a0" providerId="ADAL" clId="{F2E1A836-D644-4A83-A22B-4D2F6A808515}" dt="2022-03-24T20:08:43.760" v="2262"/>
          <ac:picMkLst>
            <pc:docMk/>
            <pc:sldMk cId="0" sldId="257"/>
            <ac:picMk id="2" creationId="{5BFC46F2-205D-4A9D-8401-89CCBD958FE2}"/>
          </ac:picMkLst>
        </pc:picChg>
      </pc:sldChg>
      <pc:sldChg chg="addSp delSp modSp mod modTransition delAnim modAnim">
        <pc:chgData name="Lynn Gates" userId="e5455fc7-0658-4cac-a84a-c616968363a0" providerId="ADAL" clId="{F2E1A836-D644-4A83-A22B-4D2F6A808515}" dt="2022-03-24T20:13:08.156" v="2276"/>
        <pc:sldMkLst>
          <pc:docMk/>
          <pc:sldMk cId="0" sldId="258"/>
        </pc:sldMkLst>
        <pc:spChg chg="mod">
          <ac:chgData name="Lynn Gates" userId="e5455fc7-0658-4cac-a84a-c616968363a0" providerId="ADAL" clId="{F2E1A836-D644-4A83-A22B-4D2F6A808515}" dt="2022-03-24T20:09:11.795" v="2272" actId="20577"/>
          <ac:spMkLst>
            <pc:docMk/>
            <pc:sldMk cId="0" sldId="258"/>
            <ac:spMk id="108" creationId="{00000000-0000-0000-0000-000000000000}"/>
          </ac:spMkLst>
        </pc:spChg>
        <pc:picChg chg="add del mod">
          <ac:chgData name="Lynn Gates" userId="e5455fc7-0658-4cac-a84a-c616968363a0" providerId="ADAL" clId="{F2E1A836-D644-4A83-A22B-4D2F6A808515}" dt="2022-03-24T20:09:00.770" v="2263" actId="478"/>
          <ac:picMkLst>
            <pc:docMk/>
            <pc:sldMk cId="0" sldId="258"/>
            <ac:picMk id="2" creationId="{B33D5492-E760-4BBF-BF63-B930DA63DB4E}"/>
          </ac:picMkLst>
        </pc:picChg>
        <pc:picChg chg="add del mod">
          <ac:chgData name="Lynn Gates" userId="e5455fc7-0658-4cac-a84a-c616968363a0" providerId="ADAL" clId="{F2E1A836-D644-4A83-A22B-4D2F6A808515}" dt="2022-03-24T20:11:37.188" v="2275"/>
          <ac:picMkLst>
            <pc:docMk/>
            <pc:sldMk cId="0" sldId="258"/>
            <ac:picMk id="4" creationId="{991FDDD4-FFE2-4577-99DD-EA24A82A84AE}"/>
          </ac:picMkLst>
        </pc:picChg>
        <pc:picChg chg="add mod">
          <ac:chgData name="Lynn Gates" userId="e5455fc7-0658-4cac-a84a-c616968363a0" providerId="ADAL" clId="{F2E1A836-D644-4A83-A22B-4D2F6A808515}" dt="2022-03-24T20:13:08.156" v="2276"/>
          <ac:picMkLst>
            <pc:docMk/>
            <pc:sldMk cId="0" sldId="258"/>
            <ac:picMk id="5" creationId="{8EC6DA0F-97CA-4CD0-AA1E-4B6563CECBBE}"/>
          </ac:picMkLst>
        </pc:picChg>
      </pc:sldChg>
      <pc:sldChg chg="addSp modSp">
        <pc:chgData name="Lynn Gates" userId="e5455fc7-0658-4cac-a84a-c616968363a0" providerId="ADAL" clId="{F2E1A836-D644-4A83-A22B-4D2F6A808515}" dt="2022-03-24T20:29:28.460" v="2277"/>
        <pc:sldMkLst>
          <pc:docMk/>
          <pc:sldMk cId="0" sldId="259"/>
        </pc:sldMkLst>
        <pc:picChg chg="add mod">
          <ac:chgData name="Lynn Gates" userId="e5455fc7-0658-4cac-a84a-c616968363a0" providerId="ADAL" clId="{F2E1A836-D644-4A83-A22B-4D2F6A808515}" dt="2022-03-24T20:29:28.460" v="2277"/>
          <ac:picMkLst>
            <pc:docMk/>
            <pc:sldMk cId="0" sldId="259"/>
            <ac:picMk id="3" creationId="{A2D98D40-5F22-426E-AF7A-DF01FDC4E7E7}"/>
          </ac:picMkLst>
        </pc:picChg>
      </pc:sldChg>
      <pc:sldChg chg="addSp modSp">
        <pc:chgData name="Lynn Gates" userId="e5455fc7-0658-4cac-a84a-c616968363a0" providerId="ADAL" clId="{F2E1A836-D644-4A83-A22B-4D2F6A808515}" dt="2022-03-24T20:43:28.252" v="2280"/>
        <pc:sldMkLst>
          <pc:docMk/>
          <pc:sldMk cId="0" sldId="261"/>
        </pc:sldMkLst>
        <pc:picChg chg="add mod">
          <ac:chgData name="Lynn Gates" userId="e5455fc7-0658-4cac-a84a-c616968363a0" providerId="ADAL" clId="{F2E1A836-D644-4A83-A22B-4D2F6A808515}" dt="2022-03-24T20:43:28.252" v="2280"/>
          <ac:picMkLst>
            <pc:docMk/>
            <pc:sldMk cId="0" sldId="261"/>
            <ac:picMk id="4" creationId="{156C42E1-1313-441F-A1B2-AD7BE5D01DAE}"/>
          </ac:picMkLst>
        </pc:picChg>
      </pc:sldChg>
      <pc:sldChg chg="addSp modSp">
        <pc:chgData name="Lynn Gates" userId="e5455fc7-0658-4cac-a84a-c616968363a0" providerId="ADAL" clId="{F2E1A836-D644-4A83-A22B-4D2F6A808515}" dt="2022-03-24T20:29:28.460" v="2277"/>
        <pc:sldMkLst>
          <pc:docMk/>
          <pc:sldMk cId="178448355" sldId="269"/>
        </pc:sldMkLst>
        <pc:picChg chg="add mod">
          <ac:chgData name="Lynn Gates" userId="e5455fc7-0658-4cac-a84a-c616968363a0" providerId="ADAL" clId="{F2E1A836-D644-4A83-A22B-4D2F6A808515}" dt="2022-03-24T20:29:28.460" v="2277"/>
          <ac:picMkLst>
            <pc:docMk/>
            <pc:sldMk cId="178448355" sldId="269"/>
            <ac:picMk id="3" creationId="{4964E53A-8D63-418D-A6E7-D39E68164ED9}"/>
          </ac:picMkLst>
        </pc:picChg>
      </pc:sldChg>
      <pc:sldChg chg="addSp modSp">
        <pc:chgData name="Lynn Gates" userId="e5455fc7-0658-4cac-a84a-c616968363a0" providerId="ADAL" clId="{F2E1A836-D644-4A83-A22B-4D2F6A808515}" dt="2022-03-24T20:29:28.460" v="2277"/>
        <pc:sldMkLst>
          <pc:docMk/>
          <pc:sldMk cId="1581035698" sldId="270"/>
        </pc:sldMkLst>
        <pc:picChg chg="add mod">
          <ac:chgData name="Lynn Gates" userId="e5455fc7-0658-4cac-a84a-c616968363a0" providerId="ADAL" clId="{F2E1A836-D644-4A83-A22B-4D2F6A808515}" dt="2022-03-24T20:29:28.460" v="2277"/>
          <ac:picMkLst>
            <pc:docMk/>
            <pc:sldMk cId="1581035698" sldId="270"/>
            <ac:picMk id="2" creationId="{1F0004FA-80CC-45F4-9102-7797FCB9B858}"/>
          </ac:picMkLst>
        </pc:picChg>
      </pc:sldChg>
      <pc:sldChg chg="addSp modSp">
        <pc:chgData name="Lynn Gates" userId="e5455fc7-0658-4cac-a84a-c616968363a0" providerId="ADAL" clId="{F2E1A836-D644-4A83-A22B-4D2F6A808515}" dt="2022-03-24T20:29:28.460" v="2277"/>
        <pc:sldMkLst>
          <pc:docMk/>
          <pc:sldMk cId="3701432260" sldId="271"/>
        </pc:sldMkLst>
        <pc:picChg chg="add mod">
          <ac:chgData name="Lynn Gates" userId="e5455fc7-0658-4cac-a84a-c616968363a0" providerId="ADAL" clId="{F2E1A836-D644-4A83-A22B-4D2F6A808515}" dt="2022-03-24T20:29:28.460" v="2277"/>
          <ac:picMkLst>
            <pc:docMk/>
            <pc:sldMk cId="3701432260" sldId="271"/>
            <ac:picMk id="4" creationId="{32880C7C-0CAB-48B1-930F-0DB199B7824D}"/>
          </ac:picMkLst>
        </pc:picChg>
      </pc:sldChg>
      <pc:sldChg chg="addSp modSp">
        <pc:chgData name="Lynn Gates" userId="e5455fc7-0658-4cac-a84a-c616968363a0" providerId="ADAL" clId="{F2E1A836-D644-4A83-A22B-4D2F6A808515}" dt="2022-03-24T20:29:28.460" v="2277"/>
        <pc:sldMkLst>
          <pc:docMk/>
          <pc:sldMk cId="1652415408" sldId="272"/>
        </pc:sldMkLst>
        <pc:picChg chg="add mod">
          <ac:chgData name="Lynn Gates" userId="e5455fc7-0658-4cac-a84a-c616968363a0" providerId="ADAL" clId="{F2E1A836-D644-4A83-A22B-4D2F6A808515}" dt="2022-03-24T20:29:28.460" v="2277"/>
          <ac:picMkLst>
            <pc:docMk/>
            <pc:sldMk cId="1652415408" sldId="272"/>
            <ac:picMk id="4" creationId="{91A3DD2E-FC69-41CF-85E2-85DA4A66ADD3}"/>
          </ac:picMkLst>
        </pc:picChg>
      </pc:sldChg>
      <pc:sldChg chg="addSp modSp">
        <pc:chgData name="Lynn Gates" userId="e5455fc7-0658-4cac-a84a-c616968363a0" providerId="ADAL" clId="{F2E1A836-D644-4A83-A22B-4D2F6A808515}" dt="2022-03-24T20:29:28.460" v="2277"/>
        <pc:sldMkLst>
          <pc:docMk/>
          <pc:sldMk cId="1600529624" sldId="273"/>
        </pc:sldMkLst>
        <pc:picChg chg="add mod">
          <ac:chgData name="Lynn Gates" userId="e5455fc7-0658-4cac-a84a-c616968363a0" providerId="ADAL" clId="{F2E1A836-D644-4A83-A22B-4D2F6A808515}" dt="2022-03-24T20:29:28.460" v="2277"/>
          <ac:picMkLst>
            <pc:docMk/>
            <pc:sldMk cId="1600529624" sldId="273"/>
            <ac:picMk id="3" creationId="{CDACA167-AF40-4789-A1E9-D696E79297FA}"/>
          </ac:picMkLst>
        </pc:picChg>
      </pc:sldChg>
      <pc:sldChg chg="addSp modSp">
        <pc:chgData name="Lynn Gates" userId="e5455fc7-0658-4cac-a84a-c616968363a0" providerId="ADAL" clId="{F2E1A836-D644-4A83-A22B-4D2F6A808515}" dt="2022-03-24T20:29:28.460" v="2277"/>
        <pc:sldMkLst>
          <pc:docMk/>
          <pc:sldMk cId="2711527231" sldId="274"/>
        </pc:sldMkLst>
        <pc:picChg chg="add mod">
          <ac:chgData name="Lynn Gates" userId="e5455fc7-0658-4cac-a84a-c616968363a0" providerId="ADAL" clId="{F2E1A836-D644-4A83-A22B-4D2F6A808515}" dt="2022-03-24T20:29:28.460" v="2277"/>
          <ac:picMkLst>
            <pc:docMk/>
            <pc:sldMk cId="2711527231" sldId="274"/>
            <ac:picMk id="3" creationId="{B634D70D-0E1A-46AC-A9EC-F7296E26009F}"/>
          </ac:picMkLst>
        </pc:picChg>
      </pc:sldChg>
      <pc:sldChg chg="addSp modSp">
        <pc:chgData name="Lynn Gates" userId="e5455fc7-0658-4cac-a84a-c616968363a0" providerId="ADAL" clId="{F2E1A836-D644-4A83-A22B-4D2F6A808515}" dt="2022-03-24T20:29:28.460" v="2277"/>
        <pc:sldMkLst>
          <pc:docMk/>
          <pc:sldMk cId="2967601282" sldId="275"/>
        </pc:sldMkLst>
        <pc:picChg chg="add mod">
          <ac:chgData name="Lynn Gates" userId="e5455fc7-0658-4cac-a84a-c616968363a0" providerId="ADAL" clId="{F2E1A836-D644-4A83-A22B-4D2F6A808515}" dt="2022-03-24T20:29:28.460" v="2277"/>
          <ac:picMkLst>
            <pc:docMk/>
            <pc:sldMk cId="2967601282" sldId="275"/>
            <ac:picMk id="3" creationId="{2B41E50B-DE5E-42F3-93A1-0F58DA8D3000}"/>
          </ac:picMkLst>
        </pc:picChg>
      </pc:sldChg>
      <pc:sldChg chg="addSp modSp">
        <pc:chgData name="Lynn Gates" userId="e5455fc7-0658-4cac-a84a-c616968363a0" providerId="ADAL" clId="{F2E1A836-D644-4A83-A22B-4D2F6A808515}" dt="2022-03-24T20:29:28.460" v="2277"/>
        <pc:sldMkLst>
          <pc:docMk/>
          <pc:sldMk cId="1613075659" sldId="276"/>
        </pc:sldMkLst>
        <pc:picChg chg="add mod">
          <ac:chgData name="Lynn Gates" userId="e5455fc7-0658-4cac-a84a-c616968363a0" providerId="ADAL" clId="{F2E1A836-D644-4A83-A22B-4D2F6A808515}" dt="2022-03-24T20:29:28.460" v="2277"/>
          <ac:picMkLst>
            <pc:docMk/>
            <pc:sldMk cId="1613075659" sldId="276"/>
            <ac:picMk id="4" creationId="{9D144DD4-20C5-4567-A5BA-97F2F3042263}"/>
          </ac:picMkLst>
        </pc:picChg>
      </pc:sldChg>
      <pc:sldChg chg="addSp delSp modSp modTransition modAnim">
        <pc:chgData name="Lynn Gates" userId="e5455fc7-0658-4cac-a84a-c616968363a0" providerId="ADAL" clId="{F2E1A836-D644-4A83-A22B-4D2F6A808515}" dt="2022-03-24T20:30:25.921" v="2279"/>
        <pc:sldMkLst>
          <pc:docMk/>
          <pc:sldMk cId="4133048030" sldId="277"/>
        </pc:sldMkLst>
        <pc:picChg chg="add del mod">
          <ac:chgData name="Lynn Gates" userId="e5455fc7-0658-4cac-a84a-c616968363a0" providerId="ADAL" clId="{F2E1A836-D644-4A83-A22B-4D2F6A808515}" dt="2022-03-24T20:29:34.286" v="2278"/>
          <ac:picMkLst>
            <pc:docMk/>
            <pc:sldMk cId="4133048030" sldId="277"/>
            <ac:picMk id="4" creationId="{2852F76C-403A-4A66-85E2-B699BE317568}"/>
          </ac:picMkLst>
        </pc:picChg>
        <pc:picChg chg="add mod">
          <ac:chgData name="Lynn Gates" userId="e5455fc7-0658-4cac-a84a-c616968363a0" providerId="ADAL" clId="{F2E1A836-D644-4A83-A22B-4D2F6A808515}" dt="2022-03-24T20:30:25.921" v="2279"/>
          <ac:picMkLst>
            <pc:docMk/>
            <pc:sldMk cId="4133048030" sldId="277"/>
            <ac:picMk id="5" creationId="{4A7F2C52-4DFE-421B-B35E-52301AD6B728}"/>
          </ac:picMkLst>
        </pc:picChg>
      </pc:sldChg>
      <pc:sldChg chg="addSp delSp modSp mod modAnim modNotesTx">
        <pc:chgData name="Lynn Gates" userId="e5455fc7-0658-4cac-a84a-c616968363a0" providerId="ADAL" clId="{F2E1A836-D644-4A83-A22B-4D2F6A808515}" dt="2022-03-24T20:43:28.252" v="2280"/>
        <pc:sldMkLst>
          <pc:docMk/>
          <pc:sldMk cId="3576376249" sldId="278"/>
        </pc:sldMkLst>
        <pc:spChg chg="del">
          <ac:chgData name="Lynn Gates" userId="e5455fc7-0658-4cac-a84a-c616968363a0" providerId="ADAL" clId="{F2E1A836-D644-4A83-A22B-4D2F6A808515}" dt="2022-03-08T20:22:39.776" v="1" actId="478"/>
          <ac:spMkLst>
            <pc:docMk/>
            <pc:sldMk cId="3576376249" sldId="278"/>
            <ac:spMk id="3" creationId="{7B061834-4216-46DF-A1A5-8A2DFA0BCBDE}"/>
          </ac:spMkLst>
        </pc:spChg>
        <pc:picChg chg="add mod">
          <ac:chgData name="Lynn Gates" userId="e5455fc7-0658-4cac-a84a-c616968363a0" providerId="ADAL" clId="{F2E1A836-D644-4A83-A22B-4D2F6A808515}" dt="2022-03-24T20:43:28.252" v="2280"/>
          <ac:picMkLst>
            <pc:docMk/>
            <pc:sldMk cId="3576376249" sldId="278"/>
            <ac:picMk id="3" creationId="{963F489A-31D2-4DBA-AAE7-AA5730D41465}"/>
          </ac:picMkLst>
        </pc:picChg>
        <pc:picChg chg="add mod">
          <ac:chgData name="Lynn Gates" userId="e5455fc7-0658-4cac-a84a-c616968363a0" providerId="ADAL" clId="{F2E1A836-D644-4A83-A22B-4D2F6A808515}" dt="2022-03-08T20:22:53.041" v="3" actId="1076"/>
          <ac:picMkLst>
            <pc:docMk/>
            <pc:sldMk cId="3576376249" sldId="278"/>
            <ac:picMk id="5" creationId="{458557ED-90FF-41C7-A786-FFFAEFE853C9}"/>
          </ac:picMkLst>
        </pc:picChg>
        <pc:picChg chg="add mod">
          <ac:chgData name="Lynn Gates" userId="e5455fc7-0658-4cac-a84a-c616968363a0" providerId="ADAL" clId="{F2E1A836-D644-4A83-A22B-4D2F6A808515}" dt="2022-03-08T22:06:46.274" v="287" actId="1076"/>
          <ac:picMkLst>
            <pc:docMk/>
            <pc:sldMk cId="3576376249" sldId="278"/>
            <ac:picMk id="7" creationId="{438F9FF4-7479-49AF-B065-5F1FD85455D7}"/>
          </ac:picMkLst>
        </pc:picChg>
        <pc:picChg chg="add del mod">
          <ac:chgData name="Lynn Gates" userId="e5455fc7-0658-4cac-a84a-c616968363a0" providerId="ADAL" clId="{F2E1A836-D644-4A83-A22B-4D2F6A808515}" dt="2022-03-08T20:29:52.066" v="208" actId="478"/>
          <ac:picMkLst>
            <pc:docMk/>
            <pc:sldMk cId="3576376249" sldId="278"/>
            <ac:picMk id="9" creationId="{DFC45A8E-678E-49A5-A03E-A9E6964062FD}"/>
          </ac:picMkLst>
        </pc:picChg>
        <pc:picChg chg="add mod">
          <ac:chgData name="Lynn Gates" userId="e5455fc7-0658-4cac-a84a-c616968363a0" providerId="ADAL" clId="{F2E1A836-D644-4A83-A22B-4D2F6A808515}" dt="2022-03-08T22:06:46.274" v="287" actId="1076"/>
          <ac:picMkLst>
            <pc:docMk/>
            <pc:sldMk cId="3576376249" sldId="278"/>
            <ac:picMk id="11" creationId="{2F90D85B-FD1F-4D3B-851F-DF37CC08FF3E}"/>
          </ac:picMkLst>
        </pc:picChg>
        <pc:picChg chg="add mod">
          <ac:chgData name="Lynn Gates" userId="e5455fc7-0658-4cac-a84a-c616968363a0" providerId="ADAL" clId="{F2E1A836-D644-4A83-A22B-4D2F6A808515}" dt="2022-03-08T22:06:46.274" v="287" actId="1076"/>
          <ac:picMkLst>
            <pc:docMk/>
            <pc:sldMk cId="3576376249" sldId="278"/>
            <ac:picMk id="13" creationId="{57CC02B9-B261-4650-997A-53FC15D17F29}"/>
          </ac:picMkLst>
        </pc:picChg>
        <pc:picChg chg="add mod">
          <ac:chgData name="Lynn Gates" userId="e5455fc7-0658-4cac-a84a-c616968363a0" providerId="ADAL" clId="{F2E1A836-D644-4A83-A22B-4D2F6A808515}" dt="2022-03-09T17:08:43.598" v="394" actId="1076"/>
          <ac:picMkLst>
            <pc:docMk/>
            <pc:sldMk cId="3576376249" sldId="278"/>
            <ac:picMk id="15" creationId="{11B42CCD-0D27-404B-B59E-BCC60CDE8A27}"/>
          </ac:picMkLst>
        </pc:picChg>
        <pc:picChg chg="add del mod">
          <ac:chgData name="Lynn Gates" userId="e5455fc7-0658-4cac-a84a-c616968363a0" providerId="ADAL" clId="{F2E1A836-D644-4A83-A22B-4D2F6A808515}" dt="2022-03-08T22:38:13.466" v="294" actId="478"/>
          <ac:picMkLst>
            <pc:docMk/>
            <pc:sldMk cId="3576376249" sldId="278"/>
            <ac:picMk id="17" creationId="{90DC1CB4-5FA7-4436-AA39-7B9C9B4CF1A6}"/>
          </ac:picMkLst>
        </pc:picChg>
        <pc:picChg chg="add mod">
          <ac:chgData name="Lynn Gates" userId="e5455fc7-0658-4cac-a84a-c616968363a0" providerId="ADAL" clId="{F2E1A836-D644-4A83-A22B-4D2F6A808515}" dt="2022-03-09T17:08:46.455" v="395" actId="1076"/>
          <ac:picMkLst>
            <pc:docMk/>
            <pc:sldMk cId="3576376249" sldId="278"/>
            <ac:picMk id="19" creationId="{D3ABD5E1-664C-4BF5-8D1D-C217DE974130}"/>
          </ac:picMkLst>
        </pc:picChg>
        <pc:picChg chg="add mod">
          <ac:chgData name="Lynn Gates" userId="e5455fc7-0658-4cac-a84a-c616968363a0" providerId="ADAL" clId="{F2E1A836-D644-4A83-A22B-4D2F6A808515}" dt="2022-03-09T17:08:52.373" v="396" actId="1076"/>
          <ac:picMkLst>
            <pc:docMk/>
            <pc:sldMk cId="3576376249" sldId="278"/>
            <ac:picMk id="21" creationId="{E8AF97B7-C4D6-462C-AB67-906C6CA31AE8}"/>
          </ac:picMkLst>
        </pc:picChg>
        <pc:picChg chg="add mod">
          <ac:chgData name="Lynn Gates" userId="e5455fc7-0658-4cac-a84a-c616968363a0" providerId="ADAL" clId="{F2E1A836-D644-4A83-A22B-4D2F6A808515}" dt="2022-03-09T17:08:40.456" v="393" actId="1076"/>
          <ac:picMkLst>
            <pc:docMk/>
            <pc:sldMk cId="3576376249" sldId="278"/>
            <ac:picMk id="23" creationId="{9AD4C5B8-18CC-40BE-A575-73FBFB7D5DA9}"/>
          </ac:picMkLst>
        </pc:picChg>
        <pc:picChg chg="add mod">
          <ac:chgData name="Lynn Gates" userId="e5455fc7-0658-4cac-a84a-c616968363a0" providerId="ADAL" clId="{F2E1A836-D644-4A83-A22B-4D2F6A808515}" dt="2022-03-09T17:08:55.630" v="397" actId="1076"/>
          <ac:picMkLst>
            <pc:docMk/>
            <pc:sldMk cId="3576376249" sldId="278"/>
            <ac:picMk id="25" creationId="{D2C9AFB7-8BEF-4CF0-83FE-065296695DEC}"/>
          </ac:picMkLst>
        </pc:picChg>
        <pc:picChg chg="add del mod">
          <ac:chgData name="Lynn Gates" userId="e5455fc7-0658-4cac-a84a-c616968363a0" providerId="ADAL" clId="{F2E1A836-D644-4A83-A22B-4D2F6A808515}" dt="2022-03-08T22:43:55.317" v="361" actId="478"/>
          <ac:picMkLst>
            <pc:docMk/>
            <pc:sldMk cId="3576376249" sldId="278"/>
            <ac:picMk id="27" creationId="{F0E8EC2F-95F6-4014-97BA-208C88284B08}"/>
          </ac:picMkLst>
        </pc:picChg>
      </pc:sldChg>
      <pc:sldChg chg="addSp modSp mod modNotesTx">
        <pc:chgData name="Lynn Gates" userId="e5455fc7-0658-4cac-a84a-c616968363a0" providerId="ADAL" clId="{F2E1A836-D644-4A83-A22B-4D2F6A808515}" dt="2022-03-24T20:43:28.252" v="2280"/>
        <pc:sldMkLst>
          <pc:docMk/>
          <pc:sldMk cId="4005142554" sldId="279"/>
        </pc:sldMkLst>
        <pc:spChg chg="mod">
          <ac:chgData name="Lynn Gates" userId="e5455fc7-0658-4cac-a84a-c616968363a0" providerId="ADAL" clId="{F2E1A836-D644-4A83-A22B-4D2F6A808515}" dt="2022-03-10T00:17:04.855" v="1033" actId="20577"/>
          <ac:spMkLst>
            <pc:docMk/>
            <pc:sldMk cId="4005142554" sldId="279"/>
            <ac:spMk id="3" creationId="{CCCCD550-7763-4B3F-A4CD-1F20CDED1FF8}"/>
          </ac:spMkLst>
        </pc:spChg>
        <pc:picChg chg="add mod">
          <ac:chgData name="Lynn Gates" userId="e5455fc7-0658-4cac-a84a-c616968363a0" providerId="ADAL" clId="{F2E1A836-D644-4A83-A22B-4D2F6A808515}" dt="2022-03-24T20:43:28.252" v="2280"/>
          <ac:picMkLst>
            <pc:docMk/>
            <pc:sldMk cId="4005142554" sldId="279"/>
            <ac:picMk id="4" creationId="{0689F980-6175-4394-8924-CF5E6EE781D7}"/>
          </ac:picMkLst>
        </pc:picChg>
        <pc:picChg chg="add mod">
          <ac:chgData name="Lynn Gates" userId="e5455fc7-0658-4cac-a84a-c616968363a0" providerId="ADAL" clId="{F2E1A836-D644-4A83-A22B-4D2F6A808515}" dt="2022-03-09T22:19:08.133" v="399" actId="1076"/>
          <ac:picMkLst>
            <pc:docMk/>
            <pc:sldMk cId="4005142554" sldId="279"/>
            <ac:picMk id="5" creationId="{A18412BB-1CFE-4AB3-A650-7CF703FD71A2}"/>
          </ac:picMkLst>
        </pc:picChg>
      </pc:sldChg>
      <pc:sldChg chg="addSp delSp modSp new mod modNotesTx">
        <pc:chgData name="Lynn Gates" userId="e5455fc7-0658-4cac-a84a-c616968363a0" providerId="ADAL" clId="{F2E1A836-D644-4A83-A22B-4D2F6A808515}" dt="2022-03-24T20:43:28.252" v="2280"/>
        <pc:sldMkLst>
          <pc:docMk/>
          <pc:sldMk cId="2429013009" sldId="280"/>
        </pc:sldMkLst>
        <pc:spChg chg="mod">
          <ac:chgData name="Lynn Gates" userId="e5455fc7-0658-4cac-a84a-c616968363a0" providerId="ADAL" clId="{F2E1A836-D644-4A83-A22B-4D2F6A808515}" dt="2022-03-10T00:18:34.521" v="1068" actId="20577"/>
          <ac:spMkLst>
            <pc:docMk/>
            <pc:sldMk cId="2429013009" sldId="280"/>
            <ac:spMk id="2" creationId="{1204EEA0-3FD2-40AC-A477-AD13356616E4}"/>
          </ac:spMkLst>
        </pc:spChg>
        <pc:spChg chg="mod">
          <ac:chgData name="Lynn Gates" userId="e5455fc7-0658-4cac-a84a-c616968363a0" providerId="ADAL" clId="{F2E1A836-D644-4A83-A22B-4D2F6A808515}" dt="2022-03-10T17:59:27.385" v="1912" actId="20577"/>
          <ac:spMkLst>
            <pc:docMk/>
            <pc:sldMk cId="2429013009" sldId="280"/>
            <ac:spMk id="3" creationId="{EAA7340F-0D1A-42C1-B858-0F5503AB5CE7}"/>
          </ac:spMkLst>
        </pc:spChg>
        <pc:spChg chg="add mod">
          <ac:chgData name="Lynn Gates" userId="e5455fc7-0658-4cac-a84a-c616968363a0" providerId="ADAL" clId="{F2E1A836-D644-4A83-A22B-4D2F6A808515}" dt="2022-03-10T00:36:17.179" v="1152" actId="6549"/>
          <ac:spMkLst>
            <pc:docMk/>
            <pc:sldMk cId="2429013009" sldId="280"/>
            <ac:spMk id="4" creationId="{7AFE83C0-5F2A-4B11-BBDF-21881DC51E0B}"/>
          </ac:spMkLst>
        </pc:spChg>
        <pc:picChg chg="add mod">
          <ac:chgData name="Lynn Gates" userId="e5455fc7-0658-4cac-a84a-c616968363a0" providerId="ADAL" clId="{F2E1A836-D644-4A83-A22B-4D2F6A808515}" dt="2022-03-24T20:43:28.252" v="2280"/>
          <ac:picMkLst>
            <pc:docMk/>
            <pc:sldMk cId="2429013009" sldId="280"/>
            <ac:picMk id="5" creationId="{6B1B2AB0-54F9-4DCF-8C95-92EDB244B081}"/>
          </ac:picMkLst>
        </pc:picChg>
        <pc:picChg chg="add del mod">
          <ac:chgData name="Lynn Gates" userId="e5455fc7-0658-4cac-a84a-c616968363a0" providerId="ADAL" clId="{F2E1A836-D644-4A83-A22B-4D2F6A808515}" dt="2022-03-10T00:30:03.311" v="1134" actId="478"/>
          <ac:picMkLst>
            <pc:docMk/>
            <pc:sldMk cId="2429013009" sldId="280"/>
            <ac:picMk id="1026" creationId="{F1930048-B8CA-4E15-96F9-2367C23D2E22}"/>
          </ac:picMkLst>
        </pc:picChg>
        <pc:picChg chg="add del mod">
          <ac:chgData name="Lynn Gates" userId="e5455fc7-0658-4cac-a84a-c616968363a0" providerId="ADAL" clId="{F2E1A836-D644-4A83-A22B-4D2F6A808515}" dt="2022-03-10T00:35:11.703" v="1140" actId="478"/>
          <ac:picMkLst>
            <pc:docMk/>
            <pc:sldMk cId="2429013009" sldId="280"/>
            <ac:picMk id="1028" creationId="{7BF6C706-9C54-454E-A23D-A2FB529CC43E}"/>
          </ac:picMkLst>
        </pc:picChg>
        <pc:picChg chg="add mod">
          <ac:chgData name="Lynn Gates" userId="e5455fc7-0658-4cac-a84a-c616968363a0" providerId="ADAL" clId="{F2E1A836-D644-4A83-A22B-4D2F6A808515}" dt="2022-03-10T00:36:04.116" v="1148" actId="14100"/>
          <ac:picMkLst>
            <pc:docMk/>
            <pc:sldMk cId="2429013009" sldId="280"/>
            <ac:picMk id="1030" creationId="{8B06C8BB-454F-45AE-A3D8-92E4C25688E2}"/>
          </ac:picMkLst>
        </pc:picChg>
      </pc:sldChg>
    </pc:docChg>
  </pc:docChgLst>
  <pc:docChgLst>
    <pc:chgData name="Joel Tonyan" userId="S::jtonyan@uccs.edu::7a15daa1-3cf8-4cbe-b657-99fdfee11435" providerId="AD" clId="Web-{CF83E0A1-2071-47EC-8080-CF969F934468}"/>
    <pc:docChg chg="modSld">
      <pc:chgData name="Joel Tonyan" userId="S::jtonyan@uccs.edu::7a15daa1-3cf8-4cbe-b657-99fdfee11435" providerId="AD" clId="Web-{CF83E0A1-2071-47EC-8080-CF969F934468}" dt="2022-03-21T15:16:18.644" v="625"/>
      <pc:docMkLst>
        <pc:docMk/>
      </pc:docMkLst>
      <pc:sldChg chg="modNotes">
        <pc:chgData name="Joel Tonyan" userId="S::jtonyan@uccs.edu::7a15daa1-3cf8-4cbe-b657-99fdfee11435" providerId="AD" clId="Web-{CF83E0A1-2071-47EC-8080-CF969F934468}" dt="2022-03-21T15:07:28.059" v="223"/>
        <pc:sldMkLst>
          <pc:docMk/>
          <pc:sldMk cId="0" sldId="259"/>
        </pc:sldMkLst>
      </pc:sldChg>
      <pc:sldChg chg="modNotes">
        <pc:chgData name="Joel Tonyan" userId="S::jtonyan@uccs.edu::7a15daa1-3cf8-4cbe-b657-99fdfee11435" providerId="AD" clId="Web-{CF83E0A1-2071-47EC-8080-CF969F934468}" dt="2022-03-21T15:12:24.125" v="436"/>
        <pc:sldMkLst>
          <pc:docMk/>
          <pc:sldMk cId="178448355" sldId="269"/>
        </pc:sldMkLst>
      </pc:sldChg>
      <pc:sldChg chg="modNotes">
        <pc:chgData name="Joel Tonyan" userId="S::jtonyan@uccs.edu::7a15daa1-3cf8-4cbe-b657-99fdfee11435" providerId="AD" clId="Web-{CF83E0A1-2071-47EC-8080-CF969F934468}" dt="2022-03-21T15:16:18.644" v="625"/>
        <pc:sldMkLst>
          <pc:docMk/>
          <pc:sldMk cId="2711527231" sldId="274"/>
        </pc:sldMkLst>
      </pc:sldChg>
    </pc:docChg>
  </pc:docChgLst>
  <pc:docChgLst>
    <pc:chgData name="Joel Tonyan" userId="7a15daa1-3cf8-4cbe-b657-99fdfee11435" providerId="ADAL" clId="{93DE0691-16F2-5A4C-8689-F45F5CC441BF}"/>
    <pc:docChg chg="modSld">
      <pc:chgData name="Joel Tonyan" userId="7a15daa1-3cf8-4cbe-b657-99fdfee11435" providerId="ADAL" clId="{93DE0691-16F2-5A4C-8689-F45F5CC441BF}" dt="2022-03-17T21:08:50.964" v="53" actId="20577"/>
      <pc:docMkLst>
        <pc:docMk/>
      </pc:docMkLst>
      <pc:sldChg chg="modSp">
        <pc:chgData name="Joel Tonyan" userId="7a15daa1-3cf8-4cbe-b657-99fdfee11435" providerId="ADAL" clId="{93DE0691-16F2-5A4C-8689-F45F5CC441BF}" dt="2022-03-17T21:08:50.964" v="53" actId="20577"/>
        <pc:sldMkLst>
          <pc:docMk/>
          <pc:sldMk cId="0" sldId="257"/>
        </pc:sldMkLst>
        <pc:spChg chg="mod">
          <ac:chgData name="Joel Tonyan" userId="7a15daa1-3cf8-4cbe-b657-99fdfee11435" providerId="ADAL" clId="{93DE0691-16F2-5A4C-8689-F45F5CC441BF}" dt="2022-03-17T21:08:50.964" v="53" actId="20577"/>
          <ac:spMkLst>
            <pc:docMk/>
            <pc:sldMk cId="0" sldId="257"/>
            <ac:spMk id="103" creationId="{00000000-0000-0000-0000-000000000000}"/>
          </ac:spMkLst>
        </pc:spChg>
      </pc:sldChg>
    </pc:docChg>
  </pc:docChgLst>
  <pc:docChgLst>
    <pc:chgData name="Lynn Gates" userId="e5455fc7-0658-4cac-a84a-c616968363a0" providerId="ADAL" clId="{C190AAD0-675E-48B8-B22B-83F953070219}"/>
    <pc:docChg chg="undo custSel addSld delSld modSld">
      <pc:chgData name="Lynn Gates" userId="e5455fc7-0658-4cac-a84a-c616968363a0" providerId="ADAL" clId="{C190AAD0-675E-48B8-B22B-83F953070219}" dt="2022-02-25T23:28:03.722" v="4258" actId="2696"/>
      <pc:docMkLst>
        <pc:docMk/>
      </pc:docMkLst>
      <pc:sldChg chg="modSp mod">
        <pc:chgData name="Lynn Gates" userId="e5455fc7-0658-4cac-a84a-c616968363a0" providerId="ADAL" clId="{C190AAD0-675E-48B8-B22B-83F953070219}" dt="2022-02-14T22:29:58.467" v="90" actId="20577"/>
        <pc:sldMkLst>
          <pc:docMk/>
          <pc:sldMk cId="0" sldId="257"/>
        </pc:sldMkLst>
        <pc:spChg chg="mod">
          <ac:chgData name="Lynn Gates" userId="e5455fc7-0658-4cac-a84a-c616968363a0" providerId="ADAL" clId="{C190AAD0-675E-48B8-B22B-83F953070219}" dt="2022-02-14T22:29:58.467" v="90" actId="20577"/>
          <ac:spMkLst>
            <pc:docMk/>
            <pc:sldMk cId="0" sldId="257"/>
            <ac:spMk id="103" creationId="{00000000-0000-0000-0000-000000000000}"/>
          </ac:spMkLst>
        </pc:spChg>
      </pc:sldChg>
      <pc:sldChg chg="addSp delSp modSp mod modClrScheme chgLayout">
        <pc:chgData name="Lynn Gates" userId="e5455fc7-0658-4cac-a84a-c616968363a0" providerId="ADAL" clId="{C190AAD0-675E-48B8-B22B-83F953070219}" dt="2022-02-25T23:26:55.614" v="4251" actId="20577"/>
        <pc:sldMkLst>
          <pc:docMk/>
          <pc:sldMk cId="0" sldId="261"/>
        </pc:sldMkLst>
        <pc:spChg chg="add mod ord">
          <ac:chgData name="Lynn Gates" userId="e5455fc7-0658-4cac-a84a-c616968363a0" providerId="ADAL" clId="{C190AAD0-675E-48B8-B22B-83F953070219}" dt="2022-02-25T23:26:33.266" v="4189" actId="20577"/>
          <ac:spMkLst>
            <pc:docMk/>
            <pc:sldMk cId="0" sldId="261"/>
            <ac:spMk id="2" creationId="{3758A2ED-5E1E-43B6-8D48-CCBDA33DBA40}"/>
          </ac:spMkLst>
        </pc:spChg>
        <pc:spChg chg="add mod ord">
          <ac:chgData name="Lynn Gates" userId="e5455fc7-0658-4cac-a84a-c616968363a0" providerId="ADAL" clId="{C190AAD0-675E-48B8-B22B-83F953070219}" dt="2022-02-25T23:26:55.614" v="4251" actId="20577"/>
          <ac:spMkLst>
            <pc:docMk/>
            <pc:sldMk cId="0" sldId="261"/>
            <ac:spMk id="3" creationId="{6D131F0E-CD12-4FD9-8429-7A24C222D67A}"/>
          </ac:spMkLst>
        </pc:spChg>
        <pc:spChg chg="del mod ord">
          <ac:chgData name="Lynn Gates" userId="e5455fc7-0658-4cac-a84a-c616968363a0" providerId="ADAL" clId="{C190AAD0-675E-48B8-B22B-83F953070219}" dt="2022-02-25T23:26:07.512" v="4137" actId="700"/>
          <ac:spMkLst>
            <pc:docMk/>
            <pc:sldMk cId="0" sldId="261"/>
            <ac:spMk id="130" creationId="{00000000-0000-0000-0000-000000000000}"/>
          </ac:spMkLst>
        </pc:spChg>
        <pc:spChg chg="del mod ord">
          <ac:chgData name="Lynn Gates" userId="e5455fc7-0658-4cac-a84a-c616968363a0" providerId="ADAL" clId="{C190AAD0-675E-48B8-B22B-83F953070219}" dt="2022-02-25T23:26:07.512" v="4137" actId="700"/>
          <ac:spMkLst>
            <pc:docMk/>
            <pc:sldMk cId="0" sldId="261"/>
            <ac:spMk id="131" creationId="{00000000-0000-0000-0000-000000000000}"/>
          </ac:spMkLst>
        </pc:spChg>
      </pc:sldChg>
      <pc:sldChg chg="del">
        <pc:chgData name="Lynn Gates" userId="e5455fc7-0658-4cac-a84a-c616968363a0" providerId="ADAL" clId="{C190AAD0-675E-48B8-B22B-83F953070219}" dt="2022-02-25T23:28:03.722" v="4258" actId="2696"/>
        <pc:sldMkLst>
          <pc:docMk/>
          <pc:sldMk cId="0" sldId="262"/>
        </pc:sldMkLst>
      </pc:sldChg>
      <pc:sldChg chg="del">
        <pc:chgData name="Lynn Gates" userId="e5455fc7-0658-4cac-a84a-c616968363a0" providerId="ADAL" clId="{C190AAD0-675E-48B8-B22B-83F953070219}" dt="2022-02-25T23:28:00.180" v="4257" actId="2696"/>
        <pc:sldMkLst>
          <pc:docMk/>
          <pc:sldMk cId="0" sldId="263"/>
        </pc:sldMkLst>
      </pc:sldChg>
      <pc:sldChg chg="del">
        <pc:chgData name="Lynn Gates" userId="e5455fc7-0658-4cac-a84a-c616968363a0" providerId="ADAL" clId="{C190AAD0-675E-48B8-B22B-83F953070219}" dt="2022-02-25T23:27:56.188" v="4256" actId="2696"/>
        <pc:sldMkLst>
          <pc:docMk/>
          <pc:sldMk cId="0" sldId="264"/>
        </pc:sldMkLst>
      </pc:sldChg>
      <pc:sldChg chg="del">
        <pc:chgData name="Lynn Gates" userId="e5455fc7-0658-4cac-a84a-c616968363a0" providerId="ADAL" clId="{C190AAD0-675E-48B8-B22B-83F953070219}" dt="2022-02-25T23:27:36.567" v="4252" actId="2696"/>
        <pc:sldMkLst>
          <pc:docMk/>
          <pc:sldMk cId="0" sldId="265"/>
        </pc:sldMkLst>
      </pc:sldChg>
      <pc:sldChg chg="del">
        <pc:chgData name="Lynn Gates" userId="e5455fc7-0658-4cac-a84a-c616968363a0" providerId="ADAL" clId="{C190AAD0-675E-48B8-B22B-83F953070219}" dt="2022-02-25T23:27:44.162" v="4254" actId="2696"/>
        <pc:sldMkLst>
          <pc:docMk/>
          <pc:sldMk cId="0" sldId="266"/>
        </pc:sldMkLst>
      </pc:sldChg>
      <pc:sldChg chg="del">
        <pc:chgData name="Lynn Gates" userId="e5455fc7-0658-4cac-a84a-c616968363a0" providerId="ADAL" clId="{C190AAD0-675E-48B8-B22B-83F953070219}" dt="2022-02-25T23:27:41.657" v="4253" actId="2696"/>
        <pc:sldMkLst>
          <pc:docMk/>
          <pc:sldMk cId="0" sldId="267"/>
        </pc:sldMkLst>
      </pc:sldChg>
      <pc:sldChg chg="del">
        <pc:chgData name="Lynn Gates" userId="e5455fc7-0658-4cac-a84a-c616968363a0" providerId="ADAL" clId="{C190AAD0-675E-48B8-B22B-83F953070219}" dt="2022-02-25T23:27:47.172" v="4255" actId="2696"/>
        <pc:sldMkLst>
          <pc:docMk/>
          <pc:sldMk cId="0" sldId="268"/>
        </pc:sldMkLst>
      </pc:sldChg>
      <pc:sldChg chg="addSp delSp modSp new mod modClrScheme chgLayout modNotesTx">
        <pc:chgData name="Lynn Gates" userId="e5455fc7-0658-4cac-a84a-c616968363a0" providerId="ADAL" clId="{C190AAD0-675E-48B8-B22B-83F953070219}" dt="2022-02-25T22:49:14.002" v="3833" actId="1036"/>
        <pc:sldMkLst>
          <pc:docMk/>
          <pc:sldMk cId="1581035698" sldId="270"/>
        </pc:sldMkLst>
        <pc:spChg chg="add del mod ord">
          <ac:chgData name="Lynn Gates" userId="e5455fc7-0658-4cac-a84a-c616968363a0" providerId="ADAL" clId="{C190AAD0-675E-48B8-B22B-83F953070219}" dt="2022-02-17T23:10:24.894" v="128" actId="26606"/>
          <ac:spMkLst>
            <pc:docMk/>
            <pc:sldMk cId="1581035698" sldId="270"/>
            <ac:spMk id="2" creationId="{EA9696F0-042D-4A46-B423-5007A5685411}"/>
          </ac:spMkLst>
        </pc:spChg>
        <pc:spChg chg="add del mod ord">
          <ac:chgData name="Lynn Gates" userId="e5455fc7-0658-4cac-a84a-c616968363a0" providerId="ADAL" clId="{C190AAD0-675E-48B8-B22B-83F953070219}" dt="2022-02-17T23:10:24.894" v="128" actId="26606"/>
          <ac:spMkLst>
            <pc:docMk/>
            <pc:sldMk cId="1581035698" sldId="270"/>
            <ac:spMk id="3" creationId="{52A872D0-B45F-48EB-B2DD-B2836EA08CB6}"/>
          </ac:spMkLst>
        </pc:spChg>
        <pc:spChg chg="add del">
          <ac:chgData name="Lynn Gates" userId="e5455fc7-0658-4cac-a84a-c616968363a0" providerId="ADAL" clId="{C190AAD0-675E-48B8-B22B-83F953070219}" dt="2022-02-17T23:10:24.894" v="128" actId="26606"/>
          <ac:spMkLst>
            <pc:docMk/>
            <pc:sldMk cId="1581035698" sldId="270"/>
            <ac:spMk id="4" creationId="{09FFF26E-F632-47B6-A2A0-2A673B6774DD}"/>
          </ac:spMkLst>
        </pc:spChg>
        <pc:spChg chg="add del">
          <ac:chgData name="Lynn Gates" userId="e5455fc7-0658-4cac-a84a-c616968363a0" providerId="ADAL" clId="{C190AAD0-675E-48B8-B22B-83F953070219}" dt="2022-02-17T23:10:24.894" v="128" actId="26606"/>
          <ac:spMkLst>
            <pc:docMk/>
            <pc:sldMk cId="1581035698" sldId="270"/>
            <ac:spMk id="5" creationId="{96110F6C-B164-4A4F-8821-253E2A2AA0BD}"/>
          </ac:spMkLst>
        </pc:spChg>
        <pc:spChg chg="add del mod ord">
          <ac:chgData name="Lynn Gates" userId="e5455fc7-0658-4cac-a84a-c616968363a0" providerId="ADAL" clId="{C190AAD0-675E-48B8-B22B-83F953070219}" dt="2022-02-17T23:10:16.540" v="127" actId="700"/>
          <ac:spMkLst>
            <pc:docMk/>
            <pc:sldMk cId="1581035698" sldId="270"/>
            <ac:spMk id="6" creationId="{80E839A9-EA81-49D5-9238-BF49349EA7FE}"/>
          </ac:spMkLst>
        </pc:spChg>
        <pc:spChg chg="add del mod ord">
          <ac:chgData name="Lynn Gates" userId="e5455fc7-0658-4cac-a84a-c616968363a0" providerId="ADAL" clId="{C190AAD0-675E-48B8-B22B-83F953070219}" dt="2022-02-17T23:10:16.540" v="127" actId="700"/>
          <ac:spMkLst>
            <pc:docMk/>
            <pc:sldMk cId="1581035698" sldId="270"/>
            <ac:spMk id="7" creationId="{F97564CF-29F4-460A-8510-2D811FD94B54}"/>
          </ac:spMkLst>
        </pc:spChg>
        <pc:spChg chg="add mod ord">
          <ac:chgData name="Lynn Gates" userId="e5455fc7-0658-4cac-a84a-c616968363a0" providerId="ADAL" clId="{C190AAD0-675E-48B8-B22B-83F953070219}" dt="2022-02-25T22:49:14.002" v="3833" actId="1036"/>
          <ac:spMkLst>
            <pc:docMk/>
            <pc:sldMk cId="1581035698" sldId="270"/>
            <ac:spMk id="8" creationId="{537F9E8C-D55A-42BD-AAEE-DC58D861ABFB}"/>
          </ac:spMkLst>
        </pc:spChg>
        <pc:spChg chg="add del mod ord">
          <ac:chgData name="Lynn Gates" userId="e5455fc7-0658-4cac-a84a-c616968363a0" providerId="ADAL" clId="{C190AAD0-675E-48B8-B22B-83F953070219}" dt="2022-02-17T23:16:32.575" v="291" actId="700"/>
          <ac:spMkLst>
            <pc:docMk/>
            <pc:sldMk cId="1581035698" sldId="270"/>
            <ac:spMk id="9" creationId="{06766226-B5D5-4F69-8A3A-EC6F9E547DA1}"/>
          </ac:spMkLst>
        </pc:spChg>
        <pc:spChg chg="add mod ord">
          <ac:chgData name="Lynn Gates" userId="e5455fc7-0658-4cac-a84a-c616968363a0" providerId="ADAL" clId="{C190AAD0-675E-48B8-B22B-83F953070219}" dt="2022-02-17T23:16:41.826" v="292" actId="26606"/>
          <ac:spMkLst>
            <pc:docMk/>
            <pc:sldMk cId="1581035698" sldId="270"/>
            <ac:spMk id="10" creationId="{00B0DC59-0D79-4550-A175-6F280FA37FD3}"/>
          </ac:spMkLst>
        </pc:spChg>
        <pc:spChg chg="add del mod ord">
          <ac:chgData name="Lynn Gates" userId="e5455fc7-0658-4cac-a84a-c616968363a0" providerId="ADAL" clId="{C190AAD0-675E-48B8-B22B-83F953070219}" dt="2022-02-17T23:16:41.826" v="292" actId="26606"/>
          <ac:spMkLst>
            <pc:docMk/>
            <pc:sldMk cId="1581035698" sldId="270"/>
            <ac:spMk id="11" creationId="{CF0FA290-2AFB-4DB0-817A-424DD866A5C7}"/>
          </ac:spMkLst>
        </pc:spChg>
        <pc:spChg chg="add del mod ord">
          <ac:chgData name="Lynn Gates" userId="e5455fc7-0658-4cac-a84a-c616968363a0" providerId="ADAL" clId="{C190AAD0-675E-48B8-B22B-83F953070219}" dt="2022-02-17T23:16:32.575" v="291" actId="700"/>
          <ac:spMkLst>
            <pc:docMk/>
            <pc:sldMk cId="1581035698" sldId="270"/>
            <ac:spMk id="12" creationId="{07D20A04-5B94-46A6-8869-7F2FCCE1921E}"/>
          </ac:spMkLst>
        </pc:spChg>
        <pc:spChg chg="add del mod ord">
          <ac:chgData name="Lynn Gates" userId="e5455fc7-0658-4cac-a84a-c616968363a0" providerId="ADAL" clId="{C190AAD0-675E-48B8-B22B-83F953070219}" dt="2022-02-17T23:16:41.826" v="292" actId="26606"/>
          <ac:spMkLst>
            <pc:docMk/>
            <pc:sldMk cId="1581035698" sldId="270"/>
            <ac:spMk id="13" creationId="{00DB8D50-4A08-44C6-99A3-EAD5CB8AAA2C}"/>
          </ac:spMkLst>
        </pc:spChg>
        <pc:picChg chg="add mod modCrop">
          <ac:chgData name="Lynn Gates" userId="e5455fc7-0658-4cac-a84a-c616968363a0" providerId="ADAL" clId="{C190AAD0-675E-48B8-B22B-83F953070219}" dt="2022-02-25T22:48:21.419" v="3816" actId="1076"/>
          <ac:picMkLst>
            <pc:docMk/>
            <pc:sldMk cId="1581035698" sldId="270"/>
            <ac:picMk id="3" creationId="{92B89214-B463-47AF-A22F-3F2029120BF6}"/>
          </ac:picMkLst>
        </pc:picChg>
      </pc:sldChg>
      <pc:sldChg chg="addSp modSp new mod modNotesTx">
        <pc:chgData name="Lynn Gates" userId="e5455fc7-0658-4cac-a84a-c616968363a0" providerId="ADAL" clId="{C190AAD0-675E-48B8-B22B-83F953070219}" dt="2022-02-25T23:13:43.506" v="3971" actId="20577"/>
        <pc:sldMkLst>
          <pc:docMk/>
          <pc:sldMk cId="3701432260" sldId="271"/>
        </pc:sldMkLst>
        <pc:spChg chg="mod">
          <ac:chgData name="Lynn Gates" userId="e5455fc7-0658-4cac-a84a-c616968363a0" providerId="ADAL" clId="{C190AAD0-675E-48B8-B22B-83F953070219}" dt="2022-02-18T23:20:02.924" v="1152" actId="20577"/>
          <ac:spMkLst>
            <pc:docMk/>
            <pc:sldMk cId="3701432260" sldId="271"/>
            <ac:spMk id="2" creationId="{86EF433F-1BDE-4C35-98EB-F15EE3AF7406}"/>
          </ac:spMkLst>
        </pc:spChg>
        <pc:spChg chg="mod">
          <ac:chgData name="Lynn Gates" userId="e5455fc7-0658-4cac-a84a-c616968363a0" providerId="ADAL" clId="{C190AAD0-675E-48B8-B22B-83F953070219}" dt="2022-02-25T23:13:43.506" v="3971" actId="20577"/>
          <ac:spMkLst>
            <pc:docMk/>
            <pc:sldMk cId="3701432260" sldId="271"/>
            <ac:spMk id="3" creationId="{4C9EAE28-D5EF-4CA0-8227-45CDB3D1F0A1}"/>
          </ac:spMkLst>
        </pc:spChg>
        <pc:picChg chg="add mod">
          <ac:chgData name="Lynn Gates" userId="e5455fc7-0658-4cac-a84a-c616968363a0" providerId="ADAL" clId="{C190AAD0-675E-48B8-B22B-83F953070219}" dt="2022-02-25T23:05:21.859" v="3837" actId="1076"/>
          <ac:picMkLst>
            <pc:docMk/>
            <pc:sldMk cId="3701432260" sldId="271"/>
            <ac:picMk id="5" creationId="{258E93A7-3705-47E0-955D-A6BCD1615D41}"/>
          </ac:picMkLst>
        </pc:picChg>
      </pc:sldChg>
      <pc:sldChg chg="addSp modSp new mod modNotesTx">
        <pc:chgData name="Lynn Gates" userId="e5455fc7-0658-4cac-a84a-c616968363a0" providerId="ADAL" clId="{C190AAD0-675E-48B8-B22B-83F953070219}" dt="2022-02-25T23:14:41.512" v="4068" actId="20577"/>
        <pc:sldMkLst>
          <pc:docMk/>
          <pc:sldMk cId="1652415408" sldId="272"/>
        </pc:sldMkLst>
        <pc:spChg chg="mod">
          <ac:chgData name="Lynn Gates" userId="e5455fc7-0658-4cac-a84a-c616968363a0" providerId="ADAL" clId="{C190AAD0-675E-48B8-B22B-83F953070219}" dt="2022-02-18T23:27:06.302" v="1608" actId="20577"/>
          <ac:spMkLst>
            <pc:docMk/>
            <pc:sldMk cId="1652415408" sldId="272"/>
            <ac:spMk id="2" creationId="{F0BAF95B-0C5D-410A-932A-DD901D07BD0E}"/>
          </ac:spMkLst>
        </pc:spChg>
        <pc:spChg chg="mod">
          <ac:chgData name="Lynn Gates" userId="e5455fc7-0658-4cac-a84a-c616968363a0" providerId="ADAL" clId="{C190AAD0-675E-48B8-B22B-83F953070219}" dt="2022-02-25T23:14:41.512" v="4068" actId="20577"/>
          <ac:spMkLst>
            <pc:docMk/>
            <pc:sldMk cId="1652415408" sldId="272"/>
            <ac:spMk id="3" creationId="{2E6B8360-CBB3-4343-812A-74448D5B1768}"/>
          </ac:spMkLst>
        </pc:spChg>
        <pc:picChg chg="add mod ord">
          <ac:chgData name="Lynn Gates" userId="e5455fc7-0658-4cac-a84a-c616968363a0" providerId="ADAL" clId="{C190AAD0-675E-48B8-B22B-83F953070219}" dt="2022-02-25T23:12:09.015" v="3889" actId="167"/>
          <ac:picMkLst>
            <pc:docMk/>
            <pc:sldMk cId="1652415408" sldId="272"/>
            <ac:picMk id="5" creationId="{2C1C7B9F-4CAA-4687-AF81-A8AFA7EAED68}"/>
          </ac:picMkLst>
        </pc:picChg>
        <pc:picChg chg="add mod">
          <ac:chgData name="Lynn Gates" userId="e5455fc7-0658-4cac-a84a-c616968363a0" providerId="ADAL" clId="{C190AAD0-675E-48B8-B22B-83F953070219}" dt="2022-02-25T23:12:54.033" v="3932" actId="1076"/>
          <ac:picMkLst>
            <pc:docMk/>
            <pc:sldMk cId="1652415408" sldId="272"/>
            <ac:picMk id="7" creationId="{7752B1DD-B457-4BEB-8F5B-ED881E4A03CB}"/>
          </ac:picMkLst>
        </pc:picChg>
        <pc:picChg chg="add mod">
          <ac:chgData name="Lynn Gates" userId="e5455fc7-0658-4cac-a84a-c616968363a0" providerId="ADAL" clId="{C190AAD0-675E-48B8-B22B-83F953070219}" dt="2022-02-25T23:12:56.868" v="3933" actId="1076"/>
          <ac:picMkLst>
            <pc:docMk/>
            <pc:sldMk cId="1652415408" sldId="272"/>
            <ac:picMk id="9" creationId="{A7387A48-0D14-4C0E-A6E5-41EF82F37472}"/>
          </ac:picMkLst>
        </pc:picChg>
      </pc:sldChg>
      <pc:sldChg chg="modSp new mod">
        <pc:chgData name="Lynn Gates" userId="e5455fc7-0658-4cac-a84a-c616968363a0" providerId="ADAL" clId="{C190AAD0-675E-48B8-B22B-83F953070219}" dt="2022-02-25T23:24:44.950" v="4101" actId="20577"/>
        <pc:sldMkLst>
          <pc:docMk/>
          <pc:sldMk cId="3576376249" sldId="278"/>
        </pc:sldMkLst>
        <pc:spChg chg="mod">
          <ac:chgData name="Lynn Gates" userId="e5455fc7-0658-4cac-a84a-c616968363a0" providerId="ADAL" clId="{C190AAD0-675E-48B8-B22B-83F953070219}" dt="2022-02-25T23:24:44.950" v="4101" actId="20577"/>
          <ac:spMkLst>
            <pc:docMk/>
            <pc:sldMk cId="3576376249" sldId="278"/>
            <ac:spMk id="2" creationId="{5347E08F-1BB4-424B-AD76-E026453BF9D8}"/>
          </ac:spMkLst>
        </pc:spChg>
      </pc:sldChg>
      <pc:sldChg chg="modSp new mod">
        <pc:chgData name="Lynn Gates" userId="e5455fc7-0658-4cac-a84a-c616968363a0" providerId="ADAL" clId="{C190AAD0-675E-48B8-B22B-83F953070219}" dt="2022-02-25T23:25:34.202" v="4136" actId="20577"/>
        <pc:sldMkLst>
          <pc:docMk/>
          <pc:sldMk cId="4005142554" sldId="279"/>
        </pc:sldMkLst>
        <pc:spChg chg="mod">
          <ac:chgData name="Lynn Gates" userId="e5455fc7-0658-4cac-a84a-c616968363a0" providerId="ADAL" clId="{C190AAD0-675E-48B8-B22B-83F953070219}" dt="2022-02-25T23:25:34.202" v="4136" actId="20577"/>
          <ac:spMkLst>
            <pc:docMk/>
            <pc:sldMk cId="4005142554" sldId="279"/>
            <ac:spMk id="2" creationId="{0BEE389C-43B4-4630-8D4E-8795DF0FF0A7}"/>
          </ac:spMkLst>
        </pc:spChg>
      </pc:sldChg>
      <pc:sldMasterChg chg="delSldLayout">
        <pc:chgData name="Lynn Gates" userId="e5455fc7-0658-4cac-a84a-c616968363a0" providerId="ADAL" clId="{C190AAD0-675E-48B8-B22B-83F953070219}" dt="2022-02-25T23:28:03.722" v="4258" actId="2696"/>
        <pc:sldMasterMkLst>
          <pc:docMk/>
          <pc:sldMasterMk cId="0" sldId="2147483648"/>
        </pc:sldMasterMkLst>
        <pc:sldLayoutChg chg="del">
          <pc:chgData name="Lynn Gates" userId="e5455fc7-0658-4cac-a84a-c616968363a0" providerId="ADAL" clId="{C190AAD0-675E-48B8-B22B-83F953070219}" dt="2022-02-25T23:27:47.172" v="4255" actId="2696"/>
          <pc:sldLayoutMkLst>
            <pc:docMk/>
            <pc:sldMasterMk cId="0" sldId="2147483648"/>
            <pc:sldLayoutMk cId="0" sldId="2147483652"/>
          </pc:sldLayoutMkLst>
        </pc:sldLayoutChg>
        <pc:sldLayoutChg chg="del">
          <pc:chgData name="Lynn Gates" userId="e5455fc7-0658-4cac-a84a-c616968363a0" providerId="ADAL" clId="{C190AAD0-675E-48B8-B22B-83F953070219}" dt="2022-02-25T23:28:03.722" v="4258" actId="2696"/>
          <pc:sldLayoutMkLst>
            <pc:docMk/>
            <pc:sldMasterMk cId="0" sldId="2147483648"/>
            <pc:sldLayoutMk cId="0" sldId="2147483655"/>
          </pc:sldLayoutMkLst>
        </pc:sldLayoutChg>
        <pc:sldLayoutChg chg="del">
          <pc:chgData name="Lynn Gates" userId="e5455fc7-0658-4cac-a84a-c616968363a0" providerId="ADAL" clId="{C190AAD0-675E-48B8-B22B-83F953070219}" dt="2022-02-25T23:28:00.180" v="4257" actId="2696"/>
          <pc:sldLayoutMkLst>
            <pc:docMk/>
            <pc:sldMasterMk cId="0" sldId="2147483648"/>
            <pc:sldLayoutMk cId="0" sldId="2147483656"/>
          </pc:sldLayoutMkLst>
        </pc:sldLayoutChg>
        <pc:sldLayoutChg chg="del">
          <pc:chgData name="Lynn Gates" userId="e5455fc7-0658-4cac-a84a-c616968363a0" providerId="ADAL" clId="{C190AAD0-675E-48B8-B22B-83F953070219}" dt="2022-02-25T23:27:56.188" v="4256" actId="2696"/>
          <pc:sldLayoutMkLst>
            <pc:docMk/>
            <pc:sldMasterMk cId="0" sldId="2147483648"/>
            <pc:sldLayoutMk cId="0" sldId="2147483657"/>
          </pc:sldLayoutMkLst>
        </pc:sldLayoutChg>
      </pc:sldMasterChg>
    </pc:docChg>
  </pc:docChgLst>
  <pc:docChgLst>
    <pc:chgData name="Joel Tonyan" userId="7a15daa1-3cf8-4cbe-b657-99fdfee11435" providerId="ADAL" clId="{12663574-D73C-4863-86BD-4DF28A825E26}"/>
    <pc:docChg chg="undo custSel addSld modSld">
      <pc:chgData name="Joel Tonyan" userId="7a15daa1-3cf8-4cbe-b657-99fdfee11435" providerId="ADAL" clId="{12663574-D73C-4863-86BD-4DF28A825E26}" dt="2022-02-15T23:08:10.353" v="698" actId="27636"/>
      <pc:docMkLst>
        <pc:docMk/>
      </pc:docMkLst>
      <pc:sldChg chg="modSp mod">
        <pc:chgData name="Joel Tonyan" userId="7a15daa1-3cf8-4cbe-b657-99fdfee11435" providerId="ADAL" clId="{12663574-D73C-4863-86BD-4DF28A825E26}" dt="2022-02-15T23:02:02.908" v="228" actId="20577"/>
        <pc:sldMkLst>
          <pc:docMk/>
          <pc:sldMk cId="0" sldId="257"/>
        </pc:sldMkLst>
        <pc:spChg chg="mod">
          <ac:chgData name="Joel Tonyan" userId="7a15daa1-3cf8-4cbe-b657-99fdfee11435" providerId="ADAL" clId="{12663574-D73C-4863-86BD-4DF28A825E26}" dt="2022-02-15T23:02:02.908" v="228" actId="20577"/>
          <ac:spMkLst>
            <pc:docMk/>
            <pc:sldMk cId="0" sldId="257"/>
            <ac:spMk id="103" creationId="{00000000-0000-0000-0000-000000000000}"/>
          </ac:spMkLst>
        </pc:spChg>
      </pc:sldChg>
      <pc:sldChg chg="addSp modSp mod">
        <pc:chgData name="Joel Tonyan" userId="7a15daa1-3cf8-4cbe-b657-99fdfee11435" providerId="ADAL" clId="{12663574-D73C-4863-86BD-4DF28A825E26}" dt="2022-02-15T22:55:15.073" v="12" actId="14100"/>
        <pc:sldMkLst>
          <pc:docMk/>
          <pc:sldMk cId="0" sldId="258"/>
        </pc:sldMkLst>
        <pc:spChg chg="mod">
          <ac:chgData name="Joel Tonyan" userId="7a15daa1-3cf8-4cbe-b657-99fdfee11435" providerId="ADAL" clId="{12663574-D73C-4863-86BD-4DF28A825E26}" dt="2022-02-15T22:55:12.161" v="11" actId="2"/>
          <ac:spMkLst>
            <pc:docMk/>
            <pc:sldMk cId="0" sldId="258"/>
            <ac:spMk id="108" creationId="{00000000-0000-0000-0000-000000000000}"/>
          </ac:spMkLst>
        </pc:spChg>
        <pc:picChg chg="add mod">
          <ac:chgData name="Joel Tonyan" userId="7a15daa1-3cf8-4cbe-b657-99fdfee11435" providerId="ADAL" clId="{12663574-D73C-4863-86BD-4DF28A825E26}" dt="2022-02-15T22:55:15.073" v="12" actId="14100"/>
          <ac:picMkLst>
            <pc:docMk/>
            <pc:sldMk cId="0" sldId="258"/>
            <ac:picMk id="3" creationId="{CB777D28-2185-4EC4-A149-AAEE42A6E8FA}"/>
          </ac:picMkLst>
        </pc:picChg>
      </pc:sldChg>
      <pc:sldChg chg="addSp delSp modSp mod modClrScheme chgLayout">
        <pc:chgData name="Joel Tonyan" userId="7a15daa1-3cf8-4cbe-b657-99fdfee11435" providerId="ADAL" clId="{12663574-D73C-4863-86BD-4DF28A825E26}" dt="2022-02-15T23:04:15.182" v="592" actId="33524"/>
        <pc:sldMkLst>
          <pc:docMk/>
          <pc:sldMk cId="0" sldId="259"/>
        </pc:sldMkLst>
        <pc:spChg chg="add mod ord">
          <ac:chgData name="Joel Tonyan" userId="7a15daa1-3cf8-4cbe-b657-99fdfee11435" providerId="ADAL" clId="{12663574-D73C-4863-86BD-4DF28A825E26}" dt="2022-02-15T23:04:15.182" v="592" actId="33524"/>
          <ac:spMkLst>
            <pc:docMk/>
            <pc:sldMk cId="0" sldId="259"/>
            <ac:spMk id="2" creationId="{DEF53EF0-1E47-44C7-9040-5EC6038C0979}"/>
          </ac:spMkLst>
        </pc:spChg>
        <pc:spChg chg="mod ord">
          <ac:chgData name="Joel Tonyan" userId="7a15daa1-3cf8-4cbe-b657-99fdfee11435" providerId="ADAL" clId="{12663574-D73C-4863-86BD-4DF28A825E26}" dt="2022-02-15T23:01:56.209" v="220" actId="20577"/>
          <ac:spMkLst>
            <pc:docMk/>
            <pc:sldMk cId="0" sldId="259"/>
            <ac:spMk id="114" creationId="{00000000-0000-0000-0000-000000000000}"/>
          </ac:spMkLst>
        </pc:spChg>
        <pc:spChg chg="del mod ord">
          <ac:chgData name="Joel Tonyan" userId="7a15daa1-3cf8-4cbe-b657-99fdfee11435" providerId="ADAL" clId="{12663574-D73C-4863-86BD-4DF28A825E26}" dt="2022-02-15T22:55:58.238" v="78" actId="700"/>
          <ac:spMkLst>
            <pc:docMk/>
            <pc:sldMk cId="0" sldId="259"/>
            <ac:spMk id="115" creationId="{00000000-0000-0000-0000-000000000000}"/>
          </ac:spMkLst>
        </pc:spChg>
        <pc:spChg chg="del">
          <ac:chgData name="Joel Tonyan" userId="7a15daa1-3cf8-4cbe-b657-99fdfee11435" providerId="ADAL" clId="{12663574-D73C-4863-86BD-4DF28A825E26}" dt="2022-02-15T22:55:58.238" v="78" actId="700"/>
          <ac:spMkLst>
            <pc:docMk/>
            <pc:sldMk cId="0" sldId="259"/>
            <ac:spMk id="116" creationId="{00000000-0000-0000-0000-000000000000}"/>
          </ac:spMkLst>
        </pc:spChg>
        <pc:spChg chg="del">
          <ac:chgData name="Joel Tonyan" userId="7a15daa1-3cf8-4cbe-b657-99fdfee11435" providerId="ADAL" clId="{12663574-D73C-4863-86BD-4DF28A825E26}" dt="2022-02-15T22:55:58.238" v="78" actId="700"/>
          <ac:spMkLst>
            <pc:docMk/>
            <pc:sldMk cId="0" sldId="259"/>
            <ac:spMk id="117" creationId="{00000000-0000-0000-0000-000000000000}"/>
          </ac:spMkLst>
        </pc:spChg>
        <pc:picChg chg="add del mod modCrop">
          <ac:chgData name="Joel Tonyan" userId="7a15daa1-3cf8-4cbe-b657-99fdfee11435" providerId="ADAL" clId="{12663574-D73C-4863-86BD-4DF28A825E26}" dt="2022-02-15T22:59:01.503" v="87" actId="478"/>
          <ac:picMkLst>
            <pc:docMk/>
            <pc:sldMk cId="0" sldId="259"/>
            <ac:picMk id="4" creationId="{7D1BA898-18F0-4A31-980E-3511B6D4D74D}"/>
          </ac:picMkLst>
        </pc:picChg>
        <pc:picChg chg="add mod">
          <ac:chgData name="Joel Tonyan" userId="7a15daa1-3cf8-4cbe-b657-99fdfee11435" providerId="ADAL" clId="{12663574-D73C-4863-86BD-4DF28A825E26}" dt="2022-02-15T23:00:43.318" v="210" actId="1076"/>
          <ac:picMkLst>
            <pc:docMk/>
            <pc:sldMk cId="0" sldId="259"/>
            <ac:picMk id="6" creationId="{DDF5D7EE-173A-4B6B-80FA-58C93058074B}"/>
          </ac:picMkLst>
        </pc:picChg>
      </pc:sldChg>
      <pc:sldChg chg="delSp modSp add mod">
        <pc:chgData name="Joel Tonyan" userId="7a15daa1-3cf8-4cbe-b657-99fdfee11435" providerId="ADAL" clId="{12663574-D73C-4863-86BD-4DF28A825E26}" dt="2022-02-15T23:08:10.353" v="698" actId="27636"/>
        <pc:sldMkLst>
          <pc:docMk/>
          <pc:sldMk cId="178448355" sldId="269"/>
        </pc:sldMkLst>
        <pc:spChg chg="mod">
          <ac:chgData name="Joel Tonyan" userId="7a15daa1-3cf8-4cbe-b657-99fdfee11435" providerId="ADAL" clId="{12663574-D73C-4863-86BD-4DF28A825E26}" dt="2022-02-15T23:08:10.353" v="698" actId="27636"/>
          <ac:spMkLst>
            <pc:docMk/>
            <pc:sldMk cId="178448355" sldId="269"/>
            <ac:spMk id="2" creationId="{DEF53EF0-1E47-44C7-9040-5EC6038C0979}"/>
          </ac:spMkLst>
        </pc:spChg>
        <pc:picChg chg="del">
          <ac:chgData name="Joel Tonyan" userId="7a15daa1-3cf8-4cbe-b657-99fdfee11435" providerId="ADAL" clId="{12663574-D73C-4863-86BD-4DF28A825E26}" dt="2022-02-15T23:04:59.410" v="594" actId="478"/>
          <ac:picMkLst>
            <pc:docMk/>
            <pc:sldMk cId="178448355" sldId="269"/>
            <ac:picMk id="6" creationId="{DDF5D7EE-173A-4B6B-80FA-58C93058074B}"/>
          </ac:picMkLst>
        </pc:picChg>
      </pc:sldChg>
    </pc:docChg>
  </pc:docChgLst>
  <pc:docChgLst>
    <pc:chgData name="Joel Tonyan" userId="7a15daa1-3cf8-4cbe-b657-99fdfee11435" providerId="ADAL" clId="{6AD3E366-E5BD-EE4D-B311-887908583082}"/>
    <pc:docChg chg="custSel modSld sldOrd">
      <pc:chgData name="Joel Tonyan" userId="7a15daa1-3cf8-4cbe-b657-99fdfee11435" providerId="ADAL" clId="{6AD3E366-E5BD-EE4D-B311-887908583082}" dt="2022-03-01T23:11:05.337" v="1073" actId="1076"/>
      <pc:docMkLst>
        <pc:docMk/>
      </pc:docMkLst>
      <pc:sldChg chg="delSp modSp mod ord">
        <pc:chgData name="Joel Tonyan" userId="7a15daa1-3cf8-4cbe-b657-99fdfee11435" providerId="ADAL" clId="{6AD3E366-E5BD-EE4D-B311-887908583082}" dt="2022-03-01T22:39:39.345" v="179" actId="14100"/>
        <pc:sldMkLst>
          <pc:docMk/>
          <pc:sldMk cId="2967601282" sldId="275"/>
        </pc:sldMkLst>
        <pc:picChg chg="mod">
          <ac:chgData name="Joel Tonyan" userId="7a15daa1-3cf8-4cbe-b657-99fdfee11435" providerId="ADAL" clId="{6AD3E366-E5BD-EE4D-B311-887908583082}" dt="2022-03-01T22:39:35.959" v="178" actId="14100"/>
          <ac:picMkLst>
            <pc:docMk/>
            <pc:sldMk cId="2967601282" sldId="275"/>
            <ac:picMk id="4" creationId="{77E4CB3A-88DE-406D-9709-26B4357EC2B1}"/>
          </ac:picMkLst>
        </pc:picChg>
        <pc:picChg chg="del">
          <ac:chgData name="Joel Tonyan" userId="7a15daa1-3cf8-4cbe-b657-99fdfee11435" providerId="ADAL" clId="{6AD3E366-E5BD-EE4D-B311-887908583082}" dt="2022-03-01T22:39:27.425" v="175" actId="478"/>
          <ac:picMkLst>
            <pc:docMk/>
            <pc:sldMk cId="2967601282" sldId="275"/>
            <ac:picMk id="5" creationId="{71A3ACEE-04D9-4F77-B3E6-CC3D213C9363}"/>
          </ac:picMkLst>
        </pc:picChg>
        <pc:picChg chg="mod">
          <ac:chgData name="Joel Tonyan" userId="7a15daa1-3cf8-4cbe-b657-99fdfee11435" providerId="ADAL" clId="{6AD3E366-E5BD-EE4D-B311-887908583082}" dt="2022-03-01T22:39:39.345" v="179" actId="14100"/>
          <ac:picMkLst>
            <pc:docMk/>
            <pc:sldMk cId="2967601282" sldId="275"/>
            <ac:picMk id="7" creationId="{55C208B9-B580-458E-BC92-F01B16ACDF1C}"/>
          </ac:picMkLst>
        </pc:picChg>
      </pc:sldChg>
      <pc:sldChg chg="addSp delSp modSp mod">
        <pc:chgData name="Joel Tonyan" userId="7a15daa1-3cf8-4cbe-b657-99fdfee11435" providerId="ADAL" clId="{6AD3E366-E5BD-EE4D-B311-887908583082}" dt="2022-03-01T22:50:04.294" v="495" actId="1035"/>
        <pc:sldMkLst>
          <pc:docMk/>
          <pc:sldMk cId="1613075659" sldId="276"/>
        </pc:sldMkLst>
        <pc:spChg chg="mod">
          <ac:chgData name="Joel Tonyan" userId="7a15daa1-3cf8-4cbe-b657-99fdfee11435" providerId="ADAL" clId="{6AD3E366-E5BD-EE4D-B311-887908583082}" dt="2022-03-01T22:49:43.256" v="491" actId="20577"/>
          <ac:spMkLst>
            <pc:docMk/>
            <pc:sldMk cId="1613075659" sldId="276"/>
            <ac:spMk id="3" creationId="{65CEA990-501B-40FE-BBD7-F99127D9B693}"/>
          </ac:spMkLst>
        </pc:spChg>
        <pc:picChg chg="mod">
          <ac:chgData name="Joel Tonyan" userId="7a15daa1-3cf8-4cbe-b657-99fdfee11435" providerId="ADAL" clId="{6AD3E366-E5BD-EE4D-B311-887908583082}" dt="2022-03-01T22:50:02.548" v="493" actId="1035"/>
          <ac:picMkLst>
            <pc:docMk/>
            <pc:sldMk cId="1613075659" sldId="276"/>
            <ac:picMk id="5" creationId="{B6E89E98-2BBA-4928-B994-57D8B2D7E1EA}"/>
          </ac:picMkLst>
        </pc:picChg>
        <pc:picChg chg="mod">
          <ac:chgData name="Joel Tonyan" userId="7a15daa1-3cf8-4cbe-b657-99fdfee11435" providerId="ADAL" clId="{6AD3E366-E5BD-EE4D-B311-887908583082}" dt="2022-03-01T22:50:04.294" v="495" actId="1035"/>
          <ac:picMkLst>
            <pc:docMk/>
            <pc:sldMk cId="1613075659" sldId="276"/>
            <ac:picMk id="7" creationId="{3C08945D-59D4-41C2-924D-A56E49057ED6}"/>
          </ac:picMkLst>
        </pc:picChg>
        <pc:picChg chg="add mod modCrop">
          <ac:chgData name="Joel Tonyan" userId="7a15daa1-3cf8-4cbe-b657-99fdfee11435" providerId="ADAL" clId="{6AD3E366-E5BD-EE4D-B311-887908583082}" dt="2022-03-01T22:48:20.321" v="355" actId="1076"/>
          <ac:picMkLst>
            <pc:docMk/>
            <pc:sldMk cId="1613075659" sldId="276"/>
            <ac:picMk id="8" creationId="{D6D45C02-AE17-F74C-B094-CB098FE7C778}"/>
          </ac:picMkLst>
        </pc:picChg>
        <pc:picChg chg="del mod">
          <ac:chgData name="Joel Tonyan" userId="7a15daa1-3cf8-4cbe-b657-99fdfee11435" providerId="ADAL" clId="{6AD3E366-E5BD-EE4D-B311-887908583082}" dt="2022-03-01T22:40:53.289" v="284" actId="478"/>
          <ac:picMkLst>
            <pc:docMk/>
            <pc:sldMk cId="1613075659" sldId="276"/>
            <ac:picMk id="9" creationId="{63A8B0FA-4D36-4325-9CD4-628EB4096518}"/>
          </ac:picMkLst>
        </pc:picChg>
      </pc:sldChg>
      <pc:sldChg chg="modSp mod">
        <pc:chgData name="Joel Tonyan" userId="7a15daa1-3cf8-4cbe-b657-99fdfee11435" providerId="ADAL" clId="{6AD3E366-E5BD-EE4D-B311-887908583082}" dt="2022-03-01T23:11:05.337" v="1073" actId="1076"/>
        <pc:sldMkLst>
          <pc:docMk/>
          <pc:sldMk cId="4133048030" sldId="277"/>
        </pc:sldMkLst>
        <pc:spChg chg="mod">
          <ac:chgData name="Joel Tonyan" userId="7a15daa1-3cf8-4cbe-b657-99fdfee11435" providerId="ADAL" clId="{6AD3E366-E5BD-EE4D-B311-887908583082}" dt="2022-03-01T23:10:38.472" v="1072" actId="27636"/>
          <ac:spMkLst>
            <pc:docMk/>
            <pc:sldMk cId="4133048030" sldId="277"/>
            <ac:spMk id="3" creationId="{65CEA990-501B-40FE-BBD7-F99127D9B693}"/>
          </ac:spMkLst>
        </pc:spChg>
        <pc:picChg chg="mod">
          <ac:chgData name="Joel Tonyan" userId="7a15daa1-3cf8-4cbe-b657-99fdfee11435" providerId="ADAL" clId="{6AD3E366-E5BD-EE4D-B311-887908583082}" dt="2022-03-01T23:11:05.337" v="1073" actId="1076"/>
          <ac:picMkLst>
            <pc:docMk/>
            <pc:sldMk cId="4133048030" sldId="277"/>
            <ac:picMk id="6" creationId="{E7E15208-945D-4E1F-8BF4-376738F52786}"/>
          </ac:picMkLst>
        </pc:picChg>
      </pc:sldChg>
    </pc:docChg>
  </pc:docChgLst>
  <pc:docChgLst>
    <pc:chgData name="Joel Tonyan" userId="S::jtonyan@uccs.edu::7a15daa1-3cf8-4cbe-b657-99fdfee11435" providerId="AD" clId="Web-{3AD3C674-0120-48FA-BA11-2F7C0399DFBA}"/>
    <pc:docChg chg="modSld">
      <pc:chgData name="Joel Tonyan" userId="S::jtonyan@uccs.edu::7a15daa1-3cf8-4cbe-b657-99fdfee11435" providerId="AD" clId="Web-{3AD3C674-0120-48FA-BA11-2F7C0399DFBA}" dt="2022-02-14T21:12:56.065" v="219" actId="20577"/>
      <pc:docMkLst>
        <pc:docMk/>
      </pc:docMkLst>
      <pc:sldChg chg="modSp">
        <pc:chgData name="Joel Tonyan" userId="S::jtonyan@uccs.edu::7a15daa1-3cf8-4cbe-b657-99fdfee11435" providerId="AD" clId="Web-{3AD3C674-0120-48FA-BA11-2F7C0399DFBA}" dt="2022-02-14T21:12:56.065" v="219" actId="20577"/>
        <pc:sldMkLst>
          <pc:docMk/>
          <pc:sldMk cId="0" sldId="258"/>
        </pc:sldMkLst>
        <pc:spChg chg="mod">
          <ac:chgData name="Joel Tonyan" userId="S::jtonyan@uccs.edu::7a15daa1-3cf8-4cbe-b657-99fdfee11435" providerId="AD" clId="Web-{3AD3C674-0120-48FA-BA11-2F7C0399DFBA}" dt="2022-02-14T21:12:56.065" v="219" actId="20577"/>
          <ac:spMkLst>
            <pc:docMk/>
            <pc:sldMk cId="0" sldId="258"/>
            <ac:spMk id="108" creationId="{00000000-0000-0000-0000-000000000000}"/>
          </ac:spMkLst>
        </pc:spChg>
        <pc:spChg chg="mod">
          <ac:chgData name="Joel Tonyan" userId="S::jtonyan@uccs.edu::7a15daa1-3cf8-4cbe-b657-99fdfee11435" providerId="AD" clId="Web-{3AD3C674-0120-48FA-BA11-2F7C0399DFBA}" dt="2022-02-14T21:09:19.940" v="15" actId="20577"/>
          <ac:spMkLst>
            <pc:docMk/>
            <pc:sldMk cId="0" sldId="258"/>
            <ac:spMk id="109" creationId="{00000000-0000-0000-0000-000000000000}"/>
          </ac:spMkLst>
        </pc:spChg>
      </pc:sldChg>
    </pc:docChg>
  </pc:docChgLst>
  <pc:docChgLst>
    <pc:chgData name="Joel Tonyan" userId="7a15daa1-3cf8-4cbe-b657-99fdfee11435" providerId="ADAL" clId="{913E0C5E-79FE-4660-B621-112691104747}"/>
    <pc:docChg chg="custSel modSld">
      <pc:chgData name="Joel Tonyan" userId="7a15daa1-3cf8-4cbe-b657-99fdfee11435" providerId="ADAL" clId="{913E0C5E-79FE-4660-B621-112691104747}" dt="2022-03-17T20:42:47.834" v="142" actId="20577"/>
      <pc:docMkLst>
        <pc:docMk/>
      </pc:docMkLst>
      <pc:sldChg chg="modSp mod">
        <pc:chgData name="Joel Tonyan" userId="7a15daa1-3cf8-4cbe-b657-99fdfee11435" providerId="ADAL" clId="{913E0C5E-79FE-4660-B621-112691104747}" dt="2022-03-17T20:42:47.834" v="142" actId="20577"/>
        <pc:sldMkLst>
          <pc:docMk/>
          <pc:sldMk cId="2429013009" sldId="280"/>
        </pc:sldMkLst>
        <pc:spChg chg="mod">
          <ac:chgData name="Joel Tonyan" userId="7a15daa1-3cf8-4cbe-b657-99fdfee11435" providerId="ADAL" clId="{913E0C5E-79FE-4660-B621-112691104747}" dt="2022-03-17T20:42:47.834" v="142" actId="20577"/>
          <ac:spMkLst>
            <pc:docMk/>
            <pc:sldMk cId="2429013009" sldId="280"/>
            <ac:spMk id="3" creationId="{EAA7340F-0D1A-42C1-B858-0F5503AB5C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a:t>Again, learned the hard way about keeping back ups </a:t>
            </a:r>
            <a:r>
              <a:rPr lang="en-US">
                <a:sym typeface="Wingdings" panose="05000000000000000000" pitchFamily="2" charset="2"/>
              </a:rPr>
              <a:t></a:t>
            </a:r>
          </a:p>
          <a:p>
            <a:pPr>
              <a:buAutoNum type="arabicPeriod"/>
            </a:pPr>
            <a:r>
              <a:rPr lang="en-US">
                <a:sym typeface="Wingdings" panose="05000000000000000000" pitchFamily="2" charset="2"/>
              </a:rPr>
              <a:t>Notepad++</a:t>
            </a:r>
          </a:p>
          <a:p>
            <a:pPr lvl="1">
              <a:buAutoNum type="arabicPeriod"/>
            </a:pPr>
            <a:r>
              <a:rPr lang="en-US">
                <a:sym typeface="Wingdings" panose="05000000000000000000" pitchFamily="2" charset="2"/>
              </a:rPr>
              <a:t>Column edit to add n: to every row</a:t>
            </a:r>
          </a:p>
          <a:p>
            <a:pPr lvl="1">
              <a:buAutoNum type="arabicPeriod"/>
            </a:pPr>
            <a:r>
              <a:rPr lang="en-US">
                <a:sym typeface="Wingdings" panose="05000000000000000000" pitchFamily="2" charset="2"/>
              </a:rPr>
              <a:t>Used regex to look for too short barcodes</a:t>
            </a:r>
          </a:p>
          <a:p>
            <a:pPr lvl="1">
              <a:buAutoNum type="arabicPeriod"/>
            </a:pPr>
            <a:r>
              <a:rPr lang="en-US">
                <a:sym typeface="Wingdings" panose="05000000000000000000" pitchFamily="2" charset="2"/>
              </a:rPr>
              <a:t>Removed empty rows from regex results</a:t>
            </a:r>
          </a:p>
          <a:p>
            <a:pPr lvl="0">
              <a:buAutoNum type="arabicPeriod"/>
            </a:pPr>
            <a:r>
              <a:rPr lang="en-US">
                <a:sym typeface="Wingdings" panose="05000000000000000000" pitchFamily="2" charset="2"/>
              </a:rPr>
              <a:t>Saved as .txt with </a:t>
            </a:r>
            <a:r>
              <a:rPr lang="en-US" err="1">
                <a:sym typeface="Wingdings" panose="05000000000000000000" pitchFamily="2" charset="2"/>
              </a:rPr>
              <a:t>rdi</a:t>
            </a:r>
            <a:r>
              <a:rPr lang="en-US">
                <a:sym typeface="Wingdings" panose="05000000000000000000" pitchFamily="2" charset="2"/>
              </a:rPr>
              <a:t> at the </a:t>
            </a:r>
            <a:r>
              <a:rPr lang="en-US" err="1">
                <a:sym typeface="Wingdings" panose="05000000000000000000" pitchFamily="2" charset="2"/>
              </a:rPr>
              <a:t>beinning</a:t>
            </a:r>
            <a:endParaRPr lang="en-US">
              <a:sym typeface="Wingdings" panose="05000000000000000000" pitchFamily="2" charset="2"/>
            </a:endParaRPr>
          </a:p>
          <a:p>
            <a:pPr lvl="0">
              <a:buAutoNum type="arabicPeriod"/>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095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12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07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having a spreadsheet template (turn off autosave); there are page number breaks you will want to remove when filling column numbers make sure to choose fill series (blank lines means excel prefers to copy); columns are fixed width; </a:t>
            </a:r>
          </a:p>
          <a:p>
            <a:r>
              <a:rPr lang="en-US" dirty="0"/>
              <a:t>Separate spreadsheet with pulled out barcodes scanned with no record and call number range of each spreadsheet to check for unscanned areas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5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M/F might mean different thing for different report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9030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everyone trained by the same person; students not as computer literate as expected so things like saving files were unfamiliar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391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Char char="•"/>
            </a:pPr>
            <a:r>
              <a:rPr lang="en-US" dirty="0"/>
              <a:t>Inventory Control is an add-on module for Sierra</a:t>
            </a:r>
          </a:p>
          <a:p>
            <a:pPr marL="171450" indent="-171450">
              <a:buChar char="•"/>
            </a:pPr>
            <a:r>
              <a:rPr lang="en-US" dirty="0"/>
              <a:t>Innovative now includes it in the Sierra bundles</a:t>
            </a:r>
          </a:p>
          <a:p>
            <a:pPr marL="171450" indent="-171450">
              <a:buChar char="•"/>
            </a:pPr>
            <a:r>
              <a:rPr lang="en-US" dirty="0"/>
              <a:t>Not available for the Sierra Desktop App; accessible via Admin Corner character-based interface</a:t>
            </a: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Inventory includes three main features:</a:t>
            </a:r>
          </a:p>
          <a:p>
            <a:pPr marL="0" indent="0"/>
            <a:r>
              <a:rPr lang="en-US" dirty="0"/>
              <a:t>- The ability to print out an inventory </a:t>
            </a:r>
            <a:r>
              <a:rPr lang="en-US" dirty="0" err="1"/>
              <a:t>shelflist</a:t>
            </a:r>
            <a:r>
              <a:rPr lang="en-US" dirty="0"/>
              <a:t> for a specific call number range</a:t>
            </a:r>
          </a:p>
          <a:p>
            <a:pPr marL="0" indent="0"/>
            <a:r>
              <a:rPr lang="en-US" dirty="0"/>
              <a:t>- The ability to ingest a list of barcodes and compare them against the expected shelf list to see what items are missing</a:t>
            </a:r>
          </a:p>
          <a:p>
            <a:pPr marL="0" indent="0"/>
            <a:r>
              <a:rPr lang="en-US" dirty="0"/>
              <a:t>- The ability to transfer a file of barcodes to a review file</a:t>
            </a: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7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62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If you go with option two, ingesting a list of barcodes stored in a text file, you will need an FTP site to host the file for Sierra to grab it. </a:t>
            </a:r>
          </a:p>
          <a:p>
            <a:pPr marL="0" indent="0"/>
            <a:r>
              <a:rPr lang="en-US" dirty="0"/>
              <a:t>FTP stands for File Transfer Protocol. It differs from newer file transfer protocols like SFTP, which are more secure. </a:t>
            </a: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04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a:t>Think about file management, backups, and communication between members</a:t>
            </a:r>
          </a:p>
          <a:p>
            <a:pPr>
              <a:buAutoNum type="arabicPeriod"/>
            </a:pPr>
            <a:r>
              <a:rPr lang="en-US"/>
              <a:t>Paper vs. electronic</a:t>
            </a:r>
          </a:p>
          <a:p>
            <a:pPr lvl="1">
              <a:buAutoNum type="arabicPeriod"/>
            </a:pPr>
            <a:r>
              <a:rPr lang="en-US"/>
              <a:t>Paper easy to pass around, harder to track where the project is if you don’t have the sheet</a:t>
            </a:r>
          </a:p>
          <a:p>
            <a:pPr lvl="1">
              <a:buAutoNum type="arabicPeriod"/>
            </a:pPr>
            <a:r>
              <a:rPr lang="en-US"/>
              <a:t>Consider having printed lists for students they can mark as they complete without looking at project</a:t>
            </a:r>
          </a:p>
          <a:p>
            <a:pPr lvl="0">
              <a:buAutoNum type="arabicPeriod"/>
            </a:pPr>
            <a:r>
              <a:rPr lang="en-US"/>
              <a:t>Group training, one-on-one, and paper instructions for frequently encounter processes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896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a:t>Initially we used Admin students – hired during pandemic for general duties </a:t>
            </a:r>
          </a:p>
          <a:p>
            <a:pPr>
              <a:buAutoNum type="arabicPeriod"/>
            </a:pPr>
            <a:r>
              <a:rPr lang="en-US"/>
              <a:t>Not super consistent about file naming; intended to help track progress-but didn’t really work</a:t>
            </a:r>
          </a:p>
          <a:p>
            <a:pPr>
              <a:buAutoNum type="arabicPeriod"/>
            </a:pPr>
            <a:r>
              <a:rPr lang="en-US"/>
              <a:t>Learned the hard way about marking the shelf</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a:t>Preferred Notepad++ because it includes a row count column; had to switch when laptop died &amp; moved to Chromebook (**check instructions**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a:t>Rarely had more than 3,000 barcodes in a files</a:t>
            </a:r>
          </a:p>
          <a:p>
            <a:pPr>
              <a:buAutoNum type="arabicPeriod"/>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092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with Logo">
  <p:cSld name="1_Title Slide with Logo">
    <p:spTree>
      <p:nvGrpSpPr>
        <p:cNvPr id="1" name="Shape 15"/>
        <p:cNvGrpSpPr/>
        <p:nvPr/>
      </p:nvGrpSpPr>
      <p:grpSpPr>
        <a:xfrm>
          <a:off x="0" y="0"/>
          <a:ext cx="0" cy="0"/>
          <a:chOff x="0" y="0"/>
          <a:chExt cx="0" cy="0"/>
        </a:xfrm>
      </p:grpSpPr>
      <p:sp>
        <p:nvSpPr>
          <p:cNvPr id="16" name="Google Shape;16;p15"/>
          <p:cNvSpPr/>
          <p:nvPr/>
        </p:nvSpPr>
        <p:spPr>
          <a:xfrm>
            <a:off x="-1" y="2796513"/>
            <a:ext cx="12192002" cy="3395316"/>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5"/>
          <p:cNvSpPr txBox="1">
            <a:spLocks noGrp="1"/>
          </p:cNvSpPr>
          <p:nvPr>
            <p:ph type="ctrTitle"/>
          </p:nvPr>
        </p:nvSpPr>
        <p:spPr>
          <a:xfrm>
            <a:off x="2629804" y="3107531"/>
            <a:ext cx="6932393" cy="75008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5"/>
          <p:cNvSpPr txBox="1">
            <a:spLocks noGrp="1"/>
          </p:cNvSpPr>
          <p:nvPr>
            <p:ph type="subTitle" idx="1"/>
          </p:nvPr>
        </p:nvSpPr>
        <p:spPr>
          <a:xfrm>
            <a:off x="2622806" y="3942283"/>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
          <p:cNvSpPr txBox="1">
            <a:spLocks noGrp="1"/>
          </p:cNvSpPr>
          <p:nvPr>
            <p:ph type="body" idx="2"/>
          </p:nvPr>
        </p:nvSpPr>
        <p:spPr>
          <a:xfrm>
            <a:off x="2624931" y="5068970"/>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#IUG2021</a:t>
            </a:r>
            <a:endParaRPr sz="1600" b="0" i="0" u="none" strike="noStrike" cap="none" baseline="30000">
              <a:solidFill>
                <a:schemeClr val="lt1"/>
              </a:solidFill>
              <a:latin typeface="Arial"/>
              <a:ea typeface="Arial"/>
              <a:cs typeface="Arial"/>
              <a:sym typeface="Arial"/>
            </a:endParaRPr>
          </a:p>
        </p:txBody>
      </p:sp>
      <p:pic>
        <p:nvPicPr>
          <p:cNvPr id="21" name="Google Shape;21;p1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22" name="Google Shape;22;p15" descr="Graphical user interface, application&#10;&#10;Description automatically generated"/>
          <p:cNvPicPr preferRelativeResize="0"/>
          <p:nvPr/>
        </p:nvPicPr>
        <p:blipFill rotWithShape="1">
          <a:blip r:embed="rId3">
            <a:alphaModFix/>
          </a:blip>
          <a:srcRect/>
          <a:stretch/>
        </p:blipFill>
        <p:spPr>
          <a:xfrm>
            <a:off x="3536215" y="219074"/>
            <a:ext cx="5119569" cy="254364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75358"/>
              </a:buClr>
              <a:buSzPts val="1800"/>
              <a:buChar char="▪"/>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27" name="Google Shape;27;p16"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8"/>
        <p:cNvGrpSpPr/>
        <p:nvPr/>
      </p:nvGrpSpPr>
      <p:grpSpPr>
        <a:xfrm>
          <a:off x="0" y="0"/>
          <a:ext cx="0" cy="0"/>
          <a:chOff x="0" y="0"/>
          <a:chExt cx="0" cy="0"/>
        </a:xfrm>
      </p:grpSpPr>
      <p:sp>
        <p:nvSpPr>
          <p:cNvPr id="29" name="Google Shape;29;p17"/>
          <p:cNvSpPr/>
          <p:nvPr/>
        </p:nvSpPr>
        <p:spPr>
          <a:xfrm>
            <a:off x="-1" y="54674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17"/>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516565" y="1762297"/>
            <a:ext cx="11083555" cy="441466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75358"/>
              </a:buClr>
              <a:buSzPts val="2000"/>
              <a:buChar char="▪"/>
              <a:defRPr>
                <a:solidFill>
                  <a:srgbClr val="575358"/>
                </a:solidFill>
              </a:defRPr>
            </a:lvl1pPr>
            <a:lvl2pPr marL="914400" lvl="1" indent="-342900" algn="l">
              <a:lnSpc>
                <a:spcPct val="90000"/>
              </a:lnSpc>
              <a:spcBef>
                <a:spcPts val="500"/>
              </a:spcBef>
              <a:spcAft>
                <a:spcPts val="0"/>
              </a:spcAft>
              <a:buClr>
                <a:srgbClr val="575358"/>
              </a:buClr>
              <a:buSzPts val="1800"/>
              <a:buChar char="▪"/>
              <a:defRPr>
                <a:solidFill>
                  <a:srgbClr val="575358"/>
                </a:solidFill>
              </a:defRPr>
            </a:lvl2pPr>
            <a:lvl3pPr marL="1371600" lvl="2" indent="-330200" algn="l">
              <a:lnSpc>
                <a:spcPct val="90000"/>
              </a:lnSpc>
              <a:spcBef>
                <a:spcPts val="500"/>
              </a:spcBef>
              <a:spcAft>
                <a:spcPts val="0"/>
              </a:spcAft>
              <a:buClr>
                <a:srgbClr val="575358"/>
              </a:buClr>
              <a:buSzPts val="1600"/>
              <a:buChar char="▪"/>
              <a:defRPr>
                <a:solidFill>
                  <a:srgbClr val="575358"/>
                </a:solidFill>
              </a:defRPr>
            </a:lvl3pPr>
            <a:lvl4pPr marL="1828800" lvl="3" indent="-317500" algn="l">
              <a:lnSpc>
                <a:spcPct val="90000"/>
              </a:lnSpc>
              <a:spcBef>
                <a:spcPts val="500"/>
              </a:spcBef>
              <a:spcAft>
                <a:spcPts val="0"/>
              </a:spcAft>
              <a:buClr>
                <a:srgbClr val="575358"/>
              </a:buClr>
              <a:buSzPts val="1400"/>
              <a:buChar char="▪"/>
              <a:defRPr>
                <a:solidFill>
                  <a:srgbClr val="575358"/>
                </a:solidFill>
              </a:defRPr>
            </a:lvl4pPr>
            <a:lvl5pPr marL="2286000" lvl="4" indent="-317500" algn="l">
              <a:lnSpc>
                <a:spcPct val="90000"/>
              </a:lnSpc>
              <a:spcBef>
                <a:spcPts val="500"/>
              </a:spcBef>
              <a:spcAft>
                <a:spcPts val="0"/>
              </a:spcAft>
              <a:buClr>
                <a:srgbClr val="575358"/>
              </a:buClr>
              <a:buSzPts val="1400"/>
              <a:buChar char="▪"/>
              <a:defRPr>
                <a:solidFill>
                  <a:srgbClr val="57535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3" name="Google Shape;33;p17"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ation - Dark">
  <p:cSld name="Quotation - Dark">
    <p:spTree>
      <p:nvGrpSpPr>
        <p:cNvPr id="1" name="Shape 47"/>
        <p:cNvGrpSpPr/>
        <p:nvPr/>
      </p:nvGrpSpPr>
      <p:grpSpPr>
        <a:xfrm>
          <a:off x="0" y="0"/>
          <a:ext cx="0" cy="0"/>
          <a:chOff x="0" y="0"/>
          <a:chExt cx="0" cy="0"/>
        </a:xfrm>
      </p:grpSpPr>
      <p:sp>
        <p:nvSpPr>
          <p:cNvPr id="48" name="Google Shape;48;p20"/>
          <p:cNvSpPr/>
          <p:nvPr/>
        </p:nvSpPr>
        <p:spPr>
          <a:xfrm>
            <a:off x="-1" y="0"/>
            <a:ext cx="12192002" cy="6858000"/>
          </a:xfrm>
          <a:prstGeom prst="rect">
            <a:avLst/>
          </a:prstGeom>
          <a:gradFill>
            <a:gsLst>
              <a:gs pos="0">
                <a:srgbClr val="AFDECC"/>
              </a:gs>
              <a:gs pos="58000">
                <a:srgbClr val="237948"/>
              </a:gs>
              <a:gs pos="100000">
                <a:srgbClr val="575358"/>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20"/>
          <p:cNvSpPr txBox="1">
            <a:spLocks noGrp="1"/>
          </p:cNvSpPr>
          <p:nvPr>
            <p:ph type="body" idx="1"/>
          </p:nvPr>
        </p:nvSpPr>
        <p:spPr>
          <a:xfrm>
            <a:off x="1572767" y="1971040"/>
            <a:ext cx="9043416" cy="2627326"/>
          </a:xfrm>
          <a:prstGeom prst="rect">
            <a:avLst/>
          </a:prstGeom>
          <a:noFill/>
          <a:ln>
            <a:noFill/>
          </a:ln>
        </p:spPr>
        <p:txBody>
          <a:bodyPr spcFirstLastPara="1" wrap="square" lIns="91425" tIns="45700" rIns="0" bIns="45700" anchor="ctr" anchorCtr="0">
            <a:normAutofit/>
          </a:bodyPr>
          <a:lstStyle>
            <a:lvl1pPr marL="457200" lvl="0" indent="-228600" algn="ctr">
              <a:lnSpc>
                <a:spcPct val="120000"/>
              </a:lnSpc>
              <a:spcBef>
                <a:spcPts val="1000"/>
              </a:spcBef>
              <a:spcAft>
                <a:spcPts val="0"/>
              </a:spcAft>
              <a:buClr>
                <a:schemeClr val="lt1"/>
              </a:buClr>
              <a:buSzPts val="3600"/>
              <a:buFont typeface="Georgia"/>
              <a:buNone/>
              <a:defRPr sz="3600" b="0" i="1">
                <a:solidFill>
                  <a:schemeClr val="lt1"/>
                </a:solidFill>
                <a:latin typeface="Georgia"/>
                <a:ea typeface="Georgia"/>
                <a:cs typeface="Georgia"/>
                <a:sym typeface="Georgia"/>
              </a:defRPr>
            </a:lvl1pPr>
            <a:lvl2pPr marL="914400" lvl="1" indent="-228600" algn="ctr">
              <a:lnSpc>
                <a:spcPct val="90000"/>
              </a:lnSpc>
              <a:spcBef>
                <a:spcPts val="3500"/>
              </a:spcBef>
              <a:spcAft>
                <a:spcPts val="0"/>
              </a:spcAft>
              <a:buClr>
                <a:schemeClr val="lt1"/>
              </a:buClr>
              <a:buSzPts val="1600"/>
              <a:buFont typeface="Roboto Medium"/>
              <a:buNone/>
              <a:defRPr sz="1600" b="0" i="0">
                <a:solidFill>
                  <a:schemeClr val="lt1"/>
                </a:solidFill>
                <a:latin typeface="Roboto Medium"/>
                <a:ea typeface="Roboto Medium"/>
                <a:cs typeface="Roboto Medium"/>
                <a:sym typeface="Roboto Medium"/>
              </a:defRPr>
            </a:lvl2pPr>
            <a:lvl3pPr marL="1371600" lvl="2" indent="-228600" algn="l">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a:lnSpc>
                <a:spcPct val="90000"/>
              </a:lnSpc>
              <a:spcBef>
                <a:spcPts val="500"/>
              </a:spcBef>
              <a:spcAft>
                <a:spcPts val="0"/>
              </a:spcAft>
              <a:buClr>
                <a:schemeClr val="lt1"/>
              </a:buClr>
              <a:buSzPts val="1400"/>
              <a:buFont typeface="Arial"/>
              <a:buNone/>
              <a:defRPr>
                <a:solidFill>
                  <a:schemeClr val="lt1"/>
                </a:solidFill>
              </a:defRPr>
            </a:lvl4pPr>
            <a:lvl5pPr marL="2286000" lvl="4" indent="-228600" algn="l">
              <a:lnSpc>
                <a:spcPct val="90000"/>
              </a:lnSpc>
              <a:spcBef>
                <a:spcPts val="500"/>
              </a:spcBef>
              <a:spcAft>
                <a:spcPts val="0"/>
              </a:spcAft>
              <a:buClr>
                <a:schemeClr val="lt1"/>
              </a:buClr>
              <a:buSzPts val="14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body" idx="2"/>
          </p:nvPr>
        </p:nvSpPr>
        <p:spPr>
          <a:xfrm>
            <a:off x="1572767" y="4598366"/>
            <a:ext cx="9043416" cy="772160"/>
          </a:xfrm>
          <a:prstGeom prst="rect">
            <a:avLst/>
          </a:prstGeom>
          <a:noFill/>
          <a:ln>
            <a:noFill/>
          </a:ln>
        </p:spPr>
        <p:txBody>
          <a:bodyPr spcFirstLastPara="1" wrap="square" lIns="91425" tIns="45700" rIns="0" bIns="45700" anchor="ctr" anchorCtr="0">
            <a:normAutofit/>
          </a:bodyPr>
          <a:lstStyle>
            <a:lvl1pPr marL="457200" lvl="0" indent="-228600" algn="ctr">
              <a:lnSpc>
                <a:spcPct val="120000"/>
              </a:lnSpc>
              <a:spcBef>
                <a:spcPts val="1000"/>
              </a:spcBef>
              <a:spcAft>
                <a:spcPts val="0"/>
              </a:spcAft>
              <a:buClr>
                <a:schemeClr val="lt1"/>
              </a:buClr>
              <a:buSzPts val="1400"/>
              <a:buFont typeface="Quattrocento Sans"/>
              <a:buNone/>
              <a:defRPr sz="1400" b="0" i="0">
                <a:solidFill>
                  <a:schemeClr val="lt1"/>
                </a:solidFill>
                <a:latin typeface="Quattrocento Sans"/>
                <a:ea typeface="Quattrocento Sans"/>
                <a:cs typeface="Quattrocento Sans"/>
                <a:sym typeface="Quattrocento Sans"/>
              </a:defRPr>
            </a:lvl1pPr>
            <a:lvl2pPr marL="914400" lvl="1" indent="-228600" algn="ctr">
              <a:lnSpc>
                <a:spcPct val="90000"/>
              </a:lnSpc>
              <a:spcBef>
                <a:spcPts val="3500"/>
              </a:spcBef>
              <a:spcAft>
                <a:spcPts val="0"/>
              </a:spcAft>
              <a:buClr>
                <a:schemeClr val="lt1"/>
              </a:buClr>
              <a:buSzPts val="1600"/>
              <a:buFont typeface="Roboto Medium"/>
              <a:buNone/>
              <a:defRPr sz="1600" b="0" i="0">
                <a:solidFill>
                  <a:schemeClr val="lt1"/>
                </a:solidFill>
                <a:latin typeface="Roboto Medium"/>
                <a:ea typeface="Roboto Medium"/>
                <a:cs typeface="Roboto Medium"/>
                <a:sym typeface="Roboto Medium"/>
              </a:defRPr>
            </a:lvl2pPr>
            <a:lvl3pPr marL="1371600" lvl="2" indent="-228600" algn="l">
              <a:lnSpc>
                <a:spcPct val="90000"/>
              </a:lnSpc>
              <a:spcBef>
                <a:spcPts val="500"/>
              </a:spcBef>
              <a:spcAft>
                <a:spcPts val="0"/>
              </a:spcAft>
              <a:buClr>
                <a:schemeClr val="lt1"/>
              </a:buClr>
              <a:buSzPts val="1600"/>
              <a:buFont typeface="Arial"/>
              <a:buNone/>
              <a:defRPr>
                <a:solidFill>
                  <a:schemeClr val="lt1"/>
                </a:solidFill>
              </a:defRPr>
            </a:lvl3pPr>
            <a:lvl4pPr marL="1828800" lvl="3" indent="-228600" algn="l">
              <a:lnSpc>
                <a:spcPct val="90000"/>
              </a:lnSpc>
              <a:spcBef>
                <a:spcPts val="500"/>
              </a:spcBef>
              <a:spcAft>
                <a:spcPts val="0"/>
              </a:spcAft>
              <a:buClr>
                <a:schemeClr val="lt1"/>
              </a:buClr>
              <a:buSzPts val="1400"/>
              <a:buFont typeface="Arial"/>
              <a:buNone/>
              <a:defRPr>
                <a:solidFill>
                  <a:schemeClr val="lt1"/>
                </a:solidFill>
              </a:defRPr>
            </a:lvl4pPr>
            <a:lvl5pPr marL="2286000" lvl="4" indent="-228600" algn="l">
              <a:lnSpc>
                <a:spcPct val="90000"/>
              </a:lnSpc>
              <a:spcBef>
                <a:spcPts val="500"/>
              </a:spcBef>
              <a:spcAft>
                <a:spcPts val="0"/>
              </a:spcAft>
              <a:buClr>
                <a:schemeClr val="lt1"/>
              </a:buClr>
              <a:buSzPts val="14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0"/>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 name="Google Shape;52;p20"/>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#IUG2022</a:t>
            </a:r>
            <a:endParaRPr sz="1600" b="0" i="0" u="none" strike="noStrike" cap="none" baseline="30000">
              <a:solidFill>
                <a:schemeClr val="lt1"/>
              </a:solidFill>
              <a:latin typeface="Arial"/>
              <a:ea typeface="Arial"/>
              <a:cs typeface="Arial"/>
              <a:sym typeface="Arial"/>
            </a:endParaRPr>
          </a:p>
        </p:txBody>
      </p:sp>
      <p:pic>
        <p:nvPicPr>
          <p:cNvPr id="53" name="Google Shape;53;p20"/>
          <p:cNvPicPr preferRelativeResize="0"/>
          <p:nvPr/>
        </p:nvPicPr>
        <p:blipFill rotWithShape="1">
          <a:blip r:embed="rId2">
            <a:alphaModFix/>
          </a:blip>
          <a:srcRect/>
          <a:stretch/>
        </p:blipFill>
        <p:spPr>
          <a:xfrm>
            <a:off x="258456" y="6468692"/>
            <a:ext cx="262891" cy="210313"/>
          </a:xfrm>
          <a:prstGeom prst="rect">
            <a:avLst/>
          </a:prstGeom>
          <a:noFill/>
          <a:ln>
            <a:noFill/>
          </a:ln>
        </p:spPr>
      </p:pic>
      <p:pic>
        <p:nvPicPr>
          <p:cNvPr id="54" name="Google Shape;54;p20"/>
          <p:cNvPicPr preferRelativeResize="0"/>
          <p:nvPr/>
        </p:nvPicPr>
        <p:blipFill rotWithShape="1">
          <a:blip r:embed="rId3">
            <a:alphaModFix/>
          </a:blip>
          <a:srcRect/>
          <a:stretch/>
        </p:blipFill>
        <p:spPr>
          <a:xfrm>
            <a:off x="10862798" y="6190281"/>
            <a:ext cx="948776" cy="4404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68"/>
        <p:cNvGrpSpPr/>
        <p:nvPr/>
      </p:nvGrpSpPr>
      <p:grpSpPr>
        <a:xfrm>
          <a:off x="0" y="0"/>
          <a:ext cx="0" cy="0"/>
          <a:chOff x="0" y="0"/>
          <a:chExt cx="0" cy="0"/>
        </a:xfrm>
      </p:grpSpPr>
      <p:sp>
        <p:nvSpPr>
          <p:cNvPr id="69" name="Google Shape;69;p24"/>
          <p:cNvSpPr/>
          <p:nvPr/>
        </p:nvSpPr>
        <p:spPr>
          <a:xfrm>
            <a:off x="-2" y="5922579"/>
            <a:ext cx="12192002" cy="935421"/>
          </a:xfrm>
          <a:prstGeom prst="rect">
            <a:avLst/>
          </a:prstGeom>
          <a:gradFill>
            <a:gsLst>
              <a:gs pos="0">
                <a:srgbClr val="575358"/>
              </a:gs>
              <a:gs pos="38000">
                <a:srgbClr val="237948"/>
              </a:gs>
              <a:gs pos="100000">
                <a:srgbClr val="AFDECC"/>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70;p24"/>
          <p:cNvSpPr txBox="1">
            <a:spLocks noGrp="1"/>
          </p:cNvSpPr>
          <p:nvPr>
            <p:ph type="body" idx="1"/>
          </p:nvPr>
        </p:nvSpPr>
        <p:spPr>
          <a:xfrm>
            <a:off x="3352800" y="2963809"/>
            <a:ext cx="5486400" cy="79802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37948"/>
              </a:buClr>
              <a:buSzPts val="6000"/>
              <a:buNone/>
              <a:defRPr sz="6000" b="1">
                <a:solidFill>
                  <a:srgbClr val="23794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body" idx="2"/>
          </p:nvPr>
        </p:nvSpPr>
        <p:spPr>
          <a:xfrm>
            <a:off x="3983832" y="4023207"/>
            <a:ext cx="4224337" cy="9556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75358"/>
              </a:buClr>
              <a:buSzPts val="2800"/>
              <a:buNone/>
              <a:defRPr sz="2800">
                <a:solidFill>
                  <a:srgbClr val="575358"/>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 name="Google Shape;72;p24" descr="Graphical user interface, application&#10;&#10;Description automatically generated"/>
          <p:cNvPicPr preferRelativeResize="0"/>
          <p:nvPr/>
        </p:nvPicPr>
        <p:blipFill rotWithShape="1">
          <a:blip r:embed="rId2">
            <a:alphaModFix/>
          </a:blip>
          <a:srcRect/>
          <a:stretch/>
        </p:blipFill>
        <p:spPr>
          <a:xfrm>
            <a:off x="3815024" y="287116"/>
            <a:ext cx="4561952" cy="2266594"/>
          </a:xfrm>
          <a:prstGeom prst="rect">
            <a:avLst/>
          </a:prstGeom>
          <a:noFill/>
          <a:ln>
            <a:noFill/>
          </a:ln>
        </p:spPr>
      </p:pic>
      <p:sp>
        <p:nvSpPr>
          <p:cNvPr id="73" name="Google Shape;73;p24"/>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#IUG2022</a:t>
            </a:r>
            <a:endParaRPr sz="1600" b="0" i="0" u="none" strike="noStrike" cap="none" baseline="30000">
              <a:solidFill>
                <a:schemeClr val="lt1"/>
              </a:solidFill>
              <a:latin typeface="Arial"/>
              <a:ea typeface="Arial"/>
              <a:cs typeface="Arial"/>
              <a:sym typeface="Arial"/>
            </a:endParaRPr>
          </a:p>
        </p:txBody>
      </p:sp>
      <p:pic>
        <p:nvPicPr>
          <p:cNvPr id="74" name="Google Shape;74;p24"/>
          <p:cNvPicPr preferRelativeResize="0"/>
          <p:nvPr/>
        </p:nvPicPr>
        <p:blipFill rotWithShape="1">
          <a:blip r:embed="rId3">
            <a:alphaModFix/>
          </a:blip>
          <a:srcRect/>
          <a:stretch/>
        </p:blipFill>
        <p:spPr>
          <a:xfrm>
            <a:off x="258456" y="6468692"/>
            <a:ext cx="262891" cy="2103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Title Slide plain">
  <p:cSld name="1. Title Slide plain">
    <p:spTree>
      <p:nvGrpSpPr>
        <p:cNvPr id="1" name="Shape 75"/>
        <p:cNvGrpSpPr/>
        <p:nvPr/>
      </p:nvGrpSpPr>
      <p:grpSpPr>
        <a:xfrm>
          <a:off x="0" y="0"/>
          <a:ext cx="0" cy="0"/>
          <a:chOff x="0" y="0"/>
          <a:chExt cx="0" cy="0"/>
        </a:xfrm>
      </p:grpSpPr>
      <p:sp>
        <p:nvSpPr>
          <p:cNvPr id="76" name="Google Shape;76;p25"/>
          <p:cNvSpPr/>
          <p:nvPr/>
        </p:nvSpPr>
        <p:spPr>
          <a:xfrm>
            <a:off x="10241280" y="5435600"/>
            <a:ext cx="1849120" cy="1315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 name="Google Shape;77;p25"/>
          <p:cNvSpPr/>
          <p:nvPr/>
        </p:nvSpPr>
        <p:spPr>
          <a:xfrm>
            <a:off x="-1" y="1003707"/>
            <a:ext cx="12192002" cy="4216705"/>
          </a:xfrm>
          <a:prstGeom prst="rect">
            <a:avLst/>
          </a:prstGeom>
          <a:gradFill>
            <a:gsLst>
              <a:gs pos="0">
                <a:srgbClr val="575358"/>
              </a:gs>
              <a:gs pos="38000">
                <a:srgbClr val="237948"/>
              </a:gs>
              <a:gs pos="100000">
                <a:srgbClr val="AFDECC"/>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78;p25"/>
          <p:cNvSpPr txBox="1">
            <a:spLocks noGrp="1"/>
          </p:cNvSpPr>
          <p:nvPr>
            <p:ph type="ctrTitle"/>
          </p:nvPr>
        </p:nvSpPr>
        <p:spPr>
          <a:xfrm>
            <a:off x="2629804" y="1901230"/>
            <a:ext cx="6932393" cy="78056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txBox="1">
            <a:spLocks noGrp="1"/>
          </p:cNvSpPr>
          <p:nvPr>
            <p:ph type="subTitle" idx="1"/>
          </p:nvPr>
        </p:nvSpPr>
        <p:spPr>
          <a:xfrm>
            <a:off x="2622806" y="2869390"/>
            <a:ext cx="6946388" cy="36933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i="1">
                <a:solidFill>
                  <a:schemeClr val="lt1"/>
                </a:solidFill>
              </a:defRPr>
            </a:lvl1pPr>
            <a:lvl2pPr lvl="1" algn="ctr">
              <a:lnSpc>
                <a:spcPct val="90000"/>
              </a:lnSpc>
              <a:spcBef>
                <a:spcPts val="500"/>
              </a:spcBef>
              <a:spcAft>
                <a:spcPts val="0"/>
              </a:spcAft>
              <a:buClr>
                <a:srgbClr val="575358"/>
              </a:buClr>
              <a:buSzPts val="2000"/>
              <a:buNone/>
              <a:defRPr sz="2000"/>
            </a:lvl2pPr>
            <a:lvl3pPr lvl="2" algn="ctr">
              <a:lnSpc>
                <a:spcPct val="90000"/>
              </a:lnSpc>
              <a:spcBef>
                <a:spcPts val="500"/>
              </a:spcBef>
              <a:spcAft>
                <a:spcPts val="0"/>
              </a:spcAft>
              <a:buClr>
                <a:srgbClr val="575358"/>
              </a:buClr>
              <a:buSzPts val="1800"/>
              <a:buNone/>
              <a:defRPr sz="1800"/>
            </a:lvl3pPr>
            <a:lvl4pPr lvl="3" algn="ctr">
              <a:lnSpc>
                <a:spcPct val="90000"/>
              </a:lnSpc>
              <a:spcBef>
                <a:spcPts val="500"/>
              </a:spcBef>
              <a:spcAft>
                <a:spcPts val="0"/>
              </a:spcAft>
              <a:buClr>
                <a:srgbClr val="575358"/>
              </a:buClr>
              <a:buSzPts val="1600"/>
              <a:buNone/>
              <a:defRPr sz="1600"/>
            </a:lvl4pPr>
            <a:lvl5pPr lvl="4" algn="ctr">
              <a:lnSpc>
                <a:spcPct val="90000"/>
              </a:lnSpc>
              <a:spcBef>
                <a:spcPts val="500"/>
              </a:spcBef>
              <a:spcAft>
                <a:spcPts val="0"/>
              </a:spcAft>
              <a:buClr>
                <a:srgbClr val="57535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25"/>
          <p:cNvSpPr txBox="1">
            <a:spLocks noGrp="1"/>
          </p:cNvSpPr>
          <p:nvPr>
            <p:ph type="body" idx="2"/>
          </p:nvPr>
        </p:nvSpPr>
        <p:spPr>
          <a:xfrm>
            <a:off x="2624931" y="3864151"/>
            <a:ext cx="6942138" cy="5540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rgbClr val="575358"/>
              </a:buClr>
              <a:buSzPts val="1800"/>
              <a:buChar char="▪"/>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p:nvPr/>
        </p:nvSpPr>
        <p:spPr>
          <a:xfrm>
            <a:off x="0" y="6402773"/>
            <a:ext cx="220242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#IUG2021</a:t>
            </a:r>
            <a:endParaRPr sz="1600" b="0" i="0" u="none" strike="noStrike" cap="none" baseline="30000">
              <a:solidFill>
                <a:schemeClr val="lt1"/>
              </a:solidFill>
              <a:latin typeface="Arial"/>
              <a:ea typeface="Arial"/>
              <a:cs typeface="Arial"/>
              <a:sym typeface="Arial"/>
            </a:endParaRPr>
          </a:p>
        </p:txBody>
      </p:sp>
      <p:pic>
        <p:nvPicPr>
          <p:cNvPr id="82" name="Google Shape;82;p25"/>
          <p:cNvPicPr preferRelativeResize="0"/>
          <p:nvPr/>
        </p:nvPicPr>
        <p:blipFill rotWithShape="1">
          <a:blip r:embed="rId2">
            <a:alphaModFix/>
          </a:blip>
          <a:srcRect/>
          <a:stretch/>
        </p:blipFill>
        <p:spPr>
          <a:xfrm>
            <a:off x="258456" y="6468693"/>
            <a:ext cx="258110" cy="210312"/>
          </a:xfrm>
          <a:prstGeom prst="rect">
            <a:avLst/>
          </a:prstGeom>
          <a:noFill/>
          <a:ln>
            <a:noFill/>
          </a:ln>
        </p:spPr>
      </p:pic>
      <p:pic>
        <p:nvPicPr>
          <p:cNvPr id="83" name="Google Shape;83;p25" descr="Graphical user interface, application&#10;&#10;Description automatically generated"/>
          <p:cNvPicPr preferRelativeResize="0"/>
          <p:nvPr/>
        </p:nvPicPr>
        <p:blipFill rotWithShape="1">
          <a:blip r:embed="rId3">
            <a:alphaModFix/>
          </a:blip>
          <a:srcRect/>
          <a:stretch/>
        </p:blipFill>
        <p:spPr>
          <a:xfrm>
            <a:off x="10718800" y="5939270"/>
            <a:ext cx="1849120" cy="9187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and Two Bullets">
  <p:cSld name="Title, Subtitle and Two Bullets">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519310" y="716623"/>
            <a:ext cx="10515600" cy="58978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37948"/>
              </a:buClr>
              <a:buSzPts val="2800"/>
              <a:buFont typeface="Arial"/>
              <a:buNone/>
              <a:defRPr>
                <a:solidFill>
                  <a:srgbClr val="23794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6"/>
          <p:cNvSpPr txBox="1">
            <a:spLocks noGrp="1"/>
          </p:cNvSpPr>
          <p:nvPr>
            <p:ph type="body" idx="1"/>
          </p:nvPr>
        </p:nvSpPr>
        <p:spPr>
          <a:xfrm>
            <a:off x="519311" y="1588532"/>
            <a:ext cx="10515599" cy="589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575358"/>
              </a:buClr>
              <a:buSzPts val="1800"/>
              <a:buNone/>
              <a:defRPr sz="1800" b="1" i="0">
                <a:solidFill>
                  <a:srgbClr val="575358"/>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rgbClr val="575358"/>
              </a:buClr>
              <a:buSzPts val="1800"/>
              <a:buNone/>
              <a:defRPr sz="1800" b="0" i="0">
                <a:latin typeface="Roboto"/>
                <a:ea typeface="Roboto"/>
                <a:cs typeface="Roboto"/>
                <a:sym typeface="Roboto"/>
              </a:defRPr>
            </a:lvl2pPr>
            <a:lvl3pPr marL="1371600" lvl="2" indent="-342900" algn="l">
              <a:lnSpc>
                <a:spcPct val="90000"/>
              </a:lnSpc>
              <a:spcBef>
                <a:spcPts val="500"/>
              </a:spcBef>
              <a:spcAft>
                <a:spcPts val="0"/>
              </a:spcAft>
              <a:buClr>
                <a:srgbClr val="575358"/>
              </a:buClr>
              <a:buSzPts val="1800"/>
              <a:buChar char="▪"/>
              <a:defRPr/>
            </a:lvl3pPr>
            <a:lvl4pPr marL="1828800" lvl="3" indent="-342900" algn="l">
              <a:lnSpc>
                <a:spcPct val="90000"/>
              </a:lnSpc>
              <a:spcBef>
                <a:spcPts val="500"/>
              </a:spcBef>
              <a:spcAft>
                <a:spcPts val="0"/>
              </a:spcAft>
              <a:buClr>
                <a:srgbClr val="575358"/>
              </a:buClr>
              <a:buSzPts val="1800"/>
              <a:buChar char="▪"/>
              <a:defRPr/>
            </a:lvl4pPr>
            <a:lvl5pPr marL="2286000" lvl="4" indent="-342900" algn="l">
              <a:lnSpc>
                <a:spcPct val="90000"/>
              </a:lnSpc>
              <a:spcBef>
                <a:spcPts val="500"/>
              </a:spcBef>
              <a:spcAft>
                <a:spcPts val="0"/>
              </a:spcAft>
              <a:buClr>
                <a:srgbClr val="57535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6"/>
          <p:cNvSpPr txBox="1">
            <a:spLocks noGrp="1"/>
          </p:cNvSpPr>
          <p:nvPr>
            <p:ph type="body" idx="2"/>
          </p:nvPr>
        </p:nvSpPr>
        <p:spPr>
          <a:xfrm>
            <a:off x="519312" y="2178320"/>
            <a:ext cx="6795888"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75358"/>
              </a:buClr>
              <a:buSzPts val="1800"/>
              <a:buFont typeface="Noto Sans Symbols"/>
              <a:buChar char="▪"/>
              <a:defRPr sz="1800" b="0" i="0">
                <a:solidFill>
                  <a:srgbClr val="575358"/>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6"/>
          <p:cNvSpPr txBox="1">
            <a:spLocks noGrp="1"/>
          </p:cNvSpPr>
          <p:nvPr>
            <p:ph type="body" idx="3"/>
          </p:nvPr>
        </p:nvSpPr>
        <p:spPr>
          <a:xfrm>
            <a:off x="7518400" y="2178320"/>
            <a:ext cx="3516510" cy="38795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1pPr>
            <a:lvl2pPr marL="914400" lvl="1"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2pPr>
            <a:lvl3pPr marL="1371600" lvl="2" indent="-342900" algn="l">
              <a:lnSpc>
                <a:spcPct val="9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3pPr>
            <a:lvl4pPr marL="1828800" lvl="3" indent="-342900" algn="l">
              <a:lnSpc>
                <a:spcPct val="100000"/>
              </a:lnSpc>
              <a:spcBef>
                <a:spcPts val="500"/>
              </a:spcBef>
              <a:spcAft>
                <a:spcPts val="0"/>
              </a:spcAft>
              <a:buClr>
                <a:schemeClr val="dk2"/>
              </a:buClr>
              <a:buSzPts val="1800"/>
              <a:buFont typeface="Noto Sans Symbols"/>
              <a:buChar char="▪"/>
              <a:defRPr sz="1800" b="0" i="0">
                <a:solidFill>
                  <a:srgbClr val="575358"/>
                </a:solidFill>
                <a:latin typeface="Quattrocento Sans"/>
                <a:ea typeface="Quattrocento Sans"/>
                <a:cs typeface="Quattrocento Sans"/>
                <a:sym typeface="Quattrocento Sans"/>
              </a:defRPr>
            </a:lvl4pPr>
            <a:lvl5pPr marL="2286000" lvl="4" indent="-342900" algn="l">
              <a:lnSpc>
                <a:spcPct val="100000"/>
              </a:lnSpc>
              <a:spcBef>
                <a:spcPts val="500"/>
              </a:spcBef>
              <a:spcAft>
                <a:spcPts val="0"/>
              </a:spcAft>
              <a:buClr>
                <a:srgbClr val="575358"/>
              </a:buClr>
              <a:buSzPts val="1800"/>
              <a:buFont typeface="Noto Sans Symbols"/>
              <a:buChar char="▪"/>
              <a:defRPr sz="1800" b="0" i="0">
                <a:solidFill>
                  <a:srgbClr val="575358"/>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6"/>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Arial"/>
                <a:ea typeface="Arial"/>
                <a:cs typeface="Arial"/>
                <a:sym typeface="Arial"/>
              </a:defRPr>
            </a:lvl1pPr>
            <a:lvl2pPr marL="0" lvl="1" indent="0" algn="ctr">
              <a:spcBef>
                <a:spcPts val="0"/>
              </a:spcBef>
              <a:buNone/>
              <a:defRPr sz="1200" b="0" i="0" u="none" strike="noStrike" cap="none">
                <a:solidFill>
                  <a:srgbClr val="888888"/>
                </a:solidFill>
                <a:latin typeface="Arial"/>
                <a:ea typeface="Arial"/>
                <a:cs typeface="Arial"/>
                <a:sym typeface="Arial"/>
              </a:defRPr>
            </a:lvl2pPr>
            <a:lvl3pPr marL="0" lvl="2" indent="0" algn="ctr">
              <a:spcBef>
                <a:spcPts val="0"/>
              </a:spcBef>
              <a:buNone/>
              <a:defRPr sz="1200" b="0" i="0" u="none" strike="noStrike" cap="none">
                <a:solidFill>
                  <a:srgbClr val="888888"/>
                </a:solidFill>
                <a:latin typeface="Arial"/>
                <a:ea typeface="Arial"/>
                <a:cs typeface="Arial"/>
                <a:sym typeface="Arial"/>
              </a:defRPr>
            </a:lvl3pPr>
            <a:lvl4pPr marL="0" lvl="3" indent="0" algn="ctr">
              <a:spcBef>
                <a:spcPts val="0"/>
              </a:spcBef>
              <a:buNone/>
              <a:defRPr sz="1200" b="0" i="0" u="none" strike="noStrike" cap="none">
                <a:solidFill>
                  <a:srgbClr val="888888"/>
                </a:solidFill>
                <a:latin typeface="Arial"/>
                <a:ea typeface="Arial"/>
                <a:cs typeface="Arial"/>
                <a:sym typeface="Arial"/>
              </a:defRPr>
            </a:lvl4pPr>
            <a:lvl5pPr marL="0" lvl="4" indent="0" algn="ctr">
              <a:spcBef>
                <a:spcPts val="0"/>
              </a:spcBef>
              <a:buNone/>
              <a:defRPr sz="1200" b="0" i="0" u="none" strike="noStrike" cap="none">
                <a:solidFill>
                  <a:srgbClr val="888888"/>
                </a:solidFill>
                <a:latin typeface="Arial"/>
                <a:ea typeface="Arial"/>
                <a:cs typeface="Arial"/>
                <a:sym typeface="Arial"/>
              </a:defRPr>
            </a:lvl5pPr>
            <a:lvl6pPr marL="0" lvl="5" indent="0" algn="ctr">
              <a:spcBef>
                <a:spcPts val="0"/>
              </a:spcBef>
              <a:buNone/>
              <a:defRPr sz="1200" b="0" i="0" u="none" strike="noStrike" cap="none">
                <a:solidFill>
                  <a:srgbClr val="888888"/>
                </a:solidFill>
                <a:latin typeface="Arial"/>
                <a:ea typeface="Arial"/>
                <a:cs typeface="Arial"/>
                <a:sym typeface="Arial"/>
              </a:defRPr>
            </a:lvl6pPr>
            <a:lvl7pPr marL="0" lvl="6" indent="0" algn="ctr">
              <a:spcBef>
                <a:spcPts val="0"/>
              </a:spcBef>
              <a:buNone/>
              <a:defRPr sz="1200" b="0" i="0" u="none" strike="noStrike" cap="none">
                <a:solidFill>
                  <a:srgbClr val="888888"/>
                </a:solidFill>
                <a:latin typeface="Arial"/>
                <a:ea typeface="Arial"/>
                <a:cs typeface="Arial"/>
                <a:sym typeface="Arial"/>
              </a:defRPr>
            </a:lvl7pPr>
            <a:lvl8pPr marL="0" lvl="7" indent="0" algn="ctr">
              <a:spcBef>
                <a:spcPts val="0"/>
              </a:spcBef>
              <a:buNone/>
              <a:defRPr sz="1200" b="0" i="0" u="none" strike="noStrike" cap="none">
                <a:solidFill>
                  <a:srgbClr val="888888"/>
                </a:solidFill>
                <a:latin typeface="Arial"/>
                <a:ea typeface="Arial"/>
                <a:cs typeface="Arial"/>
                <a:sym typeface="Arial"/>
              </a:defRPr>
            </a:lvl8pPr>
            <a:lvl9pPr marL="0" lvl="8" indent="0" algn="ctr">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90" name="Google Shape;90;p26" descr="Graphical user interface, application&#10;&#10;Description automatically generated"/>
          <p:cNvPicPr preferRelativeResize="0"/>
          <p:nvPr/>
        </p:nvPicPr>
        <p:blipFill rotWithShape="1">
          <a:blip r:embed="rId2">
            <a:alphaModFix/>
          </a:blip>
          <a:srcRect/>
          <a:stretch/>
        </p:blipFill>
        <p:spPr>
          <a:xfrm>
            <a:off x="10718800" y="5939270"/>
            <a:ext cx="1849120" cy="9187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7948"/>
              </a:buClr>
              <a:buSzPts val="2800"/>
              <a:buFont typeface="Arial"/>
              <a:buNone/>
              <a:defRPr sz="2800" b="1" i="0" u="none" strike="noStrike" cap="none">
                <a:solidFill>
                  <a:srgbClr val="23794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575358"/>
              </a:buClr>
              <a:buSzPts val="2000"/>
              <a:buFont typeface="Noto Sans Symbols"/>
              <a:buChar char="▪"/>
              <a:defRPr sz="2000" b="0" i="0" u="none" strike="noStrike" cap="none">
                <a:solidFill>
                  <a:srgbClr val="575358"/>
                </a:solidFill>
                <a:latin typeface="Arial"/>
                <a:ea typeface="Arial"/>
                <a:cs typeface="Arial"/>
                <a:sym typeface="Arial"/>
              </a:defRPr>
            </a:lvl1pPr>
            <a:lvl2pPr marL="914400" marR="0" lvl="1" indent="-342900" algn="l" rtl="0">
              <a:lnSpc>
                <a:spcPct val="90000"/>
              </a:lnSpc>
              <a:spcBef>
                <a:spcPts val="500"/>
              </a:spcBef>
              <a:spcAft>
                <a:spcPts val="0"/>
              </a:spcAft>
              <a:buClr>
                <a:srgbClr val="575358"/>
              </a:buClr>
              <a:buSzPts val="1800"/>
              <a:buFont typeface="Noto Sans Symbols"/>
              <a:buChar char="▪"/>
              <a:defRPr sz="1800" b="0" i="0" u="none" strike="noStrike" cap="none">
                <a:solidFill>
                  <a:srgbClr val="575358"/>
                </a:solidFill>
                <a:latin typeface="Arial"/>
                <a:ea typeface="Arial"/>
                <a:cs typeface="Arial"/>
                <a:sym typeface="Arial"/>
              </a:defRPr>
            </a:lvl2pPr>
            <a:lvl3pPr marL="1371600" marR="0" lvl="2" indent="-330200" algn="l" rtl="0">
              <a:lnSpc>
                <a:spcPct val="90000"/>
              </a:lnSpc>
              <a:spcBef>
                <a:spcPts val="500"/>
              </a:spcBef>
              <a:spcAft>
                <a:spcPts val="0"/>
              </a:spcAft>
              <a:buClr>
                <a:srgbClr val="575358"/>
              </a:buClr>
              <a:buSzPts val="1600"/>
              <a:buFont typeface="Noto Sans Symbols"/>
              <a:buChar char="▪"/>
              <a:defRPr sz="1600" b="0" i="0" u="none" strike="noStrike" cap="none">
                <a:solidFill>
                  <a:srgbClr val="575358"/>
                </a:solidFill>
                <a:latin typeface="Arial"/>
                <a:ea typeface="Arial"/>
                <a:cs typeface="Arial"/>
                <a:sym typeface="Arial"/>
              </a:defRPr>
            </a:lvl3pPr>
            <a:lvl4pPr marL="1828800" marR="0" lvl="3" indent="-317500" algn="l" rtl="0">
              <a:lnSpc>
                <a:spcPct val="90000"/>
              </a:lnSpc>
              <a:spcBef>
                <a:spcPts val="500"/>
              </a:spcBef>
              <a:spcAft>
                <a:spcPts val="0"/>
              </a:spcAft>
              <a:buClr>
                <a:srgbClr val="575358"/>
              </a:buClr>
              <a:buSzPts val="1400"/>
              <a:buFont typeface="Noto Sans Symbols"/>
              <a:buChar char="▪"/>
              <a:defRPr sz="1400" b="0" i="0" u="none" strike="noStrike" cap="none">
                <a:solidFill>
                  <a:srgbClr val="575358"/>
                </a:solidFill>
                <a:latin typeface="Arial"/>
                <a:ea typeface="Arial"/>
                <a:cs typeface="Arial"/>
                <a:sym typeface="Arial"/>
              </a:defRPr>
            </a:lvl4pPr>
            <a:lvl5pPr marL="2286000" marR="0" lvl="4" indent="-317500" algn="l" rtl="0">
              <a:lnSpc>
                <a:spcPct val="90000"/>
              </a:lnSpc>
              <a:spcBef>
                <a:spcPts val="500"/>
              </a:spcBef>
              <a:spcAft>
                <a:spcPts val="0"/>
              </a:spcAft>
              <a:buClr>
                <a:srgbClr val="575358"/>
              </a:buClr>
              <a:buSzPts val="1400"/>
              <a:buFont typeface="Noto Sans Symbols"/>
              <a:buChar char="▪"/>
              <a:defRPr sz="1400" b="0" i="0" u="none" strike="noStrike" cap="none">
                <a:solidFill>
                  <a:srgbClr val="57535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4"/>
          <p:cNvSpPr txBox="1">
            <a:spLocks noGrp="1"/>
          </p:cNvSpPr>
          <p:nvPr>
            <p:ph type="sldNum" idx="12"/>
          </p:nvPr>
        </p:nvSpPr>
        <p:spPr>
          <a:xfrm>
            <a:off x="4724400" y="6351202"/>
            <a:ext cx="27432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0" marR="0" lvl="1" indent="0" algn="ctr" rtl="0">
              <a:spcBef>
                <a:spcPts val="0"/>
              </a:spcBef>
              <a:buNone/>
              <a:defRPr sz="1200" b="0" i="0" u="none" strike="noStrike" cap="none">
                <a:solidFill>
                  <a:srgbClr val="888888"/>
                </a:solidFill>
                <a:latin typeface="Arial"/>
                <a:ea typeface="Arial"/>
                <a:cs typeface="Arial"/>
                <a:sym typeface="Arial"/>
              </a:defRPr>
            </a:lvl2pPr>
            <a:lvl3pPr marL="0" marR="0" lvl="2" indent="0" algn="ctr" rtl="0">
              <a:spcBef>
                <a:spcPts val="0"/>
              </a:spcBef>
              <a:buNone/>
              <a:defRPr sz="1200" b="0" i="0" u="none" strike="noStrike" cap="none">
                <a:solidFill>
                  <a:srgbClr val="888888"/>
                </a:solidFill>
                <a:latin typeface="Arial"/>
                <a:ea typeface="Arial"/>
                <a:cs typeface="Arial"/>
                <a:sym typeface="Arial"/>
              </a:defRPr>
            </a:lvl3pPr>
            <a:lvl4pPr marL="0" marR="0" lvl="3" indent="0" algn="ctr" rtl="0">
              <a:spcBef>
                <a:spcPts val="0"/>
              </a:spcBef>
              <a:buNone/>
              <a:defRPr sz="1200" b="0" i="0" u="none" strike="noStrike" cap="none">
                <a:solidFill>
                  <a:srgbClr val="888888"/>
                </a:solidFill>
                <a:latin typeface="Arial"/>
                <a:ea typeface="Arial"/>
                <a:cs typeface="Arial"/>
                <a:sym typeface="Arial"/>
              </a:defRPr>
            </a:lvl4pPr>
            <a:lvl5pPr marL="0" marR="0" lvl="4" indent="0" algn="ctr" rtl="0">
              <a:spcBef>
                <a:spcPts val="0"/>
              </a:spcBef>
              <a:buNone/>
              <a:defRPr sz="1200" b="0" i="0" u="none" strike="noStrike" cap="none">
                <a:solidFill>
                  <a:srgbClr val="888888"/>
                </a:solidFill>
                <a:latin typeface="Arial"/>
                <a:ea typeface="Arial"/>
                <a:cs typeface="Arial"/>
                <a:sym typeface="Arial"/>
              </a:defRPr>
            </a:lvl5pPr>
            <a:lvl6pPr marL="0" marR="0" lvl="5" indent="0" algn="ctr" rtl="0">
              <a:spcBef>
                <a:spcPts val="0"/>
              </a:spcBef>
              <a:buNone/>
              <a:defRPr sz="1200" b="0" i="0" u="none" strike="noStrike" cap="none">
                <a:solidFill>
                  <a:srgbClr val="888888"/>
                </a:solidFill>
                <a:latin typeface="Arial"/>
                <a:ea typeface="Arial"/>
                <a:cs typeface="Arial"/>
                <a:sym typeface="Arial"/>
              </a:defRPr>
            </a:lvl6pPr>
            <a:lvl7pPr marL="0" marR="0" lvl="6" indent="0" algn="ctr" rtl="0">
              <a:spcBef>
                <a:spcPts val="0"/>
              </a:spcBef>
              <a:buNone/>
              <a:defRPr sz="1200" b="0" i="0" u="none" strike="noStrike" cap="none">
                <a:solidFill>
                  <a:srgbClr val="888888"/>
                </a:solidFill>
                <a:latin typeface="Arial"/>
                <a:ea typeface="Arial"/>
                <a:cs typeface="Arial"/>
                <a:sym typeface="Arial"/>
              </a:defRPr>
            </a:lvl7pPr>
            <a:lvl8pPr marL="0" marR="0" lvl="7" indent="0" algn="ctr" rtl="0">
              <a:spcBef>
                <a:spcPts val="0"/>
              </a:spcBef>
              <a:buNone/>
              <a:defRPr sz="1200" b="0" i="0" u="none" strike="noStrike" cap="none">
                <a:solidFill>
                  <a:srgbClr val="888888"/>
                </a:solidFill>
                <a:latin typeface="Arial"/>
                <a:ea typeface="Arial"/>
                <a:cs typeface="Arial"/>
                <a:sym typeface="Arial"/>
              </a:defRPr>
            </a:lvl8pPr>
            <a:lvl9pPr marL="0" marR="0" lvl="8" indent="0" algn="ctr" rtl="0">
              <a:spcBef>
                <a:spcPts val="0"/>
              </a:spcBef>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14"/>
          <p:cNvSpPr txBox="1"/>
          <p:nvPr/>
        </p:nvSpPr>
        <p:spPr>
          <a:xfrm>
            <a:off x="-1182941" y="6397482"/>
            <a:ext cx="45720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rgbClr val="575358"/>
                </a:solidFill>
                <a:latin typeface="Arial"/>
                <a:ea typeface="Arial"/>
                <a:cs typeface="Arial"/>
                <a:sym typeface="Arial"/>
              </a:rPr>
              <a:t>#IUG2022</a:t>
            </a:r>
            <a:endParaRPr sz="1600" b="0" i="0" u="none" strike="noStrike" cap="none" baseline="30000">
              <a:solidFill>
                <a:srgbClr val="575358"/>
              </a:solidFill>
              <a:latin typeface="Arial"/>
              <a:ea typeface="Arial"/>
              <a:cs typeface="Arial"/>
              <a:sym typeface="Arial"/>
            </a:endParaRPr>
          </a:p>
        </p:txBody>
      </p:sp>
      <p:pic>
        <p:nvPicPr>
          <p:cNvPr id="14" name="Google Shape;14;p14"/>
          <p:cNvPicPr preferRelativeResize="0"/>
          <p:nvPr/>
        </p:nvPicPr>
        <p:blipFill rotWithShape="1">
          <a:blip r:embed="rId9">
            <a:alphaModFix/>
          </a:blip>
          <a:srcRect/>
          <a:stretch/>
        </p:blipFill>
        <p:spPr>
          <a:xfrm>
            <a:off x="272347" y="6468693"/>
            <a:ext cx="279846" cy="2238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8"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media/media14.m4a"/><Relationship Id="rId7" Type="http://schemas.openxmlformats.org/officeDocument/2006/relationships/image" Target="../media/image24.png"/><Relationship Id="rId12" Type="http://schemas.openxmlformats.org/officeDocument/2006/relationships/image" Target="../media/image29.png"/><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notesSlide" Target="../notesSlides/notesSlide13.xml"/><Relationship Id="rId1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slideLayout" Target="../slideLayouts/slideLayout3.xml"/><Relationship Id="rId9" Type="http://schemas.openxmlformats.org/officeDocument/2006/relationships/image" Target="../media/image26.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3.xml"/><Relationship Id="rId7" Type="http://schemas.openxmlformats.org/officeDocument/2006/relationships/hyperlink" Target="https://creativecommons.org/licenses/by/2.0/?ref=openvers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flickr.com/photos/60109376@N00" TargetMode="External"/><Relationship Id="rId5" Type="http://schemas.openxmlformats.org/officeDocument/2006/relationships/hyperlink" Target="https://www.flickr.com/photos/60109376@N00/5304006460" TargetMode="External"/><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jtonyan@uccs.edu" TargetMode="External"/><Relationship Id="rId5" Type="http://schemas.openxmlformats.org/officeDocument/2006/relationships/hyperlink" Target="mailto:lgates@uccs.edu"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s://csdirect.iii.com/sierrahelp/Default.htm#sadmin/sadmin_admin_corner_inventory_ctrl.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hyperlink" Target="http://www.openmediavault.org/"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2629804" y="3107531"/>
            <a:ext cx="6932393" cy="750087"/>
          </a:xfrm>
          <a:prstGeom prst="rect">
            <a:avLst/>
          </a:prstGeom>
          <a:noFill/>
          <a:ln>
            <a:noFill/>
          </a:ln>
        </p:spPr>
        <p:txBody>
          <a:bodyPr spcFirstLastPara="1" wrap="square" lIns="91425" tIns="45700" rIns="91425" bIns="45700" anchor="t" anchorCtr="0">
            <a:normAutofit fontScale="90000"/>
          </a:bodyPr>
          <a:lstStyle/>
          <a:p>
            <a:r>
              <a:rPr lang="en-US"/>
              <a:t>Inventing an Inventory Process</a:t>
            </a:r>
            <a:endParaRPr/>
          </a:p>
        </p:txBody>
      </p:sp>
      <p:sp>
        <p:nvSpPr>
          <p:cNvPr id="96" name="Google Shape;96;p1"/>
          <p:cNvSpPr txBox="1">
            <a:spLocks noGrp="1"/>
          </p:cNvSpPr>
          <p:nvPr>
            <p:ph type="subTitle" idx="1"/>
          </p:nvPr>
        </p:nvSpPr>
        <p:spPr>
          <a:xfrm>
            <a:off x="2622806" y="3942283"/>
            <a:ext cx="6946388" cy="369332"/>
          </a:xfrm>
          <a:prstGeom prst="rect">
            <a:avLst/>
          </a:prstGeom>
          <a:noFill/>
          <a:ln>
            <a:noFill/>
          </a:ln>
        </p:spPr>
        <p:txBody>
          <a:bodyPr spcFirstLastPara="1" wrap="square" lIns="91425" tIns="45700" rIns="91425" bIns="45700" anchor="t" anchorCtr="0">
            <a:normAutofit fontScale="47500" lnSpcReduction="20000"/>
          </a:bodyPr>
          <a:lstStyle/>
          <a:p>
            <a:r>
              <a:rPr lang="en-US"/>
              <a:t>How One Academic Library Used the Innovative Inventory Module to Conduct its First-Ever Inventory</a:t>
            </a:r>
          </a:p>
          <a:p>
            <a:pPr marL="0" indent="0">
              <a:spcBef>
                <a:spcPts val="0"/>
              </a:spcBef>
            </a:pPr>
            <a:endParaRPr lang="en-US"/>
          </a:p>
        </p:txBody>
      </p:sp>
      <p:sp>
        <p:nvSpPr>
          <p:cNvPr id="97" name="Google Shape;97;p1"/>
          <p:cNvSpPr txBox="1">
            <a:spLocks noGrp="1"/>
          </p:cNvSpPr>
          <p:nvPr>
            <p:ph type="body" idx="2"/>
          </p:nvPr>
        </p:nvSpPr>
        <p:spPr>
          <a:xfrm>
            <a:off x="1363318" y="4580140"/>
            <a:ext cx="9476147" cy="1042868"/>
          </a:xfrm>
          <a:prstGeom prst="rect">
            <a:avLst/>
          </a:prstGeom>
          <a:noFill/>
          <a:ln>
            <a:noFill/>
          </a:ln>
        </p:spPr>
        <p:txBody>
          <a:bodyPr spcFirstLastPara="1" wrap="square" lIns="91425" tIns="45700" rIns="91425" bIns="45700" anchor="t" anchorCtr="0">
            <a:normAutofit fontScale="92500" lnSpcReduction="20000"/>
          </a:bodyPr>
          <a:lstStyle/>
          <a:p>
            <a:pPr marL="0" indent="0">
              <a:spcBef>
                <a:spcPts val="0"/>
              </a:spcBef>
            </a:pPr>
            <a:r>
              <a:rPr lang="en-US"/>
              <a:t>Lynn Gates, Director of Cataloging &amp; Metadata Services</a:t>
            </a:r>
          </a:p>
          <a:p>
            <a:pPr marL="0" indent="0">
              <a:spcBef>
                <a:spcPts val="0"/>
              </a:spcBef>
            </a:pPr>
            <a:r>
              <a:rPr lang="en-US"/>
              <a:t>Joel Tonyan, Interim Director of Web Services &amp; Emerging Technologies</a:t>
            </a:r>
            <a:br>
              <a:rPr lang="en-US"/>
            </a:br>
            <a:endParaRPr lang="en-US"/>
          </a:p>
          <a:p>
            <a:pPr marL="0" indent="0">
              <a:spcBef>
                <a:spcPts val="0"/>
              </a:spcBef>
            </a:pPr>
            <a:r>
              <a:rPr lang="en-US" i="1"/>
              <a:t>Kraemer Family Library, University of Colorado Colorado Springs</a:t>
            </a:r>
          </a:p>
        </p:txBody>
      </p:sp>
      <p:pic>
        <p:nvPicPr>
          <p:cNvPr id="2" name="Audio 1">
            <a:hlinkClick r:id="" action="ppaction://media"/>
            <a:extLst>
              <a:ext uri="{FF2B5EF4-FFF2-40B4-BE49-F238E27FC236}">
                <a16:creationId xmlns:a16="http://schemas.microsoft.com/office/drawing/2014/main" id="{094043FB-BF85-4C8A-B71A-D7AEBE378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5342">
        <p:fade/>
      </p:transition>
    </mc:Choice>
    <mc:Fallback>
      <p:transition spd="med" advTm="25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C7B9F-4CAA-4687-AF81-A8AFA7EAED68}"/>
              </a:ext>
            </a:extLst>
          </p:cNvPr>
          <p:cNvPicPr>
            <a:picLocks noChangeAspect="1"/>
          </p:cNvPicPr>
          <p:nvPr/>
        </p:nvPicPr>
        <p:blipFill>
          <a:blip r:embed="rId5"/>
          <a:stretch>
            <a:fillRect/>
          </a:stretch>
        </p:blipFill>
        <p:spPr>
          <a:xfrm>
            <a:off x="9403534" y="1762297"/>
            <a:ext cx="2203467" cy="4414665"/>
          </a:xfrm>
          <a:prstGeom prst="rect">
            <a:avLst/>
          </a:prstGeom>
        </p:spPr>
      </p:pic>
      <p:sp>
        <p:nvSpPr>
          <p:cNvPr id="2" name="Title 1">
            <a:extLst>
              <a:ext uri="{FF2B5EF4-FFF2-40B4-BE49-F238E27FC236}">
                <a16:creationId xmlns:a16="http://schemas.microsoft.com/office/drawing/2014/main" id="{F0BAF95B-0C5D-410A-932A-DD901D07BD0E}"/>
              </a:ext>
            </a:extLst>
          </p:cNvPr>
          <p:cNvSpPr>
            <a:spLocks noGrp="1"/>
          </p:cNvSpPr>
          <p:nvPr>
            <p:ph type="title"/>
          </p:nvPr>
        </p:nvSpPr>
        <p:spPr/>
        <p:txBody>
          <a:bodyPr/>
          <a:lstStyle/>
          <a:p>
            <a:r>
              <a:rPr lang="en-US"/>
              <a:t>Scanning Workflow: The Staff Part</a:t>
            </a:r>
          </a:p>
        </p:txBody>
      </p:sp>
      <p:sp>
        <p:nvSpPr>
          <p:cNvPr id="3" name="Text Placeholder 2">
            <a:extLst>
              <a:ext uri="{FF2B5EF4-FFF2-40B4-BE49-F238E27FC236}">
                <a16:creationId xmlns:a16="http://schemas.microsoft.com/office/drawing/2014/main" id="{2E6B8360-CBB3-4343-812A-74448D5B1768}"/>
              </a:ext>
            </a:extLst>
          </p:cNvPr>
          <p:cNvSpPr>
            <a:spLocks noGrp="1"/>
          </p:cNvSpPr>
          <p:nvPr>
            <p:ph type="body" idx="1"/>
          </p:nvPr>
        </p:nvSpPr>
        <p:spPr>
          <a:xfrm>
            <a:off x="516565" y="1762297"/>
            <a:ext cx="4401799" cy="4414665"/>
          </a:xfrm>
        </p:spPr>
        <p:txBody>
          <a:bodyPr>
            <a:normAutofit/>
          </a:bodyPr>
          <a:lstStyle/>
          <a:p>
            <a:r>
              <a:rPr lang="en-US"/>
              <a:t>Copied files from flash drive to Teams &amp; back-up location</a:t>
            </a:r>
          </a:p>
          <a:p>
            <a:r>
              <a:rPr lang="en-US"/>
              <a:t>Used Notepad++ to clean up the file (</a:t>
            </a:r>
            <a:r>
              <a:rPr lang="en-US" err="1"/>
              <a:t>misscans</a:t>
            </a:r>
            <a:r>
              <a:rPr lang="en-US"/>
              <a:t>) and add required prefix to each row</a:t>
            </a:r>
          </a:p>
          <a:p>
            <a:r>
              <a:rPr lang="en-US"/>
              <a:t>Saved the file and renamed it for the inventory process </a:t>
            </a:r>
          </a:p>
          <a:p>
            <a:r>
              <a:rPr lang="en-US"/>
              <a:t>Replaced the original .txt file with the new one in Teams</a:t>
            </a:r>
          </a:p>
        </p:txBody>
      </p:sp>
      <p:pic>
        <p:nvPicPr>
          <p:cNvPr id="7" name="Picture 6">
            <a:extLst>
              <a:ext uri="{FF2B5EF4-FFF2-40B4-BE49-F238E27FC236}">
                <a16:creationId xmlns:a16="http://schemas.microsoft.com/office/drawing/2014/main" id="{7752B1DD-B457-4BEB-8F5B-ED881E4A03CB}"/>
              </a:ext>
            </a:extLst>
          </p:cNvPr>
          <p:cNvPicPr>
            <a:picLocks noChangeAspect="1"/>
          </p:cNvPicPr>
          <p:nvPr/>
        </p:nvPicPr>
        <p:blipFill>
          <a:blip r:embed="rId6"/>
          <a:stretch>
            <a:fillRect/>
          </a:stretch>
        </p:blipFill>
        <p:spPr>
          <a:xfrm>
            <a:off x="5088477" y="1601168"/>
            <a:ext cx="4144944" cy="1682359"/>
          </a:xfrm>
          <a:prstGeom prst="rect">
            <a:avLst/>
          </a:prstGeom>
        </p:spPr>
      </p:pic>
      <p:pic>
        <p:nvPicPr>
          <p:cNvPr id="9" name="Picture 8">
            <a:extLst>
              <a:ext uri="{FF2B5EF4-FFF2-40B4-BE49-F238E27FC236}">
                <a16:creationId xmlns:a16="http://schemas.microsoft.com/office/drawing/2014/main" id="{A7387A48-0D14-4C0E-A6E5-41EF82F37472}"/>
              </a:ext>
            </a:extLst>
          </p:cNvPr>
          <p:cNvPicPr>
            <a:picLocks noChangeAspect="1"/>
          </p:cNvPicPr>
          <p:nvPr/>
        </p:nvPicPr>
        <p:blipFill>
          <a:blip r:embed="rId7"/>
          <a:stretch>
            <a:fillRect/>
          </a:stretch>
        </p:blipFill>
        <p:spPr>
          <a:xfrm>
            <a:off x="5198713" y="3811740"/>
            <a:ext cx="3924471" cy="2372936"/>
          </a:xfrm>
          <a:prstGeom prst="rect">
            <a:avLst/>
          </a:prstGeom>
        </p:spPr>
      </p:pic>
      <p:pic>
        <p:nvPicPr>
          <p:cNvPr id="4" name="Audio 3">
            <a:hlinkClick r:id="" action="ppaction://media"/>
            <a:extLst>
              <a:ext uri="{FF2B5EF4-FFF2-40B4-BE49-F238E27FC236}">
                <a16:creationId xmlns:a16="http://schemas.microsoft.com/office/drawing/2014/main" id="{91A3DD2E-FC69-41CF-85E2-85DA4A66AD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2415408"/>
      </p:ext>
    </p:extLst>
  </p:cSld>
  <p:clrMapOvr>
    <a:masterClrMapping/>
  </p:clrMapOvr>
  <mc:AlternateContent xmlns:mc="http://schemas.openxmlformats.org/markup-compatibility/2006">
    <mc:Choice xmlns:p14="http://schemas.microsoft.com/office/powerpoint/2010/main" Requires="p14">
      <p:transition spd="slow" p14:dur="2000" advTm="91496"/>
    </mc:Choice>
    <mc:Fallback>
      <p:transition spd="slow" advTm="91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228600" indent="-101600">
              <a:spcBef>
                <a:spcPts val="0"/>
              </a:spcBef>
              <a:spcAft>
                <a:spcPts val="600"/>
              </a:spcAft>
              <a:buSzPts val="2000"/>
            </a:pPr>
            <a:r>
              <a:rPr lang="en-US" sz="2800"/>
              <a:t>Transferring a Text File of Barcodes into Inventory Control</a:t>
            </a:r>
          </a:p>
        </p:txBody>
      </p:sp>
      <p:sp>
        <p:nvSpPr>
          <p:cNvPr id="2" name="Text Placeholder 1">
            <a:extLst>
              <a:ext uri="{FF2B5EF4-FFF2-40B4-BE49-F238E27FC236}">
                <a16:creationId xmlns:a16="http://schemas.microsoft.com/office/drawing/2014/main" id="{DEF53EF0-1E47-44C7-9040-5EC6038C0979}"/>
              </a:ext>
            </a:extLst>
          </p:cNvPr>
          <p:cNvSpPr>
            <a:spLocks noGrp="1"/>
          </p:cNvSpPr>
          <p:nvPr>
            <p:ph type="body" idx="1"/>
          </p:nvPr>
        </p:nvSpPr>
        <p:spPr>
          <a:xfrm>
            <a:off x="214725" y="1770011"/>
            <a:ext cx="5881275" cy="4414665"/>
          </a:xfrm>
        </p:spPr>
        <p:txBody>
          <a:bodyPr>
            <a:noAutofit/>
          </a:bodyPr>
          <a:lstStyle/>
          <a:p>
            <a:pPr marL="558800" indent="-457200" fontAlgn="base">
              <a:lnSpc>
                <a:spcPct val="100000"/>
              </a:lnSpc>
              <a:spcBef>
                <a:spcPts val="800"/>
              </a:spcBef>
              <a:spcAft>
                <a:spcPts val="800"/>
              </a:spcAft>
              <a:buFont typeface="+mj-lt"/>
              <a:buAutoNum type="arabicPeriod"/>
            </a:pPr>
            <a:r>
              <a:rPr lang="en-US" sz="1900">
                <a:solidFill>
                  <a:srgbClr val="303030"/>
                </a:solidFill>
                <a:latin typeface="arial" panose="020B0604020202020204" pitchFamily="34" charset="0"/>
              </a:rPr>
              <a:t>Select </a:t>
            </a:r>
            <a:r>
              <a:rPr lang="en-US" sz="1900" b="1">
                <a:solidFill>
                  <a:srgbClr val="303030"/>
                </a:solidFill>
                <a:latin typeface="arial" panose="020B0604020202020204" pitchFamily="34" charset="0"/>
              </a:rPr>
              <a:t>IFTS Transfer of B321 or PC-CIRC transactions from PC</a:t>
            </a:r>
          </a:p>
          <a:p>
            <a:pPr marL="558800" indent="-457200" fontAlgn="base">
              <a:lnSpc>
                <a:spcPct val="100000"/>
              </a:lnSpc>
              <a:spcBef>
                <a:spcPts val="800"/>
              </a:spcBef>
              <a:spcAft>
                <a:spcPts val="800"/>
              </a:spcAft>
              <a:buFont typeface="+mj-lt"/>
              <a:buAutoNum type="arabicPeriod"/>
            </a:pPr>
            <a:r>
              <a:rPr lang="en-US" sz="1900">
                <a:solidFill>
                  <a:srgbClr val="303030"/>
                </a:solidFill>
                <a:latin typeface="arial" panose="020B0604020202020204" pitchFamily="34" charset="0"/>
              </a:rPr>
              <a:t>Enter the FTP server address, username, and password. </a:t>
            </a:r>
          </a:p>
          <a:p>
            <a:pPr marL="558800" indent="-457200" fontAlgn="base">
              <a:lnSpc>
                <a:spcPct val="100000"/>
              </a:lnSpc>
              <a:spcBef>
                <a:spcPts val="800"/>
              </a:spcBef>
              <a:spcAft>
                <a:spcPts val="800"/>
              </a:spcAft>
              <a:buFont typeface="+mj-lt"/>
              <a:buAutoNum type="arabicPeriod"/>
            </a:pPr>
            <a:r>
              <a:rPr lang="en-US" sz="1900">
                <a:solidFill>
                  <a:srgbClr val="303030"/>
                </a:solidFill>
                <a:latin typeface="arial" panose="020B0604020202020204" pitchFamily="34" charset="0"/>
              </a:rPr>
              <a:t>Enter the number of the text file on the FTP site that you want to transfer to Inventory Control</a:t>
            </a:r>
          </a:p>
          <a:p>
            <a:pPr marL="558800" indent="-457200" fontAlgn="base">
              <a:lnSpc>
                <a:spcPct val="100000"/>
              </a:lnSpc>
              <a:spcBef>
                <a:spcPts val="800"/>
              </a:spcBef>
              <a:spcAft>
                <a:spcPts val="800"/>
              </a:spcAft>
              <a:buFont typeface="+mj-lt"/>
              <a:buAutoNum type="arabicPeriod"/>
            </a:pPr>
            <a:r>
              <a:rPr lang="en-US" sz="1900">
                <a:solidFill>
                  <a:srgbClr val="303030"/>
                </a:solidFill>
                <a:latin typeface="arial" panose="020B0604020202020204" pitchFamily="34" charset="0"/>
              </a:rPr>
              <a:t>Choose </a:t>
            </a:r>
            <a:r>
              <a:rPr lang="en-US" sz="1900" b="1">
                <a:solidFill>
                  <a:srgbClr val="303030"/>
                </a:solidFill>
                <a:latin typeface="arial" panose="020B0604020202020204" pitchFamily="34" charset="0"/>
              </a:rPr>
              <a:t>TRANSTER files</a:t>
            </a:r>
            <a:endParaRPr lang="en-US" sz="1900">
              <a:solidFill>
                <a:srgbClr val="303030"/>
              </a:solidFill>
              <a:latin typeface="arial" panose="020B0604020202020204" pitchFamily="34" charset="0"/>
            </a:endParaRPr>
          </a:p>
          <a:p>
            <a:pPr marL="558800" indent="-457200" fontAlgn="base">
              <a:lnSpc>
                <a:spcPct val="100000"/>
              </a:lnSpc>
              <a:spcBef>
                <a:spcPts val="800"/>
              </a:spcBef>
              <a:spcAft>
                <a:spcPts val="800"/>
              </a:spcAft>
              <a:buFont typeface="+mj-lt"/>
              <a:buAutoNum type="arabicPeriod"/>
            </a:pPr>
            <a:endParaRPr lang="en-US" sz="1900">
              <a:solidFill>
                <a:srgbClr val="303030"/>
              </a:solidFill>
              <a:latin typeface="arial" panose="020B0604020202020204" pitchFamily="34" charset="0"/>
            </a:endParaRPr>
          </a:p>
        </p:txBody>
      </p:sp>
      <p:pic>
        <p:nvPicPr>
          <p:cNvPr id="4" name="Picture 3">
            <a:extLst>
              <a:ext uri="{FF2B5EF4-FFF2-40B4-BE49-F238E27FC236}">
                <a16:creationId xmlns:a16="http://schemas.microsoft.com/office/drawing/2014/main" id="{77E4CB3A-88DE-406D-9709-26B4357EC2B1}"/>
              </a:ext>
            </a:extLst>
          </p:cNvPr>
          <p:cNvPicPr>
            <a:picLocks noChangeAspect="1"/>
          </p:cNvPicPr>
          <p:nvPr/>
        </p:nvPicPr>
        <p:blipFill rotWithShape="1">
          <a:blip r:embed="rId5"/>
          <a:srcRect t="23655"/>
          <a:stretch/>
        </p:blipFill>
        <p:spPr>
          <a:xfrm>
            <a:off x="6196046" y="1894703"/>
            <a:ext cx="5400889" cy="1636117"/>
          </a:xfrm>
          <a:prstGeom prst="rect">
            <a:avLst/>
          </a:prstGeom>
        </p:spPr>
      </p:pic>
      <p:pic>
        <p:nvPicPr>
          <p:cNvPr id="7" name="Picture 6">
            <a:extLst>
              <a:ext uri="{FF2B5EF4-FFF2-40B4-BE49-F238E27FC236}">
                <a16:creationId xmlns:a16="http://schemas.microsoft.com/office/drawing/2014/main" id="{55C208B9-B580-458E-BC92-F01B16ACDF1C}"/>
              </a:ext>
            </a:extLst>
          </p:cNvPr>
          <p:cNvPicPr>
            <a:picLocks noChangeAspect="1"/>
          </p:cNvPicPr>
          <p:nvPr/>
        </p:nvPicPr>
        <p:blipFill rotWithShape="1">
          <a:blip r:embed="rId6"/>
          <a:srcRect b="56906"/>
          <a:stretch/>
        </p:blipFill>
        <p:spPr>
          <a:xfrm>
            <a:off x="6196047" y="3794431"/>
            <a:ext cx="5400885" cy="1636117"/>
          </a:xfrm>
          <a:prstGeom prst="rect">
            <a:avLst/>
          </a:prstGeom>
        </p:spPr>
      </p:pic>
      <p:pic>
        <p:nvPicPr>
          <p:cNvPr id="3" name="Audio 2">
            <a:hlinkClick r:id="" action="ppaction://media"/>
            <a:extLst>
              <a:ext uri="{FF2B5EF4-FFF2-40B4-BE49-F238E27FC236}">
                <a16:creationId xmlns:a16="http://schemas.microsoft.com/office/drawing/2014/main" id="{2B41E50B-DE5E-42F3-93A1-0F58DA8D30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7601282"/>
      </p:ext>
    </p:extLst>
  </p:cSld>
  <p:clrMapOvr>
    <a:masterClrMapping/>
  </p:clrMapOvr>
  <mc:AlternateContent xmlns:mc="http://schemas.openxmlformats.org/markup-compatibility/2006">
    <mc:Choice xmlns:p14="http://schemas.microsoft.com/office/powerpoint/2010/main" Requires="p14">
      <p:transition spd="slow" p14:dur="2000" advTm="124469"/>
    </mc:Choice>
    <mc:Fallback>
      <p:transition spd="slow" advTm="12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81A5-6097-42B9-89B4-916D07BDD6DC}"/>
              </a:ext>
            </a:extLst>
          </p:cNvPr>
          <p:cNvSpPr>
            <a:spLocks noGrp="1"/>
          </p:cNvSpPr>
          <p:nvPr>
            <p:ph type="title"/>
          </p:nvPr>
        </p:nvSpPr>
        <p:spPr/>
        <p:txBody>
          <a:bodyPr/>
          <a:lstStyle/>
          <a:p>
            <a:r>
              <a:rPr lang="en-US" sz="2800"/>
              <a:t>Running Reports in the Inventory Control Module</a:t>
            </a:r>
            <a:endParaRPr lang="en-US"/>
          </a:p>
        </p:txBody>
      </p:sp>
      <p:sp>
        <p:nvSpPr>
          <p:cNvPr id="3" name="Text Placeholder 2">
            <a:extLst>
              <a:ext uri="{FF2B5EF4-FFF2-40B4-BE49-F238E27FC236}">
                <a16:creationId xmlns:a16="http://schemas.microsoft.com/office/drawing/2014/main" id="{65CEA990-501B-40FE-BBD7-F99127D9B693}"/>
              </a:ext>
            </a:extLst>
          </p:cNvPr>
          <p:cNvSpPr>
            <a:spLocks noGrp="1"/>
          </p:cNvSpPr>
          <p:nvPr>
            <p:ph type="body" idx="1"/>
          </p:nvPr>
        </p:nvSpPr>
        <p:spPr>
          <a:xfrm>
            <a:off x="516566" y="1762297"/>
            <a:ext cx="5795458" cy="4414665"/>
          </a:xfrm>
        </p:spPr>
        <p:txBody>
          <a:bodyPr/>
          <a:lstStyle/>
          <a:p>
            <a:pPr marL="558800" indent="-457200">
              <a:buFont typeface="+mj-lt"/>
              <a:buAutoNum type="arabicPeriod"/>
            </a:pPr>
            <a:r>
              <a:rPr lang="en-US"/>
              <a:t>The Inventory control Module will then provide an overview of the imported file</a:t>
            </a:r>
          </a:p>
          <a:p>
            <a:pPr marL="1016000" lvl="1" indent="-457200"/>
            <a:r>
              <a:rPr lang="en-US"/>
              <a:t># of barcodes in file</a:t>
            </a:r>
          </a:p>
          <a:p>
            <a:pPr marL="1016000" lvl="1" indent="-457200"/>
            <a:r>
              <a:rPr lang="en-US"/>
              <a:t># of duplicate barcodes</a:t>
            </a:r>
          </a:p>
          <a:p>
            <a:pPr marL="558800" indent="-457200">
              <a:buFont typeface="+mj-lt"/>
              <a:buAutoNum type="arabicPeriod"/>
            </a:pPr>
            <a:r>
              <a:rPr lang="en-US"/>
              <a:t>Once the barcode file is imported from the FTP server, choose </a:t>
            </a:r>
            <a:r>
              <a:rPr lang="en-US" b="1"/>
              <a:t>Compare Inventory to Shelf List</a:t>
            </a:r>
          </a:p>
          <a:p>
            <a:pPr marL="558800" indent="-457200">
              <a:buFont typeface="+mj-lt"/>
              <a:buAutoNum type="arabicPeriod"/>
            </a:pPr>
            <a:r>
              <a:rPr lang="en-US"/>
              <a:t>Next, select </a:t>
            </a:r>
            <a:r>
              <a:rPr lang="en-US" b="1"/>
              <a:t>Compare file of barcodes to </a:t>
            </a:r>
            <a:r>
              <a:rPr lang="en-US" b="1" err="1"/>
              <a:t>shelflist</a:t>
            </a:r>
            <a:r>
              <a:rPr lang="en-US" b="1"/>
              <a:t> </a:t>
            </a:r>
            <a:r>
              <a:rPr lang="en-US"/>
              <a:t>to run the inventory report for the items in the barcode file</a:t>
            </a:r>
          </a:p>
        </p:txBody>
      </p:sp>
      <p:pic>
        <p:nvPicPr>
          <p:cNvPr id="5" name="Picture 4">
            <a:extLst>
              <a:ext uri="{FF2B5EF4-FFF2-40B4-BE49-F238E27FC236}">
                <a16:creationId xmlns:a16="http://schemas.microsoft.com/office/drawing/2014/main" id="{B6E89E98-2BBA-4928-B994-57D8B2D7E1EA}"/>
              </a:ext>
            </a:extLst>
          </p:cNvPr>
          <p:cNvPicPr>
            <a:picLocks noChangeAspect="1"/>
          </p:cNvPicPr>
          <p:nvPr/>
        </p:nvPicPr>
        <p:blipFill>
          <a:blip r:embed="rId5"/>
          <a:stretch>
            <a:fillRect/>
          </a:stretch>
        </p:blipFill>
        <p:spPr>
          <a:xfrm>
            <a:off x="6491767" y="3412524"/>
            <a:ext cx="4677428" cy="1457528"/>
          </a:xfrm>
          <a:prstGeom prst="rect">
            <a:avLst/>
          </a:prstGeom>
        </p:spPr>
      </p:pic>
      <p:pic>
        <p:nvPicPr>
          <p:cNvPr id="7" name="Picture 6">
            <a:extLst>
              <a:ext uri="{FF2B5EF4-FFF2-40B4-BE49-F238E27FC236}">
                <a16:creationId xmlns:a16="http://schemas.microsoft.com/office/drawing/2014/main" id="{3C08945D-59D4-41C2-924D-A56E49057ED6}"/>
              </a:ext>
            </a:extLst>
          </p:cNvPr>
          <p:cNvPicPr>
            <a:picLocks noChangeAspect="1"/>
          </p:cNvPicPr>
          <p:nvPr/>
        </p:nvPicPr>
        <p:blipFill>
          <a:blip r:embed="rId6"/>
          <a:stretch>
            <a:fillRect/>
          </a:stretch>
        </p:blipFill>
        <p:spPr>
          <a:xfrm>
            <a:off x="6491767" y="4930801"/>
            <a:ext cx="3810532" cy="1400370"/>
          </a:xfrm>
          <a:prstGeom prst="rect">
            <a:avLst/>
          </a:prstGeom>
        </p:spPr>
      </p:pic>
      <p:pic>
        <p:nvPicPr>
          <p:cNvPr id="8" name="Picture 7">
            <a:extLst>
              <a:ext uri="{FF2B5EF4-FFF2-40B4-BE49-F238E27FC236}">
                <a16:creationId xmlns:a16="http://schemas.microsoft.com/office/drawing/2014/main" id="{D6D45C02-AE17-F74C-B094-CB098FE7C778}"/>
              </a:ext>
            </a:extLst>
          </p:cNvPr>
          <p:cNvPicPr>
            <a:picLocks noChangeAspect="1"/>
          </p:cNvPicPr>
          <p:nvPr/>
        </p:nvPicPr>
        <p:blipFill rotWithShape="1">
          <a:blip r:embed="rId7"/>
          <a:srcRect t="24075"/>
          <a:stretch/>
        </p:blipFill>
        <p:spPr>
          <a:xfrm>
            <a:off x="6491767" y="1532631"/>
            <a:ext cx="4466031" cy="1835620"/>
          </a:xfrm>
          <a:prstGeom prst="rect">
            <a:avLst/>
          </a:prstGeom>
        </p:spPr>
      </p:pic>
      <p:pic>
        <p:nvPicPr>
          <p:cNvPr id="4" name="Audio 3">
            <a:hlinkClick r:id="" action="ppaction://media"/>
            <a:extLst>
              <a:ext uri="{FF2B5EF4-FFF2-40B4-BE49-F238E27FC236}">
                <a16:creationId xmlns:a16="http://schemas.microsoft.com/office/drawing/2014/main" id="{9D144DD4-20C5-4567-A5BA-97F2F30422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3075659"/>
      </p:ext>
    </p:extLst>
  </p:cSld>
  <p:clrMapOvr>
    <a:masterClrMapping/>
  </p:clrMapOvr>
  <mc:AlternateContent xmlns:mc="http://schemas.openxmlformats.org/markup-compatibility/2006">
    <mc:Choice xmlns:p14="http://schemas.microsoft.com/office/powerpoint/2010/main" Requires="p14">
      <p:transition spd="slow" p14:dur="2000" advTm="45172"/>
    </mc:Choice>
    <mc:Fallback>
      <p:transition spd="slow" advTm="4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81A5-6097-42B9-89B4-916D07BDD6DC}"/>
              </a:ext>
            </a:extLst>
          </p:cNvPr>
          <p:cNvSpPr>
            <a:spLocks noGrp="1"/>
          </p:cNvSpPr>
          <p:nvPr>
            <p:ph type="title"/>
          </p:nvPr>
        </p:nvSpPr>
        <p:spPr/>
        <p:txBody>
          <a:bodyPr/>
          <a:lstStyle/>
          <a:p>
            <a:r>
              <a:rPr lang="en-US" sz="2800"/>
              <a:t>Running Reports in the Inventory Control Module</a:t>
            </a:r>
            <a:endParaRPr lang="en-US"/>
          </a:p>
        </p:txBody>
      </p:sp>
      <p:sp>
        <p:nvSpPr>
          <p:cNvPr id="3" name="Text Placeholder 2">
            <a:extLst>
              <a:ext uri="{FF2B5EF4-FFF2-40B4-BE49-F238E27FC236}">
                <a16:creationId xmlns:a16="http://schemas.microsoft.com/office/drawing/2014/main" id="{65CEA990-501B-40FE-BBD7-F99127D9B693}"/>
              </a:ext>
            </a:extLst>
          </p:cNvPr>
          <p:cNvSpPr>
            <a:spLocks noGrp="1"/>
          </p:cNvSpPr>
          <p:nvPr>
            <p:ph type="body" idx="1"/>
          </p:nvPr>
        </p:nvSpPr>
        <p:spPr>
          <a:xfrm>
            <a:off x="516566" y="1762297"/>
            <a:ext cx="5777142" cy="4414665"/>
          </a:xfrm>
        </p:spPr>
        <p:txBody>
          <a:bodyPr>
            <a:normAutofit lnSpcReduction="10000"/>
          </a:bodyPr>
          <a:lstStyle/>
          <a:p>
            <a:pPr marL="101600" indent="0">
              <a:buNone/>
            </a:pPr>
            <a:r>
              <a:rPr lang="en-US" b="1"/>
              <a:t>The resulting report provides the following statistics: </a:t>
            </a:r>
          </a:p>
          <a:p>
            <a:r>
              <a:rPr lang="en-US"/>
              <a:t>Starting and ending barcode numbers and call numbers</a:t>
            </a:r>
          </a:p>
          <a:p>
            <a:r>
              <a:rPr lang="en-US"/>
              <a:t>Total number of actual items in the range</a:t>
            </a:r>
          </a:p>
          <a:p>
            <a:r>
              <a:rPr lang="en-US"/>
              <a:t>Number of titles currently checked out</a:t>
            </a:r>
          </a:p>
          <a:p>
            <a:r>
              <a:rPr lang="en-US"/>
              <a:t>Number of items with an off-shelf status</a:t>
            </a:r>
          </a:p>
          <a:p>
            <a:r>
              <a:rPr lang="en-US"/>
              <a:t>Expected number of items on the shelf</a:t>
            </a:r>
          </a:p>
          <a:p>
            <a:r>
              <a:rPr lang="en-US"/>
              <a:t>Number of barcodes in the input file that are outside of the range</a:t>
            </a:r>
          </a:p>
          <a:p>
            <a:r>
              <a:rPr lang="en-US"/>
              <a:t>Number of items that are misshelved</a:t>
            </a:r>
          </a:p>
          <a:p>
            <a:r>
              <a:rPr lang="en-US"/>
              <a:t>Number of expected items that are missing</a:t>
            </a:r>
          </a:p>
          <a:p>
            <a:pPr lvl="1"/>
            <a:endParaRPr lang="en-US"/>
          </a:p>
          <a:p>
            <a:pPr lvl="1"/>
            <a:endParaRPr lang="en-US"/>
          </a:p>
        </p:txBody>
      </p:sp>
      <p:pic>
        <p:nvPicPr>
          <p:cNvPr id="6" name="Picture 5">
            <a:extLst>
              <a:ext uri="{FF2B5EF4-FFF2-40B4-BE49-F238E27FC236}">
                <a16:creationId xmlns:a16="http://schemas.microsoft.com/office/drawing/2014/main" id="{E7E15208-945D-4E1F-8BF4-376738F52786}"/>
              </a:ext>
            </a:extLst>
          </p:cNvPr>
          <p:cNvPicPr>
            <a:picLocks noChangeAspect="1"/>
          </p:cNvPicPr>
          <p:nvPr/>
        </p:nvPicPr>
        <p:blipFill>
          <a:blip r:embed="rId4"/>
          <a:stretch>
            <a:fillRect/>
          </a:stretch>
        </p:blipFill>
        <p:spPr>
          <a:xfrm>
            <a:off x="6153665" y="2144842"/>
            <a:ext cx="5739332" cy="2806098"/>
          </a:xfrm>
          <a:prstGeom prst="rect">
            <a:avLst/>
          </a:prstGeom>
        </p:spPr>
      </p:pic>
      <p:pic>
        <p:nvPicPr>
          <p:cNvPr id="5" name="Audio 4">
            <a:hlinkClick r:id="" action="ppaction://media"/>
            <a:extLst>
              <a:ext uri="{FF2B5EF4-FFF2-40B4-BE49-F238E27FC236}">
                <a16:creationId xmlns:a16="http://schemas.microsoft.com/office/drawing/2014/main" id="{4A7F2C52-4DFE-421B-B35E-52301AD6B7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3048030"/>
      </p:ext>
    </p:extLst>
  </p:cSld>
  <p:clrMapOvr>
    <a:masterClrMapping/>
  </p:clrMapOvr>
  <mc:AlternateContent xmlns:mc="http://schemas.openxmlformats.org/markup-compatibility/2006">
    <mc:Choice xmlns:p14="http://schemas.microsoft.com/office/powerpoint/2010/main" Requires="p14">
      <p:transition spd="slow" p14:dur="2000" advTm="48330"/>
    </mc:Choice>
    <mc:Fallback>
      <p:transition spd="slow" advTm="4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E08F-1BB4-424B-AD76-E026453BF9D8}"/>
              </a:ext>
            </a:extLst>
          </p:cNvPr>
          <p:cNvSpPr>
            <a:spLocks noGrp="1"/>
          </p:cNvSpPr>
          <p:nvPr>
            <p:ph type="title"/>
          </p:nvPr>
        </p:nvSpPr>
        <p:spPr/>
        <p:txBody>
          <a:bodyPr/>
          <a:lstStyle/>
          <a:p>
            <a:r>
              <a:rPr lang="en-US"/>
              <a:t>Processing the Inventory Reports</a:t>
            </a:r>
          </a:p>
        </p:txBody>
      </p:sp>
      <p:pic>
        <p:nvPicPr>
          <p:cNvPr id="5" name="Picture 4">
            <a:extLst>
              <a:ext uri="{FF2B5EF4-FFF2-40B4-BE49-F238E27FC236}">
                <a16:creationId xmlns:a16="http://schemas.microsoft.com/office/drawing/2014/main" id="{458557ED-90FF-41C7-A786-FFFAEFE853C9}"/>
              </a:ext>
            </a:extLst>
          </p:cNvPr>
          <p:cNvPicPr>
            <a:picLocks noChangeAspect="1"/>
          </p:cNvPicPr>
          <p:nvPr/>
        </p:nvPicPr>
        <p:blipFill>
          <a:blip r:embed="rId6"/>
          <a:stretch>
            <a:fillRect/>
          </a:stretch>
        </p:blipFill>
        <p:spPr>
          <a:xfrm>
            <a:off x="180263" y="1316736"/>
            <a:ext cx="3174031" cy="4956048"/>
          </a:xfrm>
          <a:prstGeom prst="rect">
            <a:avLst/>
          </a:prstGeom>
        </p:spPr>
      </p:pic>
      <p:pic>
        <p:nvPicPr>
          <p:cNvPr id="7" name="Picture 6">
            <a:extLst>
              <a:ext uri="{FF2B5EF4-FFF2-40B4-BE49-F238E27FC236}">
                <a16:creationId xmlns:a16="http://schemas.microsoft.com/office/drawing/2014/main" id="{438F9FF4-7479-49AF-B065-5F1FD85455D7}"/>
              </a:ext>
            </a:extLst>
          </p:cNvPr>
          <p:cNvPicPr>
            <a:picLocks noChangeAspect="1"/>
          </p:cNvPicPr>
          <p:nvPr/>
        </p:nvPicPr>
        <p:blipFill>
          <a:blip r:embed="rId7"/>
          <a:stretch>
            <a:fillRect/>
          </a:stretch>
        </p:blipFill>
        <p:spPr>
          <a:xfrm>
            <a:off x="1758280" y="1201364"/>
            <a:ext cx="3864631" cy="2745171"/>
          </a:xfrm>
          <a:prstGeom prst="rect">
            <a:avLst/>
          </a:prstGeom>
        </p:spPr>
      </p:pic>
      <p:pic>
        <p:nvPicPr>
          <p:cNvPr id="11" name="Picture 10">
            <a:extLst>
              <a:ext uri="{FF2B5EF4-FFF2-40B4-BE49-F238E27FC236}">
                <a16:creationId xmlns:a16="http://schemas.microsoft.com/office/drawing/2014/main" id="{2F90D85B-FD1F-4D3B-851F-DF37CC08FF3E}"/>
              </a:ext>
            </a:extLst>
          </p:cNvPr>
          <p:cNvPicPr>
            <a:picLocks noChangeAspect="1"/>
          </p:cNvPicPr>
          <p:nvPr/>
        </p:nvPicPr>
        <p:blipFill>
          <a:blip r:embed="rId8"/>
          <a:stretch>
            <a:fillRect/>
          </a:stretch>
        </p:blipFill>
        <p:spPr>
          <a:xfrm>
            <a:off x="2232194" y="2965140"/>
            <a:ext cx="4505305" cy="1962789"/>
          </a:xfrm>
          <a:prstGeom prst="rect">
            <a:avLst/>
          </a:prstGeom>
        </p:spPr>
      </p:pic>
      <p:pic>
        <p:nvPicPr>
          <p:cNvPr id="13" name="Picture 12">
            <a:extLst>
              <a:ext uri="{FF2B5EF4-FFF2-40B4-BE49-F238E27FC236}">
                <a16:creationId xmlns:a16="http://schemas.microsoft.com/office/drawing/2014/main" id="{57CC02B9-B261-4650-997A-53FC15D17F29}"/>
              </a:ext>
            </a:extLst>
          </p:cNvPr>
          <p:cNvPicPr>
            <a:picLocks noChangeAspect="1"/>
          </p:cNvPicPr>
          <p:nvPr/>
        </p:nvPicPr>
        <p:blipFill>
          <a:blip r:embed="rId9"/>
          <a:stretch>
            <a:fillRect/>
          </a:stretch>
        </p:blipFill>
        <p:spPr>
          <a:xfrm>
            <a:off x="2223842" y="5013628"/>
            <a:ext cx="4505305" cy="1682203"/>
          </a:xfrm>
          <a:prstGeom prst="rect">
            <a:avLst/>
          </a:prstGeom>
        </p:spPr>
      </p:pic>
      <p:pic>
        <p:nvPicPr>
          <p:cNvPr id="15" name="Picture 14">
            <a:extLst>
              <a:ext uri="{FF2B5EF4-FFF2-40B4-BE49-F238E27FC236}">
                <a16:creationId xmlns:a16="http://schemas.microsoft.com/office/drawing/2014/main" id="{11B42CCD-0D27-404B-B59E-BCC60CDE8A27}"/>
              </a:ext>
            </a:extLst>
          </p:cNvPr>
          <p:cNvPicPr>
            <a:picLocks noChangeAspect="1"/>
          </p:cNvPicPr>
          <p:nvPr/>
        </p:nvPicPr>
        <p:blipFill>
          <a:blip r:embed="rId10"/>
          <a:stretch>
            <a:fillRect/>
          </a:stretch>
        </p:blipFill>
        <p:spPr>
          <a:xfrm>
            <a:off x="5164149" y="1217678"/>
            <a:ext cx="4483595" cy="3468172"/>
          </a:xfrm>
          <a:prstGeom prst="rect">
            <a:avLst/>
          </a:prstGeom>
        </p:spPr>
      </p:pic>
      <p:pic>
        <p:nvPicPr>
          <p:cNvPr id="19" name="Picture 18">
            <a:extLst>
              <a:ext uri="{FF2B5EF4-FFF2-40B4-BE49-F238E27FC236}">
                <a16:creationId xmlns:a16="http://schemas.microsoft.com/office/drawing/2014/main" id="{D3ABD5E1-664C-4BF5-8D1D-C217DE974130}"/>
              </a:ext>
            </a:extLst>
          </p:cNvPr>
          <p:cNvPicPr>
            <a:picLocks noChangeAspect="1"/>
          </p:cNvPicPr>
          <p:nvPr/>
        </p:nvPicPr>
        <p:blipFill>
          <a:blip r:embed="rId11"/>
          <a:stretch>
            <a:fillRect/>
          </a:stretch>
        </p:blipFill>
        <p:spPr>
          <a:xfrm>
            <a:off x="5695277" y="2845003"/>
            <a:ext cx="5676814" cy="2090137"/>
          </a:xfrm>
          <a:prstGeom prst="rect">
            <a:avLst/>
          </a:prstGeom>
        </p:spPr>
      </p:pic>
      <p:pic>
        <p:nvPicPr>
          <p:cNvPr id="21" name="Picture 20">
            <a:extLst>
              <a:ext uri="{FF2B5EF4-FFF2-40B4-BE49-F238E27FC236}">
                <a16:creationId xmlns:a16="http://schemas.microsoft.com/office/drawing/2014/main" id="{E8AF97B7-C4D6-462C-AB67-906C6CA31AE8}"/>
              </a:ext>
            </a:extLst>
          </p:cNvPr>
          <p:cNvPicPr>
            <a:picLocks noChangeAspect="1"/>
          </p:cNvPicPr>
          <p:nvPr/>
        </p:nvPicPr>
        <p:blipFill>
          <a:blip r:embed="rId12"/>
          <a:stretch>
            <a:fillRect/>
          </a:stretch>
        </p:blipFill>
        <p:spPr>
          <a:xfrm>
            <a:off x="6015569" y="4544309"/>
            <a:ext cx="5887650" cy="1870293"/>
          </a:xfrm>
          <a:prstGeom prst="rect">
            <a:avLst/>
          </a:prstGeom>
        </p:spPr>
      </p:pic>
      <p:pic>
        <p:nvPicPr>
          <p:cNvPr id="23" name="Picture 22">
            <a:extLst>
              <a:ext uri="{FF2B5EF4-FFF2-40B4-BE49-F238E27FC236}">
                <a16:creationId xmlns:a16="http://schemas.microsoft.com/office/drawing/2014/main" id="{9AD4C5B8-18CC-40BE-A575-73FBFB7D5DA9}"/>
              </a:ext>
            </a:extLst>
          </p:cNvPr>
          <p:cNvPicPr>
            <a:picLocks noChangeAspect="1"/>
          </p:cNvPicPr>
          <p:nvPr/>
        </p:nvPicPr>
        <p:blipFill>
          <a:blip r:embed="rId13"/>
          <a:stretch>
            <a:fillRect/>
          </a:stretch>
        </p:blipFill>
        <p:spPr>
          <a:xfrm>
            <a:off x="9018485" y="863794"/>
            <a:ext cx="2581635" cy="4496427"/>
          </a:xfrm>
          <a:prstGeom prst="rect">
            <a:avLst/>
          </a:prstGeom>
        </p:spPr>
      </p:pic>
      <p:pic>
        <p:nvPicPr>
          <p:cNvPr id="25" name="Picture 24">
            <a:extLst>
              <a:ext uri="{FF2B5EF4-FFF2-40B4-BE49-F238E27FC236}">
                <a16:creationId xmlns:a16="http://schemas.microsoft.com/office/drawing/2014/main" id="{D2C9AFB7-8BEF-4CF0-83FE-065296695DEC}"/>
              </a:ext>
            </a:extLst>
          </p:cNvPr>
          <p:cNvPicPr>
            <a:picLocks noChangeAspect="1"/>
          </p:cNvPicPr>
          <p:nvPr/>
        </p:nvPicPr>
        <p:blipFill>
          <a:blip r:embed="rId14"/>
          <a:stretch>
            <a:fillRect/>
          </a:stretch>
        </p:blipFill>
        <p:spPr>
          <a:xfrm>
            <a:off x="9268154" y="2573949"/>
            <a:ext cx="2743583" cy="1667108"/>
          </a:xfrm>
          <a:prstGeom prst="rect">
            <a:avLst/>
          </a:prstGeom>
        </p:spPr>
      </p:pic>
      <p:pic>
        <p:nvPicPr>
          <p:cNvPr id="3" name="Audio 2">
            <a:hlinkClick r:id="" action="ppaction://media"/>
            <a:extLst>
              <a:ext uri="{FF2B5EF4-FFF2-40B4-BE49-F238E27FC236}">
                <a16:creationId xmlns:a16="http://schemas.microsoft.com/office/drawing/2014/main" id="{963F489A-31D2-4DBA-AAE7-AA5730D4146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76376249"/>
      </p:ext>
    </p:extLst>
  </p:cSld>
  <p:clrMapOvr>
    <a:masterClrMapping/>
  </p:clrMapOvr>
  <mc:AlternateContent xmlns:mc="http://schemas.openxmlformats.org/markup-compatibility/2006">
    <mc:Choice xmlns:p14="http://schemas.microsoft.com/office/powerpoint/2010/main" Requires="p14">
      <p:transition spd="slow" p14:dur="2000" advTm="247302"/>
    </mc:Choice>
    <mc:Fallback>
      <p:transition spd="slow" advTm="24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389C-43B4-4630-8D4E-8795DF0FF0A7}"/>
              </a:ext>
            </a:extLst>
          </p:cNvPr>
          <p:cNvSpPr>
            <a:spLocks noGrp="1"/>
          </p:cNvSpPr>
          <p:nvPr>
            <p:ph type="title"/>
          </p:nvPr>
        </p:nvSpPr>
        <p:spPr/>
        <p:txBody>
          <a:bodyPr/>
          <a:lstStyle/>
          <a:p>
            <a:r>
              <a:rPr lang="en-US"/>
              <a:t>Working with the Inventory Reports</a:t>
            </a:r>
          </a:p>
        </p:txBody>
      </p:sp>
      <p:sp>
        <p:nvSpPr>
          <p:cNvPr id="3" name="Text Placeholder 2">
            <a:extLst>
              <a:ext uri="{FF2B5EF4-FFF2-40B4-BE49-F238E27FC236}">
                <a16:creationId xmlns:a16="http://schemas.microsoft.com/office/drawing/2014/main" id="{CCCCD550-7763-4B3F-A4CD-1F20CDED1FF8}"/>
              </a:ext>
            </a:extLst>
          </p:cNvPr>
          <p:cNvSpPr>
            <a:spLocks noGrp="1"/>
          </p:cNvSpPr>
          <p:nvPr>
            <p:ph type="body" idx="1"/>
          </p:nvPr>
        </p:nvSpPr>
        <p:spPr>
          <a:xfrm>
            <a:off x="516565" y="1762297"/>
            <a:ext cx="5238059" cy="4414665"/>
          </a:xfrm>
        </p:spPr>
        <p:txBody>
          <a:bodyPr/>
          <a:lstStyle/>
          <a:p>
            <a:r>
              <a:rPr lang="en-US"/>
              <a:t>Used students, with cart, laptop and instructions. </a:t>
            </a:r>
          </a:p>
          <a:p>
            <a:r>
              <a:rPr lang="en-US"/>
              <a:t>Each worksheet had a different error to be checked</a:t>
            </a:r>
          </a:p>
          <a:p>
            <a:r>
              <a:rPr lang="en-US"/>
              <a:t>Added a column to mark F(</a:t>
            </a:r>
            <a:r>
              <a:rPr lang="en-US" err="1"/>
              <a:t>ound</a:t>
            </a:r>
            <a:r>
              <a:rPr lang="en-US"/>
              <a:t>) or M(</a:t>
            </a:r>
            <a:r>
              <a:rPr lang="en-US" err="1"/>
              <a:t>issing</a:t>
            </a:r>
            <a:r>
              <a:rPr lang="en-US"/>
              <a:t>) and a column for notes</a:t>
            </a:r>
          </a:p>
          <a:p>
            <a:r>
              <a:rPr lang="en-US"/>
              <a:t>Only brought books back to Access Services in specific situations</a:t>
            </a:r>
          </a:p>
          <a:p>
            <a:r>
              <a:rPr lang="en-US"/>
              <a:t>Senior student/staff trained to fix errors in Sierra</a:t>
            </a:r>
          </a:p>
          <a:p>
            <a:r>
              <a:rPr lang="en-US"/>
              <a:t>Used call number to search in Sierra to fix items found on the shelf </a:t>
            </a:r>
          </a:p>
        </p:txBody>
      </p:sp>
      <p:pic>
        <p:nvPicPr>
          <p:cNvPr id="5" name="Picture 4">
            <a:extLst>
              <a:ext uri="{FF2B5EF4-FFF2-40B4-BE49-F238E27FC236}">
                <a16:creationId xmlns:a16="http://schemas.microsoft.com/office/drawing/2014/main" id="{A18412BB-1CFE-4AB3-A650-7CF703FD71A2}"/>
              </a:ext>
            </a:extLst>
          </p:cNvPr>
          <p:cNvPicPr>
            <a:picLocks noChangeAspect="1"/>
          </p:cNvPicPr>
          <p:nvPr/>
        </p:nvPicPr>
        <p:blipFill>
          <a:blip r:embed="rId5"/>
          <a:stretch>
            <a:fillRect/>
          </a:stretch>
        </p:blipFill>
        <p:spPr>
          <a:xfrm>
            <a:off x="6274902" y="2070101"/>
            <a:ext cx="5325218" cy="3620005"/>
          </a:xfrm>
          <a:prstGeom prst="rect">
            <a:avLst/>
          </a:prstGeom>
        </p:spPr>
      </p:pic>
      <p:pic>
        <p:nvPicPr>
          <p:cNvPr id="4" name="Audio 3">
            <a:hlinkClick r:id="" action="ppaction://media"/>
            <a:extLst>
              <a:ext uri="{FF2B5EF4-FFF2-40B4-BE49-F238E27FC236}">
                <a16:creationId xmlns:a16="http://schemas.microsoft.com/office/drawing/2014/main" id="{0689F980-6175-4394-8924-CF5E6EE781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5142554"/>
      </p:ext>
    </p:extLst>
  </p:cSld>
  <p:clrMapOvr>
    <a:masterClrMapping/>
  </p:clrMapOvr>
  <mc:AlternateContent xmlns:mc="http://schemas.openxmlformats.org/markup-compatibility/2006">
    <mc:Choice xmlns:p14="http://schemas.microsoft.com/office/powerpoint/2010/main" Requires="p14">
      <p:transition spd="slow" p14:dur="2000" advTm="178803"/>
    </mc:Choice>
    <mc:Fallback>
      <p:transition spd="slow" advTm="17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EEA0-3FD2-40AC-A477-AD13356616E4}"/>
              </a:ext>
            </a:extLst>
          </p:cNvPr>
          <p:cNvSpPr>
            <a:spLocks noGrp="1"/>
          </p:cNvSpPr>
          <p:nvPr>
            <p:ph type="title"/>
          </p:nvPr>
        </p:nvSpPr>
        <p:spPr/>
        <p:txBody>
          <a:bodyPr/>
          <a:lstStyle/>
          <a:p>
            <a:r>
              <a:rPr lang="en-US"/>
              <a:t>Lessons Learned for Next Time </a:t>
            </a:r>
          </a:p>
        </p:txBody>
      </p:sp>
      <p:sp>
        <p:nvSpPr>
          <p:cNvPr id="3" name="Text Placeholder 2">
            <a:extLst>
              <a:ext uri="{FF2B5EF4-FFF2-40B4-BE49-F238E27FC236}">
                <a16:creationId xmlns:a16="http://schemas.microsoft.com/office/drawing/2014/main" id="{EAA7340F-0D1A-42C1-B858-0F5503AB5CE7}"/>
              </a:ext>
            </a:extLst>
          </p:cNvPr>
          <p:cNvSpPr>
            <a:spLocks noGrp="1"/>
          </p:cNvSpPr>
          <p:nvPr>
            <p:ph type="body" idx="1"/>
          </p:nvPr>
        </p:nvSpPr>
        <p:spPr>
          <a:xfrm>
            <a:off x="516567" y="1762297"/>
            <a:ext cx="4994886" cy="4414665"/>
          </a:xfrm>
        </p:spPr>
        <p:txBody>
          <a:bodyPr>
            <a:normAutofit lnSpcReduction="10000"/>
          </a:bodyPr>
          <a:lstStyle/>
          <a:p>
            <a:r>
              <a:rPr lang="en-US"/>
              <a:t>It can take some time to get your FTP whitelisted by III, so plan ahead accordingly</a:t>
            </a:r>
          </a:p>
          <a:p>
            <a:r>
              <a:rPr lang="en-US"/>
              <a:t>Run inventory report and check the errors as close to scanning as possible</a:t>
            </a:r>
          </a:p>
          <a:p>
            <a:r>
              <a:rPr lang="en-US"/>
              <a:t>Formalize training of process, including creating documentation before training</a:t>
            </a:r>
          </a:p>
          <a:p>
            <a:r>
              <a:rPr lang="en-US"/>
              <a:t>Develop tracking methods for work completed before starting, even if they feel like extra work</a:t>
            </a:r>
          </a:p>
          <a:p>
            <a:r>
              <a:rPr lang="en-US"/>
              <a:t>Add reminders to worksheet about special rules for handling the error on the sheet</a:t>
            </a:r>
          </a:p>
          <a:p>
            <a:endParaRPr lang="en-US"/>
          </a:p>
        </p:txBody>
      </p:sp>
      <p:sp>
        <p:nvSpPr>
          <p:cNvPr id="4" name="TextBox 3">
            <a:extLst>
              <a:ext uri="{FF2B5EF4-FFF2-40B4-BE49-F238E27FC236}">
                <a16:creationId xmlns:a16="http://schemas.microsoft.com/office/drawing/2014/main" id="{7AFE83C0-5F2A-4B11-BBDF-21881DC51E0B}"/>
              </a:ext>
            </a:extLst>
          </p:cNvPr>
          <p:cNvSpPr txBox="1"/>
          <p:nvPr/>
        </p:nvSpPr>
        <p:spPr>
          <a:xfrm>
            <a:off x="5761973" y="5933457"/>
            <a:ext cx="6085320" cy="307777"/>
          </a:xfrm>
          <a:prstGeom prst="rect">
            <a:avLst/>
          </a:prstGeom>
          <a:noFill/>
        </p:spPr>
        <p:txBody>
          <a:bodyPr wrap="none" rtlCol="0">
            <a:spAutoFit/>
          </a:bodyPr>
          <a:lstStyle/>
          <a:p>
            <a:r>
              <a:rPr lang="en-US" b="0" i="0">
                <a:solidFill>
                  <a:srgbClr val="30272E"/>
                </a:solidFill>
                <a:effectLst/>
                <a:latin typeface="Inter"/>
              </a:rPr>
              <a:t>"</a:t>
            </a:r>
            <a:r>
              <a:rPr lang="en-US" b="0" i="0" u="none" strike="noStrike">
                <a:effectLst/>
                <a:latin typeface="Inter"/>
                <a:hlinkClick r:id="rId5"/>
              </a:rPr>
              <a:t>funny-pictures-cat-messed-with-pen</a:t>
            </a:r>
            <a:r>
              <a:rPr lang="en-US" b="0" i="0">
                <a:solidFill>
                  <a:srgbClr val="30272E"/>
                </a:solidFill>
                <a:effectLst/>
                <a:latin typeface="Inter"/>
              </a:rPr>
              <a:t>" by </a:t>
            </a:r>
            <a:r>
              <a:rPr lang="en-US" b="0" i="0" u="none" strike="noStrike" err="1">
                <a:solidFill>
                  <a:srgbClr val="30272E"/>
                </a:solidFill>
                <a:effectLst/>
                <a:latin typeface="Inter"/>
                <a:hlinkClick r:id="rId6"/>
              </a:rPr>
              <a:t>rikkis_refuge</a:t>
            </a:r>
            <a:r>
              <a:rPr lang="en-US" b="0" i="0">
                <a:solidFill>
                  <a:srgbClr val="30272E"/>
                </a:solidFill>
                <a:effectLst/>
                <a:latin typeface="Inter"/>
              </a:rPr>
              <a:t> is marked with </a:t>
            </a:r>
            <a:r>
              <a:rPr lang="en-US" b="0" i="0" u="none" strike="noStrike" cap="all">
                <a:effectLst/>
                <a:latin typeface="Inter"/>
                <a:hlinkClick r:id="rId7"/>
              </a:rPr>
              <a:t>CC BY 2.0</a:t>
            </a:r>
            <a:r>
              <a:rPr lang="en-US" b="0" i="0">
                <a:solidFill>
                  <a:srgbClr val="30272E"/>
                </a:solidFill>
                <a:effectLst/>
                <a:latin typeface="Inter"/>
              </a:rPr>
              <a:t>.</a:t>
            </a:r>
            <a:endParaRPr lang="en-US"/>
          </a:p>
        </p:txBody>
      </p:sp>
      <p:pic>
        <p:nvPicPr>
          <p:cNvPr id="1030" name="Picture 6" descr="funny-pictures-cat-messed-with-pen">
            <a:extLst>
              <a:ext uri="{FF2B5EF4-FFF2-40B4-BE49-F238E27FC236}">
                <a16:creationId xmlns:a16="http://schemas.microsoft.com/office/drawing/2014/main" id="{8B06C8BB-454F-45AE-A3D8-92E4C25688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1973" y="1835513"/>
            <a:ext cx="6202163" cy="407677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B1B2AB0-54F9-4DCF-8C95-92EDB244B0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9013009"/>
      </p:ext>
    </p:extLst>
  </p:cSld>
  <p:clrMapOvr>
    <a:masterClrMapping/>
  </p:clrMapOvr>
  <mc:AlternateContent xmlns:mc="http://schemas.openxmlformats.org/markup-compatibility/2006">
    <mc:Choice xmlns:p14="http://schemas.microsoft.com/office/powerpoint/2010/main" Requires="p14">
      <p:transition spd="slow" p14:dur="2000" advTm="288832"/>
    </mc:Choice>
    <mc:Fallback>
      <p:transition spd="slow" advTm="28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2" name="Text Placeholder 1">
            <a:extLst>
              <a:ext uri="{FF2B5EF4-FFF2-40B4-BE49-F238E27FC236}">
                <a16:creationId xmlns:a16="http://schemas.microsoft.com/office/drawing/2014/main" id="{3758A2ED-5E1E-43B6-8D48-CCBDA33DBA40}"/>
              </a:ext>
            </a:extLst>
          </p:cNvPr>
          <p:cNvSpPr>
            <a:spLocks noGrp="1"/>
          </p:cNvSpPr>
          <p:nvPr>
            <p:ph type="body" idx="1"/>
          </p:nvPr>
        </p:nvSpPr>
        <p:spPr>
          <a:xfrm>
            <a:off x="3352800" y="2493818"/>
            <a:ext cx="5486400" cy="1268011"/>
          </a:xfrm>
        </p:spPr>
        <p:txBody>
          <a:bodyPr>
            <a:normAutofit fontScale="70000" lnSpcReduction="20000"/>
          </a:bodyPr>
          <a:lstStyle/>
          <a:p>
            <a:r>
              <a:rPr lang="en-US"/>
              <a:t>Thank you! </a:t>
            </a:r>
          </a:p>
          <a:p>
            <a:r>
              <a:rPr lang="en-US"/>
              <a:t>Questions for us?</a:t>
            </a:r>
          </a:p>
        </p:txBody>
      </p:sp>
      <p:sp>
        <p:nvSpPr>
          <p:cNvPr id="3" name="Text Placeholder 2">
            <a:extLst>
              <a:ext uri="{FF2B5EF4-FFF2-40B4-BE49-F238E27FC236}">
                <a16:creationId xmlns:a16="http://schemas.microsoft.com/office/drawing/2014/main" id="{6D131F0E-CD12-4FD9-8429-7A24C222D67A}"/>
              </a:ext>
            </a:extLst>
          </p:cNvPr>
          <p:cNvSpPr>
            <a:spLocks noGrp="1"/>
          </p:cNvSpPr>
          <p:nvPr>
            <p:ph type="body" idx="2"/>
          </p:nvPr>
        </p:nvSpPr>
        <p:spPr/>
        <p:txBody>
          <a:bodyPr>
            <a:normAutofit fontScale="92500" lnSpcReduction="20000"/>
          </a:bodyPr>
          <a:lstStyle/>
          <a:p>
            <a:r>
              <a:rPr lang="en-US">
                <a:hlinkClick r:id="rId5"/>
              </a:rPr>
              <a:t>lgates@uccs.edu</a:t>
            </a:r>
            <a:endParaRPr lang="en-US"/>
          </a:p>
          <a:p>
            <a:r>
              <a:rPr lang="en-US">
                <a:hlinkClick r:id="rId6"/>
              </a:rPr>
              <a:t>jtonyan@uccs.edu</a:t>
            </a:r>
            <a:r>
              <a:rPr lang="en-US"/>
              <a:t> </a:t>
            </a:r>
          </a:p>
        </p:txBody>
      </p:sp>
      <p:pic>
        <p:nvPicPr>
          <p:cNvPr id="4" name="Audio 3">
            <a:hlinkClick r:id="" action="ppaction://media"/>
            <a:extLst>
              <a:ext uri="{FF2B5EF4-FFF2-40B4-BE49-F238E27FC236}">
                <a16:creationId xmlns:a16="http://schemas.microsoft.com/office/drawing/2014/main" id="{156C42E1-1313-441F-A1B2-AD7BE5D01D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28"/>
    </mc:Choice>
    <mc:Fallback>
      <p:transition spd="slow" advTm="1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title"/>
          </p:nvPr>
        </p:nvSpPr>
        <p:spPr>
          <a:xfrm>
            <a:off x="516565" y="659877"/>
            <a:ext cx="11083555" cy="736060"/>
          </a:xfrm>
          <a:prstGeom prst="rect">
            <a:avLst/>
          </a:prstGeom>
          <a:noFill/>
          <a:ln>
            <a:noFill/>
          </a:ln>
        </p:spPr>
        <p:txBody>
          <a:bodyPr spcFirstLastPara="1" wrap="square" lIns="91425" tIns="45700" rIns="91425" bIns="45700" anchor="ctr" anchorCtr="0">
            <a:normAutofit/>
          </a:bodyPr>
          <a:lstStyle/>
          <a:p>
            <a:r>
              <a:rPr lang="en-US"/>
              <a:t>Overview</a:t>
            </a:r>
          </a:p>
        </p:txBody>
      </p:sp>
      <p:sp>
        <p:nvSpPr>
          <p:cNvPr id="103" name="Google Shape;103;p2"/>
          <p:cNvSpPr txBox="1">
            <a:spLocks noGrp="1"/>
          </p:cNvSpPr>
          <p:nvPr>
            <p:ph type="body" idx="1"/>
          </p:nvPr>
        </p:nvSpPr>
        <p:spPr>
          <a:xfrm>
            <a:off x="516565" y="1545996"/>
            <a:ext cx="11083555" cy="4630967"/>
          </a:xfrm>
          <a:prstGeom prst="rect">
            <a:avLst/>
          </a:prstGeom>
          <a:noFill/>
          <a:ln>
            <a:noFill/>
          </a:ln>
        </p:spPr>
        <p:txBody>
          <a:bodyPr spcFirstLastPara="1" wrap="square" lIns="91425" tIns="45700" rIns="91425" bIns="45700" anchor="t" anchorCtr="0">
            <a:normAutofit/>
          </a:bodyPr>
          <a:lstStyle/>
          <a:p>
            <a:pPr marL="228600" indent="-101600">
              <a:spcBef>
                <a:spcPts val="0"/>
              </a:spcBef>
              <a:spcAft>
                <a:spcPts val="600"/>
              </a:spcAft>
              <a:buSzPts val="2000"/>
            </a:pPr>
            <a:endParaRPr lang="en-US" dirty="0"/>
          </a:p>
          <a:p>
            <a:pPr marL="228600" indent="-101600">
              <a:spcBef>
                <a:spcPts val="0"/>
              </a:spcBef>
              <a:spcAft>
                <a:spcPts val="600"/>
              </a:spcAft>
              <a:buSzPts val="2000"/>
            </a:pPr>
            <a:r>
              <a:rPr lang="en-US" sz="2400" dirty="0"/>
              <a:t> Who We Are: The Kraemer Family Library</a:t>
            </a:r>
          </a:p>
          <a:p>
            <a:pPr marL="228600" indent="-101600" algn="just">
              <a:spcBef>
                <a:spcPts val="0"/>
              </a:spcBef>
              <a:spcAft>
                <a:spcPts val="600"/>
              </a:spcAft>
              <a:buSzPts val="2000"/>
            </a:pPr>
            <a:r>
              <a:rPr lang="en-US" sz="2400" dirty="0"/>
              <a:t> Setting up the Innovative Inventory Control Module for Sierra</a:t>
            </a:r>
          </a:p>
          <a:p>
            <a:pPr marL="228600" indent="-101600">
              <a:spcBef>
                <a:spcPts val="0"/>
              </a:spcBef>
              <a:spcAft>
                <a:spcPts val="600"/>
              </a:spcAft>
              <a:buSzPts val="2000"/>
            </a:pPr>
            <a:r>
              <a:rPr lang="en-US" sz="2400" dirty="0"/>
              <a:t> Setting up an FTP Site to Host Barcode Files</a:t>
            </a:r>
          </a:p>
          <a:p>
            <a:pPr marL="228600" indent="-101600">
              <a:spcBef>
                <a:spcPts val="0"/>
              </a:spcBef>
              <a:spcAft>
                <a:spcPts val="600"/>
              </a:spcAft>
              <a:buSzPts val="2000"/>
            </a:pPr>
            <a:r>
              <a:rPr lang="en-US" sz="2400" dirty="0"/>
              <a:t> Project Management</a:t>
            </a:r>
          </a:p>
          <a:p>
            <a:pPr marL="228600" indent="-101600">
              <a:spcBef>
                <a:spcPts val="0"/>
              </a:spcBef>
              <a:spcAft>
                <a:spcPts val="600"/>
              </a:spcAft>
              <a:buSzPts val="2000"/>
            </a:pPr>
            <a:r>
              <a:rPr lang="en-US" sz="2400" dirty="0"/>
              <a:t> Developing a Scanning Workflow</a:t>
            </a:r>
          </a:p>
          <a:p>
            <a:pPr marL="228600" indent="-101600">
              <a:spcBef>
                <a:spcPts val="0"/>
              </a:spcBef>
              <a:spcAft>
                <a:spcPts val="600"/>
              </a:spcAft>
              <a:buSzPts val="2000"/>
            </a:pPr>
            <a:r>
              <a:rPr lang="en-US" sz="2400" dirty="0"/>
              <a:t> Running Reports in the Inventory Module</a:t>
            </a:r>
          </a:p>
          <a:p>
            <a:pPr marL="228600" indent="-101600">
              <a:spcBef>
                <a:spcPts val="0"/>
              </a:spcBef>
              <a:spcAft>
                <a:spcPts val="600"/>
              </a:spcAft>
              <a:buSzPts val="2000"/>
            </a:pPr>
            <a:r>
              <a:rPr lang="en-US" sz="2400" dirty="0"/>
              <a:t> Processing the Inventory Reports</a:t>
            </a:r>
          </a:p>
          <a:p>
            <a:pPr marL="228600" indent="-101600">
              <a:spcBef>
                <a:spcPts val="0"/>
              </a:spcBef>
              <a:spcAft>
                <a:spcPts val="600"/>
              </a:spcAft>
              <a:buSzPts val="2000"/>
            </a:pPr>
            <a:r>
              <a:rPr lang="en-US" sz="2400" dirty="0"/>
              <a:t> Workflow for checking the Shelves</a:t>
            </a:r>
          </a:p>
          <a:p>
            <a:pPr marL="228600" indent="-101600">
              <a:spcBef>
                <a:spcPts val="0"/>
              </a:spcBef>
              <a:spcAft>
                <a:spcPts val="600"/>
              </a:spcAft>
              <a:buSzPts val="2000"/>
            </a:pPr>
            <a:r>
              <a:rPr lang="en-US" sz="2400" dirty="0"/>
              <a:t> Lessons Learned</a:t>
            </a:r>
          </a:p>
          <a:p>
            <a:pPr marL="228600" indent="-101600">
              <a:spcBef>
                <a:spcPts val="0"/>
              </a:spcBef>
              <a:buSzPts val="2000"/>
            </a:pPr>
            <a:endParaRPr lang="en-US" dirty="0"/>
          </a:p>
        </p:txBody>
      </p:sp>
      <p:pic>
        <p:nvPicPr>
          <p:cNvPr id="2" name="Audio 1">
            <a:hlinkClick r:id="" action="ppaction://media"/>
            <a:extLst>
              <a:ext uri="{FF2B5EF4-FFF2-40B4-BE49-F238E27FC236}">
                <a16:creationId xmlns:a16="http://schemas.microsoft.com/office/drawing/2014/main" id="{5BFC46F2-205D-4A9D-8401-89CCBD958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43849">
        <p:fade/>
      </p:transition>
    </mc:Choice>
    <mc:Fallback>
      <p:transition spd="med" advTm="438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body" idx="1"/>
          </p:nvPr>
        </p:nvSpPr>
        <p:spPr>
          <a:xfrm>
            <a:off x="516565" y="1762297"/>
            <a:ext cx="5579435" cy="4414665"/>
          </a:xfrm>
          <a:prstGeom prst="rect">
            <a:avLst/>
          </a:prstGeom>
          <a:noFill/>
          <a:ln>
            <a:noFill/>
          </a:ln>
        </p:spPr>
        <p:txBody>
          <a:bodyPr spcFirstLastPara="1" wrap="square" lIns="91425" tIns="45700" rIns="91425" bIns="45700" anchor="t" anchorCtr="0">
            <a:normAutofit lnSpcReduction="10000"/>
          </a:bodyPr>
          <a:lstStyle/>
          <a:p>
            <a:pPr marL="469900" indent="-342900">
              <a:spcBef>
                <a:spcPts val="0"/>
              </a:spcBef>
            </a:pPr>
            <a:r>
              <a:rPr lang="en-US" dirty="0"/>
              <a:t>Academic library serving the University of Colorado </a:t>
            </a:r>
            <a:r>
              <a:rPr lang="en-US" dirty="0" err="1"/>
              <a:t>Colorado</a:t>
            </a:r>
            <a:r>
              <a:rPr lang="en-US" dirty="0"/>
              <a:t> Springs (UCCS)</a:t>
            </a:r>
          </a:p>
          <a:p>
            <a:pPr marL="127000" indent="0">
              <a:spcBef>
                <a:spcPts val="0"/>
              </a:spcBef>
              <a:buNone/>
            </a:pPr>
            <a:endParaRPr lang="en-US" dirty="0"/>
          </a:p>
          <a:p>
            <a:pPr marL="927100" lvl="1">
              <a:spcBef>
                <a:spcPts val="0"/>
              </a:spcBef>
            </a:pPr>
            <a:r>
              <a:rPr lang="en-US" dirty="0"/>
              <a:t>UCCS established in 1965</a:t>
            </a:r>
          </a:p>
          <a:p>
            <a:pPr marL="584200" lvl="1" indent="0">
              <a:spcBef>
                <a:spcPts val="0"/>
              </a:spcBef>
              <a:buNone/>
            </a:pPr>
            <a:endParaRPr lang="en-US" dirty="0"/>
          </a:p>
          <a:p>
            <a:pPr marL="927100" lvl="1">
              <a:spcBef>
                <a:spcPts val="0"/>
              </a:spcBef>
            </a:pPr>
            <a:r>
              <a:rPr lang="en-US" dirty="0"/>
              <a:t>Recently designated an R2 research university, "high research activity"</a:t>
            </a:r>
          </a:p>
          <a:p>
            <a:pPr marL="584200" lvl="1" indent="0">
              <a:spcBef>
                <a:spcPts val="0"/>
              </a:spcBef>
              <a:buNone/>
            </a:pPr>
            <a:endParaRPr lang="en-US" dirty="0"/>
          </a:p>
          <a:p>
            <a:pPr marL="927100" lvl="1">
              <a:spcBef>
                <a:spcPts val="0"/>
              </a:spcBef>
            </a:pPr>
            <a:r>
              <a:rPr lang="en-US" dirty="0"/>
              <a:t>Staff of 29 employees, including the dean, associate dean, librarians and staff members</a:t>
            </a:r>
          </a:p>
          <a:p>
            <a:pPr marL="927100" lvl="1" indent="-342900">
              <a:spcBef>
                <a:spcPts val="0"/>
              </a:spcBef>
            </a:pPr>
            <a:endParaRPr lang="en-US" dirty="0"/>
          </a:p>
          <a:p>
            <a:pPr marL="469900" indent="-342900">
              <a:spcBef>
                <a:spcPts val="0"/>
              </a:spcBef>
            </a:pPr>
            <a:r>
              <a:rPr lang="en-US" dirty="0"/>
              <a:t>Print collection contains approximately 400,000 volumes</a:t>
            </a:r>
          </a:p>
          <a:p>
            <a:pPr marL="127000" indent="0">
              <a:spcBef>
                <a:spcPts val="0"/>
              </a:spcBef>
              <a:buNone/>
            </a:pPr>
            <a:endParaRPr lang="en-US" dirty="0"/>
          </a:p>
          <a:p>
            <a:pPr marL="469900" indent="-342900">
              <a:spcBef>
                <a:spcPts val="0"/>
              </a:spcBef>
            </a:pPr>
            <a:r>
              <a:rPr lang="en-US" dirty="0"/>
              <a:t>Print collection has NEVER been inventory in the library's history</a:t>
            </a:r>
          </a:p>
        </p:txBody>
      </p:sp>
      <p:sp>
        <p:nvSpPr>
          <p:cNvPr id="109" name="Google Shape;109;p3"/>
          <p:cNvSpPr txBox="1">
            <a:spLocks noGrp="1"/>
          </p:cNvSpPr>
          <p:nvPr>
            <p:ph type="title"/>
          </p:nvPr>
        </p:nvSpPr>
        <p:spPr>
          <a:xfrm>
            <a:off x="516565" y="673324"/>
            <a:ext cx="11083555" cy="736060"/>
          </a:xfrm>
          <a:prstGeom prst="rect">
            <a:avLst/>
          </a:prstGeom>
          <a:noFill/>
          <a:ln>
            <a:noFill/>
          </a:ln>
        </p:spPr>
        <p:txBody>
          <a:bodyPr spcFirstLastPara="1" wrap="square" lIns="91425" tIns="45700" rIns="91425" bIns="45700" anchor="ctr" anchorCtr="0">
            <a:normAutofit/>
          </a:bodyPr>
          <a:lstStyle/>
          <a:p>
            <a:r>
              <a:rPr lang="en-US"/>
              <a:t>Who We Are: The Kraemer Family Library</a:t>
            </a:r>
            <a:endParaRPr/>
          </a:p>
        </p:txBody>
      </p:sp>
      <p:pic>
        <p:nvPicPr>
          <p:cNvPr id="3" name="Picture 2" descr="A large building with a clock tower&#10;&#10;Description automatically generated">
            <a:extLst>
              <a:ext uri="{FF2B5EF4-FFF2-40B4-BE49-F238E27FC236}">
                <a16:creationId xmlns:a16="http://schemas.microsoft.com/office/drawing/2014/main" id="{CB777D28-2185-4EC4-A149-AAEE42A6E8FA}"/>
              </a:ext>
            </a:extLst>
          </p:cNvPr>
          <p:cNvPicPr>
            <a:picLocks noChangeAspect="1"/>
          </p:cNvPicPr>
          <p:nvPr/>
        </p:nvPicPr>
        <p:blipFill>
          <a:blip r:embed="rId5"/>
          <a:stretch>
            <a:fillRect/>
          </a:stretch>
        </p:blipFill>
        <p:spPr>
          <a:xfrm>
            <a:off x="6275811" y="1945775"/>
            <a:ext cx="5330907" cy="3558380"/>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8EC6DA0F-97CA-4CD0-AA1E-4B6563CECB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6901">
        <p:fade/>
      </p:transition>
    </mc:Choice>
    <mc:Fallback>
      <p:transition spd="med" advTm="86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37948"/>
              </a:buClr>
              <a:buSzPts val="2800"/>
              <a:buFont typeface="Arial"/>
              <a:buNone/>
            </a:pPr>
            <a:r>
              <a:rPr lang="en-US"/>
              <a:t>Setting Up the Innovative Inventory Control Module for Sierra</a:t>
            </a:r>
            <a:endParaRPr/>
          </a:p>
        </p:txBody>
      </p:sp>
      <p:sp>
        <p:nvSpPr>
          <p:cNvPr id="2" name="Text Placeholder 1">
            <a:extLst>
              <a:ext uri="{FF2B5EF4-FFF2-40B4-BE49-F238E27FC236}">
                <a16:creationId xmlns:a16="http://schemas.microsoft.com/office/drawing/2014/main" id="{DEF53EF0-1E47-44C7-9040-5EC6038C0979}"/>
              </a:ext>
            </a:extLst>
          </p:cNvPr>
          <p:cNvSpPr>
            <a:spLocks noGrp="1"/>
          </p:cNvSpPr>
          <p:nvPr>
            <p:ph type="body" idx="1"/>
          </p:nvPr>
        </p:nvSpPr>
        <p:spPr>
          <a:xfrm>
            <a:off x="516566" y="1762297"/>
            <a:ext cx="5324942" cy="4414665"/>
          </a:xfrm>
        </p:spPr>
        <p:txBody>
          <a:bodyPr>
            <a:normAutofit/>
          </a:bodyPr>
          <a:lstStyle/>
          <a:p>
            <a:r>
              <a:rPr lang="en-US" sz="2200"/>
              <a:t>Inventory Control is an add-on product for Sierra</a:t>
            </a:r>
          </a:p>
          <a:p>
            <a:r>
              <a:rPr lang="en-US" sz="2200"/>
              <a:t>The Inventory Control module is one of the two products Innovative offers for Sierra, the second being Circa Wireless Inventory</a:t>
            </a:r>
          </a:p>
          <a:p>
            <a:r>
              <a:rPr lang="en-US" sz="2200"/>
              <a:t>Inventory Control is in Admin Corner, the character-based interface accessible via SSH/PuTTY</a:t>
            </a:r>
          </a:p>
        </p:txBody>
      </p:sp>
      <p:pic>
        <p:nvPicPr>
          <p:cNvPr id="6" name="Picture 5">
            <a:extLst>
              <a:ext uri="{FF2B5EF4-FFF2-40B4-BE49-F238E27FC236}">
                <a16:creationId xmlns:a16="http://schemas.microsoft.com/office/drawing/2014/main" id="{DDF5D7EE-173A-4B6B-80FA-58C93058074B}"/>
              </a:ext>
            </a:extLst>
          </p:cNvPr>
          <p:cNvPicPr>
            <a:picLocks noChangeAspect="1"/>
          </p:cNvPicPr>
          <p:nvPr/>
        </p:nvPicPr>
        <p:blipFill>
          <a:blip r:embed="rId5"/>
          <a:stretch>
            <a:fillRect/>
          </a:stretch>
        </p:blipFill>
        <p:spPr>
          <a:xfrm>
            <a:off x="5899910" y="2283630"/>
            <a:ext cx="5700210" cy="2290739"/>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A2D98D40-5F22-426E-AF7A-DF01FDC4E7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849"/>
    </mc:Choice>
    <mc:Fallback>
      <p:transition spd="slow" advTm="7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37948"/>
              </a:buClr>
              <a:buSzPts val="2800"/>
              <a:buFont typeface="Arial"/>
              <a:buNone/>
            </a:pPr>
            <a:r>
              <a:rPr lang="en-US"/>
              <a:t>The Innovative Inventory Control Module</a:t>
            </a:r>
            <a:endParaRPr/>
          </a:p>
        </p:txBody>
      </p:sp>
      <p:sp>
        <p:nvSpPr>
          <p:cNvPr id="2" name="Text Placeholder 1">
            <a:extLst>
              <a:ext uri="{FF2B5EF4-FFF2-40B4-BE49-F238E27FC236}">
                <a16:creationId xmlns:a16="http://schemas.microsoft.com/office/drawing/2014/main" id="{DEF53EF0-1E47-44C7-9040-5EC6038C0979}"/>
              </a:ext>
            </a:extLst>
          </p:cNvPr>
          <p:cNvSpPr>
            <a:spLocks noGrp="1"/>
          </p:cNvSpPr>
          <p:nvPr>
            <p:ph type="body" idx="1"/>
          </p:nvPr>
        </p:nvSpPr>
        <p:spPr/>
        <p:txBody>
          <a:bodyPr>
            <a:normAutofit fontScale="77500" lnSpcReduction="20000"/>
          </a:bodyPr>
          <a:lstStyle/>
          <a:p>
            <a:pPr algn="l" fontAlgn="base"/>
            <a:r>
              <a:rPr lang="en-US" sz="2600" b="1" i="0">
                <a:solidFill>
                  <a:srgbClr val="303030"/>
                </a:solidFill>
                <a:effectLst/>
                <a:latin typeface="+mn-lt"/>
              </a:rPr>
              <a:t>Inventory Control</a:t>
            </a:r>
            <a:r>
              <a:rPr lang="en-US" sz="2600" b="0" i="0">
                <a:solidFill>
                  <a:srgbClr val="303030"/>
                </a:solidFill>
                <a:effectLst/>
                <a:latin typeface="+mn-lt"/>
              </a:rPr>
              <a:t> has three capabilities:</a:t>
            </a:r>
          </a:p>
          <a:p>
            <a:pPr marL="114300" indent="0" algn="l" fontAlgn="base">
              <a:buNone/>
            </a:pPr>
            <a:endParaRPr lang="en-US" sz="2600" b="0" i="0">
              <a:solidFill>
                <a:srgbClr val="303030"/>
              </a:solidFill>
              <a:effectLst/>
              <a:latin typeface="+mn-lt"/>
            </a:endParaRPr>
          </a:p>
          <a:p>
            <a:pPr lvl="1" fontAlgn="base">
              <a:buFont typeface="Arial" panose="020B0604020202020204" pitchFamily="34" charset="0"/>
              <a:buChar char="•"/>
            </a:pPr>
            <a:r>
              <a:rPr lang="en-US" sz="2600" b="0" i="0">
                <a:solidFill>
                  <a:srgbClr val="303030"/>
                </a:solidFill>
                <a:effectLst/>
                <a:latin typeface="+mn-lt"/>
              </a:rPr>
              <a:t>Printing a shelf list from the call number file. The list shows the status, barcode, call number, and title of each item in the range. You can compare the printed list with the order in which titles have been actually shelved.</a:t>
            </a:r>
          </a:p>
          <a:p>
            <a:pPr lvl="1" fontAlgn="base">
              <a:buFont typeface="Arial" panose="020B0604020202020204" pitchFamily="34" charset="0"/>
              <a:buChar char="•"/>
            </a:pPr>
            <a:endParaRPr lang="en-US" sz="2600" b="0" i="0">
              <a:solidFill>
                <a:srgbClr val="303030"/>
              </a:solidFill>
              <a:effectLst/>
              <a:latin typeface="+mn-lt"/>
            </a:endParaRPr>
          </a:p>
          <a:p>
            <a:pPr lvl="1" fontAlgn="base">
              <a:buFont typeface="Arial" panose="020B0604020202020204" pitchFamily="34" charset="0"/>
              <a:buChar char="•"/>
            </a:pPr>
            <a:r>
              <a:rPr lang="en-US" sz="2600" b="0" i="0">
                <a:solidFill>
                  <a:srgbClr val="303030"/>
                </a:solidFill>
                <a:effectLst/>
                <a:latin typeface="+mn-lt"/>
              </a:rPr>
              <a:t>Comparing the system's internal shelf list to a file of barcodes scanned into the file in their shelved order. The comparison report suggests which items in the file may be mis-shelved.</a:t>
            </a:r>
          </a:p>
          <a:p>
            <a:pPr marL="571500" lvl="1" indent="0" fontAlgn="base">
              <a:buNone/>
            </a:pPr>
            <a:endParaRPr lang="en-US" sz="2600" b="0" i="0">
              <a:solidFill>
                <a:srgbClr val="303030"/>
              </a:solidFill>
              <a:effectLst/>
              <a:latin typeface="+mn-lt"/>
            </a:endParaRPr>
          </a:p>
          <a:p>
            <a:pPr lvl="1" fontAlgn="base">
              <a:buFont typeface="Arial" panose="020B0604020202020204" pitchFamily="34" charset="0"/>
              <a:buChar char="•"/>
            </a:pPr>
            <a:r>
              <a:rPr lang="en-US" sz="2600" b="0" i="0">
                <a:solidFill>
                  <a:srgbClr val="303030"/>
                </a:solidFill>
                <a:effectLst/>
                <a:latin typeface="+mn-lt"/>
              </a:rPr>
              <a:t>Transferring a file of barcodes to a review file.</a:t>
            </a:r>
          </a:p>
          <a:p>
            <a:pPr lvl="1" fontAlgn="base">
              <a:buFont typeface="Arial" panose="020B0604020202020204" pitchFamily="34" charset="0"/>
              <a:buChar char="•"/>
            </a:pPr>
            <a:endParaRPr lang="en-US" sz="2600">
              <a:solidFill>
                <a:srgbClr val="303030"/>
              </a:solidFill>
              <a:latin typeface="+mn-lt"/>
            </a:endParaRPr>
          </a:p>
          <a:p>
            <a:pPr fontAlgn="base">
              <a:buFont typeface="Arial" panose="020B0604020202020204" pitchFamily="34" charset="0"/>
              <a:buChar char="•"/>
            </a:pPr>
            <a:r>
              <a:rPr lang="en-US" sz="2600" b="1" i="0">
                <a:solidFill>
                  <a:srgbClr val="303030"/>
                </a:solidFill>
                <a:effectLst/>
                <a:latin typeface="+mn-lt"/>
              </a:rPr>
              <a:t>Inventory Control</a:t>
            </a:r>
            <a:r>
              <a:rPr lang="en-US" sz="2600" b="0" i="0">
                <a:solidFill>
                  <a:srgbClr val="303030"/>
                </a:solidFill>
                <a:effectLst/>
                <a:latin typeface="+mn-lt"/>
              </a:rPr>
              <a:t> can inventory a maximum of 5,000 items at one time. </a:t>
            </a:r>
          </a:p>
          <a:p>
            <a:pPr fontAlgn="base">
              <a:buFont typeface="Arial" panose="020B0604020202020204" pitchFamily="34" charset="0"/>
              <a:buChar char="•"/>
            </a:pPr>
            <a:endParaRPr lang="en-US">
              <a:solidFill>
                <a:srgbClr val="303030"/>
              </a:solidFill>
              <a:latin typeface="arial" panose="020B0604020202020204" pitchFamily="34" charset="0"/>
            </a:endParaRPr>
          </a:p>
          <a:p>
            <a:pPr marL="114300" indent="0" fontAlgn="base">
              <a:buNone/>
            </a:pPr>
            <a:r>
              <a:rPr lang="en-US" b="0" i="0">
                <a:solidFill>
                  <a:srgbClr val="303030"/>
                </a:solidFill>
                <a:effectLst/>
                <a:latin typeface="+mn-lt"/>
              </a:rPr>
              <a:t>(Taken directly from the Sierra manual located at </a:t>
            </a:r>
            <a:r>
              <a:rPr lang="en-US">
                <a:hlinkClick r:id="rId5"/>
              </a:rPr>
              <a:t>https://csdirect.iii.com/sierrahelp/Default.htm#sadmin/sadmin_admin_corner_inventory_ctrl.html</a:t>
            </a:r>
            <a:r>
              <a:rPr lang="en-US"/>
              <a:t>)</a:t>
            </a:r>
            <a:endParaRPr lang="en-US" b="0" i="0">
              <a:solidFill>
                <a:srgbClr val="303030"/>
              </a:solidFill>
              <a:effectLst/>
              <a:latin typeface="+mn-lt"/>
            </a:endParaRPr>
          </a:p>
        </p:txBody>
      </p:sp>
      <p:pic>
        <p:nvPicPr>
          <p:cNvPr id="3" name="Audio 2">
            <a:hlinkClick r:id="" action="ppaction://media"/>
            <a:extLst>
              <a:ext uri="{FF2B5EF4-FFF2-40B4-BE49-F238E27FC236}">
                <a16:creationId xmlns:a16="http://schemas.microsoft.com/office/drawing/2014/main" id="{4964E53A-8D63-418D-A6E7-D39E68164E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448355"/>
      </p:ext>
    </p:extLst>
  </p:cSld>
  <p:clrMapOvr>
    <a:masterClrMapping/>
  </p:clrMapOvr>
  <mc:AlternateContent xmlns:mc="http://schemas.openxmlformats.org/markup-compatibility/2006">
    <mc:Choice xmlns:p14="http://schemas.microsoft.com/office/powerpoint/2010/main" Requires="p14">
      <p:transition spd="slow" p14:dur="2000" advTm="79120"/>
    </mc:Choice>
    <mc:Fallback>
      <p:transition spd="slow" advTm="7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37948"/>
              </a:buClr>
              <a:buSzPts val="2800"/>
              <a:buFont typeface="Arial"/>
              <a:buNone/>
            </a:pPr>
            <a:r>
              <a:rPr lang="en-US"/>
              <a:t>Getting Items into the Inventory Control Module</a:t>
            </a:r>
            <a:endParaRPr/>
          </a:p>
        </p:txBody>
      </p:sp>
      <p:sp>
        <p:nvSpPr>
          <p:cNvPr id="2" name="Text Placeholder 1">
            <a:extLst>
              <a:ext uri="{FF2B5EF4-FFF2-40B4-BE49-F238E27FC236}">
                <a16:creationId xmlns:a16="http://schemas.microsoft.com/office/drawing/2014/main" id="{DEF53EF0-1E47-44C7-9040-5EC6038C0979}"/>
              </a:ext>
            </a:extLst>
          </p:cNvPr>
          <p:cNvSpPr>
            <a:spLocks noGrp="1"/>
          </p:cNvSpPr>
          <p:nvPr>
            <p:ph type="body" idx="1"/>
          </p:nvPr>
        </p:nvSpPr>
        <p:spPr>
          <a:xfrm>
            <a:off x="516565" y="1762297"/>
            <a:ext cx="6487917" cy="4414665"/>
          </a:xfrm>
        </p:spPr>
        <p:txBody>
          <a:bodyPr>
            <a:normAutofit/>
          </a:bodyPr>
          <a:lstStyle/>
          <a:p>
            <a:pPr marL="114300" indent="0" algn="l" fontAlgn="base">
              <a:buNone/>
            </a:pPr>
            <a:r>
              <a:rPr lang="en-US" sz="2600" b="1">
                <a:solidFill>
                  <a:srgbClr val="303030"/>
                </a:solidFill>
                <a:latin typeface="+mn-lt"/>
              </a:rPr>
              <a:t>Two methods for ingesting barcodes:</a:t>
            </a:r>
            <a:endParaRPr lang="en-US" sz="2600" b="0" i="0">
              <a:solidFill>
                <a:srgbClr val="303030"/>
              </a:solidFill>
              <a:effectLst/>
              <a:latin typeface="+mn-lt"/>
            </a:endParaRPr>
          </a:p>
          <a:p>
            <a:pPr marL="571500" indent="-457200" fontAlgn="base">
              <a:buFont typeface="+mj-lt"/>
              <a:buAutoNum type="arabicPeriod"/>
            </a:pPr>
            <a:r>
              <a:rPr lang="en-US">
                <a:solidFill>
                  <a:srgbClr val="303030"/>
                </a:solidFill>
                <a:latin typeface="arial" panose="020B0604020202020204" pitchFamily="34" charset="0"/>
              </a:rPr>
              <a:t>Using a barcode scanner with a built-in memory. </a:t>
            </a:r>
          </a:p>
          <a:p>
            <a:pPr marL="571500" indent="-457200" fontAlgn="base">
              <a:buFont typeface="+mj-lt"/>
              <a:buAutoNum type="arabicPeriod"/>
            </a:pPr>
            <a:r>
              <a:rPr lang="en-US">
                <a:solidFill>
                  <a:srgbClr val="303030"/>
                </a:solidFill>
                <a:latin typeface="arial" panose="020B0604020202020204" pitchFamily="34" charset="0"/>
              </a:rPr>
              <a:t>Scanning barcodes into a text file and then manually uploading the file to Inventory Control via FTP. </a:t>
            </a:r>
          </a:p>
          <a:p>
            <a:pPr marL="114300" indent="0" fontAlgn="base">
              <a:buNone/>
            </a:pPr>
            <a:endParaRPr lang="en-US">
              <a:solidFill>
                <a:srgbClr val="303030"/>
              </a:solidFill>
              <a:latin typeface="arial" panose="020B0604020202020204" pitchFamily="34" charset="0"/>
            </a:endParaRPr>
          </a:p>
          <a:p>
            <a:pPr lvl="1" fontAlgn="base"/>
            <a:r>
              <a:rPr lang="en-US">
                <a:solidFill>
                  <a:srgbClr val="303030"/>
                </a:solidFill>
                <a:latin typeface="arial" panose="020B0604020202020204" pitchFamily="34" charset="0"/>
              </a:rPr>
              <a:t>File must be in .txt format</a:t>
            </a:r>
          </a:p>
          <a:p>
            <a:pPr lvl="1" fontAlgn="base"/>
            <a:r>
              <a:rPr lang="en-US">
                <a:solidFill>
                  <a:srgbClr val="303030"/>
                </a:solidFill>
                <a:latin typeface="arial" panose="020B0604020202020204" pitchFamily="34" charset="0"/>
              </a:rPr>
              <a:t>File name must begin with ‘</a:t>
            </a:r>
            <a:r>
              <a:rPr lang="en-US" err="1">
                <a:solidFill>
                  <a:srgbClr val="303030"/>
                </a:solidFill>
                <a:latin typeface="arial" panose="020B0604020202020204" pitchFamily="34" charset="0"/>
              </a:rPr>
              <a:t>rdi</a:t>
            </a:r>
            <a:r>
              <a:rPr lang="en-US">
                <a:solidFill>
                  <a:srgbClr val="303030"/>
                </a:solidFill>
                <a:latin typeface="arial" panose="020B0604020202020204" pitchFamily="34" charset="0"/>
              </a:rPr>
              <a:t>:’ and contain no spaces. </a:t>
            </a:r>
          </a:p>
          <a:p>
            <a:pPr lvl="1" fontAlgn="base"/>
            <a:r>
              <a:rPr lang="en-US">
                <a:solidFill>
                  <a:srgbClr val="303030"/>
                </a:solidFill>
                <a:latin typeface="arial" panose="020B0604020202020204" pitchFamily="34" charset="0"/>
              </a:rPr>
              <a:t>One barcode per line. </a:t>
            </a:r>
          </a:p>
          <a:p>
            <a:pPr lvl="1" fontAlgn="base"/>
            <a:r>
              <a:rPr lang="en-US">
                <a:solidFill>
                  <a:srgbClr val="303030"/>
                </a:solidFill>
                <a:latin typeface="arial" panose="020B0604020202020204" pitchFamily="34" charset="0"/>
              </a:rPr>
              <a:t>Barcodes must be preceded by ‘n:’</a:t>
            </a:r>
          </a:p>
          <a:p>
            <a:pPr lvl="1" fontAlgn="base"/>
            <a:endParaRPr lang="en-US">
              <a:solidFill>
                <a:srgbClr val="303030"/>
              </a:solidFill>
              <a:latin typeface="arial" panose="020B0604020202020204" pitchFamily="34" charset="0"/>
            </a:endParaRPr>
          </a:p>
        </p:txBody>
      </p:sp>
      <p:pic>
        <p:nvPicPr>
          <p:cNvPr id="4" name="Picture 3">
            <a:extLst>
              <a:ext uri="{FF2B5EF4-FFF2-40B4-BE49-F238E27FC236}">
                <a16:creationId xmlns:a16="http://schemas.microsoft.com/office/drawing/2014/main" id="{B218AA5A-AFFB-4961-8D50-D377C6F9E098}"/>
              </a:ext>
            </a:extLst>
          </p:cNvPr>
          <p:cNvPicPr>
            <a:picLocks noChangeAspect="1"/>
          </p:cNvPicPr>
          <p:nvPr/>
        </p:nvPicPr>
        <p:blipFill>
          <a:blip r:embed="rId5"/>
          <a:stretch>
            <a:fillRect/>
          </a:stretch>
        </p:blipFill>
        <p:spPr>
          <a:xfrm>
            <a:off x="7377032" y="1939771"/>
            <a:ext cx="3633061" cy="3648722"/>
          </a:xfrm>
          <a:prstGeom prst="rect">
            <a:avLst/>
          </a:prstGeom>
        </p:spPr>
      </p:pic>
      <p:sp>
        <p:nvSpPr>
          <p:cNvPr id="5" name="Rectangle 4">
            <a:extLst>
              <a:ext uri="{FF2B5EF4-FFF2-40B4-BE49-F238E27FC236}">
                <a16:creationId xmlns:a16="http://schemas.microsoft.com/office/drawing/2014/main" id="{2503F6CC-09B1-46C0-BAE1-ACCAEBBDF1DD}"/>
              </a:ext>
            </a:extLst>
          </p:cNvPr>
          <p:cNvSpPr/>
          <p:nvPr/>
        </p:nvSpPr>
        <p:spPr>
          <a:xfrm>
            <a:off x="640541" y="2743200"/>
            <a:ext cx="6487917" cy="9321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DACA167-AF40-4789-A1E9-D696E79297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0529624"/>
      </p:ext>
    </p:extLst>
  </p:cSld>
  <p:clrMapOvr>
    <a:masterClrMapping/>
  </p:clrMapOvr>
  <mc:AlternateContent xmlns:mc="http://schemas.openxmlformats.org/markup-compatibility/2006">
    <mc:Choice xmlns:p14="http://schemas.microsoft.com/office/powerpoint/2010/main" Requires="p14">
      <p:transition spd="slow" p14:dur="2000" advTm="98927"/>
    </mc:Choice>
    <mc:Fallback>
      <p:transition spd="slow" advTm="9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228600" indent="-101600">
              <a:spcBef>
                <a:spcPts val="0"/>
              </a:spcBef>
              <a:spcAft>
                <a:spcPts val="600"/>
              </a:spcAft>
              <a:buSzPts val="2000"/>
            </a:pPr>
            <a:r>
              <a:rPr lang="en-US" sz="2800"/>
              <a:t>Setting up an FTP Site to Host Barcode Files</a:t>
            </a:r>
          </a:p>
        </p:txBody>
      </p:sp>
      <p:sp>
        <p:nvSpPr>
          <p:cNvPr id="2" name="Text Placeholder 1">
            <a:extLst>
              <a:ext uri="{FF2B5EF4-FFF2-40B4-BE49-F238E27FC236}">
                <a16:creationId xmlns:a16="http://schemas.microsoft.com/office/drawing/2014/main" id="{DEF53EF0-1E47-44C7-9040-5EC6038C0979}"/>
              </a:ext>
            </a:extLst>
          </p:cNvPr>
          <p:cNvSpPr>
            <a:spLocks noGrp="1"/>
          </p:cNvSpPr>
          <p:nvPr>
            <p:ph type="body" idx="1"/>
          </p:nvPr>
        </p:nvSpPr>
        <p:spPr>
          <a:xfrm>
            <a:off x="214725" y="1770011"/>
            <a:ext cx="5881275" cy="4414665"/>
          </a:xfrm>
        </p:spPr>
        <p:txBody>
          <a:bodyPr>
            <a:noAutofit/>
          </a:bodyPr>
          <a:lstStyle/>
          <a:p>
            <a:pPr fontAlgn="base">
              <a:lnSpc>
                <a:spcPct val="100000"/>
              </a:lnSpc>
              <a:spcBef>
                <a:spcPts val="800"/>
              </a:spcBef>
              <a:spcAft>
                <a:spcPts val="800"/>
              </a:spcAft>
            </a:pPr>
            <a:r>
              <a:rPr lang="en-US" sz="1900">
                <a:solidFill>
                  <a:srgbClr val="303030"/>
                </a:solidFill>
                <a:latin typeface="arial" panose="020B0604020202020204" pitchFamily="34" charset="0"/>
              </a:rPr>
              <a:t>Need an FTP site to host barcode text files</a:t>
            </a:r>
          </a:p>
          <a:p>
            <a:pPr fontAlgn="base">
              <a:lnSpc>
                <a:spcPct val="100000"/>
              </a:lnSpc>
              <a:spcBef>
                <a:spcPts val="800"/>
              </a:spcBef>
              <a:spcAft>
                <a:spcPts val="800"/>
              </a:spcAft>
            </a:pPr>
            <a:r>
              <a:rPr lang="en-US" sz="1900">
                <a:solidFill>
                  <a:srgbClr val="303030"/>
                </a:solidFill>
                <a:latin typeface="arial" panose="020B0604020202020204" pitchFamily="34" charset="0"/>
              </a:rPr>
              <a:t>The Inventory Control module connects to the FTP site to transfer the inventory file into Sierra</a:t>
            </a:r>
          </a:p>
          <a:p>
            <a:pPr fontAlgn="base">
              <a:lnSpc>
                <a:spcPct val="100000"/>
              </a:lnSpc>
              <a:spcBef>
                <a:spcPts val="800"/>
              </a:spcBef>
              <a:spcAft>
                <a:spcPts val="800"/>
              </a:spcAft>
            </a:pPr>
            <a:r>
              <a:rPr lang="en-US" sz="1900">
                <a:solidFill>
                  <a:srgbClr val="303030"/>
                </a:solidFill>
                <a:latin typeface="arial" panose="020B0604020202020204" pitchFamily="34" charset="0"/>
              </a:rPr>
              <a:t>The Kraemer Family Library did not have access to an FTP site, and our OIT department was unwilling to set one up for us. </a:t>
            </a:r>
          </a:p>
          <a:p>
            <a:pPr fontAlgn="base">
              <a:lnSpc>
                <a:spcPct val="100000"/>
              </a:lnSpc>
              <a:spcBef>
                <a:spcPts val="800"/>
              </a:spcBef>
              <a:spcAft>
                <a:spcPts val="800"/>
              </a:spcAft>
            </a:pPr>
            <a:r>
              <a:rPr lang="en-US" sz="1900">
                <a:solidFill>
                  <a:srgbClr val="303030"/>
                </a:solidFill>
                <a:latin typeface="arial" panose="020B0604020202020204" pitchFamily="34" charset="0"/>
              </a:rPr>
              <a:t>I ended up setting one up using Open Media Vault, an open-source, Linux based network attached storage system: </a:t>
            </a:r>
            <a:r>
              <a:rPr lang="en-US" sz="1900">
                <a:hlinkClick r:id="rId5"/>
              </a:rPr>
              <a:t>openmediavault.org</a:t>
            </a:r>
            <a:endParaRPr lang="en-US" sz="1900"/>
          </a:p>
          <a:p>
            <a:pPr fontAlgn="base">
              <a:lnSpc>
                <a:spcPct val="100000"/>
              </a:lnSpc>
              <a:spcBef>
                <a:spcPts val="800"/>
              </a:spcBef>
              <a:spcAft>
                <a:spcPts val="800"/>
              </a:spcAft>
            </a:pPr>
            <a:r>
              <a:rPr lang="en-US" sz="1900">
                <a:solidFill>
                  <a:srgbClr val="303030"/>
                </a:solidFill>
                <a:latin typeface="arial" panose="020B0604020202020204" pitchFamily="34" charset="0"/>
              </a:rPr>
              <a:t>I then worked with Innovative Interfaces to whitelist the IP address for the FTP site.</a:t>
            </a:r>
          </a:p>
        </p:txBody>
      </p:sp>
      <p:pic>
        <p:nvPicPr>
          <p:cNvPr id="6" name="Picture 5">
            <a:extLst>
              <a:ext uri="{FF2B5EF4-FFF2-40B4-BE49-F238E27FC236}">
                <a16:creationId xmlns:a16="http://schemas.microsoft.com/office/drawing/2014/main" id="{9D9C1778-1085-44C7-BCD8-AB8D8BE72848}"/>
              </a:ext>
            </a:extLst>
          </p:cNvPr>
          <p:cNvPicPr>
            <a:picLocks noChangeAspect="1"/>
          </p:cNvPicPr>
          <p:nvPr/>
        </p:nvPicPr>
        <p:blipFill rotWithShape="1">
          <a:blip r:embed="rId6"/>
          <a:srcRect r="15175"/>
          <a:stretch/>
        </p:blipFill>
        <p:spPr>
          <a:xfrm>
            <a:off x="6280284" y="1936424"/>
            <a:ext cx="5405975" cy="3553321"/>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B634D70D-0E1A-46AC-A9EC-F7296E2600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1527231"/>
      </p:ext>
    </p:extLst>
  </p:cSld>
  <p:clrMapOvr>
    <a:masterClrMapping/>
  </p:clrMapOvr>
  <mc:AlternateContent xmlns:mc="http://schemas.openxmlformats.org/markup-compatibility/2006">
    <mc:Choice xmlns:p14="http://schemas.microsoft.com/office/powerpoint/2010/main" Requires="p14">
      <p:transition spd="slow" p14:dur="2000" advTm="150730"/>
    </mc:Choice>
    <mc:Fallback>
      <p:transition spd="slow" advTm="15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0B0DC59-0D79-4550-A175-6F280FA37FD3}"/>
              </a:ext>
            </a:extLst>
          </p:cNvPr>
          <p:cNvSpPr>
            <a:spLocks noGrp="1"/>
          </p:cNvSpPr>
          <p:nvPr>
            <p:ph type="title"/>
          </p:nvPr>
        </p:nvSpPr>
        <p:spPr>
          <a:xfrm>
            <a:off x="516565" y="673324"/>
            <a:ext cx="11083555" cy="736060"/>
          </a:xfrm>
        </p:spPr>
        <p:txBody>
          <a:bodyPr wrap="square" anchor="ctr">
            <a:normAutofit/>
          </a:bodyPr>
          <a:lstStyle/>
          <a:p>
            <a:r>
              <a:rPr lang="en-US"/>
              <a:t>Project Management</a:t>
            </a:r>
          </a:p>
        </p:txBody>
      </p:sp>
      <p:sp>
        <p:nvSpPr>
          <p:cNvPr id="8" name="Text Placeholder 7">
            <a:extLst>
              <a:ext uri="{FF2B5EF4-FFF2-40B4-BE49-F238E27FC236}">
                <a16:creationId xmlns:a16="http://schemas.microsoft.com/office/drawing/2014/main" id="{537F9E8C-D55A-42BD-AAEE-DC58D861ABFB}"/>
              </a:ext>
            </a:extLst>
          </p:cNvPr>
          <p:cNvSpPr>
            <a:spLocks noGrp="1"/>
          </p:cNvSpPr>
          <p:nvPr>
            <p:ph type="body" idx="1"/>
          </p:nvPr>
        </p:nvSpPr>
        <p:spPr>
          <a:xfrm>
            <a:off x="516565" y="1464804"/>
            <a:ext cx="4665034" cy="5143815"/>
          </a:xfrm>
        </p:spPr>
        <p:txBody>
          <a:bodyPr wrap="square" anchor="t">
            <a:normAutofit/>
          </a:bodyPr>
          <a:lstStyle/>
          <a:p>
            <a:r>
              <a:rPr lang="en-US"/>
              <a:t>Plan ahead</a:t>
            </a:r>
          </a:p>
          <a:p>
            <a:pPr lvl="1"/>
            <a:r>
              <a:rPr lang="en-US"/>
              <a:t>Who is going to be involved</a:t>
            </a:r>
          </a:p>
          <a:p>
            <a:pPr lvl="1"/>
            <a:r>
              <a:rPr lang="en-US"/>
              <a:t>Necessary technology</a:t>
            </a:r>
          </a:p>
          <a:p>
            <a:pPr lvl="1"/>
            <a:r>
              <a:rPr lang="en-US"/>
              <a:t>Workflow</a:t>
            </a:r>
          </a:p>
          <a:p>
            <a:r>
              <a:rPr lang="en-US"/>
              <a:t>Use a tool that works for your library:</a:t>
            </a:r>
          </a:p>
          <a:p>
            <a:pPr lvl="1"/>
            <a:r>
              <a:rPr lang="en-US"/>
              <a:t>Paper checklist</a:t>
            </a:r>
          </a:p>
          <a:p>
            <a:pPr lvl="1"/>
            <a:r>
              <a:rPr lang="en-US"/>
              <a:t>Web tool: like MS Planner or Trello</a:t>
            </a:r>
          </a:p>
          <a:p>
            <a:pPr lvl="2"/>
            <a:r>
              <a:rPr lang="en-US"/>
              <a:t>May integrate into other library products</a:t>
            </a:r>
          </a:p>
          <a:p>
            <a:pPr lvl="2"/>
            <a:r>
              <a:rPr lang="en-US"/>
              <a:t>May help with file management</a:t>
            </a:r>
          </a:p>
          <a:p>
            <a:pPr lvl="2"/>
            <a:r>
              <a:rPr lang="en-US"/>
              <a:t>May help with project communication</a:t>
            </a:r>
          </a:p>
          <a:p>
            <a:r>
              <a:rPr lang="en-US"/>
              <a:t>Check access &amp; provide training</a:t>
            </a:r>
          </a:p>
          <a:p>
            <a:r>
              <a:rPr lang="en-US"/>
              <a:t>Keep back-ups of all files</a:t>
            </a:r>
          </a:p>
          <a:p>
            <a:endParaRPr lang="en-US"/>
          </a:p>
          <a:p>
            <a:endParaRPr lang="en-US"/>
          </a:p>
        </p:txBody>
      </p:sp>
      <p:pic>
        <p:nvPicPr>
          <p:cNvPr id="3" name="Picture 2">
            <a:extLst>
              <a:ext uri="{FF2B5EF4-FFF2-40B4-BE49-F238E27FC236}">
                <a16:creationId xmlns:a16="http://schemas.microsoft.com/office/drawing/2014/main" id="{92B89214-B463-47AF-A22F-3F2029120BF6}"/>
              </a:ext>
            </a:extLst>
          </p:cNvPr>
          <p:cNvPicPr>
            <a:picLocks noChangeAspect="1"/>
          </p:cNvPicPr>
          <p:nvPr/>
        </p:nvPicPr>
        <p:blipFill rotWithShape="1">
          <a:blip r:embed="rId5"/>
          <a:srcRect l="35030" r="1458"/>
          <a:stretch/>
        </p:blipFill>
        <p:spPr>
          <a:xfrm>
            <a:off x="5320146" y="1762297"/>
            <a:ext cx="6636328" cy="4273512"/>
          </a:xfrm>
          <a:prstGeom prst="rect">
            <a:avLst/>
          </a:prstGeom>
        </p:spPr>
      </p:pic>
      <p:pic>
        <p:nvPicPr>
          <p:cNvPr id="2" name="Audio 1">
            <a:hlinkClick r:id="" action="ppaction://media"/>
            <a:extLst>
              <a:ext uri="{FF2B5EF4-FFF2-40B4-BE49-F238E27FC236}">
                <a16:creationId xmlns:a16="http://schemas.microsoft.com/office/drawing/2014/main" id="{1F0004FA-80CC-45F4-9102-7797FCB9B8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1035698"/>
      </p:ext>
    </p:extLst>
  </p:cSld>
  <p:clrMapOvr>
    <a:masterClrMapping/>
  </p:clrMapOvr>
  <mc:AlternateContent xmlns:mc="http://schemas.openxmlformats.org/markup-compatibility/2006">
    <mc:Choice xmlns:p14="http://schemas.microsoft.com/office/powerpoint/2010/main" Requires="p14">
      <p:transition spd="slow" p14:dur="2000" advTm="117131"/>
    </mc:Choice>
    <mc:Fallback>
      <p:transition spd="slow" advTm="11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433F-1BDE-4C35-98EB-F15EE3AF7406}"/>
              </a:ext>
            </a:extLst>
          </p:cNvPr>
          <p:cNvSpPr>
            <a:spLocks noGrp="1"/>
          </p:cNvSpPr>
          <p:nvPr>
            <p:ph type="title"/>
          </p:nvPr>
        </p:nvSpPr>
        <p:spPr/>
        <p:txBody>
          <a:bodyPr/>
          <a:lstStyle/>
          <a:p>
            <a:r>
              <a:rPr lang="en-US"/>
              <a:t>Scanning Workflow: The Student Part</a:t>
            </a:r>
          </a:p>
        </p:txBody>
      </p:sp>
      <p:sp>
        <p:nvSpPr>
          <p:cNvPr id="3" name="Text Placeholder 2">
            <a:extLst>
              <a:ext uri="{FF2B5EF4-FFF2-40B4-BE49-F238E27FC236}">
                <a16:creationId xmlns:a16="http://schemas.microsoft.com/office/drawing/2014/main" id="{4C9EAE28-D5EF-4CA0-8227-45CDB3D1F0A1}"/>
              </a:ext>
            </a:extLst>
          </p:cNvPr>
          <p:cNvSpPr>
            <a:spLocks noGrp="1"/>
          </p:cNvSpPr>
          <p:nvPr>
            <p:ph type="body" idx="1"/>
          </p:nvPr>
        </p:nvSpPr>
        <p:spPr>
          <a:xfrm>
            <a:off x="516565" y="1762297"/>
            <a:ext cx="5579435" cy="4414665"/>
          </a:xfrm>
        </p:spPr>
        <p:txBody>
          <a:bodyPr/>
          <a:lstStyle/>
          <a:p>
            <a:r>
              <a:rPr lang="en-US"/>
              <a:t>Used student employees</a:t>
            </a:r>
          </a:p>
          <a:p>
            <a:r>
              <a:rPr lang="en-US"/>
              <a:t>Cart with laptop, scanner, flash drive, &amp; instructions</a:t>
            </a:r>
          </a:p>
          <a:p>
            <a:r>
              <a:rPr lang="en-US"/>
              <a:t>Standardized file naming</a:t>
            </a:r>
          </a:p>
          <a:p>
            <a:r>
              <a:rPr lang="en-US"/>
              <a:t>Mark the last book scanned on the shelf with a piece of paper</a:t>
            </a:r>
          </a:p>
          <a:p>
            <a:r>
              <a:rPr lang="en-US"/>
              <a:t>Started with Notepad++ because it has row numbers – Students told to not scan more than 5,000 books in one file</a:t>
            </a:r>
          </a:p>
          <a:p>
            <a:r>
              <a:rPr lang="en-US"/>
              <a:t>Returned flash drive to staff member</a:t>
            </a:r>
          </a:p>
        </p:txBody>
      </p:sp>
      <p:pic>
        <p:nvPicPr>
          <p:cNvPr id="5" name="Picture 4">
            <a:extLst>
              <a:ext uri="{FF2B5EF4-FFF2-40B4-BE49-F238E27FC236}">
                <a16:creationId xmlns:a16="http://schemas.microsoft.com/office/drawing/2014/main" id="{258E93A7-3705-47E0-955D-A6BCD1615D41}"/>
              </a:ext>
            </a:extLst>
          </p:cNvPr>
          <p:cNvPicPr>
            <a:picLocks noChangeAspect="1"/>
          </p:cNvPicPr>
          <p:nvPr/>
        </p:nvPicPr>
        <p:blipFill>
          <a:blip r:embed="rId5"/>
          <a:stretch>
            <a:fillRect/>
          </a:stretch>
        </p:blipFill>
        <p:spPr>
          <a:xfrm>
            <a:off x="8119583" y="1762297"/>
            <a:ext cx="2258533" cy="4386470"/>
          </a:xfrm>
          <a:prstGeom prst="rect">
            <a:avLst/>
          </a:prstGeom>
        </p:spPr>
      </p:pic>
      <p:pic>
        <p:nvPicPr>
          <p:cNvPr id="4" name="Audio 3">
            <a:hlinkClick r:id="" action="ppaction://media"/>
            <a:extLst>
              <a:ext uri="{FF2B5EF4-FFF2-40B4-BE49-F238E27FC236}">
                <a16:creationId xmlns:a16="http://schemas.microsoft.com/office/drawing/2014/main" id="{32880C7C-0CAB-48B1-930F-0DB199B782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1432260"/>
      </p:ext>
    </p:extLst>
  </p:cSld>
  <p:clrMapOvr>
    <a:masterClrMapping/>
  </p:clrMapOvr>
  <mc:AlternateContent xmlns:mc="http://schemas.openxmlformats.org/markup-compatibility/2006">
    <mc:Choice xmlns:p14="http://schemas.microsoft.com/office/powerpoint/2010/main" Requires="p14">
      <p:transition spd="slow" p14:dur="2000" advTm="147803"/>
    </mc:Choice>
    <mc:Fallback>
      <p:transition spd="slow" advTm="147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9.1|35.6|43.1|28.4|9.9|26.7|19.8"/>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BD2CD825F75F47AB7F90D7525D9026" ma:contentTypeVersion="15" ma:contentTypeDescription="Create a new document." ma:contentTypeScope="" ma:versionID="61962e7cee930055c5e6e125e1dafc3d">
  <xsd:schema xmlns:xsd="http://www.w3.org/2001/XMLSchema" xmlns:xs="http://www.w3.org/2001/XMLSchema" xmlns:p="http://schemas.microsoft.com/office/2006/metadata/properties" xmlns:ns2="ba05b014-6aab-4339-9331-93aad110910d" xmlns:ns3="dd97faca-84f1-44cc-8b2b-74f707fe0c6c" targetNamespace="http://schemas.microsoft.com/office/2006/metadata/properties" ma:root="true" ma:fieldsID="184d6d605c8f1a03151cb24282a169b3" ns2:_="" ns3:_="">
    <xsd:import namespace="ba05b014-6aab-4339-9331-93aad110910d"/>
    <xsd:import namespace="dd97faca-84f1-44cc-8b2b-74f707fe0c6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05b014-6aab-4339-9331-93aad11091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7373dcc-d629-4f14-9a28-796bffe9265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97faca-84f1-44cc-8b2b-74f707fe0c6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57d749e-803c-4829-acf1-bc261f7f5ccd}" ma:internalName="TaxCatchAll" ma:showField="CatchAllData" ma:web="dd97faca-84f1-44cc-8b2b-74f707fe0c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d97faca-84f1-44cc-8b2b-74f707fe0c6c">
      <UserInfo>
        <DisplayName>Lynn Gates</DisplayName>
        <AccountId>13</AccountId>
        <AccountType/>
      </UserInfo>
    </SharedWithUsers>
    <lcf76f155ced4ddcb4097134ff3c332f xmlns="ba05b014-6aab-4339-9331-93aad110910d">
      <Terms xmlns="http://schemas.microsoft.com/office/infopath/2007/PartnerControls"/>
    </lcf76f155ced4ddcb4097134ff3c332f>
    <TaxCatchAll xmlns="dd97faca-84f1-44cc-8b2b-74f707fe0c6c" xsi:nil="true"/>
  </documentManagement>
</p:properties>
</file>

<file path=customXml/itemProps1.xml><?xml version="1.0" encoding="utf-8"?>
<ds:datastoreItem xmlns:ds="http://schemas.openxmlformats.org/officeDocument/2006/customXml" ds:itemID="{D9002303-C0F8-44BB-9ADA-2174CAA49989}">
  <ds:schemaRefs>
    <ds:schemaRef ds:uri="http://schemas.microsoft.com/sharepoint/v3/contenttype/forms"/>
  </ds:schemaRefs>
</ds:datastoreItem>
</file>

<file path=customXml/itemProps2.xml><?xml version="1.0" encoding="utf-8"?>
<ds:datastoreItem xmlns:ds="http://schemas.openxmlformats.org/officeDocument/2006/customXml" ds:itemID="{A1E777E2-9061-4CF8-9C47-9D37301CC5DA}">
  <ds:schemaRefs>
    <ds:schemaRef ds:uri="ba05b014-6aab-4339-9331-93aad110910d"/>
    <ds:schemaRef ds:uri="dd97faca-84f1-44cc-8b2b-74f707fe0c6c"/>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D8CCE6-3C85-4D64-97EB-EA9893D9B8D2}">
  <ds:schemaRefs>
    <ds:schemaRef ds:uri="ba05b014-6aab-4339-9331-93aad110910d"/>
    <ds:schemaRef ds:uri="dd97faca-84f1-44cc-8b2b-74f707fe0c6c"/>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0</TotalTime>
  <Words>1539</Words>
  <Application>Microsoft Office PowerPoint</Application>
  <PresentationFormat>Widescreen</PresentationFormat>
  <Paragraphs>160</Paragraphs>
  <Slides>17</Slides>
  <Notes>16</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Noto Sans Symbols</vt:lpstr>
      <vt:lpstr>Quattrocento Sans</vt:lpstr>
      <vt:lpstr>Arial</vt:lpstr>
      <vt:lpstr>Inter</vt:lpstr>
      <vt:lpstr>Arial</vt:lpstr>
      <vt:lpstr>Georgia</vt:lpstr>
      <vt:lpstr>Roboto Medium</vt:lpstr>
      <vt:lpstr>Roboto</vt:lpstr>
      <vt:lpstr>Calibri</vt:lpstr>
      <vt:lpstr>Office Theme</vt:lpstr>
      <vt:lpstr>Inventing an Inventory Process</vt:lpstr>
      <vt:lpstr>Overview</vt:lpstr>
      <vt:lpstr>Who We Are: The Kraemer Family Library</vt:lpstr>
      <vt:lpstr>Setting Up the Innovative Inventory Control Module for Sierra</vt:lpstr>
      <vt:lpstr>The Innovative Inventory Control Module</vt:lpstr>
      <vt:lpstr>Getting Items into the Inventory Control Module</vt:lpstr>
      <vt:lpstr>Setting up an FTP Site to Host Barcode Files</vt:lpstr>
      <vt:lpstr>Project Management</vt:lpstr>
      <vt:lpstr>Scanning Workflow: The Student Part</vt:lpstr>
      <vt:lpstr>Scanning Workflow: The Staff Part</vt:lpstr>
      <vt:lpstr>Transferring a Text File of Barcodes into Inventory Control</vt:lpstr>
      <vt:lpstr>Running Reports in the Inventory Control Module</vt:lpstr>
      <vt:lpstr>Running Reports in the Inventory Control Module</vt:lpstr>
      <vt:lpstr>Processing the Inventory Reports</vt:lpstr>
      <vt:lpstr>Working with the Inventory Reports</vt:lpstr>
      <vt:lpstr>Lessons Learned for Next Time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Inventing</dc:title>
  <dc:creator>Kristine Menkins</dc:creator>
  <cp:lastModifiedBy>Lynn Gates</cp:lastModifiedBy>
  <cp:revision>1</cp:revision>
  <dcterms:created xsi:type="dcterms:W3CDTF">2019-12-02T15:33:25Z</dcterms:created>
  <dcterms:modified xsi:type="dcterms:W3CDTF">2022-03-24T20:46:47Z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0x010100CCBD2CD825F75F47AB7F90D7525D9026</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