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handoutMasterIdLst>
    <p:handoutMasterId r:id="rId4"/>
  </p:handoutMasterIdLst>
  <p:sldIdLst>
    <p:sldId id="269" r:id="rId2"/>
  </p:sldIdLst>
  <p:sldSz cx="43891200" cy="32918400"/>
  <p:notesSz cx="7010400" cy="9296400"/>
  <p:defaultTextStyle>
    <a:defPPr>
      <a:defRPr lang="en-US"/>
    </a:defPPr>
    <a:lvl1pPr marL="0" algn="l" defTabSz="2457907" rtl="0" eaLnBrk="1" latinLnBrk="0" hangingPunct="1">
      <a:defRPr sz="9677" kern="1200">
        <a:solidFill>
          <a:schemeClr val="tx1"/>
        </a:solidFill>
        <a:latin typeface="+mn-lt"/>
        <a:ea typeface="+mn-ea"/>
        <a:cs typeface="+mn-cs"/>
      </a:defRPr>
    </a:lvl1pPr>
    <a:lvl2pPr marL="2457907" algn="l" defTabSz="2457907" rtl="0" eaLnBrk="1" latinLnBrk="0" hangingPunct="1">
      <a:defRPr sz="9677" kern="1200">
        <a:solidFill>
          <a:schemeClr val="tx1"/>
        </a:solidFill>
        <a:latin typeface="+mn-lt"/>
        <a:ea typeface="+mn-ea"/>
        <a:cs typeface="+mn-cs"/>
      </a:defRPr>
    </a:lvl2pPr>
    <a:lvl3pPr marL="4915814" algn="l" defTabSz="2457907" rtl="0" eaLnBrk="1" latinLnBrk="0" hangingPunct="1">
      <a:defRPr sz="9677" kern="1200">
        <a:solidFill>
          <a:schemeClr val="tx1"/>
        </a:solidFill>
        <a:latin typeface="+mn-lt"/>
        <a:ea typeface="+mn-ea"/>
        <a:cs typeface="+mn-cs"/>
      </a:defRPr>
    </a:lvl3pPr>
    <a:lvl4pPr marL="7373722" algn="l" defTabSz="2457907" rtl="0" eaLnBrk="1" latinLnBrk="0" hangingPunct="1">
      <a:defRPr sz="9677" kern="1200">
        <a:solidFill>
          <a:schemeClr val="tx1"/>
        </a:solidFill>
        <a:latin typeface="+mn-lt"/>
        <a:ea typeface="+mn-ea"/>
        <a:cs typeface="+mn-cs"/>
      </a:defRPr>
    </a:lvl4pPr>
    <a:lvl5pPr marL="9831629" algn="l" defTabSz="2457907" rtl="0" eaLnBrk="1" latinLnBrk="0" hangingPunct="1">
      <a:defRPr sz="9677" kern="1200">
        <a:solidFill>
          <a:schemeClr val="tx1"/>
        </a:solidFill>
        <a:latin typeface="+mn-lt"/>
        <a:ea typeface="+mn-ea"/>
        <a:cs typeface="+mn-cs"/>
      </a:defRPr>
    </a:lvl5pPr>
    <a:lvl6pPr marL="12289536" algn="l" defTabSz="2457907" rtl="0" eaLnBrk="1" latinLnBrk="0" hangingPunct="1">
      <a:defRPr sz="9677" kern="1200">
        <a:solidFill>
          <a:schemeClr val="tx1"/>
        </a:solidFill>
        <a:latin typeface="+mn-lt"/>
        <a:ea typeface="+mn-ea"/>
        <a:cs typeface="+mn-cs"/>
      </a:defRPr>
    </a:lvl6pPr>
    <a:lvl7pPr marL="14747443" algn="l" defTabSz="2457907" rtl="0" eaLnBrk="1" latinLnBrk="0" hangingPunct="1">
      <a:defRPr sz="9677" kern="1200">
        <a:solidFill>
          <a:schemeClr val="tx1"/>
        </a:solidFill>
        <a:latin typeface="+mn-lt"/>
        <a:ea typeface="+mn-ea"/>
        <a:cs typeface="+mn-cs"/>
      </a:defRPr>
    </a:lvl7pPr>
    <a:lvl8pPr marL="17205350" algn="l" defTabSz="2457907" rtl="0" eaLnBrk="1" latinLnBrk="0" hangingPunct="1">
      <a:defRPr sz="9677" kern="1200">
        <a:solidFill>
          <a:schemeClr val="tx1"/>
        </a:solidFill>
        <a:latin typeface="+mn-lt"/>
        <a:ea typeface="+mn-ea"/>
        <a:cs typeface="+mn-cs"/>
      </a:defRPr>
    </a:lvl8pPr>
    <a:lvl9pPr marL="19663258" algn="l" defTabSz="2457907" rtl="0" eaLnBrk="1" latinLnBrk="0" hangingPunct="1">
      <a:defRPr sz="9677"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userDrawn="1">
          <p15:clr>
            <a:srgbClr val="A4A3A4"/>
          </p15:clr>
        </p15:guide>
        <p15:guide id="2" pos="1382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0000"/>
    <a:srgbClr val="5E5E5E"/>
    <a:srgbClr val="474747"/>
    <a:srgbClr val="FBAF41"/>
    <a:srgbClr val="814396"/>
    <a:srgbClr val="000000"/>
    <a:srgbClr val="F7941E"/>
    <a:srgbClr val="363738"/>
    <a:srgbClr val="34466A"/>
    <a:srgbClr val="445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3" autoAdjust="0"/>
    <p:restoredTop sz="94644"/>
  </p:normalViewPr>
  <p:slideViewPr>
    <p:cSldViewPr snapToObjects="1">
      <p:cViewPr>
        <p:scale>
          <a:sx n="20" d="100"/>
          <a:sy n="20" d="100"/>
        </p:scale>
        <p:origin x="90" y="246"/>
      </p:cViewPr>
      <p:guideLst>
        <p:guide orient="horz" pos="10368"/>
        <p:guide pos="13824"/>
      </p:guideLst>
    </p:cSldViewPr>
  </p:slideViewPr>
  <p:notesTextViewPr>
    <p:cViewPr>
      <p:scale>
        <a:sx n="100" d="100"/>
        <a:sy n="100" d="100"/>
      </p:scale>
      <p:origin x="0" y="0"/>
    </p:cViewPr>
  </p:notesTextViewPr>
  <p:notesViewPr>
    <p:cSldViewPr snapToObjects="1">
      <p:cViewPr varScale="1">
        <p:scale>
          <a:sx n="127" d="100"/>
          <a:sy n="127" d="100"/>
        </p:scale>
        <p:origin x="4488"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A1F88035-4058-5C49-8BD7-16E3BDCF2F99}" type="datetimeFigureOut">
              <a:rPr lang="en-US" smtClean="0"/>
              <a:t>3/10/2017</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D2C5E42B-5233-0E4B-B874-E3BB3D9CD15E}" type="slidenum">
              <a:rPr lang="en-US" smtClean="0"/>
              <a:t>‹#›</a:t>
            </a:fld>
            <a:endParaRPr lang="en-US"/>
          </a:p>
        </p:txBody>
      </p:sp>
    </p:spTree>
    <p:extLst>
      <p:ext uri="{BB962C8B-B14F-4D97-AF65-F5344CB8AC3E}">
        <p14:creationId xmlns:p14="http://schemas.microsoft.com/office/powerpoint/2010/main" val="5039501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027516E-18FD-0744-B275-F4E7A76ECEF9}" type="datetimeFigureOut">
              <a:rPr lang="en-US" smtClean="0"/>
              <a:t>3/10/2017</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1C53187-4E7A-9D4E-8D20-4DF01D046F58}" type="slidenum">
              <a:rPr lang="en-US" smtClean="0"/>
              <a:t>‹#›</a:t>
            </a:fld>
            <a:endParaRPr lang="en-US"/>
          </a:p>
        </p:txBody>
      </p:sp>
    </p:spTree>
    <p:extLst>
      <p:ext uri="{BB962C8B-B14F-4D97-AF65-F5344CB8AC3E}">
        <p14:creationId xmlns:p14="http://schemas.microsoft.com/office/powerpoint/2010/main" val="29232108"/>
      </p:ext>
    </p:extLst>
  </p:cSld>
  <p:clrMap bg1="lt1" tx1="dk1" bg2="lt2" tx2="dk2" accent1="accent1" accent2="accent2" accent3="accent3" accent4="accent4" accent5="accent5" accent6="accent6" hlink="hlink" folHlink="folHlink"/>
  <p:notesStyle>
    <a:lvl1pPr marL="0" algn="l" defTabSz="4915814" rtl="0" eaLnBrk="1" latinLnBrk="0" hangingPunct="1">
      <a:defRPr sz="6451" kern="1200">
        <a:solidFill>
          <a:schemeClr val="tx1"/>
        </a:solidFill>
        <a:latin typeface="+mn-lt"/>
        <a:ea typeface="+mn-ea"/>
        <a:cs typeface="+mn-cs"/>
      </a:defRPr>
    </a:lvl1pPr>
    <a:lvl2pPr marL="2457907" algn="l" defTabSz="4915814" rtl="0" eaLnBrk="1" latinLnBrk="0" hangingPunct="1">
      <a:defRPr sz="6451" kern="1200">
        <a:solidFill>
          <a:schemeClr val="tx1"/>
        </a:solidFill>
        <a:latin typeface="+mn-lt"/>
        <a:ea typeface="+mn-ea"/>
        <a:cs typeface="+mn-cs"/>
      </a:defRPr>
    </a:lvl2pPr>
    <a:lvl3pPr marL="4915814" algn="l" defTabSz="4915814" rtl="0" eaLnBrk="1" latinLnBrk="0" hangingPunct="1">
      <a:defRPr sz="6451" kern="1200">
        <a:solidFill>
          <a:schemeClr val="tx1"/>
        </a:solidFill>
        <a:latin typeface="+mn-lt"/>
        <a:ea typeface="+mn-ea"/>
        <a:cs typeface="+mn-cs"/>
      </a:defRPr>
    </a:lvl3pPr>
    <a:lvl4pPr marL="7373722" algn="l" defTabSz="4915814" rtl="0" eaLnBrk="1" latinLnBrk="0" hangingPunct="1">
      <a:defRPr sz="6451" kern="1200">
        <a:solidFill>
          <a:schemeClr val="tx1"/>
        </a:solidFill>
        <a:latin typeface="+mn-lt"/>
        <a:ea typeface="+mn-ea"/>
        <a:cs typeface="+mn-cs"/>
      </a:defRPr>
    </a:lvl4pPr>
    <a:lvl5pPr marL="9831629" algn="l" defTabSz="4915814" rtl="0" eaLnBrk="1" latinLnBrk="0" hangingPunct="1">
      <a:defRPr sz="6451" kern="1200">
        <a:solidFill>
          <a:schemeClr val="tx1"/>
        </a:solidFill>
        <a:latin typeface="+mn-lt"/>
        <a:ea typeface="+mn-ea"/>
        <a:cs typeface="+mn-cs"/>
      </a:defRPr>
    </a:lvl5pPr>
    <a:lvl6pPr marL="12289536" algn="l" defTabSz="4915814" rtl="0" eaLnBrk="1" latinLnBrk="0" hangingPunct="1">
      <a:defRPr sz="6451" kern="1200">
        <a:solidFill>
          <a:schemeClr val="tx1"/>
        </a:solidFill>
        <a:latin typeface="+mn-lt"/>
        <a:ea typeface="+mn-ea"/>
        <a:cs typeface="+mn-cs"/>
      </a:defRPr>
    </a:lvl6pPr>
    <a:lvl7pPr marL="14747443" algn="l" defTabSz="4915814" rtl="0" eaLnBrk="1" latinLnBrk="0" hangingPunct="1">
      <a:defRPr sz="6451" kern="1200">
        <a:solidFill>
          <a:schemeClr val="tx1"/>
        </a:solidFill>
        <a:latin typeface="+mn-lt"/>
        <a:ea typeface="+mn-ea"/>
        <a:cs typeface="+mn-cs"/>
      </a:defRPr>
    </a:lvl7pPr>
    <a:lvl8pPr marL="17205350" algn="l" defTabSz="4915814" rtl="0" eaLnBrk="1" latinLnBrk="0" hangingPunct="1">
      <a:defRPr sz="6451" kern="1200">
        <a:solidFill>
          <a:schemeClr val="tx1"/>
        </a:solidFill>
        <a:latin typeface="+mn-lt"/>
        <a:ea typeface="+mn-ea"/>
        <a:cs typeface="+mn-cs"/>
      </a:defRPr>
    </a:lvl8pPr>
    <a:lvl9pPr marL="19663258" algn="l" defTabSz="4915814" rtl="0" eaLnBrk="1" latinLnBrk="0" hangingPunct="1">
      <a:defRPr sz="6451"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 y="0"/>
            <a:ext cx="43891200" cy="32947661"/>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 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 y="0"/>
            <a:ext cx="43891200" cy="32947661"/>
          </a:xfrm>
          <a:prstGeom prst="rect">
            <a:avLst/>
          </a:prstGeom>
        </p:spPr>
      </p:pic>
      <p:sp>
        <p:nvSpPr>
          <p:cNvPr id="6" name="Title 1"/>
          <p:cNvSpPr>
            <a:spLocks noGrp="1"/>
          </p:cNvSpPr>
          <p:nvPr>
            <p:ph type="ctrTitle" hasCustomPrompt="1"/>
          </p:nvPr>
        </p:nvSpPr>
        <p:spPr>
          <a:xfrm>
            <a:off x="1463040" y="8471002"/>
            <a:ext cx="21214080" cy="3018739"/>
          </a:xfrm>
        </p:spPr>
        <p:txBody>
          <a:bodyPr>
            <a:noAutofit/>
          </a:bodyPr>
          <a:lstStyle>
            <a:lvl1pPr algn="l">
              <a:defRPr sz="13440">
                <a:solidFill>
                  <a:srgbClr val="7030A0"/>
                </a:solidFill>
              </a:defRPr>
            </a:lvl1pPr>
          </a:lstStyle>
          <a:p>
            <a:r>
              <a:rPr lang="en-US" dirty="0" smtClean="0"/>
              <a:t>CLICK TO EDIT MASTER</a:t>
            </a:r>
            <a:endParaRPr lang="en-US" dirty="0"/>
          </a:p>
        </p:txBody>
      </p:sp>
      <p:sp>
        <p:nvSpPr>
          <p:cNvPr id="9" name="Subtitle 2"/>
          <p:cNvSpPr>
            <a:spLocks noGrp="1"/>
          </p:cNvSpPr>
          <p:nvPr>
            <p:ph type="subTitle" idx="1" hasCustomPrompt="1"/>
          </p:nvPr>
        </p:nvSpPr>
        <p:spPr>
          <a:xfrm>
            <a:off x="1463040" y="11489741"/>
            <a:ext cx="21214080" cy="3018739"/>
          </a:xfrm>
        </p:spPr>
        <p:txBody>
          <a:bodyPr>
            <a:normAutofit/>
          </a:bodyPr>
          <a:lstStyle>
            <a:lvl1pPr marL="0" indent="0" algn="l">
              <a:buNone/>
              <a:defRPr sz="10560" b="1">
                <a:solidFill>
                  <a:schemeClr val="bg1">
                    <a:lumMod val="50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dirty="0" smtClean="0"/>
              <a:t>Click to add subtitle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Content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731520" y="5242560"/>
            <a:ext cx="42428160" cy="23896320"/>
          </a:xfrm>
        </p:spPr>
        <p:txBody>
          <a:bodyPr/>
          <a:lstStyle>
            <a:lvl1pP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Placeholder 1"/>
          <p:cNvSpPr>
            <a:spLocks noGrp="1"/>
          </p:cNvSpPr>
          <p:nvPr>
            <p:ph type="title" hasCustomPrompt="1"/>
          </p:nvPr>
        </p:nvSpPr>
        <p:spPr>
          <a:xfrm>
            <a:off x="731520" y="853443"/>
            <a:ext cx="42428160" cy="3592826"/>
          </a:xfrm>
          <a:prstGeom prst="rect">
            <a:avLst/>
          </a:prstGeom>
        </p:spPr>
        <p:txBody>
          <a:bodyPr vert="horz" lIns="91440" tIns="45720" rIns="91440" bIns="45720" rtlCol="0" anchor="ctr">
            <a:normAutofit/>
          </a:bodyPr>
          <a:lstStyle>
            <a:lvl1pPr algn="ctr">
              <a:defRPr>
                <a:solidFill>
                  <a:srgbClr val="7030A0"/>
                </a:solidFill>
              </a:defRPr>
            </a:lvl1pPr>
          </a:lstStyle>
          <a:p>
            <a:r>
              <a:rPr lang="en-US" dirty="0"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2 Contents Slide">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25237440" y="5242560"/>
            <a:ext cx="17922240" cy="23896320"/>
          </a:xfrm>
        </p:spPr>
        <p:txBody>
          <a:bodyPr/>
          <a:lstStyle>
            <a:lvl1pPr>
              <a:defRPr>
                <a:solidFill>
                  <a:schemeClr val="bg1">
                    <a:lumMod val="50000"/>
                  </a:schemeClr>
                </a:solidFill>
              </a:defRPr>
            </a:lvl1pPr>
          </a:lstStyle>
          <a:p>
            <a:r>
              <a:rPr lang="en-US" smtClean="0"/>
              <a:t>Click icon to add picture</a:t>
            </a:r>
            <a:endParaRPr lang="en-US" dirty="0"/>
          </a:p>
        </p:txBody>
      </p:sp>
      <p:sp>
        <p:nvSpPr>
          <p:cNvPr id="15" name="Text Placeholder 14"/>
          <p:cNvSpPr>
            <a:spLocks noGrp="1"/>
          </p:cNvSpPr>
          <p:nvPr>
            <p:ph type="body" sz="quarter" idx="11"/>
          </p:nvPr>
        </p:nvSpPr>
        <p:spPr>
          <a:xfrm>
            <a:off x="731517" y="5242560"/>
            <a:ext cx="23774405" cy="23896320"/>
          </a:xfrm>
        </p:spPr>
        <p:txBody>
          <a:bodyPr/>
          <a:lstStyle>
            <a:lvl1pP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Placeholder 1"/>
          <p:cNvSpPr>
            <a:spLocks noGrp="1"/>
          </p:cNvSpPr>
          <p:nvPr>
            <p:ph type="title" hasCustomPrompt="1"/>
          </p:nvPr>
        </p:nvSpPr>
        <p:spPr>
          <a:xfrm>
            <a:off x="731520" y="853443"/>
            <a:ext cx="42428160" cy="3592826"/>
          </a:xfrm>
          <a:prstGeom prst="rect">
            <a:avLst/>
          </a:prstGeom>
        </p:spPr>
        <p:txBody>
          <a:bodyPr vert="horz" lIns="91440" tIns="45720" rIns="91440" bIns="45720" rtlCol="0" anchor="ctr">
            <a:normAutofit/>
          </a:bodyPr>
          <a:lstStyle>
            <a:lvl1pPr algn="ctr">
              <a:defRPr>
                <a:solidFill>
                  <a:srgbClr val="7030A0"/>
                </a:solidFill>
              </a:defRPr>
            </a:lvl1pPr>
          </a:lstStyle>
          <a:p>
            <a:r>
              <a:rPr lang="en-US" dirty="0" smtClean="0"/>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Texts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a:xfrm>
            <a:off x="731520" y="853443"/>
            <a:ext cx="42428160" cy="3592826"/>
          </a:xfrm>
          <a:prstGeom prst="rect">
            <a:avLst/>
          </a:prstGeom>
        </p:spPr>
        <p:txBody>
          <a:bodyPr vert="horz" lIns="91440" tIns="45720" rIns="91440" bIns="45720" rtlCol="0" anchor="ctr">
            <a:normAutofit/>
          </a:bodyPr>
          <a:lstStyle>
            <a:lvl1pPr algn="ctr">
              <a:defRPr>
                <a:solidFill>
                  <a:srgbClr val="7030A0"/>
                </a:solidFill>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731520" y="5242560"/>
            <a:ext cx="42428160" cy="23896320"/>
          </a:xfrm>
        </p:spPr>
        <p:txBody>
          <a:bodyPr/>
          <a:lstStyle>
            <a:lvl1pP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 y="0"/>
            <a:ext cx="43891200" cy="32947661"/>
          </a:xfrm>
          <a:prstGeom prst="rect">
            <a:avLst/>
          </a:prstGeom>
        </p:spPr>
      </p:pic>
      <p:sp>
        <p:nvSpPr>
          <p:cNvPr id="5" name="Title 1"/>
          <p:cNvSpPr>
            <a:spLocks noGrp="1"/>
          </p:cNvSpPr>
          <p:nvPr>
            <p:ph type="ctrTitle" hasCustomPrompt="1"/>
          </p:nvPr>
        </p:nvSpPr>
        <p:spPr>
          <a:xfrm>
            <a:off x="1463040" y="8471002"/>
            <a:ext cx="21214080" cy="3018739"/>
          </a:xfrm>
        </p:spPr>
        <p:txBody>
          <a:bodyPr>
            <a:noAutofit/>
          </a:bodyPr>
          <a:lstStyle>
            <a:lvl1pPr algn="l">
              <a:defRPr sz="13440">
                <a:solidFill>
                  <a:srgbClr val="7030A0"/>
                </a:solidFill>
              </a:defRPr>
            </a:lvl1pPr>
          </a:lstStyle>
          <a:p>
            <a:r>
              <a:rPr lang="en-US" dirty="0" smtClean="0"/>
              <a:t>CLICK TO EDIT MASTER</a:t>
            </a:r>
            <a:endParaRPr lang="en-US" dirty="0"/>
          </a:p>
        </p:txBody>
      </p:sp>
      <p:sp>
        <p:nvSpPr>
          <p:cNvPr id="6" name="Subtitle 2"/>
          <p:cNvSpPr>
            <a:spLocks noGrp="1"/>
          </p:cNvSpPr>
          <p:nvPr>
            <p:ph type="subTitle" idx="1" hasCustomPrompt="1"/>
          </p:nvPr>
        </p:nvSpPr>
        <p:spPr>
          <a:xfrm>
            <a:off x="1463040" y="11489741"/>
            <a:ext cx="21214080" cy="3018739"/>
          </a:xfrm>
        </p:spPr>
        <p:txBody>
          <a:bodyPr>
            <a:normAutofit/>
          </a:bodyPr>
          <a:lstStyle>
            <a:lvl1pPr marL="0" indent="0" algn="l">
              <a:buNone/>
              <a:defRPr sz="10560" b="1">
                <a:solidFill>
                  <a:schemeClr val="bg1">
                    <a:lumMod val="50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dirty="0" smtClean="0"/>
              <a:t>Click to add subtitle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Poster">
    <p:spTree>
      <p:nvGrpSpPr>
        <p:cNvPr id="1" name=""/>
        <p:cNvGrpSpPr/>
        <p:nvPr/>
      </p:nvGrpSpPr>
      <p:grpSpPr>
        <a:xfrm>
          <a:off x="0" y="0"/>
          <a:ext cx="0" cy="0"/>
          <a:chOff x="0" y="0"/>
          <a:chExt cx="0" cy="0"/>
        </a:xfrm>
      </p:grpSpPr>
      <p:sp>
        <p:nvSpPr>
          <p:cNvPr id="2" name="Title 1"/>
          <p:cNvSpPr>
            <a:spLocks noGrp="1"/>
          </p:cNvSpPr>
          <p:nvPr>
            <p:ph type="title"/>
          </p:nvPr>
        </p:nvSpPr>
        <p:spPr>
          <a:xfrm>
            <a:off x="6400800" y="990602"/>
            <a:ext cx="31089600" cy="2514541"/>
          </a:xfrm>
        </p:spPr>
        <p:txBody>
          <a:bodyPr/>
          <a:lstStyle/>
          <a:p>
            <a:r>
              <a:rPr lang="en-US" smtClean="0"/>
              <a:t>Click to edit Master title style</a:t>
            </a:r>
            <a:endParaRPr lang="en-US"/>
          </a:p>
        </p:txBody>
      </p:sp>
      <p:sp>
        <p:nvSpPr>
          <p:cNvPr id="31" name="Text Placeholder 6"/>
          <p:cNvSpPr>
            <a:spLocks noGrp="1"/>
          </p:cNvSpPr>
          <p:nvPr>
            <p:ph type="body" sz="quarter" idx="36"/>
          </p:nvPr>
        </p:nvSpPr>
        <p:spPr bwMode="auto">
          <a:xfrm>
            <a:off x="6400800" y="3588605"/>
            <a:ext cx="31089600" cy="830995"/>
          </a:xfrm>
        </p:spPr>
        <p:txBody>
          <a:bodyPr>
            <a:noAutofit/>
          </a:bodyPr>
          <a:lstStyle>
            <a:lvl1pPr marL="0" indent="0">
              <a:spcBef>
                <a:spcPts val="0"/>
              </a:spcBef>
              <a:buNone/>
              <a:defRPr sz="1800">
                <a:solidFill>
                  <a:schemeClr val="bg1"/>
                </a:solidFill>
              </a:defRPr>
            </a:lvl1pPr>
            <a:lvl2pPr marL="0" indent="0">
              <a:spcBef>
                <a:spcPts val="0"/>
              </a:spcBef>
              <a:buNone/>
              <a:defRPr sz="1800">
                <a:solidFill>
                  <a:schemeClr val="bg1"/>
                </a:solidFill>
              </a:defRPr>
            </a:lvl2pPr>
            <a:lvl3pPr marL="0" indent="0">
              <a:spcBef>
                <a:spcPts val="0"/>
              </a:spcBef>
              <a:buNone/>
              <a:defRPr sz="1800">
                <a:solidFill>
                  <a:schemeClr val="bg1"/>
                </a:solidFill>
              </a:defRPr>
            </a:lvl3pPr>
            <a:lvl4pPr marL="0" indent="0">
              <a:spcBef>
                <a:spcPts val="0"/>
              </a:spcBef>
              <a:buNone/>
              <a:defRPr sz="1800">
                <a:solidFill>
                  <a:schemeClr val="bg1"/>
                </a:solidFill>
              </a:defRPr>
            </a:lvl4pPr>
            <a:lvl5pPr marL="0" indent="0">
              <a:spcBef>
                <a:spcPts val="0"/>
              </a:spcBef>
              <a:buNone/>
              <a:defRPr sz="1800">
                <a:solidFill>
                  <a:schemeClr val="bg1"/>
                </a:solidFill>
              </a:defRPr>
            </a:lvl5pPr>
            <a:lvl6pPr marL="0" indent="0">
              <a:spcBef>
                <a:spcPts val="0"/>
              </a:spcBef>
              <a:buNone/>
              <a:defRPr sz="1800">
                <a:solidFill>
                  <a:schemeClr val="bg1"/>
                </a:solidFill>
              </a:defRPr>
            </a:lvl6pPr>
            <a:lvl7pPr marL="0" indent="0">
              <a:spcBef>
                <a:spcPts val="0"/>
              </a:spcBef>
              <a:buNone/>
              <a:defRPr sz="1800">
                <a:solidFill>
                  <a:schemeClr val="bg1"/>
                </a:solidFill>
              </a:defRPr>
            </a:lvl7pPr>
            <a:lvl8pPr marL="0" indent="0">
              <a:spcBef>
                <a:spcPts val="0"/>
              </a:spcBef>
              <a:buNone/>
              <a:defRPr sz="1800">
                <a:solidFill>
                  <a:schemeClr val="bg1"/>
                </a:solidFill>
              </a:defRPr>
            </a:lvl8pPr>
            <a:lvl9pPr marL="0" indent="0">
              <a:spcBef>
                <a:spcPts val="0"/>
              </a:spcBef>
              <a:buNone/>
              <a:defRPr sz="1800">
                <a:solidFill>
                  <a:schemeClr val="bg1"/>
                </a:solidFill>
              </a:defRPr>
            </a:lvl9pPr>
          </a:lstStyle>
          <a:p>
            <a:pPr lvl="0"/>
            <a:r>
              <a:rPr lang="en-US" smtClean="0"/>
              <a:t>Click to edit Master text styles</a:t>
            </a:r>
          </a:p>
        </p:txBody>
      </p:sp>
      <p:sp>
        <p:nvSpPr>
          <p:cNvPr id="3" name="Date Placeholder 2"/>
          <p:cNvSpPr>
            <a:spLocks noGrp="1"/>
          </p:cNvSpPr>
          <p:nvPr>
            <p:ph type="dt" sz="half" idx="10"/>
          </p:nvPr>
        </p:nvSpPr>
        <p:spPr>
          <a:xfrm>
            <a:off x="1143000" y="32114695"/>
            <a:ext cx="9875520" cy="457203"/>
          </a:xfrm>
          <a:prstGeom prst="rect">
            <a:avLst/>
          </a:prstGeom>
        </p:spPr>
        <p:txBody>
          <a:bodyPr/>
          <a:lstStyle/>
          <a:p>
            <a:fld id="{ECAA57DF-1C19-4726-AB84-014692BAD8F5}" type="datetimeFigureOut">
              <a:rPr lang="en-US" smtClean="0"/>
              <a:t>3/10/2017</a:t>
            </a:fld>
            <a:endParaRPr lang="en-US"/>
          </a:p>
        </p:txBody>
      </p:sp>
      <p:sp>
        <p:nvSpPr>
          <p:cNvPr id="4" name="Footer Placeholder 3"/>
          <p:cNvSpPr>
            <a:spLocks noGrp="1"/>
          </p:cNvSpPr>
          <p:nvPr>
            <p:ph type="ftr" sz="quarter" idx="11"/>
          </p:nvPr>
        </p:nvSpPr>
        <p:spPr>
          <a:xfrm>
            <a:off x="11018520" y="32114695"/>
            <a:ext cx="21854160" cy="457203"/>
          </a:xfrm>
          <a:prstGeom prst="rect">
            <a:avLst/>
          </a:prstGeom>
        </p:spPr>
        <p:txBody>
          <a:bodyPr/>
          <a:lstStyle/>
          <a:p>
            <a:endParaRPr lang="en-US"/>
          </a:p>
        </p:txBody>
      </p:sp>
      <p:sp>
        <p:nvSpPr>
          <p:cNvPr id="5" name="Slide Number Placeholder 4"/>
          <p:cNvSpPr>
            <a:spLocks noGrp="1"/>
          </p:cNvSpPr>
          <p:nvPr>
            <p:ph type="sldNum" sz="quarter" idx="12"/>
          </p:nvPr>
        </p:nvSpPr>
        <p:spPr>
          <a:xfrm>
            <a:off x="32872680" y="32114695"/>
            <a:ext cx="9875520" cy="457203"/>
          </a:xfrm>
          <a:prstGeom prst="rect">
            <a:avLst/>
          </a:prstGeom>
        </p:spPr>
        <p:txBody>
          <a:bodyPr/>
          <a:lstStyle/>
          <a:p>
            <a:fld id="{91B4C631-C489-4C11-812F-2172FBEAE82B}" type="slidenum">
              <a:rPr lang="en-US" smtClean="0"/>
              <a:t>‹#›</a:t>
            </a:fld>
            <a:endParaRPr lang="en-US"/>
          </a:p>
        </p:txBody>
      </p:sp>
      <p:sp>
        <p:nvSpPr>
          <p:cNvPr id="7" name="Text Placeholder 6"/>
          <p:cNvSpPr>
            <a:spLocks noGrp="1"/>
          </p:cNvSpPr>
          <p:nvPr>
            <p:ph type="body" sz="quarter" idx="13" hasCustomPrompt="1"/>
          </p:nvPr>
        </p:nvSpPr>
        <p:spPr>
          <a:xfrm>
            <a:off x="1143000" y="5852160"/>
            <a:ext cx="12801600" cy="1219200"/>
          </a:xfrm>
          <a:prstGeom prst="round1Rect">
            <a:avLst/>
          </a:prstGeom>
          <a:solidFill>
            <a:schemeClr val="accent2"/>
          </a:solidFill>
        </p:spPr>
        <p:txBody>
          <a:bodyPr lIns="365760" anchor="ctr">
            <a:noAutofit/>
          </a:bodyPr>
          <a:lstStyle>
            <a:lvl1pPr marL="0" indent="0">
              <a:spcBef>
                <a:spcPts val="0"/>
              </a:spcBef>
              <a:buNone/>
              <a:defRPr sz="4502" cap="all" baseline="0">
                <a:solidFill>
                  <a:schemeClr val="bg1"/>
                </a:solidFill>
                <a:latin typeface="+mj-lt"/>
              </a:defRPr>
            </a:lvl1pPr>
            <a:lvl2pPr marL="0" indent="0">
              <a:spcBef>
                <a:spcPts val="0"/>
              </a:spcBef>
              <a:buNone/>
              <a:defRPr sz="4502" cap="all" baseline="0">
                <a:solidFill>
                  <a:schemeClr val="bg1"/>
                </a:solidFill>
                <a:latin typeface="+mj-lt"/>
              </a:defRPr>
            </a:lvl2pPr>
            <a:lvl3pPr marL="0" indent="0">
              <a:spcBef>
                <a:spcPts val="0"/>
              </a:spcBef>
              <a:buNone/>
              <a:defRPr sz="4502" cap="all" baseline="0">
                <a:solidFill>
                  <a:schemeClr val="bg1"/>
                </a:solidFill>
                <a:latin typeface="+mj-lt"/>
              </a:defRPr>
            </a:lvl3pPr>
            <a:lvl4pPr marL="0" indent="0">
              <a:spcBef>
                <a:spcPts val="0"/>
              </a:spcBef>
              <a:buNone/>
              <a:defRPr sz="4502" cap="all" baseline="0">
                <a:solidFill>
                  <a:schemeClr val="bg1"/>
                </a:solidFill>
                <a:latin typeface="+mj-lt"/>
              </a:defRPr>
            </a:lvl4pPr>
            <a:lvl5pPr marL="0" indent="0">
              <a:spcBef>
                <a:spcPts val="0"/>
              </a:spcBef>
              <a:buNone/>
              <a:defRPr sz="4502" cap="all" baseline="0">
                <a:solidFill>
                  <a:schemeClr val="bg1"/>
                </a:solidFill>
                <a:latin typeface="+mj-lt"/>
              </a:defRPr>
            </a:lvl5pPr>
            <a:lvl6pPr marL="0" indent="0">
              <a:spcBef>
                <a:spcPts val="0"/>
              </a:spcBef>
              <a:buNone/>
              <a:defRPr sz="4502" cap="all" baseline="0">
                <a:solidFill>
                  <a:schemeClr val="bg1"/>
                </a:solidFill>
                <a:latin typeface="+mj-lt"/>
              </a:defRPr>
            </a:lvl6pPr>
            <a:lvl7pPr marL="0" indent="0">
              <a:spcBef>
                <a:spcPts val="0"/>
              </a:spcBef>
              <a:buNone/>
              <a:defRPr sz="4502" cap="all" baseline="0">
                <a:solidFill>
                  <a:schemeClr val="bg1"/>
                </a:solidFill>
                <a:latin typeface="+mj-lt"/>
              </a:defRPr>
            </a:lvl7pPr>
            <a:lvl8pPr marL="0" indent="0">
              <a:spcBef>
                <a:spcPts val="0"/>
              </a:spcBef>
              <a:buNone/>
              <a:defRPr sz="4502" cap="all" baseline="0">
                <a:solidFill>
                  <a:schemeClr val="bg1"/>
                </a:solidFill>
                <a:latin typeface="+mj-lt"/>
              </a:defRPr>
            </a:lvl8pPr>
            <a:lvl9pPr marL="0" indent="0">
              <a:spcBef>
                <a:spcPts val="0"/>
              </a:spcBef>
              <a:buNone/>
              <a:defRPr sz="4502" cap="all" baseline="0">
                <a:solidFill>
                  <a:schemeClr val="bg1"/>
                </a:solidFill>
                <a:latin typeface="+mj-lt"/>
              </a:defRPr>
            </a:lvl9pPr>
          </a:lstStyle>
          <a:p>
            <a:pPr lvl="0"/>
            <a:r>
              <a:rPr lang="en-US" dirty="0" smtClean="0"/>
              <a:t>Heading</a:t>
            </a:r>
            <a:endParaRPr lang="en-US" dirty="0"/>
          </a:p>
        </p:txBody>
      </p:sp>
      <p:sp>
        <p:nvSpPr>
          <p:cNvPr id="19" name="Content Placeholder 17"/>
          <p:cNvSpPr>
            <a:spLocks noGrp="1"/>
          </p:cNvSpPr>
          <p:nvPr>
            <p:ph sz="quarter" idx="24" hasCustomPrompt="1"/>
          </p:nvPr>
        </p:nvSpPr>
        <p:spPr>
          <a:xfrm>
            <a:off x="1143000" y="7071363"/>
            <a:ext cx="12801600" cy="6858003"/>
          </a:xfrm>
        </p:spPr>
        <p:txBody>
          <a:bodyPr lIns="365760" tIns="182880"/>
          <a:lstStyle>
            <a:lvl1pPr>
              <a:defRPr baseline="0"/>
            </a:lvl1pPr>
            <a:lvl5pPr>
              <a:defRPr/>
            </a:lvl5pPr>
            <a:lvl6pPr>
              <a:defRPr/>
            </a:lvl6pPr>
            <a:lvl7pPr>
              <a:defRPr/>
            </a:lvl7pPr>
            <a:lvl8pPr>
              <a:defRPr/>
            </a:lvl8pPr>
            <a:lvl9pPr>
              <a:defRPr/>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a:t>
            </a:r>
          </a:p>
          <a:p>
            <a:pPr lvl="6"/>
            <a:r>
              <a:rPr lang="en-US" dirty="0" smtClean="0"/>
              <a:t>Seven</a:t>
            </a:r>
          </a:p>
          <a:p>
            <a:pPr lvl="7"/>
            <a:r>
              <a:rPr lang="en-US" dirty="0" smtClean="0"/>
              <a:t>Eight</a:t>
            </a:r>
          </a:p>
          <a:p>
            <a:pPr lvl="8"/>
            <a:r>
              <a:rPr lang="en-US" dirty="0" smtClean="0"/>
              <a:t>Nine</a:t>
            </a:r>
            <a:endParaRPr lang="en-US" dirty="0"/>
          </a:p>
        </p:txBody>
      </p:sp>
      <p:sp>
        <p:nvSpPr>
          <p:cNvPr id="11" name="Text Placeholder 6"/>
          <p:cNvSpPr>
            <a:spLocks noGrp="1"/>
          </p:cNvSpPr>
          <p:nvPr>
            <p:ph type="body" sz="quarter" idx="17" hasCustomPrompt="1"/>
          </p:nvPr>
        </p:nvSpPr>
        <p:spPr>
          <a:xfrm>
            <a:off x="1143000" y="15032736"/>
            <a:ext cx="12801600" cy="1219200"/>
          </a:xfrm>
          <a:prstGeom prst="round1Rect">
            <a:avLst/>
          </a:prstGeom>
          <a:solidFill>
            <a:schemeClr val="accent3"/>
          </a:solidFill>
        </p:spPr>
        <p:txBody>
          <a:bodyPr lIns="365760" anchor="ctr">
            <a:noAutofit/>
          </a:bodyPr>
          <a:lstStyle>
            <a:lvl1pPr marL="0" indent="0">
              <a:spcBef>
                <a:spcPts val="0"/>
              </a:spcBef>
              <a:buNone/>
              <a:defRPr sz="4502" cap="all" baseline="0">
                <a:solidFill>
                  <a:schemeClr val="bg1"/>
                </a:solidFill>
                <a:latin typeface="+mj-lt"/>
              </a:defRPr>
            </a:lvl1pPr>
            <a:lvl2pPr marL="0" indent="0">
              <a:spcBef>
                <a:spcPts val="0"/>
              </a:spcBef>
              <a:buNone/>
              <a:defRPr sz="4502" cap="all" baseline="0">
                <a:solidFill>
                  <a:schemeClr val="bg1"/>
                </a:solidFill>
                <a:latin typeface="+mj-lt"/>
              </a:defRPr>
            </a:lvl2pPr>
            <a:lvl3pPr marL="0" indent="0">
              <a:spcBef>
                <a:spcPts val="0"/>
              </a:spcBef>
              <a:buNone/>
              <a:defRPr sz="4502" cap="all" baseline="0">
                <a:solidFill>
                  <a:schemeClr val="bg1"/>
                </a:solidFill>
                <a:latin typeface="+mj-lt"/>
              </a:defRPr>
            </a:lvl3pPr>
            <a:lvl4pPr marL="0" indent="0">
              <a:spcBef>
                <a:spcPts val="0"/>
              </a:spcBef>
              <a:buNone/>
              <a:defRPr sz="4502" cap="all" baseline="0">
                <a:solidFill>
                  <a:schemeClr val="bg1"/>
                </a:solidFill>
                <a:latin typeface="+mj-lt"/>
              </a:defRPr>
            </a:lvl4pPr>
            <a:lvl5pPr marL="0" indent="0">
              <a:spcBef>
                <a:spcPts val="0"/>
              </a:spcBef>
              <a:buNone/>
              <a:defRPr sz="4502" cap="all" baseline="0">
                <a:solidFill>
                  <a:schemeClr val="bg1"/>
                </a:solidFill>
                <a:latin typeface="+mj-lt"/>
              </a:defRPr>
            </a:lvl5pPr>
            <a:lvl6pPr marL="0" indent="0">
              <a:spcBef>
                <a:spcPts val="0"/>
              </a:spcBef>
              <a:buNone/>
              <a:defRPr sz="4502" cap="all" baseline="0">
                <a:solidFill>
                  <a:schemeClr val="bg1"/>
                </a:solidFill>
                <a:latin typeface="+mj-lt"/>
              </a:defRPr>
            </a:lvl6pPr>
            <a:lvl7pPr marL="0" indent="0">
              <a:spcBef>
                <a:spcPts val="0"/>
              </a:spcBef>
              <a:buNone/>
              <a:defRPr sz="4502" cap="all" baseline="0">
                <a:solidFill>
                  <a:schemeClr val="bg1"/>
                </a:solidFill>
                <a:latin typeface="+mj-lt"/>
              </a:defRPr>
            </a:lvl7pPr>
            <a:lvl8pPr marL="0" indent="0">
              <a:spcBef>
                <a:spcPts val="0"/>
              </a:spcBef>
              <a:buNone/>
              <a:defRPr sz="4502" cap="all" baseline="0">
                <a:solidFill>
                  <a:schemeClr val="bg1"/>
                </a:solidFill>
                <a:latin typeface="+mj-lt"/>
              </a:defRPr>
            </a:lvl8pPr>
            <a:lvl9pPr marL="0" indent="0">
              <a:spcBef>
                <a:spcPts val="0"/>
              </a:spcBef>
              <a:buNone/>
              <a:defRPr sz="4502" cap="all" baseline="0">
                <a:solidFill>
                  <a:schemeClr val="bg1"/>
                </a:solidFill>
                <a:latin typeface="+mj-lt"/>
              </a:defRPr>
            </a:lvl9pPr>
          </a:lstStyle>
          <a:p>
            <a:pPr lvl="0"/>
            <a:r>
              <a:rPr lang="en-US" dirty="0" smtClean="0"/>
              <a:t>Heading</a:t>
            </a:r>
            <a:endParaRPr lang="en-US" dirty="0"/>
          </a:p>
        </p:txBody>
      </p:sp>
      <p:sp>
        <p:nvSpPr>
          <p:cNvPr id="20" name="Content Placeholder 17"/>
          <p:cNvSpPr>
            <a:spLocks noGrp="1"/>
          </p:cNvSpPr>
          <p:nvPr>
            <p:ph sz="quarter" idx="25" hasCustomPrompt="1"/>
          </p:nvPr>
        </p:nvSpPr>
        <p:spPr>
          <a:xfrm>
            <a:off x="1143000" y="16251936"/>
            <a:ext cx="12801600" cy="9088166"/>
          </a:xfrm>
        </p:spPr>
        <p:txBody>
          <a:bodyPr lIns="365760" tIns="182880"/>
          <a:lstStyle>
            <a:lvl1pPr>
              <a:defRPr baseline="0"/>
            </a:lvl1pPr>
            <a:lvl5pPr>
              <a:defRPr/>
            </a:lvl5pPr>
            <a:lvl6pPr>
              <a:defRPr/>
            </a:lvl6pPr>
            <a:lvl7pPr>
              <a:defRPr/>
            </a:lvl7pPr>
            <a:lvl8pPr>
              <a:defRPr/>
            </a:lvl8pPr>
            <a:lvl9pPr>
              <a:defRPr/>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a:t>
            </a:r>
          </a:p>
          <a:p>
            <a:pPr lvl="6"/>
            <a:r>
              <a:rPr lang="en-US" dirty="0" smtClean="0"/>
              <a:t>Seven</a:t>
            </a:r>
          </a:p>
          <a:p>
            <a:pPr lvl="7"/>
            <a:r>
              <a:rPr lang="en-US" dirty="0" smtClean="0"/>
              <a:t>Eight</a:t>
            </a:r>
          </a:p>
          <a:p>
            <a:pPr lvl="8"/>
            <a:r>
              <a:rPr lang="en-US" dirty="0" smtClean="0"/>
              <a:t>Nine</a:t>
            </a:r>
            <a:endParaRPr lang="en-US" dirty="0"/>
          </a:p>
        </p:txBody>
      </p:sp>
      <p:sp>
        <p:nvSpPr>
          <p:cNvPr id="13" name="Text Placeholder 6"/>
          <p:cNvSpPr>
            <a:spLocks noGrp="1"/>
          </p:cNvSpPr>
          <p:nvPr>
            <p:ph type="body" sz="quarter" idx="19" hasCustomPrompt="1"/>
          </p:nvPr>
        </p:nvSpPr>
        <p:spPr>
          <a:xfrm>
            <a:off x="1143000" y="25831802"/>
            <a:ext cx="12801600" cy="1219200"/>
          </a:xfrm>
          <a:prstGeom prst="round1Rect">
            <a:avLst/>
          </a:prstGeom>
          <a:solidFill>
            <a:schemeClr val="accent4"/>
          </a:solidFill>
        </p:spPr>
        <p:txBody>
          <a:bodyPr lIns="365760" anchor="ctr">
            <a:noAutofit/>
          </a:bodyPr>
          <a:lstStyle>
            <a:lvl1pPr marL="0" indent="0">
              <a:spcBef>
                <a:spcPts val="0"/>
              </a:spcBef>
              <a:buNone/>
              <a:defRPr sz="4502" cap="all" baseline="0">
                <a:solidFill>
                  <a:schemeClr val="bg1"/>
                </a:solidFill>
                <a:latin typeface="+mj-lt"/>
              </a:defRPr>
            </a:lvl1pPr>
            <a:lvl2pPr marL="0" indent="0">
              <a:spcBef>
                <a:spcPts val="0"/>
              </a:spcBef>
              <a:buNone/>
              <a:defRPr sz="4502" cap="all" baseline="0">
                <a:solidFill>
                  <a:schemeClr val="bg1"/>
                </a:solidFill>
                <a:latin typeface="+mj-lt"/>
              </a:defRPr>
            </a:lvl2pPr>
            <a:lvl3pPr marL="0" indent="0">
              <a:spcBef>
                <a:spcPts val="0"/>
              </a:spcBef>
              <a:buNone/>
              <a:defRPr sz="4502" cap="all" baseline="0">
                <a:solidFill>
                  <a:schemeClr val="bg1"/>
                </a:solidFill>
                <a:latin typeface="+mj-lt"/>
              </a:defRPr>
            </a:lvl3pPr>
            <a:lvl4pPr marL="0" indent="0">
              <a:spcBef>
                <a:spcPts val="0"/>
              </a:spcBef>
              <a:buNone/>
              <a:defRPr sz="4502" cap="all" baseline="0">
                <a:solidFill>
                  <a:schemeClr val="bg1"/>
                </a:solidFill>
                <a:latin typeface="+mj-lt"/>
              </a:defRPr>
            </a:lvl4pPr>
            <a:lvl5pPr marL="0" indent="0">
              <a:spcBef>
                <a:spcPts val="0"/>
              </a:spcBef>
              <a:buNone/>
              <a:defRPr sz="4502" cap="all" baseline="0">
                <a:solidFill>
                  <a:schemeClr val="bg1"/>
                </a:solidFill>
                <a:latin typeface="+mj-lt"/>
              </a:defRPr>
            </a:lvl5pPr>
            <a:lvl6pPr marL="0" indent="0">
              <a:spcBef>
                <a:spcPts val="0"/>
              </a:spcBef>
              <a:buNone/>
              <a:defRPr sz="4502" cap="all" baseline="0">
                <a:solidFill>
                  <a:schemeClr val="bg1"/>
                </a:solidFill>
                <a:latin typeface="+mj-lt"/>
              </a:defRPr>
            </a:lvl6pPr>
            <a:lvl7pPr marL="0" indent="0">
              <a:spcBef>
                <a:spcPts val="0"/>
              </a:spcBef>
              <a:buNone/>
              <a:defRPr sz="4502" cap="all" baseline="0">
                <a:solidFill>
                  <a:schemeClr val="bg1"/>
                </a:solidFill>
                <a:latin typeface="+mj-lt"/>
              </a:defRPr>
            </a:lvl7pPr>
            <a:lvl8pPr marL="0" indent="0">
              <a:spcBef>
                <a:spcPts val="0"/>
              </a:spcBef>
              <a:buNone/>
              <a:defRPr sz="4502" cap="all" baseline="0">
                <a:solidFill>
                  <a:schemeClr val="bg1"/>
                </a:solidFill>
                <a:latin typeface="+mj-lt"/>
              </a:defRPr>
            </a:lvl8pPr>
            <a:lvl9pPr marL="0" indent="0">
              <a:spcBef>
                <a:spcPts val="0"/>
              </a:spcBef>
              <a:buNone/>
              <a:defRPr sz="4502" cap="all" baseline="0">
                <a:solidFill>
                  <a:schemeClr val="bg1"/>
                </a:solidFill>
                <a:latin typeface="+mj-lt"/>
              </a:defRPr>
            </a:lvl9pPr>
          </a:lstStyle>
          <a:p>
            <a:pPr lvl="0"/>
            <a:r>
              <a:rPr lang="en-US" dirty="0" smtClean="0"/>
              <a:t>Heading</a:t>
            </a:r>
            <a:endParaRPr lang="en-US" dirty="0"/>
          </a:p>
        </p:txBody>
      </p:sp>
      <p:sp>
        <p:nvSpPr>
          <p:cNvPr id="21" name="Content Placeholder 17"/>
          <p:cNvSpPr>
            <a:spLocks noGrp="1"/>
          </p:cNvSpPr>
          <p:nvPr>
            <p:ph sz="quarter" idx="26" hasCustomPrompt="1"/>
          </p:nvPr>
        </p:nvSpPr>
        <p:spPr>
          <a:xfrm>
            <a:off x="1143000" y="27057098"/>
            <a:ext cx="12801600" cy="4572000"/>
          </a:xfrm>
        </p:spPr>
        <p:txBody>
          <a:bodyPr lIns="365760" tIns="182880"/>
          <a:lstStyle>
            <a:lvl1pPr>
              <a:defRPr baseline="0"/>
            </a:lvl1pPr>
            <a:lvl5pPr>
              <a:defRPr/>
            </a:lvl5pPr>
            <a:lvl6pPr>
              <a:defRPr/>
            </a:lvl6pPr>
            <a:lvl7pPr>
              <a:defRPr/>
            </a:lvl7pPr>
            <a:lvl8pPr>
              <a:defRPr/>
            </a:lvl8pPr>
            <a:lvl9pPr>
              <a:defRPr/>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a:t>
            </a:r>
          </a:p>
          <a:p>
            <a:pPr lvl="6"/>
            <a:r>
              <a:rPr lang="en-US" dirty="0" smtClean="0"/>
              <a:t>Seven</a:t>
            </a:r>
          </a:p>
          <a:p>
            <a:pPr lvl="7"/>
            <a:r>
              <a:rPr lang="en-US" dirty="0" smtClean="0"/>
              <a:t>Eight</a:t>
            </a:r>
          </a:p>
          <a:p>
            <a:pPr lvl="8"/>
            <a:r>
              <a:rPr lang="en-US" dirty="0" smtClean="0"/>
              <a:t>Nine</a:t>
            </a:r>
            <a:endParaRPr lang="en-US" dirty="0"/>
          </a:p>
        </p:txBody>
      </p:sp>
      <p:sp>
        <p:nvSpPr>
          <p:cNvPr id="15" name="Text Placeholder 6"/>
          <p:cNvSpPr>
            <a:spLocks noGrp="1"/>
          </p:cNvSpPr>
          <p:nvPr>
            <p:ph type="body" sz="quarter" idx="21" hasCustomPrompt="1"/>
          </p:nvPr>
        </p:nvSpPr>
        <p:spPr>
          <a:xfrm>
            <a:off x="15544800" y="5852160"/>
            <a:ext cx="12801600" cy="1219200"/>
          </a:xfrm>
          <a:prstGeom prst="round1Rect">
            <a:avLst/>
          </a:prstGeom>
          <a:solidFill>
            <a:schemeClr val="accent5"/>
          </a:solidFill>
        </p:spPr>
        <p:txBody>
          <a:bodyPr lIns="365760" anchor="ctr">
            <a:noAutofit/>
          </a:bodyPr>
          <a:lstStyle>
            <a:lvl1pPr marL="0" indent="0">
              <a:spcBef>
                <a:spcPts val="0"/>
              </a:spcBef>
              <a:buNone/>
              <a:defRPr sz="4502" cap="all" baseline="0">
                <a:solidFill>
                  <a:schemeClr val="bg1"/>
                </a:solidFill>
                <a:latin typeface="+mj-lt"/>
              </a:defRPr>
            </a:lvl1pPr>
            <a:lvl2pPr marL="0" indent="0">
              <a:spcBef>
                <a:spcPts val="0"/>
              </a:spcBef>
              <a:buNone/>
              <a:defRPr sz="4502" cap="all" baseline="0">
                <a:solidFill>
                  <a:schemeClr val="bg1"/>
                </a:solidFill>
                <a:latin typeface="+mj-lt"/>
              </a:defRPr>
            </a:lvl2pPr>
            <a:lvl3pPr marL="0" indent="0">
              <a:spcBef>
                <a:spcPts val="0"/>
              </a:spcBef>
              <a:buNone/>
              <a:defRPr sz="4502" cap="all" baseline="0">
                <a:solidFill>
                  <a:schemeClr val="bg1"/>
                </a:solidFill>
                <a:latin typeface="+mj-lt"/>
              </a:defRPr>
            </a:lvl3pPr>
            <a:lvl4pPr marL="0" indent="0">
              <a:spcBef>
                <a:spcPts val="0"/>
              </a:spcBef>
              <a:buNone/>
              <a:defRPr sz="4502" cap="all" baseline="0">
                <a:solidFill>
                  <a:schemeClr val="bg1"/>
                </a:solidFill>
                <a:latin typeface="+mj-lt"/>
              </a:defRPr>
            </a:lvl4pPr>
            <a:lvl5pPr marL="0" indent="0">
              <a:spcBef>
                <a:spcPts val="0"/>
              </a:spcBef>
              <a:buNone/>
              <a:defRPr sz="4502" cap="all" baseline="0">
                <a:solidFill>
                  <a:schemeClr val="bg1"/>
                </a:solidFill>
                <a:latin typeface="+mj-lt"/>
              </a:defRPr>
            </a:lvl5pPr>
            <a:lvl6pPr marL="0" indent="0">
              <a:spcBef>
                <a:spcPts val="0"/>
              </a:spcBef>
              <a:buNone/>
              <a:defRPr sz="4502" cap="all" baseline="0">
                <a:solidFill>
                  <a:schemeClr val="bg1"/>
                </a:solidFill>
                <a:latin typeface="+mj-lt"/>
              </a:defRPr>
            </a:lvl6pPr>
            <a:lvl7pPr marL="0" indent="0">
              <a:spcBef>
                <a:spcPts val="0"/>
              </a:spcBef>
              <a:buNone/>
              <a:defRPr sz="4502" cap="all" baseline="0">
                <a:solidFill>
                  <a:schemeClr val="bg1"/>
                </a:solidFill>
                <a:latin typeface="+mj-lt"/>
              </a:defRPr>
            </a:lvl7pPr>
            <a:lvl8pPr marL="0" indent="0">
              <a:spcBef>
                <a:spcPts val="0"/>
              </a:spcBef>
              <a:buNone/>
              <a:defRPr sz="4502" cap="all" baseline="0">
                <a:solidFill>
                  <a:schemeClr val="bg1"/>
                </a:solidFill>
                <a:latin typeface="+mj-lt"/>
              </a:defRPr>
            </a:lvl8pPr>
            <a:lvl9pPr marL="0" indent="0">
              <a:spcBef>
                <a:spcPts val="0"/>
              </a:spcBef>
              <a:buNone/>
              <a:defRPr sz="4502" cap="all" baseline="0">
                <a:solidFill>
                  <a:schemeClr val="bg1"/>
                </a:solidFill>
                <a:latin typeface="+mj-lt"/>
              </a:defRPr>
            </a:lvl9pPr>
          </a:lstStyle>
          <a:p>
            <a:pPr lvl="0"/>
            <a:r>
              <a:rPr lang="en-US" dirty="0" smtClean="0"/>
              <a:t>Heading</a:t>
            </a:r>
            <a:endParaRPr lang="en-US" dirty="0"/>
          </a:p>
        </p:txBody>
      </p:sp>
      <p:sp>
        <p:nvSpPr>
          <p:cNvPr id="22" name="Content Placeholder 17"/>
          <p:cNvSpPr>
            <a:spLocks noGrp="1"/>
          </p:cNvSpPr>
          <p:nvPr>
            <p:ph sz="quarter" idx="27" hasCustomPrompt="1"/>
          </p:nvPr>
        </p:nvSpPr>
        <p:spPr>
          <a:xfrm>
            <a:off x="15544800" y="7071363"/>
            <a:ext cx="12801600" cy="4572000"/>
          </a:xfrm>
        </p:spPr>
        <p:txBody>
          <a:bodyPr lIns="365760" tIns="182880"/>
          <a:lstStyle>
            <a:lvl1pPr>
              <a:defRPr baseline="0"/>
            </a:lvl1pPr>
            <a:lvl5pPr>
              <a:defRPr/>
            </a:lvl5pPr>
            <a:lvl6pPr>
              <a:defRPr/>
            </a:lvl6pPr>
            <a:lvl7pPr>
              <a:defRPr/>
            </a:lvl7pPr>
            <a:lvl8pPr>
              <a:defRPr/>
            </a:lvl8pPr>
            <a:lvl9pPr>
              <a:defRPr/>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a:t>
            </a:r>
          </a:p>
          <a:p>
            <a:pPr lvl="6"/>
            <a:r>
              <a:rPr lang="en-US" dirty="0" smtClean="0"/>
              <a:t>Seven</a:t>
            </a:r>
          </a:p>
          <a:p>
            <a:pPr lvl="7"/>
            <a:r>
              <a:rPr lang="en-US" dirty="0" smtClean="0"/>
              <a:t>Eight</a:t>
            </a:r>
          </a:p>
          <a:p>
            <a:pPr lvl="8"/>
            <a:r>
              <a:rPr lang="en-US" dirty="0" smtClean="0"/>
              <a:t>Nine</a:t>
            </a:r>
            <a:endParaRPr lang="en-US" dirty="0"/>
          </a:p>
        </p:txBody>
      </p:sp>
      <p:sp>
        <p:nvSpPr>
          <p:cNvPr id="18" name="Content Placeholder 17"/>
          <p:cNvSpPr>
            <a:spLocks noGrp="1"/>
          </p:cNvSpPr>
          <p:nvPr>
            <p:ph sz="quarter" idx="23" hasCustomPrompt="1"/>
          </p:nvPr>
        </p:nvSpPr>
        <p:spPr>
          <a:xfrm>
            <a:off x="15544800" y="11948160"/>
            <a:ext cx="12801600" cy="6172198"/>
          </a:xfrm>
        </p:spPr>
        <p:txBody>
          <a:bodyPr lIns="365760" tIns="182880"/>
          <a:lstStyle>
            <a:lvl1pPr>
              <a:defRPr baseline="0"/>
            </a:lvl1pPr>
            <a:lvl5pPr>
              <a:defRPr/>
            </a:lvl5pPr>
            <a:lvl6pPr>
              <a:defRPr/>
            </a:lvl6pPr>
            <a:lvl7pPr>
              <a:defRPr/>
            </a:lvl7pPr>
            <a:lvl8pPr>
              <a:defRPr/>
            </a:lvl8pPr>
            <a:lvl9pPr>
              <a:defRPr/>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a:t>
            </a:r>
          </a:p>
          <a:p>
            <a:pPr lvl="6"/>
            <a:r>
              <a:rPr lang="en-US" dirty="0" smtClean="0"/>
              <a:t>Seven</a:t>
            </a:r>
          </a:p>
          <a:p>
            <a:pPr lvl="7"/>
            <a:r>
              <a:rPr lang="en-US" dirty="0" smtClean="0"/>
              <a:t>Eight</a:t>
            </a:r>
          </a:p>
          <a:p>
            <a:pPr lvl="8"/>
            <a:r>
              <a:rPr lang="en-US" dirty="0" smtClean="0"/>
              <a:t>Nine</a:t>
            </a:r>
            <a:endParaRPr lang="en-US" dirty="0"/>
          </a:p>
        </p:txBody>
      </p:sp>
      <p:sp>
        <p:nvSpPr>
          <p:cNvPr id="23" name="Content Placeholder 17"/>
          <p:cNvSpPr>
            <a:spLocks noGrp="1"/>
          </p:cNvSpPr>
          <p:nvPr>
            <p:ph sz="quarter" idx="28" hasCustomPrompt="1"/>
          </p:nvPr>
        </p:nvSpPr>
        <p:spPr>
          <a:xfrm>
            <a:off x="15544800" y="23469600"/>
            <a:ext cx="12801600" cy="1752602"/>
          </a:xfrm>
        </p:spPr>
        <p:txBody>
          <a:bodyPr tIns="182880"/>
          <a:lstStyle>
            <a:lvl1pPr>
              <a:defRPr baseline="0"/>
            </a:lvl1pPr>
            <a:lvl5pPr>
              <a:defRPr/>
            </a:lvl5pPr>
            <a:lvl6pPr>
              <a:defRPr/>
            </a:lvl6pPr>
            <a:lvl7pPr>
              <a:defRPr/>
            </a:lvl7pPr>
            <a:lvl8pPr>
              <a:defRPr/>
            </a:lvl8pPr>
            <a:lvl9pPr>
              <a:defRPr/>
            </a:lvl9pPr>
          </a:lstStyle>
          <a:p>
            <a:pPr lvl="0"/>
            <a:r>
              <a:rPr lang="en-US" dirty="0" smtClean="0"/>
              <a:t>Use this placeholder to add text or other content</a:t>
            </a:r>
          </a:p>
          <a:p>
            <a:pPr lvl="1"/>
            <a:r>
              <a:rPr lang="en-US" dirty="0" smtClean="0"/>
              <a:t>Second level</a:t>
            </a:r>
          </a:p>
        </p:txBody>
      </p:sp>
      <p:sp>
        <p:nvSpPr>
          <p:cNvPr id="24" name="Text Placeholder 6"/>
          <p:cNvSpPr>
            <a:spLocks noGrp="1"/>
          </p:cNvSpPr>
          <p:nvPr>
            <p:ph type="body" sz="quarter" idx="29" hasCustomPrompt="1"/>
          </p:nvPr>
        </p:nvSpPr>
        <p:spPr>
          <a:xfrm>
            <a:off x="15544800" y="25831802"/>
            <a:ext cx="12801600" cy="1219200"/>
          </a:xfrm>
          <a:prstGeom prst="round1Rect">
            <a:avLst/>
          </a:prstGeom>
          <a:solidFill>
            <a:schemeClr val="accent6"/>
          </a:solidFill>
        </p:spPr>
        <p:txBody>
          <a:bodyPr lIns="365760" anchor="ctr">
            <a:noAutofit/>
          </a:bodyPr>
          <a:lstStyle>
            <a:lvl1pPr marL="0" indent="0">
              <a:spcBef>
                <a:spcPts val="0"/>
              </a:spcBef>
              <a:buNone/>
              <a:defRPr sz="4502" cap="all" baseline="0">
                <a:solidFill>
                  <a:schemeClr val="bg1"/>
                </a:solidFill>
                <a:latin typeface="+mj-lt"/>
              </a:defRPr>
            </a:lvl1pPr>
            <a:lvl2pPr marL="0" indent="0">
              <a:spcBef>
                <a:spcPts val="0"/>
              </a:spcBef>
              <a:buNone/>
              <a:defRPr sz="4502" cap="all" baseline="0">
                <a:solidFill>
                  <a:schemeClr val="bg1"/>
                </a:solidFill>
                <a:latin typeface="+mj-lt"/>
              </a:defRPr>
            </a:lvl2pPr>
            <a:lvl3pPr marL="0" indent="0">
              <a:spcBef>
                <a:spcPts val="0"/>
              </a:spcBef>
              <a:buNone/>
              <a:defRPr sz="4502" cap="all" baseline="0">
                <a:solidFill>
                  <a:schemeClr val="bg1"/>
                </a:solidFill>
                <a:latin typeface="+mj-lt"/>
              </a:defRPr>
            </a:lvl3pPr>
            <a:lvl4pPr marL="0" indent="0">
              <a:spcBef>
                <a:spcPts val="0"/>
              </a:spcBef>
              <a:buNone/>
              <a:defRPr sz="4502" cap="all" baseline="0">
                <a:solidFill>
                  <a:schemeClr val="bg1"/>
                </a:solidFill>
                <a:latin typeface="+mj-lt"/>
              </a:defRPr>
            </a:lvl4pPr>
            <a:lvl5pPr marL="0" indent="0">
              <a:spcBef>
                <a:spcPts val="0"/>
              </a:spcBef>
              <a:buNone/>
              <a:defRPr sz="4502" cap="all" baseline="0">
                <a:solidFill>
                  <a:schemeClr val="bg1"/>
                </a:solidFill>
                <a:latin typeface="+mj-lt"/>
              </a:defRPr>
            </a:lvl5pPr>
            <a:lvl6pPr marL="0" indent="0">
              <a:spcBef>
                <a:spcPts val="0"/>
              </a:spcBef>
              <a:buNone/>
              <a:defRPr sz="4502" cap="all" baseline="0">
                <a:solidFill>
                  <a:schemeClr val="bg1"/>
                </a:solidFill>
                <a:latin typeface="+mj-lt"/>
              </a:defRPr>
            </a:lvl6pPr>
            <a:lvl7pPr marL="0" indent="0">
              <a:spcBef>
                <a:spcPts val="0"/>
              </a:spcBef>
              <a:buNone/>
              <a:defRPr sz="4502" cap="all" baseline="0">
                <a:solidFill>
                  <a:schemeClr val="bg1"/>
                </a:solidFill>
                <a:latin typeface="+mj-lt"/>
              </a:defRPr>
            </a:lvl7pPr>
            <a:lvl8pPr marL="0" indent="0">
              <a:spcBef>
                <a:spcPts val="0"/>
              </a:spcBef>
              <a:buNone/>
              <a:defRPr sz="4502" cap="all" baseline="0">
                <a:solidFill>
                  <a:schemeClr val="bg1"/>
                </a:solidFill>
                <a:latin typeface="+mj-lt"/>
              </a:defRPr>
            </a:lvl8pPr>
            <a:lvl9pPr marL="0" indent="0">
              <a:spcBef>
                <a:spcPts val="0"/>
              </a:spcBef>
              <a:buNone/>
              <a:defRPr sz="4502" cap="all" baseline="0">
                <a:solidFill>
                  <a:schemeClr val="bg1"/>
                </a:solidFill>
                <a:latin typeface="+mj-lt"/>
              </a:defRPr>
            </a:lvl9pPr>
          </a:lstStyle>
          <a:p>
            <a:pPr lvl="0"/>
            <a:r>
              <a:rPr lang="en-US" dirty="0" smtClean="0"/>
              <a:t>Heading</a:t>
            </a:r>
            <a:endParaRPr lang="en-US" dirty="0"/>
          </a:p>
        </p:txBody>
      </p:sp>
      <p:sp>
        <p:nvSpPr>
          <p:cNvPr id="25" name="Content Placeholder 17"/>
          <p:cNvSpPr>
            <a:spLocks noGrp="1"/>
          </p:cNvSpPr>
          <p:nvPr>
            <p:ph sz="quarter" idx="30" hasCustomPrompt="1"/>
          </p:nvPr>
        </p:nvSpPr>
        <p:spPr>
          <a:xfrm>
            <a:off x="15544800" y="27057098"/>
            <a:ext cx="12801600" cy="4572000"/>
          </a:xfrm>
        </p:spPr>
        <p:txBody>
          <a:bodyPr lIns="365760" tIns="182880"/>
          <a:lstStyle>
            <a:lvl1pPr>
              <a:defRPr baseline="0"/>
            </a:lvl1pPr>
            <a:lvl5pPr>
              <a:defRPr/>
            </a:lvl5pPr>
            <a:lvl6pPr>
              <a:defRPr/>
            </a:lvl6pPr>
            <a:lvl7pPr>
              <a:defRPr/>
            </a:lvl7pPr>
            <a:lvl8pPr>
              <a:defRPr/>
            </a:lvl8pPr>
            <a:lvl9pPr>
              <a:defRPr/>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a:t>
            </a:r>
          </a:p>
          <a:p>
            <a:pPr lvl="6"/>
            <a:r>
              <a:rPr lang="en-US" dirty="0" smtClean="0"/>
              <a:t>Seven</a:t>
            </a:r>
          </a:p>
          <a:p>
            <a:pPr lvl="7"/>
            <a:r>
              <a:rPr lang="en-US" dirty="0" smtClean="0"/>
              <a:t>Eight</a:t>
            </a:r>
          </a:p>
          <a:p>
            <a:pPr lvl="8"/>
            <a:r>
              <a:rPr lang="en-US" dirty="0" smtClean="0"/>
              <a:t>Nine</a:t>
            </a:r>
            <a:endParaRPr lang="en-US" dirty="0"/>
          </a:p>
        </p:txBody>
      </p:sp>
      <p:sp>
        <p:nvSpPr>
          <p:cNvPr id="26" name="Text Placeholder 6"/>
          <p:cNvSpPr>
            <a:spLocks noGrp="1"/>
          </p:cNvSpPr>
          <p:nvPr>
            <p:ph type="body" sz="quarter" idx="31" hasCustomPrompt="1"/>
          </p:nvPr>
        </p:nvSpPr>
        <p:spPr>
          <a:xfrm>
            <a:off x="29900880" y="5852160"/>
            <a:ext cx="12801600" cy="1219200"/>
          </a:xfrm>
          <a:prstGeom prst="round1Rect">
            <a:avLst/>
          </a:prstGeom>
          <a:solidFill>
            <a:schemeClr val="accent6"/>
          </a:solidFill>
        </p:spPr>
        <p:txBody>
          <a:bodyPr lIns="365760" anchor="ctr">
            <a:noAutofit/>
          </a:bodyPr>
          <a:lstStyle>
            <a:lvl1pPr marL="0" indent="0">
              <a:spcBef>
                <a:spcPts val="0"/>
              </a:spcBef>
              <a:buNone/>
              <a:defRPr sz="4502" cap="all" baseline="0">
                <a:solidFill>
                  <a:schemeClr val="bg1"/>
                </a:solidFill>
                <a:latin typeface="+mj-lt"/>
              </a:defRPr>
            </a:lvl1pPr>
            <a:lvl2pPr marL="0" indent="0">
              <a:spcBef>
                <a:spcPts val="0"/>
              </a:spcBef>
              <a:buNone/>
              <a:defRPr sz="4502" cap="all" baseline="0">
                <a:solidFill>
                  <a:schemeClr val="bg1"/>
                </a:solidFill>
                <a:latin typeface="+mj-lt"/>
              </a:defRPr>
            </a:lvl2pPr>
            <a:lvl3pPr marL="0" indent="0">
              <a:spcBef>
                <a:spcPts val="0"/>
              </a:spcBef>
              <a:buNone/>
              <a:defRPr sz="4502" cap="all" baseline="0">
                <a:solidFill>
                  <a:schemeClr val="bg1"/>
                </a:solidFill>
                <a:latin typeface="+mj-lt"/>
              </a:defRPr>
            </a:lvl3pPr>
            <a:lvl4pPr marL="0" indent="0">
              <a:spcBef>
                <a:spcPts val="0"/>
              </a:spcBef>
              <a:buNone/>
              <a:defRPr sz="4502" cap="all" baseline="0">
                <a:solidFill>
                  <a:schemeClr val="bg1"/>
                </a:solidFill>
                <a:latin typeface="+mj-lt"/>
              </a:defRPr>
            </a:lvl4pPr>
            <a:lvl5pPr marL="0" indent="0">
              <a:spcBef>
                <a:spcPts val="0"/>
              </a:spcBef>
              <a:buNone/>
              <a:defRPr sz="4502" cap="all" baseline="0">
                <a:solidFill>
                  <a:schemeClr val="bg1"/>
                </a:solidFill>
                <a:latin typeface="+mj-lt"/>
              </a:defRPr>
            </a:lvl5pPr>
            <a:lvl6pPr marL="0" indent="0">
              <a:spcBef>
                <a:spcPts val="0"/>
              </a:spcBef>
              <a:buNone/>
              <a:defRPr sz="4502" cap="all" baseline="0">
                <a:solidFill>
                  <a:schemeClr val="bg1"/>
                </a:solidFill>
                <a:latin typeface="+mj-lt"/>
              </a:defRPr>
            </a:lvl6pPr>
            <a:lvl7pPr marL="0" indent="0">
              <a:spcBef>
                <a:spcPts val="0"/>
              </a:spcBef>
              <a:buNone/>
              <a:defRPr sz="4502" cap="all" baseline="0">
                <a:solidFill>
                  <a:schemeClr val="bg1"/>
                </a:solidFill>
                <a:latin typeface="+mj-lt"/>
              </a:defRPr>
            </a:lvl7pPr>
            <a:lvl8pPr marL="0" indent="0">
              <a:spcBef>
                <a:spcPts val="0"/>
              </a:spcBef>
              <a:buNone/>
              <a:defRPr sz="4502" cap="all" baseline="0">
                <a:solidFill>
                  <a:schemeClr val="bg1"/>
                </a:solidFill>
                <a:latin typeface="+mj-lt"/>
              </a:defRPr>
            </a:lvl8pPr>
            <a:lvl9pPr marL="0" indent="0">
              <a:spcBef>
                <a:spcPts val="0"/>
              </a:spcBef>
              <a:buNone/>
              <a:defRPr sz="4502" cap="all" baseline="0">
                <a:solidFill>
                  <a:schemeClr val="bg1"/>
                </a:solidFill>
                <a:latin typeface="+mj-lt"/>
              </a:defRPr>
            </a:lvl9pPr>
          </a:lstStyle>
          <a:p>
            <a:pPr lvl="0"/>
            <a:r>
              <a:rPr lang="en-US" dirty="0" smtClean="0"/>
              <a:t>Heading</a:t>
            </a:r>
            <a:endParaRPr lang="en-US" dirty="0"/>
          </a:p>
        </p:txBody>
      </p:sp>
      <p:sp>
        <p:nvSpPr>
          <p:cNvPr id="27" name="Content Placeholder 17"/>
          <p:cNvSpPr>
            <a:spLocks noGrp="1"/>
          </p:cNvSpPr>
          <p:nvPr>
            <p:ph sz="quarter" idx="32" hasCustomPrompt="1"/>
          </p:nvPr>
        </p:nvSpPr>
        <p:spPr>
          <a:xfrm>
            <a:off x="29900880" y="7071360"/>
            <a:ext cx="12801600" cy="7315200"/>
          </a:xfrm>
        </p:spPr>
        <p:txBody>
          <a:bodyPr lIns="365760" tIns="182880"/>
          <a:lstStyle>
            <a:lvl1pPr>
              <a:defRPr baseline="0"/>
            </a:lvl1pPr>
            <a:lvl5pPr>
              <a:defRPr/>
            </a:lvl5pPr>
            <a:lvl6pPr>
              <a:defRPr/>
            </a:lvl6pPr>
            <a:lvl7pPr>
              <a:defRPr/>
            </a:lvl7pPr>
            <a:lvl8pPr>
              <a:defRPr/>
            </a:lvl8pPr>
            <a:lvl9pPr>
              <a:defRPr/>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a:t>
            </a:r>
          </a:p>
          <a:p>
            <a:pPr lvl="6"/>
            <a:r>
              <a:rPr lang="en-US" dirty="0" smtClean="0"/>
              <a:t>Seven</a:t>
            </a:r>
          </a:p>
          <a:p>
            <a:pPr lvl="7"/>
            <a:r>
              <a:rPr lang="en-US" dirty="0" smtClean="0"/>
              <a:t>Eight</a:t>
            </a:r>
          </a:p>
          <a:p>
            <a:pPr lvl="8"/>
            <a:r>
              <a:rPr lang="en-US" dirty="0" smtClean="0"/>
              <a:t>Nine</a:t>
            </a:r>
            <a:endParaRPr lang="en-US" dirty="0"/>
          </a:p>
        </p:txBody>
      </p:sp>
      <p:sp>
        <p:nvSpPr>
          <p:cNvPr id="28" name="Content Placeholder 17"/>
          <p:cNvSpPr>
            <a:spLocks noGrp="1"/>
          </p:cNvSpPr>
          <p:nvPr>
            <p:ph sz="quarter" idx="33" hasCustomPrompt="1"/>
          </p:nvPr>
        </p:nvSpPr>
        <p:spPr>
          <a:xfrm>
            <a:off x="29900880" y="15837408"/>
            <a:ext cx="12801600" cy="7315200"/>
          </a:xfrm>
        </p:spPr>
        <p:txBody>
          <a:bodyPr lIns="365760" tIns="182880"/>
          <a:lstStyle>
            <a:lvl1pPr>
              <a:defRPr baseline="0"/>
            </a:lvl1pPr>
            <a:lvl5pPr>
              <a:defRPr/>
            </a:lvl5pPr>
            <a:lvl6pPr>
              <a:defRPr/>
            </a:lvl6pPr>
            <a:lvl7pPr>
              <a:defRPr/>
            </a:lvl7pPr>
            <a:lvl8pPr>
              <a:defRPr/>
            </a:lvl8pPr>
            <a:lvl9pPr>
              <a:defRPr/>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a:t>
            </a:r>
          </a:p>
          <a:p>
            <a:pPr lvl="6"/>
            <a:r>
              <a:rPr lang="en-US" dirty="0" smtClean="0"/>
              <a:t>Seven</a:t>
            </a:r>
          </a:p>
          <a:p>
            <a:pPr lvl="7"/>
            <a:r>
              <a:rPr lang="en-US" dirty="0" smtClean="0"/>
              <a:t>Eight</a:t>
            </a:r>
          </a:p>
          <a:p>
            <a:pPr lvl="8"/>
            <a:r>
              <a:rPr lang="en-US" dirty="0" smtClean="0"/>
              <a:t>Nine</a:t>
            </a:r>
            <a:endParaRPr lang="en-US" dirty="0"/>
          </a:p>
        </p:txBody>
      </p:sp>
      <p:sp>
        <p:nvSpPr>
          <p:cNvPr id="29" name="Text Placeholder 6"/>
          <p:cNvSpPr>
            <a:spLocks noGrp="1"/>
          </p:cNvSpPr>
          <p:nvPr>
            <p:ph type="body" sz="quarter" idx="34" hasCustomPrompt="1"/>
          </p:nvPr>
        </p:nvSpPr>
        <p:spPr>
          <a:xfrm>
            <a:off x="29900880" y="25831802"/>
            <a:ext cx="12801600" cy="1219200"/>
          </a:xfrm>
          <a:prstGeom prst="round1Rect">
            <a:avLst/>
          </a:prstGeom>
          <a:solidFill>
            <a:schemeClr val="accent1"/>
          </a:solidFill>
        </p:spPr>
        <p:txBody>
          <a:bodyPr lIns="365760" anchor="ctr">
            <a:noAutofit/>
          </a:bodyPr>
          <a:lstStyle>
            <a:lvl1pPr marL="0" indent="0">
              <a:spcBef>
                <a:spcPts val="0"/>
              </a:spcBef>
              <a:buNone/>
              <a:defRPr sz="4502" cap="all" baseline="0">
                <a:solidFill>
                  <a:schemeClr val="bg1"/>
                </a:solidFill>
                <a:latin typeface="+mj-lt"/>
              </a:defRPr>
            </a:lvl1pPr>
            <a:lvl2pPr marL="0" indent="0">
              <a:spcBef>
                <a:spcPts val="0"/>
              </a:spcBef>
              <a:buNone/>
              <a:defRPr sz="4502" cap="all" baseline="0">
                <a:solidFill>
                  <a:schemeClr val="bg1"/>
                </a:solidFill>
                <a:latin typeface="+mj-lt"/>
              </a:defRPr>
            </a:lvl2pPr>
            <a:lvl3pPr marL="0" indent="0">
              <a:spcBef>
                <a:spcPts val="0"/>
              </a:spcBef>
              <a:buNone/>
              <a:defRPr sz="4502" cap="all" baseline="0">
                <a:solidFill>
                  <a:schemeClr val="bg1"/>
                </a:solidFill>
                <a:latin typeface="+mj-lt"/>
              </a:defRPr>
            </a:lvl3pPr>
            <a:lvl4pPr marL="0" indent="0">
              <a:spcBef>
                <a:spcPts val="0"/>
              </a:spcBef>
              <a:buNone/>
              <a:defRPr sz="4502" cap="all" baseline="0">
                <a:solidFill>
                  <a:schemeClr val="bg1"/>
                </a:solidFill>
                <a:latin typeface="+mj-lt"/>
              </a:defRPr>
            </a:lvl4pPr>
            <a:lvl5pPr marL="0" indent="0">
              <a:spcBef>
                <a:spcPts val="0"/>
              </a:spcBef>
              <a:buNone/>
              <a:defRPr sz="4502" cap="all" baseline="0">
                <a:solidFill>
                  <a:schemeClr val="bg1"/>
                </a:solidFill>
                <a:latin typeface="+mj-lt"/>
              </a:defRPr>
            </a:lvl5pPr>
            <a:lvl6pPr marL="0" indent="0">
              <a:spcBef>
                <a:spcPts val="0"/>
              </a:spcBef>
              <a:buNone/>
              <a:defRPr sz="4502" cap="all" baseline="0">
                <a:solidFill>
                  <a:schemeClr val="bg1"/>
                </a:solidFill>
                <a:latin typeface="+mj-lt"/>
              </a:defRPr>
            </a:lvl6pPr>
            <a:lvl7pPr marL="0" indent="0">
              <a:spcBef>
                <a:spcPts val="0"/>
              </a:spcBef>
              <a:buNone/>
              <a:defRPr sz="4502" cap="all" baseline="0">
                <a:solidFill>
                  <a:schemeClr val="bg1"/>
                </a:solidFill>
                <a:latin typeface="+mj-lt"/>
              </a:defRPr>
            </a:lvl7pPr>
            <a:lvl8pPr marL="0" indent="0">
              <a:spcBef>
                <a:spcPts val="0"/>
              </a:spcBef>
              <a:buNone/>
              <a:defRPr sz="4502" cap="all" baseline="0">
                <a:solidFill>
                  <a:schemeClr val="bg1"/>
                </a:solidFill>
                <a:latin typeface="+mj-lt"/>
              </a:defRPr>
            </a:lvl8pPr>
            <a:lvl9pPr marL="0" indent="0">
              <a:spcBef>
                <a:spcPts val="0"/>
              </a:spcBef>
              <a:buNone/>
              <a:defRPr sz="4502" cap="all" baseline="0">
                <a:solidFill>
                  <a:schemeClr val="bg1"/>
                </a:solidFill>
                <a:latin typeface="+mj-lt"/>
              </a:defRPr>
            </a:lvl9pPr>
          </a:lstStyle>
          <a:p>
            <a:pPr lvl="0"/>
            <a:r>
              <a:rPr lang="en-US" dirty="0" smtClean="0"/>
              <a:t>Heading</a:t>
            </a:r>
            <a:endParaRPr lang="en-US" dirty="0"/>
          </a:p>
        </p:txBody>
      </p:sp>
      <p:sp>
        <p:nvSpPr>
          <p:cNvPr id="30" name="Content Placeholder 17"/>
          <p:cNvSpPr>
            <a:spLocks noGrp="1"/>
          </p:cNvSpPr>
          <p:nvPr>
            <p:ph sz="quarter" idx="35" hasCustomPrompt="1"/>
          </p:nvPr>
        </p:nvSpPr>
        <p:spPr>
          <a:xfrm>
            <a:off x="29900880" y="27057098"/>
            <a:ext cx="12801600" cy="4572000"/>
          </a:xfrm>
        </p:spPr>
        <p:txBody>
          <a:bodyPr lIns="365760" tIns="182880"/>
          <a:lstStyle>
            <a:lvl1pPr>
              <a:defRPr baseline="0"/>
            </a:lvl1pPr>
            <a:lvl5pPr>
              <a:defRPr/>
            </a:lvl5pPr>
            <a:lvl6pPr>
              <a:defRPr/>
            </a:lvl6pPr>
            <a:lvl7pPr>
              <a:defRPr/>
            </a:lvl7pPr>
            <a:lvl8pPr>
              <a:defRPr/>
            </a:lvl8pPr>
            <a:lvl9pPr>
              <a:defRPr/>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a:t>
            </a:r>
          </a:p>
          <a:p>
            <a:pPr lvl="6"/>
            <a:r>
              <a:rPr lang="en-US" dirty="0" smtClean="0"/>
              <a:t>Seven</a:t>
            </a:r>
          </a:p>
          <a:p>
            <a:pPr lvl="7"/>
            <a:r>
              <a:rPr lang="en-US" dirty="0" smtClean="0"/>
              <a:t>Eight</a:t>
            </a:r>
          </a:p>
          <a:p>
            <a:pPr lvl="8"/>
            <a:r>
              <a:rPr lang="en-US" dirty="0" smtClean="0"/>
              <a:t>Nine</a:t>
            </a:r>
            <a:endParaRPr lang="en-US" dirty="0"/>
          </a:p>
        </p:txBody>
      </p:sp>
      <p:sp>
        <p:nvSpPr>
          <p:cNvPr id="32" name="Instructions"/>
          <p:cNvSpPr/>
          <p:nvPr userDrawn="1"/>
        </p:nvSpPr>
        <p:spPr>
          <a:xfrm>
            <a:off x="43891202" y="2552698"/>
            <a:ext cx="12447269" cy="32918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05742" rIns="205742" rtlCol="0" anchor="t"/>
          <a:lstStyle/>
          <a:p>
            <a:pPr lvl="0">
              <a:spcBef>
                <a:spcPts val="902"/>
              </a:spcBef>
            </a:pPr>
            <a:r>
              <a:rPr sz="7200" dirty="0">
                <a:solidFill>
                  <a:prstClr val="white">
                    <a:lumMod val="50000"/>
                  </a:prstClr>
                </a:solidFill>
                <a:latin typeface="Calibri Light" panose="020F0302020204030204" pitchFamily="34" charset="0"/>
                <a:cs typeface="Calibri" panose="020F0502020204030204" pitchFamily="34" charset="0"/>
              </a:rPr>
              <a:t>Printing:</a:t>
            </a:r>
          </a:p>
          <a:p>
            <a:pPr lvl="0">
              <a:spcBef>
                <a:spcPts val="902"/>
              </a:spcBef>
            </a:pPr>
            <a:r>
              <a:rPr lang="en-US" sz="4954" dirty="0" smtClean="0">
                <a:solidFill>
                  <a:prstClr val="white">
                    <a:lumMod val="50000"/>
                  </a:prstClr>
                </a:solidFill>
                <a:latin typeface="Calibri Light" panose="020F0302020204030204" pitchFamily="34" charset="0"/>
                <a:cs typeface="Calibri" panose="020F0502020204030204" pitchFamily="34" charset="0"/>
              </a:rPr>
              <a:t>This poster is 48” wide by 36” high. It’s designed to be printed on a large-format printer.</a:t>
            </a:r>
          </a:p>
          <a:p>
            <a:pPr lvl="0">
              <a:spcBef>
                <a:spcPts val="226"/>
              </a:spcBef>
            </a:pPr>
            <a:endParaRPr sz="4502" dirty="0">
              <a:solidFill>
                <a:prstClr val="white">
                  <a:lumMod val="50000"/>
                </a:prstClr>
              </a:solidFill>
              <a:latin typeface="Calibri Light" panose="020F0302020204030204" pitchFamily="34" charset="0"/>
              <a:cs typeface="Calibri" panose="020F0502020204030204" pitchFamily="34" charset="0"/>
            </a:endParaRPr>
          </a:p>
          <a:p>
            <a:pPr lvl="0">
              <a:spcBef>
                <a:spcPts val="902"/>
              </a:spcBef>
            </a:pPr>
            <a:r>
              <a:rPr sz="6600" dirty="0">
                <a:solidFill>
                  <a:prstClr val="white">
                    <a:lumMod val="50000"/>
                  </a:prstClr>
                </a:solidFill>
                <a:latin typeface="Calibri Light" panose="020F0302020204030204" pitchFamily="34" charset="0"/>
                <a:cs typeface="Calibri" panose="020F0502020204030204" pitchFamily="34" charset="0"/>
              </a:rPr>
              <a:t>Customizing the Content:</a:t>
            </a:r>
          </a:p>
          <a:p>
            <a:pPr lvl="0">
              <a:spcBef>
                <a:spcPts val="902"/>
              </a:spcBef>
            </a:pPr>
            <a:r>
              <a:rPr sz="4954" dirty="0">
                <a:solidFill>
                  <a:prstClr val="white">
                    <a:lumMod val="50000"/>
                  </a:prstClr>
                </a:solidFill>
                <a:latin typeface="Calibri Light" panose="020F0302020204030204" pitchFamily="34" charset="0"/>
                <a:cs typeface="Calibri" panose="020F0502020204030204" pitchFamily="34" charset="0"/>
              </a:rPr>
              <a:t>The placeholders in this </a:t>
            </a:r>
            <a:r>
              <a:rPr lang="en-US" sz="4954" dirty="0" smtClean="0">
                <a:solidFill>
                  <a:prstClr val="white">
                    <a:lumMod val="50000"/>
                  </a:prstClr>
                </a:solidFill>
                <a:latin typeface="Calibri Light" panose="020F0302020204030204" pitchFamily="34" charset="0"/>
                <a:cs typeface="Calibri" panose="020F0502020204030204" pitchFamily="34" charset="0"/>
              </a:rPr>
              <a:t>poster </a:t>
            </a:r>
            <a:r>
              <a:rPr sz="4954" dirty="0" smtClean="0">
                <a:solidFill>
                  <a:prstClr val="white">
                    <a:lumMod val="50000"/>
                  </a:prstClr>
                </a:solidFill>
                <a:latin typeface="Calibri Light" panose="020F0302020204030204" pitchFamily="34" charset="0"/>
                <a:cs typeface="Calibri" panose="020F0502020204030204" pitchFamily="34" charset="0"/>
              </a:rPr>
              <a:t>are </a:t>
            </a:r>
            <a:r>
              <a:rPr sz="4954" dirty="0">
                <a:solidFill>
                  <a:prstClr val="white">
                    <a:lumMod val="50000"/>
                  </a:prstClr>
                </a:solidFill>
                <a:latin typeface="Calibri Light" panose="020F0302020204030204" pitchFamily="34" charset="0"/>
                <a:cs typeface="Calibri" panose="020F0502020204030204" pitchFamily="34" charset="0"/>
              </a:rPr>
              <a:t>formatted for you. </a:t>
            </a:r>
            <a:r>
              <a:rPr lang="en-US" sz="4954" dirty="0" smtClean="0">
                <a:solidFill>
                  <a:prstClr val="white">
                    <a:lumMod val="50000"/>
                  </a:prstClr>
                </a:solidFill>
                <a:latin typeface="Calibri Light" panose="020F0302020204030204" pitchFamily="34" charset="0"/>
                <a:cs typeface="Calibri" panose="020F0502020204030204" pitchFamily="34" charset="0"/>
              </a:rPr>
              <a:t>Type</a:t>
            </a:r>
            <a:r>
              <a:rPr lang="en-US" sz="4954" baseline="0" dirty="0" smtClean="0">
                <a:solidFill>
                  <a:prstClr val="white">
                    <a:lumMod val="50000"/>
                  </a:prstClr>
                </a:solidFill>
                <a:latin typeface="Calibri Light" panose="020F0302020204030204" pitchFamily="34" charset="0"/>
                <a:cs typeface="Calibri" panose="020F0502020204030204" pitchFamily="34" charset="0"/>
              </a:rPr>
              <a:t> in the placeholders </a:t>
            </a:r>
            <a:r>
              <a:rPr lang="en-US" sz="4954" dirty="0" smtClean="0">
                <a:solidFill>
                  <a:prstClr val="white">
                    <a:lumMod val="50000"/>
                  </a:prstClr>
                </a:solidFill>
                <a:latin typeface="Calibri Light" panose="020F0302020204030204" pitchFamily="34" charset="0"/>
                <a:cs typeface="Calibri" panose="020F0502020204030204" pitchFamily="34" charset="0"/>
              </a:rPr>
              <a:t>to add text, or c</a:t>
            </a:r>
            <a:r>
              <a:rPr lang="en-US" sz="4954" baseline="0" dirty="0" smtClean="0">
                <a:solidFill>
                  <a:prstClr val="white">
                    <a:lumMod val="50000"/>
                  </a:prstClr>
                </a:solidFill>
                <a:latin typeface="Calibri Light" panose="020F0302020204030204" pitchFamily="34" charset="0"/>
                <a:cs typeface="Calibri" panose="020F0502020204030204" pitchFamily="34" charset="0"/>
              </a:rPr>
              <a:t>lick an icon to add a table, chart, SmartArt graphic, picture or multimedia file.</a:t>
            </a:r>
          </a:p>
          <a:p>
            <a:pPr lvl="0">
              <a:spcBef>
                <a:spcPts val="1800"/>
              </a:spcBef>
            </a:pPr>
            <a:r>
              <a:rPr lang="en-US" sz="4954" dirty="0" smtClean="0">
                <a:solidFill>
                  <a:prstClr val="white">
                    <a:lumMod val="50000"/>
                  </a:prstClr>
                </a:solidFill>
                <a:latin typeface="Calibri Light" panose="020F0302020204030204" pitchFamily="34" charset="0"/>
                <a:cs typeface="Calibri" panose="020F0502020204030204" pitchFamily="34" charset="0"/>
              </a:rPr>
              <a:t>T</a:t>
            </a:r>
            <a:r>
              <a:rPr sz="4954" dirty="0" smtClean="0">
                <a:solidFill>
                  <a:prstClr val="white">
                    <a:lumMod val="50000"/>
                  </a:prstClr>
                </a:solidFill>
                <a:latin typeface="Calibri Light" panose="020F0302020204030204" pitchFamily="34" charset="0"/>
                <a:cs typeface="Calibri" panose="020F0502020204030204" pitchFamily="34" charset="0"/>
              </a:rPr>
              <a:t>o </a:t>
            </a:r>
            <a:r>
              <a:rPr sz="4954" dirty="0">
                <a:solidFill>
                  <a:prstClr val="white">
                    <a:lumMod val="50000"/>
                  </a:prstClr>
                </a:solidFill>
                <a:latin typeface="Calibri Light" panose="020F0302020204030204" pitchFamily="34" charset="0"/>
                <a:cs typeface="Calibri" panose="020F0502020204030204" pitchFamily="34" charset="0"/>
              </a:rPr>
              <a:t>add or remove bullet points from text, just click the Bullets button on the Home tab.</a:t>
            </a:r>
          </a:p>
          <a:p>
            <a:pPr lvl="0">
              <a:spcBef>
                <a:spcPts val="1800"/>
              </a:spcBef>
            </a:pPr>
            <a:r>
              <a:rPr sz="4954" dirty="0">
                <a:solidFill>
                  <a:prstClr val="white">
                    <a:lumMod val="50000"/>
                  </a:prstClr>
                </a:solidFill>
                <a:latin typeface="Calibri Light" panose="020F0302020204030204" pitchFamily="34" charset="0"/>
                <a:cs typeface="Calibri" panose="020F0502020204030204" pitchFamily="34" charset="0"/>
              </a:rPr>
              <a:t>If you need more placeholders for titles, </a:t>
            </a:r>
            <a:r>
              <a:rPr lang="en-US" sz="4954" dirty="0" smtClean="0">
                <a:solidFill>
                  <a:prstClr val="white">
                    <a:lumMod val="50000"/>
                  </a:prstClr>
                </a:solidFill>
                <a:latin typeface="Calibri Light" panose="020F0302020204030204" pitchFamily="34" charset="0"/>
                <a:cs typeface="Calibri" panose="020F0502020204030204" pitchFamily="34" charset="0"/>
              </a:rPr>
              <a:t>content</a:t>
            </a:r>
            <a:r>
              <a:rPr sz="4954" dirty="0" smtClean="0">
                <a:solidFill>
                  <a:prstClr val="white">
                    <a:lumMod val="50000"/>
                  </a:prstClr>
                </a:solidFill>
                <a:latin typeface="Calibri Light" panose="020F0302020204030204" pitchFamily="34" charset="0"/>
                <a:cs typeface="Calibri" panose="020F0502020204030204" pitchFamily="34" charset="0"/>
              </a:rPr>
              <a:t> </a:t>
            </a:r>
            <a:r>
              <a:rPr sz="4954" dirty="0">
                <a:solidFill>
                  <a:prstClr val="white">
                    <a:lumMod val="50000"/>
                  </a:prstClr>
                </a:solidFill>
                <a:latin typeface="Calibri Light" panose="020F0302020204030204" pitchFamily="34" charset="0"/>
                <a:cs typeface="Calibri" panose="020F0502020204030204" pitchFamily="34" charset="0"/>
              </a:rPr>
              <a:t>or body text, just make a copy of what you need and drag it into place. PowerPoint’s Smart Guides will help you align it with everything else.</a:t>
            </a:r>
          </a:p>
          <a:p>
            <a:pPr lvl="0">
              <a:spcBef>
                <a:spcPts val="1800"/>
              </a:spcBef>
            </a:pPr>
            <a:r>
              <a:rPr sz="4954" dirty="0">
                <a:solidFill>
                  <a:prstClr val="white">
                    <a:lumMod val="50000"/>
                  </a:prstClr>
                </a:solidFill>
                <a:latin typeface="Calibri Light" panose="020F0302020204030204" pitchFamily="34" charset="0"/>
                <a:cs typeface="Calibri" panose="020F0502020204030204" pitchFamily="34" charset="0"/>
              </a:rPr>
              <a:t>Want to use your own pictures instead of ours? No problem! Just </a:t>
            </a:r>
            <a:r>
              <a:rPr lang="en-US" sz="4954" dirty="0" smtClean="0">
                <a:solidFill>
                  <a:prstClr val="white">
                    <a:lumMod val="50000"/>
                  </a:prstClr>
                </a:solidFill>
                <a:latin typeface="Calibri Light" panose="020F0302020204030204" pitchFamily="34" charset="0"/>
                <a:cs typeface="Calibri" panose="020F0502020204030204" pitchFamily="34" charset="0"/>
              </a:rPr>
              <a:t>right-</a:t>
            </a:r>
            <a:r>
              <a:rPr sz="4954" dirty="0" smtClean="0">
                <a:solidFill>
                  <a:prstClr val="white">
                    <a:lumMod val="50000"/>
                  </a:prstClr>
                </a:solidFill>
                <a:latin typeface="Calibri Light" panose="020F0302020204030204" pitchFamily="34" charset="0"/>
                <a:cs typeface="Calibri" panose="020F0502020204030204" pitchFamily="34" charset="0"/>
              </a:rPr>
              <a:t>click </a:t>
            </a:r>
            <a:r>
              <a:rPr sz="4954" dirty="0">
                <a:solidFill>
                  <a:prstClr val="white">
                    <a:lumMod val="50000"/>
                  </a:prstClr>
                </a:solidFill>
                <a:latin typeface="Calibri Light" panose="020F0302020204030204" pitchFamily="34" charset="0"/>
                <a:cs typeface="Calibri" panose="020F0502020204030204" pitchFamily="34" charset="0"/>
              </a:rPr>
              <a:t>a </a:t>
            </a:r>
            <a:r>
              <a:rPr sz="4954" dirty="0" smtClean="0">
                <a:solidFill>
                  <a:prstClr val="white">
                    <a:lumMod val="50000"/>
                  </a:prstClr>
                </a:solidFill>
                <a:latin typeface="Calibri Light" panose="020F0302020204030204" pitchFamily="34" charset="0"/>
                <a:cs typeface="Calibri" panose="020F0502020204030204" pitchFamily="34" charset="0"/>
              </a:rPr>
              <a:t>picture</a:t>
            </a:r>
            <a:r>
              <a:rPr lang="en-US" sz="4954" dirty="0" smtClean="0">
                <a:solidFill>
                  <a:prstClr val="white">
                    <a:lumMod val="50000"/>
                  </a:prstClr>
                </a:solidFill>
                <a:latin typeface="Calibri Light" panose="020F0302020204030204" pitchFamily="34" charset="0"/>
                <a:cs typeface="Calibri" panose="020F0502020204030204" pitchFamily="34" charset="0"/>
              </a:rPr>
              <a:t> and choose Change Picture. Maintain the</a:t>
            </a:r>
            <a:r>
              <a:rPr lang="en-US" sz="4954" baseline="0" dirty="0" smtClean="0">
                <a:solidFill>
                  <a:prstClr val="white">
                    <a:lumMod val="50000"/>
                  </a:prstClr>
                </a:solidFill>
                <a:latin typeface="Calibri Light" panose="020F0302020204030204" pitchFamily="34" charset="0"/>
                <a:cs typeface="Calibri" panose="020F0502020204030204" pitchFamily="34" charset="0"/>
              </a:rPr>
              <a:t> proportion of pictures as you r</a:t>
            </a:r>
            <a:r>
              <a:rPr lang="en-US" sz="4954" dirty="0" smtClean="0">
                <a:solidFill>
                  <a:prstClr val="white">
                    <a:lumMod val="50000"/>
                  </a:prstClr>
                </a:solidFill>
                <a:latin typeface="Calibri Light" panose="020F0302020204030204" pitchFamily="34" charset="0"/>
                <a:cs typeface="Calibri" panose="020F0502020204030204" pitchFamily="34" charset="0"/>
              </a:rPr>
              <a:t>esize</a:t>
            </a:r>
            <a:r>
              <a:rPr lang="en-US" sz="4954" baseline="0" dirty="0" smtClean="0">
                <a:solidFill>
                  <a:prstClr val="white">
                    <a:lumMod val="50000"/>
                  </a:prstClr>
                </a:solidFill>
                <a:latin typeface="Calibri Light" panose="020F0302020204030204" pitchFamily="34" charset="0"/>
                <a:cs typeface="Calibri" panose="020F0502020204030204" pitchFamily="34" charset="0"/>
              </a:rPr>
              <a:t> by dragging a corner.</a:t>
            </a:r>
            <a:endParaRPr sz="4954" dirty="0">
              <a:solidFill>
                <a:prstClr val="white">
                  <a:lumMod val="50000"/>
                </a:prstClr>
              </a:solidFill>
              <a:latin typeface="Calibri Light" panose="020F0302020204030204" pitchFamily="34" charset="0"/>
              <a:cs typeface="Calibri" panose="020F0502020204030204" pitchFamily="34" charset="0"/>
            </a:endParaRPr>
          </a:p>
        </p:txBody>
      </p:sp>
    </p:spTree>
    <p:extLst>
      <p:ext uri="{BB962C8B-B14F-4D97-AF65-F5344CB8AC3E}">
        <p14:creationId xmlns:p14="http://schemas.microsoft.com/office/powerpoint/2010/main" val="1433990435"/>
      </p:ext>
    </p:extLst>
  </p:cSld>
  <p:clrMapOvr>
    <a:masterClrMapping/>
  </p:clrMapOvr>
  <p:extLst mod="1">
    <p:ext uri="{DCECCB84-F9BA-43D5-87BE-67443E8EF086}">
      <p15:sldGuideLst xmlns:p15="http://schemas.microsoft.com/office/powerpoint/2012/main">
        <p15:guide id="1" pos="44006" userDrawn="1">
          <p15:clr>
            <a:srgbClr val="A4A3A4"/>
          </p15:clr>
        </p15:guide>
        <p15:guide id="2" pos="88704" userDrawn="1">
          <p15:clr>
            <a:srgbClr val="A4A3A4"/>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853443"/>
            <a:ext cx="42428160" cy="3592826"/>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731520" y="5242560"/>
            <a:ext cx="42428160" cy="224332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0" y="30162646"/>
            <a:ext cx="43911235" cy="279639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Lst>
  <p:txStyles>
    <p:titleStyle>
      <a:lvl1pPr algn="ctr" defTabSz="2194560" rtl="0" eaLnBrk="1" latinLnBrk="0" hangingPunct="1">
        <a:spcBef>
          <a:spcPct val="0"/>
        </a:spcBef>
        <a:buNone/>
        <a:defRPr sz="15360" b="1" kern="1200">
          <a:solidFill>
            <a:srgbClr val="7030A0"/>
          </a:solidFill>
          <a:latin typeface="Helvetica"/>
          <a:ea typeface="+mj-ea"/>
          <a:cs typeface="Helvetica"/>
        </a:defRPr>
      </a:lvl1pPr>
    </p:titleStyle>
    <p:bodyStyle>
      <a:lvl1pPr marL="1645920" indent="-1645920" algn="l" defTabSz="2194560" rtl="0" eaLnBrk="1" latinLnBrk="0" hangingPunct="1">
        <a:lnSpc>
          <a:spcPct val="100000"/>
        </a:lnSpc>
        <a:spcBef>
          <a:spcPct val="20000"/>
        </a:spcBef>
        <a:buFont typeface="Arial"/>
        <a:buChar char="•"/>
        <a:defRPr sz="11520" b="0" i="0" kern="1200">
          <a:solidFill>
            <a:schemeClr val="bg1">
              <a:lumMod val="50000"/>
            </a:schemeClr>
          </a:solidFill>
          <a:latin typeface="Helvetica" charset="0"/>
          <a:ea typeface="Helvetica" charset="0"/>
          <a:cs typeface="Helvetica" charset="0"/>
        </a:defRPr>
      </a:lvl1pPr>
      <a:lvl2pPr marL="3566160" indent="-1371600" algn="l" defTabSz="2194560" rtl="0" eaLnBrk="1" latinLnBrk="0" hangingPunct="1">
        <a:lnSpc>
          <a:spcPct val="100000"/>
        </a:lnSpc>
        <a:spcBef>
          <a:spcPct val="20000"/>
        </a:spcBef>
        <a:buFont typeface="Arial"/>
        <a:buChar char="–"/>
        <a:defRPr sz="8640" b="0" i="0" kern="1200">
          <a:solidFill>
            <a:schemeClr val="bg1">
              <a:lumMod val="50000"/>
            </a:schemeClr>
          </a:solidFill>
          <a:latin typeface="Helvetica" charset="0"/>
          <a:ea typeface="Helvetica" charset="0"/>
          <a:cs typeface="Helvetica" charset="0"/>
        </a:defRPr>
      </a:lvl2pPr>
      <a:lvl3pPr marL="5486400" indent="-1097280" algn="l" defTabSz="2194560" rtl="0" eaLnBrk="1" latinLnBrk="0" hangingPunct="1">
        <a:lnSpc>
          <a:spcPct val="100000"/>
        </a:lnSpc>
        <a:spcBef>
          <a:spcPct val="20000"/>
        </a:spcBef>
        <a:buFont typeface="Arial"/>
        <a:buChar char="•"/>
        <a:defRPr sz="8640" b="0" i="0" kern="1200">
          <a:solidFill>
            <a:schemeClr val="bg1">
              <a:lumMod val="50000"/>
            </a:schemeClr>
          </a:solidFill>
          <a:latin typeface="Helvetica" charset="0"/>
          <a:ea typeface="Helvetica" charset="0"/>
          <a:cs typeface="Helvetica" charset="0"/>
        </a:defRPr>
      </a:lvl3pPr>
      <a:lvl4pPr marL="7680960" indent="-1097280" algn="l" defTabSz="2194560" rtl="0" eaLnBrk="1" latinLnBrk="0" hangingPunct="1">
        <a:lnSpc>
          <a:spcPct val="100000"/>
        </a:lnSpc>
        <a:spcBef>
          <a:spcPct val="20000"/>
        </a:spcBef>
        <a:buFont typeface="Arial"/>
        <a:buChar char="–"/>
        <a:defRPr sz="8640" b="0" i="0" kern="1200">
          <a:solidFill>
            <a:schemeClr val="bg1">
              <a:lumMod val="50000"/>
            </a:schemeClr>
          </a:solidFill>
          <a:latin typeface="Helvetica" charset="0"/>
          <a:ea typeface="Helvetica" charset="0"/>
          <a:cs typeface="Helvetica" charset="0"/>
        </a:defRPr>
      </a:lvl4pPr>
      <a:lvl5pPr marL="9875520" indent="-1097280" algn="l" defTabSz="2194560" rtl="0" eaLnBrk="1" latinLnBrk="0" hangingPunct="1">
        <a:lnSpc>
          <a:spcPct val="100000"/>
        </a:lnSpc>
        <a:spcBef>
          <a:spcPct val="20000"/>
        </a:spcBef>
        <a:buFont typeface="Arial"/>
        <a:buChar char="»"/>
        <a:defRPr sz="8640" b="0" i="0" kern="1200">
          <a:solidFill>
            <a:schemeClr val="bg1">
              <a:lumMod val="50000"/>
            </a:schemeClr>
          </a:solidFill>
          <a:latin typeface="Helvetica" charset="0"/>
          <a:ea typeface="Helvetica" charset="0"/>
          <a:cs typeface="Helvetica" charset="0"/>
        </a:defRPr>
      </a:lvl5pPr>
      <a:lvl6pPr marL="12070080" indent="-1097280" algn="l" defTabSz="2194560" rtl="0" eaLnBrk="1" latinLnBrk="0" hangingPunct="1">
        <a:spcBef>
          <a:spcPct val="20000"/>
        </a:spcBef>
        <a:buFont typeface="Arial"/>
        <a:buChar char="•"/>
        <a:defRPr sz="9600" kern="1200">
          <a:solidFill>
            <a:schemeClr val="tx1"/>
          </a:solidFill>
          <a:latin typeface="+mn-lt"/>
          <a:ea typeface="+mn-ea"/>
          <a:cs typeface="+mn-cs"/>
        </a:defRPr>
      </a:lvl6pPr>
      <a:lvl7pPr marL="14264640" indent="-1097280" algn="l" defTabSz="2194560" rtl="0" eaLnBrk="1" latinLnBrk="0" hangingPunct="1">
        <a:spcBef>
          <a:spcPct val="20000"/>
        </a:spcBef>
        <a:buFont typeface="Arial"/>
        <a:buChar char="•"/>
        <a:defRPr sz="9600" kern="1200">
          <a:solidFill>
            <a:schemeClr val="tx1"/>
          </a:solidFill>
          <a:latin typeface="+mn-lt"/>
          <a:ea typeface="+mn-ea"/>
          <a:cs typeface="+mn-cs"/>
        </a:defRPr>
      </a:lvl7pPr>
      <a:lvl8pPr marL="16459200" indent="-1097280" algn="l" defTabSz="2194560" rtl="0" eaLnBrk="1" latinLnBrk="0" hangingPunct="1">
        <a:spcBef>
          <a:spcPct val="20000"/>
        </a:spcBef>
        <a:buFont typeface="Arial"/>
        <a:buChar char="•"/>
        <a:defRPr sz="9600" kern="1200">
          <a:solidFill>
            <a:schemeClr val="tx1"/>
          </a:solidFill>
          <a:latin typeface="+mn-lt"/>
          <a:ea typeface="+mn-ea"/>
          <a:cs typeface="+mn-cs"/>
        </a:defRPr>
      </a:lvl8pPr>
      <a:lvl9pPr marL="18653760" indent="-1097280" algn="l" defTabSz="2194560" rtl="0" eaLnBrk="1" latinLnBrk="0" hangingPunct="1">
        <a:spcBef>
          <a:spcPct val="20000"/>
        </a:spcBef>
        <a:buFont typeface="Arial"/>
        <a:buChar char="•"/>
        <a:defRPr sz="9600" kern="1200">
          <a:solidFill>
            <a:schemeClr val="tx1"/>
          </a:solidFill>
          <a:latin typeface="+mn-lt"/>
          <a:ea typeface="+mn-ea"/>
          <a:cs typeface="+mn-cs"/>
        </a:defRPr>
      </a:lvl9pPr>
    </p:bodyStyle>
    <p:otherStyle>
      <a:defPPr>
        <a:defRPr lang="en-US"/>
      </a:defPPr>
      <a:lvl1pPr marL="0" algn="l" defTabSz="2194560" rtl="0" eaLnBrk="1" latinLnBrk="0" hangingPunct="1">
        <a:defRPr sz="8640" kern="1200">
          <a:solidFill>
            <a:schemeClr val="tx1"/>
          </a:solidFill>
          <a:latin typeface="+mn-lt"/>
          <a:ea typeface="+mn-ea"/>
          <a:cs typeface="+mn-cs"/>
        </a:defRPr>
      </a:lvl1pPr>
      <a:lvl2pPr marL="2194560" algn="l" defTabSz="2194560" rtl="0" eaLnBrk="1" latinLnBrk="0" hangingPunct="1">
        <a:defRPr sz="8640" kern="1200">
          <a:solidFill>
            <a:schemeClr val="tx1"/>
          </a:solidFill>
          <a:latin typeface="+mn-lt"/>
          <a:ea typeface="+mn-ea"/>
          <a:cs typeface="+mn-cs"/>
        </a:defRPr>
      </a:lvl2pPr>
      <a:lvl3pPr marL="4389120" algn="l" defTabSz="2194560" rtl="0" eaLnBrk="1" latinLnBrk="0" hangingPunct="1">
        <a:defRPr sz="8640" kern="1200">
          <a:solidFill>
            <a:schemeClr val="tx1"/>
          </a:solidFill>
          <a:latin typeface="+mn-lt"/>
          <a:ea typeface="+mn-ea"/>
          <a:cs typeface="+mn-cs"/>
        </a:defRPr>
      </a:lvl3pPr>
      <a:lvl4pPr marL="6583680" algn="l" defTabSz="2194560" rtl="0" eaLnBrk="1" latinLnBrk="0" hangingPunct="1">
        <a:defRPr sz="8640" kern="1200">
          <a:solidFill>
            <a:schemeClr val="tx1"/>
          </a:solidFill>
          <a:latin typeface="+mn-lt"/>
          <a:ea typeface="+mn-ea"/>
          <a:cs typeface="+mn-cs"/>
        </a:defRPr>
      </a:lvl4pPr>
      <a:lvl5pPr marL="8778240" algn="l" defTabSz="2194560" rtl="0" eaLnBrk="1" latinLnBrk="0" hangingPunct="1">
        <a:defRPr sz="8640" kern="1200">
          <a:solidFill>
            <a:schemeClr val="tx1"/>
          </a:solidFill>
          <a:latin typeface="+mn-lt"/>
          <a:ea typeface="+mn-ea"/>
          <a:cs typeface="+mn-cs"/>
        </a:defRPr>
      </a:lvl5pPr>
      <a:lvl6pPr marL="10972800" algn="l" defTabSz="2194560" rtl="0" eaLnBrk="1" latinLnBrk="0" hangingPunct="1">
        <a:defRPr sz="8640" kern="1200">
          <a:solidFill>
            <a:schemeClr val="tx1"/>
          </a:solidFill>
          <a:latin typeface="+mn-lt"/>
          <a:ea typeface="+mn-ea"/>
          <a:cs typeface="+mn-cs"/>
        </a:defRPr>
      </a:lvl6pPr>
      <a:lvl7pPr marL="13167360" algn="l" defTabSz="2194560" rtl="0" eaLnBrk="1" latinLnBrk="0" hangingPunct="1">
        <a:defRPr sz="8640" kern="1200">
          <a:solidFill>
            <a:schemeClr val="tx1"/>
          </a:solidFill>
          <a:latin typeface="+mn-lt"/>
          <a:ea typeface="+mn-ea"/>
          <a:cs typeface="+mn-cs"/>
        </a:defRPr>
      </a:lvl7pPr>
      <a:lvl8pPr marL="15361920" algn="l" defTabSz="2194560" rtl="0" eaLnBrk="1" latinLnBrk="0" hangingPunct="1">
        <a:defRPr sz="8640" kern="1200">
          <a:solidFill>
            <a:schemeClr val="tx1"/>
          </a:solidFill>
          <a:latin typeface="+mn-lt"/>
          <a:ea typeface="+mn-ea"/>
          <a:cs typeface="+mn-cs"/>
        </a:defRPr>
      </a:lvl8pPr>
      <a:lvl9pPr marL="17556480" algn="l" defTabSz="219456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966899" y="2616671"/>
            <a:ext cx="24910958" cy="502708"/>
          </a:xfrm>
        </p:spPr>
        <p:txBody>
          <a:bodyPr/>
          <a:lstStyle/>
          <a:p>
            <a:r>
              <a:rPr lang="en-US" dirty="0" smtClean="0">
                <a:solidFill>
                  <a:srgbClr val="010000"/>
                </a:solidFill>
              </a:rPr>
              <a:t>Import Lists in Action</a:t>
            </a:r>
            <a:r>
              <a:rPr lang="en-US" dirty="0" smtClean="0">
                <a:solidFill>
                  <a:srgbClr val="010000"/>
                </a:solidFill>
              </a:rPr>
              <a:t/>
            </a:r>
            <a:br>
              <a:rPr lang="en-US" dirty="0" smtClean="0">
                <a:solidFill>
                  <a:srgbClr val="010000"/>
                </a:solidFill>
              </a:rPr>
            </a:br>
            <a:endParaRPr lang="en-US" dirty="0">
              <a:solidFill>
                <a:srgbClr val="010000"/>
              </a:solidFill>
            </a:endParaRPr>
          </a:p>
        </p:txBody>
      </p:sp>
      <p:sp>
        <p:nvSpPr>
          <p:cNvPr id="5" name="Text Placeholder 4"/>
          <p:cNvSpPr>
            <a:spLocks noGrp="1"/>
          </p:cNvSpPr>
          <p:nvPr>
            <p:ph type="body" sz="quarter" idx="13"/>
          </p:nvPr>
        </p:nvSpPr>
        <p:spPr>
          <a:xfrm>
            <a:off x="199901" y="6043397"/>
            <a:ext cx="12801600" cy="1219200"/>
          </a:xfrm>
          <a:solidFill>
            <a:schemeClr val="accent6"/>
          </a:solidFill>
        </p:spPr>
        <p:txBody>
          <a:bodyPr/>
          <a:lstStyle/>
          <a:p>
            <a:r>
              <a:rPr lang="en-US" dirty="0" smtClean="0"/>
              <a:t>The problem</a:t>
            </a:r>
            <a:endParaRPr lang="en-US" dirty="0">
              <a:solidFill>
                <a:schemeClr val="accent1">
                  <a:lumMod val="75000"/>
                </a:schemeClr>
              </a:solidFill>
            </a:endParaRPr>
          </a:p>
        </p:txBody>
      </p:sp>
      <p:sp>
        <p:nvSpPr>
          <p:cNvPr id="12" name="Content Placeholder 11"/>
          <p:cNvSpPr>
            <a:spLocks noGrp="1"/>
          </p:cNvSpPr>
          <p:nvPr>
            <p:ph sz="quarter" idx="24"/>
          </p:nvPr>
        </p:nvSpPr>
        <p:spPr>
          <a:xfrm>
            <a:off x="184661" y="16780419"/>
            <a:ext cx="12779203" cy="3350597"/>
          </a:xfrm>
        </p:spPr>
        <p:txBody>
          <a:bodyPr>
            <a:normAutofit fontScale="40000" lnSpcReduction="20000"/>
          </a:bodyPr>
          <a:lstStyle/>
          <a:p>
            <a:pPr marL="0" indent="0">
              <a:buNone/>
            </a:pPr>
            <a:r>
              <a:rPr lang="en-US" sz="11100" b="1" dirty="0" smtClean="0"/>
              <a:t>A link to a search in our </a:t>
            </a:r>
            <a:r>
              <a:rPr lang="en-US" sz="11100" b="1" dirty="0" err="1" smtClean="0"/>
              <a:t>WebPac</a:t>
            </a:r>
            <a:r>
              <a:rPr lang="en-US" sz="11100" b="1" dirty="0" smtClean="0"/>
              <a:t> for a genre term added to appropriate resources (selected by Linguistics faculty members based on a list provided by the librarians</a:t>
            </a:r>
            <a:r>
              <a:rPr lang="en-US" sz="11100" b="1" dirty="0" smtClean="0"/>
              <a:t>)</a:t>
            </a:r>
            <a:endParaRPr lang="en-US" sz="11100" b="1" dirty="0" smtClean="0"/>
          </a:p>
          <a:p>
            <a:pPr marL="0" indent="0">
              <a:buNone/>
            </a:pPr>
            <a:r>
              <a:rPr lang="en-US" sz="11100" i="1" dirty="0" smtClean="0"/>
              <a:t>(We originally considered an RSS feed as </a:t>
            </a:r>
            <a:r>
              <a:rPr lang="en-US" sz="11100" i="1" dirty="0" smtClean="0"/>
              <a:t>well)</a:t>
            </a:r>
            <a:endParaRPr lang="en-US" sz="11100" i="1" dirty="0" smtClean="0"/>
          </a:p>
          <a:p>
            <a:endParaRPr lang="en-US" dirty="0"/>
          </a:p>
        </p:txBody>
      </p:sp>
      <p:sp>
        <p:nvSpPr>
          <p:cNvPr id="7" name="Text Placeholder 6"/>
          <p:cNvSpPr>
            <a:spLocks noGrp="1"/>
          </p:cNvSpPr>
          <p:nvPr>
            <p:ph type="body" sz="quarter" idx="17"/>
          </p:nvPr>
        </p:nvSpPr>
        <p:spPr>
          <a:xfrm>
            <a:off x="262642" y="15600475"/>
            <a:ext cx="12779208" cy="914400"/>
          </a:xfrm>
        </p:spPr>
        <p:txBody>
          <a:bodyPr/>
          <a:lstStyle/>
          <a:p>
            <a:r>
              <a:rPr lang="en-US" dirty="0" smtClean="0"/>
              <a:t>the solution</a:t>
            </a:r>
            <a:endParaRPr lang="en-US" dirty="0"/>
          </a:p>
        </p:txBody>
      </p:sp>
      <p:sp>
        <p:nvSpPr>
          <p:cNvPr id="13" name="Content Placeholder 12"/>
          <p:cNvSpPr>
            <a:spLocks noGrp="1"/>
          </p:cNvSpPr>
          <p:nvPr>
            <p:ph sz="quarter" idx="25"/>
          </p:nvPr>
        </p:nvSpPr>
        <p:spPr>
          <a:xfrm>
            <a:off x="15207766" y="8051605"/>
            <a:ext cx="11035550" cy="2815176"/>
          </a:xfrm>
        </p:spPr>
        <p:txBody>
          <a:bodyPr>
            <a:normAutofit fontScale="32500" lnSpcReduction="20000"/>
          </a:bodyPr>
          <a:lstStyle/>
          <a:p>
            <a:pPr marL="0" indent="0">
              <a:buNone/>
            </a:pPr>
            <a:r>
              <a:rPr lang="en-US" sz="12300" b="1" dirty="0" smtClean="0"/>
              <a:t>Sierra Create Lists:  </a:t>
            </a:r>
            <a:r>
              <a:rPr lang="en-US" sz="12300" dirty="0" smtClean="0"/>
              <a:t>Search Records, Sort Records, Export Records, Import Records</a:t>
            </a:r>
          </a:p>
          <a:p>
            <a:pPr marL="0" indent="0">
              <a:buNone/>
            </a:pPr>
            <a:r>
              <a:rPr lang="en-US" sz="12300" b="1" dirty="0" smtClean="0"/>
              <a:t>Excel</a:t>
            </a:r>
          </a:p>
          <a:p>
            <a:pPr marL="0" indent="0">
              <a:buNone/>
            </a:pPr>
            <a:r>
              <a:rPr lang="en-US" sz="12300" b="1" dirty="0" smtClean="0"/>
              <a:t>Sierra Global Update</a:t>
            </a:r>
          </a:p>
          <a:p>
            <a:endParaRPr lang="en-US" dirty="0"/>
          </a:p>
        </p:txBody>
      </p:sp>
      <p:sp>
        <p:nvSpPr>
          <p:cNvPr id="8" name="Text Placeholder 7"/>
          <p:cNvSpPr>
            <a:spLocks noGrp="1"/>
          </p:cNvSpPr>
          <p:nvPr>
            <p:ph type="body" sz="quarter" idx="19"/>
          </p:nvPr>
        </p:nvSpPr>
        <p:spPr>
          <a:xfrm>
            <a:off x="15108598" y="6043397"/>
            <a:ext cx="14411054" cy="1181458"/>
          </a:xfrm>
        </p:spPr>
        <p:txBody>
          <a:bodyPr/>
          <a:lstStyle/>
          <a:p>
            <a:r>
              <a:rPr lang="en-US" dirty="0" smtClean="0"/>
              <a:t>THE tools used</a:t>
            </a:r>
            <a:endParaRPr lang="en-US" dirty="0"/>
          </a:p>
        </p:txBody>
      </p:sp>
      <p:sp>
        <p:nvSpPr>
          <p:cNvPr id="17" name="Content Placeholder 16"/>
          <p:cNvSpPr>
            <a:spLocks noGrp="1"/>
          </p:cNvSpPr>
          <p:nvPr>
            <p:ph sz="quarter" idx="26"/>
          </p:nvPr>
        </p:nvSpPr>
        <p:spPr>
          <a:xfrm>
            <a:off x="515451" y="21891418"/>
            <a:ext cx="12795533" cy="7734869"/>
          </a:xfrm>
        </p:spPr>
        <p:txBody>
          <a:bodyPr>
            <a:normAutofit fontScale="25000" lnSpcReduction="20000"/>
          </a:bodyPr>
          <a:lstStyle/>
          <a:p>
            <a:r>
              <a:rPr lang="en-US" sz="14400" u="sng" dirty="0" smtClean="0"/>
              <a:t>Identification of potential resources</a:t>
            </a:r>
          </a:p>
          <a:p>
            <a:pPr marL="0" indent="0">
              <a:buNone/>
            </a:pPr>
            <a:r>
              <a:rPr lang="en-US" sz="14400" dirty="0" smtClean="0"/>
              <a:t>Review file created and edited by Lindsay and Laura, exported to a spreadsheet for Linguistics faculty to view; used bib record number to create a stable link to the catalog record so they could easily see more about each </a:t>
            </a:r>
            <a:r>
              <a:rPr lang="en-US" sz="14400" dirty="0" smtClean="0"/>
              <a:t>title</a:t>
            </a:r>
            <a:endParaRPr lang="en-US" sz="14400" dirty="0"/>
          </a:p>
          <a:p>
            <a:r>
              <a:rPr lang="en-US" sz="14400" u="sng" dirty="0" smtClean="0"/>
              <a:t>Vetting of resources by Linguistics faculty</a:t>
            </a:r>
          </a:p>
          <a:p>
            <a:pPr marL="0" indent="0">
              <a:buNone/>
            </a:pPr>
            <a:r>
              <a:rPr lang="en-US" sz="14400" dirty="0" smtClean="0"/>
              <a:t>This provided us with a list of resources considered appropriate for this </a:t>
            </a:r>
            <a:r>
              <a:rPr lang="en-US" sz="14400" dirty="0" smtClean="0"/>
              <a:t>assignment</a:t>
            </a:r>
            <a:endParaRPr lang="en-US" sz="14400" dirty="0"/>
          </a:p>
          <a:p>
            <a:r>
              <a:rPr lang="en-US" sz="14400" u="sng" dirty="0" smtClean="0"/>
              <a:t>Choosing appropriate genre term</a:t>
            </a:r>
          </a:p>
          <a:p>
            <a:pPr marL="0" indent="0">
              <a:buNone/>
            </a:pPr>
            <a:r>
              <a:rPr lang="en-US" sz="14400" dirty="0" smtClean="0"/>
              <a:t>Laura consulted with fellow catalogers (on </a:t>
            </a:r>
            <a:r>
              <a:rPr lang="en-US" sz="14400" dirty="0" err="1" smtClean="0"/>
              <a:t>listservs</a:t>
            </a:r>
            <a:r>
              <a:rPr lang="en-US" sz="14400" dirty="0" smtClean="0"/>
              <a:t> and locally) and chose a term from MLA’s </a:t>
            </a:r>
            <a:r>
              <a:rPr lang="en-US" sz="14400" dirty="0" smtClean="0"/>
              <a:t>thesaurus</a:t>
            </a:r>
            <a:endParaRPr lang="en-US" sz="14400" dirty="0" smtClean="0"/>
          </a:p>
          <a:p>
            <a:r>
              <a:rPr lang="en-US" sz="14400" u="sng" dirty="0" smtClean="0"/>
              <a:t>Ongoing</a:t>
            </a:r>
          </a:p>
          <a:p>
            <a:pPr marL="0" indent="0">
              <a:buNone/>
            </a:pPr>
            <a:r>
              <a:rPr lang="en-US" sz="14400" dirty="0" smtClean="0"/>
              <a:t>Laura and Lindsay </a:t>
            </a:r>
            <a:r>
              <a:rPr lang="en-US" sz="14400" dirty="0" smtClean="0"/>
              <a:t>will repeat </a:t>
            </a:r>
            <a:r>
              <a:rPr lang="en-US" sz="14400" dirty="0" smtClean="0"/>
              <a:t>the identification of  new resources </a:t>
            </a:r>
            <a:r>
              <a:rPr lang="en-US" sz="14400" dirty="0" smtClean="0"/>
              <a:t>yearly </a:t>
            </a:r>
            <a:r>
              <a:rPr lang="en-US" sz="14400" dirty="0" smtClean="0"/>
              <a:t>(Outlook Calendar reminder set for the beginning of the </a:t>
            </a:r>
            <a:r>
              <a:rPr lang="en-US" sz="14400" dirty="0" smtClean="0"/>
              <a:t>year)</a:t>
            </a:r>
            <a:endParaRPr lang="en-US" sz="14400" dirty="0" smtClean="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p:txBody>
      </p:sp>
      <p:sp>
        <p:nvSpPr>
          <p:cNvPr id="16" name="Text Placeholder 15"/>
          <p:cNvSpPr>
            <a:spLocks noGrp="1"/>
          </p:cNvSpPr>
          <p:nvPr>
            <p:ph type="body" sz="quarter" idx="21"/>
          </p:nvPr>
        </p:nvSpPr>
        <p:spPr>
          <a:xfrm>
            <a:off x="548108" y="20806811"/>
            <a:ext cx="12795533" cy="914400"/>
          </a:xfrm>
          <a:solidFill>
            <a:schemeClr val="accent4"/>
          </a:solidFill>
        </p:spPr>
        <p:txBody>
          <a:bodyPr/>
          <a:lstStyle/>
          <a:p>
            <a:r>
              <a:rPr lang="en-US" dirty="0" smtClean="0"/>
              <a:t>the collaborative process</a:t>
            </a:r>
            <a:endParaRPr lang="en-US" dirty="0"/>
          </a:p>
        </p:txBody>
      </p:sp>
      <p:sp>
        <p:nvSpPr>
          <p:cNvPr id="22" name="Content Placeholder 21"/>
          <p:cNvSpPr>
            <a:spLocks noGrp="1"/>
          </p:cNvSpPr>
          <p:nvPr>
            <p:ph sz="quarter" idx="27"/>
          </p:nvPr>
        </p:nvSpPr>
        <p:spPr>
          <a:xfrm>
            <a:off x="33393533" y="27501194"/>
            <a:ext cx="10053014" cy="2179318"/>
          </a:xfrm>
        </p:spPr>
        <p:txBody>
          <a:bodyPr>
            <a:normAutofit/>
          </a:bodyPr>
          <a:lstStyle/>
          <a:p>
            <a:pPr marL="0" indent="0">
              <a:buNone/>
            </a:pPr>
            <a:r>
              <a:rPr lang="en-US" sz="1920" dirty="0"/>
              <a:t>Laura Wright (Serials Cataloging Manager)</a:t>
            </a:r>
          </a:p>
          <a:p>
            <a:pPr marL="0" indent="0">
              <a:buNone/>
            </a:pPr>
            <a:r>
              <a:rPr lang="en-US" sz="1920" dirty="0"/>
              <a:t>Lindsay Roberts (Education and Linguistics Librarian)</a:t>
            </a:r>
          </a:p>
          <a:p>
            <a:pPr marL="0" indent="0">
              <a:buNone/>
            </a:pPr>
            <a:r>
              <a:rPr lang="en-US" sz="1920" dirty="0"/>
              <a:t>Linguistics Faculty of CU-Boulder, including </a:t>
            </a:r>
            <a:r>
              <a:rPr lang="en-US" sz="1920" dirty="0" err="1"/>
              <a:t>Zygmunt</a:t>
            </a:r>
            <a:r>
              <a:rPr lang="en-US" sz="1920" dirty="0"/>
              <a:t> </a:t>
            </a:r>
            <a:r>
              <a:rPr lang="en-US" sz="1920" dirty="0" err="1"/>
              <a:t>Frazyngier</a:t>
            </a:r>
            <a:r>
              <a:rPr lang="en-US" sz="1920" dirty="0"/>
              <a:t>, </a:t>
            </a:r>
            <a:r>
              <a:rPr lang="en-US" sz="1920" dirty="0" err="1"/>
              <a:t>Bhuvana</a:t>
            </a:r>
            <a:r>
              <a:rPr lang="en-US" sz="1920" dirty="0"/>
              <a:t> </a:t>
            </a:r>
            <a:r>
              <a:rPr lang="en-US" sz="1920" dirty="0" err="1"/>
              <a:t>Narasimhan</a:t>
            </a:r>
            <a:endParaRPr lang="en-US" sz="1920" dirty="0"/>
          </a:p>
          <a:p>
            <a:pPr marL="0" indent="0">
              <a:buNone/>
            </a:pPr>
            <a:r>
              <a:rPr lang="en-US" sz="1920" dirty="0"/>
              <a:t>Donna Hamilton (Monographic Copy Cataloging Manager)</a:t>
            </a:r>
          </a:p>
        </p:txBody>
      </p:sp>
      <p:sp>
        <p:nvSpPr>
          <p:cNvPr id="11" name="Content Placeholder 10"/>
          <p:cNvSpPr>
            <a:spLocks noGrp="1"/>
          </p:cNvSpPr>
          <p:nvPr>
            <p:ph sz="quarter" idx="23"/>
          </p:nvPr>
        </p:nvSpPr>
        <p:spPr>
          <a:xfrm>
            <a:off x="199901" y="7885502"/>
            <a:ext cx="12779208" cy="6856756"/>
          </a:xfrm>
        </p:spPr>
        <p:txBody>
          <a:bodyPr>
            <a:noAutofit/>
          </a:bodyPr>
          <a:lstStyle/>
          <a:p>
            <a:pPr marL="0" indent="0">
              <a:buNone/>
            </a:pPr>
            <a:r>
              <a:rPr lang="en-US" sz="3600" b="1" dirty="0" smtClean="0"/>
              <a:t>Linguistics students had trouble finding appropriate resources for their “adopt a grammar” </a:t>
            </a:r>
            <a:r>
              <a:rPr lang="en-US" sz="3600" b="1" dirty="0" smtClean="0"/>
              <a:t>project</a:t>
            </a:r>
            <a:endParaRPr lang="en-US" sz="3600" dirty="0" smtClean="0"/>
          </a:p>
          <a:p>
            <a:pPr marL="0" indent="0">
              <a:buNone/>
            </a:pPr>
            <a:r>
              <a:rPr lang="en-US" sz="3600" i="1" dirty="0" smtClean="0"/>
              <a:t>“…faculty </a:t>
            </a:r>
            <a:r>
              <a:rPr lang="en-US" sz="3600" i="1" dirty="0"/>
              <a:t>teaching the LING 2000 course would really love to have an up-to-date list of the various linguistics grammars we own. Currently, students are assigned a language for the duration of the semester, they need to check out a grammar and use it for assignments each week during the semester. In the past, this has been problematic as there could be 100 or more students taking the course in different sections, all of them needing some of the same </a:t>
            </a:r>
            <a:r>
              <a:rPr lang="en-US" sz="3600" i="1" dirty="0" smtClean="0"/>
              <a:t>materials…” </a:t>
            </a:r>
          </a:p>
          <a:p>
            <a:pPr marL="0" indent="0">
              <a:buNone/>
            </a:pPr>
            <a:r>
              <a:rPr lang="en-US" sz="3600" i="1" dirty="0"/>
              <a:t>	</a:t>
            </a:r>
            <a:r>
              <a:rPr lang="en-US" sz="3600" i="1" dirty="0" smtClean="0"/>
              <a:t>(e-mail from Lindsay to Laura, 2/10/16)</a:t>
            </a:r>
            <a:endParaRPr lang="en-US" sz="3600" i="1" dirty="0"/>
          </a:p>
        </p:txBody>
      </p:sp>
      <p:sp>
        <p:nvSpPr>
          <p:cNvPr id="18" name="Text Placeholder 17"/>
          <p:cNvSpPr>
            <a:spLocks noGrp="1"/>
          </p:cNvSpPr>
          <p:nvPr>
            <p:ph type="body" sz="quarter" idx="29"/>
          </p:nvPr>
        </p:nvSpPr>
        <p:spPr>
          <a:xfrm>
            <a:off x="31621279" y="6043397"/>
            <a:ext cx="10806784" cy="1244058"/>
          </a:xfrm>
        </p:spPr>
        <p:txBody>
          <a:bodyPr/>
          <a:lstStyle/>
          <a:p>
            <a:r>
              <a:rPr lang="en-US" dirty="0" smtClean="0"/>
              <a:t>the end results</a:t>
            </a:r>
            <a:endParaRPr lang="en-US" dirty="0"/>
          </a:p>
        </p:txBody>
      </p:sp>
      <p:sp>
        <p:nvSpPr>
          <p:cNvPr id="21" name="Text Placeholder 20"/>
          <p:cNvSpPr>
            <a:spLocks noGrp="1"/>
          </p:cNvSpPr>
          <p:nvPr>
            <p:ph type="body" sz="quarter" idx="31"/>
          </p:nvPr>
        </p:nvSpPr>
        <p:spPr>
          <a:xfrm>
            <a:off x="35281612" y="25588725"/>
            <a:ext cx="7146451" cy="853940"/>
          </a:xfrm>
          <a:noFill/>
          <a:ln>
            <a:solidFill>
              <a:schemeClr val="accent6"/>
            </a:solidFill>
          </a:ln>
        </p:spPr>
        <p:txBody>
          <a:bodyPr/>
          <a:lstStyle/>
          <a:p>
            <a:r>
              <a:rPr lang="en-US" dirty="0" smtClean="0">
                <a:solidFill>
                  <a:schemeClr val="accent1"/>
                </a:solidFill>
              </a:rPr>
              <a:t>The players</a:t>
            </a:r>
            <a:endParaRPr lang="en-US" dirty="0">
              <a:solidFill>
                <a:schemeClr val="accent1"/>
              </a:solidFill>
            </a:endParaRPr>
          </a:p>
        </p:txBody>
      </p:sp>
      <p:sp>
        <p:nvSpPr>
          <p:cNvPr id="23" name="Text Placeholder 22"/>
          <p:cNvSpPr>
            <a:spLocks noGrp="1"/>
          </p:cNvSpPr>
          <p:nvPr>
            <p:ph type="body" sz="quarter" idx="34"/>
          </p:nvPr>
        </p:nvSpPr>
        <p:spPr>
          <a:xfrm>
            <a:off x="6705600" y="3673276"/>
            <a:ext cx="29870400" cy="1313515"/>
          </a:xfrm>
          <a:solidFill>
            <a:schemeClr val="accent4"/>
          </a:solidFill>
        </p:spPr>
        <p:txBody>
          <a:bodyPr/>
          <a:lstStyle/>
          <a:p>
            <a:pPr algn="ctr"/>
            <a:r>
              <a:rPr lang="en-US" dirty="0" smtClean="0"/>
              <a:t>A collaboration among a cataloger, a subject librarian, and Linguistics faculty</a:t>
            </a:r>
            <a:endParaRPr lang="en-US" dirty="0"/>
          </a:p>
        </p:txBody>
      </p:sp>
      <p:pic>
        <p:nvPicPr>
          <p:cNvPr id="34" name="Picture 33"/>
          <p:cNvPicPr>
            <a:picLocks noChangeAspect="1"/>
          </p:cNvPicPr>
          <p:nvPr/>
        </p:nvPicPr>
        <p:blipFill>
          <a:blip r:embed="rId2"/>
          <a:stretch>
            <a:fillRect/>
          </a:stretch>
        </p:blipFill>
        <p:spPr>
          <a:xfrm>
            <a:off x="15437628" y="11362384"/>
            <a:ext cx="13752994" cy="4498493"/>
          </a:xfrm>
          <a:prstGeom prst="rect">
            <a:avLst/>
          </a:prstGeom>
        </p:spPr>
      </p:pic>
      <p:pic>
        <p:nvPicPr>
          <p:cNvPr id="38" name="Picture 37"/>
          <p:cNvPicPr>
            <a:picLocks noChangeAspect="1"/>
          </p:cNvPicPr>
          <p:nvPr/>
        </p:nvPicPr>
        <p:blipFill>
          <a:blip r:embed="rId3"/>
          <a:stretch>
            <a:fillRect/>
          </a:stretch>
        </p:blipFill>
        <p:spPr>
          <a:xfrm>
            <a:off x="21371537" y="18455717"/>
            <a:ext cx="8148115" cy="6019459"/>
          </a:xfrm>
          <a:prstGeom prst="rect">
            <a:avLst/>
          </a:prstGeom>
        </p:spPr>
      </p:pic>
      <p:pic>
        <p:nvPicPr>
          <p:cNvPr id="40" name="Picture 39"/>
          <p:cNvPicPr>
            <a:picLocks noChangeAspect="1"/>
          </p:cNvPicPr>
          <p:nvPr/>
        </p:nvPicPr>
        <p:blipFill>
          <a:blip r:embed="rId4"/>
          <a:stretch>
            <a:fillRect/>
          </a:stretch>
        </p:blipFill>
        <p:spPr>
          <a:xfrm>
            <a:off x="15630845" y="25624706"/>
            <a:ext cx="8049149" cy="1903358"/>
          </a:xfrm>
          <a:prstGeom prst="rect">
            <a:avLst/>
          </a:prstGeom>
        </p:spPr>
      </p:pic>
      <p:pic>
        <p:nvPicPr>
          <p:cNvPr id="42" name="Picture 41"/>
          <p:cNvPicPr>
            <a:picLocks noChangeAspect="1"/>
          </p:cNvPicPr>
          <p:nvPr/>
        </p:nvPicPr>
        <p:blipFill>
          <a:blip r:embed="rId5"/>
          <a:stretch>
            <a:fillRect/>
          </a:stretch>
        </p:blipFill>
        <p:spPr>
          <a:xfrm>
            <a:off x="31629873" y="8227107"/>
            <a:ext cx="9644045" cy="4813046"/>
          </a:xfrm>
          <a:prstGeom prst="rect">
            <a:avLst/>
          </a:prstGeom>
        </p:spPr>
      </p:pic>
      <p:pic>
        <p:nvPicPr>
          <p:cNvPr id="44" name="Picture 43"/>
          <p:cNvPicPr>
            <a:picLocks noChangeAspect="1"/>
          </p:cNvPicPr>
          <p:nvPr/>
        </p:nvPicPr>
        <p:blipFill>
          <a:blip r:embed="rId6"/>
          <a:stretch>
            <a:fillRect/>
          </a:stretch>
        </p:blipFill>
        <p:spPr>
          <a:xfrm>
            <a:off x="31981072" y="15179645"/>
            <a:ext cx="9634094" cy="4850774"/>
          </a:xfrm>
          <a:prstGeom prst="rect">
            <a:avLst/>
          </a:prstGeom>
        </p:spPr>
      </p:pic>
      <p:pic>
        <p:nvPicPr>
          <p:cNvPr id="1026" name="Picture 2" descr="Image result for iii sierra 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928800" y="938933"/>
            <a:ext cx="2320891" cy="2643235"/>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6"/>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34912" y="494773"/>
            <a:ext cx="3836890" cy="1918445"/>
          </a:xfrm>
          <a:prstGeom prst="rect">
            <a:avLst/>
          </a:prstGeom>
        </p:spPr>
      </p:pic>
      <p:sp>
        <p:nvSpPr>
          <p:cNvPr id="48" name="Rectangle 47"/>
          <p:cNvSpPr/>
          <p:nvPr/>
        </p:nvSpPr>
        <p:spPr>
          <a:xfrm>
            <a:off x="31981072" y="21200415"/>
            <a:ext cx="10446991" cy="1938992"/>
          </a:xfrm>
          <a:prstGeom prst="rect">
            <a:avLst/>
          </a:prstGeom>
        </p:spPr>
        <p:txBody>
          <a:bodyPr wrap="square">
            <a:spAutoFit/>
          </a:bodyPr>
          <a:lstStyle/>
          <a:p>
            <a:r>
              <a:rPr lang="en-US" sz="2400" i="1" dirty="0">
                <a:solidFill>
                  <a:srgbClr val="1F497D"/>
                </a:solidFill>
                <a:latin typeface="Calibri" panose="020F0502020204030204" pitchFamily="34" charset="0"/>
                <a:ea typeface="Calibri" panose="020F0502020204030204" pitchFamily="34" charset="0"/>
                <a:cs typeface="Times New Roman" panose="02020603050405020304" pitchFamily="18" charset="0"/>
              </a:rPr>
              <a:t>“Yes, they have really appreciated it! I visited a class of about 100 LING 2000 students last week and all of them had already found a grammar using the saved search! It seems like a much more streamlined process for them.” </a:t>
            </a:r>
          </a:p>
          <a:p>
            <a:r>
              <a:rPr lang="en-US" sz="2400" i="1" dirty="0">
                <a:solidFill>
                  <a:srgbClr val="1F497D"/>
                </a:solidFill>
                <a:latin typeface="Calibri" panose="020F0502020204030204" pitchFamily="34" charset="0"/>
                <a:ea typeface="Calibri" panose="020F0502020204030204" pitchFamily="34" charset="0"/>
                <a:cs typeface="Times New Roman" panose="02020603050405020304" pitchFamily="18" charset="0"/>
              </a:rPr>
              <a:t>	</a:t>
            </a:r>
          </a:p>
          <a:p>
            <a:r>
              <a:rPr lang="en-US" sz="2400" i="1" dirty="0">
                <a:solidFill>
                  <a:srgbClr val="1F497D"/>
                </a:solidFill>
                <a:latin typeface="Calibri" panose="020F0502020204030204" pitchFamily="34" charset="0"/>
                <a:ea typeface="Calibri" panose="020F0502020204030204" pitchFamily="34" charset="0"/>
                <a:cs typeface="Times New Roman" panose="02020603050405020304" pitchFamily="18" charset="0"/>
              </a:rPr>
              <a:t>(e-mail from Lindsay to Laura, 9/9/16)</a:t>
            </a:r>
            <a:endParaRPr lang="en-US" sz="2400" i="1" dirty="0">
              <a:latin typeface="Calibri" panose="020F0502020204030204" pitchFamily="34" charset="0"/>
              <a:ea typeface="Calibri" panose="020F0502020204030204" pitchFamily="34" charset="0"/>
              <a:cs typeface="Times New Roman" panose="02020603050405020304" pitchFamily="18" charset="0"/>
            </a:endParaRPr>
          </a:p>
        </p:txBody>
      </p:sp>
      <p:sp>
        <p:nvSpPr>
          <p:cNvPr id="49" name="TextBox 48"/>
          <p:cNvSpPr txBox="1"/>
          <p:nvPr/>
        </p:nvSpPr>
        <p:spPr>
          <a:xfrm>
            <a:off x="15630845" y="16527814"/>
            <a:ext cx="11785085" cy="1077218"/>
          </a:xfrm>
          <a:prstGeom prst="rect">
            <a:avLst/>
          </a:prstGeom>
          <a:noFill/>
        </p:spPr>
        <p:txBody>
          <a:bodyPr wrap="square" rtlCol="0">
            <a:spAutoFit/>
          </a:bodyPr>
          <a:lstStyle/>
          <a:p>
            <a:r>
              <a:rPr lang="en-US" sz="3200" dirty="0">
                <a:solidFill>
                  <a:schemeClr val="tx2"/>
                </a:solidFill>
                <a:latin typeface="Helvetica" panose="020B0604020202020204" pitchFamily="34" charset="0"/>
                <a:cs typeface="Helvetica" panose="020B0604020202020204" pitchFamily="34" charset="0"/>
              </a:rPr>
              <a:t>The spreadsheet generated </a:t>
            </a:r>
            <a:r>
              <a:rPr lang="en-US" sz="3200" dirty="0" smtClean="0">
                <a:solidFill>
                  <a:schemeClr val="tx2"/>
                </a:solidFill>
                <a:latin typeface="Helvetica" panose="020B0604020202020204" pitchFamily="34" charset="0"/>
                <a:cs typeface="Helvetica" panose="020B0604020202020204" pitchFamily="34" charset="0"/>
              </a:rPr>
              <a:t>via Export Records from </a:t>
            </a:r>
            <a:r>
              <a:rPr lang="en-US" sz="3200" dirty="0">
                <a:solidFill>
                  <a:schemeClr val="tx2"/>
                </a:solidFill>
                <a:latin typeface="Helvetica" panose="020B0604020202020204" pitchFamily="34" charset="0"/>
                <a:cs typeface="Helvetica" panose="020B0604020202020204" pitchFamily="34" charset="0"/>
              </a:rPr>
              <a:t>Laura &amp; </a:t>
            </a:r>
            <a:r>
              <a:rPr lang="en-US" sz="3200" dirty="0" smtClean="0">
                <a:solidFill>
                  <a:schemeClr val="tx2"/>
                </a:solidFill>
                <a:latin typeface="Helvetica" panose="020B0604020202020204" pitchFamily="34" charset="0"/>
                <a:cs typeface="Helvetica" panose="020B0604020202020204" pitchFamily="34" charset="0"/>
              </a:rPr>
              <a:t>Lindsay’s </a:t>
            </a:r>
            <a:r>
              <a:rPr lang="en-US" sz="3200" dirty="0">
                <a:solidFill>
                  <a:schemeClr val="tx2"/>
                </a:solidFill>
                <a:latin typeface="Helvetica" panose="020B0604020202020204" pitchFamily="34" charset="0"/>
                <a:cs typeface="Helvetica" panose="020B0604020202020204" pitchFamily="34" charset="0"/>
              </a:rPr>
              <a:t>initial list, </a:t>
            </a:r>
            <a:r>
              <a:rPr lang="en-US" sz="3200" dirty="0" smtClean="0">
                <a:solidFill>
                  <a:schemeClr val="tx2"/>
                </a:solidFill>
                <a:latin typeface="Helvetica" panose="020B0604020202020204" pitchFamily="34" charset="0"/>
                <a:cs typeface="Helvetica" panose="020B0604020202020204" pitchFamily="34" charset="0"/>
              </a:rPr>
              <a:t>sent to and reviewed </a:t>
            </a:r>
            <a:r>
              <a:rPr lang="en-US" sz="3200" dirty="0">
                <a:solidFill>
                  <a:schemeClr val="tx2"/>
                </a:solidFill>
                <a:latin typeface="Helvetica" panose="020B0604020202020204" pitchFamily="34" charset="0"/>
                <a:cs typeface="Helvetica" panose="020B0604020202020204" pitchFamily="34" charset="0"/>
              </a:rPr>
              <a:t>by Linguistics faculty</a:t>
            </a:r>
          </a:p>
        </p:txBody>
      </p:sp>
      <p:sp>
        <p:nvSpPr>
          <p:cNvPr id="50" name="TextBox 49"/>
          <p:cNvSpPr txBox="1"/>
          <p:nvPr/>
        </p:nvSpPr>
        <p:spPr>
          <a:xfrm>
            <a:off x="24394506" y="26459075"/>
            <a:ext cx="8483351" cy="1077218"/>
          </a:xfrm>
          <a:prstGeom prst="rect">
            <a:avLst/>
          </a:prstGeom>
          <a:noFill/>
        </p:spPr>
        <p:txBody>
          <a:bodyPr wrap="square" rtlCol="0">
            <a:spAutoFit/>
          </a:bodyPr>
          <a:lstStyle/>
          <a:p>
            <a:r>
              <a:rPr lang="en-US" sz="3200" dirty="0">
                <a:solidFill>
                  <a:schemeClr val="tx2"/>
                </a:solidFill>
                <a:latin typeface="Helvetica" panose="020B0604020202020204" pitchFamily="34" charset="0"/>
                <a:cs typeface="Helvetica" panose="020B0604020202020204" pitchFamily="34" charset="0"/>
              </a:rPr>
              <a:t>The Global Update in </a:t>
            </a:r>
            <a:r>
              <a:rPr lang="en-US" sz="3200" dirty="0" smtClean="0">
                <a:solidFill>
                  <a:schemeClr val="tx2"/>
                </a:solidFill>
                <a:latin typeface="Helvetica" panose="020B0604020202020204" pitchFamily="34" charset="0"/>
                <a:cs typeface="Helvetica" panose="020B0604020202020204" pitchFamily="34" charset="0"/>
              </a:rPr>
              <a:t>Sierra </a:t>
            </a:r>
          </a:p>
          <a:p>
            <a:r>
              <a:rPr lang="en-US" sz="3200" dirty="0" smtClean="0">
                <a:solidFill>
                  <a:schemeClr val="tx2"/>
                </a:solidFill>
                <a:latin typeface="Helvetica" panose="020B0604020202020204" pitchFamily="34" charset="0"/>
                <a:cs typeface="Helvetica" panose="020B0604020202020204" pitchFamily="34" charset="0"/>
              </a:rPr>
              <a:t>(to add the genre term)</a:t>
            </a:r>
            <a:endParaRPr lang="en-US" sz="3200" dirty="0">
              <a:solidFill>
                <a:schemeClr val="tx2"/>
              </a:solidFill>
              <a:latin typeface="Helvetica" panose="020B0604020202020204" pitchFamily="34" charset="0"/>
              <a:cs typeface="Helvetica" panose="020B0604020202020204" pitchFamily="34" charset="0"/>
            </a:endParaRPr>
          </a:p>
        </p:txBody>
      </p:sp>
      <p:sp>
        <p:nvSpPr>
          <p:cNvPr id="51" name="TextBox 50"/>
          <p:cNvSpPr txBox="1"/>
          <p:nvPr/>
        </p:nvSpPr>
        <p:spPr>
          <a:xfrm>
            <a:off x="15823356" y="20321758"/>
            <a:ext cx="6550747" cy="1569660"/>
          </a:xfrm>
          <a:prstGeom prst="rect">
            <a:avLst/>
          </a:prstGeom>
          <a:noFill/>
        </p:spPr>
        <p:txBody>
          <a:bodyPr wrap="square" rtlCol="0">
            <a:spAutoFit/>
          </a:bodyPr>
          <a:lstStyle/>
          <a:p>
            <a:r>
              <a:rPr lang="en-US" sz="3200" dirty="0">
                <a:solidFill>
                  <a:schemeClr val="tx2"/>
                </a:solidFill>
                <a:latin typeface="Helvetica" panose="020B0604020202020204" pitchFamily="34" charset="0"/>
                <a:cs typeface="Helvetica" panose="020B0604020202020204" pitchFamily="34" charset="0"/>
              </a:rPr>
              <a:t>Import </a:t>
            </a:r>
            <a:r>
              <a:rPr lang="en-US" sz="3200" dirty="0" smtClean="0">
                <a:solidFill>
                  <a:schemeClr val="tx2"/>
                </a:solidFill>
                <a:latin typeface="Helvetica" panose="020B0604020202020204" pitchFamily="34" charset="0"/>
                <a:cs typeface="Helvetica" panose="020B0604020202020204" pitchFamily="34" charset="0"/>
              </a:rPr>
              <a:t>Records</a:t>
            </a:r>
          </a:p>
          <a:p>
            <a:r>
              <a:rPr lang="en-US" sz="3200" dirty="0" smtClean="0">
                <a:solidFill>
                  <a:schemeClr val="tx2"/>
                </a:solidFill>
                <a:latin typeface="Helvetica" panose="020B0604020202020204" pitchFamily="34" charset="0"/>
                <a:cs typeface="Helvetica" panose="020B0604020202020204" pitchFamily="34" charset="0"/>
              </a:rPr>
              <a:t> </a:t>
            </a:r>
            <a:r>
              <a:rPr lang="en-US" sz="3200" dirty="0">
                <a:solidFill>
                  <a:schemeClr val="tx2"/>
                </a:solidFill>
                <a:latin typeface="Helvetica" panose="020B0604020202020204" pitchFamily="34" charset="0"/>
                <a:cs typeface="Helvetica" panose="020B0604020202020204" pitchFamily="34" charset="0"/>
              </a:rPr>
              <a:t>(a new feature at the </a:t>
            </a:r>
            <a:r>
              <a:rPr lang="en-US" sz="3200" dirty="0" smtClean="0">
                <a:solidFill>
                  <a:schemeClr val="tx2"/>
                </a:solidFill>
                <a:latin typeface="Helvetica" panose="020B0604020202020204" pitchFamily="34" charset="0"/>
                <a:cs typeface="Helvetica" panose="020B0604020202020204" pitchFamily="34" charset="0"/>
              </a:rPr>
              <a:t>time)</a:t>
            </a:r>
          </a:p>
          <a:p>
            <a:r>
              <a:rPr lang="en-US" sz="3200" dirty="0" smtClean="0">
                <a:solidFill>
                  <a:schemeClr val="tx2"/>
                </a:solidFill>
                <a:latin typeface="Helvetica" panose="020B0604020202020204" pitchFamily="34" charset="0"/>
                <a:cs typeface="Helvetica" panose="020B0604020202020204" pitchFamily="34" charset="0"/>
              </a:rPr>
              <a:t>made </a:t>
            </a:r>
            <a:r>
              <a:rPr lang="en-US" sz="3200" dirty="0">
                <a:solidFill>
                  <a:schemeClr val="tx2"/>
                </a:solidFill>
                <a:latin typeface="Helvetica" panose="020B0604020202020204" pitchFamily="34" charset="0"/>
                <a:cs typeface="Helvetica" panose="020B0604020202020204" pitchFamily="34" charset="0"/>
              </a:rPr>
              <a:t>this project possible</a:t>
            </a:r>
          </a:p>
        </p:txBody>
      </p:sp>
      <p:sp>
        <p:nvSpPr>
          <p:cNvPr id="6" name="Curved Left Arrow 5"/>
          <p:cNvSpPr/>
          <p:nvPr/>
        </p:nvSpPr>
        <p:spPr>
          <a:xfrm>
            <a:off x="37475160" y="11339816"/>
            <a:ext cx="731520" cy="1216152"/>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 name="TextBox 8"/>
          <p:cNvSpPr txBox="1"/>
          <p:nvPr/>
        </p:nvSpPr>
        <p:spPr>
          <a:xfrm>
            <a:off x="32661012" y="13148047"/>
            <a:ext cx="6858000" cy="1200329"/>
          </a:xfrm>
          <a:prstGeom prst="rect">
            <a:avLst/>
          </a:prstGeom>
          <a:noFill/>
        </p:spPr>
        <p:txBody>
          <a:bodyPr wrap="square" rtlCol="0">
            <a:spAutoFit/>
          </a:bodyPr>
          <a:lstStyle/>
          <a:p>
            <a:r>
              <a:rPr lang="en-US" sz="2400" dirty="0" smtClean="0">
                <a:solidFill>
                  <a:schemeClr val="bg1">
                    <a:lumMod val="50000"/>
                  </a:schemeClr>
                </a:solidFill>
              </a:rPr>
              <a:t>“Adopt-a-Grammar” links to a catalog search for “Reference grammar” in the genre/form </a:t>
            </a:r>
            <a:r>
              <a:rPr lang="en-US" sz="2400" dirty="0" smtClean="0">
                <a:solidFill>
                  <a:schemeClr val="bg1">
                    <a:lumMod val="50000"/>
                  </a:schemeClr>
                </a:solidFill>
              </a:rPr>
              <a:t>index. This shows students titles, call numbers and availability.</a:t>
            </a:r>
            <a:endParaRPr lang="en-US" sz="2400" dirty="0">
              <a:solidFill>
                <a:schemeClr val="bg1">
                  <a:lumMod val="50000"/>
                </a:schemeClr>
              </a:solidFill>
            </a:endParaRPr>
          </a:p>
        </p:txBody>
      </p:sp>
    </p:spTree>
    <p:extLst>
      <p:ext uri="{BB962C8B-B14F-4D97-AF65-F5344CB8AC3E}">
        <p14:creationId xmlns:p14="http://schemas.microsoft.com/office/powerpoint/2010/main" val="2170546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1">
      <a:dk1>
        <a:srgbClr val="34466A"/>
      </a:dk1>
      <a:lt1>
        <a:srgbClr val="FFFFFF"/>
      </a:lt1>
      <a:dk2>
        <a:srgbClr val="1F497D"/>
      </a:dk2>
      <a:lt2>
        <a:srgbClr val="EEECE1"/>
      </a:lt2>
      <a:accent1>
        <a:srgbClr val="814296"/>
      </a:accent1>
      <a:accent2>
        <a:srgbClr val="F7941E"/>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UG2017" id="{7DBF38FD-460D-7A43-9763-0A5E67518525}" vid="{A2425DE8-455B-484A-A16E-4BA3A78D9C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IUG2017</Template>
  <TotalTime>220</TotalTime>
  <Words>461</Words>
  <Application>Microsoft Office PowerPoint</Application>
  <PresentationFormat>Custom</PresentationFormat>
  <Paragraphs>41</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Helvetica</vt:lpstr>
      <vt:lpstr>Times New Roman</vt:lpstr>
      <vt:lpstr>Office Theme</vt:lpstr>
      <vt:lpstr>Import Lists in Action </vt:lpstr>
    </vt:vector>
  </TitlesOfParts>
  <Company>Bowling Green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James Strang</dc:creator>
  <cp:lastModifiedBy>Laura E Wright</cp:lastModifiedBy>
  <cp:revision>15</cp:revision>
  <cp:lastPrinted>2017-03-09T22:44:44Z</cp:lastPrinted>
  <dcterms:created xsi:type="dcterms:W3CDTF">2016-09-21T19:54:51Z</dcterms:created>
  <dcterms:modified xsi:type="dcterms:W3CDTF">2017-03-10T17:38:49Z</dcterms:modified>
</cp:coreProperties>
</file>