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9"/>
  </p:notesMasterIdLst>
  <p:sldIdLst>
    <p:sldId id="264" r:id="rId5"/>
    <p:sldId id="312" r:id="rId6"/>
    <p:sldId id="317" r:id="rId7"/>
    <p:sldId id="269" r:id="rId8"/>
    <p:sldId id="341" r:id="rId9"/>
    <p:sldId id="340" r:id="rId10"/>
    <p:sldId id="339" r:id="rId11"/>
    <p:sldId id="338" r:id="rId12"/>
    <p:sldId id="296" r:id="rId13"/>
    <p:sldId id="273" r:id="rId14"/>
    <p:sldId id="298" r:id="rId15"/>
    <p:sldId id="279" r:id="rId16"/>
    <p:sldId id="318" r:id="rId17"/>
    <p:sldId id="319" r:id="rId18"/>
    <p:sldId id="334" r:id="rId19"/>
    <p:sldId id="350" r:id="rId20"/>
    <p:sldId id="333" r:id="rId21"/>
    <p:sldId id="320" r:id="rId22"/>
    <p:sldId id="335" r:id="rId23"/>
    <p:sldId id="351" r:id="rId24"/>
    <p:sldId id="321" r:id="rId25"/>
    <p:sldId id="336" r:id="rId26"/>
    <p:sldId id="352" r:id="rId27"/>
    <p:sldId id="349" r:id="rId28"/>
    <p:sldId id="302" r:id="rId29"/>
    <p:sldId id="278" r:id="rId30"/>
    <p:sldId id="281" r:id="rId31"/>
    <p:sldId id="305" r:id="rId32"/>
    <p:sldId id="282" r:id="rId33"/>
    <p:sldId id="322" r:id="rId34"/>
    <p:sldId id="306" r:id="rId35"/>
    <p:sldId id="283" r:id="rId36"/>
    <p:sldId id="323" r:id="rId37"/>
    <p:sldId id="307" r:id="rId38"/>
    <p:sldId id="284" r:id="rId39"/>
    <p:sldId id="325" r:id="rId40"/>
    <p:sldId id="308" r:id="rId41"/>
    <p:sldId id="353" r:id="rId42"/>
    <p:sldId id="326" r:id="rId43"/>
    <p:sldId id="286" r:id="rId44"/>
    <p:sldId id="327" r:id="rId45"/>
    <p:sldId id="344" r:id="rId46"/>
    <p:sldId id="346" r:id="rId47"/>
    <p:sldId id="347" r:id="rId48"/>
    <p:sldId id="310" r:id="rId49"/>
    <p:sldId id="289" r:id="rId50"/>
    <p:sldId id="330" r:id="rId51"/>
    <p:sldId id="354" r:id="rId52"/>
    <p:sldId id="331" r:id="rId53"/>
    <p:sldId id="311" r:id="rId54"/>
    <p:sldId id="290" r:id="rId55"/>
    <p:sldId id="337" r:id="rId56"/>
    <p:sldId id="355" r:id="rId57"/>
    <p:sldId id="266"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6E6E6"/>
    <a:srgbClr val="27272A"/>
    <a:srgbClr val="575358"/>
    <a:srgbClr val="FBD504"/>
    <a:srgbClr val="E7E6E6"/>
    <a:srgbClr val="F05023"/>
    <a:srgbClr val="F68E29"/>
    <a:srgbClr val="E7E8E9"/>
    <a:srgbClr val="D1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B42DC-DC73-B64F-4786-A44B7652DEA0}" v="5" dt="2023-05-03T13:49:04.854"/>
    <p1510:client id="{14957581-F6B5-1D6F-46F6-212B0A7A64C8}" v="209" dt="2023-04-26T22:25:23.610"/>
    <p1510:client id="{1F90CC5C-B066-407E-4853-8A0493F4FB18}" v="3" dt="2023-04-28T19:47:56.001"/>
    <p1510:client id="{23BED416-B5F7-61E0-27F9-87941799FD24}" v="119" dt="2023-04-30T15:36:09.741"/>
    <p1510:client id="{2467439A-629F-2C44-6D1C-07E15305C6FA}" v="18" dt="2023-04-28T19:57:35.224"/>
    <p1510:client id="{28CFCB2A-6FDB-3155-04D2-CF860929E559}" v="201" dt="2023-05-05T17:08:53.715"/>
    <p1510:client id="{55669B0A-366A-4BDE-9857-959BE9A420E3}" v="3" vWet="7" dt="2023-04-26T22:30:35.537"/>
    <p1510:client id="{5F70C5EE-4A46-60EF-A204-74D0F8F223D0}" v="3" dt="2023-04-28T19:45:12.215"/>
    <p1510:client id="{8254EC55-B253-0C8E-9F0B-3257CC59F5C5}" v="270" dt="2023-04-28T19:41:33.961"/>
    <p1510:client id="{90DC8667-590E-1883-AF3B-CC654BE537FA}" v="58" dt="2023-05-04T16:11:55.959"/>
    <p1510:client id="{93B8F305-C776-BF18-1BA1-E53DAFA03C97}" v="35" dt="2023-04-28T19:53:45.090"/>
    <p1510:client id="{9A4FCF0C-EFA5-154A-4067-260CD5620DB7}" v="18" dt="2023-05-09T15:42:47.222"/>
    <p1510:client id="{9F39C780-B8E1-C23B-9BC5-C35B7122453E}" v="12" dt="2023-05-01T16:03:46.738"/>
    <p1510:client id="{CE72CE11-3213-D837-7CF8-521D00073540}" v="14" dt="2023-05-04T15:28:51.084"/>
    <p1510:client id="{F65E0D80-BC29-C0C8-19FF-3F61A99813A1}" v="2632" dt="2023-04-26T16:33:35.297"/>
    <p1510:client id="{FB52F664-F359-7CC2-7411-AA6BA81A57E1}" v="5831" dt="2023-04-28T00:40:41.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eko Landers" userId="S::mlanders@ccslib.org::07da9021-f6ba-44e0-a1fa-c81110e01fa0" providerId="AD" clId="Web-{5F70C5EE-4A46-60EF-A204-74D0F8F223D0}"/>
    <pc:docChg chg="delSld">
      <pc:chgData name="Mieko Landers" userId="S::mlanders@ccslib.org::07da9021-f6ba-44e0-a1fa-c81110e01fa0" providerId="AD" clId="Web-{5F70C5EE-4A46-60EF-A204-74D0F8F223D0}" dt="2023-04-28T19:45:12.215" v="2"/>
      <pc:docMkLst>
        <pc:docMk/>
      </pc:docMkLst>
      <pc:sldChg chg="del">
        <pc:chgData name="Mieko Landers" userId="S::mlanders@ccslib.org::07da9021-f6ba-44e0-a1fa-c81110e01fa0" providerId="AD" clId="Web-{5F70C5EE-4A46-60EF-A204-74D0F8F223D0}" dt="2023-04-28T19:45:12.215" v="2"/>
        <pc:sldMkLst>
          <pc:docMk/>
          <pc:sldMk cId="2302874195" sldId="292"/>
        </pc:sldMkLst>
      </pc:sldChg>
      <pc:sldChg chg="del">
        <pc:chgData name="Mieko Landers" userId="S::mlanders@ccslib.org::07da9021-f6ba-44e0-a1fa-c81110e01fa0" providerId="AD" clId="Web-{5F70C5EE-4A46-60EF-A204-74D0F8F223D0}" dt="2023-04-28T19:45:10.215" v="0"/>
        <pc:sldMkLst>
          <pc:docMk/>
          <pc:sldMk cId="2373076548" sldId="294"/>
        </pc:sldMkLst>
      </pc:sldChg>
      <pc:sldChg chg="del">
        <pc:chgData name="Mieko Landers" userId="S::mlanders@ccslib.org::07da9021-f6ba-44e0-a1fa-c81110e01fa0" providerId="AD" clId="Web-{5F70C5EE-4A46-60EF-A204-74D0F8F223D0}" dt="2023-04-28T19:45:11.168" v="1"/>
        <pc:sldMkLst>
          <pc:docMk/>
          <pc:sldMk cId="2882968125" sldId="295"/>
        </pc:sldMkLst>
      </pc:sldChg>
    </pc:docChg>
  </pc:docChgLst>
  <pc:docChgLst>
    <pc:chgData name="Mieko Landers" userId="S::mlanders@ccslib.org::07da9021-f6ba-44e0-a1fa-c81110e01fa0" providerId="AD" clId="Web-{5613BE81-EFEA-41B0-2D89-09330B38B454}"/>
    <pc:docChg chg="addSld delSld modSld">
      <pc:chgData name="Mieko Landers" userId="S::mlanders@ccslib.org::07da9021-f6ba-44e0-a1fa-c81110e01fa0" providerId="AD" clId="Web-{5613BE81-EFEA-41B0-2D89-09330B38B454}" dt="2023-04-23T19:25:43.187" v="128" actId="20577"/>
      <pc:docMkLst>
        <pc:docMk/>
      </pc:docMkLst>
      <pc:sldChg chg="del">
        <pc:chgData name="Mieko Landers" userId="S::mlanders@ccslib.org::07da9021-f6ba-44e0-a1fa-c81110e01fa0" providerId="AD" clId="Web-{5613BE81-EFEA-41B0-2D89-09330B38B454}" dt="2023-04-23T18:33:06.231" v="0"/>
        <pc:sldMkLst>
          <pc:docMk/>
          <pc:sldMk cId="3072835561" sldId="265"/>
        </pc:sldMkLst>
      </pc:sldChg>
      <pc:sldChg chg="modSp">
        <pc:chgData name="Mieko Landers" userId="S::mlanders@ccslib.org::07da9021-f6ba-44e0-a1fa-c81110e01fa0" providerId="AD" clId="Web-{5613BE81-EFEA-41B0-2D89-09330B38B454}" dt="2023-04-23T19:25:09.889" v="117" actId="1076"/>
        <pc:sldMkLst>
          <pc:docMk/>
          <pc:sldMk cId="1792659251" sldId="271"/>
        </pc:sldMkLst>
        <pc:spChg chg="mod">
          <ac:chgData name="Mieko Landers" userId="S::mlanders@ccslib.org::07da9021-f6ba-44e0-a1fa-c81110e01fa0" providerId="AD" clId="Web-{5613BE81-EFEA-41B0-2D89-09330B38B454}" dt="2023-04-23T19:25:09.889" v="117" actId="1076"/>
          <ac:spMkLst>
            <pc:docMk/>
            <pc:sldMk cId="1792659251" sldId="271"/>
            <ac:spMk id="5" creationId="{C7695F05-24F9-E740-9E1B-D63ADCC926CC}"/>
          </ac:spMkLst>
        </pc:spChg>
      </pc:sldChg>
      <pc:sldChg chg="del">
        <pc:chgData name="Mieko Landers" userId="S::mlanders@ccslib.org::07da9021-f6ba-44e0-a1fa-c81110e01fa0" providerId="AD" clId="Web-{5613BE81-EFEA-41B0-2D89-09330B38B454}" dt="2023-04-23T18:33:08.356" v="1"/>
        <pc:sldMkLst>
          <pc:docMk/>
          <pc:sldMk cId="3091794982" sldId="274"/>
        </pc:sldMkLst>
      </pc:sldChg>
      <pc:sldChg chg="delSp modSp">
        <pc:chgData name="Mieko Landers" userId="S::mlanders@ccslib.org::07da9021-f6ba-44e0-a1fa-c81110e01fa0" providerId="AD" clId="Web-{5613BE81-EFEA-41B0-2D89-09330B38B454}" dt="2023-04-23T19:00:12.612" v="113" actId="20577"/>
        <pc:sldMkLst>
          <pc:docMk/>
          <pc:sldMk cId="1850660880" sldId="279"/>
        </pc:sldMkLst>
        <pc:spChg chg="mod">
          <ac:chgData name="Mieko Landers" userId="S::mlanders@ccslib.org::07da9021-f6ba-44e0-a1fa-c81110e01fa0" providerId="AD" clId="Web-{5613BE81-EFEA-41B0-2D89-09330B38B454}" dt="2023-04-23T19:00:12.612" v="113" actId="20577"/>
          <ac:spMkLst>
            <pc:docMk/>
            <pc:sldMk cId="1850660880" sldId="279"/>
            <ac:spMk id="3" creationId="{AE681532-B7CE-8B84-6135-A28BE688BBE5}"/>
          </ac:spMkLst>
        </pc:spChg>
        <pc:spChg chg="del">
          <ac:chgData name="Mieko Landers" userId="S::mlanders@ccslib.org::07da9021-f6ba-44e0-a1fa-c81110e01fa0" providerId="AD" clId="Web-{5613BE81-EFEA-41B0-2D89-09330B38B454}" dt="2023-04-23T19:00:00.815" v="111"/>
          <ac:spMkLst>
            <pc:docMk/>
            <pc:sldMk cId="1850660880" sldId="279"/>
            <ac:spMk id="6" creationId="{10498141-BBDF-0D4C-1BC5-DBA2F9CF6213}"/>
          </ac:spMkLst>
        </pc:spChg>
        <pc:spChg chg="del">
          <ac:chgData name="Mieko Landers" userId="S::mlanders@ccslib.org::07da9021-f6ba-44e0-a1fa-c81110e01fa0" providerId="AD" clId="Web-{5613BE81-EFEA-41B0-2D89-09330B38B454}" dt="2023-04-23T19:00:00.206" v="110"/>
          <ac:spMkLst>
            <pc:docMk/>
            <pc:sldMk cId="1850660880" sldId="279"/>
            <ac:spMk id="9" creationId="{51CBB5EE-A5A0-787D-91E7-B2BC3DCCC8AD}"/>
          </ac:spMkLst>
        </pc:spChg>
        <pc:spChg chg="del">
          <ac:chgData name="Mieko Landers" userId="S::mlanders@ccslib.org::07da9021-f6ba-44e0-a1fa-c81110e01fa0" providerId="AD" clId="Web-{5613BE81-EFEA-41B0-2D89-09330B38B454}" dt="2023-04-23T18:59:59.112" v="109"/>
          <ac:spMkLst>
            <pc:docMk/>
            <pc:sldMk cId="1850660880" sldId="279"/>
            <ac:spMk id="11" creationId="{712A6759-2913-0F37-EDBF-40FB5001906C}"/>
          </ac:spMkLst>
        </pc:spChg>
        <pc:spChg chg="del">
          <ac:chgData name="Mieko Landers" userId="S::mlanders@ccslib.org::07da9021-f6ba-44e0-a1fa-c81110e01fa0" providerId="AD" clId="Web-{5613BE81-EFEA-41B0-2D89-09330B38B454}" dt="2023-04-23T18:59:58.174" v="108"/>
          <ac:spMkLst>
            <pc:docMk/>
            <pc:sldMk cId="1850660880" sldId="279"/>
            <ac:spMk id="13" creationId="{478700A9-2B55-D46B-03BF-84C55D5FC309}"/>
          </ac:spMkLst>
        </pc:spChg>
      </pc:sldChg>
      <pc:sldChg chg="addSp delSp modSp">
        <pc:chgData name="Mieko Landers" userId="S::mlanders@ccslib.org::07da9021-f6ba-44e0-a1fa-c81110e01fa0" providerId="AD" clId="Web-{5613BE81-EFEA-41B0-2D89-09330B38B454}" dt="2023-04-23T18:59:10.236" v="65"/>
        <pc:sldMkLst>
          <pc:docMk/>
          <pc:sldMk cId="3378513300" sldId="280"/>
        </pc:sldMkLst>
        <pc:spChg chg="mod">
          <ac:chgData name="Mieko Landers" userId="S::mlanders@ccslib.org::07da9021-f6ba-44e0-a1fa-c81110e01fa0" providerId="AD" clId="Web-{5613BE81-EFEA-41B0-2D89-09330B38B454}" dt="2023-04-23T18:59:08.720" v="63" actId="20577"/>
          <ac:spMkLst>
            <pc:docMk/>
            <pc:sldMk cId="3378513300" sldId="280"/>
            <ac:spMk id="3" creationId="{803E89ED-4E7F-45F0-5C22-17488541CBB0}"/>
          </ac:spMkLst>
        </pc:spChg>
        <pc:picChg chg="add del mod">
          <ac:chgData name="Mieko Landers" userId="S::mlanders@ccslib.org::07da9021-f6ba-44e0-a1fa-c81110e01fa0" providerId="AD" clId="Web-{5613BE81-EFEA-41B0-2D89-09330B38B454}" dt="2023-04-23T18:59:09.064" v="64"/>
          <ac:picMkLst>
            <pc:docMk/>
            <pc:sldMk cId="3378513300" sldId="280"/>
            <ac:picMk id="2" creationId="{47FAC6A0-AAC4-3C09-365A-C3A1CC28F542}"/>
          </ac:picMkLst>
        </pc:picChg>
        <pc:picChg chg="add mod">
          <ac:chgData name="Mieko Landers" userId="S::mlanders@ccslib.org::07da9021-f6ba-44e0-a1fa-c81110e01fa0" providerId="AD" clId="Web-{5613BE81-EFEA-41B0-2D89-09330B38B454}" dt="2023-04-23T18:58:48.564" v="55" actId="1076"/>
          <ac:picMkLst>
            <pc:docMk/>
            <pc:sldMk cId="3378513300" sldId="280"/>
            <ac:picMk id="4" creationId="{E6E5A57D-F5BB-373A-0146-B91FEB010022}"/>
          </ac:picMkLst>
        </pc:picChg>
        <pc:picChg chg="add del mod">
          <ac:chgData name="Mieko Landers" userId="S::mlanders@ccslib.org::07da9021-f6ba-44e0-a1fa-c81110e01fa0" providerId="AD" clId="Web-{5613BE81-EFEA-41B0-2D89-09330B38B454}" dt="2023-04-23T18:59:10.236" v="65"/>
          <ac:picMkLst>
            <pc:docMk/>
            <pc:sldMk cId="3378513300" sldId="280"/>
            <ac:picMk id="5" creationId="{1317E8D4-20AC-02B1-1CAC-28B23DEF9023}"/>
          </ac:picMkLst>
        </pc:picChg>
      </pc:sldChg>
      <pc:sldChg chg="modSp">
        <pc:chgData name="Mieko Landers" userId="S::mlanders@ccslib.org::07da9021-f6ba-44e0-a1fa-c81110e01fa0" providerId="AD" clId="Web-{5613BE81-EFEA-41B0-2D89-09330B38B454}" dt="2023-04-23T18:34:56.535" v="30" actId="20577"/>
        <pc:sldMkLst>
          <pc:docMk/>
          <pc:sldMk cId="2302874195" sldId="292"/>
        </pc:sldMkLst>
        <pc:spChg chg="mod">
          <ac:chgData name="Mieko Landers" userId="S::mlanders@ccslib.org::07da9021-f6ba-44e0-a1fa-c81110e01fa0" providerId="AD" clId="Web-{5613BE81-EFEA-41B0-2D89-09330B38B454}" dt="2023-04-23T18:34:56.535" v="30" actId="20577"/>
          <ac:spMkLst>
            <pc:docMk/>
            <pc:sldMk cId="2302874195" sldId="292"/>
            <ac:spMk id="5" creationId="{C7695F05-24F9-E740-9E1B-D63ADCC926CC}"/>
          </ac:spMkLst>
        </pc:spChg>
      </pc:sldChg>
      <pc:sldChg chg="modSp">
        <pc:chgData name="Mieko Landers" userId="S::mlanders@ccslib.org::07da9021-f6ba-44e0-a1fa-c81110e01fa0" providerId="AD" clId="Web-{5613BE81-EFEA-41B0-2D89-09330B38B454}" dt="2023-04-23T18:34:40.128" v="25" actId="20577"/>
        <pc:sldMkLst>
          <pc:docMk/>
          <pc:sldMk cId="2373076548" sldId="294"/>
        </pc:sldMkLst>
        <pc:spChg chg="mod">
          <ac:chgData name="Mieko Landers" userId="S::mlanders@ccslib.org::07da9021-f6ba-44e0-a1fa-c81110e01fa0" providerId="AD" clId="Web-{5613BE81-EFEA-41B0-2D89-09330B38B454}" dt="2023-04-23T18:34:40.128" v="25" actId="20577"/>
          <ac:spMkLst>
            <pc:docMk/>
            <pc:sldMk cId="2373076548" sldId="294"/>
            <ac:spMk id="5" creationId="{C7695F05-24F9-E740-9E1B-D63ADCC926CC}"/>
          </ac:spMkLst>
        </pc:spChg>
      </pc:sldChg>
      <pc:sldChg chg="modSp">
        <pc:chgData name="Mieko Landers" userId="S::mlanders@ccslib.org::07da9021-f6ba-44e0-a1fa-c81110e01fa0" providerId="AD" clId="Web-{5613BE81-EFEA-41B0-2D89-09330B38B454}" dt="2023-04-23T18:34:47.738" v="28" actId="20577"/>
        <pc:sldMkLst>
          <pc:docMk/>
          <pc:sldMk cId="2882968125" sldId="295"/>
        </pc:sldMkLst>
        <pc:spChg chg="mod">
          <ac:chgData name="Mieko Landers" userId="S::mlanders@ccslib.org::07da9021-f6ba-44e0-a1fa-c81110e01fa0" providerId="AD" clId="Web-{5613BE81-EFEA-41B0-2D89-09330B38B454}" dt="2023-04-23T18:34:47.738" v="28" actId="20577"/>
          <ac:spMkLst>
            <pc:docMk/>
            <pc:sldMk cId="2882968125" sldId="295"/>
            <ac:spMk id="5" creationId="{C7695F05-24F9-E740-9E1B-D63ADCC926CC}"/>
          </ac:spMkLst>
        </pc:spChg>
      </pc:sldChg>
      <pc:sldChg chg="addSp modSp">
        <pc:chgData name="Mieko Landers" userId="S::mlanders@ccslib.org::07da9021-f6ba-44e0-a1fa-c81110e01fa0" providerId="AD" clId="Web-{5613BE81-EFEA-41B0-2D89-09330B38B454}" dt="2023-04-23T18:36:58.945" v="37" actId="14100"/>
        <pc:sldMkLst>
          <pc:docMk/>
          <pc:sldMk cId="37902889" sldId="296"/>
        </pc:sldMkLst>
        <pc:spChg chg="mod">
          <ac:chgData name="Mieko Landers" userId="S::mlanders@ccslib.org::07da9021-f6ba-44e0-a1fa-c81110e01fa0" providerId="AD" clId="Web-{5613BE81-EFEA-41B0-2D89-09330B38B454}" dt="2023-04-23T18:35:13.864" v="31" actId="14100"/>
          <ac:spMkLst>
            <pc:docMk/>
            <pc:sldMk cId="37902889" sldId="296"/>
            <ac:spMk id="5" creationId="{C7695F05-24F9-E740-9E1B-D63ADCC926CC}"/>
          </ac:spMkLst>
        </pc:spChg>
        <pc:picChg chg="add mod">
          <ac:chgData name="Mieko Landers" userId="S::mlanders@ccslib.org::07da9021-f6ba-44e0-a1fa-c81110e01fa0" providerId="AD" clId="Web-{5613BE81-EFEA-41B0-2D89-09330B38B454}" dt="2023-04-23T18:36:58.945" v="37" actId="14100"/>
          <ac:picMkLst>
            <pc:docMk/>
            <pc:sldMk cId="37902889" sldId="296"/>
            <ac:picMk id="39" creationId="{173E5C47-6A7D-AD59-FF7D-09C2112EEAA5}"/>
          </ac:picMkLst>
        </pc:picChg>
      </pc:sldChg>
      <pc:sldChg chg="delSp modSp add replId">
        <pc:chgData name="Mieko Landers" userId="S::mlanders@ccslib.org::07da9021-f6ba-44e0-a1fa-c81110e01fa0" providerId="AD" clId="Web-{5613BE81-EFEA-41B0-2D89-09330B38B454}" dt="2023-04-23T18:59:04.814" v="60"/>
        <pc:sldMkLst>
          <pc:docMk/>
          <pc:sldMk cId="1309152569" sldId="297"/>
        </pc:sldMkLst>
        <pc:spChg chg="mod">
          <ac:chgData name="Mieko Landers" userId="S::mlanders@ccslib.org::07da9021-f6ba-44e0-a1fa-c81110e01fa0" providerId="AD" clId="Web-{5613BE81-EFEA-41B0-2D89-09330B38B454}" dt="2023-04-23T18:59:04.595" v="59" actId="20577"/>
          <ac:spMkLst>
            <pc:docMk/>
            <pc:sldMk cId="1309152569" sldId="297"/>
            <ac:spMk id="3" creationId="{803E89ED-4E7F-45F0-5C22-17488541CBB0}"/>
          </ac:spMkLst>
        </pc:spChg>
        <pc:picChg chg="del">
          <ac:chgData name="Mieko Landers" userId="S::mlanders@ccslib.org::07da9021-f6ba-44e0-a1fa-c81110e01fa0" providerId="AD" clId="Web-{5613BE81-EFEA-41B0-2D89-09330B38B454}" dt="2023-04-23T18:59:04.814" v="60"/>
          <ac:picMkLst>
            <pc:docMk/>
            <pc:sldMk cId="1309152569" sldId="297"/>
            <ac:picMk id="5" creationId="{1317E8D4-20AC-02B1-1CAC-28B23DEF9023}"/>
          </ac:picMkLst>
        </pc:picChg>
      </pc:sldChg>
      <pc:sldChg chg="modSp add replId">
        <pc:chgData name="Mieko Landers" userId="S::mlanders@ccslib.org::07da9021-f6ba-44e0-a1fa-c81110e01fa0" providerId="AD" clId="Web-{5613BE81-EFEA-41B0-2D89-09330B38B454}" dt="2023-04-23T19:25:43.187" v="128" actId="20577"/>
        <pc:sldMkLst>
          <pc:docMk/>
          <pc:sldMk cId="98432912" sldId="298"/>
        </pc:sldMkLst>
        <pc:spChg chg="mod">
          <ac:chgData name="Mieko Landers" userId="S::mlanders@ccslib.org::07da9021-f6ba-44e0-a1fa-c81110e01fa0" providerId="AD" clId="Web-{5613BE81-EFEA-41B0-2D89-09330B38B454}" dt="2023-04-23T19:25:43.187" v="128" actId="20577"/>
          <ac:spMkLst>
            <pc:docMk/>
            <pc:sldMk cId="98432912" sldId="298"/>
            <ac:spMk id="3" creationId="{803E89ED-4E7F-45F0-5C22-17488541CBB0}"/>
          </ac:spMkLst>
        </pc:spChg>
      </pc:sldChg>
    </pc:docChg>
  </pc:docChgLst>
  <pc:docChgLst>
    <pc:chgData name="Mieko Landers" userId="S::mlanders@ccslib.org::07da9021-f6ba-44e0-a1fa-c81110e01fa0" providerId="AD" clId="Web-{90DC8667-590E-1883-AF3B-CC654BE537FA}"/>
    <pc:docChg chg="delSld modSld">
      <pc:chgData name="Mieko Landers" userId="S::mlanders@ccslib.org::07da9021-f6ba-44e0-a1fa-c81110e01fa0" providerId="AD" clId="Web-{90DC8667-590E-1883-AF3B-CC654BE537FA}" dt="2023-05-04T16:11:54.740" v="49" actId="20577"/>
      <pc:docMkLst>
        <pc:docMk/>
      </pc:docMkLst>
      <pc:sldChg chg="modSp">
        <pc:chgData name="Mieko Landers" userId="S::mlanders@ccslib.org::07da9021-f6ba-44e0-a1fa-c81110e01fa0" providerId="AD" clId="Web-{90DC8667-590E-1883-AF3B-CC654BE537FA}" dt="2023-05-04T16:11:54.740" v="49" actId="20577"/>
        <pc:sldMkLst>
          <pc:docMk/>
          <pc:sldMk cId="3839004463" sldId="264"/>
        </pc:sldMkLst>
        <pc:spChg chg="mod">
          <ac:chgData name="Mieko Landers" userId="S::mlanders@ccslib.org::07da9021-f6ba-44e0-a1fa-c81110e01fa0" providerId="AD" clId="Web-{90DC8667-590E-1883-AF3B-CC654BE537FA}" dt="2023-05-04T16:11:54.740" v="49" actId="20577"/>
          <ac:spMkLst>
            <pc:docMk/>
            <pc:sldMk cId="3839004463" sldId="264"/>
            <ac:spMk id="4" creationId="{058DC0BC-28E1-3A44-A8FD-C24C50E63B4D}"/>
          </ac:spMkLst>
        </pc:spChg>
      </pc:sldChg>
      <pc:sldChg chg="addSp modSp">
        <pc:chgData name="Mieko Landers" userId="S::mlanders@ccslib.org::07da9021-f6ba-44e0-a1fa-c81110e01fa0" providerId="AD" clId="Web-{90DC8667-590E-1883-AF3B-CC654BE537FA}" dt="2023-05-04T16:11:30.412" v="38" actId="20577"/>
        <pc:sldMkLst>
          <pc:docMk/>
          <pc:sldMk cId="3350983423" sldId="266"/>
        </pc:sldMkLst>
        <pc:spChg chg="add mod">
          <ac:chgData name="Mieko Landers" userId="S::mlanders@ccslib.org::07da9021-f6ba-44e0-a1fa-c81110e01fa0" providerId="AD" clId="Web-{90DC8667-590E-1883-AF3B-CC654BE537FA}" dt="2023-05-04T16:11:30.412" v="38" actId="20577"/>
          <ac:spMkLst>
            <pc:docMk/>
            <pc:sldMk cId="3350983423" sldId="266"/>
            <ac:spMk id="5" creationId="{953400A4-C020-B6C5-ACD4-2CEE33097CD9}"/>
          </ac:spMkLst>
        </pc:spChg>
      </pc:sldChg>
      <pc:sldChg chg="addSp delSp modSp del">
        <pc:chgData name="Mieko Landers" userId="S::mlanders@ccslib.org::07da9021-f6ba-44e0-a1fa-c81110e01fa0" providerId="AD" clId="Web-{90DC8667-590E-1883-AF3B-CC654BE537FA}" dt="2023-05-04T16:01:35.318" v="10"/>
        <pc:sldMkLst>
          <pc:docMk/>
          <pc:sldMk cId="1511859509" sldId="304"/>
        </pc:sldMkLst>
        <pc:spChg chg="add del mod">
          <ac:chgData name="Mieko Landers" userId="S::mlanders@ccslib.org::07da9021-f6ba-44e0-a1fa-c81110e01fa0" providerId="AD" clId="Web-{90DC8667-590E-1883-AF3B-CC654BE537FA}" dt="2023-05-04T16:01:15.395" v="4"/>
          <ac:spMkLst>
            <pc:docMk/>
            <pc:sldMk cId="1511859509" sldId="304"/>
            <ac:spMk id="2" creationId="{C07B2CDF-1ADE-7B64-FDB4-5811AAC66B9A}"/>
          </ac:spMkLst>
        </pc:spChg>
        <pc:spChg chg="mod">
          <ac:chgData name="Mieko Landers" userId="S::mlanders@ccslib.org::07da9021-f6ba-44e0-a1fa-c81110e01fa0" providerId="AD" clId="Web-{90DC8667-590E-1883-AF3B-CC654BE537FA}" dt="2023-05-04T16:01:18.880" v="8" actId="20577"/>
          <ac:spMkLst>
            <pc:docMk/>
            <pc:sldMk cId="1511859509" sldId="304"/>
            <ac:spMk id="3" creationId="{803E89ED-4E7F-45F0-5C22-17488541CBB0}"/>
          </ac:spMkLst>
        </pc:spChg>
      </pc:sldChg>
      <pc:sldChg chg="del">
        <pc:chgData name="Mieko Landers" userId="S::mlanders@ccslib.org::07da9021-f6ba-44e0-a1fa-c81110e01fa0" providerId="AD" clId="Web-{90DC8667-590E-1883-AF3B-CC654BE537FA}" dt="2023-05-04T16:01:33.661" v="9"/>
        <pc:sldMkLst>
          <pc:docMk/>
          <pc:sldMk cId="3730454321" sldId="342"/>
        </pc:sldMkLst>
      </pc:sldChg>
    </pc:docChg>
  </pc:docChgLst>
  <pc:docChgLst>
    <pc:chgData name="Mieko Landers" userId="S::mlanders@ccslib.org::07da9021-f6ba-44e0-a1fa-c81110e01fa0" providerId="AD" clId="Web-{28CFCB2A-6FDB-3155-04D2-CF860929E559}"/>
    <pc:docChg chg="addSld modSld">
      <pc:chgData name="Mieko Landers" userId="S::mlanders@ccslib.org::07da9021-f6ba-44e0-a1fa-c81110e01fa0" providerId="AD" clId="Web-{28CFCB2A-6FDB-3155-04D2-CF860929E559}" dt="2023-05-05T17:08:52.824" v="113" actId="20577"/>
      <pc:docMkLst>
        <pc:docMk/>
      </pc:docMkLst>
      <pc:sldChg chg="modSp">
        <pc:chgData name="Mieko Landers" userId="S::mlanders@ccslib.org::07da9021-f6ba-44e0-a1fa-c81110e01fa0" providerId="AD" clId="Web-{28CFCB2A-6FDB-3155-04D2-CF860929E559}" dt="2023-05-05T17:05:08.067" v="6" actId="20577"/>
        <pc:sldMkLst>
          <pc:docMk/>
          <pc:sldMk cId="2022137407" sldId="319"/>
        </pc:sldMkLst>
        <pc:spChg chg="mod">
          <ac:chgData name="Mieko Landers" userId="S::mlanders@ccslib.org::07da9021-f6ba-44e0-a1fa-c81110e01fa0" providerId="AD" clId="Web-{28CFCB2A-6FDB-3155-04D2-CF860929E559}" dt="2023-05-05T17:05:08.067" v="6" actId="20577"/>
          <ac:spMkLst>
            <pc:docMk/>
            <pc:sldMk cId="2022137407" sldId="319"/>
            <ac:spMk id="3" creationId="{AE681532-B7CE-8B84-6135-A28BE688BBE5}"/>
          </ac:spMkLst>
        </pc:spChg>
      </pc:sldChg>
      <pc:sldChg chg="modSp">
        <pc:chgData name="Mieko Landers" userId="S::mlanders@ccslib.org::07da9021-f6ba-44e0-a1fa-c81110e01fa0" providerId="AD" clId="Web-{28CFCB2A-6FDB-3155-04D2-CF860929E559}" dt="2023-05-05T17:07:07.149" v="60" actId="20577"/>
        <pc:sldMkLst>
          <pc:docMk/>
          <pc:sldMk cId="239307872" sldId="320"/>
        </pc:sldMkLst>
        <pc:spChg chg="mod">
          <ac:chgData name="Mieko Landers" userId="S::mlanders@ccslib.org::07da9021-f6ba-44e0-a1fa-c81110e01fa0" providerId="AD" clId="Web-{28CFCB2A-6FDB-3155-04D2-CF860929E559}" dt="2023-05-05T17:07:07.149" v="60" actId="20577"/>
          <ac:spMkLst>
            <pc:docMk/>
            <pc:sldMk cId="239307872" sldId="320"/>
            <ac:spMk id="3" creationId="{AE681532-B7CE-8B84-6135-A28BE688BBE5}"/>
          </ac:spMkLst>
        </pc:spChg>
      </pc:sldChg>
      <pc:sldChg chg="modSp">
        <pc:chgData name="Mieko Landers" userId="S::mlanders@ccslib.org::07da9021-f6ba-44e0-a1fa-c81110e01fa0" providerId="AD" clId="Web-{28CFCB2A-6FDB-3155-04D2-CF860929E559}" dt="2023-05-05T17:07:24.665" v="66" actId="20577"/>
        <pc:sldMkLst>
          <pc:docMk/>
          <pc:sldMk cId="2518521529" sldId="321"/>
        </pc:sldMkLst>
        <pc:spChg chg="mod">
          <ac:chgData name="Mieko Landers" userId="S::mlanders@ccslib.org::07da9021-f6ba-44e0-a1fa-c81110e01fa0" providerId="AD" clId="Web-{28CFCB2A-6FDB-3155-04D2-CF860929E559}" dt="2023-05-05T17:07:24.665" v="66" actId="20577"/>
          <ac:spMkLst>
            <pc:docMk/>
            <pc:sldMk cId="2518521529" sldId="321"/>
            <ac:spMk id="3" creationId="{AE681532-B7CE-8B84-6135-A28BE688BBE5}"/>
          </ac:spMkLst>
        </pc:spChg>
      </pc:sldChg>
      <pc:sldChg chg="modSp">
        <pc:chgData name="Mieko Landers" userId="S::mlanders@ccslib.org::07da9021-f6ba-44e0-a1fa-c81110e01fa0" providerId="AD" clId="Web-{28CFCB2A-6FDB-3155-04D2-CF860929E559}" dt="2023-05-05T17:08:20.151" v="91" actId="20577"/>
        <pc:sldMkLst>
          <pc:docMk/>
          <pc:sldMk cId="3074106267" sldId="330"/>
        </pc:sldMkLst>
        <pc:spChg chg="mod">
          <ac:chgData name="Mieko Landers" userId="S::mlanders@ccslib.org::07da9021-f6ba-44e0-a1fa-c81110e01fa0" providerId="AD" clId="Web-{28CFCB2A-6FDB-3155-04D2-CF860929E559}" dt="2023-05-05T17:08:20.151" v="91" actId="20577"/>
          <ac:spMkLst>
            <pc:docMk/>
            <pc:sldMk cId="3074106267" sldId="330"/>
            <ac:spMk id="3" creationId="{803E89ED-4E7F-45F0-5C22-17488541CBB0}"/>
          </ac:spMkLst>
        </pc:spChg>
      </pc:sldChg>
      <pc:sldChg chg="delSp modSp add replId">
        <pc:chgData name="Mieko Landers" userId="S::mlanders@ccslib.org::07da9021-f6ba-44e0-a1fa-c81110e01fa0" providerId="AD" clId="Web-{28CFCB2A-6FDB-3155-04D2-CF860929E559}" dt="2023-05-05T17:08:52.824" v="113" actId="20577"/>
        <pc:sldMkLst>
          <pc:docMk/>
          <pc:sldMk cId="53853770" sldId="355"/>
        </pc:sldMkLst>
        <pc:spChg chg="mod">
          <ac:chgData name="Mieko Landers" userId="S::mlanders@ccslib.org::07da9021-f6ba-44e0-a1fa-c81110e01fa0" providerId="AD" clId="Web-{28CFCB2A-6FDB-3155-04D2-CF860929E559}" dt="2023-05-05T17:08:52.824" v="113" actId="20577"/>
          <ac:spMkLst>
            <pc:docMk/>
            <pc:sldMk cId="53853770" sldId="355"/>
            <ac:spMk id="3" creationId="{803E89ED-4E7F-45F0-5C22-17488541CBB0}"/>
          </ac:spMkLst>
        </pc:spChg>
        <pc:spChg chg="mod">
          <ac:chgData name="Mieko Landers" userId="S::mlanders@ccslib.org::07da9021-f6ba-44e0-a1fa-c81110e01fa0" providerId="AD" clId="Web-{28CFCB2A-6FDB-3155-04D2-CF860929E559}" dt="2023-05-05T17:06:21.585" v="44" actId="20577"/>
          <ac:spMkLst>
            <pc:docMk/>
            <pc:sldMk cId="53853770" sldId="355"/>
            <ac:spMk id="7" creationId="{AD5903CD-5E0A-5341-B682-9E09616B2647}"/>
          </ac:spMkLst>
        </pc:spChg>
        <pc:picChg chg="del">
          <ac:chgData name="Mieko Landers" userId="S::mlanders@ccslib.org::07da9021-f6ba-44e0-a1fa-c81110e01fa0" providerId="AD" clId="Web-{28CFCB2A-6FDB-3155-04D2-CF860929E559}" dt="2023-05-05T17:05:33.287" v="18"/>
          <ac:picMkLst>
            <pc:docMk/>
            <pc:sldMk cId="53853770" sldId="355"/>
            <ac:picMk id="2" creationId="{BD4C5919-B3D8-36D8-0322-CE8695F64A5F}"/>
          </ac:picMkLst>
        </pc:picChg>
        <pc:picChg chg="del">
          <ac:chgData name="Mieko Landers" userId="S::mlanders@ccslib.org::07da9021-f6ba-44e0-a1fa-c81110e01fa0" providerId="AD" clId="Web-{28CFCB2A-6FDB-3155-04D2-CF860929E559}" dt="2023-05-05T17:05:34.255" v="19"/>
          <ac:picMkLst>
            <pc:docMk/>
            <pc:sldMk cId="53853770" sldId="355"/>
            <ac:picMk id="4" creationId="{C5A6A945-D309-5CEF-7634-A3C1E2720A15}"/>
          </ac:picMkLst>
        </pc:picChg>
      </pc:sldChg>
    </pc:docChg>
  </pc:docChgLst>
  <pc:docChgLst>
    <pc:chgData name="Mieko Landers" userId="S::mlanders@ccslib.org::07da9021-f6ba-44e0-a1fa-c81110e01fa0" providerId="AD" clId="Web-{8254EC55-B253-0C8E-9F0B-3257CC59F5C5}"/>
    <pc:docChg chg="addSld delSld modSld">
      <pc:chgData name="Mieko Landers" userId="S::mlanders@ccslib.org::07da9021-f6ba-44e0-a1fa-c81110e01fa0" providerId="AD" clId="Web-{8254EC55-B253-0C8E-9F0B-3257CC59F5C5}" dt="2023-04-28T19:41:33.961" v="205"/>
      <pc:docMkLst>
        <pc:docMk/>
      </pc:docMkLst>
      <pc:sldChg chg="del">
        <pc:chgData name="Mieko Landers" userId="S::mlanders@ccslib.org::07da9021-f6ba-44e0-a1fa-c81110e01fa0" providerId="AD" clId="Web-{8254EC55-B253-0C8E-9F0B-3257CC59F5C5}" dt="2023-04-28T19:41:33.961" v="205"/>
        <pc:sldMkLst>
          <pc:docMk/>
          <pc:sldMk cId="1407395548" sldId="261"/>
        </pc:sldMkLst>
      </pc:sldChg>
      <pc:sldChg chg="addSp modSp">
        <pc:chgData name="Mieko Landers" userId="S::mlanders@ccslib.org::07da9021-f6ba-44e0-a1fa-c81110e01fa0" providerId="AD" clId="Web-{8254EC55-B253-0C8E-9F0B-3257CC59F5C5}" dt="2023-04-28T19:14:38.229" v="6" actId="14100"/>
        <pc:sldMkLst>
          <pc:docMk/>
          <pc:sldMk cId="2373076548" sldId="294"/>
        </pc:sldMkLst>
        <pc:spChg chg="mod">
          <ac:chgData name="Mieko Landers" userId="S::mlanders@ccslib.org::07da9021-f6ba-44e0-a1fa-c81110e01fa0" providerId="AD" clId="Web-{8254EC55-B253-0C8E-9F0B-3257CC59F5C5}" dt="2023-04-28T19:14:38.229" v="6" actId="14100"/>
          <ac:spMkLst>
            <pc:docMk/>
            <pc:sldMk cId="2373076548" sldId="294"/>
            <ac:spMk id="21" creationId="{41FEDC5E-26A8-D517-A053-B6BAC5CDF0CB}"/>
          </ac:spMkLst>
        </pc:spChg>
        <pc:picChg chg="add mod">
          <ac:chgData name="Mieko Landers" userId="S::mlanders@ccslib.org::07da9021-f6ba-44e0-a1fa-c81110e01fa0" providerId="AD" clId="Web-{8254EC55-B253-0C8E-9F0B-3257CC59F5C5}" dt="2023-04-28T19:14:18.197" v="3" actId="1076"/>
          <ac:picMkLst>
            <pc:docMk/>
            <pc:sldMk cId="2373076548" sldId="294"/>
            <ac:picMk id="6" creationId="{72959056-9E84-F4A9-9D86-522801F13534}"/>
          </ac:picMkLst>
        </pc:picChg>
      </pc:sldChg>
      <pc:sldChg chg="addSp delSp modSp">
        <pc:chgData name="Mieko Landers" userId="S::mlanders@ccslib.org::07da9021-f6ba-44e0-a1fa-c81110e01fa0" providerId="AD" clId="Web-{8254EC55-B253-0C8E-9F0B-3257CC59F5C5}" dt="2023-04-28T19:22:18.153" v="40"/>
        <pc:sldMkLst>
          <pc:docMk/>
          <pc:sldMk cId="98432912" sldId="298"/>
        </pc:sldMkLst>
        <pc:picChg chg="del">
          <ac:chgData name="Mieko Landers" userId="S::mlanders@ccslib.org::07da9021-f6ba-44e0-a1fa-c81110e01fa0" providerId="AD" clId="Web-{8254EC55-B253-0C8E-9F0B-3257CC59F5C5}" dt="2023-04-28T19:22:08.230" v="35"/>
          <ac:picMkLst>
            <pc:docMk/>
            <pc:sldMk cId="98432912" sldId="298"/>
            <ac:picMk id="2" creationId="{47FAC6A0-AAC4-3C09-365A-C3A1CC28F542}"/>
          </ac:picMkLst>
        </pc:picChg>
        <pc:picChg chg="add mod">
          <ac:chgData name="Mieko Landers" userId="S::mlanders@ccslib.org::07da9021-f6ba-44e0-a1fa-c81110e01fa0" providerId="AD" clId="Web-{8254EC55-B253-0C8E-9F0B-3257CC59F5C5}" dt="2023-04-28T19:22:18.153" v="40"/>
          <ac:picMkLst>
            <pc:docMk/>
            <pc:sldMk cId="98432912" sldId="298"/>
            <ac:picMk id="6" creationId="{FCAD994B-4E1C-21B3-774B-DEB7F3996CBD}"/>
          </ac:picMkLst>
        </pc:picChg>
      </pc:sldChg>
      <pc:sldChg chg="addSp modSp">
        <pc:chgData name="Mieko Landers" userId="S::mlanders@ccslib.org::07da9021-f6ba-44e0-a1fa-c81110e01fa0" providerId="AD" clId="Web-{8254EC55-B253-0C8E-9F0B-3257CC59F5C5}" dt="2023-04-28T19:24:39.330" v="48" actId="1076"/>
        <pc:sldMkLst>
          <pc:docMk/>
          <pc:sldMk cId="2022137407" sldId="319"/>
        </pc:sldMkLst>
        <pc:spChg chg="mod">
          <ac:chgData name="Mieko Landers" userId="S::mlanders@ccslib.org::07da9021-f6ba-44e0-a1fa-c81110e01fa0" providerId="AD" clId="Web-{8254EC55-B253-0C8E-9F0B-3257CC59F5C5}" dt="2023-04-28T19:24:39.330" v="48" actId="1076"/>
          <ac:spMkLst>
            <pc:docMk/>
            <pc:sldMk cId="2022137407" sldId="319"/>
            <ac:spMk id="9" creationId="{365FA96C-915C-0824-BF04-39B7FF8EE758}"/>
          </ac:spMkLst>
        </pc:spChg>
        <pc:picChg chg="add mod">
          <ac:chgData name="Mieko Landers" userId="S::mlanders@ccslib.org::07da9021-f6ba-44e0-a1fa-c81110e01fa0" providerId="AD" clId="Web-{8254EC55-B253-0C8E-9F0B-3257CC59F5C5}" dt="2023-04-28T19:24:39.330" v="47" actId="1076"/>
          <ac:picMkLst>
            <pc:docMk/>
            <pc:sldMk cId="2022137407" sldId="319"/>
            <ac:picMk id="2" creationId="{68466053-96FA-A7C8-7F2E-1F282AE4B80A}"/>
          </ac:picMkLst>
        </pc:picChg>
      </pc:sldChg>
      <pc:sldChg chg="addSp modSp">
        <pc:chgData name="Mieko Landers" userId="S::mlanders@ccslib.org::07da9021-f6ba-44e0-a1fa-c81110e01fa0" providerId="AD" clId="Web-{8254EC55-B253-0C8E-9F0B-3257CC59F5C5}" dt="2023-04-28T19:31:54.830" v="86" actId="14100"/>
        <pc:sldMkLst>
          <pc:docMk/>
          <pc:sldMk cId="239307872" sldId="320"/>
        </pc:sldMkLst>
        <pc:spChg chg="mod">
          <ac:chgData name="Mieko Landers" userId="S::mlanders@ccslib.org::07da9021-f6ba-44e0-a1fa-c81110e01fa0" providerId="AD" clId="Web-{8254EC55-B253-0C8E-9F0B-3257CC59F5C5}" dt="2023-04-28T19:31:54.830" v="86" actId="14100"/>
          <ac:spMkLst>
            <pc:docMk/>
            <pc:sldMk cId="239307872" sldId="320"/>
            <ac:spMk id="9" creationId="{368E2394-D08A-AE34-F5C4-25EFC9EEDC7F}"/>
          </ac:spMkLst>
        </pc:spChg>
        <pc:picChg chg="add mod">
          <ac:chgData name="Mieko Landers" userId="S::mlanders@ccslib.org::07da9021-f6ba-44e0-a1fa-c81110e01fa0" providerId="AD" clId="Web-{8254EC55-B253-0C8E-9F0B-3257CC59F5C5}" dt="2023-04-28T19:31:35.392" v="83" actId="1076"/>
          <ac:picMkLst>
            <pc:docMk/>
            <pc:sldMk cId="239307872" sldId="320"/>
            <ac:picMk id="2" creationId="{3082BD55-4D4A-9F6F-1443-D9AC84765BA9}"/>
          </ac:picMkLst>
        </pc:picChg>
      </pc:sldChg>
      <pc:sldChg chg="addSp modSp">
        <pc:chgData name="Mieko Landers" userId="S::mlanders@ccslib.org::07da9021-f6ba-44e0-a1fa-c81110e01fa0" providerId="AD" clId="Web-{8254EC55-B253-0C8E-9F0B-3257CC59F5C5}" dt="2023-04-28T19:27:49.305" v="79" actId="20577"/>
        <pc:sldMkLst>
          <pc:docMk/>
          <pc:sldMk cId="3563983917" sldId="333"/>
        </pc:sldMkLst>
        <pc:spChg chg="mod">
          <ac:chgData name="Mieko Landers" userId="S::mlanders@ccslib.org::07da9021-f6ba-44e0-a1fa-c81110e01fa0" providerId="AD" clId="Web-{8254EC55-B253-0C8E-9F0B-3257CC59F5C5}" dt="2023-04-28T19:27:49.305" v="79" actId="20577"/>
          <ac:spMkLst>
            <pc:docMk/>
            <pc:sldMk cId="3563983917" sldId="333"/>
            <ac:spMk id="3" creationId="{803E89ED-4E7F-45F0-5C22-17488541CBB0}"/>
          </ac:spMkLst>
        </pc:spChg>
        <pc:picChg chg="add mod">
          <ac:chgData name="Mieko Landers" userId="S::mlanders@ccslib.org::07da9021-f6ba-44e0-a1fa-c81110e01fa0" providerId="AD" clId="Web-{8254EC55-B253-0C8E-9F0B-3257CC59F5C5}" dt="2023-04-28T19:27:25.289" v="74"/>
          <ac:picMkLst>
            <pc:docMk/>
            <pc:sldMk cId="3563983917" sldId="333"/>
            <ac:picMk id="2" creationId="{E194037F-8C26-3011-A515-2B3D8647F3AA}"/>
          </ac:picMkLst>
        </pc:picChg>
      </pc:sldChg>
      <pc:sldChg chg="addSp modSp">
        <pc:chgData name="Mieko Landers" userId="S::mlanders@ccslib.org::07da9021-f6ba-44e0-a1fa-c81110e01fa0" providerId="AD" clId="Web-{8254EC55-B253-0C8E-9F0B-3257CC59F5C5}" dt="2023-04-28T19:33:15.008" v="114" actId="20577"/>
        <pc:sldMkLst>
          <pc:docMk/>
          <pc:sldMk cId="3894940804" sldId="334"/>
        </pc:sldMkLst>
        <pc:spChg chg="mod">
          <ac:chgData name="Mieko Landers" userId="S::mlanders@ccslib.org::07da9021-f6ba-44e0-a1fa-c81110e01fa0" providerId="AD" clId="Web-{8254EC55-B253-0C8E-9F0B-3257CC59F5C5}" dt="2023-04-28T19:33:15.008" v="114" actId="20577"/>
          <ac:spMkLst>
            <pc:docMk/>
            <pc:sldMk cId="3894940804" sldId="334"/>
            <ac:spMk id="3" creationId="{803E89ED-4E7F-45F0-5C22-17488541CBB0}"/>
          </ac:spMkLst>
        </pc:spChg>
        <pc:picChg chg="add mod">
          <ac:chgData name="Mieko Landers" userId="S::mlanders@ccslib.org::07da9021-f6ba-44e0-a1fa-c81110e01fa0" providerId="AD" clId="Web-{8254EC55-B253-0C8E-9F0B-3257CC59F5C5}" dt="2023-04-28T19:26:13.021" v="69" actId="1076"/>
          <ac:picMkLst>
            <pc:docMk/>
            <pc:sldMk cId="3894940804" sldId="334"/>
            <ac:picMk id="2" creationId="{27CE4D73-70E6-B072-E78C-EBFEF12487E8}"/>
          </ac:picMkLst>
        </pc:picChg>
      </pc:sldChg>
      <pc:sldChg chg="addSp modSp">
        <pc:chgData name="Mieko Landers" userId="S::mlanders@ccslib.org::07da9021-f6ba-44e0-a1fa-c81110e01fa0" providerId="AD" clId="Web-{8254EC55-B253-0C8E-9F0B-3257CC59F5C5}" dt="2023-04-28T19:34:05.569" v="133"/>
        <pc:sldMkLst>
          <pc:docMk/>
          <pc:sldMk cId="2697132748" sldId="335"/>
        </pc:sldMkLst>
        <pc:spChg chg="mod">
          <ac:chgData name="Mieko Landers" userId="S::mlanders@ccslib.org::07da9021-f6ba-44e0-a1fa-c81110e01fa0" providerId="AD" clId="Web-{8254EC55-B253-0C8E-9F0B-3257CC59F5C5}" dt="2023-04-28T19:33:56.272" v="130" actId="14100"/>
          <ac:spMkLst>
            <pc:docMk/>
            <pc:sldMk cId="2697132748" sldId="335"/>
            <ac:spMk id="3" creationId="{803E89ED-4E7F-45F0-5C22-17488541CBB0}"/>
          </ac:spMkLst>
        </pc:spChg>
        <pc:picChg chg="add mod">
          <ac:chgData name="Mieko Landers" userId="S::mlanders@ccslib.org::07da9021-f6ba-44e0-a1fa-c81110e01fa0" providerId="AD" clId="Web-{8254EC55-B253-0C8E-9F0B-3257CC59F5C5}" dt="2023-04-28T19:34:05.569" v="133"/>
          <ac:picMkLst>
            <pc:docMk/>
            <pc:sldMk cId="2697132748" sldId="335"/>
            <ac:picMk id="2" creationId="{069D0A2E-27DE-7B4C-28BC-E0A8C1C9B622}"/>
          </ac:picMkLst>
        </pc:picChg>
      </pc:sldChg>
      <pc:sldChg chg="addSp modSp">
        <pc:chgData name="Mieko Landers" userId="S::mlanders@ccslib.org::07da9021-f6ba-44e0-a1fa-c81110e01fa0" providerId="AD" clId="Web-{8254EC55-B253-0C8E-9F0B-3257CC59F5C5}" dt="2023-04-28T19:37:48.921" v="159"/>
        <pc:sldMkLst>
          <pc:docMk/>
          <pc:sldMk cId="3558056196" sldId="336"/>
        </pc:sldMkLst>
        <pc:spChg chg="mod">
          <ac:chgData name="Mieko Landers" userId="S::mlanders@ccslib.org::07da9021-f6ba-44e0-a1fa-c81110e01fa0" providerId="AD" clId="Web-{8254EC55-B253-0C8E-9F0B-3257CC59F5C5}" dt="2023-04-28T19:34:45.415" v="153" actId="1076"/>
          <ac:spMkLst>
            <pc:docMk/>
            <pc:sldMk cId="3558056196" sldId="336"/>
            <ac:spMk id="3" creationId="{803E89ED-4E7F-45F0-5C22-17488541CBB0}"/>
          </ac:spMkLst>
        </pc:spChg>
        <pc:picChg chg="add mod">
          <ac:chgData name="Mieko Landers" userId="S::mlanders@ccslib.org::07da9021-f6ba-44e0-a1fa-c81110e01fa0" providerId="AD" clId="Web-{8254EC55-B253-0C8E-9F0B-3257CC59F5C5}" dt="2023-04-28T19:37:48.921" v="159"/>
          <ac:picMkLst>
            <pc:docMk/>
            <pc:sldMk cId="3558056196" sldId="336"/>
            <ac:picMk id="2" creationId="{3B397C5B-9C9E-D22E-FF3F-4B6DE17A73EA}"/>
          </ac:picMkLst>
        </pc:picChg>
      </pc:sldChg>
      <pc:sldChg chg="addSp modSp">
        <pc:chgData name="Mieko Landers" userId="S::mlanders@ccslib.org::07da9021-f6ba-44e0-a1fa-c81110e01fa0" providerId="AD" clId="Web-{8254EC55-B253-0C8E-9F0B-3257CC59F5C5}" dt="2023-04-28T19:41:18.461" v="204" actId="20577"/>
        <pc:sldMkLst>
          <pc:docMk/>
          <pc:sldMk cId="393201675" sldId="337"/>
        </pc:sldMkLst>
        <pc:spChg chg="mod">
          <ac:chgData name="Mieko Landers" userId="S::mlanders@ccslib.org::07da9021-f6ba-44e0-a1fa-c81110e01fa0" providerId="AD" clId="Web-{8254EC55-B253-0C8E-9F0B-3257CC59F5C5}" dt="2023-04-28T19:41:18.461" v="204" actId="20577"/>
          <ac:spMkLst>
            <pc:docMk/>
            <pc:sldMk cId="393201675" sldId="337"/>
            <ac:spMk id="3" creationId="{803E89ED-4E7F-45F0-5C22-17488541CBB0}"/>
          </ac:spMkLst>
        </pc:spChg>
        <pc:picChg chg="add mod ord">
          <ac:chgData name="Mieko Landers" userId="S::mlanders@ccslib.org::07da9021-f6ba-44e0-a1fa-c81110e01fa0" providerId="AD" clId="Web-{8254EC55-B253-0C8E-9F0B-3257CC59F5C5}" dt="2023-04-28T19:40:50.100" v="195"/>
          <ac:picMkLst>
            <pc:docMk/>
            <pc:sldMk cId="393201675" sldId="337"/>
            <ac:picMk id="2" creationId="{BD4C5919-B3D8-36D8-0322-CE8695F64A5F}"/>
          </ac:picMkLst>
        </pc:picChg>
        <pc:picChg chg="add mod ord">
          <ac:chgData name="Mieko Landers" userId="S::mlanders@ccslib.org::07da9021-f6ba-44e0-a1fa-c81110e01fa0" providerId="AD" clId="Web-{8254EC55-B253-0C8E-9F0B-3257CC59F5C5}" dt="2023-04-28T19:40:52.616" v="196"/>
          <ac:picMkLst>
            <pc:docMk/>
            <pc:sldMk cId="393201675" sldId="337"/>
            <ac:picMk id="4" creationId="{C5A6A945-D309-5CEF-7634-A3C1E2720A15}"/>
          </ac:picMkLst>
        </pc:picChg>
      </pc:sldChg>
      <pc:sldChg chg="addSp delSp modSp add replId">
        <pc:chgData name="Mieko Landers" userId="S::mlanders@ccslib.org::07da9021-f6ba-44e0-a1fa-c81110e01fa0" providerId="AD" clId="Web-{8254EC55-B253-0C8E-9F0B-3257CC59F5C5}" dt="2023-04-28T19:16:25.015" v="33"/>
        <pc:sldMkLst>
          <pc:docMk/>
          <pc:sldMk cId="392464567" sldId="338"/>
        </pc:sldMkLst>
        <pc:spChg chg="mod">
          <ac:chgData name="Mieko Landers" userId="S::mlanders@ccslib.org::07da9021-f6ba-44e0-a1fa-c81110e01fa0" providerId="AD" clId="Web-{8254EC55-B253-0C8E-9F0B-3257CC59F5C5}" dt="2023-04-28T19:15:24.606" v="23" actId="20577"/>
          <ac:spMkLst>
            <pc:docMk/>
            <pc:sldMk cId="392464567" sldId="338"/>
            <ac:spMk id="5" creationId="{C7695F05-24F9-E740-9E1B-D63ADCC926CC}"/>
          </ac:spMkLst>
        </pc:spChg>
        <pc:spChg chg="del">
          <ac:chgData name="Mieko Landers" userId="S::mlanders@ccslib.org::07da9021-f6ba-44e0-a1fa-c81110e01fa0" providerId="AD" clId="Web-{8254EC55-B253-0C8E-9F0B-3257CC59F5C5}" dt="2023-04-28T19:15:53.967" v="26"/>
          <ac:spMkLst>
            <pc:docMk/>
            <pc:sldMk cId="392464567" sldId="338"/>
            <ac:spMk id="21" creationId="{41FEDC5E-26A8-D517-A053-B6BAC5CDF0CB}"/>
          </ac:spMkLst>
        </pc:spChg>
        <pc:picChg chg="del">
          <ac:chgData name="Mieko Landers" userId="S::mlanders@ccslib.org::07da9021-f6ba-44e0-a1fa-c81110e01fa0" providerId="AD" clId="Web-{8254EC55-B253-0C8E-9F0B-3257CC59F5C5}" dt="2023-04-28T19:15:50.029" v="24"/>
          <ac:picMkLst>
            <pc:docMk/>
            <pc:sldMk cId="392464567" sldId="338"/>
            <ac:picMk id="6" creationId="{72959056-9E84-F4A9-9D86-522801F13534}"/>
          </ac:picMkLst>
        </pc:picChg>
        <pc:picChg chg="add">
          <ac:chgData name="Mieko Landers" userId="S::mlanders@ccslib.org::07da9021-f6ba-44e0-a1fa-c81110e01fa0" providerId="AD" clId="Web-{8254EC55-B253-0C8E-9F0B-3257CC59F5C5}" dt="2023-04-28T19:15:51.201" v="25"/>
          <ac:picMkLst>
            <pc:docMk/>
            <pc:sldMk cId="392464567" sldId="338"/>
            <ac:picMk id="9" creationId="{82B740B3-ADCF-32D7-1209-B030D37C05FB}"/>
          </ac:picMkLst>
        </pc:picChg>
        <pc:picChg chg="add mod">
          <ac:chgData name="Mieko Landers" userId="S::mlanders@ccslib.org::07da9021-f6ba-44e0-a1fa-c81110e01fa0" providerId="AD" clId="Web-{8254EC55-B253-0C8E-9F0B-3257CC59F5C5}" dt="2023-04-28T19:16:25.015" v="33"/>
          <ac:picMkLst>
            <pc:docMk/>
            <pc:sldMk cId="392464567" sldId="338"/>
            <ac:picMk id="10" creationId="{59EE35AB-930B-DDE4-CAF3-653236D238FB}"/>
          </ac:picMkLst>
        </pc:picChg>
      </pc:sldChg>
    </pc:docChg>
  </pc:docChgLst>
  <pc:docChgLst>
    <pc:chgData name="Mieko Landers" userId="S::mlanders@ccslib.org::07da9021-f6ba-44e0-a1fa-c81110e01fa0" providerId="AD" clId="Web-{9A6EF90A-29F3-813E-C54E-C242063EB358}"/>
    <pc:docChg chg="addSld delSld modSld sldOrd">
      <pc:chgData name="Mieko Landers" userId="S::mlanders@ccslib.org::07da9021-f6ba-44e0-a1fa-c81110e01fa0" providerId="AD" clId="Web-{9A6EF90A-29F3-813E-C54E-C242063EB358}" dt="2023-04-22T17:04:20.377" v="1219" actId="14100"/>
      <pc:docMkLst>
        <pc:docMk/>
      </pc:docMkLst>
      <pc:sldChg chg="del">
        <pc:chgData name="Mieko Landers" userId="S::mlanders@ccslib.org::07da9021-f6ba-44e0-a1fa-c81110e01fa0" providerId="AD" clId="Web-{9A6EF90A-29F3-813E-C54E-C242063EB358}" dt="2023-04-22T17:00:40.575" v="1059"/>
        <pc:sldMkLst>
          <pc:docMk/>
          <pc:sldMk cId="97061541" sldId="262"/>
        </pc:sldMkLst>
      </pc:sldChg>
      <pc:sldChg chg="del">
        <pc:chgData name="Mieko Landers" userId="S::mlanders@ccslib.org::07da9021-f6ba-44e0-a1fa-c81110e01fa0" providerId="AD" clId="Web-{9A6EF90A-29F3-813E-C54E-C242063EB358}" dt="2023-04-22T17:00:44.544" v="1060"/>
        <pc:sldMkLst>
          <pc:docMk/>
          <pc:sldMk cId="2533626835" sldId="263"/>
        </pc:sldMkLst>
      </pc:sldChg>
      <pc:sldChg chg="modSp">
        <pc:chgData name="Mieko Landers" userId="S::mlanders@ccslib.org::07da9021-f6ba-44e0-a1fa-c81110e01fa0" providerId="AD" clId="Web-{9A6EF90A-29F3-813E-C54E-C242063EB358}" dt="2023-04-22T17:04:20.377" v="1219" actId="14100"/>
        <pc:sldMkLst>
          <pc:docMk/>
          <pc:sldMk cId="3839004463" sldId="264"/>
        </pc:sldMkLst>
        <pc:spChg chg="mod">
          <ac:chgData name="Mieko Landers" userId="S::mlanders@ccslib.org::07da9021-f6ba-44e0-a1fa-c81110e01fa0" providerId="AD" clId="Web-{9A6EF90A-29F3-813E-C54E-C242063EB358}" dt="2023-04-22T17:04:20.377" v="1219" actId="14100"/>
          <ac:spMkLst>
            <pc:docMk/>
            <pc:sldMk cId="3839004463" sldId="264"/>
            <ac:spMk id="4" creationId="{058DC0BC-28E1-3A44-A8FD-C24C50E63B4D}"/>
          </ac:spMkLst>
        </pc:spChg>
      </pc:sldChg>
      <pc:sldChg chg="addSp delSp modSp">
        <pc:chgData name="Mieko Landers" userId="S::mlanders@ccslib.org::07da9021-f6ba-44e0-a1fa-c81110e01fa0" providerId="AD" clId="Web-{9A6EF90A-29F3-813E-C54E-C242063EB358}" dt="2023-04-22T14:48:00.142" v="160"/>
        <pc:sldMkLst>
          <pc:docMk/>
          <pc:sldMk cId="3072835561" sldId="265"/>
        </pc:sldMkLst>
        <pc:spChg chg="mod">
          <ac:chgData name="Mieko Landers" userId="S::mlanders@ccslib.org::07da9021-f6ba-44e0-a1fa-c81110e01fa0" providerId="AD" clId="Web-{9A6EF90A-29F3-813E-C54E-C242063EB358}" dt="2023-04-22T14:47:44.517" v="155" actId="20577"/>
          <ac:spMkLst>
            <pc:docMk/>
            <pc:sldMk cId="3072835561" sldId="265"/>
            <ac:spMk id="2" creationId="{045B8507-23AB-7742-BD3B-1A9D1D84BEAA}"/>
          </ac:spMkLst>
        </pc:spChg>
        <pc:spChg chg="del mod">
          <ac:chgData name="Mieko Landers" userId="S::mlanders@ccslib.org::07da9021-f6ba-44e0-a1fa-c81110e01fa0" providerId="AD" clId="Web-{9A6EF90A-29F3-813E-C54E-C242063EB358}" dt="2023-04-22T14:48:00.142" v="160"/>
          <ac:spMkLst>
            <pc:docMk/>
            <pc:sldMk cId="3072835561" sldId="265"/>
            <ac:spMk id="3" creationId="{4756498D-C998-7E48-8E02-9C8E18DD4EF1}"/>
          </ac:spMkLst>
        </pc:spChg>
        <pc:graphicFrameChg chg="add mod">
          <ac:chgData name="Mieko Landers" userId="S::mlanders@ccslib.org::07da9021-f6ba-44e0-a1fa-c81110e01fa0" providerId="AD" clId="Web-{9A6EF90A-29F3-813E-C54E-C242063EB358}" dt="2023-04-22T14:47:27.251" v="121" actId="1076"/>
          <ac:graphicFrameMkLst>
            <pc:docMk/>
            <pc:sldMk cId="3072835561" sldId="265"/>
            <ac:graphicFrameMk id="5" creationId="{CBE1381D-2495-BF15-78FA-0629F93431E1}"/>
          </ac:graphicFrameMkLst>
        </pc:graphicFrameChg>
      </pc:sldChg>
      <pc:sldChg chg="del">
        <pc:chgData name="Mieko Landers" userId="S::mlanders@ccslib.org::07da9021-f6ba-44e0-a1fa-c81110e01fa0" providerId="AD" clId="Web-{9A6EF90A-29F3-813E-C54E-C242063EB358}" dt="2023-04-22T17:00:35.622" v="1058"/>
        <pc:sldMkLst>
          <pc:docMk/>
          <pc:sldMk cId="3368575355" sldId="267"/>
        </pc:sldMkLst>
      </pc:sldChg>
      <pc:sldChg chg="del">
        <pc:chgData name="Mieko Landers" userId="S::mlanders@ccslib.org::07da9021-f6ba-44e0-a1fa-c81110e01fa0" providerId="AD" clId="Web-{9A6EF90A-29F3-813E-C54E-C242063EB358}" dt="2023-04-22T17:00:16.559" v="1057"/>
        <pc:sldMkLst>
          <pc:docMk/>
          <pc:sldMk cId="1005527600" sldId="270"/>
        </pc:sldMkLst>
      </pc:sldChg>
      <pc:sldChg chg="addSp delSp modSp">
        <pc:chgData name="Mieko Landers" userId="S::mlanders@ccslib.org::07da9021-f6ba-44e0-a1fa-c81110e01fa0" providerId="AD" clId="Web-{9A6EF90A-29F3-813E-C54E-C242063EB358}" dt="2023-04-22T17:03:11.235" v="1187" actId="20577"/>
        <pc:sldMkLst>
          <pc:docMk/>
          <pc:sldMk cId="1792659251" sldId="271"/>
        </pc:sldMkLst>
        <pc:spChg chg="add del mod">
          <ac:chgData name="Mieko Landers" userId="S::mlanders@ccslib.org::07da9021-f6ba-44e0-a1fa-c81110e01fa0" providerId="AD" clId="Web-{9A6EF90A-29F3-813E-C54E-C242063EB358}" dt="2023-04-22T17:02:09.733" v="1124"/>
          <ac:spMkLst>
            <pc:docMk/>
            <pc:sldMk cId="1792659251" sldId="271"/>
            <ac:spMk id="2" creationId="{7181DE65-6668-07FE-B145-A0C24BAA43DD}"/>
          </ac:spMkLst>
        </pc:spChg>
        <pc:spChg chg="mod">
          <ac:chgData name="Mieko Landers" userId="S::mlanders@ccslib.org::07da9021-f6ba-44e0-a1fa-c81110e01fa0" providerId="AD" clId="Web-{9A6EF90A-29F3-813E-C54E-C242063EB358}" dt="2023-04-22T17:03:11.235" v="1187" actId="20577"/>
          <ac:spMkLst>
            <pc:docMk/>
            <pc:sldMk cId="1792659251" sldId="271"/>
            <ac:spMk id="5" creationId="{C7695F05-24F9-E740-9E1B-D63ADCC926CC}"/>
          </ac:spMkLst>
        </pc:spChg>
      </pc:sldChg>
      <pc:sldChg chg="del ord">
        <pc:chgData name="Mieko Landers" userId="S::mlanders@ccslib.org::07da9021-f6ba-44e0-a1fa-c81110e01fa0" providerId="AD" clId="Web-{9A6EF90A-29F3-813E-C54E-C242063EB358}" dt="2023-04-22T17:00:15.934" v="1056"/>
        <pc:sldMkLst>
          <pc:docMk/>
          <pc:sldMk cId="2692508508" sldId="272"/>
        </pc:sldMkLst>
      </pc:sldChg>
      <pc:sldChg chg="delSp modSp">
        <pc:chgData name="Mieko Landers" userId="S::mlanders@ccslib.org::07da9021-f6ba-44e0-a1fa-c81110e01fa0" providerId="AD" clId="Web-{9A6EF90A-29F3-813E-C54E-C242063EB358}" dt="2023-04-22T17:03:15.594" v="1188" actId="20577"/>
        <pc:sldMkLst>
          <pc:docMk/>
          <pc:sldMk cId="1628208410" sldId="273"/>
        </pc:sldMkLst>
        <pc:spChg chg="mod">
          <ac:chgData name="Mieko Landers" userId="S::mlanders@ccslib.org::07da9021-f6ba-44e0-a1fa-c81110e01fa0" providerId="AD" clId="Web-{9A6EF90A-29F3-813E-C54E-C242063EB358}" dt="2023-04-22T17:03:15.594" v="1188" actId="20577"/>
          <ac:spMkLst>
            <pc:docMk/>
            <pc:sldMk cId="1628208410" sldId="273"/>
            <ac:spMk id="2" creationId="{FCC58DB0-6429-8341-8660-2EEC755AD037}"/>
          </ac:spMkLst>
        </pc:spChg>
        <pc:spChg chg="del">
          <ac:chgData name="Mieko Landers" userId="S::mlanders@ccslib.org::07da9021-f6ba-44e0-a1fa-c81110e01fa0" providerId="AD" clId="Web-{9A6EF90A-29F3-813E-C54E-C242063EB358}" dt="2023-04-22T14:49:34.316" v="167"/>
          <ac:spMkLst>
            <pc:docMk/>
            <pc:sldMk cId="1628208410" sldId="273"/>
            <ac:spMk id="3" creationId="{4E5B2661-9409-1C4D-9C76-9643ECAEEFC7}"/>
          </ac:spMkLst>
        </pc:spChg>
      </pc:sldChg>
      <pc:sldChg chg="addSp delSp modSp">
        <pc:chgData name="Mieko Landers" userId="S::mlanders@ccslib.org::07da9021-f6ba-44e0-a1fa-c81110e01fa0" providerId="AD" clId="Web-{9A6EF90A-29F3-813E-C54E-C242063EB358}" dt="2023-04-22T14:47:55.548" v="159" actId="1076"/>
        <pc:sldMkLst>
          <pc:docMk/>
          <pc:sldMk cId="3091794982" sldId="274"/>
        </pc:sldMkLst>
        <pc:spChg chg="mod">
          <ac:chgData name="Mieko Landers" userId="S::mlanders@ccslib.org::07da9021-f6ba-44e0-a1fa-c81110e01fa0" providerId="AD" clId="Web-{9A6EF90A-29F3-813E-C54E-C242063EB358}" dt="2023-04-22T14:47:55.548" v="159" actId="1076"/>
          <ac:spMkLst>
            <pc:docMk/>
            <pc:sldMk cId="3091794982" sldId="274"/>
            <ac:spMk id="2" creationId="{AB124032-3E08-89A7-3C8E-BC92C3D26E79}"/>
          </ac:spMkLst>
        </pc:spChg>
        <pc:graphicFrameChg chg="add del mod modGraphic">
          <ac:chgData name="Mieko Landers" userId="S::mlanders@ccslib.org::07da9021-f6ba-44e0-a1fa-c81110e01fa0" providerId="AD" clId="Web-{9A6EF90A-29F3-813E-C54E-C242063EB358}" dt="2023-04-22T14:47:53.314" v="158"/>
          <ac:graphicFrameMkLst>
            <pc:docMk/>
            <pc:sldMk cId="3091794982" sldId="274"/>
            <ac:graphicFrameMk id="3" creationId="{E2AD3A38-3EFA-5AEA-51C9-83388F78FBFA}"/>
          </ac:graphicFrameMkLst>
        </pc:graphicFrameChg>
      </pc:sldChg>
      <pc:sldChg chg="modSp add del ord replId">
        <pc:chgData name="Mieko Landers" userId="S::mlanders@ccslib.org::07da9021-f6ba-44e0-a1fa-c81110e01fa0" providerId="AD" clId="Web-{9A6EF90A-29F3-813E-C54E-C242063EB358}" dt="2023-04-22T15:01:18.276" v="347"/>
        <pc:sldMkLst>
          <pc:docMk/>
          <pc:sldMk cId="2748555284" sldId="275"/>
        </pc:sldMkLst>
        <pc:spChg chg="mod">
          <ac:chgData name="Mieko Landers" userId="S::mlanders@ccslib.org::07da9021-f6ba-44e0-a1fa-c81110e01fa0" providerId="AD" clId="Web-{9A6EF90A-29F3-813E-C54E-C242063EB358}" dt="2023-04-22T14:53:34.822" v="235" actId="20577"/>
          <ac:spMkLst>
            <pc:docMk/>
            <pc:sldMk cId="2748555284" sldId="275"/>
            <ac:spMk id="2" creationId="{AB124032-3E08-89A7-3C8E-BC92C3D26E79}"/>
          </ac:spMkLst>
        </pc:spChg>
      </pc:sldChg>
      <pc:sldChg chg="addSp modSp add del replId">
        <pc:chgData name="Mieko Landers" userId="S::mlanders@ccslib.org::07da9021-f6ba-44e0-a1fa-c81110e01fa0" providerId="AD" clId="Web-{9A6EF90A-29F3-813E-C54E-C242063EB358}" dt="2023-04-22T14:56:47.046" v="290"/>
        <pc:sldMkLst>
          <pc:docMk/>
          <pc:sldMk cId="2807244765" sldId="276"/>
        </pc:sldMkLst>
        <pc:spChg chg="mod">
          <ac:chgData name="Mieko Landers" userId="S::mlanders@ccslib.org::07da9021-f6ba-44e0-a1fa-c81110e01fa0" providerId="AD" clId="Web-{9A6EF90A-29F3-813E-C54E-C242063EB358}" dt="2023-04-22T14:54:39.683" v="262" actId="20577"/>
          <ac:spMkLst>
            <pc:docMk/>
            <pc:sldMk cId="2807244765" sldId="276"/>
            <ac:spMk id="2" creationId="{AB124032-3E08-89A7-3C8E-BC92C3D26E79}"/>
          </ac:spMkLst>
        </pc:spChg>
        <pc:spChg chg="add mod">
          <ac:chgData name="Mieko Landers" userId="S::mlanders@ccslib.org::07da9021-f6ba-44e0-a1fa-c81110e01fa0" providerId="AD" clId="Web-{9A6EF90A-29F3-813E-C54E-C242063EB358}" dt="2023-04-22T14:55:42.685" v="278" actId="1076"/>
          <ac:spMkLst>
            <pc:docMk/>
            <pc:sldMk cId="2807244765" sldId="276"/>
            <ac:spMk id="3" creationId="{AEC7C963-858F-6D1C-761E-AFEBCB2E38CA}"/>
          </ac:spMkLst>
        </pc:spChg>
        <pc:spChg chg="add mod">
          <ac:chgData name="Mieko Landers" userId="S::mlanders@ccslib.org::07da9021-f6ba-44e0-a1fa-c81110e01fa0" providerId="AD" clId="Web-{9A6EF90A-29F3-813E-C54E-C242063EB358}" dt="2023-04-22T14:55:40.591" v="277" actId="1076"/>
          <ac:spMkLst>
            <pc:docMk/>
            <pc:sldMk cId="2807244765" sldId="276"/>
            <ac:spMk id="4" creationId="{F25346C4-8BFF-F17F-172D-4EC9F969C97D}"/>
          </ac:spMkLst>
        </pc:spChg>
        <pc:spChg chg="add mod">
          <ac:chgData name="Mieko Landers" userId="S::mlanders@ccslib.org::07da9021-f6ba-44e0-a1fa-c81110e01fa0" providerId="AD" clId="Web-{9A6EF90A-29F3-813E-C54E-C242063EB358}" dt="2023-04-22T14:55:45.560" v="279" actId="1076"/>
          <ac:spMkLst>
            <pc:docMk/>
            <pc:sldMk cId="2807244765" sldId="276"/>
            <ac:spMk id="5" creationId="{406CC996-40C9-F930-6496-FD784277E14E}"/>
          </ac:spMkLst>
        </pc:spChg>
      </pc:sldChg>
      <pc:sldChg chg="addSp delSp modSp add del replId">
        <pc:chgData name="Mieko Landers" userId="S::mlanders@ccslib.org::07da9021-f6ba-44e0-a1fa-c81110e01fa0" providerId="AD" clId="Web-{9A6EF90A-29F3-813E-C54E-C242063EB358}" dt="2023-04-22T15:00:42.603" v="335"/>
        <pc:sldMkLst>
          <pc:docMk/>
          <pc:sldMk cId="3352975257" sldId="277"/>
        </pc:sldMkLst>
        <pc:spChg chg="mod">
          <ac:chgData name="Mieko Landers" userId="S::mlanders@ccslib.org::07da9021-f6ba-44e0-a1fa-c81110e01fa0" providerId="AD" clId="Web-{9A6EF90A-29F3-813E-C54E-C242063EB358}" dt="2023-04-22T14:56:42.889" v="288" actId="1076"/>
          <ac:spMkLst>
            <pc:docMk/>
            <pc:sldMk cId="3352975257" sldId="277"/>
            <ac:spMk id="3" creationId="{AEC7C963-858F-6D1C-761E-AFEBCB2E38CA}"/>
          </ac:spMkLst>
        </pc:spChg>
        <pc:spChg chg="mod">
          <ac:chgData name="Mieko Landers" userId="S::mlanders@ccslib.org::07da9021-f6ba-44e0-a1fa-c81110e01fa0" providerId="AD" clId="Web-{9A6EF90A-29F3-813E-C54E-C242063EB358}" dt="2023-04-22T14:56:45.983" v="289" actId="1076"/>
          <ac:spMkLst>
            <pc:docMk/>
            <pc:sldMk cId="3352975257" sldId="277"/>
            <ac:spMk id="4" creationId="{F25346C4-8BFF-F17F-172D-4EC9F969C97D}"/>
          </ac:spMkLst>
        </pc:spChg>
        <pc:spChg chg="mod">
          <ac:chgData name="Mieko Landers" userId="S::mlanders@ccslib.org::07da9021-f6ba-44e0-a1fa-c81110e01fa0" providerId="AD" clId="Web-{9A6EF90A-29F3-813E-C54E-C242063EB358}" dt="2023-04-22T14:56:50.390" v="291" actId="1076"/>
          <ac:spMkLst>
            <pc:docMk/>
            <pc:sldMk cId="3352975257" sldId="277"/>
            <ac:spMk id="5" creationId="{406CC996-40C9-F930-6496-FD784277E14E}"/>
          </ac:spMkLst>
        </pc:spChg>
        <pc:spChg chg="add del">
          <ac:chgData name="Mieko Landers" userId="S::mlanders@ccslib.org::07da9021-f6ba-44e0-a1fa-c81110e01fa0" providerId="AD" clId="Web-{9A6EF90A-29F3-813E-C54E-C242063EB358}" dt="2023-04-22T14:56:54.374" v="293"/>
          <ac:spMkLst>
            <pc:docMk/>
            <pc:sldMk cId="3352975257" sldId="277"/>
            <ac:spMk id="6" creationId="{FC875443-8040-7FC0-681A-D717D5986B63}"/>
          </ac:spMkLst>
        </pc:spChg>
        <pc:spChg chg="add mod">
          <ac:chgData name="Mieko Landers" userId="S::mlanders@ccslib.org::07da9021-f6ba-44e0-a1fa-c81110e01fa0" providerId="AD" clId="Web-{9A6EF90A-29F3-813E-C54E-C242063EB358}" dt="2023-04-22T14:57:24.550" v="304" actId="20577"/>
          <ac:spMkLst>
            <pc:docMk/>
            <pc:sldMk cId="3352975257" sldId="277"/>
            <ac:spMk id="7" creationId="{CB9553E1-23CD-6EEC-DEA2-491BA1E4C738}"/>
          </ac:spMkLst>
        </pc:spChg>
      </pc:sldChg>
      <pc:sldChg chg="modSp add ord replId">
        <pc:chgData name="Mieko Landers" userId="S::mlanders@ccslib.org::07da9021-f6ba-44e0-a1fa-c81110e01fa0" providerId="AD" clId="Web-{9A6EF90A-29F3-813E-C54E-C242063EB358}" dt="2023-04-22T17:03:20.798" v="1189" actId="20577"/>
        <pc:sldMkLst>
          <pc:docMk/>
          <pc:sldMk cId="3107268608" sldId="278"/>
        </pc:sldMkLst>
        <pc:spChg chg="mod">
          <ac:chgData name="Mieko Landers" userId="S::mlanders@ccslib.org::07da9021-f6ba-44e0-a1fa-c81110e01fa0" providerId="AD" clId="Web-{9A6EF90A-29F3-813E-C54E-C242063EB358}" dt="2023-04-22T17:03:20.798" v="1189" actId="20577"/>
          <ac:spMkLst>
            <pc:docMk/>
            <pc:sldMk cId="3107268608" sldId="278"/>
            <ac:spMk id="2" creationId="{FCC58DB0-6429-8341-8660-2EEC755AD037}"/>
          </ac:spMkLst>
        </pc:spChg>
      </pc:sldChg>
      <pc:sldChg chg="addSp delSp modSp add ord replId">
        <pc:chgData name="Mieko Landers" userId="S::mlanders@ccslib.org::07da9021-f6ba-44e0-a1fa-c81110e01fa0" providerId="AD" clId="Web-{9A6EF90A-29F3-813E-C54E-C242063EB358}" dt="2023-04-22T15:00:39.869" v="334" actId="1076"/>
        <pc:sldMkLst>
          <pc:docMk/>
          <pc:sldMk cId="1850660880" sldId="279"/>
        </pc:sldMkLst>
        <pc:spChg chg="add mod">
          <ac:chgData name="Mieko Landers" userId="S::mlanders@ccslib.org::07da9021-f6ba-44e0-a1fa-c81110e01fa0" providerId="AD" clId="Web-{9A6EF90A-29F3-813E-C54E-C242063EB358}" dt="2023-04-22T15:00:12.665" v="326" actId="1076"/>
          <ac:spMkLst>
            <pc:docMk/>
            <pc:sldMk cId="1850660880" sldId="279"/>
            <ac:spMk id="3" creationId="{AE681532-B7CE-8B84-6135-A28BE688BBE5}"/>
          </ac:spMkLst>
        </pc:spChg>
        <pc:spChg chg="del">
          <ac:chgData name="Mieko Landers" userId="S::mlanders@ccslib.org::07da9021-f6ba-44e0-a1fa-c81110e01fa0" providerId="AD" clId="Web-{9A6EF90A-29F3-813E-C54E-C242063EB358}" dt="2023-04-22T14:59:59.836" v="324"/>
          <ac:spMkLst>
            <pc:docMk/>
            <pc:sldMk cId="1850660880" sldId="279"/>
            <ac:spMk id="5" creationId="{C7695F05-24F9-E740-9E1B-D63ADCC926CC}"/>
          </ac:spMkLst>
        </pc:spChg>
        <pc:spChg chg="add mod">
          <ac:chgData name="Mieko Landers" userId="S::mlanders@ccslib.org::07da9021-f6ba-44e0-a1fa-c81110e01fa0" providerId="AD" clId="Web-{9A6EF90A-29F3-813E-C54E-C242063EB358}" dt="2023-04-22T15:00:17.462" v="328" actId="1076"/>
          <ac:spMkLst>
            <pc:docMk/>
            <pc:sldMk cId="1850660880" sldId="279"/>
            <ac:spMk id="6" creationId="{10498141-BBDF-0D4C-1BC5-DBA2F9CF6213}"/>
          </ac:spMkLst>
        </pc:spChg>
        <pc:spChg chg="mod">
          <ac:chgData name="Mieko Landers" userId="S::mlanders@ccslib.org::07da9021-f6ba-44e0-a1fa-c81110e01fa0" providerId="AD" clId="Web-{9A6EF90A-29F3-813E-C54E-C242063EB358}" dt="2023-04-22T14:59:57.633" v="323" actId="20577"/>
          <ac:spMkLst>
            <pc:docMk/>
            <pc:sldMk cId="1850660880" sldId="279"/>
            <ac:spMk id="7" creationId="{AD5903CD-5E0A-5341-B682-9E09616B2647}"/>
          </ac:spMkLst>
        </pc:spChg>
        <pc:spChg chg="add mod">
          <ac:chgData name="Mieko Landers" userId="S::mlanders@ccslib.org::07da9021-f6ba-44e0-a1fa-c81110e01fa0" providerId="AD" clId="Web-{9A6EF90A-29F3-813E-C54E-C242063EB358}" dt="2023-04-22T15:00:25.337" v="330" actId="1076"/>
          <ac:spMkLst>
            <pc:docMk/>
            <pc:sldMk cId="1850660880" sldId="279"/>
            <ac:spMk id="9" creationId="{51CBB5EE-A5A0-787D-91E7-B2BC3DCCC8AD}"/>
          </ac:spMkLst>
        </pc:spChg>
        <pc:spChg chg="add mod">
          <ac:chgData name="Mieko Landers" userId="S::mlanders@ccslib.org::07da9021-f6ba-44e0-a1fa-c81110e01fa0" providerId="AD" clId="Web-{9A6EF90A-29F3-813E-C54E-C242063EB358}" dt="2023-04-22T15:00:33.165" v="332" actId="1076"/>
          <ac:spMkLst>
            <pc:docMk/>
            <pc:sldMk cId="1850660880" sldId="279"/>
            <ac:spMk id="11" creationId="{712A6759-2913-0F37-EDBF-40FB5001906C}"/>
          </ac:spMkLst>
        </pc:spChg>
        <pc:spChg chg="add mod">
          <ac:chgData name="Mieko Landers" userId="S::mlanders@ccslib.org::07da9021-f6ba-44e0-a1fa-c81110e01fa0" providerId="AD" clId="Web-{9A6EF90A-29F3-813E-C54E-C242063EB358}" dt="2023-04-22T15:00:39.869" v="334" actId="1076"/>
          <ac:spMkLst>
            <pc:docMk/>
            <pc:sldMk cId="1850660880" sldId="279"/>
            <ac:spMk id="13" creationId="{478700A9-2B55-D46B-03BF-84C55D5FC309}"/>
          </ac:spMkLst>
        </pc:spChg>
      </pc:sldChg>
      <pc:sldChg chg="addSp delSp modSp add replId">
        <pc:chgData name="Mieko Landers" userId="S::mlanders@ccslib.org::07da9021-f6ba-44e0-a1fa-c81110e01fa0" providerId="AD" clId="Web-{9A6EF90A-29F3-813E-C54E-C242063EB358}" dt="2023-04-22T15:01:15.869" v="346" actId="1076"/>
        <pc:sldMkLst>
          <pc:docMk/>
          <pc:sldMk cId="3378513300" sldId="280"/>
        </pc:sldMkLst>
        <pc:spChg chg="add mod">
          <ac:chgData name="Mieko Landers" userId="S::mlanders@ccslib.org::07da9021-f6ba-44e0-a1fa-c81110e01fa0" providerId="AD" clId="Web-{9A6EF90A-29F3-813E-C54E-C242063EB358}" dt="2023-04-22T15:01:15.869" v="346" actId="1076"/>
          <ac:spMkLst>
            <pc:docMk/>
            <pc:sldMk cId="3378513300" sldId="280"/>
            <ac:spMk id="3" creationId="{803E89ED-4E7F-45F0-5C22-17488541CBB0}"/>
          </ac:spMkLst>
        </pc:spChg>
        <pc:spChg chg="del">
          <ac:chgData name="Mieko Landers" userId="S::mlanders@ccslib.org::07da9021-f6ba-44e0-a1fa-c81110e01fa0" providerId="AD" clId="Web-{9A6EF90A-29F3-813E-C54E-C242063EB358}" dt="2023-04-22T15:01:10.744" v="343"/>
          <ac:spMkLst>
            <pc:docMk/>
            <pc:sldMk cId="3378513300" sldId="280"/>
            <ac:spMk id="5" creationId="{C7695F05-24F9-E740-9E1B-D63ADCC926CC}"/>
          </ac:spMkLst>
        </pc:spChg>
        <pc:spChg chg="mod">
          <ac:chgData name="Mieko Landers" userId="S::mlanders@ccslib.org::07da9021-f6ba-44e0-a1fa-c81110e01fa0" providerId="AD" clId="Web-{9A6EF90A-29F3-813E-C54E-C242063EB358}" dt="2023-04-22T15:01:06.432" v="342" actId="20577"/>
          <ac:spMkLst>
            <pc:docMk/>
            <pc:sldMk cId="3378513300" sldId="280"/>
            <ac:spMk id="7" creationId="{AD5903CD-5E0A-5341-B682-9E09616B2647}"/>
          </ac:spMkLst>
        </pc:spChg>
      </pc:sldChg>
      <pc:sldChg chg="modSp add ord replId">
        <pc:chgData name="Mieko Landers" userId="S::mlanders@ccslib.org::07da9021-f6ba-44e0-a1fa-c81110e01fa0" providerId="AD" clId="Web-{9A6EF90A-29F3-813E-C54E-C242063EB358}" dt="2023-04-22T15:03:10.794" v="434" actId="20577"/>
        <pc:sldMkLst>
          <pc:docMk/>
          <pc:sldMk cId="3285250095" sldId="281"/>
        </pc:sldMkLst>
        <pc:spChg chg="mod">
          <ac:chgData name="Mieko Landers" userId="S::mlanders@ccslib.org::07da9021-f6ba-44e0-a1fa-c81110e01fa0" providerId="AD" clId="Web-{9A6EF90A-29F3-813E-C54E-C242063EB358}" dt="2023-04-22T15:03:05.747" v="433" actId="20577"/>
          <ac:spMkLst>
            <pc:docMk/>
            <pc:sldMk cId="3285250095" sldId="281"/>
            <ac:spMk id="3" creationId="{803E89ED-4E7F-45F0-5C22-17488541CBB0}"/>
          </ac:spMkLst>
        </pc:spChg>
        <pc:spChg chg="mod">
          <ac:chgData name="Mieko Landers" userId="S::mlanders@ccslib.org::07da9021-f6ba-44e0-a1fa-c81110e01fa0" providerId="AD" clId="Web-{9A6EF90A-29F3-813E-C54E-C242063EB358}" dt="2023-04-22T15:03:10.794" v="434" actId="20577"/>
          <ac:spMkLst>
            <pc:docMk/>
            <pc:sldMk cId="3285250095" sldId="281"/>
            <ac:spMk id="7" creationId="{AD5903CD-5E0A-5341-B682-9E09616B2647}"/>
          </ac:spMkLst>
        </pc:spChg>
      </pc:sldChg>
      <pc:sldChg chg="modSp add replId">
        <pc:chgData name="Mieko Landers" userId="S::mlanders@ccslib.org::07da9021-f6ba-44e0-a1fa-c81110e01fa0" providerId="AD" clId="Web-{9A6EF90A-29F3-813E-C54E-C242063EB358}" dt="2023-04-22T16:38:09.198" v="491" actId="20577"/>
        <pc:sldMkLst>
          <pc:docMk/>
          <pc:sldMk cId="2398277043" sldId="282"/>
        </pc:sldMkLst>
        <pc:spChg chg="mod">
          <ac:chgData name="Mieko Landers" userId="S::mlanders@ccslib.org::07da9021-f6ba-44e0-a1fa-c81110e01fa0" providerId="AD" clId="Web-{9A6EF90A-29F3-813E-C54E-C242063EB358}" dt="2023-04-22T16:38:09.198" v="491" actId="20577"/>
          <ac:spMkLst>
            <pc:docMk/>
            <pc:sldMk cId="2398277043" sldId="282"/>
            <ac:spMk id="3" creationId="{803E89ED-4E7F-45F0-5C22-17488541CBB0}"/>
          </ac:spMkLst>
        </pc:spChg>
        <pc:spChg chg="mod">
          <ac:chgData name="Mieko Landers" userId="S::mlanders@ccslib.org::07da9021-f6ba-44e0-a1fa-c81110e01fa0" providerId="AD" clId="Web-{9A6EF90A-29F3-813E-C54E-C242063EB358}" dt="2023-04-22T16:34:02.239" v="444" actId="20577"/>
          <ac:spMkLst>
            <pc:docMk/>
            <pc:sldMk cId="2398277043" sldId="282"/>
            <ac:spMk id="7" creationId="{AD5903CD-5E0A-5341-B682-9E09616B2647}"/>
          </ac:spMkLst>
        </pc:spChg>
      </pc:sldChg>
      <pc:sldChg chg="modSp add replId">
        <pc:chgData name="Mieko Landers" userId="S::mlanders@ccslib.org::07da9021-f6ba-44e0-a1fa-c81110e01fa0" providerId="AD" clId="Web-{9A6EF90A-29F3-813E-C54E-C242063EB358}" dt="2023-04-22T16:51:14.843" v="769" actId="20577"/>
        <pc:sldMkLst>
          <pc:docMk/>
          <pc:sldMk cId="4212756486" sldId="283"/>
        </pc:sldMkLst>
        <pc:spChg chg="mod">
          <ac:chgData name="Mieko Landers" userId="S::mlanders@ccslib.org::07da9021-f6ba-44e0-a1fa-c81110e01fa0" providerId="AD" clId="Web-{9A6EF90A-29F3-813E-C54E-C242063EB358}" dt="2023-04-22T16:51:14.843" v="769" actId="20577"/>
          <ac:spMkLst>
            <pc:docMk/>
            <pc:sldMk cId="4212756486" sldId="283"/>
            <ac:spMk id="3" creationId="{803E89ED-4E7F-45F0-5C22-17488541CBB0}"/>
          </ac:spMkLst>
        </pc:spChg>
        <pc:spChg chg="mod">
          <ac:chgData name="Mieko Landers" userId="S::mlanders@ccslib.org::07da9021-f6ba-44e0-a1fa-c81110e01fa0" providerId="AD" clId="Web-{9A6EF90A-29F3-813E-C54E-C242063EB358}" dt="2023-04-22T16:38:33.964" v="503" actId="20577"/>
          <ac:spMkLst>
            <pc:docMk/>
            <pc:sldMk cId="4212756486" sldId="283"/>
            <ac:spMk id="7" creationId="{AD5903CD-5E0A-5341-B682-9E09616B2647}"/>
          </ac:spMkLst>
        </pc:spChg>
      </pc:sldChg>
      <pc:sldChg chg="modSp add replId">
        <pc:chgData name="Mieko Landers" userId="S::mlanders@ccslib.org::07da9021-f6ba-44e0-a1fa-c81110e01fa0" providerId="AD" clId="Web-{9A6EF90A-29F3-813E-C54E-C242063EB358}" dt="2023-04-22T16:50:21.263" v="762" actId="20577"/>
        <pc:sldMkLst>
          <pc:docMk/>
          <pc:sldMk cId="3438572941" sldId="284"/>
        </pc:sldMkLst>
        <pc:spChg chg="mod">
          <ac:chgData name="Mieko Landers" userId="S::mlanders@ccslib.org::07da9021-f6ba-44e0-a1fa-c81110e01fa0" providerId="AD" clId="Web-{9A6EF90A-29F3-813E-C54E-C242063EB358}" dt="2023-04-22T16:50:21.263" v="762" actId="20577"/>
          <ac:spMkLst>
            <pc:docMk/>
            <pc:sldMk cId="3438572941" sldId="284"/>
            <ac:spMk id="3" creationId="{803E89ED-4E7F-45F0-5C22-17488541CBB0}"/>
          </ac:spMkLst>
        </pc:spChg>
        <pc:spChg chg="mod">
          <ac:chgData name="Mieko Landers" userId="S::mlanders@ccslib.org::07da9021-f6ba-44e0-a1fa-c81110e01fa0" providerId="AD" clId="Web-{9A6EF90A-29F3-813E-C54E-C242063EB358}" dt="2023-04-22T16:49:25.075" v="712" actId="20577"/>
          <ac:spMkLst>
            <pc:docMk/>
            <pc:sldMk cId="3438572941" sldId="284"/>
            <ac:spMk id="7" creationId="{AD5903CD-5E0A-5341-B682-9E09616B2647}"/>
          </ac:spMkLst>
        </pc:spChg>
      </pc:sldChg>
      <pc:sldChg chg="modSp add replId">
        <pc:chgData name="Mieko Landers" userId="S::mlanders@ccslib.org::07da9021-f6ba-44e0-a1fa-c81110e01fa0" providerId="AD" clId="Web-{9A6EF90A-29F3-813E-C54E-C242063EB358}" dt="2023-04-22T16:53:52.222" v="842" actId="20577"/>
        <pc:sldMkLst>
          <pc:docMk/>
          <pc:sldMk cId="40972726" sldId="285"/>
        </pc:sldMkLst>
        <pc:spChg chg="mod">
          <ac:chgData name="Mieko Landers" userId="S::mlanders@ccslib.org::07da9021-f6ba-44e0-a1fa-c81110e01fa0" providerId="AD" clId="Web-{9A6EF90A-29F3-813E-C54E-C242063EB358}" dt="2023-04-22T16:53:52.222" v="842" actId="20577"/>
          <ac:spMkLst>
            <pc:docMk/>
            <pc:sldMk cId="40972726" sldId="285"/>
            <ac:spMk id="3" creationId="{803E89ED-4E7F-45F0-5C22-17488541CBB0}"/>
          </ac:spMkLst>
        </pc:spChg>
        <pc:spChg chg="mod">
          <ac:chgData name="Mieko Landers" userId="S::mlanders@ccslib.org::07da9021-f6ba-44e0-a1fa-c81110e01fa0" providerId="AD" clId="Web-{9A6EF90A-29F3-813E-C54E-C242063EB358}" dt="2023-04-22T16:50:47.201" v="766" actId="20577"/>
          <ac:spMkLst>
            <pc:docMk/>
            <pc:sldMk cId="40972726" sldId="285"/>
            <ac:spMk id="7" creationId="{AD5903CD-5E0A-5341-B682-9E09616B2647}"/>
          </ac:spMkLst>
        </pc:spChg>
      </pc:sldChg>
      <pc:sldChg chg="modSp add replId">
        <pc:chgData name="Mieko Landers" userId="S::mlanders@ccslib.org::07da9021-f6ba-44e0-a1fa-c81110e01fa0" providerId="AD" clId="Web-{9A6EF90A-29F3-813E-C54E-C242063EB358}" dt="2023-04-22T16:55:27.630" v="883" actId="20577"/>
        <pc:sldMkLst>
          <pc:docMk/>
          <pc:sldMk cId="2285040180" sldId="286"/>
        </pc:sldMkLst>
        <pc:spChg chg="mod">
          <ac:chgData name="Mieko Landers" userId="S::mlanders@ccslib.org::07da9021-f6ba-44e0-a1fa-c81110e01fa0" providerId="AD" clId="Web-{9A6EF90A-29F3-813E-C54E-C242063EB358}" dt="2023-04-22T16:55:27.630" v="883" actId="20577"/>
          <ac:spMkLst>
            <pc:docMk/>
            <pc:sldMk cId="2285040180" sldId="286"/>
            <ac:spMk id="3" creationId="{803E89ED-4E7F-45F0-5C22-17488541CBB0}"/>
          </ac:spMkLst>
        </pc:spChg>
      </pc:sldChg>
      <pc:sldChg chg="modSp add replId">
        <pc:chgData name="Mieko Landers" userId="S::mlanders@ccslib.org::07da9021-f6ba-44e0-a1fa-c81110e01fa0" providerId="AD" clId="Web-{9A6EF90A-29F3-813E-C54E-C242063EB358}" dt="2023-04-22T16:55:50.099" v="897" actId="20577"/>
        <pc:sldMkLst>
          <pc:docMk/>
          <pc:sldMk cId="877370662" sldId="287"/>
        </pc:sldMkLst>
        <pc:spChg chg="mod">
          <ac:chgData name="Mieko Landers" userId="S::mlanders@ccslib.org::07da9021-f6ba-44e0-a1fa-c81110e01fa0" providerId="AD" clId="Web-{9A6EF90A-29F3-813E-C54E-C242063EB358}" dt="2023-04-22T16:55:50.099" v="897" actId="20577"/>
          <ac:spMkLst>
            <pc:docMk/>
            <pc:sldMk cId="877370662" sldId="287"/>
            <ac:spMk id="3" creationId="{803E89ED-4E7F-45F0-5C22-17488541CBB0}"/>
          </ac:spMkLst>
        </pc:spChg>
        <pc:spChg chg="mod">
          <ac:chgData name="Mieko Landers" userId="S::mlanders@ccslib.org::07da9021-f6ba-44e0-a1fa-c81110e01fa0" providerId="AD" clId="Web-{9A6EF90A-29F3-813E-C54E-C242063EB358}" dt="2023-04-22T16:55:41.271" v="890" actId="20577"/>
          <ac:spMkLst>
            <pc:docMk/>
            <pc:sldMk cId="877370662" sldId="287"/>
            <ac:spMk id="7" creationId="{AD5903CD-5E0A-5341-B682-9E09616B2647}"/>
          </ac:spMkLst>
        </pc:spChg>
      </pc:sldChg>
      <pc:sldChg chg="modSp add replId">
        <pc:chgData name="Mieko Landers" userId="S::mlanders@ccslib.org::07da9021-f6ba-44e0-a1fa-c81110e01fa0" providerId="AD" clId="Web-{9A6EF90A-29F3-813E-C54E-C242063EB358}" dt="2023-04-22T16:57:03.679" v="946" actId="20577"/>
        <pc:sldMkLst>
          <pc:docMk/>
          <pc:sldMk cId="1464324291" sldId="288"/>
        </pc:sldMkLst>
        <pc:spChg chg="mod">
          <ac:chgData name="Mieko Landers" userId="S::mlanders@ccslib.org::07da9021-f6ba-44e0-a1fa-c81110e01fa0" providerId="AD" clId="Web-{9A6EF90A-29F3-813E-C54E-C242063EB358}" dt="2023-04-22T16:56:45.179" v="944" actId="20577"/>
          <ac:spMkLst>
            <pc:docMk/>
            <pc:sldMk cId="1464324291" sldId="288"/>
            <ac:spMk id="3" creationId="{803E89ED-4E7F-45F0-5C22-17488541CBB0}"/>
          </ac:spMkLst>
        </pc:spChg>
        <pc:spChg chg="mod">
          <ac:chgData name="Mieko Landers" userId="S::mlanders@ccslib.org::07da9021-f6ba-44e0-a1fa-c81110e01fa0" providerId="AD" clId="Web-{9A6EF90A-29F3-813E-C54E-C242063EB358}" dt="2023-04-22T16:57:03.679" v="946" actId="20577"/>
          <ac:spMkLst>
            <pc:docMk/>
            <pc:sldMk cId="1464324291" sldId="288"/>
            <ac:spMk id="7" creationId="{AD5903CD-5E0A-5341-B682-9E09616B2647}"/>
          </ac:spMkLst>
        </pc:spChg>
      </pc:sldChg>
      <pc:sldChg chg="modSp add replId">
        <pc:chgData name="Mieko Landers" userId="S::mlanders@ccslib.org::07da9021-f6ba-44e0-a1fa-c81110e01fa0" providerId="AD" clId="Web-{9A6EF90A-29F3-813E-C54E-C242063EB358}" dt="2023-04-22T16:58:35.291" v="993" actId="20577"/>
        <pc:sldMkLst>
          <pc:docMk/>
          <pc:sldMk cId="3148403372" sldId="289"/>
        </pc:sldMkLst>
        <pc:spChg chg="mod">
          <ac:chgData name="Mieko Landers" userId="S::mlanders@ccslib.org::07da9021-f6ba-44e0-a1fa-c81110e01fa0" providerId="AD" clId="Web-{9A6EF90A-29F3-813E-C54E-C242063EB358}" dt="2023-04-22T16:58:35.291" v="993" actId="20577"/>
          <ac:spMkLst>
            <pc:docMk/>
            <pc:sldMk cId="3148403372" sldId="289"/>
            <ac:spMk id="3" creationId="{803E89ED-4E7F-45F0-5C22-17488541CBB0}"/>
          </ac:spMkLst>
        </pc:spChg>
        <pc:spChg chg="mod">
          <ac:chgData name="Mieko Landers" userId="S::mlanders@ccslib.org::07da9021-f6ba-44e0-a1fa-c81110e01fa0" providerId="AD" clId="Web-{9A6EF90A-29F3-813E-C54E-C242063EB358}" dt="2023-04-22T16:57:25.664" v="968" actId="20577"/>
          <ac:spMkLst>
            <pc:docMk/>
            <pc:sldMk cId="3148403372" sldId="289"/>
            <ac:spMk id="7" creationId="{AD5903CD-5E0A-5341-B682-9E09616B2647}"/>
          </ac:spMkLst>
        </pc:spChg>
      </pc:sldChg>
      <pc:sldChg chg="modSp add replId">
        <pc:chgData name="Mieko Landers" userId="S::mlanders@ccslib.org::07da9021-f6ba-44e0-a1fa-c81110e01fa0" providerId="AD" clId="Web-{9A6EF90A-29F3-813E-C54E-C242063EB358}" dt="2023-04-22T16:59:36.214" v="1055" actId="20577"/>
        <pc:sldMkLst>
          <pc:docMk/>
          <pc:sldMk cId="3613618769" sldId="290"/>
        </pc:sldMkLst>
        <pc:spChg chg="mod">
          <ac:chgData name="Mieko Landers" userId="S::mlanders@ccslib.org::07da9021-f6ba-44e0-a1fa-c81110e01fa0" providerId="AD" clId="Web-{9A6EF90A-29F3-813E-C54E-C242063EB358}" dt="2023-04-22T16:59:36.214" v="1055" actId="20577"/>
          <ac:spMkLst>
            <pc:docMk/>
            <pc:sldMk cId="3613618769" sldId="290"/>
            <ac:spMk id="3" creationId="{803E89ED-4E7F-45F0-5C22-17488541CBB0}"/>
          </ac:spMkLst>
        </pc:spChg>
        <pc:spChg chg="mod">
          <ac:chgData name="Mieko Landers" userId="S::mlanders@ccslib.org::07da9021-f6ba-44e0-a1fa-c81110e01fa0" providerId="AD" clId="Web-{9A6EF90A-29F3-813E-C54E-C242063EB358}" dt="2023-04-22T16:58:49.338" v="1000" actId="20577"/>
          <ac:spMkLst>
            <pc:docMk/>
            <pc:sldMk cId="3613618769" sldId="290"/>
            <ac:spMk id="7" creationId="{AD5903CD-5E0A-5341-B682-9E09616B2647}"/>
          </ac:spMkLst>
        </pc:spChg>
      </pc:sldChg>
    </pc:docChg>
  </pc:docChgLst>
  <pc:docChgLst>
    <pc:chgData name="Mieko Landers" userId="S::mlanders@ccslib.org::07da9021-f6ba-44e0-a1fa-c81110e01fa0" providerId="AD" clId="Web-{52851EE4-FD04-86B1-604A-07B3253BF0CA}"/>
    <pc:docChg chg="addSld modSld sldOrd">
      <pc:chgData name="Mieko Landers" userId="S::mlanders@ccslib.org::07da9021-f6ba-44e0-a1fa-c81110e01fa0" providerId="AD" clId="Web-{52851EE4-FD04-86B1-604A-07B3253BF0CA}" dt="2023-04-12T17:07:14.934" v="203" actId="1076"/>
      <pc:docMkLst>
        <pc:docMk/>
      </pc:docMkLst>
      <pc:sldChg chg="addSp delSp modSp">
        <pc:chgData name="Mieko Landers" userId="S::mlanders@ccslib.org::07da9021-f6ba-44e0-a1fa-c81110e01fa0" providerId="AD" clId="Web-{52851EE4-FD04-86B1-604A-07B3253BF0CA}" dt="2023-04-12T17:01:28.330" v="135" actId="20577"/>
        <pc:sldMkLst>
          <pc:docMk/>
          <pc:sldMk cId="3943547442" sldId="257"/>
        </pc:sldMkLst>
        <pc:spChg chg="del">
          <ac:chgData name="Mieko Landers" userId="S::mlanders@ccslib.org::07da9021-f6ba-44e0-a1fa-c81110e01fa0" providerId="AD" clId="Web-{52851EE4-FD04-86B1-604A-07B3253BF0CA}" dt="2023-04-12T16:48:52.292" v="54"/>
          <ac:spMkLst>
            <pc:docMk/>
            <pc:sldMk cId="3943547442" sldId="257"/>
            <ac:spMk id="2" creationId="{E1D6D3CC-FE89-674D-8E67-6D80743F6ADA}"/>
          </ac:spMkLst>
        </pc:spChg>
        <pc:spChg chg="del">
          <ac:chgData name="Mieko Landers" userId="S::mlanders@ccslib.org::07da9021-f6ba-44e0-a1fa-c81110e01fa0" providerId="AD" clId="Web-{52851EE4-FD04-86B1-604A-07B3253BF0CA}" dt="2023-04-12T16:48:54.136" v="55"/>
          <ac:spMkLst>
            <pc:docMk/>
            <pc:sldMk cId="3943547442" sldId="257"/>
            <ac:spMk id="3" creationId="{C916D212-A4DA-3840-884C-2D436F3208A1}"/>
          </ac:spMkLst>
        </pc:spChg>
        <pc:spChg chg="add mod">
          <ac:chgData name="Mieko Landers" userId="S::mlanders@ccslib.org::07da9021-f6ba-44e0-a1fa-c81110e01fa0" providerId="AD" clId="Web-{52851EE4-FD04-86B1-604A-07B3253BF0CA}" dt="2023-04-12T17:01:28.330" v="135" actId="20577"/>
          <ac:spMkLst>
            <pc:docMk/>
            <pc:sldMk cId="3943547442" sldId="257"/>
            <ac:spMk id="22" creationId="{43FC4A78-A5DD-38CC-19CC-6922C77F2224}"/>
          </ac:spMkLst>
        </pc:spChg>
        <pc:picChg chg="add mod">
          <ac:chgData name="Mieko Landers" userId="S::mlanders@ccslib.org::07da9021-f6ba-44e0-a1fa-c81110e01fa0" providerId="AD" clId="Web-{52851EE4-FD04-86B1-604A-07B3253BF0CA}" dt="2023-04-12T17:01:10.892" v="124" actId="1076"/>
          <ac:picMkLst>
            <pc:docMk/>
            <pc:sldMk cId="3943547442" sldId="257"/>
            <ac:picMk id="4" creationId="{15AED3E7-941E-C598-A106-6C88C6874439}"/>
          </ac:picMkLst>
        </pc:picChg>
        <pc:picChg chg="add mod">
          <ac:chgData name="Mieko Landers" userId="S::mlanders@ccslib.org::07da9021-f6ba-44e0-a1fa-c81110e01fa0" providerId="AD" clId="Web-{52851EE4-FD04-86B1-604A-07B3253BF0CA}" dt="2023-04-12T17:00:01.655" v="118" actId="1076"/>
          <ac:picMkLst>
            <pc:docMk/>
            <pc:sldMk cId="3943547442" sldId="257"/>
            <ac:picMk id="5" creationId="{ABC0694A-877B-2D5D-B43C-685A212B8DC9}"/>
          </ac:picMkLst>
        </pc:picChg>
        <pc:picChg chg="add del mod">
          <ac:chgData name="Mieko Landers" userId="S::mlanders@ccslib.org::07da9021-f6ba-44e0-a1fa-c81110e01fa0" providerId="AD" clId="Web-{52851EE4-FD04-86B1-604A-07B3253BF0CA}" dt="2023-04-12T16:59:14.498" v="104"/>
          <ac:picMkLst>
            <pc:docMk/>
            <pc:sldMk cId="3943547442" sldId="257"/>
            <ac:picMk id="6" creationId="{B97CE7EB-7F99-280C-69CC-FC4C2BFA52A3}"/>
          </ac:picMkLst>
        </pc:picChg>
        <pc:picChg chg="add mod">
          <ac:chgData name="Mieko Landers" userId="S::mlanders@ccslib.org::07da9021-f6ba-44e0-a1fa-c81110e01fa0" providerId="AD" clId="Web-{52851EE4-FD04-86B1-604A-07B3253BF0CA}" dt="2023-04-12T17:00:14.171" v="123" actId="1076"/>
          <ac:picMkLst>
            <pc:docMk/>
            <pc:sldMk cId="3943547442" sldId="257"/>
            <ac:picMk id="7" creationId="{92E971DF-DF73-47CD-C4FB-82B553F3763F}"/>
          </ac:picMkLst>
        </pc:picChg>
        <pc:picChg chg="add del mod">
          <ac:chgData name="Mieko Landers" userId="S::mlanders@ccslib.org::07da9021-f6ba-44e0-a1fa-c81110e01fa0" providerId="AD" clId="Web-{52851EE4-FD04-86B1-604A-07B3253BF0CA}" dt="2023-04-12T16:58:08.418" v="93"/>
          <ac:picMkLst>
            <pc:docMk/>
            <pc:sldMk cId="3943547442" sldId="257"/>
            <ac:picMk id="8" creationId="{3FC6B6E0-0CF3-1D87-B283-604913AC412A}"/>
          </ac:picMkLst>
        </pc:picChg>
        <pc:picChg chg="add del mod">
          <ac:chgData name="Mieko Landers" userId="S::mlanders@ccslib.org::07da9021-f6ba-44e0-a1fa-c81110e01fa0" providerId="AD" clId="Web-{52851EE4-FD04-86B1-604A-07B3253BF0CA}" dt="2023-04-12T16:58:14.324" v="94"/>
          <ac:picMkLst>
            <pc:docMk/>
            <pc:sldMk cId="3943547442" sldId="257"/>
            <ac:picMk id="9" creationId="{5F8597AE-CB55-E3FE-0B87-3BB611E47E1C}"/>
          </ac:picMkLst>
        </pc:picChg>
        <pc:picChg chg="add del mod">
          <ac:chgData name="Mieko Landers" userId="S::mlanders@ccslib.org::07da9021-f6ba-44e0-a1fa-c81110e01fa0" providerId="AD" clId="Web-{52851EE4-FD04-86B1-604A-07B3253BF0CA}" dt="2023-04-12T16:58:16.996" v="95"/>
          <ac:picMkLst>
            <pc:docMk/>
            <pc:sldMk cId="3943547442" sldId="257"/>
            <ac:picMk id="10" creationId="{C1902979-D15C-6D7F-2891-04B5F7748B11}"/>
          </ac:picMkLst>
        </pc:picChg>
        <pc:picChg chg="add mod">
          <ac:chgData name="Mieko Landers" userId="S::mlanders@ccslib.org::07da9021-f6ba-44e0-a1fa-c81110e01fa0" providerId="AD" clId="Web-{52851EE4-FD04-86B1-604A-07B3253BF0CA}" dt="2023-04-12T16:59:58.515" v="117" actId="1076"/>
          <ac:picMkLst>
            <pc:docMk/>
            <pc:sldMk cId="3943547442" sldId="257"/>
            <ac:picMk id="11" creationId="{954FF6AF-746F-D258-E9F5-BD0A773486E2}"/>
          </ac:picMkLst>
        </pc:picChg>
        <pc:picChg chg="add del mod">
          <ac:chgData name="Mieko Landers" userId="S::mlanders@ccslib.org::07da9021-f6ba-44e0-a1fa-c81110e01fa0" providerId="AD" clId="Web-{52851EE4-FD04-86B1-604A-07B3253BF0CA}" dt="2023-04-12T16:58:00.605" v="89"/>
          <ac:picMkLst>
            <pc:docMk/>
            <pc:sldMk cId="3943547442" sldId="257"/>
            <ac:picMk id="12" creationId="{DE4E142B-5E3A-22BF-7023-E51BBA600D3A}"/>
          </ac:picMkLst>
        </pc:picChg>
        <pc:picChg chg="add mod">
          <ac:chgData name="Mieko Landers" userId="S::mlanders@ccslib.org::07da9021-f6ba-44e0-a1fa-c81110e01fa0" providerId="AD" clId="Web-{52851EE4-FD04-86B1-604A-07B3253BF0CA}" dt="2023-04-12T16:58:04.215" v="91" actId="1076"/>
          <ac:picMkLst>
            <pc:docMk/>
            <pc:sldMk cId="3943547442" sldId="257"/>
            <ac:picMk id="13" creationId="{280D9C37-CBAB-7285-3FEC-F042DED43500}"/>
          </ac:picMkLst>
        </pc:picChg>
        <pc:picChg chg="add del mod">
          <ac:chgData name="Mieko Landers" userId="S::mlanders@ccslib.org::07da9021-f6ba-44e0-a1fa-c81110e01fa0" providerId="AD" clId="Web-{52851EE4-FD04-86B1-604A-07B3253BF0CA}" dt="2023-04-12T16:58:02.730" v="90"/>
          <ac:picMkLst>
            <pc:docMk/>
            <pc:sldMk cId="3943547442" sldId="257"/>
            <ac:picMk id="14" creationId="{6D7613CF-A462-ECD5-193E-80B53E3DB1A5}"/>
          </ac:picMkLst>
        </pc:picChg>
        <pc:picChg chg="add mod">
          <ac:chgData name="Mieko Landers" userId="S::mlanders@ccslib.org::07da9021-f6ba-44e0-a1fa-c81110e01fa0" providerId="AD" clId="Web-{52851EE4-FD04-86B1-604A-07B3253BF0CA}" dt="2023-04-12T16:59:17.201" v="105" actId="1076"/>
          <ac:picMkLst>
            <pc:docMk/>
            <pc:sldMk cId="3943547442" sldId="257"/>
            <ac:picMk id="15" creationId="{0EA839D7-9B19-B375-EBEA-A3BE04102CAE}"/>
          </ac:picMkLst>
        </pc:picChg>
        <pc:picChg chg="add mod">
          <ac:chgData name="Mieko Landers" userId="S::mlanders@ccslib.org::07da9021-f6ba-44e0-a1fa-c81110e01fa0" providerId="AD" clId="Web-{52851EE4-FD04-86B1-604A-07B3253BF0CA}" dt="2023-04-12T16:59:42.358" v="113" actId="1076"/>
          <ac:picMkLst>
            <pc:docMk/>
            <pc:sldMk cId="3943547442" sldId="257"/>
            <ac:picMk id="16" creationId="{B5912440-175A-7E1D-99B5-16BCD34EBBDF}"/>
          </ac:picMkLst>
        </pc:picChg>
        <pc:picChg chg="add mod">
          <ac:chgData name="Mieko Landers" userId="S::mlanders@ccslib.org::07da9021-f6ba-44e0-a1fa-c81110e01fa0" providerId="AD" clId="Web-{52851EE4-FD04-86B1-604A-07B3253BF0CA}" dt="2023-04-12T16:59:50.468" v="115" actId="1076"/>
          <ac:picMkLst>
            <pc:docMk/>
            <pc:sldMk cId="3943547442" sldId="257"/>
            <ac:picMk id="17" creationId="{3B6A1ED6-2305-CA53-F3A3-945B485BC7B7}"/>
          </ac:picMkLst>
        </pc:picChg>
        <pc:picChg chg="add mod">
          <ac:chgData name="Mieko Landers" userId="S::mlanders@ccslib.org::07da9021-f6ba-44e0-a1fa-c81110e01fa0" providerId="AD" clId="Web-{52851EE4-FD04-86B1-604A-07B3253BF0CA}" dt="2023-04-12T17:00:03.859" v="120" actId="1076"/>
          <ac:picMkLst>
            <pc:docMk/>
            <pc:sldMk cId="3943547442" sldId="257"/>
            <ac:picMk id="18" creationId="{3089FAB3-31B0-F3E2-806A-22DF51BB0B46}"/>
          </ac:picMkLst>
        </pc:picChg>
        <pc:picChg chg="add mod">
          <ac:chgData name="Mieko Landers" userId="S::mlanders@ccslib.org::07da9021-f6ba-44e0-a1fa-c81110e01fa0" providerId="AD" clId="Web-{52851EE4-FD04-86B1-604A-07B3253BF0CA}" dt="2023-04-12T16:59:51.233" v="116" actId="1076"/>
          <ac:picMkLst>
            <pc:docMk/>
            <pc:sldMk cId="3943547442" sldId="257"/>
            <ac:picMk id="19" creationId="{35A3EC2C-D9EB-BFCB-F4F7-7B4C03F59B0C}"/>
          </ac:picMkLst>
        </pc:picChg>
        <pc:picChg chg="add mod">
          <ac:chgData name="Mieko Landers" userId="S::mlanders@ccslib.org::07da9021-f6ba-44e0-a1fa-c81110e01fa0" providerId="AD" clId="Web-{52851EE4-FD04-86B1-604A-07B3253BF0CA}" dt="2023-04-12T17:00:11.078" v="122" actId="1076"/>
          <ac:picMkLst>
            <pc:docMk/>
            <pc:sldMk cId="3943547442" sldId="257"/>
            <ac:picMk id="20" creationId="{2D780AF1-5F81-DDD7-88BA-274BCF2975A6}"/>
          </ac:picMkLst>
        </pc:picChg>
      </pc:sldChg>
      <pc:sldChg chg="addSp delSp modSp">
        <pc:chgData name="Mieko Landers" userId="S::mlanders@ccslib.org::07da9021-f6ba-44e0-a1fa-c81110e01fa0" providerId="AD" clId="Web-{52851EE4-FD04-86B1-604A-07B3253BF0CA}" dt="2023-04-12T16:47:40.790" v="52" actId="1076"/>
        <pc:sldMkLst>
          <pc:docMk/>
          <pc:sldMk cId="3839004463" sldId="264"/>
        </pc:sldMkLst>
        <pc:spChg chg="mod">
          <ac:chgData name="Mieko Landers" userId="S::mlanders@ccslib.org::07da9021-f6ba-44e0-a1fa-c81110e01fa0" providerId="AD" clId="Web-{52851EE4-FD04-86B1-604A-07B3253BF0CA}" dt="2023-04-12T16:47:40.790" v="52" actId="1076"/>
          <ac:spMkLst>
            <pc:docMk/>
            <pc:sldMk cId="3839004463" sldId="264"/>
            <ac:spMk id="2" creationId="{DC6DC232-5D0F-5F4C-B30F-2CE56449F57F}"/>
          </ac:spMkLst>
        </pc:spChg>
        <pc:spChg chg="del mod">
          <ac:chgData name="Mieko Landers" userId="S::mlanders@ccslib.org::07da9021-f6ba-44e0-a1fa-c81110e01fa0" providerId="AD" clId="Web-{52851EE4-FD04-86B1-604A-07B3253BF0CA}" dt="2023-04-12T16:09:20.205" v="31"/>
          <ac:spMkLst>
            <pc:docMk/>
            <pc:sldMk cId="3839004463" sldId="264"/>
            <ac:spMk id="3" creationId="{64A331C7-1CAC-054C-A46F-A6B34A9923D1}"/>
          </ac:spMkLst>
        </pc:spChg>
        <pc:spChg chg="mod">
          <ac:chgData name="Mieko Landers" userId="S::mlanders@ccslib.org::07da9021-f6ba-44e0-a1fa-c81110e01fa0" providerId="AD" clId="Web-{52851EE4-FD04-86B1-604A-07B3253BF0CA}" dt="2023-04-12T16:04:47.104" v="29" actId="20577"/>
          <ac:spMkLst>
            <pc:docMk/>
            <pc:sldMk cId="3839004463" sldId="264"/>
            <ac:spMk id="4" creationId="{058DC0BC-28E1-3A44-A8FD-C24C50E63B4D}"/>
          </ac:spMkLst>
        </pc:spChg>
        <pc:spChg chg="add del mod">
          <ac:chgData name="Mieko Landers" userId="S::mlanders@ccslib.org::07da9021-f6ba-44e0-a1fa-c81110e01fa0" providerId="AD" clId="Web-{52851EE4-FD04-86B1-604A-07B3253BF0CA}" dt="2023-04-12T16:09:35.893" v="37"/>
          <ac:spMkLst>
            <pc:docMk/>
            <pc:sldMk cId="3839004463" sldId="264"/>
            <ac:spMk id="6" creationId="{1C6EEB57-C3DE-E956-2077-513757C9B63A}"/>
          </ac:spMkLst>
        </pc:spChg>
      </pc:sldChg>
      <pc:sldChg chg="addSp delSp modSp">
        <pc:chgData name="Mieko Landers" userId="S::mlanders@ccslib.org::07da9021-f6ba-44e0-a1fa-c81110e01fa0" providerId="AD" clId="Web-{52851EE4-FD04-86B1-604A-07B3253BF0CA}" dt="2023-04-12T17:06:21.432" v="195"/>
        <pc:sldMkLst>
          <pc:docMk/>
          <pc:sldMk cId="3072835561" sldId="265"/>
        </pc:sldMkLst>
        <pc:spChg chg="mod">
          <ac:chgData name="Mieko Landers" userId="S::mlanders@ccslib.org::07da9021-f6ba-44e0-a1fa-c81110e01fa0" providerId="AD" clId="Web-{52851EE4-FD04-86B1-604A-07B3253BF0CA}" dt="2023-04-12T17:05:02.820" v="179" actId="20577"/>
          <ac:spMkLst>
            <pc:docMk/>
            <pc:sldMk cId="3072835561" sldId="265"/>
            <ac:spMk id="2" creationId="{045B8507-23AB-7742-BD3B-1A9D1D84BEAA}"/>
          </ac:spMkLst>
        </pc:spChg>
        <pc:spChg chg="mod">
          <ac:chgData name="Mieko Landers" userId="S::mlanders@ccslib.org::07da9021-f6ba-44e0-a1fa-c81110e01fa0" providerId="AD" clId="Web-{52851EE4-FD04-86B1-604A-07B3253BF0CA}" dt="2023-04-12T17:05:24.743" v="186" actId="20577"/>
          <ac:spMkLst>
            <pc:docMk/>
            <pc:sldMk cId="3072835561" sldId="265"/>
            <ac:spMk id="3" creationId="{4756498D-C998-7E48-8E02-9C8E18DD4EF1}"/>
          </ac:spMkLst>
        </pc:spChg>
        <pc:spChg chg="del">
          <ac:chgData name="Mieko Landers" userId="S::mlanders@ccslib.org::07da9021-f6ba-44e0-a1fa-c81110e01fa0" providerId="AD" clId="Web-{52851EE4-FD04-86B1-604A-07B3253BF0CA}" dt="2023-04-12T17:05:07.258" v="180"/>
          <ac:spMkLst>
            <pc:docMk/>
            <pc:sldMk cId="3072835561" sldId="265"/>
            <ac:spMk id="4" creationId="{FA1E4382-3C98-1F42-AAB5-89C43BFA01A7}"/>
          </ac:spMkLst>
        </pc:spChg>
        <pc:spChg chg="del">
          <ac:chgData name="Mieko Landers" userId="S::mlanders@ccslib.org::07da9021-f6ba-44e0-a1fa-c81110e01fa0" providerId="AD" clId="Web-{52851EE4-FD04-86B1-604A-07B3253BF0CA}" dt="2023-04-12T17:05:08.727" v="181"/>
          <ac:spMkLst>
            <pc:docMk/>
            <pc:sldMk cId="3072835561" sldId="265"/>
            <ac:spMk id="5" creationId="{A669AF07-8C6C-2C4F-8389-77A240F91DB7}"/>
          </ac:spMkLst>
        </pc:spChg>
        <pc:spChg chg="add del mod">
          <ac:chgData name="Mieko Landers" userId="S::mlanders@ccslib.org::07da9021-f6ba-44e0-a1fa-c81110e01fa0" providerId="AD" clId="Web-{52851EE4-FD04-86B1-604A-07B3253BF0CA}" dt="2023-04-12T17:06:21.432" v="195"/>
          <ac:spMkLst>
            <pc:docMk/>
            <pc:sldMk cId="3072835561" sldId="265"/>
            <ac:spMk id="6" creationId="{2DC269E3-2182-EF64-3CF9-B71C0D760E37}"/>
          </ac:spMkLst>
        </pc:spChg>
      </pc:sldChg>
      <pc:sldChg chg="addSp delSp modSp">
        <pc:chgData name="Mieko Landers" userId="S::mlanders@ccslib.org::07da9021-f6ba-44e0-a1fa-c81110e01fa0" providerId="AD" clId="Web-{52851EE4-FD04-86B1-604A-07B3253BF0CA}" dt="2023-04-12T17:04:28.366" v="170" actId="1076"/>
        <pc:sldMkLst>
          <pc:docMk/>
          <pc:sldMk cId="3010161108" sldId="268"/>
        </pc:sldMkLst>
        <pc:spChg chg="mod">
          <ac:chgData name="Mieko Landers" userId="S::mlanders@ccslib.org::07da9021-f6ba-44e0-a1fa-c81110e01fa0" providerId="AD" clId="Web-{52851EE4-FD04-86B1-604A-07B3253BF0CA}" dt="2023-04-12T17:01:18.923" v="130" actId="20577"/>
          <ac:spMkLst>
            <pc:docMk/>
            <pc:sldMk cId="3010161108" sldId="268"/>
            <ac:spMk id="2" creationId="{50402FAE-0D49-1C4A-BE23-7993A13F551A}"/>
          </ac:spMkLst>
        </pc:spChg>
        <pc:spChg chg="del">
          <ac:chgData name="Mieko Landers" userId="S::mlanders@ccslib.org::07da9021-f6ba-44e0-a1fa-c81110e01fa0" providerId="AD" clId="Web-{52851EE4-FD04-86B1-604A-07B3253BF0CA}" dt="2023-04-12T17:02:22.956" v="137"/>
          <ac:spMkLst>
            <pc:docMk/>
            <pc:sldMk cId="3010161108" sldId="268"/>
            <ac:spMk id="3" creationId="{0348326E-4A7E-8C44-A308-33E7E257AE04}"/>
          </ac:spMkLst>
        </pc:spChg>
        <pc:spChg chg="del mod">
          <ac:chgData name="Mieko Landers" userId="S::mlanders@ccslib.org::07da9021-f6ba-44e0-a1fa-c81110e01fa0" providerId="AD" clId="Web-{52851EE4-FD04-86B1-604A-07B3253BF0CA}" dt="2023-04-12T17:02:27.863" v="140"/>
          <ac:spMkLst>
            <pc:docMk/>
            <pc:sldMk cId="3010161108" sldId="268"/>
            <ac:spMk id="4" creationId="{F49BAA8F-67D8-C243-95AD-E84C5A29CB1A}"/>
          </ac:spMkLst>
        </pc:spChg>
        <pc:spChg chg="del">
          <ac:chgData name="Mieko Landers" userId="S::mlanders@ccslib.org::07da9021-f6ba-44e0-a1fa-c81110e01fa0" providerId="AD" clId="Web-{52851EE4-FD04-86B1-604A-07B3253BF0CA}" dt="2023-04-12T17:02:24.425" v="138"/>
          <ac:spMkLst>
            <pc:docMk/>
            <pc:sldMk cId="3010161108" sldId="268"/>
            <ac:spMk id="5" creationId="{7D0761D5-8C33-5A43-BF01-9CAA33FC4C85}"/>
          </ac:spMkLst>
        </pc:spChg>
        <pc:spChg chg="add del">
          <ac:chgData name="Mieko Landers" userId="S::mlanders@ccslib.org::07da9021-f6ba-44e0-a1fa-c81110e01fa0" providerId="AD" clId="Web-{52851EE4-FD04-86B1-604A-07B3253BF0CA}" dt="2023-04-12T17:02:42.223" v="143"/>
          <ac:spMkLst>
            <pc:docMk/>
            <pc:sldMk cId="3010161108" sldId="268"/>
            <ac:spMk id="6" creationId="{D7265B43-B09C-B74E-E1BA-C313E797E42C}"/>
          </ac:spMkLst>
        </pc:spChg>
        <pc:spChg chg="add del">
          <ac:chgData name="Mieko Landers" userId="S::mlanders@ccslib.org::07da9021-f6ba-44e0-a1fa-c81110e01fa0" providerId="AD" clId="Web-{52851EE4-FD04-86B1-604A-07B3253BF0CA}" dt="2023-04-12T17:02:41.223" v="142"/>
          <ac:spMkLst>
            <pc:docMk/>
            <pc:sldMk cId="3010161108" sldId="268"/>
            <ac:spMk id="7" creationId="{9D3B43C4-3526-FEBF-7DAE-7097EA38CC0B}"/>
          </ac:spMkLst>
        </pc:spChg>
        <pc:spChg chg="add del">
          <ac:chgData name="Mieko Landers" userId="S::mlanders@ccslib.org::07da9021-f6ba-44e0-a1fa-c81110e01fa0" providerId="AD" clId="Web-{52851EE4-FD04-86B1-604A-07B3253BF0CA}" dt="2023-04-12T17:03:27.865" v="146"/>
          <ac:spMkLst>
            <pc:docMk/>
            <pc:sldMk cId="3010161108" sldId="268"/>
            <ac:spMk id="8" creationId="{C6B9D4FF-6F6F-F7A8-B2FD-B87DF8BAB1EA}"/>
          </ac:spMkLst>
        </pc:spChg>
        <pc:spChg chg="add mod">
          <ac:chgData name="Mieko Landers" userId="S::mlanders@ccslib.org::07da9021-f6ba-44e0-a1fa-c81110e01fa0" providerId="AD" clId="Web-{52851EE4-FD04-86B1-604A-07B3253BF0CA}" dt="2023-04-12T17:03:57.694" v="152"/>
          <ac:spMkLst>
            <pc:docMk/>
            <pc:sldMk cId="3010161108" sldId="268"/>
            <ac:spMk id="10" creationId="{949BC7A1-D5A6-8E09-78AB-5CEF639FB964}"/>
          </ac:spMkLst>
        </pc:spChg>
        <pc:spChg chg="add mod">
          <ac:chgData name="Mieko Landers" userId="S::mlanders@ccslib.org::07da9021-f6ba-44e0-a1fa-c81110e01fa0" providerId="AD" clId="Web-{52851EE4-FD04-86B1-604A-07B3253BF0CA}" dt="2023-04-12T17:04:07.100" v="157" actId="1076"/>
          <ac:spMkLst>
            <pc:docMk/>
            <pc:sldMk cId="3010161108" sldId="268"/>
            <ac:spMk id="11" creationId="{6F0A01D7-D15E-9A4A-3044-71C3C5927C6D}"/>
          </ac:spMkLst>
        </pc:spChg>
        <pc:spChg chg="add mod">
          <ac:chgData name="Mieko Landers" userId="S::mlanders@ccslib.org::07da9021-f6ba-44e0-a1fa-c81110e01fa0" providerId="AD" clId="Web-{52851EE4-FD04-86B1-604A-07B3253BF0CA}" dt="2023-04-12T17:04:08.288" v="158" actId="1076"/>
          <ac:spMkLst>
            <pc:docMk/>
            <pc:sldMk cId="3010161108" sldId="268"/>
            <ac:spMk id="12" creationId="{8D1120AA-2E3A-EC4A-321B-5E52484804E0}"/>
          </ac:spMkLst>
        </pc:spChg>
        <pc:spChg chg="add mod">
          <ac:chgData name="Mieko Landers" userId="S::mlanders@ccslib.org::07da9021-f6ba-44e0-a1fa-c81110e01fa0" providerId="AD" clId="Web-{52851EE4-FD04-86B1-604A-07B3253BF0CA}" dt="2023-04-12T17:04:12.428" v="160" actId="1076"/>
          <ac:spMkLst>
            <pc:docMk/>
            <pc:sldMk cId="3010161108" sldId="268"/>
            <ac:spMk id="13" creationId="{D38934F0-690F-0926-FD6A-565574D6808B}"/>
          </ac:spMkLst>
        </pc:spChg>
        <pc:spChg chg="add mod">
          <ac:chgData name="Mieko Landers" userId="S::mlanders@ccslib.org::07da9021-f6ba-44e0-a1fa-c81110e01fa0" providerId="AD" clId="Web-{52851EE4-FD04-86B1-604A-07B3253BF0CA}" dt="2023-04-12T17:04:16.882" v="162" actId="1076"/>
          <ac:spMkLst>
            <pc:docMk/>
            <pc:sldMk cId="3010161108" sldId="268"/>
            <ac:spMk id="14" creationId="{F3542FBA-7B20-B33D-FEDB-6B1C9A6CFB56}"/>
          </ac:spMkLst>
        </pc:spChg>
        <pc:spChg chg="add mod">
          <ac:chgData name="Mieko Landers" userId="S::mlanders@ccslib.org::07da9021-f6ba-44e0-a1fa-c81110e01fa0" providerId="AD" clId="Web-{52851EE4-FD04-86B1-604A-07B3253BF0CA}" dt="2023-04-12T17:04:19.975" v="164" actId="1076"/>
          <ac:spMkLst>
            <pc:docMk/>
            <pc:sldMk cId="3010161108" sldId="268"/>
            <ac:spMk id="15" creationId="{8804D72F-87C2-63D1-02B5-B348CFF3148D}"/>
          </ac:spMkLst>
        </pc:spChg>
        <pc:spChg chg="add mod">
          <ac:chgData name="Mieko Landers" userId="S::mlanders@ccslib.org::07da9021-f6ba-44e0-a1fa-c81110e01fa0" providerId="AD" clId="Web-{52851EE4-FD04-86B1-604A-07B3253BF0CA}" dt="2023-04-12T17:04:22.444" v="166" actId="1076"/>
          <ac:spMkLst>
            <pc:docMk/>
            <pc:sldMk cId="3010161108" sldId="268"/>
            <ac:spMk id="16" creationId="{1569ECC1-7DEC-6C4F-2A96-BB55B5247212}"/>
          </ac:spMkLst>
        </pc:spChg>
        <pc:spChg chg="add mod">
          <ac:chgData name="Mieko Landers" userId="S::mlanders@ccslib.org::07da9021-f6ba-44e0-a1fa-c81110e01fa0" providerId="AD" clId="Web-{52851EE4-FD04-86B1-604A-07B3253BF0CA}" dt="2023-04-12T17:04:25.444" v="168" actId="1076"/>
          <ac:spMkLst>
            <pc:docMk/>
            <pc:sldMk cId="3010161108" sldId="268"/>
            <ac:spMk id="17" creationId="{106C202C-CB9A-2DBA-1E1E-7F71B1846B9D}"/>
          </ac:spMkLst>
        </pc:spChg>
        <pc:spChg chg="add mod">
          <ac:chgData name="Mieko Landers" userId="S::mlanders@ccslib.org::07da9021-f6ba-44e0-a1fa-c81110e01fa0" providerId="AD" clId="Web-{52851EE4-FD04-86B1-604A-07B3253BF0CA}" dt="2023-04-12T17:04:28.366" v="170" actId="1076"/>
          <ac:spMkLst>
            <pc:docMk/>
            <pc:sldMk cId="3010161108" sldId="268"/>
            <ac:spMk id="18" creationId="{8FA8CA4E-866F-3217-45B3-E1DC3A952708}"/>
          </ac:spMkLst>
        </pc:spChg>
        <pc:picChg chg="add del">
          <ac:chgData name="Mieko Landers" userId="S::mlanders@ccslib.org::07da9021-f6ba-44e0-a1fa-c81110e01fa0" providerId="AD" clId="Web-{52851EE4-FD04-86B1-604A-07B3253BF0CA}" dt="2023-04-12T17:03:28.802" v="147"/>
          <ac:picMkLst>
            <pc:docMk/>
            <pc:sldMk cId="3010161108" sldId="268"/>
            <ac:picMk id="9" creationId="{462CEE5C-8DBC-66B4-9773-E21AACEC7F8D}"/>
          </ac:picMkLst>
        </pc:picChg>
      </pc:sldChg>
      <pc:sldChg chg="modSp ord">
        <pc:chgData name="Mieko Landers" userId="S::mlanders@ccslib.org::07da9021-f6ba-44e0-a1fa-c81110e01fa0" providerId="AD" clId="Web-{52851EE4-FD04-86B1-604A-07B3253BF0CA}" dt="2023-04-12T16:47:49.603" v="53" actId="20577"/>
        <pc:sldMkLst>
          <pc:docMk/>
          <pc:sldMk cId="2635225624" sldId="269"/>
        </pc:sldMkLst>
        <pc:spChg chg="mod">
          <ac:chgData name="Mieko Landers" userId="S::mlanders@ccslib.org::07da9021-f6ba-44e0-a1fa-c81110e01fa0" providerId="AD" clId="Web-{52851EE4-FD04-86B1-604A-07B3253BF0CA}" dt="2023-04-12T16:47:49.603" v="53" actId="20577"/>
          <ac:spMkLst>
            <pc:docMk/>
            <pc:sldMk cId="2635225624" sldId="269"/>
            <ac:spMk id="2" creationId="{FCC58DB0-6429-8341-8660-2EEC755AD037}"/>
          </ac:spMkLst>
        </pc:spChg>
      </pc:sldChg>
      <pc:sldChg chg="modSp ord">
        <pc:chgData name="Mieko Landers" userId="S::mlanders@ccslib.org::07da9021-f6ba-44e0-a1fa-c81110e01fa0" providerId="AD" clId="Web-{52851EE4-FD04-86B1-604A-07B3253BF0CA}" dt="2023-04-12T16:15:34.058" v="39" actId="20577"/>
        <pc:sldMkLst>
          <pc:docMk/>
          <pc:sldMk cId="1792659251" sldId="271"/>
        </pc:sldMkLst>
        <pc:spChg chg="mod">
          <ac:chgData name="Mieko Landers" userId="S::mlanders@ccslib.org::07da9021-f6ba-44e0-a1fa-c81110e01fa0" providerId="AD" clId="Web-{52851EE4-FD04-86B1-604A-07B3253BF0CA}" dt="2023-04-12T16:15:34.058" v="39" actId="20577"/>
          <ac:spMkLst>
            <pc:docMk/>
            <pc:sldMk cId="1792659251" sldId="271"/>
            <ac:spMk id="7" creationId="{AD5903CD-5E0A-5341-B682-9E09616B2647}"/>
          </ac:spMkLst>
        </pc:spChg>
      </pc:sldChg>
      <pc:sldChg chg="add replId">
        <pc:chgData name="Mieko Landers" userId="S::mlanders@ccslib.org::07da9021-f6ba-44e0-a1fa-c81110e01fa0" providerId="AD" clId="Web-{52851EE4-FD04-86B1-604A-07B3253BF0CA}" dt="2023-04-12T16:46:54.758" v="40"/>
        <pc:sldMkLst>
          <pc:docMk/>
          <pc:sldMk cId="1628208410" sldId="273"/>
        </pc:sldMkLst>
      </pc:sldChg>
      <pc:sldChg chg="addSp modSp add ord replId">
        <pc:chgData name="Mieko Landers" userId="S::mlanders@ccslib.org::07da9021-f6ba-44e0-a1fa-c81110e01fa0" providerId="AD" clId="Web-{52851EE4-FD04-86B1-604A-07B3253BF0CA}" dt="2023-04-12T17:07:14.934" v="203" actId="1076"/>
        <pc:sldMkLst>
          <pc:docMk/>
          <pc:sldMk cId="3091794982" sldId="274"/>
        </pc:sldMkLst>
        <pc:spChg chg="add mod">
          <ac:chgData name="Mieko Landers" userId="S::mlanders@ccslib.org::07da9021-f6ba-44e0-a1fa-c81110e01fa0" providerId="AD" clId="Web-{52851EE4-FD04-86B1-604A-07B3253BF0CA}" dt="2023-04-12T17:07:14.934" v="203" actId="1076"/>
          <ac:spMkLst>
            <pc:docMk/>
            <pc:sldMk cId="3091794982" sldId="274"/>
            <ac:spMk id="2" creationId="{AB124032-3E08-89A7-3C8E-BC92C3D26E79}"/>
          </ac:spMkLst>
        </pc:spChg>
      </pc:sldChg>
    </pc:docChg>
  </pc:docChgLst>
  <pc:docChgLst>
    <pc:chgData name="Mieko Landers" userId="S::mlanders@ccslib.org::07da9021-f6ba-44e0-a1fa-c81110e01fa0" providerId="AD" clId="Web-{14957581-F6B5-1D6F-46F6-212B0A7A64C8}"/>
    <pc:docChg chg="addSld modSld sldOrd">
      <pc:chgData name="Mieko Landers" userId="S::mlanders@ccslib.org::07da9021-f6ba-44e0-a1fa-c81110e01fa0" providerId="AD" clId="Web-{14957581-F6B5-1D6F-46F6-212B0A7A64C8}" dt="2023-04-26T22:25:23.610" v="153" actId="20577"/>
      <pc:docMkLst>
        <pc:docMk/>
      </pc:docMkLst>
      <pc:sldChg chg="modSp">
        <pc:chgData name="Mieko Landers" userId="S::mlanders@ccslib.org::07da9021-f6ba-44e0-a1fa-c81110e01fa0" providerId="AD" clId="Web-{14957581-F6B5-1D6F-46F6-212B0A7A64C8}" dt="2023-04-26T22:25:23.610" v="153" actId="20577"/>
        <pc:sldMkLst>
          <pc:docMk/>
          <pc:sldMk cId="1792659251" sldId="271"/>
        </pc:sldMkLst>
        <pc:spChg chg="mod">
          <ac:chgData name="Mieko Landers" userId="S::mlanders@ccslib.org::07da9021-f6ba-44e0-a1fa-c81110e01fa0" providerId="AD" clId="Web-{14957581-F6B5-1D6F-46F6-212B0A7A64C8}" dt="2023-04-26T22:25:23.610" v="153" actId="20577"/>
          <ac:spMkLst>
            <pc:docMk/>
            <pc:sldMk cId="1792659251" sldId="271"/>
            <ac:spMk id="5" creationId="{C7695F05-24F9-E740-9E1B-D63ADCC926CC}"/>
          </ac:spMkLst>
        </pc:spChg>
      </pc:sldChg>
      <pc:sldChg chg="modSp">
        <pc:chgData name="Mieko Landers" userId="S::mlanders@ccslib.org::07da9021-f6ba-44e0-a1fa-c81110e01fa0" providerId="AD" clId="Web-{14957581-F6B5-1D6F-46F6-212B0A7A64C8}" dt="2023-04-26T20:00:00.502" v="1"/>
        <pc:sldMkLst>
          <pc:docMk/>
          <pc:sldMk cId="1850660880" sldId="279"/>
        </pc:sldMkLst>
        <pc:spChg chg="mod">
          <ac:chgData name="Mieko Landers" userId="S::mlanders@ccslib.org::07da9021-f6ba-44e0-a1fa-c81110e01fa0" providerId="AD" clId="Web-{14957581-F6B5-1D6F-46F6-212B0A7A64C8}" dt="2023-04-26T20:00:00.502" v="1"/>
          <ac:spMkLst>
            <pc:docMk/>
            <pc:sldMk cId="1850660880" sldId="279"/>
            <ac:spMk id="3" creationId="{AE681532-B7CE-8B84-6135-A28BE688BBE5}"/>
          </ac:spMkLst>
        </pc:spChg>
      </pc:sldChg>
      <pc:sldChg chg="addSp modSp">
        <pc:chgData name="Mieko Landers" userId="S::mlanders@ccslib.org::07da9021-f6ba-44e0-a1fa-c81110e01fa0" providerId="AD" clId="Web-{14957581-F6B5-1D6F-46F6-212B0A7A64C8}" dt="2023-04-26T20:11:11.551" v="103" actId="14100"/>
        <pc:sldMkLst>
          <pc:docMk/>
          <pc:sldMk cId="3438572941" sldId="284"/>
        </pc:sldMkLst>
        <pc:spChg chg="add mod">
          <ac:chgData name="Mieko Landers" userId="S::mlanders@ccslib.org::07da9021-f6ba-44e0-a1fa-c81110e01fa0" providerId="AD" clId="Web-{14957581-F6B5-1D6F-46F6-212B0A7A64C8}" dt="2023-04-26T20:11:11.551" v="103" actId="14100"/>
          <ac:spMkLst>
            <pc:docMk/>
            <pc:sldMk cId="3438572941" sldId="284"/>
            <ac:spMk id="8" creationId="{83421B7B-D137-5D8C-B731-6F15AC1838F3}"/>
          </ac:spMkLst>
        </pc:spChg>
      </pc:sldChg>
      <pc:sldChg chg="modSp">
        <pc:chgData name="Mieko Landers" userId="S::mlanders@ccslib.org::07da9021-f6ba-44e0-a1fa-c81110e01fa0" providerId="AD" clId="Web-{14957581-F6B5-1D6F-46F6-212B0A7A64C8}" dt="2023-04-26T20:05:13.307" v="100" actId="1076"/>
        <pc:sldMkLst>
          <pc:docMk/>
          <pc:sldMk cId="2285040180" sldId="286"/>
        </pc:sldMkLst>
        <pc:spChg chg="mod">
          <ac:chgData name="Mieko Landers" userId="S::mlanders@ccslib.org::07da9021-f6ba-44e0-a1fa-c81110e01fa0" providerId="AD" clId="Web-{14957581-F6B5-1D6F-46F6-212B0A7A64C8}" dt="2023-04-26T20:05:13.307" v="100" actId="1076"/>
          <ac:spMkLst>
            <pc:docMk/>
            <pc:sldMk cId="2285040180" sldId="286"/>
            <ac:spMk id="3" creationId="{803E89ED-4E7F-45F0-5C22-17488541CBB0}"/>
          </ac:spMkLst>
        </pc:spChg>
      </pc:sldChg>
      <pc:sldChg chg="addSp modSp">
        <pc:chgData name="Mieko Landers" userId="S::mlanders@ccslib.org::07da9021-f6ba-44e0-a1fa-c81110e01fa0" providerId="AD" clId="Web-{14957581-F6B5-1D6F-46F6-212B0A7A64C8}" dt="2023-04-26T20:03:35.038" v="53" actId="1076"/>
        <pc:sldMkLst>
          <pc:docMk/>
          <pc:sldMk cId="1511859509" sldId="304"/>
        </pc:sldMkLst>
        <pc:spChg chg="add mod ord">
          <ac:chgData name="Mieko Landers" userId="S::mlanders@ccslib.org::07da9021-f6ba-44e0-a1fa-c81110e01fa0" providerId="AD" clId="Web-{14957581-F6B5-1D6F-46F6-212B0A7A64C8}" dt="2023-04-26T20:03:24.991" v="52" actId="14100"/>
          <ac:spMkLst>
            <pc:docMk/>
            <pc:sldMk cId="1511859509" sldId="304"/>
            <ac:spMk id="2" creationId="{1D4F84C0-A611-7C41-DEA4-9BE87F1D9F03}"/>
          </ac:spMkLst>
        </pc:spChg>
        <pc:spChg chg="mod">
          <ac:chgData name="Mieko Landers" userId="S::mlanders@ccslib.org::07da9021-f6ba-44e0-a1fa-c81110e01fa0" providerId="AD" clId="Web-{14957581-F6B5-1D6F-46F6-212B0A7A64C8}" dt="2023-04-26T20:03:04.678" v="49" actId="20577"/>
          <ac:spMkLst>
            <pc:docMk/>
            <pc:sldMk cId="1511859509" sldId="304"/>
            <ac:spMk id="3" creationId="{803E89ED-4E7F-45F0-5C22-17488541CBB0}"/>
          </ac:spMkLst>
        </pc:spChg>
        <pc:spChg chg="mod">
          <ac:chgData name="Mieko Landers" userId="S::mlanders@ccslib.org::07da9021-f6ba-44e0-a1fa-c81110e01fa0" providerId="AD" clId="Web-{14957581-F6B5-1D6F-46F6-212B0A7A64C8}" dt="2023-04-26T20:03:35.038" v="53" actId="1076"/>
          <ac:spMkLst>
            <pc:docMk/>
            <pc:sldMk cId="1511859509" sldId="304"/>
            <ac:spMk id="4" creationId="{DBD747F0-E9B7-0CBA-589D-69BAF8441BF6}"/>
          </ac:spMkLst>
        </pc:spChg>
      </pc:sldChg>
      <pc:sldChg chg="modSp add replId">
        <pc:chgData name="Mieko Landers" userId="S::mlanders@ccslib.org::07da9021-f6ba-44e0-a1fa-c81110e01fa0" providerId="AD" clId="Web-{14957581-F6B5-1D6F-46F6-212B0A7A64C8}" dt="2023-04-26T20:15:41.136" v="143"/>
        <pc:sldMkLst>
          <pc:docMk/>
          <pc:sldMk cId="2756708909" sldId="305"/>
        </pc:sldMkLst>
        <pc:spChg chg="mod">
          <ac:chgData name="Mieko Landers" userId="S::mlanders@ccslib.org::07da9021-f6ba-44e0-a1fa-c81110e01fa0" providerId="AD" clId="Web-{14957581-F6B5-1D6F-46F6-212B0A7A64C8}" dt="2023-04-26T20:14:37.900" v="113" actId="20577"/>
          <ac:spMkLst>
            <pc:docMk/>
            <pc:sldMk cId="2756708909" sldId="305"/>
            <ac:spMk id="3" creationId="{803E89ED-4E7F-45F0-5C22-17488541CBB0}"/>
          </ac:spMkLst>
        </pc:spChg>
        <pc:picChg chg="mod">
          <ac:chgData name="Mieko Landers" userId="S::mlanders@ccslib.org::07da9021-f6ba-44e0-a1fa-c81110e01fa0" providerId="AD" clId="Web-{14957581-F6B5-1D6F-46F6-212B0A7A64C8}" dt="2023-04-26T20:15:41.105" v="138"/>
          <ac:picMkLst>
            <pc:docMk/>
            <pc:sldMk cId="2756708909" sldId="305"/>
            <ac:picMk id="4" creationId="{F4921FDA-DDE8-473F-586F-D3F061491E25}"/>
          </ac:picMkLst>
        </pc:picChg>
        <pc:picChg chg="mod">
          <ac:chgData name="Mieko Landers" userId="S::mlanders@ccslib.org::07da9021-f6ba-44e0-a1fa-c81110e01fa0" providerId="AD" clId="Web-{14957581-F6B5-1D6F-46F6-212B0A7A64C8}" dt="2023-04-26T20:15:41.120" v="139"/>
          <ac:picMkLst>
            <pc:docMk/>
            <pc:sldMk cId="2756708909" sldId="305"/>
            <ac:picMk id="5" creationId="{945EA869-85CB-5B8D-3ADD-8A8837BB3F42}"/>
          </ac:picMkLst>
        </pc:picChg>
        <pc:picChg chg="mod">
          <ac:chgData name="Mieko Landers" userId="S::mlanders@ccslib.org::07da9021-f6ba-44e0-a1fa-c81110e01fa0" providerId="AD" clId="Web-{14957581-F6B5-1D6F-46F6-212B0A7A64C8}" dt="2023-04-26T20:15:41.120" v="140"/>
          <ac:picMkLst>
            <pc:docMk/>
            <pc:sldMk cId="2756708909" sldId="305"/>
            <ac:picMk id="6" creationId="{9EDD996C-35CE-51E3-880D-CBF16545A891}"/>
          </ac:picMkLst>
        </pc:picChg>
        <pc:picChg chg="mod">
          <ac:chgData name="Mieko Landers" userId="S::mlanders@ccslib.org::07da9021-f6ba-44e0-a1fa-c81110e01fa0" providerId="AD" clId="Web-{14957581-F6B5-1D6F-46F6-212B0A7A64C8}" dt="2023-04-26T20:15:41.120" v="141"/>
          <ac:picMkLst>
            <pc:docMk/>
            <pc:sldMk cId="2756708909" sldId="305"/>
            <ac:picMk id="8" creationId="{3466103B-9C5D-0B65-D23F-5CAC0E3DCC07}"/>
          </ac:picMkLst>
        </pc:picChg>
        <pc:picChg chg="mod">
          <ac:chgData name="Mieko Landers" userId="S::mlanders@ccslib.org::07da9021-f6ba-44e0-a1fa-c81110e01fa0" providerId="AD" clId="Web-{14957581-F6B5-1D6F-46F6-212B0A7A64C8}" dt="2023-04-26T20:15:41.136" v="142"/>
          <ac:picMkLst>
            <pc:docMk/>
            <pc:sldMk cId="2756708909" sldId="305"/>
            <ac:picMk id="9" creationId="{18731127-B4DB-026C-8136-FA6B241EB350}"/>
          </ac:picMkLst>
        </pc:picChg>
        <pc:picChg chg="mod">
          <ac:chgData name="Mieko Landers" userId="S::mlanders@ccslib.org::07da9021-f6ba-44e0-a1fa-c81110e01fa0" providerId="AD" clId="Web-{14957581-F6B5-1D6F-46F6-212B0A7A64C8}" dt="2023-04-26T20:15:41.136" v="143"/>
          <ac:picMkLst>
            <pc:docMk/>
            <pc:sldMk cId="2756708909" sldId="305"/>
            <ac:picMk id="10" creationId="{A8084831-381C-82CD-51A0-F942CCF25599}"/>
          </ac:picMkLst>
        </pc:picChg>
      </pc:sldChg>
      <pc:sldChg chg="add ord replId">
        <pc:chgData name="Mieko Landers" userId="S::mlanders@ccslib.org::07da9021-f6ba-44e0-a1fa-c81110e01fa0" providerId="AD" clId="Web-{14957581-F6B5-1D6F-46F6-212B0A7A64C8}" dt="2023-04-26T20:13:45.914" v="106"/>
        <pc:sldMkLst>
          <pc:docMk/>
          <pc:sldMk cId="3795272987" sldId="306"/>
        </pc:sldMkLst>
      </pc:sldChg>
      <pc:sldChg chg="add replId">
        <pc:chgData name="Mieko Landers" userId="S::mlanders@ccslib.org::07da9021-f6ba-44e0-a1fa-c81110e01fa0" providerId="AD" clId="Web-{14957581-F6B5-1D6F-46F6-212B0A7A64C8}" dt="2023-04-26T20:13:49.117" v="107"/>
        <pc:sldMkLst>
          <pc:docMk/>
          <pc:sldMk cId="2466096660" sldId="307"/>
        </pc:sldMkLst>
      </pc:sldChg>
      <pc:sldChg chg="add replId">
        <pc:chgData name="Mieko Landers" userId="S::mlanders@ccslib.org::07da9021-f6ba-44e0-a1fa-c81110e01fa0" providerId="AD" clId="Web-{14957581-F6B5-1D6F-46F6-212B0A7A64C8}" dt="2023-04-26T20:13:54.555" v="108"/>
        <pc:sldMkLst>
          <pc:docMk/>
          <pc:sldMk cId="3349189255" sldId="308"/>
        </pc:sldMkLst>
      </pc:sldChg>
      <pc:sldChg chg="add replId">
        <pc:chgData name="Mieko Landers" userId="S::mlanders@ccslib.org::07da9021-f6ba-44e0-a1fa-c81110e01fa0" providerId="AD" clId="Web-{14957581-F6B5-1D6F-46F6-212B0A7A64C8}" dt="2023-04-26T20:13:57.477" v="109"/>
        <pc:sldMkLst>
          <pc:docMk/>
          <pc:sldMk cId="2533605396" sldId="309"/>
        </pc:sldMkLst>
      </pc:sldChg>
      <pc:sldChg chg="add replId">
        <pc:chgData name="Mieko Landers" userId="S::mlanders@ccslib.org::07da9021-f6ba-44e0-a1fa-c81110e01fa0" providerId="AD" clId="Web-{14957581-F6B5-1D6F-46F6-212B0A7A64C8}" dt="2023-04-26T20:14:02.914" v="110"/>
        <pc:sldMkLst>
          <pc:docMk/>
          <pc:sldMk cId="4236765624" sldId="310"/>
        </pc:sldMkLst>
      </pc:sldChg>
      <pc:sldChg chg="add replId">
        <pc:chgData name="Mieko Landers" userId="S::mlanders@ccslib.org::07da9021-f6ba-44e0-a1fa-c81110e01fa0" providerId="AD" clId="Web-{14957581-F6B5-1D6F-46F6-212B0A7A64C8}" dt="2023-04-26T20:14:05.961" v="111"/>
        <pc:sldMkLst>
          <pc:docMk/>
          <pc:sldMk cId="2075138318" sldId="311"/>
        </pc:sldMkLst>
      </pc:sldChg>
    </pc:docChg>
  </pc:docChgLst>
  <pc:docChgLst>
    <pc:chgData name="Mieko Landers" userId="S::mlanders@ccslib.org::07da9021-f6ba-44e0-a1fa-c81110e01fa0" providerId="AD" clId="Web-{1F90CC5C-B066-407E-4853-8A0493F4FB18}"/>
    <pc:docChg chg="addSld">
      <pc:chgData name="Mieko Landers" userId="S::mlanders@ccslib.org::07da9021-f6ba-44e0-a1fa-c81110e01fa0" providerId="AD" clId="Web-{1F90CC5C-B066-407E-4853-8A0493F4FB18}" dt="2023-04-28T19:47:56.001" v="2"/>
      <pc:docMkLst>
        <pc:docMk/>
      </pc:docMkLst>
      <pc:sldChg chg="add">
        <pc:chgData name="Mieko Landers" userId="S::mlanders@ccslib.org::07da9021-f6ba-44e0-a1fa-c81110e01fa0" providerId="AD" clId="Web-{1F90CC5C-B066-407E-4853-8A0493F4FB18}" dt="2023-04-28T19:47:55.876" v="0"/>
        <pc:sldMkLst>
          <pc:docMk/>
          <pc:sldMk cId="2097093412" sldId="339"/>
        </pc:sldMkLst>
      </pc:sldChg>
      <pc:sldChg chg="add">
        <pc:chgData name="Mieko Landers" userId="S::mlanders@ccslib.org::07da9021-f6ba-44e0-a1fa-c81110e01fa0" providerId="AD" clId="Web-{1F90CC5C-B066-407E-4853-8A0493F4FB18}" dt="2023-04-28T19:47:55.954" v="1"/>
        <pc:sldMkLst>
          <pc:docMk/>
          <pc:sldMk cId="754028550" sldId="340"/>
        </pc:sldMkLst>
      </pc:sldChg>
      <pc:sldChg chg="add">
        <pc:chgData name="Mieko Landers" userId="S::mlanders@ccslib.org::07da9021-f6ba-44e0-a1fa-c81110e01fa0" providerId="AD" clId="Web-{1F90CC5C-B066-407E-4853-8A0493F4FB18}" dt="2023-04-28T19:47:56.001" v="2"/>
        <pc:sldMkLst>
          <pc:docMk/>
          <pc:sldMk cId="952533381" sldId="341"/>
        </pc:sldMkLst>
      </pc:sldChg>
    </pc:docChg>
  </pc:docChgLst>
  <pc:docChgLst>
    <pc:chgData name="Mieko Landers" userId="S::mlanders@ccslib.org::07da9021-f6ba-44e0-a1fa-c81110e01fa0" providerId="AD" clId="Web-{93B8F305-C776-BF18-1BA1-E53DAFA03C97}"/>
    <pc:docChg chg="addSld delSld modSld sldOrd">
      <pc:chgData name="Mieko Landers" userId="S::mlanders@ccslib.org::07da9021-f6ba-44e0-a1fa-c81110e01fa0" providerId="AD" clId="Web-{93B8F305-C776-BF18-1BA1-E53DAFA03C97}" dt="2023-04-28T19:53:45.090" v="29"/>
      <pc:docMkLst>
        <pc:docMk/>
      </pc:docMkLst>
      <pc:sldChg chg="modSp">
        <pc:chgData name="Mieko Landers" userId="S::mlanders@ccslib.org::07da9021-f6ba-44e0-a1fa-c81110e01fa0" providerId="AD" clId="Web-{93B8F305-C776-BF18-1BA1-E53DAFA03C97}" dt="2023-04-28T19:51:28.586" v="0" actId="1076"/>
        <pc:sldMkLst>
          <pc:docMk/>
          <pc:sldMk cId="3438572941" sldId="284"/>
        </pc:sldMkLst>
        <pc:picChg chg="mod">
          <ac:chgData name="Mieko Landers" userId="S::mlanders@ccslib.org::07da9021-f6ba-44e0-a1fa-c81110e01fa0" providerId="AD" clId="Web-{93B8F305-C776-BF18-1BA1-E53DAFA03C97}" dt="2023-04-28T19:51:28.586" v="0" actId="1076"/>
          <ac:picMkLst>
            <pc:docMk/>
            <pc:sldMk cId="3438572941" sldId="284"/>
            <ac:picMk id="6" creationId="{7976AD2E-9DE8-5E50-7823-643898146D84}"/>
          </ac:picMkLst>
        </pc:picChg>
      </pc:sldChg>
      <pc:sldChg chg="delSp del">
        <pc:chgData name="Mieko Landers" userId="S::mlanders@ccslib.org::07da9021-f6ba-44e0-a1fa-c81110e01fa0" providerId="AD" clId="Web-{93B8F305-C776-BF18-1BA1-E53DAFA03C97}" dt="2023-04-28T19:53:40.106" v="26"/>
        <pc:sldMkLst>
          <pc:docMk/>
          <pc:sldMk cId="877370662" sldId="287"/>
        </pc:sldMkLst>
        <pc:spChg chg="del">
          <ac:chgData name="Mieko Landers" userId="S::mlanders@ccslib.org::07da9021-f6ba-44e0-a1fa-c81110e01fa0" providerId="AD" clId="Web-{93B8F305-C776-BF18-1BA1-E53DAFA03C97}" dt="2023-04-28T19:52:23.353" v="11"/>
          <ac:spMkLst>
            <pc:docMk/>
            <pc:sldMk cId="877370662" sldId="287"/>
            <ac:spMk id="4" creationId="{E5DDFE85-595A-F78B-9DD0-A31F4ADB295E}"/>
          </ac:spMkLst>
        </pc:spChg>
        <pc:spChg chg="del">
          <ac:chgData name="Mieko Landers" userId="S::mlanders@ccslib.org::07da9021-f6ba-44e0-a1fa-c81110e01fa0" providerId="AD" clId="Web-{93B8F305-C776-BF18-1BA1-E53DAFA03C97}" dt="2023-04-28T19:52:24.166" v="12"/>
          <ac:spMkLst>
            <pc:docMk/>
            <pc:sldMk cId="877370662" sldId="287"/>
            <ac:spMk id="6" creationId="{2B94AA2B-998D-7AE8-2BEC-6B1D4A26E7A0}"/>
          </ac:spMkLst>
        </pc:spChg>
      </pc:sldChg>
      <pc:sldChg chg="delSp modSp">
        <pc:chgData name="Mieko Landers" userId="S::mlanders@ccslib.org::07da9021-f6ba-44e0-a1fa-c81110e01fa0" providerId="AD" clId="Web-{93B8F305-C776-BF18-1BA1-E53DAFA03C97}" dt="2023-04-28T19:51:54.321" v="4"/>
        <pc:sldMkLst>
          <pc:docMk/>
          <pc:sldMk cId="1511859509" sldId="304"/>
        </pc:sldMkLst>
        <pc:spChg chg="mod">
          <ac:chgData name="Mieko Landers" userId="S::mlanders@ccslib.org::07da9021-f6ba-44e0-a1fa-c81110e01fa0" providerId="AD" clId="Web-{93B8F305-C776-BF18-1BA1-E53DAFA03C97}" dt="2023-04-28T19:51:53.649" v="3" actId="20577"/>
          <ac:spMkLst>
            <pc:docMk/>
            <pc:sldMk cId="1511859509" sldId="304"/>
            <ac:spMk id="3" creationId="{803E89ED-4E7F-45F0-5C22-17488541CBB0}"/>
          </ac:spMkLst>
        </pc:spChg>
        <pc:picChg chg="del">
          <ac:chgData name="Mieko Landers" userId="S::mlanders@ccslib.org::07da9021-f6ba-44e0-a1fa-c81110e01fa0" providerId="AD" clId="Web-{93B8F305-C776-BF18-1BA1-E53DAFA03C97}" dt="2023-04-28T19:51:54.321" v="4"/>
          <ac:picMkLst>
            <pc:docMk/>
            <pc:sldMk cId="1511859509" sldId="304"/>
            <ac:picMk id="9" creationId="{0E9EF585-D53D-B777-82AF-04A95549588C}"/>
          </ac:picMkLst>
        </pc:picChg>
      </pc:sldChg>
      <pc:sldChg chg="delSp del">
        <pc:chgData name="Mieko Landers" userId="S::mlanders@ccslib.org::07da9021-f6ba-44e0-a1fa-c81110e01fa0" providerId="AD" clId="Web-{93B8F305-C776-BF18-1BA1-E53DAFA03C97}" dt="2023-04-28T19:53:45.090" v="29"/>
        <pc:sldMkLst>
          <pc:docMk/>
          <pc:sldMk cId="1668397076" sldId="328"/>
        </pc:sldMkLst>
        <pc:spChg chg="del">
          <ac:chgData name="Mieko Landers" userId="S::mlanders@ccslib.org::07da9021-f6ba-44e0-a1fa-c81110e01fa0" providerId="AD" clId="Web-{93B8F305-C776-BF18-1BA1-E53DAFA03C97}" dt="2023-04-28T19:52:53.495" v="24"/>
          <ac:spMkLst>
            <pc:docMk/>
            <pc:sldMk cId="1668397076" sldId="328"/>
            <ac:spMk id="5" creationId="{1E01F6BF-C420-4E9E-44BF-FCD1FC58E314}"/>
          </ac:spMkLst>
        </pc:spChg>
        <pc:spChg chg="del">
          <ac:chgData name="Mieko Landers" userId="S::mlanders@ccslib.org::07da9021-f6ba-44e0-a1fa-c81110e01fa0" providerId="AD" clId="Web-{93B8F305-C776-BF18-1BA1-E53DAFA03C97}" dt="2023-04-28T19:52:54.901" v="25"/>
          <ac:spMkLst>
            <pc:docMk/>
            <pc:sldMk cId="1668397076" sldId="328"/>
            <ac:spMk id="6" creationId="{E63EF73F-1103-0AB0-726F-85A4270EBF7A}"/>
          </ac:spMkLst>
        </pc:spChg>
      </pc:sldChg>
      <pc:sldChg chg="delSp modSp del">
        <pc:chgData name="Mieko Landers" userId="S::mlanders@ccslib.org::07da9021-f6ba-44e0-a1fa-c81110e01fa0" providerId="AD" clId="Web-{93B8F305-C776-BF18-1BA1-E53DAFA03C97}" dt="2023-04-28T19:53:42.309" v="28"/>
        <pc:sldMkLst>
          <pc:docMk/>
          <pc:sldMk cId="2493744019" sldId="329"/>
        </pc:sldMkLst>
        <pc:spChg chg="mod">
          <ac:chgData name="Mieko Landers" userId="S::mlanders@ccslib.org::07da9021-f6ba-44e0-a1fa-c81110e01fa0" providerId="AD" clId="Web-{93B8F305-C776-BF18-1BA1-E53DAFA03C97}" dt="2023-04-28T19:52:34.822" v="16" actId="20577"/>
          <ac:spMkLst>
            <pc:docMk/>
            <pc:sldMk cId="2493744019" sldId="329"/>
            <ac:spMk id="3" creationId="{803E89ED-4E7F-45F0-5C22-17488541CBB0}"/>
          </ac:spMkLst>
        </pc:spChg>
        <pc:picChg chg="del">
          <ac:chgData name="Mieko Landers" userId="S::mlanders@ccslib.org::07da9021-f6ba-44e0-a1fa-c81110e01fa0" providerId="AD" clId="Web-{93B8F305-C776-BF18-1BA1-E53DAFA03C97}" dt="2023-04-28T19:52:36.072" v="17"/>
          <ac:picMkLst>
            <pc:docMk/>
            <pc:sldMk cId="2493744019" sldId="329"/>
            <ac:picMk id="11" creationId="{EEB3D58A-7BA3-6A73-5E0C-CB75AA79955B}"/>
          </ac:picMkLst>
        </pc:picChg>
      </pc:sldChg>
      <pc:sldChg chg="delSp modSp add ord replId">
        <pc:chgData name="Mieko Landers" userId="S::mlanders@ccslib.org::07da9021-f6ba-44e0-a1fa-c81110e01fa0" providerId="AD" clId="Web-{93B8F305-C776-BF18-1BA1-E53DAFA03C97}" dt="2023-04-28T19:52:01.306" v="9"/>
        <pc:sldMkLst>
          <pc:docMk/>
          <pc:sldMk cId="3730454321" sldId="342"/>
        </pc:sldMkLst>
        <pc:spChg chg="mod">
          <ac:chgData name="Mieko Landers" userId="S::mlanders@ccslib.org::07da9021-f6ba-44e0-a1fa-c81110e01fa0" providerId="AD" clId="Web-{93B8F305-C776-BF18-1BA1-E53DAFA03C97}" dt="2023-04-28T19:51:57.415" v="6" actId="20577"/>
          <ac:spMkLst>
            <pc:docMk/>
            <pc:sldMk cId="3730454321" sldId="342"/>
            <ac:spMk id="3" creationId="{803E89ED-4E7F-45F0-5C22-17488541CBB0}"/>
          </ac:spMkLst>
        </pc:spChg>
        <pc:picChg chg="del">
          <ac:chgData name="Mieko Landers" userId="S::mlanders@ccslib.org::07da9021-f6ba-44e0-a1fa-c81110e01fa0" providerId="AD" clId="Web-{93B8F305-C776-BF18-1BA1-E53DAFA03C97}" dt="2023-04-28T19:51:57.899" v="7"/>
          <ac:picMkLst>
            <pc:docMk/>
            <pc:sldMk cId="3730454321" sldId="342"/>
            <ac:picMk id="5" creationId="{9C5EC739-C98C-1F81-A3C3-5B9C29FCA203}"/>
          </ac:picMkLst>
        </pc:picChg>
        <pc:picChg chg="del">
          <ac:chgData name="Mieko Landers" userId="S::mlanders@ccslib.org::07da9021-f6ba-44e0-a1fa-c81110e01fa0" providerId="AD" clId="Web-{93B8F305-C776-BF18-1BA1-E53DAFA03C97}" dt="2023-04-28T19:51:58.274" v="8"/>
          <ac:picMkLst>
            <pc:docMk/>
            <pc:sldMk cId="3730454321" sldId="342"/>
            <ac:picMk id="9" creationId="{0E9EF585-D53D-B777-82AF-04A95549588C}"/>
          </ac:picMkLst>
        </pc:picChg>
      </pc:sldChg>
      <pc:sldChg chg="add replId">
        <pc:chgData name="Mieko Landers" userId="S::mlanders@ccslib.org::07da9021-f6ba-44e0-a1fa-c81110e01fa0" providerId="AD" clId="Web-{93B8F305-C776-BF18-1BA1-E53DAFA03C97}" dt="2023-04-28T19:51:50.180" v="2"/>
        <pc:sldMkLst>
          <pc:docMk/>
          <pc:sldMk cId="3661909511" sldId="343"/>
        </pc:sldMkLst>
      </pc:sldChg>
      <pc:sldChg chg="add replId">
        <pc:chgData name="Mieko Landers" userId="S::mlanders@ccslib.org::07da9021-f6ba-44e0-a1fa-c81110e01fa0" providerId="AD" clId="Web-{93B8F305-C776-BF18-1BA1-E53DAFA03C97}" dt="2023-04-28T19:52:20.275" v="10"/>
        <pc:sldMkLst>
          <pc:docMk/>
          <pc:sldMk cId="3725433144" sldId="344"/>
        </pc:sldMkLst>
      </pc:sldChg>
      <pc:sldChg chg="delSp modSp add del ord replId">
        <pc:chgData name="Mieko Landers" userId="S::mlanders@ccslib.org::07da9021-f6ba-44e0-a1fa-c81110e01fa0" providerId="AD" clId="Web-{93B8F305-C776-BF18-1BA1-E53DAFA03C97}" dt="2023-04-28T19:53:41.465" v="27"/>
        <pc:sldMkLst>
          <pc:docMk/>
          <pc:sldMk cId="3766873697" sldId="345"/>
        </pc:sldMkLst>
        <pc:spChg chg="mod">
          <ac:chgData name="Mieko Landers" userId="S::mlanders@ccslib.org::07da9021-f6ba-44e0-a1fa-c81110e01fa0" providerId="AD" clId="Web-{93B8F305-C776-BF18-1BA1-E53DAFA03C97}" dt="2023-04-28T19:52:41.557" v="20" actId="20577"/>
          <ac:spMkLst>
            <pc:docMk/>
            <pc:sldMk cId="3766873697" sldId="345"/>
            <ac:spMk id="3" creationId="{803E89ED-4E7F-45F0-5C22-17488541CBB0}"/>
          </ac:spMkLst>
        </pc:spChg>
        <pc:picChg chg="del">
          <ac:chgData name="Mieko Landers" userId="S::mlanders@ccslib.org::07da9021-f6ba-44e0-a1fa-c81110e01fa0" providerId="AD" clId="Web-{93B8F305-C776-BF18-1BA1-E53DAFA03C97}" dt="2023-04-28T19:52:42.260" v="21"/>
          <ac:picMkLst>
            <pc:docMk/>
            <pc:sldMk cId="3766873697" sldId="345"/>
            <ac:picMk id="10" creationId="{E0BF5113-157A-B45A-B11F-ABCD544D0C56}"/>
          </ac:picMkLst>
        </pc:picChg>
        <pc:picChg chg="del">
          <ac:chgData name="Mieko Landers" userId="S::mlanders@ccslib.org::07da9021-f6ba-44e0-a1fa-c81110e01fa0" providerId="AD" clId="Web-{93B8F305-C776-BF18-1BA1-E53DAFA03C97}" dt="2023-04-28T19:52:42.885" v="22"/>
          <ac:picMkLst>
            <pc:docMk/>
            <pc:sldMk cId="3766873697" sldId="345"/>
            <ac:picMk id="11" creationId="{EEB3D58A-7BA3-6A73-5E0C-CB75AA79955B}"/>
          </ac:picMkLst>
        </pc:picChg>
      </pc:sldChg>
      <pc:sldChg chg="add replId">
        <pc:chgData name="Mieko Landers" userId="S::mlanders@ccslib.org::07da9021-f6ba-44e0-a1fa-c81110e01fa0" providerId="AD" clId="Web-{93B8F305-C776-BF18-1BA1-E53DAFA03C97}" dt="2023-04-28T19:52:31.353" v="14"/>
        <pc:sldMkLst>
          <pc:docMk/>
          <pc:sldMk cId="3769182720" sldId="346"/>
        </pc:sldMkLst>
      </pc:sldChg>
      <pc:sldChg chg="add replId">
        <pc:chgData name="Mieko Landers" userId="S::mlanders@ccslib.org::07da9021-f6ba-44e0-a1fa-c81110e01fa0" providerId="AD" clId="Web-{93B8F305-C776-BF18-1BA1-E53DAFA03C97}" dt="2023-04-28T19:52:49.432" v="23"/>
        <pc:sldMkLst>
          <pc:docMk/>
          <pc:sldMk cId="1912629679" sldId="347"/>
        </pc:sldMkLst>
      </pc:sldChg>
    </pc:docChg>
  </pc:docChgLst>
  <pc:docChgLst>
    <pc:chgData name="Mieko Landers" userId="07da9021-f6ba-44e0-a1fa-c81110e01fa0" providerId="ADAL" clId="{55669B0A-366A-4BDE-9857-959BE9A420E3}"/>
    <pc:docChg chg="undo custSel addSld delSld modSld replTag delTag">
      <pc:chgData name="Mieko Landers" userId="07da9021-f6ba-44e0-a1fa-c81110e01fa0" providerId="ADAL" clId="{55669B0A-366A-4BDE-9857-959BE9A420E3}" dt="2023-04-26T22:28:47.119" v="53"/>
      <pc:docMkLst>
        <pc:docMk/>
      </pc:docMkLst>
      <pc:sldChg chg="addSp delSp modSp add del mod setBg replTag delTag">
        <pc:chgData name="Mieko Landers" userId="07da9021-f6ba-44e0-a1fa-c81110e01fa0" providerId="ADAL" clId="{55669B0A-366A-4BDE-9857-959BE9A420E3}" dt="2023-04-26T22:28:45.633" v="48" actId="47"/>
        <pc:sldMkLst>
          <pc:docMk/>
          <pc:sldMk cId="3943547442" sldId="257"/>
        </pc:sldMkLst>
        <pc:spChg chg="mod">
          <ac:chgData name="Mieko Landers" userId="07da9021-f6ba-44e0-a1fa-c81110e01fa0" providerId="ADAL" clId="{55669B0A-366A-4BDE-9857-959BE9A420E3}" dt="2023-04-26T22:28:12.768" v="29" actId="26606"/>
          <ac:spMkLst>
            <pc:docMk/>
            <pc:sldMk cId="3943547442" sldId="257"/>
            <ac:spMk id="2" creationId="{E1D6D3CC-FE89-674D-8E67-6D80743F6ADA}"/>
          </ac:spMkLst>
        </pc:spChg>
        <pc:spChg chg="del">
          <ac:chgData name="Mieko Landers" userId="07da9021-f6ba-44e0-a1fa-c81110e01fa0" providerId="ADAL" clId="{55669B0A-366A-4BDE-9857-959BE9A420E3}" dt="2023-04-26T22:27:39.101" v="25" actId="478"/>
          <ac:spMkLst>
            <pc:docMk/>
            <pc:sldMk cId="3943547442" sldId="257"/>
            <ac:spMk id="3" creationId="{C916D212-A4DA-3840-884C-2D436F3208A1}"/>
          </ac:spMkLst>
        </pc:spChg>
        <pc:spChg chg="add del mod">
          <ac:chgData name="Mieko Landers" userId="07da9021-f6ba-44e0-a1fa-c81110e01fa0" providerId="ADAL" clId="{55669B0A-366A-4BDE-9857-959BE9A420E3}" dt="2023-04-26T22:28:12.768" v="29" actId="26606"/>
          <ac:spMkLst>
            <pc:docMk/>
            <pc:sldMk cId="3943547442" sldId="257"/>
            <ac:spMk id="4" creationId="{F0BE0830-E30C-0C76-A23C-3654EB72355B}"/>
          </ac:spMkLst>
        </pc:spChg>
        <pc:spChg chg="add">
          <ac:chgData name="Mieko Landers" userId="07da9021-f6ba-44e0-a1fa-c81110e01fa0" providerId="ADAL" clId="{55669B0A-366A-4BDE-9857-959BE9A420E3}" dt="2023-04-26T22:28:12.768" v="29" actId="26606"/>
          <ac:spMkLst>
            <pc:docMk/>
            <pc:sldMk cId="3943547442" sldId="257"/>
            <ac:spMk id="23" creationId="{BACC6370-2D7E-4714-9D71-7542949D7D5D}"/>
          </ac:spMkLst>
        </pc:spChg>
        <pc:spChg chg="add">
          <ac:chgData name="Mieko Landers" userId="07da9021-f6ba-44e0-a1fa-c81110e01fa0" providerId="ADAL" clId="{55669B0A-366A-4BDE-9857-959BE9A420E3}" dt="2023-04-26T22:28:12.768" v="29" actId="26606"/>
          <ac:spMkLst>
            <pc:docMk/>
            <pc:sldMk cId="3943547442" sldId="257"/>
            <ac:spMk id="24" creationId="{F68B3F68-107C-434F-AA38-110D5EA91B85}"/>
          </ac:spMkLst>
        </pc:spChg>
        <pc:spChg chg="add">
          <ac:chgData name="Mieko Landers" userId="07da9021-f6ba-44e0-a1fa-c81110e01fa0" providerId="ADAL" clId="{55669B0A-366A-4BDE-9857-959BE9A420E3}" dt="2023-04-26T22:28:12.768" v="29" actId="26606"/>
          <ac:spMkLst>
            <pc:docMk/>
            <pc:sldMk cId="3943547442" sldId="257"/>
            <ac:spMk id="25" creationId="{AAD0DBB9-1A4B-4391-81D4-CB19F9AB918A}"/>
          </ac:spMkLst>
        </pc:spChg>
        <pc:spChg chg="add">
          <ac:chgData name="Mieko Landers" userId="07da9021-f6ba-44e0-a1fa-c81110e01fa0" providerId="ADAL" clId="{55669B0A-366A-4BDE-9857-959BE9A420E3}" dt="2023-04-26T22:28:12.768" v="29" actId="26606"/>
          <ac:spMkLst>
            <pc:docMk/>
            <pc:sldMk cId="3943547442" sldId="257"/>
            <ac:spMk id="26" creationId="{063BBA22-50EA-4C4D-BE05-F1CE4E63AA56}"/>
          </ac:spMkLst>
        </pc:spChg>
        <pc:graphicFrameChg chg="add del">
          <ac:chgData name="Mieko Landers" userId="07da9021-f6ba-44e0-a1fa-c81110e01fa0" providerId="ADAL" clId="{55669B0A-366A-4BDE-9857-959BE9A420E3}" dt="2023-04-26T22:28:12.706" v="28" actId="26606"/>
          <ac:graphicFrameMkLst>
            <pc:docMk/>
            <pc:sldMk cId="3943547442" sldId="257"/>
            <ac:graphicFrameMk id="21" creationId="{852D2C2F-68DA-DD22-CC66-2CBD2DD07065}"/>
          </ac:graphicFrameMkLst>
        </pc:graphicFrameChg>
        <pc:graphicFrameChg chg="add">
          <ac:chgData name="Mieko Landers" userId="07da9021-f6ba-44e0-a1fa-c81110e01fa0" providerId="ADAL" clId="{55669B0A-366A-4BDE-9857-959BE9A420E3}" dt="2023-04-26T22:28:12.768" v="29" actId="26606"/>
          <ac:graphicFrameMkLst>
            <pc:docMk/>
            <pc:sldMk cId="3943547442" sldId="257"/>
            <ac:graphicFrameMk id="27" creationId="{5763EEF5-34CB-4640-3EEC-574E337A44F6}"/>
          </ac:graphicFrameMkLst>
        </pc:graphicFrameChg>
      </pc:sldChg>
      <pc:sldChg chg="replTag">
        <pc:chgData name="Mieko Landers" userId="07da9021-f6ba-44e0-a1fa-c81110e01fa0" providerId="ADAL" clId="{55669B0A-366A-4BDE-9857-959BE9A420E3}" dt="2023-04-26T22:26:17.827" v="1"/>
        <pc:sldMkLst>
          <pc:docMk/>
          <pc:sldMk cId="3839004463" sldId="264"/>
        </pc:sldMkLst>
      </pc:sldChg>
      <pc:sldChg chg="replTag">
        <pc:chgData name="Mieko Landers" userId="07da9021-f6ba-44e0-a1fa-c81110e01fa0" providerId="ADAL" clId="{55669B0A-366A-4BDE-9857-959BE9A420E3}" dt="2023-04-26T22:28:45.641" v="49"/>
        <pc:sldMkLst>
          <pc:docMk/>
          <pc:sldMk cId="2635225624" sldId="269"/>
        </pc:sldMkLst>
      </pc:sldChg>
      <pc:sldChg chg="addSp delSp modSp mod replTag delTag">
        <pc:chgData name="Mieko Landers" userId="07da9021-f6ba-44e0-a1fa-c81110e01fa0" providerId="ADAL" clId="{55669B0A-366A-4BDE-9857-959BE9A420E3}" dt="2023-04-26T22:28:47.119" v="53"/>
        <pc:sldMkLst>
          <pc:docMk/>
          <pc:sldMk cId="1792659251" sldId="271"/>
        </pc:sldMkLst>
        <pc:spChg chg="add del mod">
          <ac:chgData name="Mieko Landers" userId="07da9021-f6ba-44e0-a1fa-c81110e01fa0" providerId="ADAL" clId="{55669B0A-366A-4BDE-9857-959BE9A420E3}" dt="2023-04-26T22:28:38.746" v="44" actId="478"/>
          <ac:spMkLst>
            <pc:docMk/>
            <pc:sldMk cId="1792659251" sldId="271"/>
            <ac:spMk id="3" creationId="{AE935846-8BD8-D232-6438-3EAE561A0D7F}"/>
          </ac:spMkLst>
        </pc:spChg>
        <pc:spChg chg="del">
          <ac:chgData name="Mieko Landers" userId="07da9021-f6ba-44e0-a1fa-c81110e01fa0" providerId="ADAL" clId="{55669B0A-366A-4BDE-9857-959BE9A420E3}" dt="2023-04-26T22:28:36.475" v="42" actId="478"/>
          <ac:spMkLst>
            <pc:docMk/>
            <pc:sldMk cId="1792659251" sldId="271"/>
            <ac:spMk id="5" creationId="{C7695F05-24F9-E740-9E1B-D63ADCC926CC}"/>
          </ac:spMkLst>
        </pc:spChg>
        <pc:graphicFrameChg chg="add mod">
          <ac:chgData name="Mieko Landers" userId="07da9021-f6ba-44e0-a1fa-c81110e01fa0" providerId="ADAL" clId="{55669B0A-366A-4BDE-9857-959BE9A420E3}" dt="2023-04-26T22:28:41.679" v="45" actId="1076"/>
          <ac:graphicFrameMkLst>
            <pc:docMk/>
            <pc:sldMk cId="1792659251" sldId="271"/>
            <ac:graphicFrameMk id="4" creationId="{B49528FB-CAD2-D8EE-6719-215826B0501D}"/>
          </ac:graphicFrameMkLst>
        </pc:graphicFrameChg>
      </pc:sldChg>
    </pc:docChg>
  </pc:docChgLst>
  <pc:docChgLst>
    <pc:chgData name="Mieko Landers" userId="S::mlanders@ccslib.org::07da9021-f6ba-44e0-a1fa-c81110e01fa0" providerId="AD" clId="Web-{CE72CE11-3213-D837-7CF8-521D00073540}"/>
    <pc:docChg chg="modSld">
      <pc:chgData name="Mieko Landers" userId="S::mlanders@ccslib.org::07da9021-f6ba-44e0-a1fa-c81110e01fa0" providerId="AD" clId="Web-{CE72CE11-3213-D837-7CF8-521D00073540}" dt="2023-05-04T15:28:51.084" v="11" actId="20577"/>
      <pc:docMkLst>
        <pc:docMk/>
      </pc:docMkLst>
      <pc:sldChg chg="modSp">
        <pc:chgData name="Mieko Landers" userId="S::mlanders@ccslib.org::07da9021-f6ba-44e0-a1fa-c81110e01fa0" providerId="AD" clId="Web-{CE72CE11-3213-D837-7CF8-521D00073540}" dt="2023-05-04T15:28:51.084" v="11" actId="20577"/>
        <pc:sldMkLst>
          <pc:docMk/>
          <pc:sldMk cId="392464567" sldId="338"/>
        </pc:sldMkLst>
        <pc:spChg chg="mod">
          <ac:chgData name="Mieko Landers" userId="S::mlanders@ccslib.org::07da9021-f6ba-44e0-a1fa-c81110e01fa0" providerId="AD" clId="Web-{CE72CE11-3213-D837-7CF8-521D00073540}" dt="2023-05-04T15:28:51.084" v="11" actId="20577"/>
          <ac:spMkLst>
            <pc:docMk/>
            <pc:sldMk cId="392464567" sldId="338"/>
            <ac:spMk id="5" creationId="{C7695F05-24F9-E740-9E1B-D63ADCC926CC}"/>
          </ac:spMkLst>
        </pc:spChg>
      </pc:sldChg>
      <pc:sldChg chg="modSp">
        <pc:chgData name="Mieko Landers" userId="S::mlanders@ccslib.org::07da9021-f6ba-44e0-a1fa-c81110e01fa0" providerId="AD" clId="Web-{CE72CE11-3213-D837-7CF8-521D00073540}" dt="2023-05-04T15:28:28.270" v="3" actId="20577"/>
        <pc:sldMkLst>
          <pc:docMk/>
          <pc:sldMk cId="2097093412" sldId="339"/>
        </pc:sldMkLst>
        <pc:spChg chg="mod">
          <ac:chgData name="Mieko Landers" userId="S::mlanders@ccslib.org::07da9021-f6ba-44e0-a1fa-c81110e01fa0" providerId="AD" clId="Web-{CE72CE11-3213-D837-7CF8-521D00073540}" dt="2023-05-04T15:28:28.270" v="3" actId="20577"/>
          <ac:spMkLst>
            <pc:docMk/>
            <pc:sldMk cId="2097093412" sldId="339"/>
            <ac:spMk id="5" creationId="{C7695F05-24F9-E740-9E1B-D63ADCC926CC}"/>
          </ac:spMkLst>
        </pc:spChg>
      </pc:sldChg>
      <pc:sldChg chg="modSp">
        <pc:chgData name="Mieko Landers" userId="S::mlanders@ccslib.org::07da9021-f6ba-44e0-a1fa-c81110e01fa0" providerId="AD" clId="Web-{CE72CE11-3213-D837-7CF8-521D00073540}" dt="2023-05-04T15:28:33.693" v="8" actId="20577"/>
        <pc:sldMkLst>
          <pc:docMk/>
          <pc:sldMk cId="754028550" sldId="340"/>
        </pc:sldMkLst>
        <pc:spChg chg="mod">
          <ac:chgData name="Mieko Landers" userId="S::mlanders@ccslib.org::07da9021-f6ba-44e0-a1fa-c81110e01fa0" providerId="AD" clId="Web-{CE72CE11-3213-D837-7CF8-521D00073540}" dt="2023-05-04T15:28:33.693" v="8" actId="20577"/>
          <ac:spMkLst>
            <pc:docMk/>
            <pc:sldMk cId="754028550" sldId="340"/>
            <ac:spMk id="5" creationId="{C7695F05-24F9-E740-9E1B-D63ADCC926CC}"/>
          </ac:spMkLst>
        </pc:spChg>
      </pc:sldChg>
    </pc:docChg>
  </pc:docChgLst>
  <pc:docChgLst>
    <pc:chgData name="Mieko Landers" userId="S::mlanders@ccslib.org::07da9021-f6ba-44e0-a1fa-c81110e01fa0" providerId="AD" clId="Web-{2467439A-629F-2C44-6D1C-07E15305C6FA}"/>
    <pc:docChg chg="addSld modSld">
      <pc:chgData name="Mieko Landers" userId="S::mlanders@ccslib.org::07da9021-f6ba-44e0-a1fa-c81110e01fa0" providerId="AD" clId="Web-{2467439A-629F-2C44-6D1C-07E15305C6FA}" dt="2023-04-28T19:57:35.224" v="9" actId="20577"/>
      <pc:docMkLst>
        <pc:docMk/>
      </pc:docMkLst>
      <pc:sldChg chg="modSp">
        <pc:chgData name="Mieko Landers" userId="S::mlanders@ccslib.org::07da9021-f6ba-44e0-a1fa-c81110e01fa0" providerId="AD" clId="Web-{2467439A-629F-2C44-6D1C-07E15305C6FA}" dt="2023-04-28T19:56:01.782" v="1" actId="20577"/>
        <pc:sldMkLst>
          <pc:docMk/>
          <pc:sldMk cId="3074106267" sldId="330"/>
        </pc:sldMkLst>
        <pc:spChg chg="mod">
          <ac:chgData name="Mieko Landers" userId="S::mlanders@ccslib.org::07da9021-f6ba-44e0-a1fa-c81110e01fa0" providerId="AD" clId="Web-{2467439A-629F-2C44-6D1C-07E15305C6FA}" dt="2023-04-28T19:56:01.782" v="1" actId="20577"/>
          <ac:spMkLst>
            <pc:docMk/>
            <pc:sldMk cId="3074106267" sldId="330"/>
            <ac:spMk id="3" creationId="{803E89ED-4E7F-45F0-5C22-17488541CBB0}"/>
          </ac:spMkLst>
        </pc:spChg>
      </pc:sldChg>
      <pc:sldChg chg="modSp">
        <pc:chgData name="Mieko Landers" userId="S::mlanders@ccslib.org::07da9021-f6ba-44e0-a1fa-c81110e01fa0" providerId="AD" clId="Web-{2467439A-629F-2C44-6D1C-07E15305C6FA}" dt="2023-04-28T19:57:35.224" v="9" actId="20577"/>
        <pc:sldMkLst>
          <pc:docMk/>
          <pc:sldMk cId="3143655947" sldId="332"/>
        </pc:sldMkLst>
        <pc:spChg chg="mod">
          <ac:chgData name="Mieko Landers" userId="S::mlanders@ccslib.org::07da9021-f6ba-44e0-a1fa-c81110e01fa0" providerId="AD" clId="Web-{2467439A-629F-2C44-6D1C-07E15305C6FA}" dt="2023-04-28T19:57:35.224" v="9" actId="20577"/>
          <ac:spMkLst>
            <pc:docMk/>
            <pc:sldMk cId="3143655947" sldId="332"/>
            <ac:spMk id="3" creationId="{803E89ED-4E7F-45F0-5C22-17488541CBB0}"/>
          </ac:spMkLst>
        </pc:spChg>
      </pc:sldChg>
      <pc:sldChg chg="new">
        <pc:chgData name="Mieko Landers" userId="S::mlanders@ccslib.org::07da9021-f6ba-44e0-a1fa-c81110e01fa0" providerId="AD" clId="Web-{2467439A-629F-2C44-6D1C-07E15305C6FA}" dt="2023-04-28T19:56:03.829" v="2"/>
        <pc:sldMkLst>
          <pc:docMk/>
          <pc:sldMk cId="1026865993" sldId="348"/>
        </pc:sldMkLst>
      </pc:sldChg>
    </pc:docChg>
  </pc:docChgLst>
  <pc:docChgLst>
    <pc:chgData name="Mieko Landers" userId="S::mlanders@ccslib.org::07da9021-f6ba-44e0-a1fa-c81110e01fa0" providerId="AD" clId="Web-{FB52F664-F359-7CC2-7411-AA6BA81A57E1}"/>
    <pc:docChg chg="addSld delSld modSld sldOrd modMainMaster">
      <pc:chgData name="Mieko Landers" userId="S::mlanders@ccslib.org::07da9021-f6ba-44e0-a1fa-c81110e01fa0" providerId="AD" clId="Web-{FB52F664-F359-7CC2-7411-AA6BA81A57E1}" dt="2023-04-28T00:40:41.935" v="3440" actId="1076"/>
      <pc:docMkLst>
        <pc:docMk/>
      </pc:docMkLst>
      <pc:sldChg chg="addSp modSp add del modTransition">
        <pc:chgData name="Mieko Landers" userId="S::mlanders@ccslib.org::07da9021-f6ba-44e0-a1fa-c81110e01fa0" providerId="AD" clId="Web-{FB52F664-F359-7CC2-7411-AA6BA81A57E1}" dt="2023-04-28T00:40:15.825" v="3419"/>
        <pc:sldMkLst>
          <pc:docMk/>
          <pc:sldMk cId="1407395548" sldId="261"/>
        </pc:sldMkLst>
        <pc:spChg chg="mod">
          <ac:chgData name="Mieko Landers" userId="S::mlanders@ccslib.org::07da9021-f6ba-44e0-a1fa-c81110e01fa0" providerId="AD" clId="Web-{FB52F664-F359-7CC2-7411-AA6BA81A57E1}" dt="2023-04-26T22:34:37.936" v="92" actId="1076"/>
          <ac:spMkLst>
            <pc:docMk/>
            <pc:sldMk cId="1407395548" sldId="261"/>
            <ac:spMk id="2" creationId="{A46F91BF-835B-9345-B9FB-FBCF17A62993}"/>
          </ac:spMkLst>
        </pc:spChg>
        <pc:spChg chg="add mod">
          <ac:chgData name="Mieko Landers" userId="S::mlanders@ccslib.org::07da9021-f6ba-44e0-a1fa-c81110e01fa0" providerId="AD" clId="Web-{FB52F664-F359-7CC2-7411-AA6BA81A57E1}" dt="2023-04-26T22:34:44.608" v="94" actId="1076"/>
          <ac:spMkLst>
            <pc:docMk/>
            <pc:sldMk cId="1407395548" sldId="261"/>
            <ac:spMk id="4" creationId="{6088B945-9D79-E073-AF75-CD60D440E079}"/>
          </ac:spMkLst>
        </pc:spChg>
        <pc:picChg chg="add mod">
          <ac:chgData name="Mieko Landers" userId="S::mlanders@ccslib.org::07da9021-f6ba-44e0-a1fa-c81110e01fa0" providerId="AD" clId="Web-{FB52F664-F359-7CC2-7411-AA6BA81A57E1}" dt="2023-04-26T22:35:09.406" v="97"/>
          <ac:picMkLst>
            <pc:docMk/>
            <pc:sldMk cId="1407395548" sldId="261"/>
            <ac:picMk id="5" creationId="{1126F740-FEC1-E082-DD7D-E658E722A552}"/>
          </ac:picMkLst>
        </pc:picChg>
      </pc:sldChg>
      <pc:sldChg chg="modTransition">
        <pc:chgData name="Mieko Landers" userId="S::mlanders@ccslib.org::07da9021-f6ba-44e0-a1fa-c81110e01fa0" providerId="AD" clId="Web-{FB52F664-F359-7CC2-7411-AA6BA81A57E1}" dt="2023-04-26T22:45:53.874" v="299"/>
        <pc:sldMkLst>
          <pc:docMk/>
          <pc:sldMk cId="3839004463" sldId="264"/>
        </pc:sldMkLst>
      </pc:sldChg>
      <pc:sldChg chg="modTransition">
        <pc:chgData name="Mieko Landers" userId="S::mlanders@ccslib.org::07da9021-f6ba-44e0-a1fa-c81110e01fa0" providerId="AD" clId="Web-{FB52F664-F359-7CC2-7411-AA6BA81A57E1}" dt="2023-04-26T22:45:53.874" v="299"/>
        <pc:sldMkLst>
          <pc:docMk/>
          <pc:sldMk cId="3350983423" sldId="266"/>
        </pc:sldMkLst>
      </pc:sldChg>
      <pc:sldChg chg="addSp delSp modSp modTransition">
        <pc:chgData name="Mieko Landers" userId="S::mlanders@ccslib.org::07da9021-f6ba-44e0-a1fa-c81110e01fa0" providerId="AD" clId="Web-{FB52F664-F359-7CC2-7411-AA6BA81A57E1}" dt="2023-04-26T22:45:53.874" v="299"/>
        <pc:sldMkLst>
          <pc:docMk/>
          <pc:sldMk cId="2635225624" sldId="269"/>
        </pc:sldMkLst>
        <pc:spChg chg="mod">
          <ac:chgData name="Mieko Landers" userId="S::mlanders@ccslib.org::07da9021-f6ba-44e0-a1fa-c81110e01fa0" providerId="AD" clId="Web-{FB52F664-F359-7CC2-7411-AA6BA81A57E1}" dt="2023-04-26T22:31:35.301" v="41" actId="20577"/>
          <ac:spMkLst>
            <pc:docMk/>
            <pc:sldMk cId="2635225624" sldId="269"/>
            <ac:spMk id="2" creationId="{FCC58DB0-6429-8341-8660-2EEC755AD037}"/>
          </ac:spMkLst>
        </pc:spChg>
        <pc:spChg chg="del">
          <ac:chgData name="Mieko Landers" userId="S::mlanders@ccslib.org::07da9021-f6ba-44e0-a1fa-c81110e01fa0" providerId="AD" clId="Web-{FB52F664-F359-7CC2-7411-AA6BA81A57E1}" dt="2023-04-26T22:31:32.770" v="39"/>
          <ac:spMkLst>
            <pc:docMk/>
            <pc:sldMk cId="2635225624" sldId="269"/>
            <ac:spMk id="3" creationId="{4E5B2661-9409-1C4D-9C76-9643ECAEEFC7}"/>
          </ac:spMkLst>
        </pc:spChg>
        <pc:spChg chg="add mod">
          <ac:chgData name="Mieko Landers" userId="S::mlanders@ccslib.org::07da9021-f6ba-44e0-a1fa-c81110e01fa0" providerId="AD" clId="Web-{FB52F664-F359-7CC2-7411-AA6BA81A57E1}" dt="2023-04-26T22:31:47.120" v="44"/>
          <ac:spMkLst>
            <pc:docMk/>
            <pc:sldMk cId="2635225624" sldId="269"/>
            <ac:spMk id="34" creationId="{50C2D70D-07C0-2D49-ADE2-4D13A0884BA6}"/>
          </ac:spMkLst>
        </pc:spChg>
        <pc:graphicFrameChg chg="add del">
          <ac:chgData name="Mieko Landers" userId="S::mlanders@ccslib.org::07da9021-f6ba-44e0-a1fa-c81110e01fa0" providerId="AD" clId="Web-{FB52F664-F359-7CC2-7411-AA6BA81A57E1}" dt="2023-04-26T22:31:07.160" v="31"/>
          <ac:graphicFrameMkLst>
            <pc:docMk/>
            <pc:sldMk cId="2635225624" sldId="269"/>
            <ac:graphicFrameMk id="5" creationId="{D61B7535-0756-9D7E-8521-8E78D0EE4AFA}"/>
          </ac:graphicFrameMkLst>
        </pc:graphicFrameChg>
        <pc:graphicFrameChg chg="add del">
          <ac:chgData name="Mieko Landers" userId="S::mlanders@ccslib.org::07da9021-f6ba-44e0-a1fa-c81110e01fa0" providerId="AD" clId="Web-{FB52F664-F359-7CC2-7411-AA6BA81A57E1}" dt="2023-04-26T22:31:16.004" v="37"/>
          <ac:graphicFrameMkLst>
            <pc:docMk/>
            <pc:sldMk cId="2635225624" sldId="269"/>
            <ac:graphicFrameMk id="20" creationId="{F80EDCDD-4268-00D3-4FB2-AD88C3251561}"/>
          </ac:graphicFrameMkLst>
        </pc:graphicFrameChg>
        <pc:picChg chg="add mod">
          <ac:chgData name="Mieko Landers" userId="S::mlanders@ccslib.org::07da9021-f6ba-44e0-a1fa-c81110e01fa0" providerId="AD" clId="Web-{FB52F664-F359-7CC2-7411-AA6BA81A57E1}" dt="2023-04-26T22:32:22.964" v="48"/>
          <ac:picMkLst>
            <pc:docMk/>
            <pc:sldMk cId="2635225624" sldId="269"/>
            <ac:picMk id="35" creationId="{B9F92C3C-0902-5352-8073-C7E96D13DAF1}"/>
          </ac:picMkLst>
        </pc:picChg>
      </pc:sldChg>
      <pc:sldChg chg="addSp modSp del mod setBg">
        <pc:chgData name="Mieko Landers" userId="S::mlanders@ccslib.org::07da9021-f6ba-44e0-a1fa-c81110e01fa0" providerId="AD" clId="Web-{FB52F664-F359-7CC2-7411-AA6BA81A57E1}" dt="2023-04-26T22:30:34.722" v="28"/>
        <pc:sldMkLst>
          <pc:docMk/>
          <pc:sldMk cId="1792659251" sldId="271"/>
        </pc:sldMkLst>
        <pc:spChg chg="mod">
          <ac:chgData name="Mieko Landers" userId="S::mlanders@ccslib.org::07da9021-f6ba-44e0-a1fa-c81110e01fa0" providerId="AD" clId="Web-{FB52F664-F359-7CC2-7411-AA6BA81A57E1}" dt="2023-04-26T22:29:41.752" v="10"/>
          <ac:spMkLst>
            <pc:docMk/>
            <pc:sldMk cId="1792659251" sldId="271"/>
            <ac:spMk id="7" creationId="{AD5903CD-5E0A-5341-B682-9E09616B2647}"/>
          </ac:spMkLst>
        </pc:spChg>
        <pc:spChg chg="add">
          <ac:chgData name="Mieko Landers" userId="S::mlanders@ccslib.org::07da9021-f6ba-44e0-a1fa-c81110e01fa0" providerId="AD" clId="Web-{FB52F664-F359-7CC2-7411-AA6BA81A57E1}" dt="2023-04-26T22:29:41.752" v="10"/>
          <ac:spMkLst>
            <pc:docMk/>
            <pc:sldMk cId="1792659251" sldId="271"/>
            <ac:spMk id="12" creationId="{955A2079-FA98-4876-80F0-72364A7D2EA4}"/>
          </ac:spMkLst>
        </pc:spChg>
        <pc:graphicFrameChg chg="mod modGraphic">
          <ac:chgData name="Mieko Landers" userId="S::mlanders@ccslib.org::07da9021-f6ba-44e0-a1fa-c81110e01fa0" providerId="AD" clId="Web-{FB52F664-F359-7CC2-7411-AA6BA81A57E1}" dt="2023-04-26T22:29:41.752" v="10"/>
          <ac:graphicFrameMkLst>
            <pc:docMk/>
            <pc:sldMk cId="1792659251" sldId="271"/>
            <ac:graphicFrameMk id="4" creationId="{B49528FB-CAD2-D8EE-6719-215826B0501D}"/>
          </ac:graphicFrameMkLst>
        </pc:graphicFrameChg>
      </pc:sldChg>
      <pc:sldChg chg="addSp modSp modTransition">
        <pc:chgData name="Mieko Landers" userId="S::mlanders@ccslib.org::07da9021-f6ba-44e0-a1fa-c81110e01fa0" providerId="AD" clId="Web-{FB52F664-F359-7CC2-7411-AA6BA81A57E1}" dt="2023-04-26T22:45:53.874" v="299"/>
        <pc:sldMkLst>
          <pc:docMk/>
          <pc:sldMk cId="1628208410" sldId="273"/>
        </pc:sldMkLst>
        <pc:spChg chg="mod">
          <ac:chgData name="Mieko Landers" userId="S::mlanders@ccslib.org::07da9021-f6ba-44e0-a1fa-c81110e01fa0" providerId="AD" clId="Web-{FB52F664-F359-7CC2-7411-AA6BA81A57E1}" dt="2023-04-26T22:32:58.184" v="53" actId="20577"/>
          <ac:spMkLst>
            <pc:docMk/>
            <pc:sldMk cId="1628208410" sldId="273"/>
            <ac:spMk id="2" creationId="{FCC58DB0-6429-8341-8660-2EEC755AD037}"/>
          </ac:spMkLst>
        </pc:spChg>
        <pc:spChg chg="add mod">
          <ac:chgData name="Mieko Landers" userId="S::mlanders@ccslib.org::07da9021-f6ba-44e0-a1fa-c81110e01fa0" providerId="AD" clId="Web-{FB52F664-F359-7CC2-7411-AA6BA81A57E1}" dt="2023-04-26T22:33:01.590" v="54" actId="1076"/>
          <ac:spMkLst>
            <pc:docMk/>
            <pc:sldMk cId="1628208410" sldId="273"/>
            <ac:spMk id="4" creationId="{26590901-3CCD-40FC-9F3D-26643366739B}"/>
          </ac:spMkLst>
        </pc:spChg>
        <pc:picChg chg="add mod">
          <ac:chgData name="Mieko Landers" userId="S::mlanders@ccslib.org::07da9021-f6ba-44e0-a1fa-c81110e01fa0" providerId="AD" clId="Web-{FB52F664-F359-7CC2-7411-AA6BA81A57E1}" dt="2023-04-26T22:33:21.481" v="57"/>
          <ac:picMkLst>
            <pc:docMk/>
            <pc:sldMk cId="1628208410" sldId="273"/>
            <ac:picMk id="5" creationId="{AE8DCC67-74BA-9608-465E-7781615CD493}"/>
          </ac:picMkLst>
        </pc:picChg>
      </pc:sldChg>
      <pc:sldChg chg="addSp modSp modTransition">
        <pc:chgData name="Mieko Landers" userId="S::mlanders@ccslib.org::07da9021-f6ba-44e0-a1fa-c81110e01fa0" providerId="AD" clId="Web-{FB52F664-F359-7CC2-7411-AA6BA81A57E1}" dt="2023-04-26T22:45:53.874" v="299"/>
        <pc:sldMkLst>
          <pc:docMk/>
          <pc:sldMk cId="3107268608" sldId="278"/>
        </pc:sldMkLst>
        <pc:spChg chg="mod">
          <ac:chgData name="Mieko Landers" userId="S::mlanders@ccslib.org::07da9021-f6ba-44e0-a1fa-c81110e01fa0" providerId="AD" clId="Web-{FB52F664-F359-7CC2-7411-AA6BA81A57E1}" dt="2023-04-26T22:33:42.935" v="64" actId="20577"/>
          <ac:spMkLst>
            <pc:docMk/>
            <pc:sldMk cId="3107268608" sldId="278"/>
            <ac:spMk id="2" creationId="{FCC58DB0-6429-8341-8660-2EEC755AD037}"/>
          </ac:spMkLst>
        </pc:spChg>
        <pc:spChg chg="add mod">
          <ac:chgData name="Mieko Landers" userId="S::mlanders@ccslib.org::07da9021-f6ba-44e0-a1fa-c81110e01fa0" providerId="AD" clId="Web-{FB52F664-F359-7CC2-7411-AA6BA81A57E1}" dt="2023-04-26T22:33:45.935" v="65" actId="1076"/>
          <ac:spMkLst>
            <pc:docMk/>
            <pc:sldMk cId="3107268608" sldId="278"/>
            <ac:spMk id="4" creationId="{C80E7179-3F43-E9F5-E78F-6E5FD16B2A31}"/>
          </ac:spMkLst>
        </pc:spChg>
        <pc:picChg chg="add mod">
          <ac:chgData name="Mieko Landers" userId="S::mlanders@ccslib.org::07da9021-f6ba-44e0-a1fa-c81110e01fa0" providerId="AD" clId="Web-{FB52F664-F359-7CC2-7411-AA6BA81A57E1}" dt="2023-04-26T22:34:09.826" v="68"/>
          <ac:picMkLst>
            <pc:docMk/>
            <pc:sldMk cId="3107268608" sldId="278"/>
            <ac:picMk id="5" creationId="{4FBB63DC-C431-3C65-26A8-4B7190F7837C}"/>
          </ac:picMkLst>
        </pc:picChg>
      </pc:sldChg>
      <pc:sldChg chg="delSp modSp add del modTransition">
        <pc:chgData name="Mieko Landers" userId="S::mlanders@ccslib.org::07da9021-f6ba-44e0-a1fa-c81110e01fa0" providerId="AD" clId="Web-{FB52F664-F359-7CC2-7411-AA6BA81A57E1}" dt="2023-04-27T00:11:08.225" v="487" actId="1076"/>
        <pc:sldMkLst>
          <pc:docMk/>
          <pc:sldMk cId="1850660880" sldId="279"/>
        </pc:sldMkLst>
        <pc:spChg chg="del">
          <ac:chgData name="Mieko Landers" userId="S::mlanders@ccslib.org::07da9021-f6ba-44e0-a1fa-c81110e01fa0" providerId="AD" clId="Web-{FB52F664-F359-7CC2-7411-AA6BA81A57E1}" dt="2023-04-26T22:55:02.293" v="389"/>
          <ac:spMkLst>
            <pc:docMk/>
            <pc:sldMk cId="1850660880" sldId="279"/>
            <ac:spMk id="2" creationId="{437E0CD4-379B-0AD2-F33C-7D2A57679A8C}"/>
          </ac:spMkLst>
        </pc:spChg>
        <pc:spChg chg="mod">
          <ac:chgData name="Mieko Landers" userId="S::mlanders@ccslib.org::07da9021-f6ba-44e0-a1fa-c81110e01fa0" providerId="AD" clId="Web-{FB52F664-F359-7CC2-7411-AA6BA81A57E1}" dt="2023-04-27T00:08:21.690" v="449" actId="1076"/>
          <ac:spMkLst>
            <pc:docMk/>
            <pc:sldMk cId="1850660880" sldId="279"/>
            <ac:spMk id="3" creationId="{AE681532-B7CE-8B84-6135-A28BE688BBE5}"/>
          </ac:spMkLst>
        </pc:spChg>
        <pc:spChg chg="mod">
          <ac:chgData name="Mieko Landers" userId="S::mlanders@ccslib.org::07da9021-f6ba-44e0-a1fa-c81110e01fa0" providerId="AD" clId="Web-{FB52F664-F359-7CC2-7411-AA6BA81A57E1}" dt="2023-04-27T00:11:08.225" v="487" actId="1076"/>
          <ac:spMkLst>
            <pc:docMk/>
            <pc:sldMk cId="1850660880" sldId="279"/>
            <ac:spMk id="4" creationId="{E6799E88-0ABE-9033-D517-42F7A90776C0}"/>
          </ac:spMkLst>
        </pc:spChg>
        <pc:spChg chg="mod">
          <ac:chgData name="Mieko Landers" userId="S::mlanders@ccslib.org::07da9021-f6ba-44e0-a1fa-c81110e01fa0" providerId="AD" clId="Web-{FB52F664-F359-7CC2-7411-AA6BA81A57E1}" dt="2023-04-27T00:11:08.225" v="484" actId="1076"/>
          <ac:spMkLst>
            <pc:docMk/>
            <pc:sldMk cId="1850660880" sldId="279"/>
            <ac:spMk id="5" creationId="{E779318A-EBA3-73A7-E729-C512D22308EB}"/>
          </ac:spMkLst>
        </pc:spChg>
        <pc:spChg chg="mod">
          <ac:chgData name="Mieko Landers" userId="S::mlanders@ccslib.org::07da9021-f6ba-44e0-a1fa-c81110e01fa0" providerId="AD" clId="Web-{FB52F664-F359-7CC2-7411-AA6BA81A57E1}" dt="2023-04-27T00:11:08.225" v="485" actId="1076"/>
          <ac:spMkLst>
            <pc:docMk/>
            <pc:sldMk cId="1850660880" sldId="279"/>
            <ac:spMk id="6" creationId="{BC0DAD47-8EBF-E782-EB47-8DA7FF3A06BC}"/>
          </ac:spMkLst>
        </pc:spChg>
        <pc:spChg chg="mod">
          <ac:chgData name="Mieko Landers" userId="S::mlanders@ccslib.org::07da9021-f6ba-44e0-a1fa-c81110e01fa0" providerId="AD" clId="Web-{FB52F664-F359-7CC2-7411-AA6BA81A57E1}" dt="2023-04-27T00:11:08.225" v="486" actId="1076"/>
          <ac:spMkLst>
            <pc:docMk/>
            <pc:sldMk cId="1850660880" sldId="279"/>
            <ac:spMk id="8" creationId="{323C0466-D6FD-18A6-0140-66B1EC172162}"/>
          </ac:spMkLst>
        </pc:spChg>
      </pc:sldChg>
      <pc:sldChg chg="del modTransition">
        <pc:chgData name="Mieko Landers" userId="S::mlanders@ccslib.org::07da9021-f6ba-44e0-a1fa-c81110e01fa0" providerId="AD" clId="Web-{FB52F664-F359-7CC2-7411-AA6BA81A57E1}" dt="2023-04-27T00:07:10.188" v="436"/>
        <pc:sldMkLst>
          <pc:docMk/>
          <pc:sldMk cId="3378513300" sldId="280"/>
        </pc:sldMkLst>
      </pc:sldChg>
      <pc:sldChg chg="modTransition">
        <pc:chgData name="Mieko Landers" userId="S::mlanders@ccslib.org::07da9021-f6ba-44e0-a1fa-c81110e01fa0" providerId="AD" clId="Web-{FB52F664-F359-7CC2-7411-AA6BA81A57E1}" dt="2023-04-26T22:45:53.874" v="299"/>
        <pc:sldMkLst>
          <pc:docMk/>
          <pc:sldMk cId="3285250095" sldId="281"/>
        </pc:sldMkLst>
      </pc:sldChg>
      <pc:sldChg chg="addSp delSp modSp modTransition">
        <pc:chgData name="Mieko Landers" userId="S::mlanders@ccslib.org::07da9021-f6ba-44e0-a1fa-c81110e01fa0" providerId="AD" clId="Web-{FB52F664-F359-7CC2-7411-AA6BA81A57E1}" dt="2023-04-27T01:03:40.296" v="1416"/>
        <pc:sldMkLst>
          <pc:docMk/>
          <pc:sldMk cId="2398277043" sldId="282"/>
        </pc:sldMkLst>
        <pc:spChg chg="add del mod">
          <ac:chgData name="Mieko Landers" userId="S::mlanders@ccslib.org::07da9021-f6ba-44e0-a1fa-c81110e01fa0" providerId="AD" clId="Web-{FB52F664-F359-7CC2-7411-AA6BA81A57E1}" dt="2023-04-27T01:03:12.608" v="1411" actId="1076"/>
          <ac:spMkLst>
            <pc:docMk/>
            <pc:sldMk cId="2398277043" sldId="282"/>
            <ac:spMk id="3" creationId="{803E89ED-4E7F-45F0-5C22-17488541CBB0}"/>
          </ac:spMkLst>
        </pc:spChg>
        <pc:picChg chg="add del mod">
          <ac:chgData name="Mieko Landers" userId="S::mlanders@ccslib.org::07da9021-f6ba-44e0-a1fa-c81110e01fa0" providerId="AD" clId="Web-{FB52F664-F359-7CC2-7411-AA6BA81A57E1}" dt="2023-04-27T00:23:25.179" v="614"/>
          <ac:picMkLst>
            <pc:docMk/>
            <pc:sldMk cId="2398277043" sldId="282"/>
            <ac:picMk id="2" creationId="{9DF7961B-9936-5BD9-3EB7-1EA5ECACE079}"/>
          </ac:picMkLst>
        </pc:picChg>
        <pc:picChg chg="mod ord">
          <ac:chgData name="Mieko Landers" userId="S::mlanders@ccslib.org::07da9021-f6ba-44e0-a1fa-c81110e01fa0" providerId="AD" clId="Web-{FB52F664-F359-7CC2-7411-AA6BA81A57E1}" dt="2023-04-27T01:03:40.296" v="1416"/>
          <ac:picMkLst>
            <pc:docMk/>
            <pc:sldMk cId="2398277043" sldId="282"/>
            <ac:picMk id="4" creationId="{C6832F94-0E37-C241-5CD7-5CD67BB26F1D}"/>
          </ac:picMkLst>
        </pc:picChg>
        <pc:picChg chg="del">
          <ac:chgData name="Mieko Landers" userId="S::mlanders@ccslib.org::07da9021-f6ba-44e0-a1fa-c81110e01fa0" providerId="AD" clId="Web-{FB52F664-F359-7CC2-7411-AA6BA81A57E1}" dt="2023-04-27T00:23:50.117" v="621"/>
          <ac:picMkLst>
            <pc:docMk/>
            <pc:sldMk cId="2398277043" sldId="282"/>
            <ac:picMk id="5" creationId="{CB8C83C7-3991-AC84-2848-55B24D9898F9}"/>
          </ac:picMkLst>
        </pc:picChg>
        <pc:picChg chg="del">
          <ac:chgData name="Mieko Landers" userId="S::mlanders@ccslib.org::07da9021-f6ba-44e0-a1fa-c81110e01fa0" providerId="AD" clId="Web-{FB52F664-F359-7CC2-7411-AA6BA81A57E1}" dt="2023-04-27T00:23:51.476" v="622"/>
          <ac:picMkLst>
            <pc:docMk/>
            <pc:sldMk cId="2398277043" sldId="282"/>
            <ac:picMk id="6" creationId="{DF18B5E8-1DBA-E04F-2909-9748A7527610}"/>
          </ac:picMkLst>
        </pc:picChg>
      </pc:sldChg>
      <pc:sldChg chg="delSp modSp modTransition">
        <pc:chgData name="Mieko Landers" userId="S::mlanders@ccslib.org::07da9021-f6ba-44e0-a1fa-c81110e01fa0" providerId="AD" clId="Web-{FB52F664-F359-7CC2-7411-AA6BA81A57E1}" dt="2023-04-27T00:36:14.618" v="883" actId="1076"/>
        <pc:sldMkLst>
          <pc:docMk/>
          <pc:sldMk cId="4212756486" sldId="283"/>
        </pc:sldMkLst>
        <pc:spChg chg="mod">
          <ac:chgData name="Mieko Landers" userId="S::mlanders@ccslib.org::07da9021-f6ba-44e0-a1fa-c81110e01fa0" providerId="AD" clId="Web-{FB52F664-F359-7CC2-7411-AA6BA81A57E1}" dt="2023-04-27T00:36:04.618" v="881" actId="1076"/>
          <ac:spMkLst>
            <pc:docMk/>
            <pc:sldMk cId="4212756486" sldId="283"/>
            <ac:spMk id="3" creationId="{803E89ED-4E7F-45F0-5C22-17488541CBB0}"/>
          </ac:spMkLst>
        </pc:spChg>
        <pc:spChg chg="del">
          <ac:chgData name="Mieko Landers" userId="S::mlanders@ccslib.org::07da9021-f6ba-44e0-a1fa-c81110e01fa0" providerId="AD" clId="Web-{FB52F664-F359-7CC2-7411-AA6BA81A57E1}" dt="2023-04-27T00:32:43.254" v="757"/>
          <ac:spMkLst>
            <pc:docMk/>
            <pc:sldMk cId="4212756486" sldId="283"/>
            <ac:spMk id="4" creationId="{9BFC9925-AB41-499C-7FCA-CEE83CDFAF2B}"/>
          </ac:spMkLst>
        </pc:spChg>
        <pc:picChg chg="mod">
          <ac:chgData name="Mieko Landers" userId="S::mlanders@ccslib.org::07da9021-f6ba-44e0-a1fa-c81110e01fa0" providerId="AD" clId="Web-{FB52F664-F359-7CC2-7411-AA6BA81A57E1}" dt="2023-04-27T00:36:14.618" v="883" actId="1076"/>
          <ac:picMkLst>
            <pc:docMk/>
            <pc:sldMk cId="4212756486" sldId="283"/>
            <ac:picMk id="6" creationId="{F4A382EF-021F-B16C-B6A8-4B6B601B3E51}"/>
          </ac:picMkLst>
        </pc:picChg>
        <pc:picChg chg="mod">
          <ac:chgData name="Mieko Landers" userId="S::mlanders@ccslib.org::07da9021-f6ba-44e0-a1fa-c81110e01fa0" providerId="AD" clId="Web-{FB52F664-F359-7CC2-7411-AA6BA81A57E1}" dt="2023-04-27T00:36:10.712" v="882" actId="1076"/>
          <ac:picMkLst>
            <pc:docMk/>
            <pc:sldMk cId="4212756486" sldId="283"/>
            <ac:picMk id="8" creationId="{BB9BD642-1F13-E7FE-03D3-36A2808B399F}"/>
          </ac:picMkLst>
        </pc:picChg>
      </pc:sldChg>
      <pc:sldChg chg="delSp modSp modTransition">
        <pc:chgData name="Mieko Landers" userId="S::mlanders@ccslib.org::07da9021-f6ba-44e0-a1fa-c81110e01fa0" providerId="AD" clId="Web-{FB52F664-F359-7CC2-7411-AA6BA81A57E1}" dt="2023-04-27T22:46:04.043" v="2764" actId="20577"/>
        <pc:sldMkLst>
          <pc:docMk/>
          <pc:sldMk cId="3438572941" sldId="284"/>
        </pc:sldMkLst>
        <pc:spChg chg="mod">
          <ac:chgData name="Mieko Landers" userId="S::mlanders@ccslib.org::07da9021-f6ba-44e0-a1fa-c81110e01fa0" providerId="AD" clId="Web-{FB52F664-F359-7CC2-7411-AA6BA81A57E1}" dt="2023-04-27T22:46:04.043" v="2764" actId="20577"/>
          <ac:spMkLst>
            <pc:docMk/>
            <pc:sldMk cId="3438572941" sldId="284"/>
            <ac:spMk id="3" creationId="{803E89ED-4E7F-45F0-5C22-17488541CBB0}"/>
          </ac:spMkLst>
        </pc:spChg>
        <pc:spChg chg="del mod">
          <ac:chgData name="Mieko Landers" userId="S::mlanders@ccslib.org::07da9021-f6ba-44e0-a1fa-c81110e01fa0" providerId="AD" clId="Web-{FB52F664-F359-7CC2-7411-AA6BA81A57E1}" dt="2023-04-27T00:42:17.251" v="979"/>
          <ac:spMkLst>
            <pc:docMk/>
            <pc:sldMk cId="3438572941" sldId="284"/>
            <ac:spMk id="4" creationId="{BAF232A0-E374-3C27-2B4C-DD252D030E2E}"/>
          </ac:spMkLst>
        </pc:spChg>
        <pc:spChg chg="del">
          <ac:chgData name="Mieko Landers" userId="S::mlanders@ccslib.org::07da9021-f6ba-44e0-a1fa-c81110e01fa0" providerId="AD" clId="Web-{FB52F664-F359-7CC2-7411-AA6BA81A57E1}" dt="2023-04-27T00:42:13.579" v="974"/>
          <ac:spMkLst>
            <pc:docMk/>
            <pc:sldMk cId="3438572941" sldId="284"/>
            <ac:spMk id="8" creationId="{83421B7B-D137-5D8C-B731-6F15AC1838F3}"/>
          </ac:spMkLst>
        </pc:spChg>
        <pc:picChg chg="mod">
          <ac:chgData name="Mieko Landers" userId="S::mlanders@ccslib.org::07da9021-f6ba-44e0-a1fa-c81110e01fa0" providerId="AD" clId="Web-{FB52F664-F359-7CC2-7411-AA6BA81A57E1}" dt="2023-04-27T00:44:17.770" v="1024" actId="1076"/>
          <ac:picMkLst>
            <pc:docMk/>
            <pc:sldMk cId="3438572941" sldId="284"/>
            <ac:picMk id="5" creationId="{C1FFF58F-F4C0-FCD6-E1DB-6A084A75A097}"/>
          </ac:picMkLst>
        </pc:picChg>
        <pc:picChg chg="mod">
          <ac:chgData name="Mieko Landers" userId="S::mlanders@ccslib.org::07da9021-f6ba-44e0-a1fa-c81110e01fa0" providerId="AD" clId="Web-{FB52F664-F359-7CC2-7411-AA6BA81A57E1}" dt="2023-04-27T00:44:14.738" v="1023" actId="1076"/>
          <ac:picMkLst>
            <pc:docMk/>
            <pc:sldMk cId="3438572941" sldId="284"/>
            <ac:picMk id="6" creationId="{7976AD2E-9DE8-5E50-7823-643898146D84}"/>
          </ac:picMkLst>
        </pc:picChg>
      </pc:sldChg>
      <pc:sldChg chg="addSp modSp modTransition">
        <pc:chgData name="Mieko Landers" userId="S::mlanders@ccslib.org::07da9021-f6ba-44e0-a1fa-c81110e01fa0" providerId="AD" clId="Web-{FB52F664-F359-7CC2-7411-AA6BA81A57E1}" dt="2023-04-27T01:12:06.651" v="1436"/>
        <pc:sldMkLst>
          <pc:docMk/>
          <pc:sldMk cId="2285040180" sldId="286"/>
        </pc:sldMkLst>
        <pc:spChg chg="mod ord">
          <ac:chgData name="Mieko Landers" userId="S::mlanders@ccslib.org::07da9021-f6ba-44e0-a1fa-c81110e01fa0" providerId="AD" clId="Web-{FB52F664-F359-7CC2-7411-AA6BA81A57E1}" dt="2023-04-27T01:12:06.651" v="1436"/>
          <ac:spMkLst>
            <pc:docMk/>
            <pc:sldMk cId="2285040180" sldId="286"/>
            <ac:spMk id="3" creationId="{803E89ED-4E7F-45F0-5C22-17488541CBB0}"/>
          </ac:spMkLst>
        </pc:spChg>
        <pc:spChg chg="add mod ord">
          <ac:chgData name="Mieko Landers" userId="S::mlanders@ccslib.org::07da9021-f6ba-44e0-a1fa-c81110e01fa0" providerId="AD" clId="Web-{FB52F664-F359-7CC2-7411-AA6BA81A57E1}" dt="2023-04-27T01:11:39.619" v="1431"/>
          <ac:spMkLst>
            <pc:docMk/>
            <pc:sldMk cId="2285040180" sldId="286"/>
            <ac:spMk id="4" creationId="{261F7E27-9BE1-EA54-0819-69156E9E33C1}"/>
          </ac:spMkLst>
        </pc:spChg>
        <pc:picChg chg="add mod">
          <ac:chgData name="Mieko Landers" userId="S::mlanders@ccslib.org::07da9021-f6ba-44e0-a1fa-c81110e01fa0" providerId="AD" clId="Web-{FB52F664-F359-7CC2-7411-AA6BA81A57E1}" dt="2023-04-27T01:11:58.073" v="1434" actId="1076"/>
          <ac:picMkLst>
            <pc:docMk/>
            <pc:sldMk cId="2285040180" sldId="286"/>
            <ac:picMk id="2" creationId="{0859B0F5-A754-2627-756B-DA274D1D7224}"/>
          </ac:picMkLst>
        </pc:picChg>
      </pc:sldChg>
      <pc:sldChg chg="addSp delSp modSp modTransition">
        <pc:chgData name="Mieko Landers" userId="S::mlanders@ccslib.org::07da9021-f6ba-44e0-a1fa-c81110e01fa0" providerId="AD" clId="Web-{FB52F664-F359-7CC2-7411-AA6BA81A57E1}" dt="2023-04-27T12:24:23.315" v="1689" actId="20577"/>
        <pc:sldMkLst>
          <pc:docMk/>
          <pc:sldMk cId="877370662" sldId="287"/>
        </pc:sldMkLst>
        <pc:spChg chg="add del mod">
          <ac:chgData name="Mieko Landers" userId="S::mlanders@ccslib.org::07da9021-f6ba-44e0-a1fa-c81110e01fa0" providerId="AD" clId="Web-{FB52F664-F359-7CC2-7411-AA6BA81A57E1}" dt="2023-04-27T00:53:06.297" v="1172"/>
          <ac:spMkLst>
            <pc:docMk/>
            <pc:sldMk cId="877370662" sldId="287"/>
            <ac:spMk id="2" creationId="{50FCDBC5-3CAA-C0AA-8192-268928ECA80B}"/>
          </ac:spMkLst>
        </pc:spChg>
        <pc:spChg chg="mod ord">
          <ac:chgData name="Mieko Landers" userId="S::mlanders@ccslib.org::07da9021-f6ba-44e0-a1fa-c81110e01fa0" providerId="AD" clId="Web-{FB52F664-F359-7CC2-7411-AA6BA81A57E1}" dt="2023-04-27T00:56:01.207" v="1237" actId="1076"/>
          <ac:spMkLst>
            <pc:docMk/>
            <pc:sldMk cId="877370662" sldId="287"/>
            <ac:spMk id="3" creationId="{803E89ED-4E7F-45F0-5C22-17488541CBB0}"/>
          </ac:spMkLst>
        </pc:spChg>
        <pc:spChg chg="add mod ord">
          <ac:chgData name="Mieko Landers" userId="S::mlanders@ccslib.org::07da9021-f6ba-44e0-a1fa-c81110e01fa0" providerId="AD" clId="Web-{FB52F664-F359-7CC2-7411-AA6BA81A57E1}" dt="2023-04-27T01:02:05.591" v="1401" actId="20577"/>
          <ac:spMkLst>
            <pc:docMk/>
            <pc:sldMk cId="877370662" sldId="287"/>
            <ac:spMk id="4" creationId="{E5DDFE85-595A-F78B-9DD0-A31F4ADB295E}"/>
          </ac:spMkLst>
        </pc:spChg>
        <pc:spChg chg="add mod ord">
          <ac:chgData name="Mieko Landers" userId="S::mlanders@ccslib.org::07da9021-f6ba-44e0-a1fa-c81110e01fa0" providerId="AD" clId="Web-{FB52F664-F359-7CC2-7411-AA6BA81A57E1}" dt="2023-04-27T00:58:57.415" v="1312"/>
          <ac:spMkLst>
            <pc:docMk/>
            <pc:sldMk cId="877370662" sldId="287"/>
            <ac:spMk id="6" creationId="{2B94AA2B-998D-7AE8-2BEC-6B1D4A26E7A0}"/>
          </ac:spMkLst>
        </pc:spChg>
        <pc:spChg chg="mod">
          <ac:chgData name="Mieko Landers" userId="S::mlanders@ccslib.org::07da9021-f6ba-44e0-a1fa-c81110e01fa0" providerId="AD" clId="Web-{FB52F664-F359-7CC2-7411-AA6BA81A57E1}" dt="2023-04-27T12:24:23.315" v="1689" actId="20577"/>
          <ac:spMkLst>
            <pc:docMk/>
            <pc:sldMk cId="877370662" sldId="287"/>
            <ac:spMk id="7" creationId="{AD5903CD-5E0A-5341-B682-9E09616B2647}"/>
          </ac:spMkLst>
        </pc:spChg>
        <pc:picChg chg="add mod">
          <ac:chgData name="Mieko Landers" userId="S::mlanders@ccslib.org::07da9021-f6ba-44e0-a1fa-c81110e01fa0" providerId="AD" clId="Web-{FB52F664-F359-7CC2-7411-AA6BA81A57E1}" dt="2023-04-27T00:56:04.786" v="1238" actId="1076"/>
          <ac:picMkLst>
            <pc:docMk/>
            <pc:sldMk cId="877370662" sldId="287"/>
            <ac:picMk id="5" creationId="{174B0874-FF9D-41AA-C58A-0113F751A3A5}"/>
          </ac:picMkLst>
        </pc:picChg>
      </pc:sldChg>
      <pc:sldChg chg="del modTransition">
        <pc:chgData name="Mieko Landers" userId="S::mlanders@ccslib.org::07da9021-f6ba-44e0-a1fa-c81110e01fa0" providerId="AD" clId="Web-{FB52F664-F359-7CC2-7411-AA6BA81A57E1}" dt="2023-04-27T01:15:02.749" v="1548"/>
        <pc:sldMkLst>
          <pc:docMk/>
          <pc:sldMk cId="1464324291" sldId="288"/>
        </pc:sldMkLst>
      </pc:sldChg>
      <pc:sldChg chg="addSp delSp modSp modTransition">
        <pc:chgData name="Mieko Landers" userId="S::mlanders@ccslib.org::07da9021-f6ba-44e0-a1fa-c81110e01fa0" providerId="AD" clId="Web-{FB52F664-F359-7CC2-7411-AA6BA81A57E1}" dt="2023-04-27T22:46:54.091" v="2789" actId="20577"/>
        <pc:sldMkLst>
          <pc:docMk/>
          <pc:sldMk cId="3148403372" sldId="289"/>
        </pc:sldMkLst>
        <pc:spChg chg="mod">
          <ac:chgData name="Mieko Landers" userId="S::mlanders@ccslib.org::07da9021-f6ba-44e0-a1fa-c81110e01fa0" providerId="AD" clId="Web-{FB52F664-F359-7CC2-7411-AA6BA81A57E1}" dt="2023-04-27T22:46:54.091" v="2789" actId="20577"/>
          <ac:spMkLst>
            <pc:docMk/>
            <pc:sldMk cId="3148403372" sldId="289"/>
            <ac:spMk id="3" creationId="{803E89ED-4E7F-45F0-5C22-17488541CBB0}"/>
          </ac:spMkLst>
        </pc:spChg>
        <pc:spChg chg="add mod">
          <ac:chgData name="Mieko Landers" userId="S::mlanders@ccslib.org::07da9021-f6ba-44e0-a1fa-c81110e01fa0" providerId="AD" clId="Web-{FB52F664-F359-7CC2-7411-AA6BA81A57E1}" dt="2023-04-27T12:35:31.002" v="1928" actId="1076"/>
          <ac:spMkLst>
            <pc:docMk/>
            <pc:sldMk cId="3148403372" sldId="289"/>
            <ac:spMk id="4" creationId="{6115C6BF-3A23-1E73-4A52-4B0D7523D524}"/>
          </ac:spMkLst>
        </pc:spChg>
        <pc:spChg chg="add mod">
          <ac:chgData name="Mieko Landers" userId="S::mlanders@ccslib.org::07da9021-f6ba-44e0-a1fa-c81110e01fa0" providerId="AD" clId="Web-{FB52F664-F359-7CC2-7411-AA6BA81A57E1}" dt="2023-04-27T12:36:06.597" v="1932"/>
          <ac:spMkLst>
            <pc:docMk/>
            <pc:sldMk cId="3148403372" sldId="289"/>
            <ac:spMk id="8" creationId="{8598526A-E031-176E-BBB6-79B1108162B6}"/>
          </ac:spMkLst>
        </pc:spChg>
        <pc:picChg chg="del">
          <ac:chgData name="Mieko Landers" userId="S::mlanders@ccslib.org::07da9021-f6ba-44e0-a1fa-c81110e01fa0" providerId="AD" clId="Web-{FB52F664-F359-7CC2-7411-AA6BA81A57E1}" dt="2023-04-27T12:28:02.648" v="1731"/>
          <ac:picMkLst>
            <pc:docMk/>
            <pc:sldMk cId="3148403372" sldId="289"/>
            <ac:picMk id="2" creationId="{C46D8280-4B15-4A59-2EAD-006691580AF7}"/>
          </ac:picMkLst>
        </pc:picChg>
        <pc:picChg chg="add mod">
          <ac:chgData name="Mieko Landers" userId="S::mlanders@ccslib.org::07da9021-f6ba-44e0-a1fa-c81110e01fa0" providerId="AD" clId="Web-{FB52F664-F359-7CC2-7411-AA6BA81A57E1}" dt="2023-04-27T12:34:02.407" v="1879"/>
          <ac:picMkLst>
            <pc:docMk/>
            <pc:sldMk cId="3148403372" sldId="289"/>
            <ac:picMk id="5" creationId="{C299096B-5521-9569-2BBB-CD4DAD7783CA}"/>
          </ac:picMkLst>
        </pc:picChg>
        <pc:picChg chg="add mod">
          <ac:chgData name="Mieko Landers" userId="S::mlanders@ccslib.org::07da9021-f6ba-44e0-a1fa-c81110e01fa0" providerId="AD" clId="Web-{FB52F664-F359-7CC2-7411-AA6BA81A57E1}" dt="2023-04-27T12:35:19.830" v="1926" actId="1076"/>
          <ac:picMkLst>
            <pc:docMk/>
            <pc:sldMk cId="3148403372" sldId="289"/>
            <ac:picMk id="6" creationId="{B20F2FDA-524C-1AC2-BC15-148F16A3EA58}"/>
          </ac:picMkLst>
        </pc:picChg>
      </pc:sldChg>
      <pc:sldChg chg="addSp delSp modSp modTransition modNotes">
        <pc:chgData name="Mieko Landers" userId="S::mlanders@ccslib.org::07da9021-f6ba-44e0-a1fa-c81110e01fa0" providerId="AD" clId="Web-{FB52F664-F359-7CC2-7411-AA6BA81A57E1}" dt="2023-04-28T00:38:47.073" v="3377" actId="20577"/>
        <pc:sldMkLst>
          <pc:docMk/>
          <pc:sldMk cId="3613618769" sldId="290"/>
        </pc:sldMkLst>
        <pc:spChg chg="mod">
          <ac:chgData name="Mieko Landers" userId="S::mlanders@ccslib.org::07da9021-f6ba-44e0-a1fa-c81110e01fa0" providerId="AD" clId="Web-{FB52F664-F359-7CC2-7411-AA6BA81A57E1}" dt="2023-04-28T00:38:47.073" v="3377" actId="20577"/>
          <ac:spMkLst>
            <pc:docMk/>
            <pc:sldMk cId="3613618769" sldId="290"/>
            <ac:spMk id="3" creationId="{803E89ED-4E7F-45F0-5C22-17488541CBB0}"/>
          </ac:spMkLst>
        </pc:spChg>
        <pc:picChg chg="add mod">
          <ac:chgData name="Mieko Landers" userId="S::mlanders@ccslib.org::07da9021-f6ba-44e0-a1fa-c81110e01fa0" providerId="AD" clId="Web-{FB52F664-F359-7CC2-7411-AA6BA81A57E1}" dt="2023-04-27T22:41:34.395" v="2677" actId="1076"/>
          <ac:picMkLst>
            <pc:docMk/>
            <pc:sldMk cId="3613618769" sldId="290"/>
            <ac:picMk id="2" creationId="{DDC8797C-974A-F2A4-AC51-EB44D07A2B22}"/>
          </ac:picMkLst>
        </pc:picChg>
        <pc:picChg chg="add del mod">
          <ac:chgData name="Mieko Landers" userId="S::mlanders@ccslib.org::07da9021-f6ba-44e0-a1fa-c81110e01fa0" providerId="AD" clId="Web-{FB52F664-F359-7CC2-7411-AA6BA81A57E1}" dt="2023-04-27T22:40:01.643" v="2621"/>
          <ac:picMkLst>
            <pc:docMk/>
            <pc:sldMk cId="3613618769" sldId="290"/>
            <ac:picMk id="4" creationId="{030D06A5-BB3B-63AE-E7D5-7C1414A0492B}"/>
          </ac:picMkLst>
        </pc:picChg>
        <pc:picChg chg="add del mod">
          <ac:chgData name="Mieko Landers" userId="S::mlanders@ccslib.org::07da9021-f6ba-44e0-a1fa-c81110e01fa0" providerId="AD" clId="Web-{FB52F664-F359-7CC2-7411-AA6BA81A57E1}" dt="2023-04-27T13:02:27.556" v="2478"/>
          <ac:picMkLst>
            <pc:docMk/>
            <pc:sldMk cId="3613618769" sldId="290"/>
            <ac:picMk id="5" creationId="{66EB30DA-88B0-EE40-C3F4-E1F725D9C63C}"/>
          </ac:picMkLst>
        </pc:picChg>
        <pc:picChg chg="add del">
          <ac:chgData name="Mieko Landers" userId="S::mlanders@ccslib.org::07da9021-f6ba-44e0-a1fa-c81110e01fa0" providerId="AD" clId="Web-{FB52F664-F359-7CC2-7411-AA6BA81A57E1}" dt="2023-04-27T22:39:59.299" v="2618"/>
          <ac:picMkLst>
            <pc:docMk/>
            <pc:sldMk cId="3613618769" sldId="290"/>
            <ac:picMk id="6" creationId="{A0078BF6-3311-A047-A537-1CCF9AA17260}"/>
          </ac:picMkLst>
        </pc:picChg>
        <pc:picChg chg="add del">
          <ac:chgData name="Mieko Landers" userId="S::mlanders@ccslib.org::07da9021-f6ba-44e0-a1fa-c81110e01fa0" providerId="AD" clId="Web-{FB52F664-F359-7CC2-7411-AA6BA81A57E1}" dt="2023-04-27T22:40:00.628" v="2620"/>
          <ac:picMkLst>
            <pc:docMk/>
            <pc:sldMk cId="3613618769" sldId="290"/>
            <ac:picMk id="8" creationId="{7BD4B4C2-2BB1-1733-C4C9-4B66A9D5D032}"/>
          </ac:picMkLst>
        </pc:picChg>
        <pc:picChg chg="add del">
          <ac:chgData name="Mieko Landers" userId="S::mlanders@ccslib.org::07da9021-f6ba-44e0-a1fa-c81110e01fa0" providerId="AD" clId="Web-{FB52F664-F359-7CC2-7411-AA6BA81A57E1}" dt="2023-04-27T22:39:59.924" v="2619"/>
          <ac:picMkLst>
            <pc:docMk/>
            <pc:sldMk cId="3613618769" sldId="290"/>
            <ac:picMk id="9" creationId="{132CDB45-C71A-DC50-ED6E-4A5460677E00}"/>
          </ac:picMkLst>
        </pc:picChg>
        <pc:picChg chg="add mod">
          <ac:chgData name="Mieko Landers" userId="S::mlanders@ccslib.org::07da9021-f6ba-44e0-a1fa-c81110e01fa0" providerId="AD" clId="Web-{FB52F664-F359-7CC2-7411-AA6BA81A57E1}" dt="2023-04-27T22:41:37.599" v="2678"/>
          <ac:picMkLst>
            <pc:docMk/>
            <pc:sldMk cId="3613618769" sldId="290"/>
            <ac:picMk id="10" creationId="{0BD6B677-6F2B-D59F-7987-112ED2BE3DE7}"/>
          </ac:picMkLst>
        </pc:picChg>
      </pc:sldChg>
      <pc:sldChg chg="modTransition">
        <pc:chgData name="Mieko Landers" userId="S::mlanders@ccslib.org::07da9021-f6ba-44e0-a1fa-c81110e01fa0" providerId="AD" clId="Web-{FB52F664-F359-7CC2-7411-AA6BA81A57E1}" dt="2023-04-26T22:45:53.874" v="299"/>
        <pc:sldMkLst>
          <pc:docMk/>
          <pc:sldMk cId="2302874195" sldId="292"/>
        </pc:sldMkLst>
      </pc:sldChg>
      <pc:sldChg chg="modTransition">
        <pc:chgData name="Mieko Landers" userId="S::mlanders@ccslib.org::07da9021-f6ba-44e0-a1fa-c81110e01fa0" providerId="AD" clId="Web-{FB52F664-F359-7CC2-7411-AA6BA81A57E1}" dt="2023-04-26T22:45:53.874" v="299"/>
        <pc:sldMkLst>
          <pc:docMk/>
          <pc:sldMk cId="2373076548" sldId="294"/>
        </pc:sldMkLst>
      </pc:sldChg>
      <pc:sldChg chg="modTransition">
        <pc:chgData name="Mieko Landers" userId="S::mlanders@ccslib.org::07da9021-f6ba-44e0-a1fa-c81110e01fa0" providerId="AD" clId="Web-{FB52F664-F359-7CC2-7411-AA6BA81A57E1}" dt="2023-04-26T22:45:53.874" v="299"/>
        <pc:sldMkLst>
          <pc:docMk/>
          <pc:sldMk cId="2882968125" sldId="295"/>
        </pc:sldMkLst>
      </pc:sldChg>
      <pc:sldChg chg="modTransition">
        <pc:chgData name="Mieko Landers" userId="S::mlanders@ccslib.org::07da9021-f6ba-44e0-a1fa-c81110e01fa0" providerId="AD" clId="Web-{FB52F664-F359-7CC2-7411-AA6BA81A57E1}" dt="2023-04-26T22:45:53.874" v="299"/>
        <pc:sldMkLst>
          <pc:docMk/>
          <pc:sldMk cId="37902889" sldId="296"/>
        </pc:sldMkLst>
      </pc:sldChg>
      <pc:sldChg chg="del modTransition">
        <pc:chgData name="Mieko Landers" userId="S::mlanders@ccslib.org::07da9021-f6ba-44e0-a1fa-c81110e01fa0" providerId="AD" clId="Web-{FB52F664-F359-7CC2-7411-AA6BA81A57E1}" dt="2023-04-27T00:07:08.813" v="435"/>
        <pc:sldMkLst>
          <pc:docMk/>
          <pc:sldMk cId="1309152569" sldId="297"/>
        </pc:sldMkLst>
      </pc:sldChg>
      <pc:sldChg chg="modSp modTransition">
        <pc:chgData name="Mieko Landers" userId="S::mlanders@ccslib.org::07da9021-f6ba-44e0-a1fa-c81110e01fa0" providerId="AD" clId="Web-{FB52F664-F359-7CC2-7411-AA6BA81A57E1}" dt="2023-04-27T00:07:32.845" v="441" actId="1076"/>
        <pc:sldMkLst>
          <pc:docMk/>
          <pc:sldMk cId="98432912" sldId="298"/>
        </pc:sldMkLst>
        <pc:spChg chg="mod">
          <ac:chgData name="Mieko Landers" userId="S::mlanders@ccslib.org::07da9021-f6ba-44e0-a1fa-c81110e01fa0" providerId="AD" clId="Web-{FB52F664-F359-7CC2-7411-AA6BA81A57E1}" dt="2023-04-27T00:07:21.157" v="438" actId="1076"/>
          <ac:spMkLst>
            <pc:docMk/>
            <pc:sldMk cId="98432912" sldId="298"/>
            <ac:spMk id="3" creationId="{803E89ED-4E7F-45F0-5C22-17488541CBB0}"/>
          </ac:spMkLst>
        </pc:spChg>
        <pc:picChg chg="mod">
          <ac:chgData name="Mieko Landers" userId="S::mlanders@ccslib.org::07da9021-f6ba-44e0-a1fa-c81110e01fa0" providerId="AD" clId="Web-{FB52F664-F359-7CC2-7411-AA6BA81A57E1}" dt="2023-04-27T00:07:29.095" v="440" actId="1076"/>
          <ac:picMkLst>
            <pc:docMk/>
            <pc:sldMk cId="98432912" sldId="298"/>
            <ac:picMk id="2" creationId="{47FAC6A0-AAC4-3C09-365A-C3A1CC28F542}"/>
          </ac:picMkLst>
        </pc:picChg>
        <pc:picChg chg="mod">
          <ac:chgData name="Mieko Landers" userId="S::mlanders@ccslib.org::07da9021-f6ba-44e0-a1fa-c81110e01fa0" providerId="AD" clId="Web-{FB52F664-F359-7CC2-7411-AA6BA81A57E1}" dt="2023-04-27T00:07:24.157" v="439" actId="1076"/>
          <ac:picMkLst>
            <pc:docMk/>
            <pc:sldMk cId="98432912" sldId="298"/>
            <ac:picMk id="4" creationId="{E6E5A57D-F5BB-373A-0146-B91FEB010022}"/>
          </ac:picMkLst>
        </pc:picChg>
        <pc:picChg chg="mod">
          <ac:chgData name="Mieko Landers" userId="S::mlanders@ccslib.org::07da9021-f6ba-44e0-a1fa-c81110e01fa0" providerId="AD" clId="Web-{FB52F664-F359-7CC2-7411-AA6BA81A57E1}" dt="2023-04-27T00:07:32.845" v="441" actId="1076"/>
          <ac:picMkLst>
            <pc:docMk/>
            <pc:sldMk cId="98432912" sldId="298"/>
            <ac:picMk id="5" creationId="{1317E8D4-20AC-02B1-1CAC-28B23DEF9023}"/>
          </ac:picMkLst>
        </pc:picChg>
      </pc:sldChg>
      <pc:sldChg chg="del modTransition">
        <pc:chgData name="Mieko Landers" userId="S::mlanders@ccslib.org::07da9021-f6ba-44e0-a1fa-c81110e01fa0" providerId="AD" clId="Web-{FB52F664-F359-7CC2-7411-AA6BA81A57E1}" dt="2023-04-27T00:10:26.333" v="479"/>
        <pc:sldMkLst>
          <pc:docMk/>
          <pc:sldMk cId="1763375734" sldId="299"/>
        </pc:sldMkLst>
      </pc:sldChg>
      <pc:sldChg chg="del modTransition">
        <pc:chgData name="Mieko Landers" userId="S::mlanders@ccslib.org::07da9021-f6ba-44e0-a1fa-c81110e01fa0" providerId="AD" clId="Web-{FB52F664-F359-7CC2-7411-AA6BA81A57E1}" dt="2023-04-27T00:14:29.823" v="539"/>
        <pc:sldMkLst>
          <pc:docMk/>
          <pc:sldMk cId="2497351428" sldId="300"/>
        </pc:sldMkLst>
      </pc:sldChg>
      <pc:sldChg chg="del modTransition">
        <pc:chgData name="Mieko Landers" userId="S::mlanders@ccslib.org::07da9021-f6ba-44e0-a1fa-c81110e01fa0" providerId="AD" clId="Web-{FB52F664-F359-7CC2-7411-AA6BA81A57E1}" dt="2023-04-27T00:16:38.170" v="574"/>
        <pc:sldMkLst>
          <pc:docMk/>
          <pc:sldMk cId="1000591634" sldId="301"/>
        </pc:sldMkLst>
      </pc:sldChg>
      <pc:sldChg chg="modSp modTransition">
        <pc:chgData name="Mieko Landers" userId="S::mlanders@ccslib.org::07da9021-f6ba-44e0-a1fa-c81110e01fa0" providerId="AD" clId="Web-{FB52F664-F359-7CC2-7411-AA6BA81A57E1}" dt="2023-04-27T00:18:53.454" v="611" actId="20577"/>
        <pc:sldMkLst>
          <pc:docMk/>
          <pc:sldMk cId="3187997604" sldId="302"/>
        </pc:sldMkLst>
        <pc:spChg chg="mod">
          <ac:chgData name="Mieko Landers" userId="S::mlanders@ccslib.org::07da9021-f6ba-44e0-a1fa-c81110e01fa0" providerId="AD" clId="Web-{FB52F664-F359-7CC2-7411-AA6BA81A57E1}" dt="2023-04-27T00:18:47.173" v="610" actId="1076"/>
          <ac:spMkLst>
            <pc:docMk/>
            <pc:sldMk cId="3187997604" sldId="302"/>
            <ac:spMk id="6" creationId="{2F7B02E7-6BDF-DA54-B6FE-FA1565A82DF0}"/>
          </ac:spMkLst>
        </pc:spChg>
        <pc:spChg chg="mod">
          <ac:chgData name="Mieko Landers" userId="S::mlanders@ccslib.org::07da9021-f6ba-44e0-a1fa-c81110e01fa0" providerId="AD" clId="Web-{FB52F664-F359-7CC2-7411-AA6BA81A57E1}" dt="2023-04-27T00:18:53.454" v="611" actId="20577"/>
          <ac:spMkLst>
            <pc:docMk/>
            <pc:sldMk cId="3187997604" sldId="302"/>
            <ac:spMk id="7" creationId="{AD5903CD-5E0A-5341-B682-9E09616B2647}"/>
          </ac:spMkLst>
        </pc:spChg>
        <pc:spChg chg="mod">
          <ac:chgData name="Mieko Landers" userId="S::mlanders@ccslib.org::07da9021-f6ba-44e0-a1fa-c81110e01fa0" providerId="AD" clId="Web-{FB52F664-F359-7CC2-7411-AA6BA81A57E1}" dt="2023-04-27T00:18:32.391" v="605" actId="1076"/>
          <ac:spMkLst>
            <pc:docMk/>
            <pc:sldMk cId="3187997604" sldId="302"/>
            <ac:spMk id="8" creationId="{C05F2DCB-2BAD-6D50-E00F-BAEA82E67D73}"/>
          </ac:spMkLst>
        </pc:spChg>
        <pc:spChg chg="mod">
          <ac:chgData name="Mieko Landers" userId="S::mlanders@ccslib.org::07da9021-f6ba-44e0-a1fa-c81110e01fa0" providerId="AD" clId="Web-{FB52F664-F359-7CC2-7411-AA6BA81A57E1}" dt="2023-04-27T00:18:41.673" v="608" actId="1076"/>
          <ac:spMkLst>
            <pc:docMk/>
            <pc:sldMk cId="3187997604" sldId="302"/>
            <ac:spMk id="9" creationId="{13203AF9-56DC-5960-FBF9-B71A9EE8854F}"/>
          </ac:spMkLst>
        </pc:spChg>
      </pc:sldChg>
      <pc:sldChg chg="del modTransition">
        <pc:chgData name="Mieko Landers" userId="S::mlanders@ccslib.org::07da9021-f6ba-44e0-a1fa-c81110e01fa0" providerId="AD" clId="Web-{FB52F664-F359-7CC2-7411-AA6BA81A57E1}" dt="2023-04-27T00:17:51.203" v="602"/>
        <pc:sldMkLst>
          <pc:docMk/>
          <pc:sldMk cId="3043174338" sldId="303"/>
        </pc:sldMkLst>
      </pc:sldChg>
      <pc:sldChg chg="delSp modSp modTransition">
        <pc:chgData name="Mieko Landers" userId="S::mlanders@ccslib.org::07da9021-f6ba-44e0-a1fa-c81110e01fa0" providerId="AD" clId="Web-{FB52F664-F359-7CC2-7411-AA6BA81A57E1}" dt="2023-04-27T00:48:32.760" v="1127" actId="1076"/>
        <pc:sldMkLst>
          <pc:docMk/>
          <pc:sldMk cId="1511859509" sldId="304"/>
        </pc:sldMkLst>
        <pc:spChg chg="del">
          <ac:chgData name="Mieko Landers" userId="S::mlanders@ccslib.org::07da9021-f6ba-44e0-a1fa-c81110e01fa0" providerId="AD" clId="Web-{FB52F664-F359-7CC2-7411-AA6BA81A57E1}" dt="2023-04-27T00:45:56.897" v="1049"/>
          <ac:spMkLst>
            <pc:docMk/>
            <pc:sldMk cId="1511859509" sldId="304"/>
            <ac:spMk id="2" creationId="{1D4F84C0-A611-7C41-DEA4-9BE87F1D9F03}"/>
          </ac:spMkLst>
        </pc:spChg>
        <pc:spChg chg="mod">
          <ac:chgData name="Mieko Landers" userId="S::mlanders@ccslib.org::07da9021-f6ba-44e0-a1fa-c81110e01fa0" providerId="AD" clId="Web-{FB52F664-F359-7CC2-7411-AA6BA81A57E1}" dt="2023-04-27T00:48:22.791" v="1124" actId="20577"/>
          <ac:spMkLst>
            <pc:docMk/>
            <pc:sldMk cId="1511859509" sldId="304"/>
            <ac:spMk id="3" creationId="{803E89ED-4E7F-45F0-5C22-17488541CBB0}"/>
          </ac:spMkLst>
        </pc:spChg>
        <pc:spChg chg="del mod">
          <ac:chgData name="Mieko Landers" userId="S::mlanders@ccslib.org::07da9021-f6ba-44e0-a1fa-c81110e01fa0" providerId="AD" clId="Web-{FB52F664-F359-7CC2-7411-AA6BA81A57E1}" dt="2023-04-27T00:45:54.616" v="1048"/>
          <ac:spMkLst>
            <pc:docMk/>
            <pc:sldMk cId="1511859509" sldId="304"/>
            <ac:spMk id="4" creationId="{DBD747F0-E9B7-0CBA-589D-69BAF8441BF6}"/>
          </ac:spMkLst>
        </pc:spChg>
        <pc:picChg chg="mod">
          <ac:chgData name="Mieko Landers" userId="S::mlanders@ccslib.org::07da9021-f6ba-44e0-a1fa-c81110e01fa0" providerId="AD" clId="Web-{FB52F664-F359-7CC2-7411-AA6BA81A57E1}" dt="2023-04-27T00:48:32.760" v="1127" actId="1076"/>
          <ac:picMkLst>
            <pc:docMk/>
            <pc:sldMk cId="1511859509" sldId="304"/>
            <ac:picMk id="5" creationId="{9C5EC739-C98C-1F81-A3C3-5B9C29FCA203}"/>
          </ac:picMkLst>
        </pc:picChg>
        <pc:picChg chg="mod">
          <ac:chgData name="Mieko Landers" userId="S::mlanders@ccslib.org::07da9021-f6ba-44e0-a1fa-c81110e01fa0" providerId="AD" clId="Web-{FB52F664-F359-7CC2-7411-AA6BA81A57E1}" dt="2023-04-27T00:48:26.697" v="1125" actId="1076"/>
          <ac:picMkLst>
            <pc:docMk/>
            <pc:sldMk cId="1511859509" sldId="304"/>
            <ac:picMk id="6" creationId="{859E5F04-C70E-3238-D314-289A119291C8}"/>
          </ac:picMkLst>
        </pc:picChg>
        <pc:picChg chg="mod">
          <ac:chgData name="Mieko Landers" userId="S::mlanders@ccslib.org::07da9021-f6ba-44e0-a1fa-c81110e01fa0" providerId="AD" clId="Web-{FB52F664-F359-7CC2-7411-AA6BA81A57E1}" dt="2023-04-27T00:48:30.588" v="1126" actId="1076"/>
          <ac:picMkLst>
            <pc:docMk/>
            <pc:sldMk cId="1511859509" sldId="304"/>
            <ac:picMk id="9" creationId="{0E9EF585-D53D-B777-82AF-04A95549588C}"/>
          </ac:picMkLst>
        </pc:picChg>
      </pc:sldChg>
      <pc:sldChg chg="modTransition">
        <pc:chgData name="Mieko Landers" userId="S::mlanders@ccslib.org::07da9021-f6ba-44e0-a1fa-c81110e01fa0" providerId="AD" clId="Web-{FB52F664-F359-7CC2-7411-AA6BA81A57E1}" dt="2023-04-26T22:45:53.874" v="299"/>
        <pc:sldMkLst>
          <pc:docMk/>
          <pc:sldMk cId="2756708909" sldId="305"/>
        </pc:sldMkLst>
      </pc:sldChg>
      <pc:sldChg chg="modSp modTransition">
        <pc:chgData name="Mieko Landers" userId="S::mlanders@ccslib.org::07da9021-f6ba-44e0-a1fa-c81110e01fa0" providerId="AD" clId="Web-{FB52F664-F359-7CC2-7411-AA6BA81A57E1}" dt="2023-04-27T00:44:56.817" v="1027" actId="20577"/>
        <pc:sldMkLst>
          <pc:docMk/>
          <pc:sldMk cId="3795272987" sldId="306"/>
        </pc:sldMkLst>
        <pc:spChg chg="mod">
          <ac:chgData name="Mieko Landers" userId="S::mlanders@ccslib.org::07da9021-f6ba-44e0-a1fa-c81110e01fa0" providerId="AD" clId="Web-{FB52F664-F359-7CC2-7411-AA6BA81A57E1}" dt="2023-04-27T00:44:56.817" v="1027" actId="20577"/>
          <ac:spMkLst>
            <pc:docMk/>
            <pc:sldMk cId="3795272987" sldId="306"/>
            <ac:spMk id="3" creationId="{803E89ED-4E7F-45F0-5C22-17488541CBB0}"/>
          </ac:spMkLst>
        </pc:spChg>
        <pc:picChg chg="mod">
          <ac:chgData name="Mieko Landers" userId="S::mlanders@ccslib.org::07da9021-f6ba-44e0-a1fa-c81110e01fa0" providerId="AD" clId="Web-{FB52F664-F359-7CC2-7411-AA6BA81A57E1}" dt="2023-04-27T00:31:05.549" v="749"/>
          <ac:picMkLst>
            <pc:docMk/>
            <pc:sldMk cId="3795272987" sldId="306"/>
            <ac:picMk id="2" creationId="{3FC582AA-7AAC-5EFE-F274-E0ED02A485D2}"/>
          </ac:picMkLst>
        </pc:picChg>
        <pc:picChg chg="mod">
          <ac:chgData name="Mieko Landers" userId="S::mlanders@ccslib.org::07da9021-f6ba-44e0-a1fa-c81110e01fa0" providerId="AD" clId="Web-{FB52F664-F359-7CC2-7411-AA6BA81A57E1}" dt="2023-04-27T00:31:05.564" v="750"/>
          <ac:picMkLst>
            <pc:docMk/>
            <pc:sldMk cId="3795272987" sldId="306"/>
            <ac:picMk id="5" creationId="{945EA869-85CB-5B8D-3ADD-8A8837BB3F42}"/>
          </ac:picMkLst>
        </pc:picChg>
        <pc:picChg chg="mod">
          <ac:chgData name="Mieko Landers" userId="S::mlanders@ccslib.org::07da9021-f6ba-44e0-a1fa-c81110e01fa0" providerId="AD" clId="Web-{FB52F664-F359-7CC2-7411-AA6BA81A57E1}" dt="2023-04-27T00:31:05.564" v="751"/>
          <ac:picMkLst>
            <pc:docMk/>
            <pc:sldMk cId="3795272987" sldId="306"/>
            <ac:picMk id="6" creationId="{9EDD996C-35CE-51E3-880D-CBF16545A891}"/>
          </ac:picMkLst>
        </pc:picChg>
        <pc:picChg chg="mod">
          <ac:chgData name="Mieko Landers" userId="S::mlanders@ccslib.org::07da9021-f6ba-44e0-a1fa-c81110e01fa0" providerId="AD" clId="Web-{FB52F664-F359-7CC2-7411-AA6BA81A57E1}" dt="2023-04-27T00:31:05.564" v="752"/>
          <ac:picMkLst>
            <pc:docMk/>
            <pc:sldMk cId="3795272987" sldId="306"/>
            <ac:picMk id="8" creationId="{3466103B-9C5D-0B65-D23F-5CAC0E3DCC07}"/>
          </ac:picMkLst>
        </pc:picChg>
        <pc:picChg chg="mod">
          <ac:chgData name="Mieko Landers" userId="S::mlanders@ccslib.org::07da9021-f6ba-44e0-a1fa-c81110e01fa0" providerId="AD" clId="Web-{FB52F664-F359-7CC2-7411-AA6BA81A57E1}" dt="2023-04-27T00:31:05.580" v="753"/>
          <ac:picMkLst>
            <pc:docMk/>
            <pc:sldMk cId="3795272987" sldId="306"/>
            <ac:picMk id="9" creationId="{18731127-B4DB-026C-8136-FA6B241EB350}"/>
          </ac:picMkLst>
        </pc:picChg>
        <pc:picChg chg="mod">
          <ac:chgData name="Mieko Landers" userId="S::mlanders@ccslib.org::07da9021-f6ba-44e0-a1fa-c81110e01fa0" providerId="AD" clId="Web-{FB52F664-F359-7CC2-7411-AA6BA81A57E1}" dt="2023-04-27T00:31:05.580" v="754"/>
          <ac:picMkLst>
            <pc:docMk/>
            <pc:sldMk cId="3795272987" sldId="306"/>
            <ac:picMk id="10" creationId="{A8084831-381C-82CD-51A0-F942CCF25599}"/>
          </ac:picMkLst>
        </pc:picChg>
      </pc:sldChg>
      <pc:sldChg chg="modSp modTransition">
        <pc:chgData name="Mieko Landers" userId="S::mlanders@ccslib.org::07da9021-f6ba-44e0-a1fa-c81110e01fa0" providerId="AD" clId="Web-{FB52F664-F359-7CC2-7411-AA6BA81A57E1}" dt="2023-04-27T00:41:42.688" v="972"/>
        <pc:sldMkLst>
          <pc:docMk/>
          <pc:sldMk cId="2466096660" sldId="307"/>
        </pc:sldMkLst>
        <pc:spChg chg="mod">
          <ac:chgData name="Mieko Landers" userId="S::mlanders@ccslib.org::07da9021-f6ba-44e0-a1fa-c81110e01fa0" providerId="AD" clId="Web-{FB52F664-F359-7CC2-7411-AA6BA81A57E1}" dt="2023-04-27T00:40:48.859" v="960" actId="20577"/>
          <ac:spMkLst>
            <pc:docMk/>
            <pc:sldMk cId="2466096660" sldId="307"/>
            <ac:spMk id="3" creationId="{803E89ED-4E7F-45F0-5C22-17488541CBB0}"/>
          </ac:spMkLst>
        </pc:spChg>
        <pc:picChg chg="mod">
          <ac:chgData name="Mieko Landers" userId="S::mlanders@ccslib.org::07da9021-f6ba-44e0-a1fa-c81110e01fa0" providerId="AD" clId="Web-{FB52F664-F359-7CC2-7411-AA6BA81A57E1}" dt="2023-04-27T00:41:17.328" v="962"/>
          <ac:picMkLst>
            <pc:docMk/>
            <pc:sldMk cId="2466096660" sldId="307"/>
            <ac:picMk id="2" creationId="{3FC582AA-7AAC-5EFE-F274-E0ED02A485D2}"/>
          </ac:picMkLst>
        </pc:picChg>
        <pc:picChg chg="mod">
          <ac:chgData name="Mieko Landers" userId="S::mlanders@ccslib.org::07da9021-f6ba-44e0-a1fa-c81110e01fa0" providerId="AD" clId="Web-{FB52F664-F359-7CC2-7411-AA6BA81A57E1}" dt="2023-04-27T00:41:29.922" v="966"/>
          <ac:picMkLst>
            <pc:docMk/>
            <pc:sldMk cId="2466096660" sldId="307"/>
            <ac:picMk id="4" creationId="{F4921FDA-DDE8-473F-586F-D3F061491E25}"/>
          </ac:picMkLst>
        </pc:picChg>
        <pc:picChg chg="mod">
          <ac:chgData name="Mieko Landers" userId="S::mlanders@ccslib.org::07da9021-f6ba-44e0-a1fa-c81110e01fa0" providerId="AD" clId="Web-{FB52F664-F359-7CC2-7411-AA6BA81A57E1}" dt="2023-04-27T00:41:29.922" v="967"/>
          <ac:picMkLst>
            <pc:docMk/>
            <pc:sldMk cId="2466096660" sldId="307"/>
            <ac:picMk id="6" creationId="{9EDD996C-35CE-51E3-880D-CBF16545A891}"/>
          </ac:picMkLst>
        </pc:picChg>
        <pc:picChg chg="mod">
          <ac:chgData name="Mieko Landers" userId="S::mlanders@ccslib.org::07da9021-f6ba-44e0-a1fa-c81110e01fa0" providerId="AD" clId="Web-{FB52F664-F359-7CC2-7411-AA6BA81A57E1}" dt="2023-04-27T00:41:42.688" v="971"/>
          <ac:picMkLst>
            <pc:docMk/>
            <pc:sldMk cId="2466096660" sldId="307"/>
            <ac:picMk id="8" creationId="{3466103B-9C5D-0B65-D23F-5CAC0E3DCC07}"/>
          </ac:picMkLst>
        </pc:picChg>
        <pc:picChg chg="mod">
          <ac:chgData name="Mieko Landers" userId="S::mlanders@ccslib.org::07da9021-f6ba-44e0-a1fa-c81110e01fa0" providerId="AD" clId="Web-{FB52F664-F359-7CC2-7411-AA6BA81A57E1}" dt="2023-04-27T00:41:29.938" v="968"/>
          <ac:picMkLst>
            <pc:docMk/>
            <pc:sldMk cId="2466096660" sldId="307"/>
            <ac:picMk id="9" creationId="{18731127-B4DB-026C-8136-FA6B241EB350}"/>
          </ac:picMkLst>
        </pc:picChg>
        <pc:picChg chg="mod">
          <ac:chgData name="Mieko Landers" userId="S::mlanders@ccslib.org::07da9021-f6ba-44e0-a1fa-c81110e01fa0" providerId="AD" clId="Web-{FB52F664-F359-7CC2-7411-AA6BA81A57E1}" dt="2023-04-27T00:41:42.688" v="972"/>
          <ac:picMkLst>
            <pc:docMk/>
            <pc:sldMk cId="2466096660" sldId="307"/>
            <ac:picMk id="10" creationId="{A8084831-381C-82CD-51A0-F942CCF25599}"/>
          </ac:picMkLst>
        </pc:picChg>
      </pc:sldChg>
      <pc:sldChg chg="modSp ord modTransition">
        <pc:chgData name="Mieko Landers" userId="S::mlanders@ccslib.org::07da9021-f6ba-44e0-a1fa-c81110e01fa0" providerId="AD" clId="Web-{FB52F664-F359-7CC2-7411-AA6BA81A57E1}" dt="2023-04-27T00:45:40.475" v="1044" actId="20577"/>
        <pc:sldMkLst>
          <pc:docMk/>
          <pc:sldMk cId="3349189255" sldId="308"/>
        </pc:sldMkLst>
        <pc:spChg chg="mod">
          <ac:chgData name="Mieko Landers" userId="S::mlanders@ccslib.org::07da9021-f6ba-44e0-a1fa-c81110e01fa0" providerId="AD" clId="Web-{FB52F664-F359-7CC2-7411-AA6BA81A57E1}" dt="2023-04-27T00:45:40.475" v="1044" actId="20577"/>
          <ac:spMkLst>
            <pc:docMk/>
            <pc:sldMk cId="3349189255" sldId="308"/>
            <ac:spMk id="3" creationId="{803E89ED-4E7F-45F0-5C22-17488541CBB0}"/>
          </ac:spMkLst>
        </pc:spChg>
        <pc:picChg chg="mod">
          <ac:chgData name="Mieko Landers" userId="S::mlanders@ccslib.org::07da9021-f6ba-44e0-a1fa-c81110e01fa0" providerId="AD" clId="Web-{FB52F664-F359-7CC2-7411-AA6BA81A57E1}" dt="2023-04-27T00:45:26.584" v="1036"/>
          <ac:picMkLst>
            <pc:docMk/>
            <pc:sldMk cId="3349189255" sldId="308"/>
            <ac:picMk id="2" creationId="{3FC582AA-7AAC-5EFE-F274-E0ED02A485D2}"/>
          </ac:picMkLst>
        </pc:picChg>
        <pc:picChg chg="mod">
          <ac:chgData name="Mieko Landers" userId="S::mlanders@ccslib.org::07da9021-f6ba-44e0-a1fa-c81110e01fa0" providerId="AD" clId="Web-{FB52F664-F359-7CC2-7411-AA6BA81A57E1}" dt="2023-04-27T00:45:36.287" v="1042"/>
          <ac:picMkLst>
            <pc:docMk/>
            <pc:sldMk cId="3349189255" sldId="308"/>
            <ac:picMk id="4" creationId="{F4921FDA-DDE8-473F-586F-D3F061491E25}"/>
          </ac:picMkLst>
        </pc:picChg>
        <pc:picChg chg="mod">
          <ac:chgData name="Mieko Landers" userId="S::mlanders@ccslib.org::07da9021-f6ba-44e0-a1fa-c81110e01fa0" providerId="AD" clId="Web-{FB52F664-F359-7CC2-7411-AA6BA81A57E1}" dt="2023-04-27T00:45:26.599" v="1037"/>
          <ac:picMkLst>
            <pc:docMk/>
            <pc:sldMk cId="3349189255" sldId="308"/>
            <ac:picMk id="5" creationId="{945EA869-85CB-5B8D-3ADD-8A8837BB3F42}"/>
          </ac:picMkLst>
        </pc:picChg>
        <pc:picChg chg="mod">
          <ac:chgData name="Mieko Landers" userId="S::mlanders@ccslib.org::07da9021-f6ba-44e0-a1fa-c81110e01fa0" providerId="AD" clId="Web-{FB52F664-F359-7CC2-7411-AA6BA81A57E1}" dt="2023-04-27T00:45:26.599" v="1038"/>
          <ac:picMkLst>
            <pc:docMk/>
            <pc:sldMk cId="3349189255" sldId="308"/>
            <ac:picMk id="8" creationId="{3466103B-9C5D-0B65-D23F-5CAC0E3DCC07}"/>
          </ac:picMkLst>
        </pc:picChg>
        <pc:picChg chg="mod">
          <ac:chgData name="Mieko Landers" userId="S::mlanders@ccslib.org::07da9021-f6ba-44e0-a1fa-c81110e01fa0" providerId="AD" clId="Web-{FB52F664-F359-7CC2-7411-AA6BA81A57E1}" dt="2023-04-27T00:45:36.287" v="1043"/>
          <ac:picMkLst>
            <pc:docMk/>
            <pc:sldMk cId="3349189255" sldId="308"/>
            <ac:picMk id="9" creationId="{18731127-B4DB-026C-8136-FA6B241EB350}"/>
          </ac:picMkLst>
        </pc:picChg>
        <pc:picChg chg="mod">
          <ac:chgData name="Mieko Landers" userId="S::mlanders@ccslib.org::07da9021-f6ba-44e0-a1fa-c81110e01fa0" providerId="AD" clId="Web-{FB52F664-F359-7CC2-7411-AA6BA81A57E1}" dt="2023-04-27T00:45:26.599" v="1039"/>
          <ac:picMkLst>
            <pc:docMk/>
            <pc:sldMk cId="3349189255" sldId="308"/>
            <ac:picMk id="10" creationId="{A8084831-381C-82CD-51A0-F942CCF25599}"/>
          </ac:picMkLst>
        </pc:picChg>
      </pc:sldChg>
      <pc:sldChg chg="del modTransition">
        <pc:chgData name="Mieko Landers" userId="S::mlanders@ccslib.org::07da9021-f6ba-44e0-a1fa-c81110e01fa0" providerId="AD" clId="Web-{FB52F664-F359-7CC2-7411-AA6BA81A57E1}" dt="2023-04-27T00:52:42.531" v="1167"/>
        <pc:sldMkLst>
          <pc:docMk/>
          <pc:sldMk cId="2533605396" sldId="309"/>
        </pc:sldMkLst>
      </pc:sldChg>
      <pc:sldChg chg="modSp modTransition">
        <pc:chgData name="Mieko Landers" userId="S::mlanders@ccslib.org::07da9021-f6ba-44e0-a1fa-c81110e01fa0" providerId="AD" clId="Web-{FB52F664-F359-7CC2-7411-AA6BA81A57E1}" dt="2023-04-27T12:27:11.053" v="1724"/>
        <pc:sldMkLst>
          <pc:docMk/>
          <pc:sldMk cId="4236765624" sldId="310"/>
        </pc:sldMkLst>
        <pc:spChg chg="mod">
          <ac:chgData name="Mieko Landers" userId="S::mlanders@ccslib.org::07da9021-f6ba-44e0-a1fa-c81110e01fa0" providerId="AD" clId="Web-{FB52F664-F359-7CC2-7411-AA6BA81A57E1}" dt="2023-04-27T12:26:32.427" v="1716" actId="20577"/>
          <ac:spMkLst>
            <pc:docMk/>
            <pc:sldMk cId="4236765624" sldId="310"/>
            <ac:spMk id="3" creationId="{803E89ED-4E7F-45F0-5C22-17488541CBB0}"/>
          </ac:spMkLst>
        </pc:spChg>
        <pc:picChg chg="mod">
          <ac:chgData name="Mieko Landers" userId="S::mlanders@ccslib.org::07da9021-f6ba-44e0-a1fa-c81110e01fa0" providerId="AD" clId="Web-{FB52F664-F359-7CC2-7411-AA6BA81A57E1}" dt="2023-04-27T12:26:55.287" v="1717"/>
          <ac:picMkLst>
            <pc:docMk/>
            <pc:sldMk cId="4236765624" sldId="310"/>
            <ac:picMk id="2" creationId="{3FC582AA-7AAC-5EFE-F274-E0ED02A485D2}"/>
          </ac:picMkLst>
        </pc:picChg>
        <pc:picChg chg="mod">
          <ac:chgData name="Mieko Landers" userId="S::mlanders@ccslib.org::07da9021-f6ba-44e0-a1fa-c81110e01fa0" providerId="AD" clId="Web-{FB52F664-F359-7CC2-7411-AA6BA81A57E1}" dt="2023-04-27T12:27:05.663" v="1721"/>
          <ac:picMkLst>
            <pc:docMk/>
            <pc:sldMk cId="4236765624" sldId="310"/>
            <ac:picMk id="4" creationId="{F4921FDA-DDE8-473F-586F-D3F061491E25}"/>
          </ac:picMkLst>
        </pc:picChg>
        <pc:picChg chg="mod">
          <ac:chgData name="Mieko Landers" userId="S::mlanders@ccslib.org::07da9021-f6ba-44e0-a1fa-c81110e01fa0" providerId="AD" clId="Web-{FB52F664-F359-7CC2-7411-AA6BA81A57E1}" dt="2023-04-27T12:26:55.287" v="1718"/>
          <ac:picMkLst>
            <pc:docMk/>
            <pc:sldMk cId="4236765624" sldId="310"/>
            <ac:picMk id="5" creationId="{945EA869-85CB-5B8D-3ADD-8A8837BB3F42}"/>
          </ac:picMkLst>
        </pc:picChg>
        <pc:picChg chg="mod">
          <ac:chgData name="Mieko Landers" userId="S::mlanders@ccslib.org::07da9021-f6ba-44e0-a1fa-c81110e01fa0" providerId="AD" clId="Web-{FB52F664-F359-7CC2-7411-AA6BA81A57E1}" dt="2023-04-27T12:27:05.678" v="1722"/>
          <ac:picMkLst>
            <pc:docMk/>
            <pc:sldMk cId="4236765624" sldId="310"/>
            <ac:picMk id="6" creationId="{9EDD996C-35CE-51E3-880D-CBF16545A891}"/>
          </ac:picMkLst>
        </pc:picChg>
        <pc:picChg chg="mod">
          <ac:chgData name="Mieko Landers" userId="S::mlanders@ccslib.org::07da9021-f6ba-44e0-a1fa-c81110e01fa0" providerId="AD" clId="Web-{FB52F664-F359-7CC2-7411-AA6BA81A57E1}" dt="2023-04-27T12:26:55.303" v="1719"/>
          <ac:picMkLst>
            <pc:docMk/>
            <pc:sldMk cId="4236765624" sldId="310"/>
            <ac:picMk id="8" creationId="{3466103B-9C5D-0B65-D23F-5CAC0E3DCC07}"/>
          </ac:picMkLst>
        </pc:picChg>
        <pc:picChg chg="mod">
          <ac:chgData name="Mieko Landers" userId="S::mlanders@ccslib.org::07da9021-f6ba-44e0-a1fa-c81110e01fa0" providerId="AD" clId="Web-{FB52F664-F359-7CC2-7411-AA6BA81A57E1}" dt="2023-04-27T12:27:11.053" v="1724"/>
          <ac:picMkLst>
            <pc:docMk/>
            <pc:sldMk cId="4236765624" sldId="310"/>
            <ac:picMk id="9" creationId="{18731127-B4DB-026C-8136-FA6B241EB350}"/>
          </ac:picMkLst>
        </pc:picChg>
        <pc:picChg chg="mod">
          <ac:chgData name="Mieko Landers" userId="S::mlanders@ccslib.org::07da9021-f6ba-44e0-a1fa-c81110e01fa0" providerId="AD" clId="Web-{FB52F664-F359-7CC2-7411-AA6BA81A57E1}" dt="2023-04-27T12:26:55.303" v="1720"/>
          <ac:picMkLst>
            <pc:docMk/>
            <pc:sldMk cId="4236765624" sldId="310"/>
            <ac:picMk id="10" creationId="{A8084831-381C-82CD-51A0-F942CCF25599}"/>
          </ac:picMkLst>
        </pc:picChg>
      </pc:sldChg>
      <pc:sldChg chg="modSp modTransition">
        <pc:chgData name="Mieko Landers" userId="S::mlanders@ccslib.org::07da9021-f6ba-44e0-a1fa-c81110e01fa0" providerId="AD" clId="Web-{FB52F664-F359-7CC2-7411-AA6BA81A57E1}" dt="2023-04-27T13:06:00.311" v="2509" actId="20577"/>
        <pc:sldMkLst>
          <pc:docMk/>
          <pc:sldMk cId="2075138318" sldId="311"/>
        </pc:sldMkLst>
        <pc:spChg chg="mod">
          <ac:chgData name="Mieko Landers" userId="S::mlanders@ccslib.org::07da9021-f6ba-44e0-a1fa-c81110e01fa0" providerId="AD" clId="Web-{FB52F664-F359-7CC2-7411-AA6BA81A57E1}" dt="2023-04-27T13:06:00.311" v="2509" actId="20577"/>
          <ac:spMkLst>
            <pc:docMk/>
            <pc:sldMk cId="2075138318" sldId="311"/>
            <ac:spMk id="3" creationId="{803E89ED-4E7F-45F0-5C22-17488541CBB0}"/>
          </ac:spMkLst>
        </pc:spChg>
        <pc:picChg chg="mod">
          <ac:chgData name="Mieko Landers" userId="S::mlanders@ccslib.org::07da9021-f6ba-44e0-a1fa-c81110e01fa0" providerId="AD" clId="Web-{FB52F664-F359-7CC2-7411-AA6BA81A57E1}" dt="2023-04-27T13:05:41.435" v="2500"/>
          <ac:picMkLst>
            <pc:docMk/>
            <pc:sldMk cId="2075138318" sldId="311"/>
            <ac:picMk id="2" creationId="{3FC582AA-7AAC-5EFE-F274-E0ED02A485D2}"/>
          </ac:picMkLst>
        </pc:picChg>
        <pc:picChg chg="mod">
          <ac:chgData name="Mieko Landers" userId="S::mlanders@ccslib.org::07da9021-f6ba-44e0-a1fa-c81110e01fa0" providerId="AD" clId="Web-{FB52F664-F359-7CC2-7411-AA6BA81A57E1}" dt="2023-04-27T13:05:41.435" v="2501"/>
          <ac:picMkLst>
            <pc:docMk/>
            <pc:sldMk cId="2075138318" sldId="311"/>
            <ac:picMk id="4" creationId="{F4921FDA-DDE8-473F-586F-D3F061491E25}"/>
          </ac:picMkLst>
        </pc:picChg>
        <pc:picChg chg="mod">
          <ac:chgData name="Mieko Landers" userId="S::mlanders@ccslib.org::07da9021-f6ba-44e0-a1fa-c81110e01fa0" providerId="AD" clId="Web-{FB52F664-F359-7CC2-7411-AA6BA81A57E1}" dt="2023-04-27T13:05:41.451" v="2502"/>
          <ac:picMkLst>
            <pc:docMk/>
            <pc:sldMk cId="2075138318" sldId="311"/>
            <ac:picMk id="5" creationId="{945EA869-85CB-5B8D-3ADD-8A8837BB3F42}"/>
          </ac:picMkLst>
        </pc:picChg>
        <pc:picChg chg="mod">
          <ac:chgData name="Mieko Landers" userId="S::mlanders@ccslib.org::07da9021-f6ba-44e0-a1fa-c81110e01fa0" providerId="AD" clId="Web-{FB52F664-F359-7CC2-7411-AA6BA81A57E1}" dt="2023-04-27T13:05:41.451" v="2503"/>
          <ac:picMkLst>
            <pc:docMk/>
            <pc:sldMk cId="2075138318" sldId="311"/>
            <ac:picMk id="6" creationId="{9EDD996C-35CE-51E3-880D-CBF16545A891}"/>
          </ac:picMkLst>
        </pc:picChg>
        <pc:picChg chg="mod">
          <ac:chgData name="Mieko Landers" userId="S::mlanders@ccslib.org::07da9021-f6ba-44e0-a1fa-c81110e01fa0" providerId="AD" clId="Web-{FB52F664-F359-7CC2-7411-AA6BA81A57E1}" dt="2023-04-27T13:05:41.467" v="2504"/>
          <ac:picMkLst>
            <pc:docMk/>
            <pc:sldMk cId="2075138318" sldId="311"/>
            <ac:picMk id="8" creationId="{3466103B-9C5D-0B65-D23F-5CAC0E3DCC07}"/>
          </ac:picMkLst>
        </pc:picChg>
        <pc:picChg chg="mod">
          <ac:chgData name="Mieko Landers" userId="S::mlanders@ccslib.org::07da9021-f6ba-44e0-a1fa-c81110e01fa0" providerId="AD" clId="Web-{FB52F664-F359-7CC2-7411-AA6BA81A57E1}" dt="2023-04-27T13:05:41.482" v="2505"/>
          <ac:picMkLst>
            <pc:docMk/>
            <pc:sldMk cId="2075138318" sldId="311"/>
            <ac:picMk id="9" creationId="{18731127-B4DB-026C-8136-FA6B241EB350}"/>
          </ac:picMkLst>
        </pc:picChg>
        <pc:picChg chg="mod">
          <ac:chgData name="Mieko Landers" userId="S::mlanders@ccslib.org::07da9021-f6ba-44e0-a1fa-c81110e01fa0" providerId="AD" clId="Web-{FB52F664-F359-7CC2-7411-AA6BA81A57E1}" dt="2023-04-27T13:05:58.076" v="2508" actId="1076"/>
          <ac:picMkLst>
            <pc:docMk/>
            <pc:sldMk cId="2075138318" sldId="311"/>
            <ac:picMk id="10" creationId="{A8084831-381C-82CD-51A0-F942CCF25599}"/>
          </ac:picMkLst>
        </pc:picChg>
      </pc:sldChg>
      <pc:sldChg chg="addSp delSp modSp add ord replId modTransition">
        <pc:chgData name="Mieko Landers" userId="S::mlanders@ccslib.org::07da9021-f6ba-44e0-a1fa-c81110e01fa0" providerId="AD" clId="Web-{FB52F664-F359-7CC2-7411-AA6BA81A57E1}" dt="2023-04-26T22:45:53.874" v="299"/>
        <pc:sldMkLst>
          <pc:docMk/>
          <pc:sldMk cId="4260988176" sldId="312"/>
        </pc:sldMkLst>
        <pc:spChg chg="add del mod">
          <ac:chgData name="Mieko Landers" userId="S::mlanders@ccslib.org::07da9021-f6ba-44e0-a1fa-c81110e01fa0" providerId="AD" clId="Web-{FB52F664-F359-7CC2-7411-AA6BA81A57E1}" dt="2023-04-26T22:30:16.956" v="23"/>
          <ac:spMkLst>
            <pc:docMk/>
            <pc:sldMk cId="4260988176" sldId="312"/>
            <ac:spMk id="4" creationId="{2D6A3D9E-8FD2-2F4E-F412-64572D75118B}"/>
          </ac:spMkLst>
        </pc:spChg>
        <pc:spChg chg="del">
          <ac:chgData name="Mieko Landers" userId="S::mlanders@ccslib.org::07da9021-f6ba-44e0-a1fa-c81110e01fa0" providerId="AD" clId="Web-{FB52F664-F359-7CC2-7411-AA6BA81A57E1}" dt="2023-04-26T22:30:15.596" v="22"/>
          <ac:spMkLst>
            <pc:docMk/>
            <pc:sldMk cId="4260988176" sldId="312"/>
            <ac:spMk id="5" creationId="{C7695F05-24F9-E740-9E1B-D63ADCC926CC}"/>
          </ac:spMkLst>
        </pc:spChg>
        <pc:spChg chg="mod">
          <ac:chgData name="Mieko Landers" userId="S::mlanders@ccslib.org::07da9021-f6ba-44e0-a1fa-c81110e01fa0" providerId="AD" clId="Web-{FB52F664-F359-7CC2-7411-AA6BA81A57E1}" dt="2023-04-26T22:30:10.049" v="20" actId="20577"/>
          <ac:spMkLst>
            <pc:docMk/>
            <pc:sldMk cId="4260988176" sldId="312"/>
            <ac:spMk id="7" creationId="{AD5903CD-5E0A-5341-B682-9E09616B2647}"/>
          </ac:spMkLst>
        </pc:spChg>
        <pc:graphicFrameChg chg="add mod">
          <ac:chgData name="Mieko Landers" userId="S::mlanders@ccslib.org::07da9021-f6ba-44e0-a1fa-c81110e01fa0" providerId="AD" clId="Web-{FB52F664-F359-7CC2-7411-AA6BA81A57E1}" dt="2023-04-26T22:30:31.112" v="27" actId="14100"/>
          <ac:graphicFrameMkLst>
            <pc:docMk/>
            <pc:sldMk cId="4260988176" sldId="312"/>
            <ac:graphicFrameMk id="8" creationId="{312E3166-ABEC-0B1F-4B74-E33E682D49D2}"/>
          </ac:graphicFrameMkLst>
        </pc:graphicFrameChg>
        <pc:picChg chg="del">
          <ac:chgData name="Mieko Landers" userId="S::mlanders@ccslib.org::07da9021-f6ba-44e0-a1fa-c81110e01fa0" providerId="AD" clId="Web-{FB52F664-F359-7CC2-7411-AA6BA81A57E1}" dt="2023-04-26T22:30:17.565" v="24"/>
          <ac:picMkLst>
            <pc:docMk/>
            <pc:sldMk cId="4260988176" sldId="312"/>
            <ac:picMk id="2" creationId="{17D7721F-7386-5123-81FF-BA3A238B81A4}"/>
          </ac:picMkLst>
        </pc:picChg>
        <pc:picChg chg="del">
          <ac:chgData name="Mieko Landers" userId="S::mlanders@ccslib.org::07da9021-f6ba-44e0-a1fa-c81110e01fa0" providerId="AD" clId="Web-{FB52F664-F359-7CC2-7411-AA6BA81A57E1}" dt="2023-04-26T22:30:12.346" v="21"/>
          <ac:picMkLst>
            <pc:docMk/>
            <pc:sldMk cId="4260988176" sldId="312"/>
            <ac:picMk id="22" creationId="{C9A57EEF-CBE5-FF51-7186-03725B6EA8FF}"/>
          </ac:picMkLst>
        </pc:picChg>
      </pc:sldChg>
      <pc:sldChg chg="addSp delSp modSp add del replId">
        <pc:chgData name="Mieko Landers" userId="S::mlanders@ccslib.org::07da9021-f6ba-44e0-a1fa-c81110e01fa0" providerId="AD" clId="Web-{FB52F664-F359-7CC2-7411-AA6BA81A57E1}" dt="2023-04-26T22:42:02.587" v="251"/>
        <pc:sldMkLst>
          <pc:docMk/>
          <pc:sldMk cId="3656871405" sldId="313"/>
        </pc:sldMkLst>
        <pc:spChg chg="del">
          <ac:chgData name="Mieko Landers" userId="S::mlanders@ccslib.org::07da9021-f6ba-44e0-a1fa-c81110e01fa0" providerId="AD" clId="Web-{FB52F664-F359-7CC2-7411-AA6BA81A57E1}" dt="2023-04-26T22:36:06.626" v="103"/>
          <ac:spMkLst>
            <pc:docMk/>
            <pc:sldMk cId="3656871405" sldId="313"/>
            <ac:spMk id="2" creationId="{437E0CD4-379B-0AD2-F33C-7D2A57679A8C}"/>
          </ac:spMkLst>
        </pc:spChg>
        <pc:spChg chg="mod">
          <ac:chgData name="Mieko Landers" userId="S::mlanders@ccslib.org::07da9021-f6ba-44e0-a1fa-c81110e01fa0" providerId="AD" clId="Web-{FB52F664-F359-7CC2-7411-AA6BA81A57E1}" dt="2023-04-26T22:38:24.582" v="152" actId="20577"/>
          <ac:spMkLst>
            <pc:docMk/>
            <pc:sldMk cId="3656871405" sldId="313"/>
            <ac:spMk id="3" creationId="{AE681532-B7CE-8B84-6135-A28BE688BBE5}"/>
          </ac:spMkLst>
        </pc:spChg>
        <pc:spChg chg="del">
          <ac:chgData name="Mieko Landers" userId="S::mlanders@ccslib.org::07da9021-f6ba-44e0-a1fa-c81110e01fa0" providerId="AD" clId="Web-{FB52F664-F359-7CC2-7411-AA6BA81A57E1}" dt="2023-04-26T22:36:05.813" v="102"/>
          <ac:spMkLst>
            <pc:docMk/>
            <pc:sldMk cId="3656871405" sldId="313"/>
            <ac:spMk id="4" creationId="{E6799E88-0ABE-9033-D517-42F7A90776C0}"/>
          </ac:spMkLst>
        </pc:spChg>
        <pc:spChg chg="del">
          <ac:chgData name="Mieko Landers" userId="S::mlanders@ccslib.org::07da9021-f6ba-44e0-a1fa-c81110e01fa0" providerId="AD" clId="Web-{FB52F664-F359-7CC2-7411-AA6BA81A57E1}" dt="2023-04-26T22:36:01.891" v="99"/>
          <ac:spMkLst>
            <pc:docMk/>
            <pc:sldMk cId="3656871405" sldId="313"/>
            <ac:spMk id="5" creationId="{E779318A-EBA3-73A7-E729-C512D22308EB}"/>
          </ac:spMkLst>
        </pc:spChg>
        <pc:spChg chg="del">
          <ac:chgData name="Mieko Landers" userId="S::mlanders@ccslib.org::07da9021-f6ba-44e0-a1fa-c81110e01fa0" providerId="AD" clId="Web-{FB52F664-F359-7CC2-7411-AA6BA81A57E1}" dt="2023-04-26T22:36:03.235" v="100"/>
          <ac:spMkLst>
            <pc:docMk/>
            <pc:sldMk cId="3656871405" sldId="313"/>
            <ac:spMk id="6" creationId="{BC0DAD47-8EBF-E782-EB47-8DA7FF3A06BC}"/>
          </ac:spMkLst>
        </pc:spChg>
        <pc:spChg chg="del">
          <ac:chgData name="Mieko Landers" userId="S::mlanders@ccslib.org::07da9021-f6ba-44e0-a1fa-c81110e01fa0" providerId="AD" clId="Web-{FB52F664-F359-7CC2-7411-AA6BA81A57E1}" dt="2023-04-26T22:36:03.969" v="101"/>
          <ac:spMkLst>
            <pc:docMk/>
            <pc:sldMk cId="3656871405" sldId="313"/>
            <ac:spMk id="8" creationId="{323C0466-D6FD-18A6-0140-66B1EC172162}"/>
          </ac:spMkLst>
        </pc:spChg>
        <pc:spChg chg="add del mod">
          <ac:chgData name="Mieko Landers" userId="S::mlanders@ccslib.org::07da9021-f6ba-44e0-a1fa-c81110e01fa0" providerId="AD" clId="Web-{FB52F664-F359-7CC2-7411-AA6BA81A57E1}" dt="2023-04-26T22:36:30.751" v="114"/>
          <ac:spMkLst>
            <pc:docMk/>
            <pc:sldMk cId="3656871405" sldId="313"/>
            <ac:spMk id="9" creationId="{851219F7-1F8A-8C6E-3E08-4F89CA7B3577}"/>
          </ac:spMkLst>
        </pc:spChg>
        <pc:spChg chg="add mod">
          <ac:chgData name="Mieko Landers" userId="S::mlanders@ccslib.org::07da9021-f6ba-44e0-a1fa-c81110e01fa0" providerId="AD" clId="Web-{FB52F664-F359-7CC2-7411-AA6BA81A57E1}" dt="2023-04-26T22:38:25.770" v="154" actId="20577"/>
          <ac:spMkLst>
            <pc:docMk/>
            <pc:sldMk cId="3656871405" sldId="313"/>
            <ac:spMk id="10" creationId="{0D14EFB1-7BB6-1A72-685A-8E94297C669C}"/>
          </ac:spMkLst>
        </pc:spChg>
        <pc:spChg chg="add mod">
          <ac:chgData name="Mieko Landers" userId="S::mlanders@ccslib.org::07da9021-f6ba-44e0-a1fa-c81110e01fa0" providerId="AD" clId="Web-{FB52F664-F359-7CC2-7411-AA6BA81A57E1}" dt="2023-04-26T22:38:26.942" v="156" actId="20577"/>
          <ac:spMkLst>
            <pc:docMk/>
            <pc:sldMk cId="3656871405" sldId="313"/>
            <ac:spMk id="11" creationId="{B37396D0-543F-DBD2-F0BC-363B1B2E77B8}"/>
          </ac:spMkLst>
        </pc:spChg>
        <pc:spChg chg="add mod">
          <ac:chgData name="Mieko Landers" userId="S::mlanders@ccslib.org::07da9021-f6ba-44e0-a1fa-c81110e01fa0" providerId="AD" clId="Web-{FB52F664-F359-7CC2-7411-AA6BA81A57E1}" dt="2023-04-26T22:38:28.207" v="158" actId="20577"/>
          <ac:spMkLst>
            <pc:docMk/>
            <pc:sldMk cId="3656871405" sldId="313"/>
            <ac:spMk id="12" creationId="{8751E2F4-57E2-3137-1C89-A31D21DFD6D2}"/>
          </ac:spMkLst>
        </pc:spChg>
      </pc:sldChg>
      <pc:sldChg chg="addSp delSp modSp add del modTransition">
        <pc:chgData name="Mieko Landers" userId="S::mlanders@ccslib.org::07da9021-f6ba-44e0-a1fa-c81110e01fa0" providerId="AD" clId="Web-{FB52F664-F359-7CC2-7411-AA6BA81A57E1}" dt="2023-04-26T22:46:43.532" v="303"/>
        <pc:sldMkLst>
          <pc:docMk/>
          <pc:sldMk cId="1215174687" sldId="314"/>
        </pc:sldMkLst>
        <pc:spChg chg="mod">
          <ac:chgData name="Mieko Landers" userId="S::mlanders@ccslib.org::07da9021-f6ba-44e0-a1fa-c81110e01fa0" providerId="AD" clId="Web-{FB52F664-F359-7CC2-7411-AA6BA81A57E1}" dt="2023-04-26T22:40:18.022" v="177" actId="1076"/>
          <ac:spMkLst>
            <pc:docMk/>
            <pc:sldMk cId="1215174687" sldId="314"/>
            <ac:spMk id="2" creationId="{50402FAE-0D49-1C4A-BE23-7993A13F551A}"/>
          </ac:spMkLst>
        </pc:spChg>
        <pc:spChg chg="del">
          <ac:chgData name="Mieko Landers" userId="S::mlanders@ccslib.org::07da9021-f6ba-44e0-a1fa-c81110e01fa0" providerId="AD" clId="Web-{FB52F664-F359-7CC2-7411-AA6BA81A57E1}" dt="2023-04-26T22:39:56.569" v="174"/>
          <ac:spMkLst>
            <pc:docMk/>
            <pc:sldMk cId="1215174687" sldId="314"/>
            <ac:spMk id="3" creationId="{0348326E-4A7E-8C44-A308-33E7E257AE04}"/>
          </ac:spMkLst>
        </pc:spChg>
        <pc:spChg chg="del mod">
          <ac:chgData name="Mieko Landers" userId="S::mlanders@ccslib.org::07da9021-f6ba-44e0-a1fa-c81110e01fa0" providerId="AD" clId="Web-{FB52F664-F359-7CC2-7411-AA6BA81A57E1}" dt="2023-04-26T22:40:20.226" v="178"/>
          <ac:spMkLst>
            <pc:docMk/>
            <pc:sldMk cId="1215174687" sldId="314"/>
            <ac:spMk id="4" creationId="{F49BAA8F-67D8-C243-95AD-E84C5A29CB1A}"/>
          </ac:spMkLst>
        </pc:spChg>
        <pc:spChg chg="del mod">
          <ac:chgData name="Mieko Landers" userId="S::mlanders@ccslib.org::07da9021-f6ba-44e0-a1fa-c81110e01fa0" providerId="AD" clId="Web-{FB52F664-F359-7CC2-7411-AA6BA81A57E1}" dt="2023-04-26T22:40:21.632" v="179"/>
          <ac:spMkLst>
            <pc:docMk/>
            <pc:sldMk cId="1215174687" sldId="314"/>
            <ac:spMk id="5" creationId="{7D0761D5-8C33-5A43-BF01-9CAA33FC4C85}"/>
          </ac:spMkLst>
        </pc:spChg>
        <pc:spChg chg="add mod">
          <ac:chgData name="Mieko Landers" userId="S::mlanders@ccslib.org::07da9021-f6ba-44e0-a1fa-c81110e01fa0" providerId="AD" clId="Web-{FB52F664-F359-7CC2-7411-AA6BA81A57E1}" dt="2023-04-26T22:41:51.087" v="250" actId="1076"/>
          <ac:spMkLst>
            <pc:docMk/>
            <pc:sldMk cId="1215174687" sldId="314"/>
            <ac:spMk id="6" creationId="{0C926995-6540-EE82-CAA5-0A2D54D4C3A0}"/>
          </ac:spMkLst>
        </pc:spChg>
      </pc:sldChg>
      <pc:sldChg chg="addSp modSp add del ord replId modTransition">
        <pc:chgData name="Mieko Landers" userId="S::mlanders@ccslib.org::07da9021-f6ba-44e0-a1fa-c81110e01fa0" providerId="AD" clId="Web-{FB52F664-F359-7CC2-7411-AA6BA81A57E1}" dt="2023-04-27T00:07:42.876" v="442"/>
        <pc:sldMkLst>
          <pc:docMk/>
          <pc:sldMk cId="2690685117" sldId="315"/>
        </pc:sldMkLst>
        <pc:spChg chg="add mod">
          <ac:chgData name="Mieko Landers" userId="S::mlanders@ccslib.org::07da9021-f6ba-44e0-a1fa-c81110e01fa0" providerId="AD" clId="Web-{FB52F664-F359-7CC2-7411-AA6BA81A57E1}" dt="2023-04-26T22:44:07.825" v="282"/>
          <ac:spMkLst>
            <pc:docMk/>
            <pc:sldMk cId="2690685117" sldId="315"/>
            <ac:spMk id="4" creationId="{D6569DAC-2B81-BA75-E1FB-1667540F1491}"/>
          </ac:spMkLst>
        </pc:spChg>
        <pc:spChg chg="add mod">
          <ac:chgData name="Mieko Landers" userId="S::mlanders@ccslib.org::07da9021-f6ba-44e0-a1fa-c81110e01fa0" providerId="AD" clId="Web-{FB52F664-F359-7CC2-7411-AA6BA81A57E1}" dt="2023-04-26T22:44:15.434" v="284" actId="1076"/>
          <ac:spMkLst>
            <pc:docMk/>
            <pc:sldMk cId="2690685117" sldId="315"/>
            <ac:spMk id="5" creationId="{DC5BEE4D-B12B-F3E0-3D7E-3F586C692C42}"/>
          </ac:spMkLst>
        </pc:spChg>
        <pc:spChg chg="mod">
          <ac:chgData name="Mieko Landers" userId="S::mlanders@ccslib.org::07da9021-f6ba-44e0-a1fa-c81110e01fa0" providerId="AD" clId="Web-{FB52F664-F359-7CC2-7411-AA6BA81A57E1}" dt="2023-04-26T22:43:46.731" v="278" actId="1076"/>
          <ac:spMkLst>
            <pc:docMk/>
            <pc:sldMk cId="2690685117" sldId="315"/>
            <ac:spMk id="6" creationId="{0C926995-6540-EE82-CAA5-0A2D54D4C3A0}"/>
          </ac:spMkLst>
        </pc:spChg>
        <pc:spChg chg="add mod">
          <ac:chgData name="Mieko Landers" userId="S::mlanders@ccslib.org::07da9021-f6ba-44e0-a1fa-c81110e01fa0" providerId="AD" clId="Web-{FB52F664-F359-7CC2-7411-AA6BA81A57E1}" dt="2023-04-26T22:44:20.263" v="286" actId="1076"/>
          <ac:spMkLst>
            <pc:docMk/>
            <pc:sldMk cId="2690685117" sldId="315"/>
            <ac:spMk id="7" creationId="{60B89F64-355B-DA25-7A2E-7EE0FC8AAA84}"/>
          </ac:spMkLst>
        </pc:spChg>
        <pc:spChg chg="add mod">
          <ac:chgData name="Mieko Landers" userId="S::mlanders@ccslib.org::07da9021-f6ba-44e0-a1fa-c81110e01fa0" providerId="AD" clId="Web-{FB52F664-F359-7CC2-7411-AA6BA81A57E1}" dt="2023-04-26T22:44:27.372" v="288" actId="1076"/>
          <ac:spMkLst>
            <pc:docMk/>
            <pc:sldMk cId="2690685117" sldId="315"/>
            <ac:spMk id="8" creationId="{78F4D0C3-A9E1-92B2-C19F-FA7EE082E229}"/>
          </ac:spMkLst>
        </pc:spChg>
      </pc:sldChg>
      <pc:sldChg chg="addSp delSp modSp add del replId modTransition">
        <pc:chgData name="Mieko Landers" userId="S::mlanders@ccslib.org::07da9021-f6ba-44e0-a1fa-c81110e01fa0" providerId="AD" clId="Web-{FB52F664-F359-7CC2-7411-AA6BA81A57E1}" dt="2023-04-27T00:07:43.876" v="443"/>
        <pc:sldMkLst>
          <pc:docMk/>
          <pc:sldMk cId="1760843652" sldId="316"/>
        </pc:sldMkLst>
        <pc:spChg chg="add mod">
          <ac:chgData name="Mieko Landers" userId="S::mlanders@ccslib.org::07da9021-f6ba-44e0-a1fa-c81110e01fa0" providerId="AD" clId="Web-{FB52F664-F359-7CC2-7411-AA6BA81A57E1}" dt="2023-04-26T22:50:51.678" v="361"/>
          <ac:spMkLst>
            <pc:docMk/>
            <pc:sldMk cId="1760843652" sldId="316"/>
            <ac:spMk id="3" creationId="{A38F832D-5725-F4A2-5D97-D931444A8B9E}"/>
          </ac:spMkLst>
        </pc:spChg>
        <pc:spChg chg="del">
          <ac:chgData name="Mieko Landers" userId="S::mlanders@ccslib.org::07da9021-f6ba-44e0-a1fa-c81110e01fa0" providerId="AD" clId="Web-{FB52F664-F359-7CC2-7411-AA6BA81A57E1}" dt="2023-04-26T22:46:52.251" v="305"/>
          <ac:spMkLst>
            <pc:docMk/>
            <pc:sldMk cId="1760843652" sldId="316"/>
            <ac:spMk id="4" creationId="{D6569DAC-2B81-BA75-E1FB-1667540F1491}"/>
          </ac:spMkLst>
        </pc:spChg>
        <pc:spChg chg="del">
          <ac:chgData name="Mieko Landers" userId="S::mlanders@ccslib.org::07da9021-f6ba-44e0-a1fa-c81110e01fa0" providerId="AD" clId="Web-{FB52F664-F359-7CC2-7411-AA6BA81A57E1}" dt="2023-04-26T22:46:53.110" v="306"/>
          <ac:spMkLst>
            <pc:docMk/>
            <pc:sldMk cId="1760843652" sldId="316"/>
            <ac:spMk id="5" creationId="{DC5BEE4D-B12B-F3E0-3D7E-3F586C692C42}"/>
          </ac:spMkLst>
        </pc:spChg>
        <pc:spChg chg="mod">
          <ac:chgData name="Mieko Landers" userId="S::mlanders@ccslib.org::07da9021-f6ba-44e0-a1fa-c81110e01fa0" providerId="AD" clId="Web-{FB52F664-F359-7CC2-7411-AA6BA81A57E1}" dt="2023-04-26T22:47:25.767" v="324" actId="1076"/>
          <ac:spMkLst>
            <pc:docMk/>
            <pc:sldMk cId="1760843652" sldId="316"/>
            <ac:spMk id="6" creationId="{0C926995-6540-EE82-CAA5-0A2D54D4C3A0}"/>
          </ac:spMkLst>
        </pc:spChg>
        <pc:spChg chg="del">
          <ac:chgData name="Mieko Landers" userId="S::mlanders@ccslib.org::07da9021-f6ba-44e0-a1fa-c81110e01fa0" providerId="AD" clId="Web-{FB52F664-F359-7CC2-7411-AA6BA81A57E1}" dt="2023-04-26T22:46:53.657" v="307"/>
          <ac:spMkLst>
            <pc:docMk/>
            <pc:sldMk cId="1760843652" sldId="316"/>
            <ac:spMk id="7" creationId="{60B89F64-355B-DA25-7A2E-7EE0FC8AAA84}"/>
          </ac:spMkLst>
        </pc:spChg>
        <pc:spChg chg="del">
          <ac:chgData name="Mieko Landers" userId="S::mlanders@ccslib.org::07da9021-f6ba-44e0-a1fa-c81110e01fa0" providerId="AD" clId="Web-{FB52F664-F359-7CC2-7411-AA6BA81A57E1}" dt="2023-04-26T22:46:54.172" v="308"/>
          <ac:spMkLst>
            <pc:docMk/>
            <pc:sldMk cId="1760843652" sldId="316"/>
            <ac:spMk id="8" creationId="{78F4D0C3-A9E1-92B2-C19F-FA7EE082E229}"/>
          </ac:spMkLst>
        </pc:spChg>
        <pc:spChg chg="add mod">
          <ac:chgData name="Mieko Landers" userId="S::mlanders@ccslib.org::07da9021-f6ba-44e0-a1fa-c81110e01fa0" providerId="AD" clId="Web-{FB52F664-F359-7CC2-7411-AA6BA81A57E1}" dt="2023-04-26T22:51:02.741" v="363" actId="1076"/>
          <ac:spMkLst>
            <pc:docMk/>
            <pc:sldMk cId="1760843652" sldId="316"/>
            <ac:spMk id="9" creationId="{D74CD7C6-D729-4824-F58F-9C3CD647477F}"/>
          </ac:spMkLst>
        </pc:spChg>
        <pc:spChg chg="add mod">
          <ac:chgData name="Mieko Landers" userId="S::mlanders@ccslib.org::07da9021-f6ba-44e0-a1fa-c81110e01fa0" providerId="AD" clId="Web-{FB52F664-F359-7CC2-7411-AA6BA81A57E1}" dt="2023-04-26T22:51:07.788" v="365" actId="1076"/>
          <ac:spMkLst>
            <pc:docMk/>
            <pc:sldMk cId="1760843652" sldId="316"/>
            <ac:spMk id="10" creationId="{5D0BD460-4A7F-8016-D257-18494D6A74E7}"/>
          </ac:spMkLst>
        </pc:spChg>
        <pc:spChg chg="add mod">
          <ac:chgData name="Mieko Landers" userId="S::mlanders@ccslib.org::07da9021-f6ba-44e0-a1fa-c81110e01fa0" providerId="AD" clId="Web-{FB52F664-F359-7CC2-7411-AA6BA81A57E1}" dt="2023-04-26T22:51:11.788" v="367" actId="1076"/>
          <ac:spMkLst>
            <pc:docMk/>
            <pc:sldMk cId="1760843652" sldId="316"/>
            <ac:spMk id="11" creationId="{9E578CC5-514A-E2DA-A98F-A747B72E860E}"/>
          </ac:spMkLst>
        </pc:spChg>
      </pc:sldChg>
      <pc:sldChg chg="addSp delSp modSp add replId">
        <pc:chgData name="Mieko Landers" userId="S::mlanders@ccslib.org::07da9021-f6ba-44e0-a1fa-c81110e01fa0" providerId="AD" clId="Web-{FB52F664-F359-7CC2-7411-AA6BA81A57E1}" dt="2023-04-27T00:06:41.328" v="424" actId="20577"/>
        <pc:sldMkLst>
          <pc:docMk/>
          <pc:sldMk cId="953531626" sldId="317"/>
        </pc:sldMkLst>
        <pc:spChg chg="add del mod">
          <ac:chgData name="Mieko Landers" userId="S::mlanders@ccslib.org::07da9021-f6ba-44e0-a1fa-c81110e01fa0" providerId="AD" clId="Web-{FB52F664-F359-7CC2-7411-AA6BA81A57E1}" dt="2023-04-27T00:06:29.594" v="421" actId="1076"/>
          <ac:spMkLst>
            <pc:docMk/>
            <pc:sldMk cId="953531626" sldId="317"/>
            <ac:spMk id="2" creationId="{D1B62E12-311F-FE98-8FC7-87AA63262FC1}"/>
          </ac:spMkLst>
        </pc:spChg>
        <pc:spChg chg="add mod">
          <ac:chgData name="Mieko Landers" userId="S::mlanders@ccslib.org::07da9021-f6ba-44e0-a1fa-c81110e01fa0" providerId="AD" clId="Web-{FB52F664-F359-7CC2-7411-AA6BA81A57E1}" dt="2023-04-27T00:06:41.328" v="424" actId="20577"/>
          <ac:spMkLst>
            <pc:docMk/>
            <pc:sldMk cId="953531626" sldId="317"/>
            <ac:spMk id="5" creationId="{A860AFBA-EBCD-E13D-0027-6D8A11E0EF4F}"/>
          </ac:spMkLst>
        </pc:spChg>
        <pc:spChg chg="add mod">
          <ac:chgData name="Mieko Landers" userId="S::mlanders@ccslib.org::07da9021-f6ba-44e0-a1fa-c81110e01fa0" providerId="AD" clId="Web-{FB52F664-F359-7CC2-7411-AA6BA81A57E1}" dt="2023-04-26T22:55:45.295" v="391" actId="14100"/>
          <ac:spMkLst>
            <pc:docMk/>
            <pc:sldMk cId="953531626" sldId="317"/>
            <ac:spMk id="18" creationId="{D91BE57B-E730-3B87-22FC-CEAA0B7740C8}"/>
          </ac:spMkLst>
        </pc:spChg>
        <pc:spChg chg="add mod">
          <ac:chgData name="Mieko Landers" userId="S::mlanders@ccslib.org::07da9021-f6ba-44e0-a1fa-c81110e01fa0" providerId="AD" clId="Web-{FB52F664-F359-7CC2-7411-AA6BA81A57E1}" dt="2023-04-26T22:55:48.185" v="392" actId="14100"/>
          <ac:spMkLst>
            <pc:docMk/>
            <pc:sldMk cId="953531626" sldId="317"/>
            <ac:spMk id="19" creationId="{3A6455C6-277C-DC08-EDBA-A2EAEF9F2C2F}"/>
          </ac:spMkLst>
        </pc:spChg>
        <pc:graphicFrameChg chg="del">
          <ac:chgData name="Mieko Landers" userId="S::mlanders@ccslib.org::07da9021-f6ba-44e0-a1fa-c81110e01fa0" providerId="AD" clId="Web-{FB52F664-F359-7CC2-7411-AA6BA81A57E1}" dt="2023-04-26T22:49:25.614" v="328"/>
          <ac:graphicFrameMkLst>
            <pc:docMk/>
            <pc:sldMk cId="953531626" sldId="317"/>
            <ac:graphicFrameMk id="8" creationId="{312E3166-ABEC-0B1F-4B74-E33E682D49D2}"/>
          </ac:graphicFrameMkLst>
        </pc:graphicFrameChg>
        <pc:picChg chg="add del">
          <ac:chgData name="Mieko Landers" userId="S::mlanders@ccslib.org::07da9021-f6ba-44e0-a1fa-c81110e01fa0" providerId="AD" clId="Web-{FB52F664-F359-7CC2-7411-AA6BA81A57E1}" dt="2023-04-27T00:06:19.437" v="414"/>
          <ac:picMkLst>
            <pc:docMk/>
            <pc:sldMk cId="953531626" sldId="317"/>
            <ac:picMk id="4" creationId="{DDFB7320-277C-D82C-6C07-8E8CB38206A7}"/>
          </ac:picMkLst>
        </pc:picChg>
      </pc:sldChg>
      <pc:sldChg chg="add del replId modTransition">
        <pc:chgData name="Mieko Landers" userId="S::mlanders@ccslib.org::07da9021-f6ba-44e0-a1fa-c81110e01fa0" providerId="AD" clId="Web-{FB52F664-F359-7CC2-7411-AA6BA81A57E1}" dt="2023-04-26T22:50:30.959" v="357"/>
        <pc:sldMkLst>
          <pc:docMk/>
          <pc:sldMk cId="603433636" sldId="318"/>
        </pc:sldMkLst>
      </pc:sldChg>
      <pc:sldChg chg="addSp modSp add del replId">
        <pc:chgData name="Mieko Landers" userId="S::mlanders@ccslib.org::07da9021-f6ba-44e0-a1fa-c81110e01fa0" providerId="AD" clId="Web-{FB52F664-F359-7CC2-7411-AA6BA81A57E1}" dt="2023-04-27T00:07:48.298" v="444"/>
        <pc:sldMkLst>
          <pc:docMk/>
          <pc:sldMk cId="847753495" sldId="318"/>
        </pc:sldMkLst>
        <pc:spChg chg="mod">
          <ac:chgData name="Mieko Landers" userId="S::mlanders@ccslib.org::07da9021-f6ba-44e0-a1fa-c81110e01fa0" providerId="AD" clId="Web-{FB52F664-F359-7CC2-7411-AA6BA81A57E1}" dt="2023-04-26T22:52:18.555" v="373"/>
          <ac:spMkLst>
            <pc:docMk/>
            <pc:sldMk cId="847753495" sldId="318"/>
            <ac:spMk id="3" creationId="{A38F832D-5725-F4A2-5D97-D931444A8B9E}"/>
          </ac:spMkLst>
        </pc:spChg>
        <pc:spChg chg="add ord">
          <ac:chgData name="Mieko Landers" userId="S::mlanders@ccslib.org::07da9021-f6ba-44e0-a1fa-c81110e01fa0" providerId="AD" clId="Web-{FB52F664-F359-7CC2-7411-AA6BA81A57E1}" dt="2023-04-26T22:53:35.401" v="384"/>
          <ac:spMkLst>
            <pc:docMk/>
            <pc:sldMk cId="847753495" sldId="318"/>
            <ac:spMk id="5" creationId="{3B0BDFF4-D85D-6CDC-6C5A-C03635C49830}"/>
          </ac:spMkLst>
        </pc:spChg>
        <pc:spChg chg="mod">
          <ac:chgData name="Mieko Landers" userId="S::mlanders@ccslib.org::07da9021-f6ba-44e0-a1fa-c81110e01fa0" providerId="AD" clId="Web-{FB52F664-F359-7CC2-7411-AA6BA81A57E1}" dt="2023-04-26T22:52:48.290" v="377" actId="20577"/>
          <ac:spMkLst>
            <pc:docMk/>
            <pc:sldMk cId="847753495" sldId="318"/>
            <ac:spMk id="6" creationId="{0C926995-6540-EE82-CAA5-0A2D54D4C3A0}"/>
          </ac:spMkLst>
        </pc:spChg>
        <pc:spChg chg="add ord">
          <ac:chgData name="Mieko Landers" userId="S::mlanders@ccslib.org::07da9021-f6ba-44e0-a1fa-c81110e01fa0" providerId="AD" clId="Web-{FB52F664-F359-7CC2-7411-AA6BA81A57E1}" dt="2023-04-26T22:53:32.760" v="383"/>
          <ac:spMkLst>
            <pc:docMk/>
            <pc:sldMk cId="847753495" sldId="318"/>
            <ac:spMk id="8" creationId="{48F8836B-9975-95B8-98F2-45A2A6221500}"/>
          </ac:spMkLst>
        </pc:spChg>
        <pc:spChg chg="mod">
          <ac:chgData name="Mieko Landers" userId="S::mlanders@ccslib.org::07da9021-f6ba-44e0-a1fa-c81110e01fa0" providerId="AD" clId="Web-{FB52F664-F359-7CC2-7411-AA6BA81A57E1}" dt="2023-04-26T22:52:35.837" v="374"/>
          <ac:spMkLst>
            <pc:docMk/>
            <pc:sldMk cId="847753495" sldId="318"/>
            <ac:spMk id="9" creationId="{D74CD7C6-D729-4824-F58F-9C3CD647477F}"/>
          </ac:spMkLst>
        </pc:spChg>
        <pc:spChg chg="mod">
          <ac:chgData name="Mieko Landers" userId="S::mlanders@ccslib.org::07da9021-f6ba-44e0-a1fa-c81110e01fa0" providerId="AD" clId="Web-{FB52F664-F359-7CC2-7411-AA6BA81A57E1}" dt="2023-04-26T22:52:35.837" v="375"/>
          <ac:spMkLst>
            <pc:docMk/>
            <pc:sldMk cId="847753495" sldId="318"/>
            <ac:spMk id="10" creationId="{5D0BD460-4A7F-8016-D257-18494D6A74E7}"/>
          </ac:spMkLst>
        </pc:spChg>
        <pc:spChg chg="mod">
          <ac:chgData name="Mieko Landers" userId="S::mlanders@ccslib.org::07da9021-f6ba-44e0-a1fa-c81110e01fa0" providerId="AD" clId="Web-{FB52F664-F359-7CC2-7411-AA6BA81A57E1}" dt="2023-04-26T22:52:35.837" v="376"/>
          <ac:spMkLst>
            <pc:docMk/>
            <pc:sldMk cId="847753495" sldId="318"/>
            <ac:spMk id="11" creationId="{9E578CC5-514A-E2DA-A98F-A747B72E860E}"/>
          </ac:spMkLst>
        </pc:spChg>
        <pc:spChg chg="add ord">
          <ac:chgData name="Mieko Landers" userId="S::mlanders@ccslib.org::07da9021-f6ba-44e0-a1fa-c81110e01fa0" providerId="AD" clId="Web-{FB52F664-F359-7CC2-7411-AA6BA81A57E1}" dt="2023-04-26T22:53:29.244" v="382"/>
          <ac:spMkLst>
            <pc:docMk/>
            <pc:sldMk cId="847753495" sldId="318"/>
            <ac:spMk id="15" creationId="{232B32EC-2097-8DE8-5B48-E18EF2630324}"/>
          </ac:spMkLst>
        </pc:spChg>
        <pc:picChg chg="add">
          <ac:chgData name="Mieko Landers" userId="S::mlanders@ccslib.org::07da9021-f6ba-44e0-a1fa-c81110e01fa0" providerId="AD" clId="Web-{FB52F664-F359-7CC2-7411-AA6BA81A57E1}" dt="2023-04-26T22:53:03.744" v="380"/>
          <ac:picMkLst>
            <pc:docMk/>
            <pc:sldMk cId="847753495" sldId="318"/>
            <ac:picMk id="13" creationId="{00729165-959F-6579-7C2F-4EAC4FD95A73}"/>
          </ac:picMkLst>
        </pc:picChg>
        <pc:picChg chg="add">
          <ac:chgData name="Mieko Landers" userId="S::mlanders@ccslib.org::07da9021-f6ba-44e0-a1fa-c81110e01fa0" providerId="AD" clId="Web-{FB52F664-F359-7CC2-7411-AA6BA81A57E1}" dt="2023-04-26T22:53:37.963" v="385"/>
          <ac:picMkLst>
            <pc:docMk/>
            <pc:sldMk cId="847753495" sldId="318"/>
            <ac:picMk id="17" creationId="{A0819BCC-DA16-2CB6-A876-3AD4C8DC36CA}"/>
          </ac:picMkLst>
        </pc:picChg>
        <pc:picChg chg="add">
          <ac:chgData name="Mieko Landers" userId="S::mlanders@ccslib.org::07da9021-f6ba-44e0-a1fa-c81110e01fa0" providerId="AD" clId="Web-{FB52F664-F359-7CC2-7411-AA6BA81A57E1}" dt="2023-04-26T22:53:40.698" v="386"/>
          <ac:picMkLst>
            <pc:docMk/>
            <pc:sldMk cId="847753495" sldId="318"/>
            <ac:picMk id="19" creationId="{6B1A320F-D7C7-18E0-46CF-F5472C962F5A}"/>
          </ac:picMkLst>
        </pc:picChg>
      </pc:sldChg>
      <pc:sldChg chg="addSp delSp modSp add replId">
        <pc:chgData name="Mieko Landers" userId="S::mlanders@ccslib.org::07da9021-f6ba-44e0-a1fa-c81110e01fa0" providerId="AD" clId="Web-{FB52F664-F359-7CC2-7411-AA6BA81A57E1}" dt="2023-04-27T00:12:31.727" v="507"/>
        <pc:sldMkLst>
          <pc:docMk/>
          <pc:sldMk cId="3276635569" sldId="318"/>
        </pc:sldMkLst>
        <pc:spChg chg="mod">
          <ac:chgData name="Mieko Landers" userId="S::mlanders@ccslib.org::07da9021-f6ba-44e0-a1fa-c81110e01fa0" providerId="AD" clId="Web-{FB52F664-F359-7CC2-7411-AA6BA81A57E1}" dt="2023-04-27T00:09:08.456" v="461" actId="14100"/>
          <ac:spMkLst>
            <pc:docMk/>
            <pc:sldMk cId="3276635569" sldId="318"/>
            <ac:spMk id="3" creationId="{AE681532-B7CE-8B84-6135-A28BE688BBE5}"/>
          </ac:spMkLst>
        </pc:spChg>
        <pc:spChg chg="del mod">
          <ac:chgData name="Mieko Landers" userId="S::mlanders@ccslib.org::07da9021-f6ba-44e0-a1fa-c81110e01fa0" providerId="AD" clId="Web-{FB52F664-F359-7CC2-7411-AA6BA81A57E1}" dt="2023-04-27T00:11:19.023" v="491"/>
          <ac:spMkLst>
            <pc:docMk/>
            <pc:sldMk cId="3276635569" sldId="318"/>
            <ac:spMk id="4" creationId="{E6799E88-0ABE-9033-D517-42F7A90776C0}"/>
          </ac:spMkLst>
        </pc:spChg>
        <pc:spChg chg="del">
          <ac:chgData name="Mieko Landers" userId="S::mlanders@ccslib.org::07da9021-f6ba-44e0-a1fa-c81110e01fa0" providerId="AD" clId="Web-{FB52F664-F359-7CC2-7411-AA6BA81A57E1}" dt="2023-04-27T00:11:16.897" v="488"/>
          <ac:spMkLst>
            <pc:docMk/>
            <pc:sldMk cId="3276635569" sldId="318"/>
            <ac:spMk id="5" creationId="{E779318A-EBA3-73A7-E729-C512D22308EB}"/>
          </ac:spMkLst>
        </pc:spChg>
        <pc:spChg chg="del mod">
          <ac:chgData name="Mieko Landers" userId="S::mlanders@ccslib.org::07da9021-f6ba-44e0-a1fa-c81110e01fa0" providerId="AD" clId="Web-{FB52F664-F359-7CC2-7411-AA6BA81A57E1}" dt="2023-04-27T00:11:17.663" v="489"/>
          <ac:spMkLst>
            <pc:docMk/>
            <pc:sldMk cId="3276635569" sldId="318"/>
            <ac:spMk id="6" creationId="{BC0DAD47-8EBF-E782-EB47-8DA7FF3A06BC}"/>
          </ac:spMkLst>
        </pc:spChg>
        <pc:spChg chg="del mod">
          <ac:chgData name="Mieko Landers" userId="S::mlanders@ccslib.org::07da9021-f6ba-44e0-a1fa-c81110e01fa0" providerId="AD" clId="Web-{FB52F664-F359-7CC2-7411-AA6BA81A57E1}" dt="2023-04-27T00:11:18.413" v="490"/>
          <ac:spMkLst>
            <pc:docMk/>
            <pc:sldMk cId="3276635569" sldId="318"/>
            <ac:spMk id="8" creationId="{323C0466-D6FD-18A6-0140-66B1EC172162}"/>
          </ac:spMkLst>
        </pc:spChg>
        <pc:spChg chg="add mod">
          <ac:chgData name="Mieko Landers" userId="S::mlanders@ccslib.org::07da9021-f6ba-44e0-a1fa-c81110e01fa0" providerId="AD" clId="Web-{FB52F664-F359-7CC2-7411-AA6BA81A57E1}" dt="2023-04-27T00:09:46.301" v="472" actId="1076"/>
          <ac:spMkLst>
            <pc:docMk/>
            <pc:sldMk cId="3276635569" sldId="318"/>
            <ac:spMk id="9" creationId="{61CF4893-AE13-A8CB-2722-B42D3C65E25C}"/>
          </ac:spMkLst>
        </pc:spChg>
        <pc:spChg chg="add del mod">
          <ac:chgData name="Mieko Landers" userId="S::mlanders@ccslib.org::07da9021-f6ba-44e0-a1fa-c81110e01fa0" providerId="AD" clId="Web-{FB52F664-F359-7CC2-7411-AA6BA81A57E1}" dt="2023-04-27T00:09:35.660" v="469"/>
          <ac:spMkLst>
            <pc:docMk/>
            <pc:sldMk cId="3276635569" sldId="318"/>
            <ac:spMk id="11" creationId="{02CA3901-2C41-A88F-E8A4-AAFBA0404EF1}"/>
          </ac:spMkLst>
        </pc:spChg>
        <pc:spChg chg="add mod">
          <ac:chgData name="Mieko Landers" userId="S::mlanders@ccslib.org::07da9021-f6ba-44e0-a1fa-c81110e01fa0" providerId="AD" clId="Web-{FB52F664-F359-7CC2-7411-AA6BA81A57E1}" dt="2023-04-27T00:09:42.739" v="471" actId="1076"/>
          <ac:spMkLst>
            <pc:docMk/>
            <pc:sldMk cId="3276635569" sldId="318"/>
            <ac:spMk id="12" creationId="{DD3F98CE-7369-F479-968B-A1CB53F57EF9}"/>
          </ac:spMkLst>
        </pc:spChg>
        <pc:spChg chg="add">
          <ac:chgData name="Mieko Landers" userId="S::mlanders@ccslib.org::07da9021-f6ba-44e0-a1fa-c81110e01fa0" providerId="AD" clId="Web-{FB52F664-F359-7CC2-7411-AA6BA81A57E1}" dt="2023-04-27T00:11:54.023" v="495"/>
          <ac:spMkLst>
            <pc:docMk/>
            <pc:sldMk cId="3276635569" sldId="318"/>
            <ac:spMk id="18" creationId="{6C127CD3-37C6-C2E3-998F-735694FD6920}"/>
          </ac:spMkLst>
        </pc:spChg>
        <pc:spChg chg="add mod">
          <ac:chgData name="Mieko Landers" userId="S::mlanders@ccslib.org::07da9021-f6ba-44e0-a1fa-c81110e01fa0" providerId="AD" clId="Web-{FB52F664-F359-7CC2-7411-AA6BA81A57E1}" dt="2023-04-27T00:12:31.711" v="505"/>
          <ac:spMkLst>
            <pc:docMk/>
            <pc:sldMk cId="3276635569" sldId="318"/>
            <ac:spMk id="20" creationId="{316AAE7B-957D-8097-E6EB-72D6A7F576F4}"/>
          </ac:spMkLst>
        </pc:spChg>
        <pc:spChg chg="add mod">
          <ac:chgData name="Mieko Landers" userId="S::mlanders@ccslib.org::07da9021-f6ba-44e0-a1fa-c81110e01fa0" providerId="AD" clId="Web-{FB52F664-F359-7CC2-7411-AA6BA81A57E1}" dt="2023-04-27T00:12:31.727" v="506"/>
          <ac:spMkLst>
            <pc:docMk/>
            <pc:sldMk cId="3276635569" sldId="318"/>
            <ac:spMk id="22" creationId="{F89FF6A5-4186-64A0-595A-AF273D47153D}"/>
          </ac:spMkLst>
        </pc:spChg>
        <pc:spChg chg="add mod">
          <ac:chgData name="Mieko Landers" userId="S::mlanders@ccslib.org::07da9021-f6ba-44e0-a1fa-c81110e01fa0" providerId="AD" clId="Web-{FB52F664-F359-7CC2-7411-AA6BA81A57E1}" dt="2023-04-27T00:12:31.727" v="507"/>
          <ac:spMkLst>
            <pc:docMk/>
            <pc:sldMk cId="3276635569" sldId="318"/>
            <ac:spMk id="24" creationId="{45C19857-1997-FE9C-298D-2DFA8EC0314B}"/>
          </ac:spMkLst>
        </pc:spChg>
        <pc:picChg chg="add mod">
          <ac:chgData name="Mieko Landers" userId="S::mlanders@ccslib.org::07da9021-f6ba-44e0-a1fa-c81110e01fa0" providerId="AD" clId="Web-{FB52F664-F359-7CC2-7411-AA6BA81A57E1}" dt="2023-04-27T00:09:56.833" v="475" actId="14100"/>
          <ac:picMkLst>
            <pc:docMk/>
            <pc:sldMk cId="3276635569" sldId="318"/>
            <ac:picMk id="14" creationId="{3EBB82BA-77F2-6EB6-5C78-E542D5CC6E6A}"/>
          </ac:picMkLst>
        </pc:picChg>
        <pc:picChg chg="add mod">
          <ac:chgData name="Mieko Landers" userId="S::mlanders@ccslib.org::07da9021-f6ba-44e0-a1fa-c81110e01fa0" providerId="AD" clId="Web-{FB52F664-F359-7CC2-7411-AA6BA81A57E1}" dt="2023-04-27T00:10:08.899" v="478" actId="14100"/>
          <ac:picMkLst>
            <pc:docMk/>
            <pc:sldMk cId="3276635569" sldId="318"/>
            <ac:picMk id="16" creationId="{BEE54D93-0259-89A9-600A-7BC2D1124925}"/>
          </ac:picMkLst>
        </pc:picChg>
      </pc:sldChg>
      <pc:sldChg chg="modSp add del ord replId">
        <pc:chgData name="Mieko Landers" userId="S::mlanders@ccslib.org::07da9021-f6ba-44e0-a1fa-c81110e01fa0" providerId="AD" clId="Web-{FB52F664-F359-7CC2-7411-AA6BA81A57E1}" dt="2023-04-27T00:11:25.053" v="492"/>
        <pc:sldMkLst>
          <pc:docMk/>
          <pc:sldMk cId="1143793718" sldId="319"/>
        </pc:sldMkLst>
        <pc:spChg chg="mod">
          <ac:chgData name="Mieko Landers" userId="S::mlanders@ccslib.org::07da9021-f6ba-44e0-a1fa-c81110e01fa0" providerId="AD" clId="Web-{FB52F664-F359-7CC2-7411-AA6BA81A57E1}" dt="2023-04-27T00:10:52.693" v="483" actId="20577"/>
          <ac:spMkLst>
            <pc:docMk/>
            <pc:sldMk cId="1143793718" sldId="319"/>
            <ac:spMk id="3" creationId="{AE681532-B7CE-8B84-6135-A28BE688BBE5}"/>
          </ac:spMkLst>
        </pc:spChg>
      </pc:sldChg>
      <pc:sldChg chg="addSp delSp modSp add ord replId">
        <pc:chgData name="Mieko Landers" userId="S::mlanders@ccslib.org::07da9021-f6ba-44e0-a1fa-c81110e01fa0" providerId="AD" clId="Web-{FB52F664-F359-7CC2-7411-AA6BA81A57E1}" dt="2023-04-28T00:35:33.991" v="3110"/>
        <pc:sldMkLst>
          <pc:docMk/>
          <pc:sldMk cId="2022137407" sldId="319"/>
        </pc:sldMkLst>
        <pc:spChg chg="mod">
          <ac:chgData name="Mieko Landers" userId="S::mlanders@ccslib.org::07da9021-f6ba-44e0-a1fa-c81110e01fa0" providerId="AD" clId="Web-{FB52F664-F359-7CC2-7411-AA6BA81A57E1}" dt="2023-04-27T00:18:06.500" v="604" actId="20577"/>
          <ac:spMkLst>
            <pc:docMk/>
            <pc:sldMk cId="2022137407" sldId="319"/>
            <ac:spMk id="3" creationId="{AE681532-B7CE-8B84-6135-A28BE688BBE5}"/>
          </ac:spMkLst>
        </pc:spChg>
        <pc:spChg chg="mod">
          <ac:chgData name="Mieko Landers" userId="S::mlanders@ccslib.org::07da9021-f6ba-44e0-a1fa-c81110e01fa0" providerId="AD" clId="Web-{FB52F664-F359-7CC2-7411-AA6BA81A57E1}" dt="2023-04-27T00:12:52.352" v="513"/>
          <ac:spMkLst>
            <pc:docMk/>
            <pc:sldMk cId="2022137407" sldId="319"/>
            <ac:spMk id="4" creationId="{E6799E88-0ABE-9033-D517-42F7A90776C0}"/>
          </ac:spMkLst>
        </pc:spChg>
        <pc:spChg chg="mod">
          <ac:chgData name="Mieko Landers" userId="S::mlanders@ccslib.org::07da9021-f6ba-44e0-a1fa-c81110e01fa0" providerId="AD" clId="Web-{FB52F664-F359-7CC2-7411-AA6BA81A57E1}" dt="2023-04-27T00:12:52.337" v="511"/>
          <ac:spMkLst>
            <pc:docMk/>
            <pc:sldMk cId="2022137407" sldId="319"/>
            <ac:spMk id="5" creationId="{E779318A-EBA3-73A7-E729-C512D22308EB}"/>
          </ac:spMkLst>
        </pc:spChg>
        <pc:spChg chg="mod">
          <ac:chgData name="Mieko Landers" userId="S::mlanders@ccslib.org::07da9021-f6ba-44e0-a1fa-c81110e01fa0" providerId="AD" clId="Web-{FB52F664-F359-7CC2-7411-AA6BA81A57E1}" dt="2023-04-27T00:12:52.352" v="512"/>
          <ac:spMkLst>
            <pc:docMk/>
            <pc:sldMk cId="2022137407" sldId="319"/>
            <ac:spMk id="8" creationId="{323C0466-D6FD-18A6-0140-66B1EC172162}"/>
          </ac:spMkLst>
        </pc:spChg>
        <pc:spChg chg="add mod">
          <ac:chgData name="Mieko Landers" userId="S::mlanders@ccslib.org::07da9021-f6ba-44e0-a1fa-c81110e01fa0" providerId="AD" clId="Web-{FB52F664-F359-7CC2-7411-AA6BA81A57E1}" dt="2023-04-27T00:14:21.714" v="536" actId="1076"/>
          <ac:spMkLst>
            <pc:docMk/>
            <pc:sldMk cId="2022137407" sldId="319"/>
            <ac:spMk id="9" creationId="{365FA96C-915C-0824-BF04-39B7FF8EE758}"/>
          </ac:spMkLst>
        </pc:spChg>
        <pc:spChg chg="add del mod">
          <ac:chgData name="Mieko Landers" userId="S::mlanders@ccslib.org::07da9021-f6ba-44e0-a1fa-c81110e01fa0" providerId="AD" clId="Web-{FB52F664-F359-7CC2-7411-AA6BA81A57E1}" dt="2023-04-28T00:35:27.725" v="3108"/>
          <ac:spMkLst>
            <pc:docMk/>
            <pc:sldMk cId="2022137407" sldId="319"/>
            <ac:spMk id="13" creationId="{DFCF616F-04AD-C880-A256-9CE6F8F19D50}"/>
          </ac:spMkLst>
        </pc:spChg>
        <pc:picChg chg="add del mod">
          <ac:chgData name="Mieko Landers" userId="S::mlanders@ccslib.org::07da9021-f6ba-44e0-a1fa-c81110e01fa0" providerId="AD" clId="Web-{FB52F664-F359-7CC2-7411-AA6BA81A57E1}" dt="2023-04-28T00:35:33.991" v="3110"/>
          <ac:picMkLst>
            <pc:docMk/>
            <pc:sldMk cId="2022137407" sldId="319"/>
            <ac:picMk id="11" creationId="{820BB060-C9A7-5D07-804A-D9E91048D662}"/>
          </ac:picMkLst>
        </pc:picChg>
      </pc:sldChg>
      <pc:sldChg chg="addSp delSp modSp add ord replId">
        <pc:chgData name="Mieko Landers" userId="S::mlanders@ccslib.org::07da9021-f6ba-44e0-a1fa-c81110e01fa0" providerId="AD" clId="Web-{FB52F664-F359-7CC2-7411-AA6BA81A57E1}" dt="2023-04-28T00:35:36.600" v="3111"/>
        <pc:sldMkLst>
          <pc:docMk/>
          <pc:sldMk cId="239307872" sldId="320"/>
        </pc:sldMkLst>
        <pc:spChg chg="mod">
          <ac:chgData name="Mieko Landers" userId="S::mlanders@ccslib.org::07da9021-f6ba-44e0-a1fa-c81110e01fa0" providerId="AD" clId="Web-{FB52F664-F359-7CC2-7411-AA6BA81A57E1}" dt="2023-04-27T00:16:32.779" v="573" actId="20577"/>
          <ac:spMkLst>
            <pc:docMk/>
            <pc:sldMk cId="239307872" sldId="320"/>
            <ac:spMk id="3" creationId="{AE681532-B7CE-8B84-6135-A28BE688BBE5}"/>
          </ac:spMkLst>
        </pc:spChg>
        <pc:spChg chg="mod">
          <ac:chgData name="Mieko Landers" userId="S::mlanders@ccslib.org::07da9021-f6ba-44e0-a1fa-c81110e01fa0" providerId="AD" clId="Web-{FB52F664-F359-7CC2-7411-AA6BA81A57E1}" dt="2023-04-27T00:15:10.433" v="547"/>
          <ac:spMkLst>
            <pc:docMk/>
            <pc:sldMk cId="239307872" sldId="320"/>
            <ac:spMk id="4" creationId="{E6799E88-0ABE-9033-D517-42F7A90776C0}"/>
          </ac:spMkLst>
        </pc:spChg>
        <pc:spChg chg="mod">
          <ac:chgData name="Mieko Landers" userId="S::mlanders@ccslib.org::07da9021-f6ba-44e0-a1fa-c81110e01fa0" providerId="AD" clId="Web-{FB52F664-F359-7CC2-7411-AA6BA81A57E1}" dt="2023-04-27T00:15:10.418" v="545"/>
          <ac:spMkLst>
            <pc:docMk/>
            <pc:sldMk cId="239307872" sldId="320"/>
            <ac:spMk id="5" creationId="{E779318A-EBA3-73A7-E729-C512D22308EB}"/>
          </ac:spMkLst>
        </pc:spChg>
        <pc:spChg chg="mod">
          <ac:chgData name="Mieko Landers" userId="S::mlanders@ccslib.org::07da9021-f6ba-44e0-a1fa-c81110e01fa0" providerId="AD" clId="Web-{FB52F664-F359-7CC2-7411-AA6BA81A57E1}" dt="2023-04-27T00:15:10.433" v="546"/>
          <ac:spMkLst>
            <pc:docMk/>
            <pc:sldMk cId="239307872" sldId="320"/>
            <ac:spMk id="6" creationId="{BC0DAD47-8EBF-E782-EB47-8DA7FF3A06BC}"/>
          </ac:spMkLst>
        </pc:spChg>
        <pc:spChg chg="add mod">
          <ac:chgData name="Mieko Landers" userId="S::mlanders@ccslib.org::07da9021-f6ba-44e0-a1fa-c81110e01fa0" providerId="AD" clId="Web-{FB52F664-F359-7CC2-7411-AA6BA81A57E1}" dt="2023-04-27T00:16:08.997" v="564" actId="1076"/>
          <ac:spMkLst>
            <pc:docMk/>
            <pc:sldMk cId="239307872" sldId="320"/>
            <ac:spMk id="9" creationId="{368E2394-D08A-AE34-F5C4-25EFC9EEDC7F}"/>
          </ac:spMkLst>
        </pc:spChg>
        <pc:spChg chg="add del mod">
          <ac:chgData name="Mieko Landers" userId="S::mlanders@ccslib.org::07da9021-f6ba-44e0-a1fa-c81110e01fa0" providerId="AD" clId="Web-{FB52F664-F359-7CC2-7411-AA6BA81A57E1}" dt="2023-04-28T00:35:31.694" v="3109"/>
          <ac:spMkLst>
            <pc:docMk/>
            <pc:sldMk cId="239307872" sldId="320"/>
            <ac:spMk id="13" creationId="{5AA8077C-FCB0-FF25-7AD6-ADFBA0D9E2D1}"/>
          </ac:spMkLst>
        </pc:spChg>
        <pc:picChg chg="add del mod">
          <ac:chgData name="Mieko Landers" userId="S::mlanders@ccslib.org::07da9021-f6ba-44e0-a1fa-c81110e01fa0" providerId="AD" clId="Web-{FB52F664-F359-7CC2-7411-AA6BA81A57E1}" dt="2023-04-28T00:35:36.600" v="3111"/>
          <ac:picMkLst>
            <pc:docMk/>
            <pc:sldMk cId="239307872" sldId="320"/>
            <ac:picMk id="11" creationId="{8F82EA5B-5ABD-6DF1-CD44-56449371987C}"/>
          </ac:picMkLst>
        </pc:picChg>
      </pc:sldChg>
      <pc:sldChg chg="addSp delSp modSp add ord replId">
        <pc:chgData name="Mieko Landers" userId="S::mlanders@ccslib.org::07da9021-f6ba-44e0-a1fa-c81110e01fa0" providerId="AD" clId="Web-{FB52F664-F359-7CC2-7411-AA6BA81A57E1}" dt="2023-04-28T00:37:00.758" v="3272"/>
        <pc:sldMkLst>
          <pc:docMk/>
          <pc:sldMk cId="2518521529" sldId="321"/>
        </pc:sldMkLst>
        <pc:spChg chg="mod">
          <ac:chgData name="Mieko Landers" userId="S::mlanders@ccslib.org::07da9021-f6ba-44e0-a1fa-c81110e01fa0" providerId="AD" clId="Web-{FB52F664-F359-7CC2-7411-AA6BA81A57E1}" dt="2023-04-27T00:17:06.217" v="584" actId="20577"/>
          <ac:spMkLst>
            <pc:docMk/>
            <pc:sldMk cId="2518521529" sldId="321"/>
            <ac:spMk id="3" creationId="{AE681532-B7CE-8B84-6135-A28BE688BBE5}"/>
          </ac:spMkLst>
        </pc:spChg>
        <pc:spChg chg="mod">
          <ac:chgData name="Mieko Landers" userId="S::mlanders@ccslib.org::07da9021-f6ba-44e0-a1fa-c81110e01fa0" providerId="AD" clId="Web-{FB52F664-F359-7CC2-7411-AA6BA81A57E1}" dt="2023-04-27T00:16:57.889" v="580"/>
          <ac:spMkLst>
            <pc:docMk/>
            <pc:sldMk cId="2518521529" sldId="321"/>
            <ac:spMk id="5" creationId="{E779318A-EBA3-73A7-E729-C512D22308EB}"/>
          </ac:spMkLst>
        </pc:spChg>
        <pc:spChg chg="mod">
          <ac:chgData name="Mieko Landers" userId="S::mlanders@ccslib.org::07da9021-f6ba-44e0-a1fa-c81110e01fa0" providerId="AD" clId="Web-{FB52F664-F359-7CC2-7411-AA6BA81A57E1}" dt="2023-04-27T00:16:57.889" v="581"/>
          <ac:spMkLst>
            <pc:docMk/>
            <pc:sldMk cId="2518521529" sldId="321"/>
            <ac:spMk id="6" creationId="{BC0DAD47-8EBF-E782-EB47-8DA7FF3A06BC}"/>
          </ac:spMkLst>
        </pc:spChg>
        <pc:spChg chg="mod">
          <ac:chgData name="Mieko Landers" userId="S::mlanders@ccslib.org::07da9021-f6ba-44e0-a1fa-c81110e01fa0" providerId="AD" clId="Web-{FB52F664-F359-7CC2-7411-AA6BA81A57E1}" dt="2023-04-27T00:16:57.905" v="582"/>
          <ac:spMkLst>
            <pc:docMk/>
            <pc:sldMk cId="2518521529" sldId="321"/>
            <ac:spMk id="8" creationId="{323C0466-D6FD-18A6-0140-66B1EC172162}"/>
          </ac:spMkLst>
        </pc:spChg>
        <pc:spChg chg="add mod">
          <ac:chgData name="Mieko Landers" userId="S::mlanders@ccslib.org::07da9021-f6ba-44e0-a1fa-c81110e01fa0" providerId="AD" clId="Web-{FB52F664-F359-7CC2-7411-AA6BA81A57E1}" dt="2023-04-27T00:17:24.015" v="591" actId="1076"/>
          <ac:spMkLst>
            <pc:docMk/>
            <pc:sldMk cId="2518521529" sldId="321"/>
            <ac:spMk id="9" creationId="{4BE9516E-A55F-8A14-BC39-95C79BE85EC2}"/>
          </ac:spMkLst>
        </pc:spChg>
        <pc:spChg chg="add del mod">
          <ac:chgData name="Mieko Landers" userId="S::mlanders@ccslib.org::07da9021-f6ba-44e0-a1fa-c81110e01fa0" providerId="AD" clId="Web-{FB52F664-F359-7CC2-7411-AA6BA81A57E1}" dt="2023-04-28T00:37:00.758" v="3272"/>
          <ac:spMkLst>
            <pc:docMk/>
            <pc:sldMk cId="2518521529" sldId="321"/>
            <ac:spMk id="13" creationId="{A89227AF-61F2-05D5-C916-42F62910F82F}"/>
          </ac:spMkLst>
        </pc:spChg>
        <pc:picChg chg="add mod">
          <ac:chgData name="Mieko Landers" userId="S::mlanders@ccslib.org::07da9021-f6ba-44e0-a1fa-c81110e01fa0" providerId="AD" clId="Web-{FB52F664-F359-7CC2-7411-AA6BA81A57E1}" dt="2023-04-27T00:17:27.249" v="593" actId="1076"/>
          <ac:picMkLst>
            <pc:docMk/>
            <pc:sldMk cId="2518521529" sldId="321"/>
            <ac:picMk id="11" creationId="{828E5F20-37AC-67C1-E8BE-02D4F5DC85A3}"/>
          </ac:picMkLst>
        </pc:picChg>
      </pc:sldChg>
      <pc:sldChg chg="addSp delSp modSp add replId">
        <pc:chgData name="Mieko Landers" userId="S::mlanders@ccslib.org::07da9021-f6ba-44e0-a1fa-c81110e01fa0" providerId="AD" clId="Web-{FB52F664-F359-7CC2-7411-AA6BA81A57E1}" dt="2023-04-27T00:30:18.876" v="740" actId="20577"/>
        <pc:sldMkLst>
          <pc:docMk/>
          <pc:sldMk cId="4173923466" sldId="322"/>
        </pc:sldMkLst>
        <pc:spChg chg="mod">
          <ac:chgData name="Mieko Landers" userId="S::mlanders@ccslib.org::07da9021-f6ba-44e0-a1fa-c81110e01fa0" providerId="AD" clId="Web-{FB52F664-F359-7CC2-7411-AA6BA81A57E1}" dt="2023-04-27T00:29:48.031" v="727" actId="20577"/>
          <ac:spMkLst>
            <pc:docMk/>
            <pc:sldMk cId="4173923466" sldId="322"/>
            <ac:spMk id="3" creationId="{803E89ED-4E7F-45F0-5C22-17488541CBB0}"/>
          </ac:spMkLst>
        </pc:spChg>
        <pc:spChg chg="add del mod">
          <ac:chgData name="Mieko Landers" userId="S::mlanders@ccslib.org::07da9021-f6ba-44e0-a1fa-c81110e01fa0" providerId="AD" clId="Web-{FB52F664-F359-7CC2-7411-AA6BA81A57E1}" dt="2023-04-27T00:27:02.184" v="663"/>
          <ac:spMkLst>
            <pc:docMk/>
            <pc:sldMk cId="4173923466" sldId="322"/>
            <ac:spMk id="8" creationId="{0884B7C2-EC9E-8E3A-1DC1-2B6912F8F840}"/>
          </ac:spMkLst>
        </pc:spChg>
        <pc:spChg chg="add del mod">
          <ac:chgData name="Mieko Landers" userId="S::mlanders@ccslib.org::07da9021-f6ba-44e0-a1fa-c81110e01fa0" providerId="AD" clId="Web-{FB52F664-F359-7CC2-7411-AA6BA81A57E1}" dt="2023-04-27T00:27:09.512" v="666"/>
          <ac:spMkLst>
            <pc:docMk/>
            <pc:sldMk cId="4173923466" sldId="322"/>
            <ac:spMk id="10" creationId="{6D7C9C53-7110-4B32-7238-8FF3799962B2}"/>
          </ac:spMkLst>
        </pc:spChg>
        <pc:spChg chg="add mod">
          <ac:chgData name="Mieko Landers" userId="S::mlanders@ccslib.org::07da9021-f6ba-44e0-a1fa-c81110e01fa0" providerId="AD" clId="Web-{FB52F664-F359-7CC2-7411-AA6BA81A57E1}" dt="2023-04-27T00:30:18.876" v="740" actId="20577"/>
          <ac:spMkLst>
            <pc:docMk/>
            <pc:sldMk cId="4173923466" sldId="322"/>
            <ac:spMk id="11" creationId="{62F50777-7716-469E-2AFA-725E5417BC4C}"/>
          </ac:spMkLst>
        </pc:spChg>
        <pc:picChg chg="del">
          <ac:chgData name="Mieko Landers" userId="S::mlanders@ccslib.org::07da9021-f6ba-44e0-a1fa-c81110e01fa0" providerId="AD" clId="Web-{FB52F664-F359-7CC2-7411-AA6BA81A57E1}" dt="2023-04-27T00:25:46.854" v="656"/>
          <ac:picMkLst>
            <pc:docMk/>
            <pc:sldMk cId="4173923466" sldId="322"/>
            <ac:picMk id="4" creationId="{C6832F94-0E37-C241-5CD7-5CD67BB26F1D}"/>
          </ac:picMkLst>
        </pc:picChg>
        <pc:picChg chg="mod">
          <ac:chgData name="Mieko Landers" userId="S::mlanders@ccslib.org::07da9021-f6ba-44e0-a1fa-c81110e01fa0" providerId="AD" clId="Web-{FB52F664-F359-7CC2-7411-AA6BA81A57E1}" dt="2023-04-27T00:28:11.935" v="697" actId="1076"/>
          <ac:picMkLst>
            <pc:docMk/>
            <pc:sldMk cId="4173923466" sldId="322"/>
            <ac:picMk id="5" creationId="{CB8C83C7-3991-AC84-2848-55B24D9898F9}"/>
          </ac:picMkLst>
        </pc:picChg>
        <pc:picChg chg="mod">
          <ac:chgData name="Mieko Landers" userId="S::mlanders@ccslib.org::07da9021-f6ba-44e0-a1fa-c81110e01fa0" providerId="AD" clId="Web-{FB52F664-F359-7CC2-7411-AA6BA81A57E1}" dt="2023-04-27T00:28:47.468" v="703" actId="1076"/>
          <ac:picMkLst>
            <pc:docMk/>
            <pc:sldMk cId="4173923466" sldId="322"/>
            <ac:picMk id="6" creationId="{DF18B5E8-1DBA-E04F-2909-9748A7527610}"/>
          </ac:picMkLst>
        </pc:picChg>
      </pc:sldChg>
      <pc:sldChg chg="delSp modSp add replId">
        <pc:chgData name="Mieko Landers" userId="S::mlanders@ccslib.org::07da9021-f6ba-44e0-a1fa-c81110e01fa0" providerId="AD" clId="Web-{FB52F664-F359-7CC2-7411-AA6BA81A57E1}" dt="2023-04-27T00:40:33.171" v="956" actId="1076"/>
        <pc:sldMkLst>
          <pc:docMk/>
          <pc:sldMk cId="2512294934" sldId="323"/>
        </pc:sldMkLst>
        <pc:spChg chg="mod">
          <ac:chgData name="Mieko Landers" userId="S::mlanders@ccslib.org::07da9021-f6ba-44e0-a1fa-c81110e01fa0" providerId="AD" clId="Web-{FB52F664-F359-7CC2-7411-AA6BA81A57E1}" dt="2023-04-27T00:38:10.168" v="954" actId="20577"/>
          <ac:spMkLst>
            <pc:docMk/>
            <pc:sldMk cId="2512294934" sldId="323"/>
            <ac:spMk id="3" creationId="{803E89ED-4E7F-45F0-5C22-17488541CBB0}"/>
          </ac:spMkLst>
        </pc:spChg>
        <pc:spChg chg="mod">
          <ac:chgData name="Mieko Landers" userId="S::mlanders@ccslib.org::07da9021-f6ba-44e0-a1fa-c81110e01fa0" providerId="AD" clId="Web-{FB52F664-F359-7CC2-7411-AA6BA81A57E1}" dt="2023-04-27T00:40:33.171" v="956" actId="1076"/>
          <ac:spMkLst>
            <pc:docMk/>
            <pc:sldMk cId="2512294934" sldId="323"/>
            <ac:spMk id="4" creationId="{9BFC9925-AB41-499C-7FCA-CEE83CDFAF2B}"/>
          </ac:spMkLst>
        </pc:spChg>
        <pc:picChg chg="del">
          <ac:chgData name="Mieko Landers" userId="S::mlanders@ccslib.org::07da9021-f6ba-44e0-a1fa-c81110e01fa0" providerId="AD" clId="Web-{FB52F664-F359-7CC2-7411-AA6BA81A57E1}" dt="2023-04-27T00:36:35.587" v="888"/>
          <ac:picMkLst>
            <pc:docMk/>
            <pc:sldMk cId="2512294934" sldId="323"/>
            <ac:picMk id="6" creationId="{F4A382EF-021F-B16C-B6A8-4B6B601B3E51}"/>
          </ac:picMkLst>
        </pc:picChg>
        <pc:picChg chg="del">
          <ac:chgData name="Mieko Landers" userId="S::mlanders@ccslib.org::07da9021-f6ba-44e0-a1fa-c81110e01fa0" providerId="AD" clId="Web-{FB52F664-F359-7CC2-7411-AA6BA81A57E1}" dt="2023-04-27T00:36:33.915" v="887"/>
          <ac:picMkLst>
            <pc:docMk/>
            <pc:sldMk cId="2512294934" sldId="323"/>
            <ac:picMk id="8" creationId="{BB9BD642-1F13-E7FE-03D3-36A2808B399F}"/>
          </ac:picMkLst>
        </pc:picChg>
      </pc:sldChg>
      <pc:sldChg chg="modSp add del replId">
        <pc:chgData name="Mieko Landers" userId="S::mlanders@ccslib.org::07da9021-f6ba-44e0-a1fa-c81110e01fa0" providerId="AD" clId="Web-{FB52F664-F359-7CC2-7411-AA6BA81A57E1}" dt="2023-04-27T00:44:42.223" v="1025"/>
        <pc:sldMkLst>
          <pc:docMk/>
          <pc:sldMk cId="370289418" sldId="324"/>
        </pc:sldMkLst>
        <pc:spChg chg="mod">
          <ac:chgData name="Mieko Landers" userId="S::mlanders@ccslib.org::07da9021-f6ba-44e0-a1fa-c81110e01fa0" providerId="AD" clId="Web-{FB52F664-F359-7CC2-7411-AA6BA81A57E1}" dt="2023-04-27T00:42:48.096" v="988" actId="1076"/>
          <ac:spMkLst>
            <pc:docMk/>
            <pc:sldMk cId="370289418" sldId="324"/>
            <ac:spMk id="8" creationId="{83421B7B-D137-5D8C-B731-6F15AC1838F3}"/>
          </ac:spMkLst>
        </pc:spChg>
      </pc:sldChg>
      <pc:sldChg chg="modSp add ord replId">
        <pc:chgData name="Mieko Landers" userId="S::mlanders@ccslib.org::07da9021-f6ba-44e0-a1fa-c81110e01fa0" providerId="AD" clId="Web-{FB52F664-F359-7CC2-7411-AA6BA81A57E1}" dt="2023-04-27T00:43:41.706" v="1012" actId="1076"/>
        <pc:sldMkLst>
          <pc:docMk/>
          <pc:sldMk cId="3822871961" sldId="325"/>
        </pc:sldMkLst>
        <pc:spChg chg="mod">
          <ac:chgData name="Mieko Landers" userId="S::mlanders@ccslib.org::07da9021-f6ba-44e0-a1fa-c81110e01fa0" providerId="AD" clId="Web-{FB52F664-F359-7CC2-7411-AA6BA81A57E1}" dt="2023-04-27T00:43:38.550" v="1011" actId="1076"/>
          <ac:spMkLst>
            <pc:docMk/>
            <pc:sldMk cId="3822871961" sldId="325"/>
            <ac:spMk id="3" creationId="{803E89ED-4E7F-45F0-5C22-17488541CBB0}"/>
          </ac:spMkLst>
        </pc:spChg>
        <pc:spChg chg="mod">
          <ac:chgData name="Mieko Landers" userId="S::mlanders@ccslib.org::07da9021-f6ba-44e0-a1fa-c81110e01fa0" providerId="AD" clId="Web-{FB52F664-F359-7CC2-7411-AA6BA81A57E1}" dt="2023-04-27T00:43:41.706" v="1012" actId="1076"/>
          <ac:spMkLst>
            <pc:docMk/>
            <pc:sldMk cId="3822871961" sldId="325"/>
            <ac:spMk id="4" creationId="{9BFC9925-AB41-499C-7FCA-CEE83CDFAF2B}"/>
          </ac:spMkLst>
        </pc:spChg>
        <pc:spChg chg="mod">
          <ac:chgData name="Mieko Landers" userId="S::mlanders@ccslib.org::07da9021-f6ba-44e0-a1fa-c81110e01fa0" providerId="AD" clId="Web-{FB52F664-F359-7CC2-7411-AA6BA81A57E1}" dt="2023-04-27T00:42:39.439" v="987" actId="20577"/>
          <ac:spMkLst>
            <pc:docMk/>
            <pc:sldMk cId="3822871961" sldId="325"/>
            <ac:spMk id="7" creationId="{AD5903CD-5E0A-5341-B682-9E09616B2647}"/>
          </ac:spMkLst>
        </pc:spChg>
      </pc:sldChg>
      <pc:sldChg chg="addSp delSp modSp add ord replId">
        <pc:chgData name="Mieko Landers" userId="S::mlanders@ccslib.org::07da9021-f6ba-44e0-a1fa-c81110e01fa0" providerId="AD" clId="Web-{FB52F664-F359-7CC2-7411-AA6BA81A57E1}" dt="2023-04-27T12:24:01.002" v="1683"/>
        <pc:sldMkLst>
          <pc:docMk/>
          <pc:sldMk cId="3635636560" sldId="326"/>
        </pc:sldMkLst>
        <pc:spChg chg="mod">
          <ac:chgData name="Mieko Landers" userId="S::mlanders@ccslib.org::07da9021-f6ba-44e0-a1fa-c81110e01fa0" providerId="AD" clId="Web-{FB52F664-F359-7CC2-7411-AA6BA81A57E1}" dt="2023-04-27T00:48:02.806" v="1110" actId="1076"/>
          <ac:spMkLst>
            <pc:docMk/>
            <pc:sldMk cId="3635636560" sldId="326"/>
            <ac:spMk id="3" creationId="{803E89ED-4E7F-45F0-5C22-17488541CBB0}"/>
          </ac:spMkLst>
        </pc:spChg>
        <pc:spChg chg="mod">
          <ac:chgData name="Mieko Landers" userId="S::mlanders@ccslib.org::07da9021-f6ba-44e0-a1fa-c81110e01fa0" providerId="AD" clId="Web-{FB52F664-F359-7CC2-7411-AA6BA81A57E1}" dt="2023-04-27T00:48:59.901" v="1130" actId="1076"/>
          <ac:spMkLst>
            <pc:docMk/>
            <pc:sldMk cId="3635636560" sldId="326"/>
            <ac:spMk id="4" creationId="{9BFC9925-AB41-499C-7FCA-CEE83CDFAF2B}"/>
          </ac:spMkLst>
        </pc:spChg>
        <pc:spChg chg="add del mod">
          <ac:chgData name="Mieko Landers" userId="S::mlanders@ccslib.org::07da9021-f6ba-44e0-a1fa-c81110e01fa0" providerId="AD" clId="Web-{FB52F664-F359-7CC2-7411-AA6BA81A57E1}" dt="2023-04-27T12:23:53.127" v="1679"/>
          <ac:spMkLst>
            <pc:docMk/>
            <pc:sldMk cId="3635636560" sldId="326"/>
            <ac:spMk id="5" creationId="{4A09269A-21FA-0232-687B-84A288E7B41C}"/>
          </ac:spMkLst>
        </pc:spChg>
        <pc:spChg chg="del">
          <ac:chgData name="Mieko Landers" userId="S::mlanders@ccslib.org::07da9021-f6ba-44e0-a1fa-c81110e01fa0" providerId="AD" clId="Web-{FB52F664-F359-7CC2-7411-AA6BA81A57E1}" dt="2023-04-27T12:23:46.814" v="1676"/>
          <ac:spMkLst>
            <pc:docMk/>
            <pc:sldMk cId="3635636560" sldId="326"/>
            <ac:spMk id="7" creationId="{AD5903CD-5E0A-5341-B682-9E09616B2647}"/>
          </ac:spMkLst>
        </pc:spChg>
        <pc:spChg chg="add del mod">
          <ac:chgData name="Mieko Landers" userId="S::mlanders@ccslib.org::07da9021-f6ba-44e0-a1fa-c81110e01fa0" providerId="AD" clId="Web-{FB52F664-F359-7CC2-7411-AA6BA81A57E1}" dt="2023-04-27T12:24:00.549" v="1682"/>
          <ac:spMkLst>
            <pc:docMk/>
            <pc:sldMk cId="3635636560" sldId="326"/>
            <ac:spMk id="8" creationId="{04CB421A-0417-5B59-D04B-86E4DB1CABC7}"/>
          </ac:spMkLst>
        </pc:spChg>
        <pc:spChg chg="add mod">
          <ac:chgData name="Mieko Landers" userId="S::mlanders@ccslib.org::07da9021-f6ba-44e0-a1fa-c81110e01fa0" providerId="AD" clId="Web-{FB52F664-F359-7CC2-7411-AA6BA81A57E1}" dt="2023-04-27T12:24:01.002" v="1683"/>
          <ac:spMkLst>
            <pc:docMk/>
            <pc:sldMk cId="3635636560" sldId="326"/>
            <ac:spMk id="10" creationId="{EE5314B7-C5B1-92DA-14E3-8E5F0F83DC79}"/>
          </ac:spMkLst>
        </pc:spChg>
      </pc:sldChg>
      <pc:sldChg chg="modSp add ord replId">
        <pc:chgData name="Mieko Landers" userId="S::mlanders@ccslib.org::07da9021-f6ba-44e0-a1fa-c81110e01fa0" providerId="AD" clId="Web-{FB52F664-F359-7CC2-7411-AA6BA81A57E1}" dt="2023-04-27T00:52:27.281" v="1166"/>
        <pc:sldMkLst>
          <pc:docMk/>
          <pc:sldMk cId="3107435919" sldId="327"/>
        </pc:sldMkLst>
        <pc:spChg chg="mod">
          <ac:chgData name="Mieko Landers" userId="S::mlanders@ccslib.org::07da9021-f6ba-44e0-a1fa-c81110e01fa0" providerId="AD" clId="Web-{FB52F664-F359-7CC2-7411-AA6BA81A57E1}" dt="2023-04-27T00:51:47.467" v="1154" actId="20577"/>
          <ac:spMkLst>
            <pc:docMk/>
            <pc:sldMk cId="3107435919" sldId="327"/>
            <ac:spMk id="3" creationId="{803E89ED-4E7F-45F0-5C22-17488541CBB0}"/>
          </ac:spMkLst>
        </pc:spChg>
        <pc:picChg chg="mod">
          <ac:chgData name="Mieko Landers" userId="S::mlanders@ccslib.org::07da9021-f6ba-44e0-a1fa-c81110e01fa0" providerId="AD" clId="Web-{FB52F664-F359-7CC2-7411-AA6BA81A57E1}" dt="2023-04-27T00:52:16.468" v="1158"/>
          <ac:picMkLst>
            <pc:docMk/>
            <pc:sldMk cId="3107435919" sldId="327"/>
            <ac:picMk id="2" creationId="{3FC582AA-7AAC-5EFE-F274-E0ED02A485D2}"/>
          </ac:picMkLst>
        </pc:picChg>
        <pc:picChg chg="mod">
          <ac:chgData name="Mieko Landers" userId="S::mlanders@ccslib.org::07da9021-f6ba-44e0-a1fa-c81110e01fa0" providerId="AD" clId="Web-{FB52F664-F359-7CC2-7411-AA6BA81A57E1}" dt="2023-04-27T00:52:27.265" v="1164"/>
          <ac:picMkLst>
            <pc:docMk/>
            <pc:sldMk cId="3107435919" sldId="327"/>
            <ac:picMk id="4" creationId="{F4921FDA-DDE8-473F-586F-D3F061491E25}"/>
          </ac:picMkLst>
        </pc:picChg>
        <pc:picChg chg="mod">
          <ac:chgData name="Mieko Landers" userId="S::mlanders@ccslib.org::07da9021-f6ba-44e0-a1fa-c81110e01fa0" providerId="AD" clId="Web-{FB52F664-F359-7CC2-7411-AA6BA81A57E1}" dt="2023-04-27T00:52:16.484" v="1159"/>
          <ac:picMkLst>
            <pc:docMk/>
            <pc:sldMk cId="3107435919" sldId="327"/>
            <ac:picMk id="5" creationId="{945EA869-85CB-5B8D-3ADD-8A8837BB3F42}"/>
          </ac:picMkLst>
        </pc:picChg>
        <pc:picChg chg="mod">
          <ac:chgData name="Mieko Landers" userId="S::mlanders@ccslib.org::07da9021-f6ba-44e0-a1fa-c81110e01fa0" providerId="AD" clId="Web-{FB52F664-F359-7CC2-7411-AA6BA81A57E1}" dt="2023-04-27T00:52:27.281" v="1165"/>
          <ac:picMkLst>
            <pc:docMk/>
            <pc:sldMk cId="3107435919" sldId="327"/>
            <ac:picMk id="6" creationId="{9EDD996C-35CE-51E3-880D-CBF16545A891}"/>
          </ac:picMkLst>
        </pc:picChg>
        <pc:picChg chg="mod">
          <ac:chgData name="Mieko Landers" userId="S::mlanders@ccslib.org::07da9021-f6ba-44e0-a1fa-c81110e01fa0" providerId="AD" clId="Web-{FB52F664-F359-7CC2-7411-AA6BA81A57E1}" dt="2023-04-27T00:52:16.484" v="1160"/>
          <ac:picMkLst>
            <pc:docMk/>
            <pc:sldMk cId="3107435919" sldId="327"/>
            <ac:picMk id="9" creationId="{18731127-B4DB-026C-8136-FA6B241EB350}"/>
          </ac:picMkLst>
        </pc:picChg>
        <pc:picChg chg="mod">
          <ac:chgData name="Mieko Landers" userId="S::mlanders@ccslib.org::07da9021-f6ba-44e0-a1fa-c81110e01fa0" providerId="AD" clId="Web-{FB52F664-F359-7CC2-7411-AA6BA81A57E1}" dt="2023-04-27T00:52:27.281" v="1166"/>
          <ac:picMkLst>
            <pc:docMk/>
            <pc:sldMk cId="3107435919" sldId="327"/>
            <ac:picMk id="10" creationId="{A8084831-381C-82CD-51A0-F942CCF25599}"/>
          </ac:picMkLst>
        </pc:picChg>
      </pc:sldChg>
      <pc:sldChg chg="addSp delSp modSp add ord replId">
        <pc:chgData name="Mieko Landers" userId="S::mlanders@ccslib.org::07da9021-f6ba-44e0-a1fa-c81110e01fa0" providerId="AD" clId="Web-{FB52F664-F359-7CC2-7411-AA6BA81A57E1}" dt="2023-04-27T12:24:46.066" v="1698"/>
        <pc:sldMkLst>
          <pc:docMk/>
          <pc:sldMk cId="1668397076" sldId="328"/>
        </pc:sldMkLst>
        <pc:spChg chg="add del mod">
          <ac:chgData name="Mieko Landers" userId="S::mlanders@ccslib.org::07da9021-f6ba-44e0-a1fa-c81110e01fa0" providerId="AD" clId="Web-{FB52F664-F359-7CC2-7411-AA6BA81A57E1}" dt="2023-04-27T01:13:24.981" v="1484"/>
          <ac:spMkLst>
            <pc:docMk/>
            <pc:sldMk cId="1668397076" sldId="328"/>
            <ac:spMk id="2" creationId="{829C2876-AA46-4549-888A-E66ED0940AF2}"/>
          </ac:spMkLst>
        </pc:spChg>
        <pc:spChg chg="mod">
          <ac:chgData name="Mieko Landers" userId="S::mlanders@ccslib.org::07da9021-f6ba-44e0-a1fa-c81110e01fa0" providerId="AD" clId="Web-{FB52F664-F359-7CC2-7411-AA6BA81A57E1}" dt="2023-04-27T01:13:14.199" v="1481" actId="1076"/>
          <ac:spMkLst>
            <pc:docMk/>
            <pc:sldMk cId="1668397076" sldId="328"/>
            <ac:spMk id="3" creationId="{803E89ED-4E7F-45F0-5C22-17488541CBB0}"/>
          </ac:spMkLst>
        </pc:spChg>
        <pc:spChg chg="mod">
          <ac:chgData name="Mieko Landers" userId="S::mlanders@ccslib.org::07da9021-f6ba-44e0-a1fa-c81110e01fa0" providerId="AD" clId="Web-{FB52F664-F359-7CC2-7411-AA6BA81A57E1}" dt="2023-04-27T01:12:52.324" v="1476" actId="1076"/>
          <ac:spMkLst>
            <pc:docMk/>
            <pc:sldMk cId="1668397076" sldId="328"/>
            <ac:spMk id="4" creationId="{9BFC9925-AB41-499C-7FCA-CEE83CDFAF2B}"/>
          </ac:spMkLst>
        </pc:spChg>
        <pc:spChg chg="add mod">
          <ac:chgData name="Mieko Landers" userId="S::mlanders@ccslib.org::07da9021-f6ba-44e0-a1fa-c81110e01fa0" providerId="AD" clId="Web-{FB52F664-F359-7CC2-7411-AA6BA81A57E1}" dt="2023-04-27T01:14:53.202" v="1546" actId="1076"/>
          <ac:spMkLst>
            <pc:docMk/>
            <pc:sldMk cId="1668397076" sldId="328"/>
            <ac:spMk id="5" creationId="{1E01F6BF-C420-4E9E-44BF-FCD1FC58E314}"/>
          </ac:spMkLst>
        </pc:spChg>
        <pc:spChg chg="add mod">
          <ac:chgData name="Mieko Landers" userId="S::mlanders@ccslib.org::07da9021-f6ba-44e0-a1fa-c81110e01fa0" providerId="AD" clId="Web-{FB52F664-F359-7CC2-7411-AA6BA81A57E1}" dt="2023-04-27T01:14:55.358" v="1547" actId="1076"/>
          <ac:spMkLst>
            <pc:docMk/>
            <pc:sldMk cId="1668397076" sldId="328"/>
            <ac:spMk id="6" creationId="{E63EF73F-1103-0AB0-726F-85A4270EBF7A}"/>
          </ac:spMkLst>
        </pc:spChg>
        <pc:spChg chg="del">
          <ac:chgData name="Mieko Landers" userId="S::mlanders@ccslib.org::07da9021-f6ba-44e0-a1fa-c81110e01fa0" providerId="AD" clId="Web-{FB52F664-F359-7CC2-7411-AA6BA81A57E1}" dt="2023-04-27T12:24:40.269" v="1693"/>
          <ac:spMkLst>
            <pc:docMk/>
            <pc:sldMk cId="1668397076" sldId="328"/>
            <ac:spMk id="7" creationId="{AD5903CD-5E0A-5341-B682-9E09616B2647}"/>
          </ac:spMkLst>
        </pc:spChg>
        <pc:spChg chg="add del mod">
          <ac:chgData name="Mieko Landers" userId="S::mlanders@ccslib.org::07da9021-f6ba-44e0-a1fa-c81110e01fa0" providerId="AD" clId="Web-{FB52F664-F359-7CC2-7411-AA6BA81A57E1}" dt="2023-04-27T12:24:45.456" v="1697"/>
          <ac:spMkLst>
            <pc:docMk/>
            <pc:sldMk cId="1668397076" sldId="328"/>
            <ac:spMk id="8" creationId="{CFD3DC52-9C41-E091-48C7-A8452943BEAC}"/>
          </ac:spMkLst>
        </pc:spChg>
        <pc:spChg chg="add del mod">
          <ac:chgData name="Mieko Landers" userId="S::mlanders@ccslib.org::07da9021-f6ba-44e0-a1fa-c81110e01fa0" providerId="AD" clId="Web-{FB52F664-F359-7CC2-7411-AA6BA81A57E1}" dt="2023-04-27T12:24:43.722" v="1696"/>
          <ac:spMkLst>
            <pc:docMk/>
            <pc:sldMk cId="1668397076" sldId="328"/>
            <ac:spMk id="10" creationId="{0AA422B2-8702-C16D-E55E-FEB346830B3A}"/>
          </ac:spMkLst>
        </pc:spChg>
        <pc:spChg chg="add mod">
          <ac:chgData name="Mieko Landers" userId="S::mlanders@ccslib.org::07da9021-f6ba-44e0-a1fa-c81110e01fa0" providerId="AD" clId="Web-{FB52F664-F359-7CC2-7411-AA6BA81A57E1}" dt="2023-04-27T12:24:46.066" v="1698"/>
          <ac:spMkLst>
            <pc:docMk/>
            <pc:sldMk cId="1668397076" sldId="328"/>
            <ac:spMk id="12" creationId="{3CA361B6-7252-2918-2274-051C99CFD6D5}"/>
          </ac:spMkLst>
        </pc:spChg>
      </pc:sldChg>
      <pc:sldChg chg="addSp delSp modSp add ord replId">
        <pc:chgData name="Mieko Landers" userId="S::mlanders@ccslib.org::07da9021-f6ba-44e0-a1fa-c81110e01fa0" providerId="AD" clId="Web-{FB52F664-F359-7CC2-7411-AA6BA81A57E1}" dt="2023-04-27T12:26:02.411" v="1712" actId="1076"/>
        <pc:sldMkLst>
          <pc:docMk/>
          <pc:sldMk cId="2493744019" sldId="329"/>
        </pc:sldMkLst>
        <pc:spChg chg="mod">
          <ac:chgData name="Mieko Landers" userId="S::mlanders@ccslib.org::07da9021-f6ba-44e0-a1fa-c81110e01fa0" providerId="AD" clId="Web-{FB52F664-F359-7CC2-7411-AA6BA81A57E1}" dt="2023-04-27T01:18:08.972" v="1674" actId="20577"/>
          <ac:spMkLst>
            <pc:docMk/>
            <pc:sldMk cId="2493744019" sldId="329"/>
            <ac:spMk id="3" creationId="{803E89ED-4E7F-45F0-5C22-17488541CBB0}"/>
          </ac:spMkLst>
        </pc:spChg>
        <pc:spChg chg="add del mod">
          <ac:chgData name="Mieko Landers" userId="S::mlanders@ccslib.org::07da9021-f6ba-44e0-a1fa-c81110e01fa0" providerId="AD" clId="Web-{FB52F664-F359-7CC2-7411-AA6BA81A57E1}" dt="2023-04-27T12:24:29.175" v="1691"/>
          <ac:spMkLst>
            <pc:docMk/>
            <pc:sldMk cId="2493744019" sldId="329"/>
            <ac:spMk id="4" creationId="{8C3BAE63-0D17-E1CF-06E6-E82707210BA4}"/>
          </ac:spMkLst>
        </pc:spChg>
        <pc:spChg chg="add mod">
          <ac:chgData name="Mieko Landers" userId="S::mlanders@ccslib.org::07da9021-f6ba-44e0-a1fa-c81110e01fa0" providerId="AD" clId="Web-{FB52F664-F359-7CC2-7411-AA6BA81A57E1}" dt="2023-04-27T12:24:33.565" v="1692"/>
          <ac:spMkLst>
            <pc:docMk/>
            <pc:sldMk cId="2493744019" sldId="329"/>
            <ac:spMk id="6" creationId="{4D7C25E3-A278-FDCF-4066-357EA989BC8A}"/>
          </ac:spMkLst>
        </pc:spChg>
        <pc:spChg chg="del">
          <ac:chgData name="Mieko Landers" userId="S::mlanders@ccslib.org::07da9021-f6ba-44e0-a1fa-c81110e01fa0" providerId="AD" clId="Web-{FB52F664-F359-7CC2-7411-AA6BA81A57E1}" dt="2023-04-27T12:24:27.268" v="1690"/>
          <ac:spMkLst>
            <pc:docMk/>
            <pc:sldMk cId="2493744019" sldId="329"/>
            <ac:spMk id="7" creationId="{AD5903CD-5E0A-5341-B682-9E09616B2647}"/>
          </ac:spMkLst>
        </pc:spChg>
        <pc:picChg chg="del">
          <ac:chgData name="Mieko Landers" userId="S::mlanders@ccslib.org::07da9021-f6ba-44e0-a1fa-c81110e01fa0" providerId="AD" clId="Web-{FB52F664-F359-7CC2-7411-AA6BA81A57E1}" dt="2023-04-27T01:17:54.237" v="1667"/>
          <ac:picMkLst>
            <pc:docMk/>
            <pc:sldMk cId="2493744019" sldId="329"/>
            <ac:picMk id="5" creationId="{9C5EC739-C98C-1F81-A3C3-5B9C29FCA203}"/>
          </ac:picMkLst>
        </pc:picChg>
        <pc:picChg chg="del">
          <ac:chgData name="Mieko Landers" userId="S::mlanders@ccslib.org::07da9021-f6ba-44e0-a1fa-c81110e01fa0" providerId="AD" clId="Web-{FB52F664-F359-7CC2-7411-AA6BA81A57E1}" dt="2023-04-27T01:17:53.393" v="1666"/>
          <ac:picMkLst>
            <pc:docMk/>
            <pc:sldMk cId="2493744019" sldId="329"/>
            <ac:picMk id="6" creationId="{859E5F04-C70E-3238-D314-289A119291C8}"/>
          </ac:picMkLst>
        </pc:picChg>
        <pc:picChg chg="del">
          <ac:chgData name="Mieko Landers" userId="S::mlanders@ccslib.org::07da9021-f6ba-44e0-a1fa-c81110e01fa0" providerId="AD" clId="Web-{FB52F664-F359-7CC2-7411-AA6BA81A57E1}" dt="2023-04-27T01:17:54.877" v="1668"/>
          <ac:picMkLst>
            <pc:docMk/>
            <pc:sldMk cId="2493744019" sldId="329"/>
            <ac:picMk id="9" creationId="{0E9EF585-D53D-B777-82AF-04A95549588C}"/>
          </ac:picMkLst>
        </pc:picChg>
        <pc:picChg chg="add mod">
          <ac:chgData name="Mieko Landers" userId="S::mlanders@ccslib.org::07da9021-f6ba-44e0-a1fa-c81110e01fa0" providerId="AD" clId="Web-{FB52F664-F359-7CC2-7411-AA6BA81A57E1}" dt="2023-04-27T12:25:07.926" v="1700" actId="1076"/>
          <ac:picMkLst>
            <pc:docMk/>
            <pc:sldMk cId="2493744019" sldId="329"/>
            <ac:picMk id="9" creationId="{556642F9-FD3C-4AF2-D96F-1F30C7987DDD}"/>
          </ac:picMkLst>
        </pc:picChg>
        <pc:picChg chg="add mod">
          <ac:chgData name="Mieko Landers" userId="S::mlanders@ccslib.org::07da9021-f6ba-44e0-a1fa-c81110e01fa0" providerId="AD" clId="Web-{FB52F664-F359-7CC2-7411-AA6BA81A57E1}" dt="2023-04-27T12:25:56.614" v="1711" actId="1076"/>
          <ac:picMkLst>
            <pc:docMk/>
            <pc:sldMk cId="2493744019" sldId="329"/>
            <ac:picMk id="10" creationId="{E0BF5113-157A-B45A-B11F-ABCD544D0C56}"/>
          </ac:picMkLst>
        </pc:picChg>
        <pc:picChg chg="add mod">
          <ac:chgData name="Mieko Landers" userId="S::mlanders@ccslib.org::07da9021-f6ba-44e0-a1fa-c81110e01fa0" providerId="AD" clId="Web-{FB52F664-F359-7CC2-7411-AA6BA81A57E1}" dt="2023-04-27T12:26:02.411" v="1712" actId="1076"/>
          <ac:picMkLst>
            <pc:docMk/>
            <pc:sldMk cId="2493744019" sldId="329"/>
            <ac:picMk id="11" creationId="{EEB3D58A-7BA3-6A73-5E0C-CB75AA79955B}"/>
          </ac:picMkLst>
        </pc:picChg>
      </pc:sldChg>
      <pc:sldChg chg="addSp modSp add replId">
        <pc:chgData name="Mieko Landers" userId="S::mlanders@ccslib.org::07da9021-f6ba-44e0-a1fa-c81110e01fa0" providerId="AD" clId="Web-{FB52F664-F359-7CC2-7411-AA6BA81A57E1}" dt="2023-04-27T19:56:13.051" v="2515" actId="20577"/>
        <pc:sldMkLst>
          <pc:docMk/>
          <pc:sldMk cId="3074106267" sldId="330"/>
        </pc:sldMkLst>
        <pc:spChg chg="mod">
          <ac:chgData name="Mieko Landers" userId="S::mlanders@ccslib.org::07da9021-f6ba-44e0-a1fa-c81110e01fa0" providerId="AD" clId="Web-{FB52F664-F359-7CC2-7411-AA6BA81A57E1}" dt="2023-04-27T19:56:13.051" v="2515" actId="20577"/>
          <ac:spMkLst>
            <pc:docMk/>
            <pc:sldMk cId="3074106267" sldId="330"/>
            <ac:spMk id="3" creationId="{803E89ED-4E7F-45F0-5C22-17488541CBB0}"/>
          </ac:spMkLst>
        </pc:spChg>
        <pc:picChg chg="mod">
          <ac:chgData name="Mieko Landers" userId="S::mlanders@ccslib.org::07da9021-f6ba-44e0-a1fa-c81110e01fa0" providerId="AD" clId="Web-{FB52F664-F359-7CC2-7411-AA6BA81A57E1}" dt="2023-04-27T12:51:36.900" v="2314" actId="1076"/>
          <ac:picMkLst>
            <pc:docMk/>
            <pc:sldMk cId="3074106267" sldId="330"/>
            <ac:picMk id="2" creationId="{C46D8280-4B15-4A59-2EAD-006691580AF7}"/>
          </ac:picMkLst>
        </pc:picChg>
        <pc:picChg chg="add mod">
          <ac:chgData name="Mieko Landers" userId="S::mlanders@ccslib.org::07da9021-f6ba-44e0-a1fa-c81110e01fa0" providerId="AD" clId="Web-{FB52F664-F359-7CC2-7411-AA6BA81A57E1}" dt="2023-04-27T12:51:39.759" v="2315" actId="1076"/>
          <ac:picMkLst>
            <pc:docMk/>
            <pc:sldMk cId="3074106267" sldId="330"/>
            <ac:picMk id="4" creationId="{E9F24B58-75E2-8B60-BCA3-E0966D0AAC22}"/>
          </ac:picMkLst>
        </pc:picChg>
      </pc:sldChg>
      <pc:sldChg chg="addSp delSp modSp add replId">
        <pc:chgData name="Mieko Landers" userId="S::mlanders@ccslib.org::07da9021-f6ba-44e0-a1fa-c81110e01fa0" providerId="AD" clId="Web-{FB52F664-F359-7CC2-7411-AA6BA81A57E1}" dt="2023-04-27T13:03:08.541" v="2495"/>
        <pc:sldMkLst>
          <pc:docMk/>
          <pc:sldMk cId="2546316659" sldId="331"/>
        </pc:sldMkLst>
        <pc:spChg chg="mod">
          <ac:chgData name="Mieko Landers" userId="S::mlanders@ccslib.org::07da9021-f6ba-44e0-a1fa-c81110e01fa0" providerId="AD" clId="Web-{FB52F664-F359-7CC2-7411-AA6BA81A57E1}" dt="2023-04-27T13:02:53.213" v="2486" actId="14100"/>
          <ac:spMkLst>
            <pc:docMk/>
            <pc:sldMk cId="2546316659" sldId="331"/>
            <ac:spMk id="3" creationId="{803E89ED-4E7F-45F0-5C22-17488541CBB0}"/>
          </ac:spMkLst>
        </pc:spChg>
        <pc:picChg chg="del">
          <ac:chgData name="Mieko Landers" userId="S::mlanders@ccslib.org::07da9021-f6ba-44e0-a1fa-c81110e01fa0" providerId="AD" clId="Web-{FB52F664-F359-7CC2-7411-AA6BA81A57E1}" dt="2023-04-27T12:51:49.431" v="2320"/>
          <ac:picMkLst>
            <pc:docMk/>
            <pc:sldMk cId="2546316659" sldId="331"/>
            <ac:picMk id="2" creationId="{C46D8280-4B15-4A59-2EAD-006691580AF7}"/>
          </ac:picMkLst>
        </pc:picChg>
        <pc:picChg chg="add del mod">
          <ac:chgData name="Mieko Landers" userId="S::mlanders@ccslib.org::07da9021-f6ba-44e0-a1fa-c81110e01fa0" providerId="AD" clId="Web-{FB52F664-F359-7CC2-7411-AA6BA81A57E1}" dt="2023-04-27T13:03:08.541" v="2495"/>
          <ac:picMkLst>
            <pc:docMk/>
            <pc:sldMk cId="2546316659" sldId="331"/>
            <ac:picMk id="4" creationId="{6B51F536-1E2B-E415-68F8-F4FEF9D34021}"/>
          </ac:picMkLst>
        </pc:picChg>
        <pc:picChg chg="add mod">
          <ac:chgData name="Mieko Landers" userId="S::mlanders@ccslib.org::07da9021-f6ba-44e0-a1fa-c81110e01fa0" providerId="AD" clId="Web-{FB52F664-F359-7CC2-7411-AA6BA81A57E1}" dt="2023-04-27T13:03:04.541" v="2491" actId="1076"/>
          <ac:picMkLst>
            <pc:docMk/>
            <pc:sldMk cId="2546316659" sldId="331"/>
            <ac:picMk id="5" creationId="{530F08CE-D547-95A7-93AF-617C7D56C6CA}"/>
          </ac:picMkLst>
        </pc:picChg>
        <pc:picChg chg="add del mod">
          <ac:chgData name="Mieko Landers" userId="S::mlanders@ccslib.org::07da9021-f6ba-44e0-a1fa-c81110e01fa0" providerId="AD" clId="Web-{FB52F664-F359-7CC2-7411-AA6BA81A57E1}" dt="2023-04-27T13:03:08.541" v="2494"/>
          <ac:picMkLst>
            <pc:docMk/>
            <pc:sldMk cId="2546316659" sldId="331"/>
            <ac:picMk id="6" creationId="{737B9A57-5657-C6D2-5705-14A38AC8FAE9}"/>
          </ac:picMkLst>
        </pc:picChg>
        <pc:picChg chg="add del mod">
          <ac:chgData name="Mieko Landers" userId="S::mlanders@ccslib.org::07da9021-f6ba-44e0-a1fa-c81110e01fa0" providerId="AD" clId="Web-{FB52F664-F359-7CC2-7411-AA6BA81A57E1}" dt="2023-04-27T13:00:19.443" v="2449"/>
          <ac:picMkLst>
            <pc:docMk/>
            <pc:sldMk cId="2546316659" sldId="331"/>
            <ac:picMk id="8" creationId="{273282B2-0D59-1230-6747-C9F959258B01}"/>
          </ac:picMkLst>
        </pc:picChg>
        <pc:picChg chg="add del mod">
          <ac:chgData name="Mieko Landers" userId="S::mlanders@ccslib.org::07da9021-f6ba-44e0-a1fa-c81110e01fa0" providerId="AD" clId="Web-{FB52F664-F359-7CC2-7411-AA6BA81A57E1}" dt="2023-04-27T13:03:08.541" v="2493"/>
          <ac:picMkLst>
            <pc:docMk/>
            <pc:sldMk cId="2546316659" sldId="331"/>
            <ac:picMk id="9" creationId="{4C1979A7-0ADC-FBC6-34D9-BC0135E6BB35}"/>
          </ac:picMkLst>
        </pc:picChg>
        <pc:picChg chg="add del mod">
          <ac:chgData name="Mieko Landers" userId="S::mlanders@ccslib.org::07da9021-f6ba-44e0-a1fa-c81110e01fa0" providerId="AD" clId="Web-{FB52F664-F359-7CC2-7411-AA6BA81A57E1}" dt="2023-04-27T13:01:51.586" v="2474"/>
          <ac:picMkLst>
            <pc:docMk/>
            <pc:sldMk cId="2546316659" sldId="331"/>
            <ac:picMk id="10" creationId="{1995D101-36BB-7C41-1B3D-F90294CF9B5E}"/>
          </ac:picMkLst>
        </pc:picChg>
        <pc:picChg chg="add mod">
          <ac:chgData name="Mieko Landers" userId="S::mlanders@ccslib.org::07da9021-f6ba-44e0-a1fa-c81110e01fa0" providerId="AD" clId="Web-{FB52F664-F359-7CC2-7411-AA6BA81A57E1}" dt="2023-04-27T13:03:04.557" v="2492" actId="1076"/>
          <ac:picMkLst>
            <pc:docMk/>
            <pc:sldMk cId="2546316659" sldId="331"/>
            <ac:picMk id="11" creationId="{3A04983D-5E96-5B58-BF7C-6EA0E2439824}"/>
          </ac:picMkLst>
        </pc:picChg>
      </pc:sldChg>
      <pc:sldChg chg="delSp modSp add replId modNotes">
        <pc:chgData name="Mieko Landers" userId="S::mlanders@ccslib.org::07da9021-f6ba-44e0-a1fa-c81110e01fa0" providerId="AD" clId="Web-{FB52F664-F359-7CC2-7411-AA6BA81A57E1}" dt="2023-04-28T00:39:59.763" v="3417" actId="20577"/>
        <pc:sldMkLst>
          <pc:docMk/>
          <pc:sldMk cId="3143655947" sldId="332"/>
        </pc:sldMkLst>
        <pc:spChg chg="mod">
          <ac:chgData name="Mieko Landers" userId="S::mlanders@ccslib.org::07da9021-f6ba-44e0-a1fa-c81110e01fa0" providerId="AD" clId="Web-{FB52F664-F359-7CC2-7411-AA6BA81A57E1}" dt="2023-04-28T00:39:59.763" v="3417" actId="20577"/>
          <ac:spMkLst>
            <pc:docMk/>
            <pc:sldMk cId="3143655947" sldId="332"/>
            <ac:spMk id="3" creationId="{803E89ED-4E7F-45F0-5C22-17488541CBB0}"/>
          </ac:spMkLst>
        </pc:spChg>
        <pc:picChg chg="del mod">
          <ac:chgData name="Mieko Landers" userId="S::mlanders@ccslib.org::07da9021-f6ba-44e0-a1fa-c81110e01fa0" providerId="AD" clId="Web-{FB52F664-F359-7CC2-7411-AA6BA81A57E1}" dt="2023-04-27T22:41:54.224" v="2681"/>
          <ac:picMkLst>
            <pc:docMk/>
            <pc:sldMk cId="3143655947" sldId="332"/>
            <ac:picMk id="2" creationId="{DDC8797C-974A-F2A4-AC51-EB44D07A2B22}"/>
          </ac:picMkLst>
        </pc:picChg>
        <pc:picChg chg="del">
          <ac:chgData name="Mieko Landers" userId="S::mlanders@ccslib.org::07da9021-f6ba-44e0-a1fa-c81110e01fa0" providerId="AD" clId="Web-{FB52F664-F359-7CC2-7411-AA6BA81A57E1}" dt="2023-04-27T22:41:55.302" v="2683"/>
          <ac:picMkLst>
            <pc:docMk/>
            <pc:sldMk cId="3143655947" sldId="332"/>
            <ac:picMk id="4" creationId="{030D06A5-BB3B-63AE-E7D5-7C1414A0492B}"/>
          </ac:picMkLst>
        </pc:picChg>
        <pc:picChg chg="del">
          <ac:chgData name="Mieko Landers" userId="S::mlanders@ccslib.org::07da9021-f6ba-44e0-a1fa-c81110e01fa0" providerId="AD" clId="Web-{FB52F664-F359-7CC2-7411-AA6BA81A57E1}" dt="2023-04-27T22:41:51.865" v="2679"/>
          <ac:picMkLst>
            <pc:docMk/>
            <pc:sldMk cId="3143655947" sldId="332"/>
            <ac:picMk id="6" creationId="{A0078BF6-3311-A047-A537-1CCF9AA17260}"/>
          </ac:picMkLst>
        </pc:picChg>
        <pc:picChg chg="del">
          <ac:chgData name="Mieko Landers" userId="S::mlanders@ccslib.org::07da9021-f6ba-44e0-a1fa-c81110e01fa0" providerId="AD" clId="Web-{FB52F664-F359-7CC2-7411-AA6BA81A57E1}" dt="2023-04-27T22:41:54.771" v="2682"/>
          <ac:picMkLst>
            <pc:docMk/>
            <pc:sldMk cId="3143655947" sldId="332"/>
            <ac:picMk id="8" creationId="{7BD4B4C2-2BB1-1733-C4C9-4B66A9D5D032}"/>
          </ac:picMkLst>
        </pc:picChg>
        <pc:picChg chg="mod">
          <ac:chgData name="Mieko Landers" userId="S::mlanders@ccslib.org::07da9021-f6ba-44e0-a1fa-c81110e01fa0" providerId="AD" clId="Web-{FB52F664-F359-7CC2-7411-AA6BA81A57E1}" dt="2023-04-28T00:38:59.355" v="3380"/>
          <ac:picMkLst>
            <pc:docMk/>
            <pc:sldMk cId="3143655947" sldId="332"/>
            <ac:picMk id="9" creationId="{132CDB45-C71A-DC50-ED6E-4A5460677E00}"/>
          </ac:picMkLst>
        </pc:picChg>
      </pc:sldChg>
      <pc:sldChg chg="delSp modSp add ord replId">
        <pc:chgData name="Mieko Landers" userId="S::mlanders@ccslib.org::07da9021-f6ba-44e0-a1fa-c81110e01fa0" providerId="AD" clId="Web-{FB52F664-F359-7CC2-7411-AA6BA81A57E1}" dt="2023-04-28T00:35:10.131" v="3105" actId="20577"/>
        <pc:sldMkLst>
          <pc:docMk/>
          <pc:sldMk cId="3563983917" sldId="333"/>
        </pc:sldMkLst>
        <pc:spChg chg="mod">
          <ac:chgData name="Mieko Landers" userId="S::mlanders@ccslib.org::07da9021-f6ba-44e0-a1fa-c81110e01fa0" providerId="AD" clId="Web-{FB52F664-F359-7CC2-7411-AA6BA81A57E1}" dt="2023-04-28T00:35:10.131" v="3105" actId="20577"/>
          <ac:spMkLst>
            <pc:docMk/>
            <pc:sldMk cId="3563983917" sldId="333"/>
            <ac:spMk id="3" creationId="{803E89ED-4E7F-45F0-5C22-17488541CBB0}"/>
          </ac:spMkLst>
        </pc:spChg>
        <pc:spChg chg="mod">
          <ac:chgData name="Mieko Landers" userId="S::mlanders@ccslib.org::07da9021-f6ba-44e0-a1fa-c81110e01fa0" providerId="AD" clId="Web-{FB52F664-F359-7CC2-7411-AA6BA81A57E1}" dt="2023-04-27T23:06:24.308" v="2840" actId="20577"/>
          <ac:spMkLst>
            <pc:docMk/>
            <pc:sldMk cId="3563983917" sldId="333"/>
            <ac:spMk id="7" creationId="{AD5903CD-5E0A-5341-B682-9E09616B2647}"/>
          </ac:spMkLst>
        </pc:spChg>
        <pc:picChg chg="del">
          <ac:chgData name="Mieko Landers" userId="S::mlanders@ccslib.org::07da9021-f6ba-44e0-a1fa-c81110e01fa0" providerId="AD" clId="Web-{FB52F664-F359-7CC2-7411-AA6BA81A57E1}" dt="2023-04-27T23:06:40.465" v="2874"/>
          <ac:picMkLst>
            <pc:docMk/>
            <pc:sldMk cId="3563983917" sldId="333"/>
            <ac:picMk id="6" creationId="{F4A382EF-021F-B16C-B6A8-4B6B601B3E51}"/>
          </ac:picMkLst>
        </pc:picChg>
        <pc:picChg chg="del">
          <ac:chgData name="Mieko Landers" userId="S::mlanders@ccslib.org::07da9021-f6ba-44e0-a1fa-c81110e01fa0" providerId="AD" clId="Web-{FB52F664-F359-7CC2-7411-AA6BA81A57E1}" dt="2023-04-27T23:06:39.793" v="2873"/>
          <ac:picMkLst>
            <pc:docMk/>
            <pc:sldMk cId="3563983917" sldId="333"/>
            <ac:picMk id="8" creationId="{BB9BD642-1F13-E7FE-03D3-36A2808B399F}"/>
          </ac:picMkLst>
        </pc:picChg>
      </pc:sldChg>
      <pc:sldChg chg="modSp add ord replId">
        <pc:chgData name="Mieko Landers" userId="S::mlanders@ccslib.org::07da9021-f6ba-44e0-a1fa-c81110e01fa0" providerId="AD" clId="Web-{FB52F664-F359-7CC2-7411-AA6BA81A57E1}" dt="2023-04-28T00:35:50.835" v="3121" actId="20577"/>
        <pc:sldMkLst>
          <pc:docMk/>
          <pc:sldMk cId="3894940804" sldId="334"/>
        </pc:sldMkLst>
        <pc:spChg chg="mod">
          <ac:chgData name="Mieko Landers" userId="S::mlanders@ccslib.org::07da9021-f6ba-44e0-a1fa-c81110e01fa0" providerId="AD" clId="Web-{FB52F664-F359-7CC2-7411-AA6BA81A57E1}" dt="2023-04-28T00:35:50.835" v="3121" actId="20577"/>
          <ac:spMkLst>
            <pc:docMk/>
            <pc:sldMk cId="3894940804" sldId="334"/>
            <ac:spMk id="3" creationId="{803E89ED-4E7F-45F0-5C22-17488541CBB0}"/>
          </ac:spMkLst>
        </pc:spChg>
      </pc:sldChg>
      <pc:sldChg chg="modSp add ord replId">
        <pc:chgData name="Mieko Landers" userId="S::mlanders@ccslib.org::07da9021-f6ba-44e0-a1fa-c81110e01fa0" providerId="AD" clId="Web-{FB52F664-F359-7CC2-7411-AA6BA81A57E1}" dt="2023-04-28T00:36:54.446" v="3271" actId="20577"/>
        <pc:sldMkLst>
          <pc:docMk/>
          <pc:sldMk cId="2697132748" sldId="335"/>
        </pc:sldMkLst>
        <pc:spChg chg="mod">
          <ac:chgData name="Mieko Landers" userId="S::mlanders@ccslib.org::07da9021-f6ba-44e0-a1fa-c81110e01fa0" providerId="AD" clId="Web-{FB52F664-F359-7CC2-7411-AA6BA81A57E1}" dt="2023-04-28T00:36:54.446" v="3271" actId="20577"/>
          <ac:spMkLst>
            <pc:docMk/>
            <pc:sldMk cId="2697132748" sldId="335"/>
            <ac:spMk id="3" creationId="{803E89ED-4E7F-45F0-5C22-17488541CBB0}"/>
          </ac:spMkLst>
        </pc:spChg>
      </pc:sldChg>
      <pc:sldChg chg="modSp add ord replId">
        <pc:chgData name="Mieko Landers" userId="S::mlanders@ccslib.org::07da9021-f6ba-44e0-a1fa-c81110e01fa0" providerId="AD" clId="Web-{FB52F664-F359-7CC2-7411-AA6BA81A57E1}" dt="2023-04-28T00:38:14.385" v="3371" actId="20577"/>
        <pc:sldMkLst>
          <pc:docMk/>
          <pc:sldMk cId="3558056196" sldId="336"/>
        </pc:sldMkLst>
        <pc:spChg chg="mod">
          <ac:chgData name="Mieko Landers" userId="S::mlanders@ccslib.org::07da9021-f6ba-44e0-a1fa-c81110e01fa0" providerId="AD" clId="Web-{FB52F664-F359-7CC2-7411-AA6BA81A57E1}" dt="2023-04-28T00:38:14.385" v="3371" actId="20577"/>
          <ac:spMkLst>
            <pc:docMk/>
            <pc:sldMk cId="3558056196" sldId="336"/>
            <ac:spMk id="3" creationId="{803E89ED-4E7F-45F0-5C22-17488541CBB0}"/>
          </ac:spMkLst>
        </pc:spChg>
      </pc:sldChg>
      <pc:sldChg chg="delSp modSp add replId">
        <pc:chgData name="Mieko Landers" userId="S::mlanders@ccslib.org::07da9021-f6ba-44e0-a1fa-c81110e01fa0" providerId="AD" clId="Web-{FB52F664-F359-7CC2-7411-AA6BA81A57E1}" dt="2023-04-28T00:40:41.935" v="3440" actId="1076"/>
        <pc:sldMkLst>
          <pc:docMk/>
          <pc:sldMk cId="393201675" sldId="337"/>
        </pc:sldMkLst>
        <pc:spChg chg="mod">
          <ac:chgData name="Mieko Landers" userId="S::mlanders@ccslib.org::07da9021-f6ba-44e0-a1fa-c81110e01fa0" providerId="AD" clId="Web-{FB52F664-F359-7CC2-7411-AA6BA81A57E1}" dt="2023-04-28T00:40:41.935" v="3440" actId="1076"/>
          <ac:spMkLst>
            <pc:docMk/>
            <pc:sldMk cId="393201675" sldId="337"/>
            <ac:spMk id="3" creationId="{803E89ED-4E7F-45F0-5C22-17488541CBB0}"/>
          </ac:spMkLst>
        </pc:spChg>
        <pc:picChg chg="del">
          <ac:chgData name="Mieko Landers" userId="S::mlanders@ccslib.org::07da9021-f6ba-44e0-a1fa-c81110e01fa0" providerId="AD" clId="Web-{FB52F664-F359-7CC2-7411-AA6BA81A57E1}" dt="2023-04-28T00:40:27.123" v="3421"/>
          <ac:picMkLst>
            <pc:docMk/>
            <pc:sldMk cId="393201675" sldId="337"/>
            <ac:picMk id="9" creationId="{132CDB45-C71A-DC50-ED6E-4A5460677E00}"/>
          </ac:picMkLst>
        </pc:picChg>
      </pc:sldChg>
      <pc:sldMasterChg chg="modTransition modSldLayout">
        <pc:chgData name="Mieko Landers" userId="S::mlanders@ccslib.org::07da9021-f6ba-44e0-a1fa-c81110e01fa0" providerId="AD" clId="Web-{FB52F664-F359-7CC2-7411-AA6BA81A57E1}" dt="2023-04-26T22:45:53.874" v="299"/>
        <pc:sldMasterMkLst>
          <pc:docMk/>
          <pc:sldMasterMk cId="1834948040" sldId="2147483648"/>
        </pc:sldMasterMkLst>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3805007257" sldId="2147483650"/>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1176146817" sldId="2147483652"/>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732849467" sldId="2147483655"/>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914892963" sldId="2147483661"/>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2816368035" sldId="2147483662"/>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2716449360" sldId="2147483663"/>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4028975041" sldId="2147483664"/>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4039630727" sldId="2147483665"/>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2553602243" sldId="2147483666"/>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3954030771" sldId="2147483668"/>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1545539482" sldId="2147483669"/>
          </pc:sldLayoutMkLst>
        </pc:sldLayoutChg>
        <pc:sldLayoutChg chg="modTransition">
          <pc:chgData name="Mieko Landers" userId="S::mlanders@ccslib.org::07da9021-f6ba-44e0-a1fa-c81110e01fa0" providerId="AD" clId="Web-{FB52F664-F359-7CC2-7411-AA6BA81A57E1}" dt="2023-04-26T22:45:53.874" v="299"/>
          <pc:sldLayoutMkLst>
            <pc:docMk/>
            <pc:sldMasterMk cId="1834948040" sldId="2147483648"/>
            <pc:sldLayoutMk cId="1759609151" sldId="2147483670"/>
          </pc:sldLayoutMkLst>
        </pc:sldLayoutChg>
      </pc:sldMasterChg>
    </pc:docChg>
  </pc:docChgLst>
  <pc:docChgLst>
    <pc:chgData name="Mieko Landers" userId="S::mlanders@ccslib.org::07da9021-f6ba-44e0-a1fa-c81110e01fa0" providerId="AD" clId="Web-{F65E0D80-BC29-C0C8-19FF-3F61A99813A1}"/>
    <pc:docChg chg="addSld delSld modSld">
      <pc:chgData name="Mieko Landers" userId="S::mlanders@ccslib.org::07da9021-f6ba-44e0-a1fa-c81110e01fa0" providerId="AD" clId="Web-{F65E0D80-BC29-C0C8-19FF-3F61A99813A1}" dt="2023-04-26T16:33:35.297" v="1527" actId="1076"/>
      <pc:docMkLst>
        <pc:docMk/>
      </pc:docMkLst>
      <pc:sldChg chg="addSp delSp modSp">
        <pc:chgData name="Mieko Landers" userId="S::mlanders@ccslib.org::07da9021-f6ba-44e0-a1fa-c81110e01fa0" providerId="AD" clId="Web-{F65E0D80-BC29-C0C8-19FF-3F61A99813A1}" dt="2023-04-26T16:16:12.992" v="1370" actId="1076"/>
        <pc:sldMkLst>
          <pc:docMk/>
          <pc:sldMk cId="1850660880" sldId="279"/>
        </pc:sldMkLst>
        <pc:spChg chg="add mod">
          <ac:chgData name="Mieko Landers" userId="S::mlanders@ccslib.org::07da9021-f6ba-44e0-a1fa-c81110e01fa0" providerId="AD" clId="Web-{F65E0D80-BC29-C0C8-19FF-3F61A99813A1}" dt="2023-04-26T16:16:12.992" v="1370" actId="1076"/>
          <ac:spMkLst>
            <pc:docMk/>
            <pc:sldMk cId="1850660880" sldId="279"/>
            <ac:spMk id="2" creationId="{437E0CD4-379B-0AD2-F33C-7D2A57679A8C}"/>
          </ac:spMkLst>
        </pc:spChg>
        <pc:spChg chg="mod">
          <ac:chgData name="Mieko Landers" userId="S::mlanders@ccslib.org::07da9021-f6ba-44e0-a1fa-c81110e01fa0" providerId="AD" clId="Web-{F65E0D80-BC29-C0C8-19FF-3F61A99813A1}" dt="2023-04-26T16:16:09.414" v="1369" actId="20577"/>
          <ac:spMkLst>
            <pc:docMk/>
            <pc:sldMk cId="1850660880" sldId="279"/>
            <ac:spMk id="3" creationId="{AE681532-B7CE-8B84-6135-A28BE688BBE5}"/>
          </ac:spMkLst>
        </pc:spChg>
        <pc:spChg chg="add del">
          <ac:chgData name="Mieko Landers" userId="S::mlanders@ccslib.org::07da9021-f6ba-44e0-a1fa-c81110e01fa0" providerId="AD" clId="Web-{F65E0D80-BC29-C0C8-19FF-3F61A99813A1}" dt="2023-04-24T20:06:52.124" v="40"/>
          <ac:spMkLst>
            <pc:docMk/>
            <pc:sldMk cId="1850660880" sldId="279"/>
            <ac:spMk id="4" creationId="{5AF91D10-BE42-AA22-127F-8ED79FC64CB0}"/>
          </ac:spMkLst>
        </pc:spChg>
        <pc:spChg chg="add mod">
          <ac:chgData name="Mieko Landers" userId="S::mlanders@ccslib.org::07da9021-f6ba-44e0-a1fa-c81110e01fa0" providerId="AD" clId="Web-{F65E0D80-BC29-C0C8-19FF-3F61A99813A1}" dt="2023-04-26T00:24:21.694" v="677" actId="1076"/>
          <ac:spMkLst>
            <pc:docMk/>
            <pc:sldMk cId="1850660880" sldId="279"/>
            <ac:spMk id="4" creationId="{E6799E88-0ABE-9033-D517-42F7A90776C0}"/>
          </ac:spMkLst>
        </pc:spChg>
        <pc:spChg chg="add mod">
          <ac:chgData name="Mieko Landers" userId="S::mlanders@ccslib.org::07da9021-f6ba-44e0-a1fa-c81110e01fa0" providerId="AD" clId="Web-{F65E0D80-BC29-C0C8-19FF-3F61A99813A1}" dt="2023-04-24T20:08:12.188" v="54" actId="1076"/>
          <ac:spMkLst>
            <pc:docMk/>
            <pc:sldMk cId="1850660880" sldId="279"/>
            <ac:spMk id="5" creationId="{E779318A-EBA3-73A7-E729-C512D22308EB}"/>
          </ac:spMkLst>
        </pc:spChg>
        <pc:spChg chg="add mod">
          <ac:chgData name="Mieko Landers" userId="S::mlanders@ccslib.org::07da9021-f6ba-44e0-a1fa-c81110e01fa0" providerId="AD" clId="Web-{F65E0D80-BC29-C0C8-19FF-3F61A99813A1}" dt="2023-04-24T20:08:16.922" v="56" actId="1076"/>
          <ac:spMkLst>
            <pc:docMk/>
            <pc:sldMk cId="1850660880" sldId="279"/>
            <ac:spMk id="6" creationId="{BC0DAD47-8EBF-E782-EB47-8DA7FF3A06BC}"/>
          </ac:spMkLst>
        </pc:spChg>
        <pc:spChg chg="add mod">
          <ac:chgData name="Mieko Landers" userId="S::mlanders@ccslib.org::07da9021-f6ba-44e0-a1fa-c81110e01fa0" providerId="AD" clId="Web-{F65E0D80-BC29-C0C8-19FF-3F61A99813A1}" dt="2023-04-24T20:08:20.703" v="58" actId="1076"/>
          <ac:spMkLst>
            <pc:docMk/>
            <pc:sldMk cId="1850660880" sldId="279"/>
            <ac:spMk id="8" creationId="{323C0466-D6FD-18A6-0140-66B1EC172162}"/>
          </ac:spMkLst>
        </pc:spChg>
      </pc:sldChg>
      <pc:sldChg chg="addSp modSp">
        <pc:chgData name="Mieko Landers" userId="S::mlanders@ccslib.org::07da9021-f6ba-44e0-a1fa-c81110e01fa0" providerId="AD" clId="Web-{F65E0D80-BC29-C0C8-19FF-3F61A99813A1}" dt="2023-04-25T22:09:49.596" v="531"/>
        <pc:sldMkLst>
          <pc:docMk/>
          <pc:sldMk cId="3285250095" sldId="281"/>
        </pc:sldMkLst>
        <pc:spChg chg="mod">
          <ac:chgData name="Mieko Landers" userId="S::mlanders@ccslib.org::07da9021-f6ba-44e0-a1fa-c81110e01fa0" providerId="AD" clId="Web-{F65E0D80-BC29-C0C8-19FF-3F61A99813A1}" dt="2023-04-25T22:07:56.546" v="495" actId="1076"/>
          <ac:spMkLst>
            <pc:docMk/>
            <pc:sldMk cId="3285250095" sldId="281"/>
            <ac:spMk id="3" creationId="{803E89ED-4E7F-45F0-5C22-17488541CBB0}"/>
          </ac:spMkLst>
        </pc:spChg>
        <pc:picChg chg="add mod">
          <ac:chgData name="Mieko Landers" userId="S::mlanders@ccslib.org::07da9021-f6ba-44e0-a1fa-c81110e01fa0" providerId="AD" clId="Web-{F65E0D80-BC29-C0C8-19FF-3F61A99813A1}" dt="2023-04-25T22:09:15.985" v="524" actId="1076"/>
          <ac:picMkLst>
            <pc:docMk/>
            <pc:sldMk cId="3285250095" sldId="281"/>
            <ac:picMk id="2" creationId="{3FC582AA-7AAC-5EFE-F274-E0ED02A485D2}"/>
          </ac:picMkLst>
        </pc:picChg>
        <pc:picChg chg="add mod">
          <ac:chgData name="Mieko Landers" userId="S::mlanders@ccslib.org::07da9021-f6ba-44e0-a1fa-c81110e01fa0" providerId="AD" clId="Web-{F65E0D80-BC29-C0C8-19FF-3F61A99813A1}" dt="2023-04-25T22:09:49.596" v="531"/>
          <ac:picMkLst>
            <pc:docMk/>
            <pc:sldMk cId="3285250095" sldId="281"/>
            <ac:picMk id="4" creationId="{F4921FDA-DDE8-473F-586F-D3F061491E25}"/>
          </ac:picMkLst>
        </pc:picChg>
        <pc:picChg chg="add mod">
          <ac:chgData name="Mieko Landers" userId="S::mlanders@ccslib.org::07da9021-f6ba-44e0-a1fa-c81110e01fa0" providerId="AD" clId="Web-{F65E0D80-BC29-C0C8-19FF-3F61A99813A1}" dt="2023-04-25T22:09:49.596" v="531"/>
          <ac:picMkLst>
            <pc:docMk/>
            <pc:sldMk cId="3285250095" sldId="281"/>
            <ac:picMk id="5" creationId="{945EA869-85CB-5B8D-3ADD-8A8837BB3F42}"/>
          </ac:picMkLst>
        </pc:picChg>
        <pc:picChg chg="add mod">
          <ac:chgData name="Mieko Landers" userId="S::mlanders@ccslib.org::07da9021-f6ba-44e0-a1fa-c81110e01fa0" providerId="AD" clId="Web-{F65E0D80-BC29-C0C8-19FF-3F61A99813A1}" dt="2023-04-25T22:09:49.596" v="531"/>
          <ac:picMkLst>
            <pc:docMk/>
            <pc:sldMk cId="3285250095" sldId="281"/>
            <ac:picMk id="6" creationId="{9EDD996C-35CE-51E3-880D-CBF16545A891}"/>
          </ac:picMkLst>
        </pc:picChg>
        <pc:picChg chg="add mod">
          <ac:chgData name="Mieko Landers" userId="S::mlanders@ccslib.org::07da9021-f6ba-44e0-a1fa-c81110e01fa0" providerId="AD" clId="Web-{F65E0D80-BC29-C0C8-19FF-3F61A99813A1}" dt="2023-04-25T22:09:49.596" v="531"/>
          <ac:picMkLst>
            <pc:docMk/>
            <pc:sldMk cId="3285250095" sldId="281"/>
            <ac:picMk id="8" creationId="{3466103B-9C5D-0B65-D23F-5CAC0E3DCC07}"/>
          </ac:picMkLst>
        </pc:picChg>
        <pc:picChg chg="add mod">
          <ac:chgData name="Mieko Landers" userId="S::mlanders@ccslib.org::07da9021-f6ba-44e0-a1fa-c81110e01fa0" providerId="AD" clId="Web-{F65E0D80-BC29-C0C8-19FF-3F61A99813A1}" dt="2023-04-25T22:09:49.596" v="531"/>
          <ac:picMkLst>
            <pc:docMk/>
            <pc:sldMk cId="3285250095" sldId="281"/>
            <ac:picMk id="9" creationId="{18731127-B4DB-026C-8136-FA6B241EB350}"/>
          </ac:picMkLst>
        </pc:picChg>
        <pc:picChg chg="add mod">
          <ac:chgData name="Mieko Landers" userId="S::mlanders@ccslib.org::07da9021-f6ba-44e0-a1fa-c81110e01fa0" providerId="AD" clId="Web-{F65E0D80-BC29-C0C8-19FF-3F61A99813A1}" dt="2023-04-25T22:09:49.596" v="531"/>
          <ac:picMkLst>
            <pc:docMk/>
            <pc:sldMk cId="3285250095" sldId="281"/>
            <ac:picMk id="10" creationId="{A8084831-381C-82CD-51A0-F942CCF25599}"/>
          </ac:picMkLst>
        </pc:picChg>
      </pc:sldChg>
      <pc:sldChg chg="addSp delSp modSp">
        <pc:chgData name="Mieko Landers" userId="S::mlanders@ccslib.org::07da9021-f6ba-44e0-a1fa-c81110e01fa0" providerId="AD" clId="Web-{F65E0D80-BC29-C0C8-19FF-3F61A99813A1}" dt="2023-04-26T15:05:53.914" v="741" actId="1076"/>
        <pc:sldMkLst>
          <pc:docMk/>
          <pc:sldMk cId="2398277043" sldId="282"/>
        </pc:sldMkLst>
        <pc:spChg chg="mod">
          <ac:chgData name="Mieko Landers" userId="S::mlanders@ccslib.org::07da9021-f6ba-44e0-a1fa-c81110e01fa0" providerId="AD" clId="Web-{F65E0D80-BC29-C0C8-19FF-3F61A99813A1}" dt="2023-04-26T15:05:44.555" v="738" actId="1076"/>
          <ac:spMkLst>
            <pc:docMk/>
            <pc:sldMk cId="2398277043" sldId="282"/>
            <ac:spMk id="3" creationId="{803E89ED-4E7F-45F0-5C22-17488541CBB0}"/>
          </ac:spMkLst>
        </pc:spChg>
        <pc:picChg chg="add del mod">
          <ac:chgData name="Mieko Landers" userId="S::mlanders@ccslib.org::07da9021-f6ba-44e0-a1fa-c81110e01fa0" providerId="AD" clId="Web-{F65E0D80-BC29-C0C8-19FF-3F61A99813A1}" dt="2023-04-26T00:19:36.810" v="597"/>
          <ac:picMkLst>
            <pc:docMk/>
            <pc:sldMk cId="2398277043" sldId="282"/>
            <ac:picMk id="2" creationId="{3E72C99F-9699-0FE6-19FF-1905FB1DA584}"/>
          </ac:picMkLst>
        </pc:picChg>
        <pc:picChg chg="add mod">
          <ac:chgData name="Mieko Landers" userId="S::mlanders@ccslib.org::07da9021-f6ba-44e0-a1fa-c81110e01fa0" providerId="AD" clId="Web-{F65E0D80-BC29-C0C8-19FF-3F61A99813A1}" dt="2023-04-26T15:05:48.883" v="739" actId="1076"/>
          <ac:picMkLst>
            <pc:docMk/>
            <pc:sldMk cId="2398277043" sldId="282"/>
            <ac:picMk id="4" creationId="{C6832F94-0E37-C241-5CD7-5CD67BB26F1D}"/>
          </ac:picMkLst>
        </pc:picChg>
        <pc:picChg chg="add mod">
          <ac:chgData name="Mieko Landers" userId="S::mlanders@ccslib.org::07da9021-f6ba-44e0-a1fa-c81110e01fa0" providerId="AD" clId="Web-{F65E0D80-BC29-C0C8-19FF-3F61A99813A1}" dt="2023-04-26T15:05:51.180" v="740" actId="1076"/>
          <ac:picMkLst>
            <pc:docMk/>
            <pc:sldMk cId="2398277043" sldId="282"/>
            <ac:picMk id="5" creationId="{CB8C83C7-3991-AC84-2848-55B24D9898F9}"/>
          </ac:picMkLst>
        </pc:picChg>
        <pc:picChg chg="add mod">
          <ac:chgData name="Mieko Landers" userId="S::mlanders@ccslib.org::07da9021-f6ba-44e0-a1fa-c81110e01fa0" providerId="AD" clId="Web-{F65E0D80-BC29-C0C8-19FF-3F61A99813A1}" dt="2023-04-26T15:05:53.914" v="741" actId="1076"/>
          <ac:picMkLst>
            <pc:docMk/>
            <pc:sldMk cId="2398277043" sldId="282"/>
            <ac:picMk id="6" creationId="{DF18B5E8-1DBA-E04F-2909-9748A7527610}"/>
          </ac:picMkLst>
        </pc:picChg>
      </pc:sldChg>
      <pc:sldChg chg="addSp delSp modSp">
        <pc:chgData name="Mieko Landers" userId="S::mlanders@ccslib.org::07da9021-f6ba-44e0-a1fa-c81110e01fa0" providerId="AD" clId="Web-{F65E0D80-BC29-C0C8-19FF-3F61A99813A1}" dt="2023-04-26T16:17:09.026" v="1373" actId="20577"/>
        <pc:sldMkLst>
          <pc:docMk/>
          <pc:sldMk cId="4212756486" sldId="283"/>
        </pc:sldMkLst>
        <pc:spChg chg="mod">
          <ac:chgData name="Mieko Landers" userId="S::mlanders@ccslib.org::07da9021-f6ba-44e0-a1fa-c81110e01fa0" providerId="AD" clId="Web-{F65E0D80-BC29-C0C8-19FF-3F61A99813A1}" dt="2023-04-26T16:17:09.026" v="1373" actId="20577"/>
          <ac:spMkLst>
            <pc:docMk/>
            <pc:sldMk cId="4212756486" sldId="283"/>
            <ac:spMk id="3" creationId="{803E89ED-4E7F-45F0-5C22-17488541CBB0}"/>
          </ac:spMkLst>
        </pc:spChg>
        <pc:spChg chg="add mod">
          <ac:chgData name="Mieko Landers" userId="S::mlanders@ccslib.org::07da9021-f6ba-44e0-a1fa-c81110e01fa0" providerId="AD" clId="Web-{F65E0D80-BC29-C0C8-19FF-3F61A99813A1}" dt="2023-04-26T16:15:56.867" v="1368" actId="1076"/>
          <ac:spMkLst>
            <pc:docMk/>
            <pc:sldMk cId="4212756486" sldId="283"/>
            <ac:spMk id="4" creationId="{9BFC9925-AB41-499C-7FCA-CEE83CDFAF2B}"/>
          </ac:spMkLst>
        </pc:spChg>
        <pc:picChg chg="add del mod">
          <ac:chgData name="Mieko Landers" userId="S::mlanders@ccslib.org::07da9021-f6ba-44e0-a1fa-c81110e01fa0" providerId="AD" clId="Web-{F65E0D80-BC29-C0C8-19FF-3F61A99813A1}" dt="2023-04-26T15:57:43.810" v="990"/>
          <ac:picMkLst>
            <pc:docMk/>
            <pc:sldMk cId="4212756486" sldId="283"/>
            <ac:picMk id="5" creationId="{E3DDB8A9-0E16-135B-8B06-5C7A2098D6E2}"/>
          </ac:picMkLst>
        </pc:picChg>
        <pc:picChg chg="add mod">
          <ac:chgData name="Mieko Landers" userId="S::mlanders@ccslib.org::07da9021-f6ba-44e0-a1fa-c81110e01fa0" providerId="AD" clId="Web-{F65E0D80-BC29-C0C8-19FF-3F61A99813A1}" dt="2023-04-26T15:58:07.827" v="998" actId="1076"/>
          <ac:picMkLst>
            <pc:docMk/>
            <pc:sldMk cId="4212756486" sldId="283"/>
            <ac:picMk id="6" creationId="{F4A382EF-021F-B16C-B6A8-4B6B601B3E51}"/>
          </ac:picMkLst>
        </pc:picChg>
        <pc:picChg chg="add mod">
          <ac:chgData name="Mieko Landers" userId="S::mlanders@ccslib.org::07da9021-f6ba-44e0-a1fa-c81110e01fa0" providerId="AD" clId="Web-{F65E0D80-BC29-C0C8-19FF-3F61A99813A1}" dt="2023-04-26T15:58:07.827" v="999" actId="1076"/>
          <ac:picMkLst>
            <pc:docMk/>
            <pc:sldMk cId="4212756486" sldId="283"/>
            <ac:picMk id="8" creationId="{BB9BD642-1F13-E7FE-03D3-36A2808B399F}"/>
          </ac:picMkLst>
        </pc:picChg>
        <pc:picChg chg="add del mod">
          <ac:chgData name="Mieko Landers" userId="S::mlanders@ccslib.org::07da9021-f6ba-44e0-a1fa-c81110e01fa0" providerId="AD" clId="Web-{F65E0D80-BC29-C0C8-19FF-3F61A99813A1}" dt="2023-04-26T15:57:46.654" v="992"/>
          <ac:picMkLst>
            <pc:docMk/>
            <pc:sldMk cId="4212756486" sldId="283"/>
            <ac:picMk id="9" creationId="{24132405-1519-D89A-D749-B44AABA0D1AF}"/>
          </ac:picMkLst>
        </pc:picChg>
      </pc:sldChg>
      <pc:sldChg chg="addSp modSp">
        <pc:chgData name="Mieko Landers" userId="S::mlanders@ccslib.org::07da9021-f6ba-44e0-a1fa-c81110e01fa0" providerId="AD" clId="Web-{F65E0D80-BC29-C0C8-19FF-3F61A99813A1}" dt="2023-04-26T16:15:47.632" v="1366" actId="1076"/>
        <pc:sldMkLst>
          <pc:docMk/>
          <pc:sldMk cId="3438572941" sldId="284"/>
        </pc:sldMkLst>
        <pc:spChg chg="mod">
          <ac:chgData name="Mieko Landers" userId="S::mlanders@ccslib.org::07da9021-f6ba-44e0-a1fa-c81110e01fa0" providerId="AD" clId="Web-{F65E0D80-BC29-C0C8-19FF-3F61A99813A1}" dt="2023-04-26T16:15:41.351" v="1365" actId="20577"/>
          <ac:spMkLst>
            <pc:docMk/>
            <pc:sldMk cId="3438572941" sldId="284"/>
            <ac:spMk id="3" creationId="{803E89ED-4E7F-45F0-5C22-17488541CBB0}"/>
          </ac:spMkLst>
        </pc:spChg>
        <pc:spChg chg="add mod">
          <ac:chgData name="Mieko Landers" userId="S::mlanders@ccslib.org::07da9021-f6ba-44e0-a1fa-c81110e01fa0" providerId="AD" clId="Web-{F65E0D80-BC29-C0C8-19FF-3F61A99813A1}" dt="2023-04-26T16:15:47.632" v="1366" actId="1076"/>
          <ac:spMkLst>
            <pc:docMk/>
            <pc:sldMk cId="3438572941" sldId="284"/>
            <ac:spMk id="4" creationId="{BAF232A0-E374-3C27-2B4C-DD252D030E2E}"/>
          </ac:spMkLst>
        </pc:spChg>
        <pc:picChg chg="add mod">
          <ac:chgData name="Mieko Landers" userId="S::mlanders@ccslib.org::07da9021-f6ba-44e0-a1fa-c81110e01fa0" providerId="AD" clId="Web-{F65E0D80-BC29-C0C8-19FF-3F61A99813A1}" dt="2023-04-26T16:04:13.669" v="1159" actId="1076"/>
          <ac:picMkLst>
            <pc:docMk/>
            <pc:sldMk cId="3438572941" sldId="284"/>
            <ac:picMk id="5" creationId="{C1FFF58F-F4C0-FCD6-E1DB-6A084A75A097}"/>
          </ac:picMkLst>
        </pc:picChg>
        <pc:picChg chg="add mod">
          <ac:chgData name="Mieko Landers" userId="S::mlanders@ccslib.org::07da9021-f6ba-44e0-a1fa-c81110e01fa0" providerId="AD" clId="Web-{F65E0D80-BC29-C0C8-19FF-3F61A99813A1}" dt="2023-04-26T16:04:07.653" v="1158" actId="1076"/>
          <ac:picMkLst>
            <pc:docMk/>
            <pc:sldMk cId="3438572941" sldId="284"/>
            <ac:picMk id="6" creationId="{7976AD2E-9DE8-5E50-7823-643898146D84}"/>
          </ac:picMkLst>
        </pc:picChg>
      </pc:sldChg>
      <pc:sldChg chg="modSp del">
        <pc:chgData name="Mieko Landers" userId="S::mlanders@ccslib.org::07da9021-f6ba-44e0-a1fa-c81110e01fa0" providerId="AD" clId="Web-{F65E0D80-BC29-C0C8-19FF-3F61A99813A1}" dt="2023-04-26T16:10:23.542" v="1215"/>
        <pc:sldMkLst>
          <pc:docMk/>
          <pc:sldMk cId="40972726" sldId="285"/>
        </pc:sldMkLst>
        <pc:spChg chg="mod">
          <ac:chgData name="Mieko Landers" userId="S::mlanders@ccslib.org::07da9021-f6ba-44e0-a1fa-c81110e01fa0" providerId="AD" clId="Web-{F65E0D80-BC29-C0C8-19FF-3F61A99813A1}" dt="2023-04-26T16:08:08.568" v="1214" actId="20577"/>
          <ac:spMkLst>
            <pc:docMk/>
            <pc:sldMk cId="40972726" sldId="285"/>
            <ac:spMk id="3" creationId="{803E89ED-4E7F-45F0-5C22-17488541CBB0}"/>
          </ac:spMkLst>
        </pc:spChg>
      </pc:sldChg>
      <pc:sldChg chg="addSp modSp">
        <pc:chgData name="Mieko Landers" userId="S::mlanders@ccslib.org::07da9021-f6ba-44e0-a1fa-c81110e01fa0" providerId="AD" clId="Web-{F65E0D80-BC29-C0C8-19FF-3F61A99813A1}" dt="2023-04-26T00:19:51.435" v="599" actId="1076"/>
        <pc:sldMkLst>
          <pc:docMk/>
          <pc:sldMk cId="3148403372" sldId="289"/>
        </pc:sldMkLst>
        <pc:spChg chg="mod">
          <ac:chgData name="Mieko Landers" userId="S::mlanders@ccslib.org::07da9021-f6ba-44e0-a1fa-c81110e01fa0" providerId="AD" clId="Web-{F65E0D80-BC29-C0C8-19FF-3F61A99813A1}" dt="2023-04-25T22:28:47.232" v="591" actId="20577"/>
          <ac:spMkLst>
            <pc:docMk/>
            <pc:sldMk cId="3148403372" sldId="289"/>
            <ac:spMk id="3" creationId="{803E89ED-4E7F-45F0-5C22-17488541CBB0}"/>
          </ac:spMkLst>
        </pc:spChg>
        <pc:picChg chg="add mod">
          <ac:chgData name="Mieko Landers" userId="S::mlanders@ccslib.org::07da9021-f6ba-44e0-a1fa-c81110e01fa0" providerId="AD" clId="Web-{F65E0D80-BC29-C0C8-19FF-3F61A99813A1}" dt="2023-04-26T00:19:51.435" v="599" actId="1076"/>
          <ac:picMkLst>
            <pc:docMk/>
            <pc:sldMk cId="3148403372" sldId="289"/>
            <ac:picMk id="2" creationId="{C46D8280-4B15-4A59-2EAD-006691580AF7}"/>
          </ac:picMkLst>
        </pc:picChg>
      </pc:sldChg>
      <pc:sldChg chg="add del replId">
        <pc:chgData name="Mieko Landers" userId="S::mlanders@ccslib.org::07da9021-f6ba-44e0-a1fa-c81110e01fa0" providerId="AD" clId="Web-{F65E0D80-BC29-C0C8-19FF-3F61A99813A1}" dt="2023-04-24T20:04:21.761" v="3"/>
        <pc:sldMkLst>
          <pc:docMk/>
          <pc:sldMk cId="1027441603" sldId="299"/>
        </pc:sldMkLst>
      </pc:sldChg>
      <pc:sldChg chg="addSp delSp modSp add replId">
        <pc:chgData name="Mieko Landers" userId="S::mlanders@ccslib.org::07da9021-f6ba-44e0-a1fa-c81110e01fa0" providerId="AD" clId="Web-{F65E0D80-BC29-C0C8-19FF-3F61A99813A1}" dt="2023-04-24T20:14:02.397" v="105"/>
        <pc:sldMkLst>
          <pc:docMk/>
          <pc:sldMk cId="1763375734" sldId="299"/>
        </pc:sldMkLst>
        <pc:spChg chg="del mod">
          <ac:chgData name="Mieko Landers" userId="S::mlanders@ccslib.org::07da9021-f6ba-44e0-a1fa-c81110e01fa0" providerId="AD" clId="Web-{F65E0D80-BC29-C0C8-19FF-3F61A99813A1}" dt="2023-04-24T20:10:28.925" v="76"/>
          <ac:spMkLst>
            <pc:docMk/>
            <pc:sldMk cId="1763375734" sldId="299"/>
            <ac:spMk id="2" creationId="{437E0CD4-379B-0AD2-F33C-7D2A57679A8C}"/>
          </ac:spMkLst>
        </pc:spChg>
        <pc:spChg chg="del mod">
          <ac:chgData name="Mieko Landers" userId="S::mlanders@ccslib.org::07da9021-f6ba-44e0-a1fa-c81110e01fa0" providerId="AD" clId="Web-{F65E0D80-BC29-C0C8-19FF-3F61A99813A1}" dt="2023-04-24T20:10:39.268" v="82"/>
          <ac:spMkLst>
            <pc:docMk/>
            <pc:sldMk cId="1763375734" sldId="299"/>
            <ac:spMk id="3" creationId="{AE681532-B7CE-8B84-6135-A28BE688BBE5}"/>
          </ac:spMkLst>
        </pc:spChg>
        <pc:spChg chg="del">
          <ac:chgData name="Mieko Landers" userId="S::mlanders@ccslib.org::07da9021-f6ba-44e0-a1fa-c81110e01fa0" providerId="AD" clId="Web-{F65E0D80-BC29-C0C8-19FF-3F61A99813A1}" dt="2023-04-24T20:10:33.284" v="79"/>
          <ac:spMkLst>
            <pc:docMk/>
            <pc:sldMk cId="1763375734" sldId="299"/>
            <ac:spMk id="5" creationId="{E779318A-EBA3-73A7-E729-C512D22308EB}"/>
          </ac:spMkLst>
        </pc:spChg>
        <pc:spChg chg="del">
          <ac:chgData name="Mieko Landers" userId="S::mlanders@ccslib.org::07da9021-f6ba-44e0-a1fa-c81110e01fa0" providerId="AD" clId="Web-{F65E0D80-BC29-C0C8-19FF-3F61A99813A1}" dt="2023-04-24T20:10:35.456" v="80"/>
          <ac:spMkLst>
            <pc:docMk/>
            <pc:sldMk cId="1763375734" sldId="299"/>
            <ac:spMk id="6" creationId="{BC0DAD47-8EBF-E782-EB47-8DA7FF3A06BC}"/>
          </ac:spMkLst>
        </pc:spChg>
        <pc:spChg chg="mod">
          <ac:chgData name="Mieko Landers" userId="S::mlanders@ccslib.org::07da9021-f6ba-44e0-a1fa-c81110e01fa0" providerId="AD" clId="Web-{F65E0D80-BC29-C0C8-19FF-3F61A99813A1}" dt="2023-04-24T20:10:24.893" v="74" actId="20577"/>
          <ac:spMkLst>
            <pc:docMk/>
            <pc:sldMk cId="1763375734" sldId="299"/>
            <ac:spMk id="7" creationId="{AD5903CD-5E0A-5341-B682-9E09616B2647}"/>
          </ac:spMkLst>
        </pc:spChg>
        <pc:spChg chg="del">
          <ac:chgData name="Mieko Landers" userId="S::mlanders@ccslib.org::07da9021-f6ba-44e0-a1fa-c81110e01fa0" providerId="AD" clId="Web-{F65E0D80-BC29-C0C8-19FF-3F61A99813A1}" dt="2023-04-24T20:10:36.159" v="81"/>
          <ac:spMkLst>
            <pc:docMk/>
            <pc:sldMk cId="1763375734" sldId="299"/>
            <ac:spMk id="8" creationId="{323C0466-D6FD-18A6-0140-66B1EC172162}"/>
          </ac:spMkLst>
        </pc:spChg>
        <pc:spChg chg="add mod ord">
          <ac:chgData name="Mieko Landers" userId="S::mlanders@ccslib.org::07da9021-f6ba-44e0-a1fa-c81110e01fa0" providerId="AD" clId="Web-{F65E0D80-BC29-C0C8-19FF-3F61A99813A1}" dt="2023-04-24T20:13:54.288" v="102"/>
          <ac:spMkLst>
            <pc:docMk/>
            <pc:sldMk cId="1763375734" sldId="299"/>
            <ac:spMk id="11" creationId="{A081DD01-53EA-E39A-79A6-2A95A3388E32}"/>
          </ac:spMkLst>
        </pc:spChg>
        <pc:spChg chg="add mod ord">
          <ac:chgData name="Mieko Landers" userId="S::mlanders@ccslib.org::07da9021-f6ba-44e0-a1fa-c81110e01fa0" providerId="AD" clId="Web-{F65E0D80-BC29-C0C8-19FF-3F61A99813A1}" dt="2023-04-24T20:14:00.132" v="104"/>
          <ac:spMkLst>
            <pc:docMk/>
            <pc:sldMk cId="1763375734" sldId="299"/>
            <ac:spMk id="12" creationId="{F18FE8D2-C9FA-333F-8600-9A7EB207BFD8}"/>
          </ac:spMkLst>
        </pc:spChg>
        <pc:spChg chg="add mod ord">
          <ac:chgData name="Mieko Landers" userId="S::mlanders@ccslib.org::07da9021-f6ba-44e0-a1fa-c81110e01fa0" providerId="AD" clId="Web-{F65E0D80-BC29-C0C8-19FF-3F61A99813A1}" dt="2023-04-24T20:14:02.397" v="105"/>
          <ac:spMkLst>
            <pc:docMk/>
            <pc:sldMk cId="1763375734" sldId="299"/>
            <ac:spMk id="13" creationId="{20C9E83E-CBD7-F8A2-184F-5FA6478DBE3C}"/>
          </ac:spMkLst>
        </pc:spChg>
        <pc:picChg chg="add mod">
          <ac:chgData name="Mieko Landers" userId="S::mlanders@ccslib.org::07da9021-f6ba-44e0-a1fa-c81110e01fa0" providerId="AD" clId="Web-{F65E0D80-BC29-C0C8-19FF-3F61A99813A1}" dt="2023-04-24T20:13:14.834" v="93" actId="1076"/>
          <ac:picMkLst>
            <pc:docMk/>
            <pc:sldMk cId="1763375734" sldId="299"/>
            <ac:picMk id="4" creationId="{2B83EC6C-371B-FD60-14EE-83E4208F484B}"/>
          </ac:picMkLst>
        </pc:picChg>
        <pc:picChg chg="add mod">
          <ac:chgData name="Mieko Landers" userId="S::mlanders@ccslib.org::07da9021-f6ba-44e0-a1fa-c81110e01fa0" providerId="AD" clId="Web-{F65E0D80-BC29-C0C8-19FF-3F61A99813A1}" dt="2023-04-24T20:13:22.100" v="94"/>
          <ac:picMkLst>
            <pc:docMk/>
            <pc:sldMk cId="1763375734" sldId="299"/>
            <ac:picMk id="9" creationId="{00E273FF-D4DF-A18D-28A8-EA4218016B8A}"/>
          </ac:picMkLst>
        </pc:picChg>
        <pc:picChg chg="add mod">
          <ac:chgData name="Mieko Landers" userId="S::mlanders@ccslib.org::07da9021-f6ba-44e0-a1fa-c81110e01fa0" providerId="AD" clId="Web-{F65E0D80-BC29-C0C8-19FF-3F61A99813A1}" dt="2023-04-24T20:13:22.100" v="94"/>
          <ac:picMkLst>
            <pc:docMk/>
            <pc:sldMk cId="1763375734" sldId="299"/>
            <ac:picMk id="10" creationId="{B268921F-0A71-10D9-43D6-721F234D25D1}"/>
          </ac:picMkLst>
        </pc:picChg>
      </pc:sldChg>
      <pc:sldChg chg="add del replId">
        <pc:chgData name="Mieko Landers" userId="S::mlanders@ccslib.org::07da9021-f6ba-44e0-a1fa-c81110e01fa0" providerId="AD" clId="Web-{F65E0D80-BC29-C0C8-19FF-3F61A99813A1}" dt="2023-04-24T20:04:19.668" v="2"/>
        <pc:sldMkLst>
          <pc:docMk/>
          <pc:sldMk cId="568839863" sldId="300"/>
        </pc:sldMkLst>
      </pc:sldChg>
      <pc:sldChg chg="addSp delSp modSp add replId">
        <pc:chgData name="Mieko Landers" userId="S::mlanders@ccslib.org::07da9021-f6ba-44e0-a1fa-c81110e01fa0" providerId="AD" clId="Web-{F65E0D80-BC29-C0C8-19FF-3F61A99813A1}" dt="2023-04-25T17:44:43.493" v="195" actId="1076"/>
        <pc:sldMkLst>
          <pc:docMk/>
          <pc:sldMk cId="2497351428" sldId="300"/>
        </pc:sldMkLst>
        <pc:spChg chg="add mod">
          <ac:chgData name="Mieko Landers" userId="S::mlanders@ccslib.org::07da9021-f6ba-44e0-a1fa-c81110e01fa0" providerId="AD" clId="Web-{F65E0D80-BC29-C0C8-19FF-3F61A99813A1}" dt="2023-04-25T17:44:43.493" v="195" actId="1076"/>
          <ac:spMkLst>
            <pc:docMk/>
            <pc:sldMk cId="2497351428" sldId="300"/>
            <ac:spMk id="2" creationId="{B02407CB-2B70-B2C6-11DC-8162E24DF775}"/>
          </ac:spMkLst>
        </pc:spChg>
        <pc:spChg chg="add mod ord">
          <ac:chgData name="Mieko Landers" userId="S::mlanders@ccslib.org::07da9021-f6ba-44e0-a1fa-c81110e01fa0" providerId="AD" clId="Web-{F65E0D80-BC29-C0C8-19FF-3F61A99813A1}" dt="2023-04-24T21:10:58.292" v="141" actId="14100"/>
          <ac:spMkLst>
            <pc:docMk/>
            <pc:sldMk cId="2497351428" sldId="300"/>
            <ac:spMk id="4" creationId="{1C2E4C65-C8BB-01B6-1EE1-AAE38E3CA050}"/>
          </ac:spMkLst>
        </pc:spChg>
        <pc:spChg chg="add del mod">
          <ac:chgData name="Mieko Landers" userId="S::mlanders@ccslib.org::07da9021-f6ba-44e0-a1fa-c81110e01fa0" providerId="AD" clId="Web-{F65E0D80-BC29-C0C8-19FF-3F61A99813A1}" dt="2023-04-24T21:12:13.687" v="169"/>
          <ac:spMkLst>
            <pc:docMk/>
            <pc:sldMk cId="2497351428" sldId="300"/>
            <ac:spMk id="5" creationId="{D47891F4-89E7-41D7-A53F-75042333D33E}"/>
          </ac:spMkLst>
        </pc:spChg>
        <pc:spChg chg="mod">
          <ac:chgData name="Mieko Landers" userId="S::mlanders@ccslib.org::07da9021-f6ba-44e0-a1fa-c81110e01fa0" providerId="AD" clId="Web-{F65E0D80-BC29-C0C8-19FF-3F61A99813A1}" dt="2023-04-24T20:14:23.132" v="108" actId="20577"/>
          <ac:spMkLst>
            <pc:docMk/>
            <pc:sldMk cId="2497351428" sldId="300"/>
            <ac:spMk id="7" creationId="{AD5903CD-5E0A-5341-B682-9E09616B2647}"/>
          </ac:spMkLst>
        </pc:spChg>
        <pc:spChg chg="del">
          <ac:chgData name="Mieko Landers" userId="S::mlanders@ccslib.org::07da9021-f6ba-44e0-a1fa-c81110e01fa0" providerId="AD" clId="Web-{F65E0D80-BC29-C0C8-19FF-3F61A99813A1}" dt="2023-04-24T21:00:46.707" v="116"/>
          <ac:spMkLst>
            <pc:docMk/>
            <pc:sldMk cId="2497351428" sldId="300"/>
            <ac:spMk id="11" creationId="{A081DD01-53EA-E39A-79A6-2A95A3388E32}"/>
          </ac:spMkLst>
        </pc:spChg>
        <pc:spChg chg="del">
          <ac:chgData name="Mieko Landers" userId="S::mlanders@ccslib.org::07da9021-f6ba-44e0-a1fa-c81110e01fa0" providerId="AD" clId="Web-{F65E0D80-BC29-C0C8-19FF-3F61A99813A1}" dt="2023-04-24T21:00:53.301" v="118"/>
          <ac:spMkLst>
            <pc:docMk/>
            <pc:sldMk cId="2497351428" sldId="300"/>
            <ac:spMk id="12" creationId="{F18FE8D2-C9FA-333F-8600-9A7EB207BFD8}"/>
          </ac:spMkLst>
        </pc:spChg>
        <pc:spChg chg="del">
          <ac:chgData name="Mieko Landers" userId="S::mlanders@ccslib.org::07da9021-f6ba-44e0-a1fa-c81110e01fa0" providerId="AD" clId="Web-{F65E0D80-BC29-C0C8-19FF-3F61A99813A1}" dt="2023-04-24T21:00:54.005" v="119"/>
          <ac:spMkLst>
            <pc:docMk/>
            <pc:sldMk cId="2497351428" sldId="300"/>
            <ac:spMk id="13" creationId="{20C9E83E-CBD7-F8A2-184F-5FA6478DBE3C}"/>
          </ac:spMkLst>
        </pc:spChg>
        <pc:picChg chg="add del mod">
          <ac:chgData name="Mieko Landers" userId="S::mlanders@ccslib.org::07da9021-f6ba-44e0-a1fa-c81110e01fa0" providerId="AD" clId="Web-{F65E0D80-BC29-C0C8-19FF-3F61A99813A1}" dt="2023-04-24T21:03:34.671" v="127"/>
          <ac:picMkLst>
            <pc:docMk/>
            <pc:sldMk cId="2497351428" sldId="300"/>
            <ac:picMk id="2" creationId="{28F565BB-C972-A4AC-4535-B796E61D1AE7}"/>
          </ac:picMkLst>
        </pc:picChg>
        <pc:picChg chg="add mod ord">
          <ac:chgData name="Mieko Landers" userId="S::mlanders@ccslib.org::07da9021-f6ba-44e0-a1fa-c81110e01fa0" providerId="AD" clId="Web-{F65E0D80-BC29-C0C8-19FF-3F61A99813A1}" dt="2023-04-24T21:10:47.135" v="137"/>
          <ac:picMkLst>
            <pc:docMk/>
            <pc:sldMk cId="2497351428" sldId="300"/>
            <ac:picMk id="3" creationId="{FA641821-820B-C1D0-FA67-FFD2004CAACD}"/>
          </ac:picMkLst>
        </pc:picChg>
        <pc:picChg chg="del">
          <ac:chgData name="Mieko Landers" userId="S::mlanders@ccslib.org::07da9021-f6ba-44e0-a1fa-c81110e01fa0" providerId="AD" clId="Web-{F65E0D80-BC29-C0C8-19FF-3F61A99813A1}" dt="2023-04-24T20:14:24.460" v="109"/>
          <ac:picMkLst>
            <pc:docMk/>
            <pc:sldMk cId="2497351428" sldId="300"/>
            <ac:picMk id="4" creationId="{2B83EC6C-371B-FD60-14EE-83E4208F484B}"/>
          </ac:picMkLst>
        </pc:picChg>
        <pc:picChg chg="del">
          <ac:chgData name="Mieko Landers" userId="S::mlanders@ccslib.org::07da9021-f6ba-44e0-a1fa-c81110e01fa0" providerId="AD" clId="Web-{F65E0D80-BC29-C0C8-19FF-3F61A99813A1}" dt="2023-04-24T20:14:25.882" v="110"/>
          <ac:picMkLst>
            <pc:docMk/>
            <pc:sldMk cId="2497351428" sldId="300"/>
            <ac:picMk id="9" creationId="{00E273FF-D4DF-A18D-28A8-EA4218016B8A}"/>
          </ac:picMkLst>
        </pc:picChg>
        <pc:picChg chg="del">
          <ac:chgData name="Mieko Landers" userId="S::mlanders@ccslib.org::07da9021-f6ba-44e0-a1fa-c81110e01fa0" providerId="AD" clId="Web-{F65E0D80-BC29-C0C8-19FF-3F61A99813A1}" dt="2023-04-24T20:14:27.398" v="111"/>
          <ac:picMkLst>
            <pc:docMk/>
            <pc:sldMk cId="2497351428" sldId="300"/>
            <ac:picMk id="10" creationId="{B268921F-0A71-10D9-43D6-721F234D25D1}"/>
          </ac:picMkLst>
        </pc:picChg>
      </pc:sldChg>
      <pc:sldChg chg="addSp delSp modSp add replId">
        <pc:chgData name="Mieko Landers" userId="S::mlanders@ccslib.org::07da9021-f6ba-44e0-a1fa-c81110e01fa0" providerId="AD" clId="Web-{F65E0D80-BC29-C0C8-19FF-3F61A99813A1}" dt="2023-04-25T17:48:31.234" v="226" actId="1076"/>
        <pc:sldMkLst>
          <pc:docMk/>
          <pc:sldMk cId="1000591634" sldId="301"/>
        </pc:sldMkLst>
        <pc:spChg chg="mod">
          <ac:chgData name="Mieko Landers" userId="S::mlanders@ccslib.org::07da9021-f6ba-44e0-a1fa-c81110e01fa0" providerId="AD" clId="Web-{F65E0D80-BC29-C0C8-19FF-3F61A99813A1}" dt="2023-04-25T17:48:31.234" v="226" actId="1076"/>
          <ac:spMkLst>
            <pc:docMk/>
            <pc:sldMk cId="1000591634" sldId="301"/>
            <ac:spMk id="2" creationId="{B02407CB-2B70-B2C6-11DC-8162E24DF775}"/>
          </ac:spMkLst>
        </pc:spChg>
        <pc:spChg chg="mod">
          <ac:chgData name="Mieko Landers" userId="S::mlanders@ccslib.org::07da9021-f6ba-44e0-a1fa-c81110e01fa0" providerId="AD" clId="Web-{F65E0D80-BC29-C0C8-19FF-3F61A99813A1}" dt="2023-04-25T17:48:12.405" v="223" actId="14100"/>
          <ac:spMkLst>
            <pc:docMk/>
            <pc:sldMk cId="1000591634" sldId="301"/>
            <ac:spMk id="4" creationId="{1C2E4C65-C8BB-01B6-1EE1-AAE38E3CA050}"/>
          </ac:spMkLst>
        </pc:spChg>
        <pc:spChg chg="mod">
          <ac:chgData name="Mieko Landers" userId="S::mlanders@ccslib.org::07da9021-f6ba-44e0-a1fa-c81110e01fa0" providerId="AD" clId="Web-{F65E0D80-BC29-C0C8-19FF-3F61A99813A1}" dt="2023-04-25T17:44:52.540" v="197" actId="20577"/>
          <ac:spMkLst>
            <pc:docMk/>
            <pc:sldMk cId="1000591634" sldId="301"/>
            <ac:spMk id="7" creationId="{AD5903CD-5E0A-5341-B682-9E09616B2647}"/>
          </ac:spMkLst>
        </pc:spChg>
        <pc:picChg chg="del">
          <ac:chgData name="Mieko Landers" userId="S::mlanders@ccslib.org::07da9021-f6ba-44e0-a1fa-c81110e01fa0" providerId="AD" clId="Web-{F65E0D80-BC29-C0C8-19FF-3F61A99813A1}" dt="2023-04-25T17:47:53.905" v="216"/>
          <ac:picMkLst>
            <pc:docMk/>
            <pc:sldMk cId="1000591634" sldId="301"/>
            <ac:picMk id="3" creationId="{FA641821-820B-C1D0-FA67-FFD2004CAACD}"/>
          </ac:picMkLst>
        </pc:picChg>
        <pc:picChg chg="add mod">
          <ac:chgData name="Mieko Landers" userId="S::mlanders@ccslib.org::07da9021-f6ba-44e0-a1fa-c81110e01fa0" providerId="AD" clId="Web-{F65E0D80-BC29-C0C8-19FF-3F61A99813A1}" dt="2023-04-25T17:48:04.827" v="221" actId="1076"/>
          <ac:picMkLst>
            <pc:docMk/>
            <pc:sldMk cId="1000591634" sldId="301"/>
            <ac:picMk id="5" creationId="{6EBA9F2E-4CFB-C97E-1F0F-6D2DB48DE053}"/>
          </ac:picMkLst>
        </pc:picChg>
      </pc:sldChg>
      <pc:sldChg chg="addSp delSp modSp add replId">
        <pc:chgData name="Mieko Landers" userId="S::mlanders@ccslib.org::07da9021-f6ba-44e0-a1fa-c81110e01fa0" providerId="AD" clId="Web-{F65E0D80-BC29-C0C8-19FF-3F61A99813A1}" dt="2023-04-25T22:07:01.201" v="458" actId="20577"/>
        <pc:sldMkLst>
          <pc:docMk/>
          <pc:sldMk cId="3187997604" sldId="302"/>
        </pc:sldMkLst>
        <pc:spChg chg="del">
          <ac:chgData name="Mieko Landers" userId="S::mlanders@ccslib.org::07da9021-f6ba-44e0-a1fa-c81110e01fa0" providerId="AD" clId="Web-{F65E0D80-BC29-C0C8-19FF-3F61A99813A1}" dt="2023-04-25T17:49:08.673" v="234"/>
          <ac:spMkLst>
            <pc:docMk/>
            <pc:sldMk cId="3187997604" sldId="302"/>
            <ac:spMk id="2" creationId="{B02407CB-2B70-B2C6-11DC-8162E24DF775}"/>
          </ac:spMkLst>
        </pc:spChg>
        <pc:spChg chg="mod">
          <ac:chgData name="Mieko Landers" userId="S::mlanders@ccslib.org::07da9021-f6ba-44e0-a1fa-c81110e01fa0" providerId="AD" clId="Web-{F65E0D80-BC29-C0C8-19FF-3F61A99813A1}" dt="2023-04-25T22:01:55.209" v="267" actId="14100"/>
          <ac:spMkLst>
            <pc:docMk/>
            <pc:sldMk cId="3187997604" sldId="302"/>
            <ac:spMk id="4" creationId="{1C2E4C65-C8BB-01B6-1EE1-AAE38E3CA050}"/>
          </ac:spMkLst>
        </pc:spChg>
        <pc:spChg chg="add mod">
          <ac:chgData name="Mieko Landers" userId="S::mlanders@ccslib.org::07da9021-f6ba-44e0-a1fa-c81110e01fa0" providerId="AD" clId="Web-{F65E0D80-BC29-C0C8-19FF-3F61A99813A1}" dt="2023-04-25T22:03:43.993" v="358" actId="1076"/>
          <ac:spMkLst>
            <pc:docMk/>
            <pc:sldMk cId="3187997604" sldId="302"/>
            <ac:spMk id="6" creationId="{2F7B02E7-6BDF-DA54-B6FE-FA1565A82DF0}"/>
          </ac:spMkLst>
        </pc:spChg>
        <pc:spChg chg="mod">
          <ac:chgData name="Mieko Landers" userId="S::mlanders@ccslib.org::07da9021-f6ba-44e0-a1fa-c81110e01fa0" providerId="AD" clId="Web-{F65E0D80-BC29-C0C8-19FF-3F61A99813A1}" dt="2023-04-25T17:48:57.266" v="233" actId="20577"/>
          <ac:spMkLst>
            <pc:docMk/>
            <pc:sldMk cId="3187997604" sldId="302"/>
            <ac:spMk id="7" creationId="{AD5903CD-5E0A-5341-B682-9E09616B2647}"/>
          </ac:spMkLst>
        </pc:spChg>
        <pc:spChg chg="add mod">
          <ac:chgData name="Mieko Landers" userId="S::mlanders@ccslib.org::07da9021-f6ba-44e0-a1fa-c81110e01fa0" providerId="AD" clId="Web-{F65E0D80-BC29-C0C8-19FF-3F61A99813A1}" dt="2023-04-25T22:07:01.201" v="458" actId="20577"/>
          <ac:spMkLst>
            <pc:docMk/>
            <pc:sldMk cId="3187997604" sldId="302"/>
            <ac:spMk id="8" creationId="{C05F2DCB-2BAD-6D50-E00F-BAEA82E67D73}"/>
          </ac:spMkLst>
        </pc:spChg>
        <pc:spChg chg="add mod">
          <ac:chgData name="Mieko Landers" userId="S::mlanders@ccslib.org::07da9021-f6ba-44e0-a1fa-c81110e01fa0" providerId="AD" clId="Web-{F65E0D80-BC29-C0C8-19FF-3F61A99813A1}" dt="2023-04-25T22:03:48.868" v="360" actId="1076"/>
          <ac:spMkLst>
            <pc:docMk/>
            <pc:sldMk cId="3187997604" sldId="302"/>
            <ac:spMk id="9" creationId="{13203AF9-56DC-5960-FBF9-B71A9EE8854F}"/>
          </ac:spMkLst>
        </pc:spChg>
        <pc:picChg chg="add mod">
          <ac:chgData name="Mieko Landers" userId="S::mlanders@ccslib.org::07da9021-f6ba-44e0-a1fa-c81110e01fa0" providerId="AD" clId="Web-{F65E0D80-BC29-C0C8-19FF-3F61A99813A1}" dt="2023-04-25T22:01:29.459" v="264" actId="1076"/>
          <ac:picMkLst>
            <pc:docMk/>
            <pc:sldMk cId="3187997604" sldId="302"/>
            <ac:picMk id="2" creationId="{50351691-0F65-6FE0-0CD9-B353EF764AF3}"/>
          </ac:picMkLst>
        </pc:picChg>
        <pc:picChg chg="add mod">
          <ac:chgData name="Mieko Landers" userId="S::mlanders@ccslib.org::07da9021-f6ba-44e0-a1fa-c81110e01fa0" providerId="AD" clId="Web-{F65E0D80-BC29-C0C8-19FF-3F61A99813A1}" dt="2023-04-25T22:01:31.287" v="265" actId="1076"/>
          <ac:picMkLst>
            <pc:docMk/>
            <pc:sldMk cId="3187997604" sldId="302"/>
            <ac:picMk id="3" creationId="{4836544F-4FD5-1A8A-8388-48280643668F}"/>
          </ac:picMkLst>
        </pc:picChg>
        <pc:picChg chg="del">
          <ac:chgData name="Mieko Landers" userId="S::mlanders@ccslib.org::07da9021-f6ba-44e0-a1fa-c81110e01fa0" providerId="AD" clId="Web-{F65E0D80-BC29-C0C8-19FF-3F61A99813A1}" dt="2023-04-25T22:00:19.582" v="251"/>
          <ac:picMkLst>
            <pc:docMk/>
            <pc:sldMk cId="3187997604" sldId="302"/>
            <ac:picMk id="5" creationId="{6EBA9F2E-4CFB-C97E-1F0F-6D2DB48DE053}"/>
          </ac:picMkLst>
        </pc:picChg>
      </pc:sldChg>
      <pc:sldChg chg="addSp delSp modSp add replId">
        <pc:chgData name="Mieko Landers" userId="S::mlanders@ccslib.org::07da9021-f6ba-44e0-a1fa-c81110e01fa0" providerId="AD" clId="Web-{F65E0D80-BC29-C0C8-19FF-3F61A99813A1}" dt="2023-04-26T15:02:58.300" v="737" actId="14100"/>
        <pc:sldMkLst>
          <pc:docMk/>
          <pc:sldMk cId="3043174338" sldId="303"/>
        </pc:sldMkLst>
        <pc:spChg chg="mod">
          <ac:chgData name="Mieko Landers" userId="S::mlanders@ccslib.org::07da9021-f6ba-44e0-a1fa-c81110e01fa0" providerId="AD" clId="Web-{F65E0D80-BC29-C0C8-19FF-3F61A99813A1}" dt="2023-04-26T00:27:54.232" v="726" actId="20577"/>
          <ac:spMkLst>
            <pc:docMk/>
            <pc:sldMk cId="3043174338" sldId="303"/>
            <ac:spMk id="2" creationId="{B02407CB-2B70-B2C6-11DC-8162E24DF775}"/>
          </ac:spMkLst>
        </pc:spChg>
        <pc:spChg chg="mod">
          <ac:chgData name="Mieko Landers" userId="S::mlanders@ccslib.org::07da9021-f6ba-44e0-a1fa-c81110e01fa0" providerId="AD" clId="Web-{F65E0D80-BC29-C0C8-19FF-3F61A99813A1}" dt="2023-04-26T15:02:58.300" v="737" actId="14100"/>
          <ac:spMkLst>
            <pc:docMk/>
            <pc:sldMk cId="3043174338" sldId="303"/>
            <ac:spMk id="4" creationId="{1C2E4C65-C8BB-01B6-1EE1-AAE38E3CA050}"/>
          </ac:spMkLst>
        </pc:spChg>
        <pc:spChg chg="mod">
          <ac:chgData name="Mieko Landers" userId="S::mlanders@ccslib.org::07da9021-f6ba-44e0-a1fa-c81110e01fa0" providerId="AD" clId="Web-{F65E0D80-BC29-C0C8-19FF-3F61A99813A1}" dt="2023-04-26T00:27:47.294" v="722" actId="20577"/>
          <ac:spMkLst>
            <pc:docMk/>
            <pc:sldMk cId="3043174338" sldId="303"/>
            <ac:spMk id="7" creationId="{AD5903CD-5E0A-5341-B682-9E09616B2647}"/>
          </ac:spMkLst>
        </pc:spChg>
        <pc:picChg chg="add mod">
          <ac:chgData name="Mieko Landers" userId="S::mlanders@ccslib.org::07da9021-f6ba-44e0-a1fa-c81110e01fa0" providerId="AD" clId="Web-{F65E0D80-BC29-C0C8-19FF-3F61A99813A1}" dt="2023-04-26T15:02:45.894" v="734" actId="1076"/>
          <ac:picMkLst>
            <pc:docMk/>
            <pc:sldMk cId="3043174338" sldId="303"/>
            <ac:picMk id="3" creationId="{44CA9DED-59D6-694F-E4BD-E74F70DCC8A0}"/>
          </ac:picMkLst>
        </pc:picChg>
        <pc:picChg chg="del">
          <ac:chgData name="Mieko Landers" userId="S::mlanders@ccslib.org::07da9021-f6ba-44e0-a1fa-c81110e01fa0" providerId="AD" clId="Web-{F65E0D80-BC29-C0C8-19FF-3F61A99813A1}" dt="2023-04-26T00:25:31.806" v="693"/>
          <ac:picMkLst>
            <pc:docMk/>
            <pc:sldMk cId="3043174338" sldId="303"/>
            <ac:picMk id="5" creationId="{6EBA9F2E-4CFB-C97E-1F0F-6D2DB48DE053}"/>
          </ac:picMkLst>
        </pc:picChg>
      </pc:sldChg>
      <pc:sldChg chg="addSp delSp modSp add replId">
        <pc:chgData name="Mieko Landers" userId="S::mlanders@ccslib.org::07da9021-f6ba-44e0-a1fa-c81110e01fa0" providerId="AD" clId="Web-{F65E0D80-BC29-C0C8-19FF-3F61A99813A1}" dt="2023-04-26T16:33:35.297" v="1527" actId="1076"/>
        <pc:sldMkLst>
          <pc:docMk/>
          <pc:sldMk cId="1511859509" sldId="304"/>
        </pc:sldMkLst>
        <pc:spChg chg="mod">
          <ac:chgData name="Mieko Landers" userId="S::mlanders@ccslib.org::07da9021-f6ba-44e0-a1fa-c81110e01fa0" providerId="AD" clId="Web-{F65E0D80-BC29-C0C8-19FF-3F61A99813A1}" dt="2023-04-26T16:33:15.265" v="1515" actId="20577"/>
          <ac:spMkLst>
            <pc:docMk/>
            <pc:sldMk cId="1511859509" sldId="304"/>
            <ac:spMk id="3" creationId="{803E89ED-4E7F-45F0-5C22-17488541CBB0}"/>
          </ac:spMkLst>
        </pc:spChg>
        <pc:spChg chg="add mod">
          <ac:chgData name="Mieko Landers" userId="S::mlanders@ccslib.org::07da9021-f6ba-44e0-a1fa-c81110e01fa0" providerId="AD" clId="Web-{F65E0D80-BC29-C0C8-19FF-3F61A99813A1}" dt="2023-04-26T16:33:04.358" v="1510" actId="1076"/>
          <ac:spMkLst>
            <pc:docMk/>
            <pc:sldMk cId="1511859509" sldId="304"/>
            <ac:spMk id="4" creationId="{DBD747F0-E9B7-0CBA-589D-69BAF8441BF6}"/>
          </ac:spMkLst>
        </pc:spChg>
        <pc:picChg chg="add mod">
          <ac:chgData name="Mieko Landers" userId="S::mlanders@ccslib.org::07da9021-f6ba-44e0-a1fa-c81110e01fa0" providerId="AD" clId="Web-{F65E0D80-BC29-C0C8-19FF-3F61A99813A1}" dt="2023-04-26T16:33:32.203" v="1526" actId="1076"/>
          <ac:picMkLst>
            <pc:docMk/>
            <pc:sldMk cId="1511859509" sldId="304"/>
            <ac:picMk id="5" creationId="{9C5EC739-C98C-1F81-A3C3-5B9C29FCA203}"/>
          </ac:picMkLst>
        </pc:picChg>
        <pc:picChg chg="add mod">
          <ac:chgData name="Mieko Landers" userId="S::mlanders@ccslib.org::07da9021-f6ba-44e0-a1fa-c81110e01fa0" providerId="AD" clId="Web-{F65E0D80-BC29-C0C8-19FF-3F61A99813A1}" dt="2023-04-26T16:33:30.281" v="1525" actId="1076"/>
          <ac:picMkLst>
            <pc:docMk/>
            <pc:sldMk cId="1511859509" sldId="304"/>
            <ac:picMk id="6" creationId="{859E5F04-C70E-3238-D314-289A119291C8}"/>
          </ac:picMkLst>
        </pc:picChg>
        <pc:picChg chg="add del mod">
          <ac:chgData name="Mieko Landers" userId="S::mlanders@ccslib.org::07da9021-f6ba-44e0-a1fa-c81110e01fa0" providerId="AD" clId="Web-{F65E0D80-BC29-C0C8-19FF-3F61A99813A1}" dt="2023-04-26T16:29:10.256" v="1496"/>
          <ac:picMkLst>
            <pc:docMk/>
            <pc:sldMk cId="1511859509" sldId="304"/>
            <ac:picMk id="8" creationId="{488C0D3A-E7CF-CF69-C3CA-582F7D7589D5}"/>
          </ac:picMkLst>
        </pc:picChg>
        <pc:picChg chg="add mod">
          <ac:chgData name="Mieko Landers" userId="S::mlanders@ccslib.org::07da9021-f6ba-44e0-a1fa-c81110e01fa0" providerId="AD" clId="Web-{F65E0D80-BC29-C0C8-19FF-3F61A99813A1}" dt="2023-04-26T16:33:35.297" v="1527" actId="1076"/>
          <ac:picMkLst>
            <pc:docMk/>
            <pc:sldMk cId="1511859509" sldId="304"/>
            <ac:picMk id="9" creationId="{0E9EF585-D53D-B777-82AF-04A95549588C}"/>
          </ac:picMkLst>
        </pc:picChg>
      </pc:sldChg>
    </pc:docChg>
  </pc:docChgLst>
  <pc:docChgLst>
    <pc:chgData name="Mieko Landers" userId="S::mlanders@ccslib.org::07da9021-f6ba-44e0-a1fa-c81110e01fa0" providerId="AD" clId="Web-{DD29753E-1107-4660-A73A-A10330617FAD}"/>
    <pc:docChg chg="addSld delSld modSld sldOrd">
      <pc:chgData name="Mieko Landers" userId="S::mlanders@ccslib.org::07da9021-f6ba-44e0-a1fa-c81110e01fa0" providerId="AD" clId="Web-{DD29753E-1107-4660-A73A-A10330617FAD}" dt="2023-04-23T18:18:05.378" v="326" actId="1076"/>
      <pc:docMkLst>
        <pc:docMk/>
      </pc:docMkLst>
      <pc:sldChg chg="del">
        <pc:chgData name="Mieko Landers" userId="S::mlanders@ccslib.org::07da9021-f6ba-44e0-a1fa-c81110e01fa0" providerId="AD" clId="Web-{DD29753E-1107-4660-A73A-A10330617FAD}" dt="2023-04-23T18:05:01.688" v="257"/>
        <pc:sldMkLst>
          <pc:docMk/>
          <pc:sldMk cId="3943547442" sldId="257"/>
        </pc:sldMkLst>
      </pc:sldChg>
      <pc:sldChg chg="del">
        <pc:chgData name="Mieko Landers" userId="S::mlanders@ccslib.org::07da9021-f6ba-44e0-a1fa-c81110e01fa0" providerId="AD" clId="Web-{DD29753E-1107-4660-A73A-A10330617FAD}" dt="2023-04-23T18:05:03.438" v="258"/>
        <pc:sldMkLst>
          <pc:docMk/>
          <pc:sldMk cId="3010161108" sldId="268"/>
        </pc:sldMkLst>
      </pc:sldChg>
      <pc:sldChg chg="modSp">
        <pc:chgData name="Mieko Landers" userId="S::mlanders@ccslib.org::07da9021-f6ba-44e0-a1fa-c81110e01fa0" providerId="AD" clId="Web-{DD29753E-1107-4660-A73A-A10330617FAD}" dt="2023-04-23T17:51:37" v="31" actId="20577"/>
        <pc:sldMkLst>
          <pc:docMk/>
          <pc:sldMk cId="1792659251" sldId="271"/>
        </pc:sldMkLst>
        <pc:spChg chg="mod">
          <ac:chgData name="Mieko Landers" userId="S::mlanders@ccslib.org::07da9021-f6ba-44e0-a1fa-c81110e01fa0" providerId="AD" clId="Web-{DD29753E-1107-4660-A73A-A10330617FAD}" dt="2023-04-23T17:51:37" v="31" actId="20577"/>
          <ac:spMkLst>
            <pc:docMk/>
            <pc:sldMk cId="1792659251" sldId="271"/>
            <ac:spMk id="5" creationId="{C7695F05-24F9-E740-9E1B-D63ADCC926CC}"/>
          </ac:spMkLst>
        </pc:spChg>
      </pc:sldChg>
      <pc:sldChg chg="addSp modSp add del ord replId">
        <pc:chgData name="Mieko Landers" userId="S::mlanders@ccslib.org::07da9021-f6ba-44e0-a1fa-c81110e01fa0" providerId="AD" clId="Web-{DD29753E-1107-4660-A73A-A10330617FAD}" dt="2023-04-23T18:04:23.171" v="237"/>
        <pc:sldMkLst>
          <pc:docMk/>
          <pc:sldMk cId="3637450190" sldId="291"/>
        </pc:sldMkLst>
        <pc:spChg chg="mod">
          <ac:chgData name="Mieko Landers" userId="S::mlanders@ccslib.org::07da9021-f6ba-44e0-a1fa-c81110e01fa0" providerId="AD" clId="Web-{DD29753E-1107-4660-A73A-A10330617FAD}" dt="2023-04-23T17:57:35.913" v="139" actId="14100"/>
          <ac:spMkLst>
            <pc:docMk/>
            <pc:sldMk cId="3637450190" sldId="291"/>
            <ac:spMk id="5" creationId="{C7695F05-24F9-E740-9E1B-D63ADCC926CC}"/>
          </ac:spMkLst>
        </pc:spChg>
        <pc:spChg chg="mod">
          <ac:chgData name="Mieko Landers" userId="S::mlanders@ccslib.org::07da9021-f6ba-44e0-a1fa-c81110e01fa0" providerId="AD" clId="Web-{DD29753E-1107-4660-A73A-A10330617FAD}" dt="2023-04-23T17:56:17.474" v="113" actId="20577"/>
          <ac:spMkLst>
            <pc:docMk/>
            <pc:sldMk cId="3637450190" sldId="291"/>
            <ac:spMk id="7" creationId="{AD5903CD-5E0A-5341-B682-9E09616B2647}"/>
          </ac:spMkLst>
        </pc:spChg>
        <pc:picChg chg="add mod">
          <ac:chgData name="Mieko Landers" userId="S::mlanders@ccslib.org::07da9021-f6ba-44e0-a1fa-c81110e01fa0" providerId="AD" clId="Web-{DD29753E-1107-4660-A73A-A10330617FAD}" dt="2023-04-23T17:57:33.569" v="136" actId="1076"/>
          <ac:picMkLst>
            <pc:docMk/>
            <pc:sldMk cId="3637450190" sldId="291"/>
            <ac:picMk id="2" creationId="{17D7721F-7386-5123-81FF-BA3A238B81A4}"/>
          </ac:picMkLst>
        </pc:picChg>
        <pc:picChg chg="add mod">
          <ac:chgData name="Mieko Landers" userId="S::mlanders@ccslib.org::07da9021-f6ba-44e0-a1fa-c81110e01fa0" providerId="AD" clId="Web-{DD29753E-1107-4660-A73A-A10330617FAD}" dt="2023-04-23T17:57:43.476" v="140" actId="1076"/>
          <ac:picMkLst>
            <pc:docMk/>
            <pc:sldMk cId="3637450190" sldId="291"/>
            <ac:picMk id="3" creationId="{CE4983BC-5C24-2DC8-BD5D-C17FF8082D8B}"/>
          </ac:picMkLst>
        </pc:picChg>
        <pc:picChg chg="add mod">
          <ac:chgData name="Mieko Landers" userId="S::mlanders@ccslib.org::07da9021-f6ba-44e0-a1fa-c81110e01fa0" providerId="AD" clId="Web-{DD29753E-1107-4660-A73A-A10330617FAD}" dt="2023-04-23T17:57:51.554" v="142" actId="1076"/>
          <ac:picMkLst>
            <pc:docMk/>
            <pc:sldMk cId="3637450190" sldId="291"/>
            <ac:picMk id="4" creationId="{DE25FBFE-3298-DDBA-EE27-EB5BECAD5F02}"/>
          </ac:picMkLst>
        </pc:picChg>
      </pc:sldChg>
      <pc:sldChg chg="addSp delSp modSp add replId">
        <pc:chgData name="Mieko Landers" userId="S::mlanders@ccslib.org::07da9021-f6ba-44e0-a1fa-c81110e01fa0" providerId="AD" clId="Web-{DD29753E-1107-4660-A73A-A10330617FAD}" dt="2023-04-23T18:04:15.202" v="235"/>
        <pc:sldMkLst>
          <pc:docMk/>
          <pc:sldMk cId="2302874195" sldId="292"/>
        </pc:sldMkLst>
        <pc:spChg chg="mod">
          <ac:chgData name="Mieko Landers" userId="S::mlanders@ccslib.org::07da9021-f6ba-44e0-a1fa-c81110e01fa0" providerId="AD" clId="Web-{DD29753E-1107-4660-A73A-A10330617FAD}" dt="2023-04-23T18:04:14.421" v="233" actId="20577"/>
          <ac:spMkLst>
            <pc:docMk/>
            <pc:sldMk cId="2302874195" sldId="292"/>
            <ac:spMk id="5" creationId="{C7695F05-24F9-E740-9E1B-D63ADCC926CC}"/>
          </ac:spMkLst>
        </pc:spChg>
        <pc:spChg chg="add del mod ord">
          <ac:chgData name="Mieko Landers" userId="S::mlanders@ccslib.org::07da9021-f6ba-44e0-a1fa-c81110e01fa0" providerId="AD" clId="Web-{DD29753E-1107-4660-A73A-A10330617FAD}" dt="2023-04-23T18:03:55.905" v="225"/>
          <ac:spMkLst>
            <pc:docMk/>
            <pc:sldMk cId="2302874195" sldId="292"/>
            <ac:spMk id="21" creationId="{41FEDC5E-26A8-D517-A053-B6BAC5CDF0CB}"/>
          </ac:spMkLst>
        </pc:spChg>
        <pc:picChg chg="mod">
          <ac:chgData name="Mieko Landers" userId="S::mlanders@ccslib.org::07da9021-f6ba-44e0-a1fa-c81110e01fa0" providerId="AD" clId="Web-{DD29753E-1107-4660-A73A-A10330617FAD}" dt="2023-04-23T18:01:50.309" v="196" actId="1076"/>
          <ac:picMkLst>
            <pc:docMk/>
            <pc:sldMk cId="2302874195" sldId="292"/>
            <ac:picMk id="2" creationId="{17D7721F-7386-5123-81FF-BA3A238B81A4}"/>
          </ac:picMkLst>
        </pc:picChg>
        <pc:picChg chg="del mod">
          <ac:chgData name="Mieko Landers" userId="S::mlanders@ccslib.org::07da9021-f6ba-44e0-a1fa-c81110e01fa0" providerId="AD" clId="Web-{DD29753E-1107-4660-A73A-A10330617FAD}" dt="2023-04-23T18:04:14.796" v="234"/>
          <ac:picMkLst>
            <pc:docMk/>
            <pc:sldMk cId="2302874195" sldId="292"/>
            <ac:picMk id="3" creationId="{CE4983BC-5C24-2DC8-BD5D-C17FF8082D8B}"/>
          </ac:picMkLst>
        </pc:picChg>
        <pc:picChg chg="del mod">
          <ac:chgData name="Mieko Landers" userId="S::mlanders@ccslib.org::07da9021-f6ba-44e0-a1fa-c81110e01fa0" providerId="AD" clId="Web-{DD29753E-1107-4660-A73A-A10330617FAD}" dt="2023-04-23T18:04:15.202" v="235"/>
          <ac:picMkLst>
            <pc:docMk/>
            <pc:sldMk cId="2302874195" sldId="292"/>
            <ac:picMk id="4" creationId="{DE25FBFE-3298-DDBA-EE27-EB5BECAD5F02}"/>
          </ac:picMkLst>
        </pc:picChg>
        <pc:picChg chg="add del mod">
          <ac:chgData name="Mieko Landers" userId="S::mlanders@ccslib.org::07da9021-f6ba-44e0-a1fa-c81110e01fa0" providerId="AD" clId="Web-{DD29753E-1107-4660-A73A-A10330617FAD}" dt="2023-04-23T18:03:53.561" v="220"/>
          <ac:picMkLst>
            <pc:docMk/>
            <pc:sldMk cId="2302874195" sldId="292"/>
            <ac:picMk id="8" creationId="{D5010279-8476-889D-DC0E-F6DA4CD8F86D}"/>
          </ac:picMkLst>
        </pc:picChg>
        <pc:picChg chg="add del mod">
          <ac:chgData name="Mieko Landers" userId="S::mlanders@ccslib.org::07da9021-f6ba-44e0-a1fa-c81110e01fa0" providerId="AD" clId="Web-{DD29753E-1107-4660-A73A-A10330617FAD}" dt="2023-04-23T18:03:54.733" v="222"/>
          <ac:picMkLst>
            <pc:docMk/>
            <pc:sldMk cId="2302874195" sldId="292"/>
            <ac:picMk id="10" creationId="{51E59013-1799-BD4E-9B12-AEA924417320}"/>
          </ac:picMkLst>
        </pc:picChg>
        <pc:picChg chg="add del mod">
          <ac:chgData name="Mieko Landers" userId="S::mlanders@ccslib.org::07da9021-f6ba-44e0-a1fa-c81110e01fa0" providerId="AD" clId="Web-{DD29753E-1107-4660-A73A-A10330617FAD}" dt="2023-04-23T18:03:55.139" v="223"/>
          <ac:picMkLst>
            <pc:docMk/>
            <pc:sldMk cId="2302874195" sldId="292"/>
            <ac:picMk id="12" creationId="{62143310-09FE-5168-30A1-24D40841F2E9}"/>
          </ac:picMkLst>
        </pc:picChg>
        <pc:picChg chg="add del mod">
          <ac:chgData name="Mieko Landers" userId="S::mlanders@ccslib.org::07da9021-f6ba-44e0-a1fa-c81110e01fa0" providerId="AD" clId="Web-{DD29753E-1107-4660-A73A-A10330617FAD}" dt="2023-04-23T18:03:55.530" v="224"/>
          <ac:picMkLst>
            <pc:docMk/>
            <pc:sldMk cId="2302874195" sldId="292"/>
            <ac:picMk id="14" creationId="{6809D6D5-ECE9-DCD8-F06D-920D0BDD1E4D}"/>
          </ac:picMkLst>
        </pc:picChg>
        <pc:picChg chg="add del mod">
          <ac:chgData name="Mieko Landers" userId="S::mlanders@ccslib.org::07da9021-f6ba-44e0-a1fa-c81110e01fa0" providerId="AD" clId="Web-{DD29753E-1107-4660-A73A-A10330617FAD}" dt="2023-04-23T18:03:53.202" v="219"/>
          <ac:picMkLst>
            <pc:docMk/>
            <pc:sldMk cId="2302874195" sldId="292"/>
            <ac:picMk id="16" creationId="{16680C97-CE01-633F-7BEB-8AB6EAC00242}"/>
          </ac:picMkLst>
        </pc:picChg>
        <pc:picChg chg="add del mod">
          <ac:chgData name="Mieko Landers" userId="S::mlanders@ccslib.org::07da9021-f6ba-44e0-a1fa-c81110e01fa0" providerId="AD" clId="Web-{DD29753E-1107-4660-A73A-A10330617FAD}" dt="2023-04-23T18:03:54.202" v="221"/>
          <ac:picMkLst>
            <pc:docMk/>
            <pc:sldMk cId="2302874195" sldId="292"/>
            <ac:picMk id="18" creationId="{51406395-341D-F52D-A2D9-9A843878A1B8}"/>
          </ac:picMkLst>
        </pc:picChg>
        <pc:picChg chg="add del mod">
          <ac:chgData name="Mieko Landers" userId="S::mlanders@ccslib.org::07da9021-f6ba-44e0-a1fa-c81110e01fa0" providerId="AD" clId="Web-{DD29753E-1107-4660-A73A-A10330617FAD}" dt="2023-04-23T18:03:52.436" v="218"/>
          <ac:picMkLst>
            <pc:docMk/>
            <pc:sldMk cId="2302874195" sldId="292"/>
            <ac:picMk id="20" creationId="{C311B68A-C877-088E-492F-716341956C28}"/>
          </ac:picMkLst>
        </pc:picChg>
        <pc:picChg chg="add mod">
          <ac:chgData name="Mieko Landers" userId="S::mlanders@ccslib.org::07da9021-f6ba-44e0-a1fa-c81110e01fa0" providerId="AD" clId="Web-{DD29753E-1107-4660-A73A-A10330617FAD}" dt="2023-04-23T18:04:09.687" v="230" actId="1076"/>
          <ac:picMkLst>
            <pc:docMk/>
            <pc:sldMk cId="2302874195" sldId="292"/>
            <ac:picMk id="22" creationId="{C9A57EEF-CBE5-FF51-7186-03725B6EA8FF}"/>
          </ac:picMkLst>
        </pc:picChg>
      </pc:sldChg>
      <pc:sldChg chg="addSp delSp modSp add del ord replId">
        <pc:chgData name="Mieko Landers" userId="S::mlanders@ccslib.org::07da9021-f6ba-44e0-a1fa-c81110e01fa0" providerId="AD" clId="Web-{DD29753E-1107-4660-A73A-A10330617FAD}" dt="2023-04-23T18:03:49.546" v="217"/>
        <pc:sldMkLst>
          <pc:docMk/>
          <pc:sldMk cId="1306260439" sldId="293"/>
        </pc:sldMkLst>
        <pc:spChg chg="mod">
          <ac:chgData name="Mieko Landers" userId="S::mlanders@ccslib.org::07da9021-f6ba-44e0-a1fa-c81110e01fa0" providerId="AD" clId="Web-{DD29753E-1107-4660-A73A-A10330617FAD}" dt="2023-04-23T18:03:28.623" v="212" actId="20577"/>
          <ac:spMkLst>
            <pc:docMk/>
            <pc:sldMk cId="1306260439" sldId="293"/>
            <ac:spMk id="5" creationId="{C7695F05-24F9-E740-9E1B-D63ADCC926CC}"/>
          </ac:spMkLst>
        </pc:spChg>
        <pc:picChg chg="del">
          <ac:chgData name="Mieko Landers" userId="S::mlanders@ccslib.org::07da9021-f6ba-44e0-a1fa-c81110e01fa0" providerId="AD" clId="Web-{DD29753E-1107-4660-A73A-A10330617FAD}" dt="2023-04-23T18:03:28.920" v="213"/>
          <ac:picMkLst>
            <pc:docMk/>
            <pc:sldMk cId="1306260439" sldId="293"/>
            <ac:picMk id="3" creationId="{CE4983BC-5C24-2DC8-BD5D-C17FF8082D8B}"/>
          </ac:picMkLst>
        </pc:picChg>
        <pc:picChg chg="del">
          <ac:chgData name="Mieko Landers" userId="S::mlanders@ccslib.org::07da9021-f6ba-44e0-a1fa-c81110e01fa0" providerId="AD" clId="Web-{DD29753E-1107-4660-A73A-A10330617FAD}" dt="2023-04-23T18:03:29.389" v="214"/>
          <ac:picMkLst>
            <pc:docMk/>
            <pc:sldMk cId="1306260439" sldId="293"/>
            <ac:picMk id="4" creationId="{DE25FBFE-3298-DDBA-EE27-EB5BECAD5F02}"/>
          </ac:picMkLst>
        </pc:picChg>
        <pc:picChg chg="add del mod">
          <ac:chgData name="Mieko Landers" userId="S::mlanders@ccslib.org::07da9021-f6ba-44e0-a1fa-c81110e01fa0" providerId="AD" clId="Web-{DD29753E-1107-4660-A73A-A10330617FAD}" dt="2023-04-23T18:03:43.327" v="215"/>
          <ac:picMkLst>
            <pc:docMk/>
            <pc:sldMk cId="1306260439" sldId="293"/>
            <ac:picMk id="6" creationId="{5A09E3CE-92EC-6400-9DC5-6D03AD7A59D4}"/>
          </ac:picMkLst>
        </pc:picChg>
      </pc:sldChg>
      <pc:sldChg chg="add del replId">
        <pc:chgData name="Mieko Landers" userId="S::mlanders@ccslib.org::07da9021-f6ba-44e0-a1fa-c81110e01fa0" providerId="AD" clId="Web-{DD29753E-1107-4660-A73A-A10330617FAD}" dt="2023-04-23T17:59:10.524" v="158"/>
        <pc:sldMkLst>
          <pc:docMk/>
          <pc:sldMk cId="1534919735" sldId="293"/>
        </pc:sldMkLst>
      </pc:sldChg>
      <pc:sldChg chg="delSp add ord replId">
        <pc:chgData name="Mieko Landers" userId="S::mlanders@ccslib.org::07da9021-f6ba-44e0-a1fa-c81110e01fa0" providerId="AD" clId="Web-{DD29753E-1107-4660-A73A-A10330617FAD}" dt="2023-04-23T18:04:58.734" v="256"/>
        <pc:sldMkLst>
          <pc:docMk/>
          <pc:sldMk cId="2373076548" sldId="294"/>
        </pc:sldMkLst>
        <pc:picChg chg="del">
          <ac:chgData name="Mieko Landers" userId="S::mlanders@ccslib.org::07da9021-f6ba-44e0-a1fa-c81110e01fa0" providerId="AD" clId="Web-{DD29753E-1107-4660-A73A-A10330617FAD}" dt="2023-04-23T18:04:56.969" v="253"/>
          <ac:picMkLst>
            <pc:docMk/>
            <pc:sldMk cId="2373076548" sldId="294"/>
            <ac:picMk id="8" creationId="{D5010279-8476-889D-DC0E-F6DA4CD8F86D}"/>
          </ac:picMkLst>
        </pc:picChg>
        <pc:picChg chg="del">
          <ac:chgData name="Mieko Landers" userId="S::mlanders@ccslib.org::07da9021-f6ba-44e0-a1fa-c81110e01fa0" providerId="AD" clId="Web-{DD29753E-1107-4660-A73A-A10330617FAD}" dt="2023-04-23T18:04:57.438" v="254"/>
          <ac:picMkLst>
            <pc:docMk/>
            <pc:sldMk cId="2373076548" sldId="294"/>
            <ac:picMk id="10" creationId="{51E59013-1799-BD4E-9B12-AEA924417320}"/>
          </ac:picMkLst>
        </pc:picChg>
        <pc:picChg chg="del">
          <ac:chgData name="Mieko Landers" userId="S::mlanders@ccslib.org::07da9021-f6ba-44e0-a1fa-c81110e01fa0" providerId="AD" clId="Web-{DD29753E-1107-4660-A73A-A10330617FAD}" dt="2023-04-23T18:04:58.313" v="255"/>
          <ac:picMkLst>
            <pc:docMk/>
            <pc:sldMk cId="2373076548" sldId="294"/>
            <ac:picMk id="12" creationId="{62143310-09FE-5168-30A1-24D40841F2E9}"/>
          </ac:picMkLst>
        </pc:picChg>
        <pc:picChg chg="del">
          <ac:chgData name="Mieko Landers" userId="S::mlanders@ccslib.org::07da9021-f6ba-44e0-a1fa-c81110e01fa0" providerId="AD" clId="Web-{DD29753E-1107-4660-A73A-A10330617FAD}" dt="2023-04-23T18:04:58.734" v="256"/>
          <ac:picMkLst>
            <pc:docMk/>
            <pc:sldMk cId="2373076548" sldId="294"/>
            <ac:picMk id="14" creationId="{6809D6D5-ECE9-DCD8-F06D-920D0BDD1E4D}"/>
          </ac:picMkLst>
        </pc:picChg>
        <pc:picChg chg="del">
          <ac:chgData name="Mieko Landers" userId="S::mlanders@ccslib.org::07da9021-f6ba-44e0-a1fa-c81110e01fa0" providerId="AD" clId="Web-{DD29753E-1107-4660-A73A-A10330617FAD}" dt="2023-04-23T18:04:56.109" v="251"/>
          <ac:picMkLst>
            <pc:docMk/>
            <pc:sldMk cId="2373076548" sldId="294"/>
            <ac:picMk id="16" creationId="{16680C97-CE01-633F-7BEB-8AB6EAC00242}"/>
          </ac:picMkLst>
        </pc:picChg>
        <pc:picChg chg="del">
          <ac:chgData name="Mieko Landers" userId="S::mlanders@ccslib.org::07da9021-f6ba-44e0-a1fa-c81110e01fa0" providerId="AD" clId="Web-{DD29753E-1107-4660-A73A-A10330617FAD}" dt="2023-04-23T18:04:56.609" v="252"/>
          <ac:picMkLst>
            <pc:docMk/>
            <pc:sldMk cId="2373076548" sldId="294"/>
            <ac:picMk id="18" creationId="{51406395-341D-F52D-A2D9-9A843878A1B8}"/>
          </ac:picMkLst>
        </pc:picChg>
        <pc:picChg chg="del">
          <ac:chgData name="Mieko Landers" userId="S::mlanders@ccslib.org::07da9021-f6ba-44e0-a1fa-c81110e01fa0" providerId="AD" clId="Web-{DD29753E-1107-4660-A73A-A10330617FAD}" dt="2023-04-23T18:04:55.734" v="250"/>
          <ac:picMkLst>
            <pc:docMk/>
            <pc:sldMk cId="2373076548" sldId="294"/>
            <ac:picMk id="20" creationId="{C311B68A-C877-088E-492F-716341956C28}"/>
          </ac:picMkLst>
        </pc:picChg>
      </pc:sldChg>
      <pc:sldChg chg="addSp delSp modSp add replId">
        <pc:chgData name="Mieko Landers" userId="S::mlanders@ccslib.org::07da9021-f6ba-44e0-a1fa-c81110e01fa0" providerId="AD" clId="Web-{DD29753E-1107-4660-A73A-A10330617FAD}" dt="2023-04-23T18:04:49.891" v="249"/>
        <pc:sldMkLst>
          <pc:docMk/>
          <pc:sldMk cId="2882968125" sldId="295"/>
        </pc:sldMkLst>
        <pc:spChg chg="mod">
          <ac:chgData name="Mieko Landers" userId="S::mlanders@ccslib.org::07da9021-f6ba-44e0-a1fa-c81110e01fa0" providerId="AD" clId="Web-{DD29753E-1107-4660-A73A-A10330617FAD}" dt="2023-04-23T18:04:49.750" v="248" actId="20577"/>
          <ac:spMkLst>
            <pc:docMk/>
            <pc:sldMk cId="2882968125" sldId="295"/>
            <ac:spMk id="5" creationId="{C7695F05-24F9-E740-9E1B-D63ADCC926CC}"/>
          </ac:spMkLst>
        </pc:spChg>
        <pc:picChg chg="add del">
          <ac:chgData name="Mieko Landers" userId="S::mlanders@ccslib.org::07da9021-f6ba-44e0-a1fa-c81110e01fa0" providerId="AD" clId="Web-{DD29753E-1107-4660-A73A-A10330617FAD}" dt="2023-04-23T18:04:35.750" v="244"/>
          <ac:picMkLst>
            <pc:docMk/>
            <pc:sldMk cId="2882968125" sldId="295"/>
            <ac:picMk id="3" creationId="{CE4983BC-5C24-2DC8-BD5D-C17FF8082D8B}"/>
          </ac:picMkLst>
        </pc:picChg>
        <pc:picChg chg="add del">
          <ac:chgData name="Mieko Landers" userId="S::mlanders@ccslib.org::07da9021-f6ba-44e0-a1fa-c81110e01fa0" providerId="AD" clId="Web-{DD29753E-1107-4660-A73A-A10330617FAD}" dt="2023-04-23T18:04:49.891" v="249"/>
          <ac:picMkLst>
            <pc:docMk/>
            <pc:sldMk cId="2882968125" sldId="295"/>
            <ac:picMk id="4" creationId="{DE25FBFE-3298-DDBA-EE27-EB5BECAD5F02}"/>
          </ac:picMkLst>
        </pc:picChg>
      </pc:sldChg>
      <pc:sldChg chg="addSp delSp modSp add replId">
        <pc:chgData name="Mieko Landers" userId="S::mlanders@ccslib.org::07da9021-f6ba-44e0-a1fa-c81110e01fa0" providerId="AD" clId="Web-{DD29753E-1107-4660-A73A-A10330617FAD}" dt="2023-04-23T18:18:05.378" v="326" actId="1076"/>
        <pc:sldMkLst>
          <pc:docMk/>
          <pc:sldMk cId="37902889" sldId="296"/>
        </pc:sldMkLst>
        <pc:spChg chg="mod">
          <ac:chgData name="Mieko Landers" userId="S::mlanders@ccslib.org::07da9021-f6ba-44e0-a1fa-c81110e01fa0" providerId="AD" clId="Web-{DD29753E-1107-4660-A73A-A10330617FAD}" dt="2023-04-23T18:18:02.971" v="325" actId="1076"/>
          <ac:spMkLst>
            <pc:docMk/>
            <pc:sldMk cId="37902889" sldId="296"/>
            <ac:spMk id="5" creationId="{C7695F05-24F9-E740-9E1B-D63ADCC926CC}"/>
          </ac:spMkLst>
        </pc:spChg>
        <pc:spChg chg="mod">
          <ac:chgData name="Mieko Landers" userId="S::mlanders@ccslib.org::07da9021-f6ba-44e0-a1fa-c81110e01fa0" providerId="AD" clId="Web-{DD29753E-1107-4660-A73A-A10330617FAD}" dt="2023-04-23T18:16:41.532" v="311" actId="1076"/>
          <ac:spMkLst>
            <pc:docMk/>
            <pc:sldMk cId="37902889" sldId="296"/>
            <ac:spMk id="7" creationId="{AD5903CD-5E0A-5341-B682-9E09616B2647}"/>
          </ac:spMkLst>
        </pc:spChg>
        <pc:spChg chg="del">
          <ac:chgData name="Mieko Landers" userId="S::mlanders@ccslib.org::07da9021-f6ba-44e0-a1fa-c81110e01fa0" providerId="AD" clId="Web-{DD29753E-1107-4660-A73A-A10330617FAD}" dt="2023-04-23T18:14:53.215" v="286"/>
          <ac:spMkLst>
            <pc:docMk/>
            <pc:sldMk cId="37902889" sldId="296"/>
            <ac:spMk id="21" creationId="{41FEDC5E-26A8-D517-A053-B6BAC5CDF0CB}"/>
          </ac:spMkLst>
        </pc:spChg>
        <pc:graphicFrameChg chg="add mod modGraphic">
          <ac:chgData name="Mieko Landers" userId="S::mlanders@ccslib.org::07da9021-f6ba-44e0-a1fa-c81110e01fa0" providerId="AD" clId="Web-{DD29753E-1107-4660-A73A-A10330617FAD}" dt="2023-04-23T18:18:05.378" v="326" actId="1076"/>
          <ac:graphicFrameMkLst>
            <pc:docMk/>
            <pc:sldMk cId="37902889" sldId="296"/>
            <ac:graphicFrameMk id="8" creationId="{4375B5E6-9957-CD23-7E72-530C164AD794}"/>
          </ac:graphicFrameMkLst>
        </pc:graphicFrameChg>
        <pc:picChg chg="del">
          <ac:chgData name="Mieko Landers" userId="S::mlanders@ccslib.org::07da9021-f6ba-44e0-a1fa-c81110e01fa0" providerId="AD" clId="Web-{DD29753E-1107-4660-A73A-A10330617FAD}" dt="2023-04-23T18:14:54.999" v="289"/>
          <ac:picMkLst>
            <pc:docMk/>
            <pc:sldMk cId="37902889" sldId="296"/>
            <ac:picMk id="2" creationId="{17D7721F-7386-5123-81FF-BA3A238B81A4}"/>
          </ac:picMkLst>
        </pc:picChg>
        <pc:picChg chg="del">
          <ac:chgData name="Mieko Landers" userId="S::mlanders@ccslib.org::07da9021-f6ba-44e0-a1fa-c81110e01fa0" providerId="AD" clId="Web-{DD29753E-1107-4660-A73A-A10330617FAD}" dt="2023-04-23T18:14:54.124" v="287"/>
          <ac:picMkLst>
            <pc:docMk/>
            <pc:sldMk cId="37902889" sldId="296"/>
            <ac:picMk id="3" creationId="{CE4983BC-5C24-2DC8-BD5D-C17FF8082D8B}"/>
          </ac:picMkLst>
        </pc:picChg>
        <pc:picChg chg="del">
          <ac:chgData name="Mieko Landers" userId="S::mlanders@ccslib.org::07da9021-f6ba-44e0-a1fa-c81110e01fa0" providerId="AD" clId="Web-{DD29753E-1107-4660-A73A-A10330617FAD}" dt="2023-04-23T18:14:54.514" v="288"/>
          <ac:picMkLst>
            <pc:docMk/>
            <pc:sldMk cId="37902889" sldId="296"/>
            <ac:picMk id="4" creationId="{DE25FBFE-3298-DDBA-EE27-EB5BECAD5F02}"/>
          </ac:picMkLst>
        </pc:picChg>
      </pc:sldChg>
    </pc:docChg>
  </pc:docChgLst>
  <pc:docChgLst>
    <pc:chgData name="Mieko Landers" userId="07da9021-f6ba-44e0-a1fa-c81110e01fa0" providerId="ADAL" clId="{DE6945BE-CA39-4CFF-9753-546E2610D9D0}"/>
    <pc:docChg chg="modSld">
      <pc:chgData name="Mieko Landers" userId="07da9021-f6ba-44e0-a1fa-c81110e01fa0" providerId="ADAL" clId="{DE6945BE-CA39-4CFF-9753-546E2610D9D0}" dt="2023-04-23T18:31:39.873" v="16" actId="207"/>
      <pc:docMkLst>
        <pc:docMk/>
      </pc:docMkLst>
      <pc:sldChg chg="modSp mod">
        <pc:chgData name="Mieko Landers" userId="07da9021-f6ba-44e0-a1fa-c81110e01fa0" providerId="ADAL" clId="{DE6945BE-CA39-4CFF-9753-546E2610D9D0}" dt="2023-04-23T18:31:39.873" v="16" actId="207"/>
        <pc:sldMkLst>
          <pc:docMk/>
          <pc:sldMk cId="37902889" sldId="296"/>
        </pc:sldMkLst>
        <pc:graphicFrameChg chg="mod">
          <ac:chgData name="Mieko Landers" userId="07da9021-f6ba-44e0-a1fa-c81110e01fa0" providerId="ADAL" clId="{DE6945BE-CA39-4CFF-9753-546E2610D9D0}" dt="2023-04-23T18:31:39.873" v="16" actId="207"/>
          <ac:graphicFrameMkLst>
            <pc:docMk/>
            <pc:sldMk cId="37902889" sldId="296"/>
            <ac:graphicFrameMk id="8" creationId="{4375B5E6-9957-CD23-7E72-530C164AD794}"/>
          </ac:graphicFrameMkLst>
        </pc:graphicFrameChg>
      </pc:sldChg>
    </pc:docChg>
  </pc:docChgLst>
  <pc:docChgLst>
    <pc:chgData name="Mieko Landers" userId="S::mlanders@ccslib.org::07da9021-f6ba-44e0-a1fa-c81110e01fa0" providerId="AD" clId="Web-{106B42DC-DC73-B64F-4786-A44B7652DEA0}"/>
    <pc:docChg chg="sldOrd">
      <pc:chgData name="Mieko Landers" userId="S::mlanders@ccslib.org::07da9021-f6ba-44e0-a1fa-c81110e01fa0" providerId="AD" clId="Web-{106B42DC-DC73-B64F-4786-A44B7652DEA0}" dt="2023-05-03T13:49:04.854" v="4"/>
      <pc:docMkLst>
        <pc:docMk/>
      </pc:docMkLst>
      <pc:sldChg chg="ord">
        <pc:chgData name="Mieko Landers" userId="S::mlanders@ccslib.org::07da9021-f6ba-44e0-a1fa-c81110e01fa0" providerId="AD" clId="Web-{106B42DC-DC73-B64F-4786-A44B7652DEA0}" dt="2023-05-03T13:49:01.432" v="2"/>
        <pc:sldMkLst>
          <pc:docMk/>
          <pc:sldMk cId="239307872" sldId="320"/>
        </pc:sldMkLst>
      </pc:sldChg>
      <pc:sldChg chg="ord">
        <pc:chgData name="Mieko Landers" userId="S::mlanders@ccslib.org::07da9021-f6ba-44e0-a1fa-c81110e01fa0" providerId="AD" clId="Web-{106B42DC-DC73-B64F-4786-A44B7652DEA0}" dt="2023-05-03T13:48:56.713" v="0"/>
        <pc:sldMkLst>
          <pc:docMk/>
          <pc:sldMk cId="3894940804" sldId="334"/>
        </pc:sldMkLst>
      </pc:sldChg>
      <pc:sldChg chg="ord">
        <pc:chgData name="Mieko Landers" userId="S::mlanders@ccslib.org::07da9021-f6ba-44e0-a1fa-c81110e01fa0" providerId="AD" clId="Web-{106B42DC-DC73-B64F-4786-A44B7652DEA0}" dt="2023-05-03T13:49:02.635" v="3"/>
        <pc:sldMkLst>
          <pc:docMk/>
          <pc:sldMk cId="2697132748" sldId="335"/>
        </pc:sldMkLst>
      </pc:sldChg>
      <pc:sldChg chg="ord">
        <pc:chgData name="Mieko Landers" userId="S::mlanders@ccslib.org::07da9021-f6ba-44e0-a1fa-c81110e01fa0" providerId="AD" clId="Web-{106B42DC-DC73-B64F-4786-A44B7652DEA0}" dt="2023-05-03T13:49:04.854" v="4"/>
        <pc:sldMkLst>
          <pc:docMk/>
          <pc:sldMk cId="3558056196" sldId="336"/>
        </pc:sldMkLst>
      </pc:sldChg>
      <pc:sldChg chg="ord">
        <pc:chgData name="Mieko Landers" userId="S::mlanders@ccslib.org::07da9021-f6ba-44e0-a1fa-c81110e01fa0" providerId="AD" clId="Web-{106B42DC-DC73-B64F-4786-A44B7652DEA0}" dt="2023-05-03T13:48:59.979" v="1"/>
        <pc:sldMkLst>
          <pc:docMk/>
          <pc:sldMk cId="3861974419" sldId="351"/>
        </pc:sldMkLst>
      </pc:sldChg>
    </pc:docChg>
  </pc:docChgLst>
  <pc:docChgLst>
    <pc:chgData name="Mieko Landers" userId="S::mlanders@ccslib.org::07da9021-f6ba-44e0-a1fa-c81110e01fa0" providerId="AD" clId="Web-{9A4FCF0C-EFA5-154A-4067-260CD5620DB7}"/>
    <pc:docChg chg="modSld">
      <pc:chgData name="Mieko Landers" userId="S::mlanders@ccslib.org::07da9021-f6ba-44e0-a1fa-c81110e01fa0" providerId="AD" clId="Web-{9A4FCF0C-EFA5-154A-4067-260CD5620DB7}" dt="2023-05-09T15:42:47.222" v="16" actId="20577"/>
      <pc:docMkLst>
        <pc:docMk/>
      </pc:docMkLst>
      <pc:sldChg chg="modSp">
        <pc:chgData name="Mieko Landers" userId="S::mlanders@ccslib.org::07da9021-f6ba-44e0-a1fa-c81110e01fa0" providerId="AD" clId="Web-{9A4FCF0C-EFA5-154A-4067-260CD5620DB7}" dt="2023-05-09T15:42:39.253" v="12" actId="20577"/>
        <pc:sldMkLst>
          <pc:docMk/>
          <pc:sldMk cId="392464567" sldId="338"/>
        </pc:sldMkLst>
        <pc:spChg chg="mod">
          <ac:chgData name="Mieko Landers" userId="S::mlanders@ccslib.org::07da9021-f6ba-44e0-a1fa-c81110e01fa0" providerId="AD" clId="Web-{9A4FCF0C-EFA5-154A-4067-260CD5620DB7}" dt="2023-05-09T15:42:39.253" v="12" actId="20577"/>
          <ac:spMkLst>
            <pc:docMk/>
            <pc:sldMk cId="392464567" sldId="338"/>
            <ac:spMk id="5" creationId="{C7695F05-24F9-E740-9E1B-D63ADCC926CC}"/>
          </ac:spMkLst>
        </pc:spChg>
      </pc:sldChg>
      <pc:sldChg chg="modSp">
        <pc:chgData name="Mieko Landers" userId="S::mlanders@ccslib.org::07da9021-f6ba-44e0-a1fa-c81110e01fa0" providerId="AD" clId="Web-{9A4FCF0C-EFA5-154A-4067-260CD5620DB7}" dt="2023-05-09T15:42:19.908" v="6" actId="20577"/>
        <pc:sldMkLst>
          <pc:docMk/>
          <pc:sldMk cId="2097093412" sldId="339"/>
        </pc:sldMkLst>
        <pc:spChg chg="mod">
          <ac:chgData name="Mieko Landers" userId="S::mlanders@ccslib.org::07da9021-f6ba-44e0-a1fa-c81110e01fa0" providerId="AD" clId="Web-{9A4FCF0C-EFA5-154A-4067-260CD5620DB7}" dt="2023-05-09T15:42:19.908" v="6" actId="20577"/>
          <ac:spMkLst>
            <pc:docMk/>
            <pc:sldMk cId="2097093412" sldId="339"/>
            <ac:spMk id="5" creationId="{C7695F05-24F9-E740-9E1B-D63ADCC926CC}"/>
          </ac:spMkLst>
        </pc:spChg>
      </pc:sldChg>
      <pc:sldChg chg="modSp">
        <pc:chgData name="Mieko Landers" userId="S::mlanders@ccslib.org::07da9021-f6ba-44e0-a1fa-c81110e01fa0" providerId="AD" clId="Web-{9A4FCF0C-EFA5-154A-4067-260CD5620DB7}" dt="2023-05-09T15:42:47.222" v="16" actId="20577"/>
        <pc:sldMkLst>
          <pc:docMk/>
          <pc:sldMk cId="754028550" sldId="340"/>
        </pc:sldMkLst>
        <pc:spChg chg="mod">
          <ac:chgData name="Mieko Landers" userId="S::mlanders@ccslib.org::07da9021-f6ba-44e0-a1fa-c81110e01fa0" providerId="AD" clId="Web-{9A4FCF0C-EFA5-154A-4067-260CD5620DB7}" dt="2023-05-09T15:42:47.222" v="16" actId="20577"/>
          <ac:spMkLst>
            <pc:docMk/>
            <pc:sldMk cId="754028550" sldId="340"/>
            <ac:spMk id="5" creationId="{C7695F05-24F9-E740-9E1B-D63ADCC926CC}"/>
          </ac:spMkLst>
        </pc:spChg>
      </pc:sldChg>
    </pc:docChg>
  </pc:docChgLst>
  <pc:docChgLst>
    <pc:chgData name="Mieko Landers" userId="S::mlanders@ccslib.org::07da9021-f6ba-44e0-a1fa-c81110e01fa0" providerId="AD" clId="Web-{23BED416-B5F7-61E0-27F9-87941799FD24}"/>
    <pc:docChg chg="addSld modSld sldOrd">
      <pc:chgData name="Mieko Landers" userId="S::mlanders@ccslib.org::07da9021-f6ba-44e0-a1fa-c81110e01fa0" providerId="AD" clId="Web-{23BED416-B5F7-61E0-27F9-87941799FD24}" dt="2023-04-30T15:36:05.819" v="87" actId="20577"/>
      <pc:docMkLst>
        <pc:docMk/>
      </pc:docMkLst>
      <pc:sldChg chg="add replId">
        <pc:chgData name="Mieko Landers" userId="S::mlanders@ccslib.org::07da9021-f6ba-44e0-a1fa-c81110e01fa0" providerId="AD" clId="Web-{23BED416-B5F7-61E0-27F9-87941799FD24}" dt="2023-04-30T15:15:27.676" v="0"/>
        <pc:sldMkLst>
          <pc:docMk/>
          <pc:sldMk cId="550137338" sldId="349"/>
        </pc:sldMkLst>
      </pc:sldChg>
      <pc:sldChg chg="addSp delSp modSp new">
        <pc:chgData name="Mieko Landers" userId="S::mlanders@ccslib.org::07da9021-f6ba-44e0-a1fa-c81110e01fa0" providerId="AD" clId="Web-{23BED416-B5F7-61E0-27F9-87941799FD24}" dt="2023-04-30T15:28:27.298" v="43" actId="20577"/>
        <pc:sldMkLst>
          <pc:docMk/>
          <pc:sldMk cId="2344550065" sldId="350"/>
        </pc:sldMkLst>
        <pc:spChg chg="del">
          <ac:chgData name="Mieko Landers" userId="S::mlanders@ccslib.org::07da9021-f6ba-44e0-a1fa-c81110e01fa0" providerId="AD" clId="Web-{23BED416-B5F7-61E0-27F9-87941799FD24}" dt="2023-04-30T15:23:55.163" v="7"/>
          <ac:spMkLst>
            <pc:docMk/>
            <pc:sldMk cId="2344550065" sldId="350"/>
            <ac:spMk id="2" creationId="{11AB5668-DC07-5334-0F42-646E25482D18}"/>
          </ac:spMkLst>
        </pc:spChg>
        <pc:spChg chg="del">
          <ac:chgData name="Mieko Landers" userId="S::mlanders@ccslib.org::07da9021-f6ba-44e0-a1fa-c81110e01fa0" providerId="AD" clId="Web-{23BED416-B5F7-61E0-27F9-87941799FD24}" dt="2023-04-30T15:23:51.038" v="6"/>
          <ac:spMkLst>
            <pc:docMk/>
            <pc:sldMk cId="2344550065" sldId="350"/>
            <ac:spMk id="3" creationId="{DEA39CC9-3A2F-CA67-9CE2-2C6F3A4C0DDC}"/>
          </ac:spMkLst>
        </pc:spChg>
        <pc:spChg chg="add mod">
          <ac:chgData name="Mieko Landers" userId="S::mlanders@ccslib.org::07da9021-f6ba-44e0-a1fa-c81110e01fa0" providerId="AD" clId="Web-{23BED416-B5F7-61E0-27F9-87941799FD24}" dt="2023-04-30T15:28:27.298" v="43" actId="20577"/>
          <ac:spMkLst>
            <pc:docMk/>
            <pc:sldMk cId="2344550065" sldId="350"/>
            <ac:spMk id="9" creationId="{DAB57540-9218-DC82-4C10-0BEE40EFB37C}"/>
          </ac:spMkLst>
        </pc:spChg>
        <pc:picChg chg="add del mod">
          <ac:chgData name="Mieko Landers" userId="S::mlanders@ccslib.org::07da9021-f6ba-44e0-a1fa-c81110e01fa0" providerId="AD" clId="Web-{23BED416-B5F7-61E0-27F9-87941799FD24}" dt="2023-04-30T15:24:37.555" v="9"/>
          <ac:picMkLst>
            <pc:docMk/>
            <pc:sldMk cId="2344550065" sldId="350"/>
            <ac:picMk id="5" creationId="{FF4D8F0E-6553-6A2A-CBB6-A1026D16EBD6}"/>
          </ac:picMkLst>
        </pc:picChg>
        <pc:picChg chg="add del mod">
          <ac:chgData name="Mieko Landers" userId="S::mlanders@ccslib.org::07da9021-f6ba-44e0-a1fa-c81110e01fa0" providerId="AD" clId="Web-{23BED416-B5F7-61E0-27F9-87941799FD24}" dt="2023-04-30T15:25:19.260" v="13"/>
          <ac:picMkLst>
            <pc:docMk/>
            <pc:sldMk cId="2344550065" sldId="350"/>
            <ac:picMk id="6" creationId="{5C0DA6FC-06CD-F790-C3FA-E408CAE42B20}"/>
          </ac:picMkLst>
        </pc:picChg>
        <pc:picChg chg="add mod">
          <ac:chgData name="Mieko Landers" userId="S::mlanders@ccslib.org::07da9021-f6ba-44e0-a1fa-c81110e01fa0" providerId="AD" clId="Web-{23BED416-B5F7-61E0-27F9-87941799FD24}" dt="2023-04-30T15:27:55.797" v="30"/>
          <ac:picMkLst>
            <pc:docMk/>
            <pc:sldMk cId="2344550065" sldId="350"/>
            <ac:picMk id="7" creationId="{BB1C6328-BEAC-7276-C1ED-A2CC1A2013A6}"/>
          </ac:picMkLst>
        </pc:picChg>
        <pc:picChg chg="add mod">
          <ac:chgData name="Mieko Landers" userId="S::mlanders@ccslib.org::07da9021-f6ba-44e0-a1fa-c81110e01fa0" providerId="AD" clId="Web-{23BED416-B5F7-61E0-27F9-87941799FD24}" dt="2023-04-30T15:28:00.203" v="32" actId="14100"/>
          <ac:picMkLst>
            <pc:docMk/>
            <pc:sldMk cId="2344550065" sldId="350"/>
            <ac:picMk id="8" creationId="{77AD1A9D-42CB-F7A0-BA19-E0948BD66E26}"/>
          </ac:picMkLst>
        </pc:picChg>
      </pc:sldChg>
      <pc:sldChg chg="addSp delSp modSp add ord replId">
        <pc:chgData name="Mieko Landers" userId="S::mlanders@ccslib.org::07da9021-f6ba-44e0-a1fa-c81110e01fa0" providerId="AD" clId="Web-{23BED416-B5F7-61E0-27F9-87941799FD24}" dt="2023-04-30T15:33:01.437" v="69" actId="20577"/>
        <pc:sldMkLst>
          <pc:docMk/>
          <pc:sldMk cId="3861974419" sldId="351"/>
        </pc:sldMkLst>
        <pc:spChg chg="mod">
          <ac:chgData name="Mieko Landers" userId="S::mlanders@ccslib.org::07da9021-f6ba-44e0-a1fa-c81110e01fa0" providerId="AD" clId="Web-{23BED416-B5F7-61E0-27F9-87941799FD24}" dt="2023-04-30T15:33:01.437" v="69" actId="20577"/>
          <ac:spMkLst>
            <pc:docMk/>
            <pc:sldMk cId="3861974419" sldId="351"/>
            <ac:spMk id="9" creationId="{DAB57540-9218-DC82-4C10-0BEE40EFB37C}"/>
          </ac:spMkLst>
        </pc:spChg>
        <pc:picChg chg="add mod">
          <ac:chgData name="Mieko Landers" userId="S::mlanders@ccslib.org::07da9021-f6ba-44e0-a1fa-c81110e01fa0" providerId="AD" clId="Web-{23BED416-B5F7-61E0-27F9-87941799FD24}" dt="2023-04-30T15:32:51.327" v="62" actId="1076"/>
          <ac:picMkLst>
            <pc:docMk/>
            <pc:sldMk cId="3861974419" sldId="351"/>
            <ac:picMk id="2" creationId="{516B1362-E9F7-1FD1-B99C-A370AD702979}"/>
          </ac:picMkLst>
        </pc:picChg>
        <pc:picChg chg="add mod">
          <ac:chgData name="Mieko Landers" userId="S::mlanders@ccslib.org::07da9021-f6ba-44e0-a1fa-c81110e01fa0" providerId="AD" clId="Web-{23BED416-B5F7-61E0-27F9-87941799FD24}" dt="2023-04-30T15:32:53.843" v="63" actId="1076"/>
          <ac:picMkLst>
            <pc:docMk/>
            <pc:sldMk cId="3861974419" sldId="351"/>
            <ac:picMk id="3" creationId="{A74CAF25-82C6-6F9B-FD47-6E54E16D5606}"/>
          </ac:picMkLst>
        </pc:picChg>
        <pc:picChg chg="del">
          <ac:chgData name="Mieko Landers" userId="S::mlanders@ccslib.org::07da9021-f6ba-44e0-a1fa-c81110e01fa0" providerId="AD" clId="Web-{23BED416-B5F7-61E0-27F9-87941799FD24}" dt="2023-04-30T15:32:04.076" v="46"/>
          <ac:picMkLst>
            <pc:docMk/>
            <pc:sldMk cId="3861974419" sldId="351"/>
            <ac:picMk id="7" creationId="{BB1C6328-BEAC-7276-C1ED-A2CC1A2013A6}"/>
          </ac:picMkLst>
        </pc:picChg>
        <pc:picChg chg="del">
          <ac:chgData name="Mieko Landers" userId="S::mlanders@ccslib.org::07da9021-f6ba-44e0-a1fa-c81110e01fa0" providerId="AD" clId="Web-{23BED416-B5F7-61E0-27F9-87941799FD24}" dt="2023-04-30T15:32:04.669" v="47"/>
          <ac:picMkLst>
            <pc:docMk/>
            <pc:sldMk cId="3861974419" sldId="351"/>
            <ac:picMk id="8" creationId="{77AD1A9D-42CB-F7A0-BA19-E0948BD66E26}"/>
          </ac:picMkLst>
        </pc:picChg>
      </pc:sldChg>
      <pc:sldChg chg="addSp delSp modSp add replId">
        <pc:chgData name="Mieko Landers" userId="S::mlanders@ccslib.org::07da9021-f6ba-44e0-a1fa-c81110e01fa0" providerId="AD" clId="Web-{23BED416-B5F7-61E0-27F9-87941799FD24}" dt="2023-04-30T15:36:05.819" v="87" actId="20577"/>
        <pc:sldMkLst>
          <pc:docMk/>
          <pc:sldMk cId="1402249692" sldId="352"/>
        </pc:sldMkLst>
        <pc:spChg chg="mod">
          <ac:chgData name="Mieko Landers" userId="S::mlanders@ccslib.org::07da9021-f6ba-44e0-a1fa-c81110e01fa0" providerId="AD" clId="Web-{23BED416-B5F7-61E0-27F9-87941799FD24}" dt="2023-04-30T15:36:05.819" v="87" actId="20577"/>
          <ac:spMkLst>
            <pc:docMk/>
            <pc:sldMk cId="1402249692" sldId="352"/>
            <ac:spMk id="9" creationId="{DAB57540-9218-DC82-4C10-0BEE40EFB37C}"/>
          </ac:spMkLst>
        </pc:spChg>
        <pc:picChg chg="del">
          <ac:chgData name="Mieko Landers" userId="S::mlanders@ccslib.org::07da9021-f6ba-44e0-a1fa-c81110e01fa0" providerId="AD" clId="Web-{23BED416-B5F7-61E0-27F9-87941799FD24}" dt="2023-04-30T15:33:53.845" v="71"/>
          <ac:picMkLst>
            <pc:docMk/>
            <pc:sldMk cId="1402249692" sldId="352"/>
            <ac:picMk id="2" creationId="{516B1362-E9F7-1FD1-B99C-A370AD702979}"/>
          </ac:picMkLst>
        </pc:picChg>
        <pc:picChg chg="del">
          <ac:chgData name="Mieko Landers" userId="S::mlanders@ccslib.org::07da9021-f6ba-44e0-a1fa-c81110e01fa0" providerId="AD" clId="Web-{23BED416-B5F7-61E0-27F9-87941799FD24}" dt="2023-04-30T15:33:55.517" v="72"/>
          <ac:picMkLst>
            <pc:docMk/>
            <pc:sldMk cId="1402249692" sldId="352"/>
            <ac:picMk id="3" creationId="{A74CAF25-82C6-6F9B-FD47-6E54E16D5606}"/>
          </ac:picMkLst>
        </pc:picChg>
        <pc:picChg chg="add mod modCrop">
          <ac:chgData name="Mieko Landers" userId="S::mlanders@ccslib.org::07da9021-f6ba-44e0-a1fa-c81110e01fa0" providerId="AD" clId="Web-{23BED416-B5F7-61E0-27F9-87941799FD24}" dt="2023-04-30T15:35:55.944" v="82"/>
          <ac:picMkLst>
            <pc:docMk/>
            <pc:sldMk cId="1402249692" sldId="352"/>
            <ac:picMk id="4" creationId="{FF87FC33-4E20-FCF8-1067-7CBF93906D29}"/>
          </ac:picMkLst>
        </pc:picChg>
      </pc:sldChg>
    </pc:docChg>
  </pc:docChgLst>
  <pc:docChgLst>
    <pc:chgData name="Mieko Landers" userId="S::mlanders@ccslib.org::07da9021-f6ba-44e0-a1fa-c81110e01fa0" providerId="AD" clId="Web-{9F39C780-B8E1-C23B-9BC5-C35B7122453E}"/>
    <pc:docChg chg="addSld delSld modSld">
      <pc:chgData name="Mieko Landers" userId="S::mlanders@ccslib.org::07da9021-f6ba-44e0-a1fa-c81110e01fa0" providerId="AD" clId="Web-{9F39C780-B8E1-C23B-9BC5-C35B7122453E}" dt="2023-05-01T16:03:45.910" v="11" actId="20577"/>
      <pc:docMkLst>
        <pc:docMk/>
      </pc:docMkLst>
      <pc:sldChg chg="modSp modNotes">
        <pc:chgData name="Mieko Landers" userId="S::mlanders@ccslib.org::07da9021-f6ba-44e0-a1fa-c81110e01fa0" providerId="AD" clId="Web-{9F39C780-B8E1-C23B-9BC5-C35B7122453E}" dt="2023-05-01T16:03:45.910" v="11" actId="20577"/>
        <pc:sldMkLst>
          <pc:docMk/>
          <pc:sldMk cId="3613618769" sldId="290"/>
        </pc:sldMkLst>
        <pc:spChg chg="mod">
          <ac:chgData name="Mieko Landers" userId="S::mlanders@ccslib.org::07da9021-f6ba-44e0-a1fa-c81110e01fa0" providerId="AD" clId="Web-{9F39C780-B8E1-C23B-9BC5-C35B7122453E}" dt="2023-05-01T16:03:45.910" v="11" actId="20577"/>
          <ac:spMkLst>
            <pc:docMk/>
            <pc:sldMk cId="3613618769" sldId="290"/>
            <ac:spMk id="3" creationId="{803E89ED-4E7F-45F0-5C22-17488541CBB0}"/>
          </ac:spMkLst>
        </pc:spChg>
      </pc:sldChg>
      <pc:sldChg chg="del">
        <pc:chgData name="Mieko Landers" userId="S::mlanders@ccslib.org::07da9021-f6ba-44e0-a1fa-c81110e01fa0" providerId="AD" clId="Web-{9F39C780-B8E1-C23B-9BC5-C35B7122453E}" dt="2023-05-01T16:03:31.535" v="6"/>
        <pc:sldMkLst>
          <pc:docMk/>
          <pc:sldMk cId="3143655947" sldId="332"/>
        </pc:sldMkLst>
      </pc:sldChg>
      <pc:sldChg chg="del">
        <pc:chgData name="Mieko Landers" userId="S::mlanders@ccslib.org::07da9021-f6ba-44e0-a1fa-c81110e01fa0" providerId="AD" clId="Web-{9F39C780-B8E1-C23B-9BC5-C35B7122453E}" dt="2023-04-30T16:55:10.473" v="1"/>
        <pc:sldMkLst>
          <pc:docMk/>
          <pc:sldMk cId="3661909511" sldId="343"/>
        </pc:sldMkLst>
      </pc:sldChg>
      <pc:sldChg chg="del">
        <pc:chgData name="Mieko Landers" userId="S::mlanders@ccslib.org::07da9021-f6ba-44e0-a1fa-c81110e01fa0" providerId="AD" clId="Web-{9F39C780-B8E1-C23B-9BC5-C35B7122453E}" dt="2023-05-01T15:38:01.263" v="3"/>
        <pc:sldMkLst>
          <pc:docMk/>
          <pc:sldMk cId="1026865993" sldId="348"/>
        </pc:sldMkLst>
      </pc:sldChg>
      <pc:sldChg chg="add">
        <pc:chgData name="Mieko Landers" userId="S::mlanders@ccslib.org::07da9021-f6ba-44e0-a1fa-c81110e01fa0" providerId="AD" clId="Web-{9F39C780-B8E1-C23B-9BC5-C35B7122453E}" dt="2023-04-30T16:55:07.551" v="0"/>
        <pc:sldMkLst>
          <pc:docMk/>
          <pc:sldMk cId="947587072" sldId="353"/>
        </pc:sldMkLst>
      </pc:sldChg>
      <pc:sldChg chg="add modNotes">
        <pc:chgData name="Mieko Landers" userId="S::mlanders@ccslib.org::07da9021-f6ba-44e0-a1fa-c81110e01fa0" providerId="AD" clId="Web-{9F39C780-B8E1-C23B-9BC5-C35B7122453E}" dt="2023-05-01T15:38:11.045" v="5"/>
        <pc:sldMkLst>
          <pc:docMk/>
          <pc:sldMk cId="3304614978" sldId="35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7FD16-FBFA-4781-8D61-D251B2401629}" type="doc">
      <dgm:prSet loTypeId="urn:microsoft.com/office/officeart/2018/5/layout/IconCircle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53774AE8-920D-43B8-8125-9F04CF7ACA73}">
      <dgm:prSet/>
      <dgm:spPr/>
      <dgm:t>
        <a:bodyPr/>
        <a:lstStyle/>
        <a:p>
          <a:pPr>
            <a:defRPr cap="all"/>
          </a:pPr>
          <a:r>
            <a:rPr lang="en-US">
              <a:latin typeface="Arial" panose="020B0604020202020204"/>
            </a:rPr>
            <a:t>Background</a:t>
          </a:r>
          <a:endParaRPr lang="en-US"/>
        </a:p>
      </dgm:t>
    </dgm:pt>
    <dgm:pt modelId="{0E81BA99-10CD-47DC-A044-E558E708E95C}" type="parTrans" cxnId="{BAA5609F-D0E6-4B12-92A2-1A978EB099E6}">
      <dgm:prSet/>
      <dgm:spPr/>
      <dgm:t>
        <a:bodyPr/>
        <a:lstStyle/>
        <a:p>
          <a:endParaRPr lang="en-US"/>
        </a:p>
      </dgm:t>
    </dgm:pt>
    <dgm:pt modelId="{C038F348-2948-4089-865C-1040DF399553}" type="sibTrans" cxnId="{BAA5609F-D0E6-4B12-92A2-1A978EB099E6}">
      <dgm:prSet/>
      <dgm:spPr/>
      <dgm:t>
        <a:bodyPr/>
        <a:lstStyle/>
        <a:p>
          <a:endParaRPr lang="en-US"/>
        </a:p>
      </dgm:t>
    </dgm:pt>
    <dgm:pt modelId="{FFFE8126-67C3-4C3C-8440-631425DC5B9C}">
      <dgm:prSet/>
      <dgm:spPr/>
      <dgm:t>
        <a:bodyPr/>
        <a:lstStyle/>
        <a:p>
          <a:pPr>
            <a:defRPr cap="all"/>
          </a:pPr>
          <a:r>
            <a:rPr lang="en-US"/>
            <a:t>Our Upgrade Toolkit</a:t>
          </a:r>
        </a:p>
      </dgm:t>
    </dgm:pt>
    <dgm:pt modelId="{E54755EC-37D2-47EC-87C5-F7211E099DED}" type="parTrans" cxnId="{699652B6-F48D-42B9-B6CD-EEDEC6CFB843}">
      <dgm:prSet/>
      <dgm:spPr/>
      <dgm:t>
        <a:bodyPr/>
        <a:lstStyle/>
        <a:p>
          <a:endParaRPr lang="en-US"/>
        </a:p>
      </dgm:t>
    </dgm:pt>
    <dgm:pt modelId="{718BCDDF-82C2-4249-B0BE-C66E53B42AE7}" type="sibTrans" cxnId="{699652B6-F48D-42B9-B6CD-EEDEC6CFB843}">
      <dgm:prSet/>
      <dgm:spPr/>
      <dgm:t>
        <a:bodyPr/>
        <a:lstStyle/>
        <a:p>
          <a:endParaRPr lang="en-US"/>
        </a:p>
      </dgm:t>
    </dgm:pt>
    <dgm:pt modelId="{BFF62A1A-A4A3-4E98-B62A-89FB910CC39F}">
      <dgm:prSet/>
      <dgm:spPr/>
      <dgm:t>
        <a:bodyPr/>
        <a:lstStyle/>
        <a:p>
          <a:pPr>
            <a:defRPr cap="all"/>
          </a:pPr>
          <a:r>
            <a:rPr lang="en-US"/>
            <a:t>Our Upgrade Process</a:t>
          </a:r>
        </a:p>
      </dgm:t>
    </dgm:pt>
    <dgm:pt modelId="{3FD710AF-E404-4C45-AE89-C54DB96EB75B}" type="parTrans" cxnId="{CF12F6A6-8AD9-48E4-BE7F-9366175FEB4C}">
      <dgm:prSet/>
      <dgm:spPr/>
      <dgm:t>
        <a:bodyPr/>
        <a:lstStyle/>
        <a:p>
          <a:endParaRPr lang="en-US"/>
        </a:p>
      </dgm:t>
    </dgm:pt>
    <dgm:pt modelId="{7AB8ED9A-5FA4-4573-9F5D-CD34CB6A0D73}" type="sibTrans" cxnId="{CF12F6A6-8AD9-48E4-BE7F-9366175FEB4C}">
      <dgm:prSet/>
      <dgm:spPr/>
      <dgm:t>
        <a:bodyPr/>
        <a:lstStyle/>
        <a:p>
          <a:endParaRPr lang="en-US"/>
        </a:p>
      </dgm:t>
    </dgm:pt>
    <dgm:pt modelId="{5221D21F-21E7-46A3-927E-BA527E2E071B}">
      <dgm:prSet/>
      <dgm:spPr/>
      <dgm:t>
        <a:bodyPr/>
        <a:lstStyle/>
        <a:p>
          <a:pPr>
            <a:defRPr cap="all"/>
          </a:pPr>
          <a:r>
            <a:rPr lang="en-US"/>
            <a:t>Questions</a:t>
          </a:r>
        </a:p>
      </dgm:t>
    </dgm:pt>
    <dgm:pt modelId="{9B03DBF2-DE25-417D-B9CD-0B3A67B60D08}" type="parTrans" cxnId="{E319AE75-DBA0-423E-B2FD-D1BDF5728071}">
      <dgm:prSet/>
      <dgm:spPr/>
      <dgm:t>
        <a:bodyPr/>
        <a:lstStyle/>
        <a:p>
          <a:endParaRPr lang="en-US"/>
        </a:p>
      </dgm:t>
    </dgm:pt>
    <dgm:pt modelId="{3DDAA660-16C3-4A86-BAF6-D1C5DE0B107A}" type="sibTrans" cxnId="{E319AE75-DBA0-423E-B2FD-D1BDF5728071}">
      <dgm:prSet/>
      <dgm:spPr/>
      <dgm:t>
        <a:bodyPr/>
        <a:lstStyle/>
        <a:p>
          <a:endParaRPr lang="en-US"/>
        </a:p>
      </dgm:t>
    </dgm:pt>
    <dgm:pt modelId="{B8C85A59-ABA1-4E2E-8436-063B124A3F39}" type="pres">
      <dgm:prSet presAssocID="{2ED7FD16-FBFA-4781-8D61-D251B2401629}" presName="root" presStyleCnt="0">
        <dgm:presLayoutVars>
          <dgm:dir/>
          <dgm:resizeHandles val="exact"/>
        </dgm:presLayoutVars>
      </dgm:prSet>
      <dgm:spPr/>
    </dgm:pt>
    <dgm:pt modelId="{192962AE-512C-4D55-9DFF-BBCA530BE226}" type="pres">
      <dgm:prSet presAssocID="{53774AE8-920D-43B8-8125-9F04CF7ACA73}" presName="compNode" presStyleCnt="0"/>
      <dgm:spPr/>
    </dgm:pt>
    <dgm:pt modelId="{EBC0EDA0-6C32-4B41-9F38-76CC66090E77}" type="pres">
      <dgm:prSet presAssocID="{53774AE8-920D-43B8-8125-9F04CF7ACA73}" presName="iconBgRect" presStyleLbl="bgShp" presStyleIdx="0" presStyleCnt="4"/>
      <dgm:spPr/>
    </dgm:pt>
    <dgm:pt modelId="{BC67CEBF-D72C-4576-9AB3-6F3D5C3EFDA9}" type="pres">
      <dgm:prSet presAssocID="{53774AE8-920D-43B8-8125-9F04CF7ACA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1DCFB41-2F7D-4B48-A68C-37187A07AF72}" type="pres">
      <dgm:prSet presAssocID="{53774AE8-920D-43B8-8125-9F04CF7ACA73}" presName="spaceRect" presStyleCnt="0"/>
      <dgm:spPr/>
    </dgm:pt>
    <dgm:pt modelId="{652B1036-7183-4ECF-A9EF-9B0F75899596}" type="pres">
      <dgm:prSet presAssocID="{53774AE8-920D-43B8-8125-9F04CF7ACA73}" presName="textRect" presStyleLbl="revTx" presStyleIdx="0" presStyleCnt="4">
        <dgm:presLayoutVars>
          <dgm:chMax val="1"/>
          <dgm:chPref val="1"/>
        </dgm:presLayoutVars>
      </dgm:prSet>
      <dgm:spPr/>
    </dgm:pt>
    <dgm:pt modelId="{11946C0C-6B56-40FA-92ED-53D6B14ECFD0}" type="pres">
      <dgm:prSet presAssocID="{C038F348-2948-4089-865C-1040DF399553}" presName="sibTrans" presStyleCnt="0"/>
      <dgm:spPr/>
    </dgm:pt>
    <dgm:pt modelId="{C81C1648-F2FF-4F20-8D20-CE29BB02BCE3}" type="pres">
      <dgm:prSet presAssocID="{FFFE8126-67C3-4C3C-8440-631425DC5B9C}" presName="compNode" presStyleCnt="0"/>
      <dgm:spPr/>
    </dgm:pt>
    <dgm:pt modelId="{A27F771B-7933-4FDE-AA58-4E9EC8E5BDDD}" type="pres">
      <dgm:prSet presAssocID="{FFFE8126-67C3-4C3C-8440-631425DC5B9C}" presName="iconBgRect" presStyleLbl="bgShp" presStyleIdx="1" presStyleCnt="4"/>
      <dgm:spPr/>
    </dgm:pt>
    <dgm:pt modelId="{B74BF631-45F7-4592-9071-F30FD6EAB375}" type="pres">
      <dgm:prSet presAssocID="{FFFE8126-67C3-4C3C-8440-631425DC5B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ls"/>
        </a:ext>
      </dgm:extLst>
    </dgm:pt>
    <dgm:pt modelId="{40E05668-59E1-4AED-8D84-B44066747401}" type="pres">
      <dgm:prSet presAssocID="{FFFE8126-67C3-4C3C-8440-631425DC5B9C}" presName="spaceRect" presStyleCnt="0"/>
      <dgm:spPr/>
    </dgm:pt>
    <dgm:pt modelId="{BC885357-4CBD-4868-B78F-BAD01CF59679}" type="pres">
      <dgm:prSet presAssocID="{FFFE8126-67C3-4C3C-8440-631425DC5B9C}" presName="textRect" presStyleLbl="revTx" presStyleIdx="1" presStyleCnt="4">
        <dgm:presLayoutVars>
          <dgm:chMax val="1"/>
          <dgm:chPref val="1"/>
        </dgm:presLayoutVars>
      </dgm:prSet>
      <dgm:spPr/>
    </dgm:pt>
    <dgm:pt modelId="{DD5FB5D2-6424-49E0-842D-2DCB5CFCDB01}" type="pres">
      <dgm:prSet presAssocID="{718BCDDF-82C2-4249-B0BE-C66E53B42AE7}" presName="sibTrans" presStyleCnt="0"/>
      <dgm:spPr/>
    </dgm:pt>
    <dgm:pt modelId="{2968AB66-BDB1-4739-9F72-7B9ED07C74F3}" type="pres">
      <dgm:prSet presAssocID="{BFF62A1A-A4A3-4E98-B62A-89FB910CC39F}" presName="compNode" presStyleCnt="0"/>
      <dgm:spPr/>
    </dgm:pt>
    <dgm:pt modelId="{3F42F9CA-A450-482B-B965-C2B5B90E5C8D}" type="pres">
      <dgm:prSet presAssocID="{BFF62A1A-A4A3-4E98-B62A-89FB910CC39F}" presName="iconBgRect" presStyleLbl="bgShp" presStyleIdx="2" presStyleCnt="4"/>
      <dgm:spPr/>
    </dgm:pt>
    <dgm:pt modelId="{19A0B588-9078-4A96-93AD-91F2C8C9DC74}" type="pres">
      <dgm:prSet presAssocID="{BFF62A1A-A4A3-4E98-B62A-89FB910CC39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B820BA2-E0B7-4D28-860E-4206EFEE2389}" type="pres">
      <dgm:prSet presAssocID="{BFF62A1A-A4A3-4E98-B62A-89FB910CC39F}" presName="spaceRect" presStyleCnt="0"/>
      <dgm:spPr/>
    </dgm:pt>
    <dgm:pt modelId="{71FD953F-56AA-416F-88E2-26DDCB8F55DE}" type="pres">
      <dgm:prSet presAssocID="{BFF62A1A-A4A3-4E98-B62A-89FB910CC39F}" presName="textRect" presStyleLbl="revTx" presStyleIdx="2" presStyleCnt="4">
        <dgm:presLayoutVars>
          <dgm:chMax val="1"/>
          <dgm:chPref val="1"/>
        </dgm:presLayoutVars>
      </dgm:prSet>
      <dgm:spPr/>
    </dgm:pt>
    <dgm:pt modelId="{FCC3FF54-D844-4DDE-ADB8-BDCDA687BCEE}" type="pres">
      <dgm:prSet presAssocID="{7AB8ED9A-5FA4-4573-9F5D-CD34CB6A0D73}" presName="sibTrans" presStyleCnt="0"/>
      <dgm:spPr/>
    </dgm:pt>
    <dgm:pt modelId="{1208DD47-5B56-470E-ADC4-B76EE8B5482C}" type="pres">
      <dgm:prSet presAssocID="{5221D21F-21E7-46A3-927E-BA527E2E071B}" presName="compNode" presStyleCnt="0"/>
      <dgm:spPr/>
    </dgm:pt>
    <dgm:pt modelId="{B7B3A7AB-B66B-4561-B70E-B1A6A80EB208}" type="pres">
      <dgm:prSet presAssocID="{5221D21F-21E7-46A3-927E-BA527E2E071B}" presName="iconBgRect" presStyleLbl="bgShp" presStyleIdx="3" presStyleCnt="4"/>
      <dgm:spPr/>
    </dgm:pt>
    <dgm:pt modelId="{B6066560-A844-42F4-BF11-0E962B39EB62}" type="pres">
      <dgm:prSet presAssocID="{5221D21F-21E7-46A3-927E-BA527E2E071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DE1A1ACF-2B47-4C3D-AFCA-E191351ED650}" type="pres">
      <dgm:prSet presAssocID="{5221D21F-21E7-46A3-927E-BA527E2E071B}" presName="spaceRect" presStyleCnt="0"/>
      <dgm:spPr/>
    </dgm:pt>
    <dgm:pt modelId="{032CF38A-57C6-4ED1-BD2F-74CC4B9305E7}" type="pres">
      <dgm:prSet presAssocID="{5221D21F-21E7-46A3-927E-BA527E2E071B}" presName="textRect" presStyleLbl="revTx" presStyleIdx="3" presStyleCnt="4">
        <dgm:presLayoutVars>
          <dgm:chMax val="1"/>
          <dgm:chPref val="1"/>
        </dgm:presLayoutVars>
      </dgm:prSet>
      <dgm:spPr/>
    </dgm:pt>
  </dgm:ptLst>
  <dgm:cxnLst>
    <dgm:cxn modelId="{F6C75F22-B8A7-4429-9EEF-9EF44AB374D4}" type="presOf" srcId="{2ED7FD16-FBFA-4781-8D61-D251B2401629}" destId="{B8C85A59-ABA1-4E2E-8436-063B124A3F39}" srcOrd="0" destOrd="0" presId="urn:microsoft.com/office/officeart/2018/5/layout/IconCircleLabelList"/>
    <dgm:cxn modelId="{63242432-C755-42A8-A283-41629F6E4C45}" type="presOf" srcId="{5221D21F-21E7-46A3-927E-BA527E2E071B}" destId="{032CF38A-57C6-4ED1-BD2F-74CC4B9305E7}" srcOrd="0" destOrd="0" presId="urn:microsoft.com/office/officeart/2018/5/layout/IconCircleLabelList"/>
    <dgm:cxn modelId="{BE763136-6B94-4B78-B584-DCA5BD31DCC3}" type="presOf" srcId="{BFF62A1A-A4A3-4E98-B62A-89FB910CC39F}" destId="{71FD953F-56AA-416F-88E2-26DDCB8F55DE}" srcOrd="0" destOrd="0" presId="urn:microsoft.com/office/officeart/2018/5/layout/IconCircleLabelList"/>
    <dgm:cxn modelId="{E319AE75-DBA0-423E-B2FD-D1BDF5728071}" srcId="{2ED7FD16-FBFA-4781-8D61-D251B2401629}" destId="{5221D21F-21E7-46A3-927E-BA527E2E071B}" srcOrd="3" destOrd="0" parTransId="{9B03DBF2-DE25-417D-B9CD-0B3A67B60D08}" sibTransId="{3DDAA660-16C3-4A86-BAF6-D1C5DE0B107A}"/>
    <dgm:cxn modelId="{1E808A7C-997B-4FAB-8DEF-8BC1C31A5616}" type="presOf" srcId="{FFFE8126-67C3-4C3C-8440-631425DC5B9C}" destId="{BC885357-4CBD-4868-B78F-BAD01CF59679}" srcOrd="0" destOrd="0" presId="urn:microsoft.com/office/officeart/2018/5/layout/IconCircleLabelList"/>
    <dgm:cxn modelId="{6560A97D-5917-4927-8FDD-89FD92DE9FD1}" type="presOf" srcId="{53774AE8-920D-43B8-8125-9F04CF7ACA73}" destId="{652B1036-7183-4ECF-A9EF-9B0F75899596}" srcOrd="0" destOrd="0" presId="urn:microsoft.com/office/officeart/2018/5/layout/IconCircleLabelList"/>
    <dgm:cxn modelId="{BAA5609F-D0E6-4B12-92A2-1A978EB099E6}" srcId="{2ED7FD16-FBFA-4781-8D61-D251B2401629}" destId="{53774AE8-920D-43B8-8125-9F04CF7ACA73}" srcOrd="0" destOrd="0" parTransId="{0E81BA99-10CD-47DC-A044-E558E708E95C}" sibTransId="{C038F348-2948-4089-865C-1040DF399553}"/>
    <dgm:cxn modelId="{CF12F6A6-8AD9-48E4-BE7F-9366175FEB4C}" srcId="{2ED7FD16-FBFA-4781-8D61-D251B2401629}" destId="{BFF62A1A-A4A3-4E98-B62A-89FB910CC39F}" srcOrd="2" destOrd="0" parTransId="{3FD710AF-E404-4C45-AE89-C54DB96EB75B}" sibTransId="{7AB8ED9A-5FA4-4573-9F5D-CD34CB6A0D73}"/>
    <dgm:cxn modelId="{699652B6-F48D-42B9-B6CD-EEDEC6CFB843}" srcId="{2ED7FD16-FBFA-4781-8D61-D251B2401629}" destId="{FFFE8126-67C3-4C3C-8440-631425DC5B9C}" srcOrd="1" destOrd="0" parTransId="{E54755EC-37D2-47EC-87C5-F7211E099DED}" sibTransId="{718BCDDF-82C2-4249-B0BE-C66E53B42AE7}"/>
    <dgm:cxn modelId="{4003965A-B093-4623-95FD-975F776E841D}" type="presParOf" srcId="{B8C85A59-ABA1-4E2E-8436-063B124A3F39}" destId="{192962AE-512C-4D55-9DFF-BBCA530BE226}" srcOrd="0" destOrd="0" presId="urn:microsoft.com/office/officeart/2018/5/layout/IconCircleLabelList"/>
    <dgm:cxn modelId="{CEA4C894-8BA8-49F4-B6F2-206765051BF5}" type="presParOf" srcId="{192962AE-512C-4D55-9DFF-BBCA530BE226}" destId="{EBC0EDA0-6C32-4B41-9F38-76CC66090E77}" srcOrd="0" destOrd="0" presId="urn:microsoft.com/office/officeart/2018/5/layout/IconCircleLabelList"/>
    <dgm:cxn modelId="{C5B0EC22-FB6D-4AE3-895B-A3FF2790BA11}" type="presParOf" srcId="{192962AE-512C-4D55-9DFF-BBCA530BE226}" destId="{BC67CEBF-D72C-4576-9AB3-6F3D5C3EFDA9}" srcOrd="1" destOrd="0" presId="urn:microsoft.com/office/officeart/2018/5/layout/IconCircleLabelList"/>
    <dgm:cxn modelId="{611AA18A-937A-45F4-ACBD-38B5F2144FEF}" type="presParOf" srcId="{192962AE-512C-4D55-9DFF-BBCA530BE226}" destId="{41DCFB41-2F7D-4B48-A68C-37187A07AF72}" srcOrd="2" destOrd="0" presId="urn:microsoft.com/office/officeart/2018/5/layout/IconCircleLabelList"/>
    <dgm:cxn modelId="{776A8B50-DB5F-4775-9710-B21998BA0268}" type="presParOf" srcId="{192962AE-512C-4D55-9DFF-BBCA530BE226}" destId="{652B1036-7183-4ECF-A9EF-9B0F75899596}" srcOrd="3" destOrd="0" presId="urn:microsoft.com/office/officeart/2018/5/layout/IconCircleLabelList"/>
    <dgm:cxn modelId="{30C487B8-C685-4833-9ABB-FE77042B5297}" type="presParOf" srcId="{B8C85A59-ABA1-4E2E-8436-063B124A3F39}" destId="{11946C0C-6B56-40FA-92ED-53D6B14ECFD0}" srcOrd="1" destOrd="0" presId="urn:microsoft.com/office/officeart/2018/5/layout/IconCircleLabelList"/>
    <dgm:cxn modelId="{29189B35-DD93-40DA-AE6B-B26FF9752751}" type="presParOf" srcId="{B8C85A59-ABA1-4E2E-8436-063B124A3F39}" destId="{C81C1648-F2FF-4F20-8D20-CE29BB02BCE3}" srcOrd="2" destOrd="0" presId="urn:microsoft.com/office/officeart/2018/5/layout/IconCircleLabelList"/>
    <dgm:cxn modelId="{D4CC6A7E-7BB4-4E53-8B56-446B112D4EEB}" type="presParOf" srcId="{C81C1648-F2FF-4F20-8D20-CE29BB02BCE3}" destId="{A27F771B-7933-4FDE-AA58-4E9EC8E5BDDD}" srcOrd="0" destOrd="0" presId="urn:microsoft.com/office/officeart/2018/5/layout/IconCircleLabelList"/>
    <dgm:cxn modelId="{E7EEF68C-9EB6-406D-9097-DB51A5D928D8}" type="presParOf" srcId="{C81C1648-F2FF-4F20-8D20-CE29BB02BCE3}" destId="{B74BF631-45F7-4592-9071-F30FD6EAB375}" srcOrd="1" destOrd="0" presId="urn:microsoft.com/office/officeart/2018/5/layout/IconCircleLabelList"/>
    <dgm:cxn modelId="{83A2AB31-179A-49AE-AED8-5D8493CB4552}" type="presParOf" srcId="{C81C1648-F2FF-4F20-8D20-CE29BB02BCE3}" destId="{40E05668-59E1-4AED-8D84-B44066747401}" srcOrd="2" destOrd="0" presId="urn:microsoft.com/office/officeart/2018/5/layout/IconCircleLabelList"/>
    <dgm:cxn modelId="{722EBC72-D5AF-42DF-9227-32801527D8FE}" type="presParOf" srcId="{C81C1648-F2FF-4F20-8D20-CE29BB02BCE3}" destId="{BC885357-4CBD-4868-B78F-BAD01CF59679}" srcOrd="3" destOrd="0" presId="urn:microsoft.com/office/officeart/2018/5/layout/IconCircleLabelList"/>
    <dgm:cxn modelId="{8A9DB527-75E0-4123-BCB9-464DB6593EE3}" type="presParOf" srcId="{B8C85A59-ABA1-4E2E-8436-063B124A3F39}" destId="{DD5FB5D2-6424-49E0-842D-2DCB5CFCDB01}" srcOrd="3" destOrd="0" presId="urn:microsoft.com/office/officeart/2018/5/layout/IconCircleLabelList"/>
    <dgm:cxn modelId="{D34BE917-EF60-4727-A5BC-9AAC45A1C4CF}" type="presParOf" srcId="{B8C85A59-ABA1-4E2E-8436-063B124A3F39}" destId="{2968AB66-BDB1-4739-9F72-7B9ED07C74F3}" srcOrd="4" destOrd="0" presId="urn:microsoft.com/office/officeart/2018/5/layout/IconCircleLabelList"/>
    <dgm:cxn modelId="{3C86C3D8-768A-4AD5-81ED-7C3BD7D421AE}" type="presParOf" srcId="{2968AB66-BDB1-4739-9F72-7B9ED07C74F3}" destId="{3F42F9CA-A450-482B-B965-C2B5B90E5C8D}" srcOrd="0" destOrd="0" presId="urn:microsoft.com/office/officeart/2018/5/layout/IconCircleLabelList"/>
    <dgm:cxn modelId="{6D738AB5-C02D-40D8-B39A-392EECBA68A1}" type="presParOf" srcId="{2968AB66-BDB1-4739-9F72-7B9ED07C74F3}" destId="{19A0B588-9078-4A96-93AD-91F2C8C9DC74}" srcOrd="1" destOrd="0" presId="urn:microsoft.com/office/officeart/2018/5/layout/IconCircleLabelList"/>
    <dgm:cxn modelId="{2B0BECDC-C2C8-4570-87EC-370AFD6CCE7D}" type="presParOf" srcId="{2968AB66-BDB1-4739-9F72-7B9ED07C74F3}" destId="{0B820BA2-E0B7-4D28-860E-4206EFEE2389}" srcOrd="2" destOrd="0" presId="urn:microsoft.com/office/officeart/2018/5/layout/IconCircleLabelList"/>
    <dgm:cxn modelId="{446D4356-B13E-4724-8AA1-1A29BFD37809}" type="presParOf" srcId="{2968AB66-BDB1-4739-9F72-7B9ED07C74F3}" destId="{71FD953F-56AA-416F-88E2-26DDCB8F55DE}" srcOrd="3" destOrd="0" presId="urn:microsoft.com/office/officeart/2018/5/layout/IconCircleLabelList"/>
    <dgm:cxn modelId="{A105F723-3AFA-4380-BCA3-F7448108F382}" type="presParOf" srcId="{B8C85A59-ABA1-4E2E-8436-063B124A3F39}" destId="{FCC3FF54-D844-4DDE-ADB8-BDCDA687BCEE}" srcOrd="5" destOrd="0" presId="urn:microsoft.com/office/officeart/2018/5/layout/IconCircleLabelList"/>
    <dgm:cxn modelId="{A194D39D-CC92-4405-82A0-EDDEE7D0FB4F}" type="presParOf" srcId="{B8C85A59-ABA1-4E2E-8436-063B124A3F39}" destId="{1208DD47-5B56-470E-ADC4-B76EE8B5482C}" srcOrd="6" destOrd="0" presId="urn:microsoft.com/office/officeart/2018/5/layout/IconCircleLabelList"/>
    <dgm:cxn modelId="{393EBA18-FADA-4859-81AF-E1697567204E}" type="presParOf" srcId="{1208DD47-5B56-470E-ADC4-B76EE8B5482C}" destId="{B7B3A7AB-B66B-4561-B70E-B1A6A80EB208}" srcOrd="0" destOrd="0" presId="urn:microsoft.com/office/officeart/2018/5/layout/IconCircleLabelList"/>
    <dgm:cxn modelId="{F7293B89-27B5-4D98-9979-739F7BBFFDBA}" type="presParOf" srcId="{1208DD47-5B56-470E-ADC4-B76EE8B5482C}" destId="{B6066560-A844-42F4-BF11-0E962B39EB62}" srcOrd="1" destOrd="0" presId="urn:microsoft.com/office/officeart/2018/5/layout/IconCircleLabelList"/>
    <dgm:cxn modelId="{82C256D9-25FC-44AF-9A87-CBEDBBD65755}" type="presParOf" srcId="{1208DD47-5B56-470E-ADC4-B76EE8B5482C}" destId="{DE1A1ACF-2B47-4C3D-AFCA-E191351ED650}" srcOrd="2" destOrd="0" presId="urn:microsoft.com/office/officeart/2018/5/layout/IconCircleLabelList"/>
    <dgm:cxn modelId="{CAABA902-B043-45CA-A80B-1EDF673BC082}" type="presParOf" srcId="{1208DD47-5B56-470E-ADC4-B76EE8B5482C}" destId="{032CF38A-57C6-4ED1-BD2F-74CC4B9305E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2190B-F273-440C-9443-71784D6C166F}" type="doc">
      <dgm:prSet loTypeId="urn:microsoft.com/office/officeart/2016/7/layout/BasicTimeline" loCatId="timeline" qsTypeId="urn:microsoft.com/office/officeart/2005/8/quickstyle/simple1" qsCatId="simple" csTypeId="urn:microsoft.com/office/officeart/2005/8/colors/accent2_4" csCatId="accent2" phldr="1"/>
      <dgm:spPr/>
      <dgm:t>
        <a:bodyPr/>
        <a:lstStyle/>
        <a:p>
          <a:endParaRPr lang="en-US"/>
        </a:p>
      </dgm:t>
    </dgm:pt>
    <dgm:pt modelId="{AB46DBD1-1E13-4CE0-9FB5-DA0FC54A4DFC}">
      <dgm:prSet phldrT="[Text]" phldr="0"/>
      <dgm:spPr/>
      <dgm:t>
        <a:bodyPr/>
        <a:lstStyle/>
        <a:p>
          <a:pPr>
            <a:defRPr b="1"/>
          </a:pPr>
          <a:r>
            <a:rPr lang="en-US">
              <a:latin typeface="Arial" panose="020B0604020202020204"/>
            </a:rPr>
            <a:t>April 2018</a:t>
          </a:r>
          <a:endParaRPr lang="en-US"/>
        </a:p>
      </dgm:t>
    </dgm:pt>
    <dgm:pt modelId="{131525E5-C541-4C24-836F-2153B457E4CB}" type="parTrans" cxnId="{13DCF127-E7FD-4AC0-8B86-4F29C2E6A335}">
      <dgm:prSet/>
      <dgm:spPr/>
      <dgm:t>
        <a:bodyPr/>
        <a:lstStyle/>
        <a:p>
          <a:endParaRPr lang="en-US"/>
        </a:p>
      </dgm:t>
    </dgm:pt>
    <dgm:pt modelId="{AA201A3F-ACB1-42B5-BD89-F9387D59D20C}" type="sibTrans" cxnId="{13DCF127-E7FD-4AC0-8B86-4F29C2E6A335}">
      <dgm:prSet/>
      <dgm:spPr/>
      <dgm:t>
        <a:bodyPr/>
        <a:lstStyle/>
        <a:p>
          <a:endParaRPr lang="en-US"/>
        </a:p>
      </dgm:t>
    </dgm:pt>
    <dgm:pt modelId="{4F6CEB78-6C50-41A5-A8C8-34D742A205FF}">
      <dgm:prSet phldrT="[Text]" phldr="0"/>
      <dgm:spPr>
        <a:solidFill>
          <a:srgbClr val="F68E29">
            <a:alpha val="20000"/>
          </a:srgbClr>
        </a:solidFill>
      </dgm:spPr>
      <dgm:t>
        <a:bodyPr/>
        <a:lstStyle/>
        <a:p>
          <a:pPr algn="ctr"/>
          <a:r>
            <a:rPr lang="en-US" b="1">
              <a:latin typeface="Arial" panose="020B0604020202020204"/>
            </a:rPr>
            <a:t>Live on 6.0</a:t>
          </a:r>
          <a:endParaRPr lang="en-US" b="1"/>
        </a:p>
      </dgm:t>
    </dgm:pt>
    <dgm:pt modelId="{4D0928FA-082C-4838-8585-99150A6D9528}" type="parTrans" cxnId="{848C58F4-D312-4D11-A9CD-E2695ABB1F57}">
      <dgm:prSet/>
      <dgm:spPr/>
      <dgm:t>
        <a:bodyPr/>
        <a:lstStyle/>
        <a:p>
          <a:endParaRPr lang="en-US"/>
        </a:p>
      </dgm:t>
    </dgm:pt>
    <dgm:pt modelId="{AC316034-1721-4166-8BF8-8B95BA3EDBBF}" type="sibTrans" cxnId="{848C58F4-D312-4D11-A9CD-E2695ABB1F57}">
      <dgm:prSet/>
      <dgm:spPr/>
      <dgm:t>
        <a:bodyPr/>
        <a:lstStyle/>
        <a:p>
          <a:endParaRPr lang="en-US"/>
        </a:p>
      </dgm:t>
    </dgm:pt>
    <dgm:pt modelId="{12060E63-752C-4C82-8B32-A6016035F326}">
      <dgm:prSet phldrT="[Text]" phldr="0"/>
      <dgm:spPr/>
      <dgm:t>
        <a:bodyPr/>
        <a:lstStyle/>
        <a:p>
          <a:pPr>
            <a:defRPr b="1"/>
          </a:pPr>
          <a:r>
            <a:rPr lang="en-US">
              <a:latin typeface="Arial" panose="020B0604020202020204"/>
            </a:rPr>
            <a:t>Dec 2018</a:t>
          </a:r>
          <a:endParaRPr lang="en-US"/>
        </a:p>
      </dgm:t>
    </dgm:pt>
    <dgm:pt modelId="{D45E1FB2-DC6B-4EAF-95FA-7B76DBEC11D8}" type="parTrans" cxnId="{2F0CED12-C6F5-445D-B78B-6661A24844E0}">
      <dgm:prSet/>
      <dgm:spPr/>
      <dgm:t>
        <a:bodyPr/>
        <a:lstStyle/>
        <a:p>
          <a:endParaRPr lang="en-US"/>
        </a:p>
      </dgm:t>
    </dgm:pt>
    <dgm:pt modelId="{F6EED7F7-CCFF-4194-B86D-75B24F9744EA}" type="sibTrans" cxnId="{2F0CED12-C6F5-445D-B78B-6661A24844E0}">
      <dgm:prSet/>
      <dgm:spPr/>
      <dgm:t>
        <a:bodyPr/>
        <a:lstStyle/>
        <a:p>
          <a:endParaRPr lang="en-US"/>
        </a:p>
      </dgm:t>
    </dgm:pt>
    <dgm:pt modelId="{16FFAC81-A667-4310-8754-5199DDDC5E3A}">
      <dgm:prSet phldrT="[Text]" phldr="0"/>
      <dgm:spPr>
        <a:solidFill>
          <a:srgbClr val="F68E29">
            <a:alpha val="20000"/>
          </a:srgbClr>
        </a:solidFill>
      </dgm:spPr>
      <dgm:t>
        <a:bodyPr/>
        <a:lstStyle/>
        <a:p>
          <a:pPr algn="ctr"/>
          <a:r>
            <a:rPr lang="en-US" b="1">
              <a:latin typeface="Arial" panose="020B0604020202020204"/>
            </a:rPr>
            <a:t>6.1</a:t>
          </a:r>
          <a:endParaRPr lang="en-US" b="1"/>
        </a:p>
      </dgm:t>
    </dgm:pt>
    <dgm:pt modelId="{2DF2FCF5-CD01-40DD-833C-5768547EE5EB}" type="parTrans" cxnId="{58CFCD7D-B259-460D-8D57-C6DE5FC2B6B4}">
      <dgm:prSet/>
      <dgm:spPr/>
      <dgm:t>
        <a:bodyPr/>
        <a:lstStyle/>
        <a:p>
          <a:endParaRPr lang="en-US"/>
        </a:p>
      </dgm:t>
    </dgm:pt>
    <dgm:pt modelId="{B684BE36-6E2B-465E-8709-F7DC3E668E72}" type="sibTrans" cxnId="{58CFCD7D-B259-460D-8D57-C6DE5FC2B6B4}">
      <dgm:prSet/>
      <dgm:spPr/>
      <dgm:t>
        <a:bodyPr/>
        <a:lstStyle/>
        <a:p>
          <a:endParaRPr lang="en-US"/>
        </a:p>
      </dgm:t>
    </dgm:pt>
    <dgm:pt modelId="{BAC4C19A-E04B-4386-BEE2-AD0EBABFE1BB}">
      <dgm:prSet phldrT="[Text]" phldr="0"/>
      <dgm:spPr/>
      <dgm:t>
        <a:bodyPr/>
        <a:lstStyle/>
        <a:p>
          <a:pPr>
            <a:defRPr b="1"/>
          </a:pPr>
          <a:r>
            <a:rPr lang="en-US">
              <a:latin typeface="Arial" panose="020B0604020202020204"/>
            </a:rPr>
            <a:t>Aug 2019</a:t>
          </a:r>
          <a:endParaRPr lang="en-US"/>
        </a:p>
      </dgm:t>
    </dgm:pt>
    <dgm:pt modelId="{F04D026C-8DD9-4129-85DF-583430D2D96A}" type="parTrans" cxnId="{1132ACD2-F239-457E-A482-4C0EA4AAD465}">
      <dgm:prSet/>
      <dgm:spPr/>
      <dgm:t>
        <a:bodyPr/>
        <a:lstStyle/>
        <a:p>
          <a:endParaRPr lang="en-US"/>
        </a:p>
      </dgm:t>
    </dgm:pt>
    <dgm:pt modelId="{78B83E5C-28DB-4F7A-B61F-C302C67B8918}" type="sibTrans" cxnId="{1132ACD2-F239-457E-A482-4C0EA4AAD465}">
      <dgm:prSet/>
      <dgm:spPr/>
      <dgm:t>
        <a:bodyPr/>
        <a:lstStyle/>
        <a:p>
          <a:endParaRPr lang="en-US"/>
        </a:p>
      </dgm:t>
    </dgm:pt>
    <dgm:pt modelId="{6E3582D0-0F72-4468-8484-44BC897E02F3}">
      <dgm:prSet phldrT="[Text]" phldr="0"/>
      <dgm:spPr>
        <a:solidFill>
          <a:srgbClr val="F68E29">
            <a:alpha val="20000"/>
          </a:srgbClr>
        </a:solidFill>
      </dgm:spPr>
      <dgm:t>
        <a:bodyPr/>
        <a:lstStyle/>
        <a:p>
          <a:pPr algn="ctr"/>
          <a:r>
            <a:rPr lang="en-US" b="1">
              <a:latin typeface="Arial" panose="020B0604020202020204"/>
            </a:rPr>
            <a:t>6.3</a:t>
          </a:r>
          <a:endParaRPr lang="en-US" b="1"/>
        </a:p>
      </dgm:t>
    </dgm:pt>
    <dgm:pt modelId="{26D29534-CD9E-457C-B48E-76FA039E6B69}" type="parTrans" cxnId="{AE0D0505-C03C-446A-8E81-48631E929B35}">
      <dgm:prSet/>
      <dgm:spPr/>
      <dgm:t>
        <a:bodyPr/>
        <a:lstStyle/>
        <a:p>
          <a:endParaRPr lang="en-US"/>
        </a:p>
      </dgm:t>
    </dgm:pt>
    <dgm:pt modelId="{6F21D245-BF71-4512-8D09-572B41F5D755}" type="sibTrans" cxnId="{AE0D0505-C03C-446A-8E81-48631E929B35}">
      <dgm:prSet/>
      <dgm:spPr/>
      <dgm:t>
        <a:bodyPr/>
        <a:lstStyle/>
        <a:p>
          <a:endParaRPr lang="en-US"/>
        </a:p>
      </dgm:t>
    </dgm:pt>
    <dgm:pt modelId="{40E04443-2259-43BB-930C-A2129983D12E}">
      <dgm:prSet phldr="0"/>
      <dgm:spPr/>
      <dgm:t>
        <a:bodyPr/>
        <a:lstStyle/>
        <a:p>
          <a:pPr>
            <a:defRPr b="1"/>
          </a:pPr>
          <a:r>
            <a:rPr lang="en-US">
              <a:latin typeface="Arial" panose="020B0604020202020204"/>
            </a:rPr>
            <a:t>Aug 2020</a:t>
          </a:r>
        </a:p>
      </dgm:t>
    </dgm:pt>
    <dgm:pt modelId="{AF2530FB-476E-436A-9C26-9F12C2B02935}" type="parTrans" cxnId="{7945CCFE-B230-4176-B0CE-299B2EC82E6E}">
      <dgm:prSet/>
      <dgm:spPr/>
      <dgm:t>
        <a:bodyPr/>
        <a:lstStyle/>
        <a:p>
          <a:endParaRPr lang="en-US"/>
        </a:p>
      </dgm:t>
    </dgm:pt>
    <dgm:pt modelId="{FBB64F85-534E-4DC2-AFD4-BE645D801309}" type="sibTrans" cxnId="{7945CCFE-B230-4176-B0CE-299B2EC82E6E}">
      <dgm:prSet/>
      <dgm:spPr/>
      <dgm:t>
        <a:bodyPr/>
        <a:lstStyle/>
        <a:p>
          <a:endParaRPr lang="en-US"/>
        </a:p>
      </dgm:t>
    </dgm:pt>
    <dgm:pt modelId="{4B848919-ED12-4B4D-825D-78A23B792CF1}">
      <dgm:prSet phldr="0"/>
      <dgm:spPr>
        <a:solidFill>
          <a:srgbClr val="F68E29">
            <a:alpha val="20000"/>
          </a:srgbClr>
        </a:solidFill>
      </dgm:spPr>
      <dgm:t>
        <a:bodyPr/>
        <a:lstStyle/>
        <a:p>
          <a:pPr algn="ctr"/>
          <a:r>
            <a:rPr lang="en-US" b="1">
              <a:latin typeface="Arial" panose="020B0604020202020204"/>
            </a:rPr>
            <a:t>6.5</a:t>
          </a:r>
          <a:endParaRPr lang="en-US">
            <a:latin typeface="Arial" panose="020B0604020202020204"/>
          </a:endParaRPr>
        </a:p>
      </dgm:t>
    </dgm:pt>
    <dgm:pt modelId="{AA14B71C-48CA-4EEE-819C-D0F26F3397CE}" type="parTrans" cxnId="{B8327E58-152D-405A-A0CC-48399F7E646E}">
      <dgm:prSet/>
      <dgm:spPr/>
      <dgm:t>
        <a:bodyPr/>
        <a:lstStyle/>
        <a:p>
          <a:endParaRPr lang="en-US"/>
        </a:p>
      </dgm:t>
    </dgm:pt>
    <dgm:pt modelId="{A1CB37A2-FF6A-4FA6-A7FE-7B5AF7B37097}" type="sibTrans" cxnId="{B8327E58-152D-405A-A0CC-48399F7E646E}">
      <dgm:prSet/>
      <dgm:spPr/>
      <dgm:t>
        <a:bodyPr/>
        <a:lstStyle/>
        <a:p>
          <a:endParaRPr lang="en-US"/>
        </a:p>
      </dgm:t>
    </dgm:pt>
    <dgm:pt modelId="{34A734E1-790B-4C2F-A818-20C2BEEB277F}">
      <dgm:prSet phldr="0"/>
      <dgm:spPr/>
      <dgm:t>
        <a:bodyPr/>
        <a:lstStyle/>
        <a:p>
          <a:pPr>
            <a:defRPr b="1"/>
          </a:pPr>
          <a:r>
            <a:rPr lang="en-US" b="1">
              <a:latin typeface="Arial" panose="020B0604020202020204"/>
            </a:rPr>
            <a:t>June 2021</a:t>
          </a:r>
        </a:p>
      </dgm:t>
    </dgm:pt>
    <dgm:pt modelId="{F7A83400-8BDB-4E5A-A264-1812419BA56B}" type="parTrans" cxnId="{1D8B322E-4A0A-4D07-B7B9-26794F869004}">
      <dgm:prSet/>
      <dgm:spPr/>
      <dgm:t>
        <a:bodyPr/>
        <a:lstStyle/>
        <a:p>
          <a:endParaRPr lang="en-US"/>
        </a:p>
      </dgm:t>
    </dgm:pt>
    <dgm:pt modelId="{778A7E15-0ABC-442E-9C21-CAAAABE5E716}" type="sibTrans" cxnId="{1D8B322E-4A0A-4D07-B7B9-26794F869004}">
      <dgm:prSet/>
      <dgm:spPr/>
      <dgm:t>
        <a:bodyPr/>
        <a:lstStyle/>
        <a:p>
          <a:endParaRPr lang="en-US"/>
        </a:p>
      </dgm:t>
    </dgm:pt>
    <dgm:pt modelId="{533F8EE5-4254-4828-8329-3D54432C2AC4}">
      <dgm:prSet phldr="0"/>
      <dgm:spPr>
        <a:solidFill>
          <a:srgbClr val="F68E29">
            <a:alpha val="20000"/>
          </a:srgbClr>
        </a:solidFill>
      </dgm:spPr>
      <dgm:t>
        <a:bodyPr/>
        <a:lstStyle/>
        <a:p>
          <a:pPr algn="ctr"/>
          <a:r>
            <a:rPr lang="en-US" b="1">
              <a:latin typeface="Arial" panose="020B0604020202020204"/>
            </a:rPr>
            <a:t>6.7</a:t>
          </a:r>
        </a:p>
      </dgm:t>
    </dgm:pt>
    <dgm:pt modelId="{BF629B91-9C4F-4646-9A3C-462917DC1B6A}" type="parTrans" cxnId="{05CB58C8-EDCB-4F50-885C-85ADABFC0AEC}">
      <dgm:prSet/>
      <dgm:spPr/>
      <dgm:t>
        <a:bodyPr/>
        <a:lstStyle/>
        <a:p>
          <a:endParaRPr lang="en-US"/>
        </a:p>
      </dgm:t>
    </dgm:pt>
    <dgm:pt modelId="{EEEB7293-935F-489B-ADDC-B7F05993CD9E}" type="sibTrans" cxnId="{05CB58C8-EDCB-4F50-885C-85ADABFC0AEC}">
      <dgm:prSet/>
      <dgm:spPr/>
      <dgm:t>
        <a:bodyPr/>
        <a:lstStyle/>
        <a:p>
          <a:endParaRPr lang="en-US"/>
        </a:p>
      </dgm:t>
    </dgm:pt>
    <dgm:pt modelId="{35277FF6-1AB8-4234-BBE2-B3ED47A1BDC9}">
      <dgm:prSet phldr="0"/>
      <dgm:spPr/>
      <dgm:t>
        <a:bodyPr/>
        <a:lstStyle/>
        <a:p>
          <a:pPr>
            <a:defRPr b="1"/>
          </a:pPr>
          <a:r>
            <a:rPr lang="en-US" b="1">
              <a:latin typeface="Arial" panose="020B0604020202020204"/>
            </a:rPr>
            <a:t>Dec 2021</a:t>
          </a:r>
        </a:p>
      </dgm:t>
    </dgm:pt>
    <dgm:pt modelId="{D5C05937-8ACA-4AA5-BED0-A8943093964F}" type="parTrans" cxnId="{C68667F0-6D21-401E-AFC7-9A37B036E1A4}">
      <dgm:prSet/>
      <dgm:spPr/>
      <dgm:t>
        <a:bodyPr/>
        <a:lstStyle/>
        <a:p>
          <a:endParaRPr lang="en-US"/>
        </a:p>
      </dgm:t>
    </dgm:pt>
    <dgm:pt modelId="{006E5684-4A78-45FE-B23F-8051F444B852}" type="sibTrans" cxnId="{C68667F0-6D21-401E-AFC7-9A37B036E1A4}">
      <dgm:prSet/>
      <dgm:spPr/>
      <dgm:t>
        <a:bodyPr/>
        <a:lstStyle/>
        <a:p>
          <a:endParaRPr lang="en-US"/>
        </a:p>
      </dgm:t>
    </dgm:pt>
    <dgm:pt modelId="{39A7FCBC-C76F-459A-8D9E-A3CC70A4E951}">
      <dgm:prSet phldr="0"/>
      <dgm:spPr>
        <a:solidFill>
          <a:srgbClr val="F68E29">
            <a:alpha val="20000"/>
          </a:srgbClr>
        </a:solidFill>
      </dgm:spPr>
      <dgm:t>
        <a:bodyPr/>
        <a:lstStyle/>
        <a:p>
          <a:pPr algn="ctr"/>
          <a:r>
            <a:rPr lang="en-US" b="1">
              <a:latin typeface="Arial" panose="020B0604020202020204"/>
            </a:rPr>
            <a:t>7.0</a:t>
          </a:r>
        </a:p>
      </dgm:t>
    </dgm:pt>
    <dgm:pt modelId="{D39F7DD6-7E0C-4732-873D-73AEC48E5118}" type="parTrans" cxnId="{B809585C-DB2F-4280-8DE1-7809E1587C88}">
      <dgm:prSet/>
      <dgm:spPr/>
      <dgm:t>
        <a:bodyPr/>
        <a:lstStyle/>
        <a:p>
          <a:endParaRPr lang="en-US"/>
        </a:p>
      </dgm:t>
    </dgm:pt>
    <dgm:pt modelId="{813FD368-BECA-4795-B9B6-0B7293D7EB91}" type="sibTrans" cxnId="{B809585C-DB2F-4280-8DE1-7809E1587C88}">
      <dgm:prSet/>
      <dgm:spPr/>
      <dgm:t>
        <a:bodyPr/>
        <a:lstStyle/>
        <a:p>
          <a:endParaRPr lang="en-US"/>
        </a:p>
      </dgm:t>
    </dgm:pt>
    <dgm:pt modelId="{6A8BC162-9A72-4891-8ADE-C49B8699E46B}">
      <dgm:prSet phldr="0"/>
      <dgm:spPr/>
      <dgm:t>
        <a:bodyPr/>
        <a:lstStyle/>
        <a:p>
          <a:pPr>
            <a:defRPr b="1"/>
          </a:pPr>
          <a:r>
            <a:rPr lang="en-US" b="1">
              <a:latin typeface="Arial" panose="020B0604020202020204"/>
            </a:rPr>
            <a:t>May 2022</a:t>
          </a:r>
        </a:p>
      </dgm:t>
    </dgm:pt>
    <dgm:pt modelId="{3F9247A4-B5FC-4C2E-B3D0-8C15E6189670}" type="parTrans" cxnId="{72A2784F-0266-42D6-AA01-BDCD2659808B}">
      <dgm:prSet/>
      <dgm:spPr/>
      <dgm:t>
        <a:bodyPr/>
        <a:lstStyle/>
        <a:p>
          <a:endParaRPr lang="en-US"/>
        </a:p>
      </dgm:t>
    </dgm:pt>
    <dgm:pt modelId="{92033981-310E-4CAF-8B2E-C0CFE8E68534}" type="sibTrans" cxnId="{72A2784F-0266-42D6-AA01-BDCD2659808B}">
      <dgm:prSet/>
      <dgm:spPr/>
      <dgm:t>
        <a:bodyPr/>
        <a:lstStyle/>
        <a:p>
          <a:endParaRPr lang="en-US"/>
        </a:p>
      </dgm:t>
    </dgm:pt>
    <dgm:pt modelId="{DEE63310-9EFA-4DC6-9BEF-C701708D2C01}">
      <dgm:prSet phldr="0"/>
      <dgm:spPr>
        <a:solidFill>
          <a:srgbClr val="F68E29">
            <a:alpha val="20000"/>
          </a:srgbClr>
        </a:solidFill>
      </dgm:spPr>
      <dgm:t>
        <a:bodyPr/>
        <a:lstStyle/>
        <a:p>
          <a:pPr algn="ctr"/>
          <a:r>
            <a:rPr lang="en-US" b="1">
              <a:latin typeface="Arial" panose="020B0604020202020204"/>
            </a:rPr>
            <a:t>7.1</a:t>
          </a:r>
        </a:p>
      </dgm:t>
    </dgm:pt>
    <dgm:pt modelId="{822FB05E-8899-4E0A-88B8-A5FF362D9362}" type="parTrans" cxnId="{2BA1EC72-F35F-4C55-B8BA-5494B6D7067F}">
      <dgm:prSet/>
      <dgm:spPr/>
      <dgm:t>
        <a:bodyPr/>
        <a:lstStyle/>
        <a:p>
          <a:endParaRPr lang="en-US"/>
        </a:p>
      </dgm:t>
    </dgm:pt>
    <dgm:pt modelId="{4634DC2A-144A-4006-B577-E0F2102597BA}" type="sibTrans" cxnId="{2BA1EC72-F35F-4C55-B8BA-5494B6D7067F}">
      <dgm:prSet/>
      <dgm:spPr/>
      <dgm:t>
        <a:bodyPr/>
        <a:lstStyle/>
        <a:p>
          <a:endParaRPr lang="en-US"/>
        </a:p>
      </dgm:t>
    </dgm:pt>
    <dgm:pt modelId="{59B63404-59EA-4DC6-A965-F176752E36DB}">
      <dgm:prSet phldr="0"/>
      <dgm:spPr>
        <a:solidFill>
          <a:srgbClr val="F68E29">
            <a:alpha val="20000"/>
          </a:srgbClr>
        </a:solidFill>
      </dgm:spPr>
      <dgm:t>
        <a:bodyPr/>
        <a:lstStyle/>
        <a:p>
          <a:pPr algn="ctr"/>
          <a:r>
            <a:rPr lang="en-US" b="1">
              <a:latin typeface="Arial" panose="020B0604020202020204"/>
            </a:rPr>
            <a:t>7.2</a:t>
          </a:r>
        </a:p>
      </dgm:t>
    </dgm:pt>
    <dgm:pt modelId="{82719033-EC08-4346-84A8-7C6822496352}" type="parTrans" cxnId="{967F2AE5-5D12-411D-AE46-E2F6D5979DAA}">
      <dgm:prSet/>
      <dgm:spPr/>
      <dgm:t>
        <a:bodyPr/>
        <a:lstStyle/>
        <a:p>
          <a:endParaRPr lang="en-US"/>
        </a:p>
      </dgm:t>
    </dgm:pt>
    <dgm:pt modelId="{403EF019-8E95-4C9E-A8C5-8DC332D4C733}" type="sibTrans" cxnId="{967F2AE5-5D12-411D-AE46-E2F6D5979DAA}">
      <dgm:prSet/>
      <dgm:spPr/>
      <dgm:t>
        <a:bodyPr/>
        <a:lstStyle/>
        <a:p>
          <a:endParaRPr lang="en-US"/>
        </a:p>
      </dgm:t>
    </dgm:pt>
    <dgm:pt modelId="{2EE2AA29-4CA5-442C-8F01-A6921F037239}">
      <dgm:prSet phldr="0"/>
      <dgm:spPr/>
      <dgm:t>
        <a:bodyPr/>
        <a:lstStyle/>
        <a:p>
          <a:pPr>
            <a:defRPr b="1"/>
          </a:pPr>
          <a:r>
            <a:rPr lang="en-US" b="1">
              <a:latin typeface="Arial" panose="020B0604020202020204"/>
            </a:rPr>
            <a:t>Aug 2022</a:t>
          </a:r>
        </a:p>
      </dgm:t>
    </dgm:pt>
    <dgm:pt modelId="{85CAE091-96A8-49C9-BFBA-2BDEA36DBD80}" type="parTrans" cxnId="{50110674-71E4-419A-88D7-FBEE27B56EB7}">
      <dgm:prSet/>
      <dgm:spPr/>
      <dgm:t>
        <a:bodyPr/>
        <a:lstStyle/>
        <a:p>
          <a:endParaRPr lang="en-US"/>
        </a:p>
      </dgm:t>
    </dgm:pt>
    <dgm:pt modelId="{B5E7EF79-6644-4C22-89C3-6AF6BA257748}" type="sibTrans" cxnId="{50110674-71E4-419A-88D7-FBEE27B56EB7}">
      <dgm:prSet/>
      <dgm:spPr/>
      <dgm:t>
        <a:bodyPr/>
        <a:lstStyle/>
        <a:p>
          <a:endParaRPr lang="en-US"/>
        </a:p>
      </dgm:t>
    </dgm:pt>
    <dgm:pt modelId="{FA5924A9-CDB7-4601-A0B2-3597EC41B23A}" type="pres">
      <dgm:prSet presAssocID="{66A2190B-F273-440C-9443-71784D6C166F}" presName="root" presStyleCnt="0">
        <dgm:presLayoutVars>
          <dgm:chMax/>
          <dgm:chPref/>
          <dgm:animLvl val="lvl"/>
        </dgm:presLayoutVars>
      </dgm:prSet>
      <dgm:spPr/>
    </dgm:pt>
    <dgm:pt modelId="{ADE6716B-476A-412B-A9AC-E500FF333BE2}" type="pres">
      <dgm:prSet presAssocID="{66A2190B-F273-440C-9443-71784D6C166F}" presName="divider" presStyleLbl="fgAccFollowNode1" presStyleIdx="0" presStyleCnt="1"/>
      <dgm:spPr>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tailEnd type="triangle" w="lg" len="lg"/>
        </a:ln>
        <a:effectLst/>
      </dgm:spPr>
    </dgm:pt>
    <dgm:pt modelId="{EF79B08F-F292-42B1-86A3-0BEC0765D03E}" type="pres">
      <dgm:prSet presAssocID="{66A2190B-F273-440C-9443-71784D6C166F}" presName="nodes" presStyleCnt="0">
        <dgm:presLayoutVars>
          <dgm:chMax/>
          <dgm:chPref/>
          <dgm:animLvl val="lvl"/>
        </dgm:presLayoutVars>
      </dgm:prSet>
      <dgm:spPr/>
    </dgm:pt>
    <dgm:pt modelId="{86F46290-B246-4360-BC05-251F8580515C}" type="pres">
      <dgm:prSet presAssocID="{AB46DBD1-1E13-4CE0-9FB5-DA0FC54A4DFC}" presName="composite" presStyleCnt="0"/>
      <dgm:spPr/>
    </dgm:pt>
    <dgm:pt modelId="{3D9901F4-7701-4FA6-B132-967F0CE6D5DC}" type="pres">
      <dgm:prSet presAssocID="{AB46DBD1-1E13-4CE0-9FB5-DA0FC54A4DFC}" presName="L1TextContainer" presStyleLbl="revTx" presStyleIdx="0" presStyleCnt="8">
        <dgm:presLayoutVars>
          <dgm:chMax val="1"/>
          <dgm:chPref val="1"/>
          <dgm:bulletEnabled val="1"/>
        </dgm:presLayoutVars>
      </dgm:prSet>
      <dgm:spPr/>
    </dgm:pt>
    <dgm:pt modelId="{44797C60-83B2-476E-B50C-2C96A3E798AA}" type="pres">
      <dgm:prSet presAssocID="{AB46DBD1-1E13-4CE0-9FB5-DA0FC54A4DFC}" presName="L2TextContainerWrapper" presStyleCnt="0">
        <dgm:presLayoutVars>
          <dgm:chMax val="0"/>
          <dgm:chPref val="0"/>
          <dgm:bulletEnabled val="1"/>
        </dgm:presLayoutVars>
      </dgm:prSet>
      <dgm:spPr/>
    </dgm:pt>
    <dgm:pt modelId="{2C219F15-17EE-4EF0-9872-21F46AC2C345}" type="pres">
      <dgm:prSet presAssocID="{AB46DBD1-1E13-4CE0-9FB5-DA0FC54A4DFC}" presName="L2TextContainer" presStyleLbl="bgAcc1" presStyleIdx="0" presStyleCnt="8"/>
      <dgm:spPr/>
    </dgm:pt>
    <dgm:pt modelId="{5A80F15D-EAED-4F83-B16D-1DD0CBF4DEF3}" type="pres">
      <dgm:prSet presAssocID="{AB46DBD1-1E13-4CE0-9FB5-DA0FC54A4DFC}" presName="FlexibleEmptyPlaceHolder" presStyleCnt="0"/>
      <dgm:spPr/>
    </dgm:pt>
    <dgm:pt modelId="{D5D30173-5999-4930-8BE1-9235716E2871}" type="pres">
      <dgm:prSet presAssocID="{AB46DBD1-1E13-4CE0-9FB5-DA0FC54A4DFC}" presName="ConnectLine" presStyleLbl="sibTrans1D1" presStyleIdx="0" presStyleCnt="8"/>
      <dgm:spPr>
        <a:noFill/>
        <a:ln w="6350" cap="flat" cmpd="sng" algn="ctr">
          <a:solidFill>
            <a:schemeClr val="accent2">
              <a:shade val="90000"/>
              <a:hueOff val="0"/>
              <a:satOff val="0"/>
              <a:lumOff val="0"/>
              <a:alphaOff val="0"/>
            </a:schemeClr>
          </a:solidFill>
          <a:prstDash val="dash"/>
          <a:miter lim="800000"/>
        </a:ln>
        <a:effectLst/>
      </dgm:spPr>
    </dgm:pt>
    <dgm:pt modelId="{7F744B2E-9038-4E96-863A-1DE9A9097915}" type="pres">
      <dgm:prSet presAssocID="{AB46DBD1-1E13-4CE0-9FB5-DA0FC54A4DFC}" presName="ConnectorPoint" presStyleLbl="alignNode1" presStyleIdx="0" presStyleCnt="8"/>
      <dgm:spPr/>
    </dgm:pt>
    <dgm:pt modelId="{79A58215-8B69-4D83-9BDD-B54F5AD5062A}" type="pres">
      <dgm:prSet presAssocID="{AB46DBD1-1E13-4CE0-9FB5-DA0FC54A4DFC}" presName="EmptyPlaceHolder" presStyleCnt="0"/>
      <dgm:spPr/>
    </dgm:pt>
    <dgm:pt modelId="{E72340EF-E7B2-41A1-A167-8F35E48AEBB7}" type="pres">
      <dgm:prSet presAssocID="{AA201A3F-ACB1-42B5-BD89-F9387D59D20C}" presName="spaceBetweenRectangles" presStyleCnt="0"/>
      <dgm:spPr/>
    </dgm:pt>
    <dgm:pt modelId="{0379C1F2-3309-47FB-A607-69AE214FCA60}" type="pres">
      <dgm:prSet presAssocID="{12060E63-752C-4C82-8B32-A6016035F326}" presName="composite" presStyleCnt="0"/>
      <dgm:spPr/>
    </dgm:pt>
    <dgm:pt modelId="{1FFE2907-7ED9-4EAE-8A41-5770295CC71D}" type="pres">
      <dgm:prSet presAssocID="{12060E63-752C-4C82-8B32-A6016035F326}" presName="L1TextContainer" presStyleLbl="revTx" presStyleIdx="1" presStyleCnt="8">
        <dgm:presLayoutVars>
          <dgm:chMax val="1"/>
          <dgm:chPref val="1"/>
          <dgm:bulletEnabled val="1"/>
        </dgm:presLayoutVars>
      </dgm:prSet>
      <dgm:spPr/>
    </dgm:pt>
    <dgm:pt modelId="{78CA5B41-F3F2-445E-A5A7-CD52128F66C8}" type="pres">
      <dgm:prSet presAssocID="{12060E63-752C-4C82-8B32-A6016035F326}" presName="L2TextContainerWrapper" presStyleCnt="0">
        <dgm:presLayoutVars>
          <dgm:chMax val="0"/>
          <dgm:chPref val="0"/>
          <dgm:bulletEnabled val="1"/>
        </dgm:presLayoutVars>
      </dgm:prSet>
      <dgm:spPr/>
    </dgm:pt>
    <dgm:pt modelId="{E166864D-B156-41E8-9313-EF77AC6F6E81}" type="pres">
      <dgm:prSet presAssocID="{12060E63-752C-4C82-8B32-A6016035F326}" presName="L2TextContainer" presStyleLbl="bgAcc1" presStyleIdx="1" presStyleCnt="8"/>
      <dgm:spPr/>
    </dgm:pt>
    <dgm:pt modelId="{AD5310CC-B8DA-4F1B-9FC7-5BD935EB61B9}" type="pres">
      <dgm:prSet presAssocID="{12060E63-752C-4C82-8B32-A6016035F326}" presName="FlexibleEmptyPlaceHolder" presStyleCnt="0"/>
      <dgm:spPr/>
    </dgm:pt>
    <dgm:pt modelId="{7C25CC65-9791-4347-B70F-B1C9407EB3A0}" type="pres">
      <dgm:prSet presAssocID="{12060E63-752C-4C82-8B32-A6016035F326}" presName="ConnectLine" presStyleLbl="sibTrans1D1" presStyleIdx="1" presStyleCnt="8"/>
      <dgm:spPr>
        <a:noFill/>
        <a:ln w="6350" cap="flat" cmpd="sng" algn="ctr">
          <a:solidFill>
            <a:schemeClr val="accent2">
              <a:shade val="90000"/>
              <a:hueOff val="-143670"/>
              <a:satOff val="102"/>
              <a:lumOff val="8028"/>
              <a:alphaOff val="0"/>
            </a:schemeClr>
          </a:solidFill>
          <a:prstDash val="dash"/>
          <a:miter lim="800000"/>
        </a:ln>
        <a:effectLst/>
      </dgm:spPr>
    </dgm:pt>
    <dgm:pt modelId="{F9EE7073-4DAD-4E72-B526-2C746862A2F3}" type="pres">
      <dgm:prSet presAssocID="{12060E63-752C-4C82-8B32-A6016035F326}" presName="ConnectorPoint" presStyleLbl="alignNode1" presStyleIdx="1" presStyleCnt="8"/>
      <dgm:spPr/>
    </dgm:pt>
    <dgm:pt modelId="{335ECBA1-A168-45B2-813E-97E38DDD2CA3}" type="pres">
      <dgm:prSet presAssocID="{12060E63-752C-4C82-8B32-A6016035F326}" presName="EmptyPlaceHolder" presStyleCnt="0"/>
      <dgm:spPr/>
    </dgm:pt>
    <dgm:pt modelId="{AB3FB0FC-695F-40F7-985F-C3A7BCFA2B8D}" type="pres">
      <dgm:prSet presAssocID="{F6EED7F7-CCFF-4194-B86D-75B24F9744EA}" presName="spaceBetweenRectangles" presStyleCnt="0"/>
      <dgm:spPr/>
    </dgm:pt>
    <dgm:pt modelId="{193FD5EF-4184-48CA-ACD5-EE38D66063F9}" type="pres">
      <dgm:prSet presAssocID="{BAC4C19A-E04B-4386-BEE2-AD0EBABFE1BB}" presName="composite" presStyleCnt="0"/>
      <dgm:spPr/>
    </dgm:pt>
    <dgm:pt modelId="{27D78CF7-615E-4988-88DC-D055A0BF53D5}" type="pres">
      <dgm:prSet presAssocID="{BAC4C19A-E04B-4386-BEE2-AD0EBABFE1BB}" presName="L1TextContainer" presStyleLbl="revTx" presStyleIdx="2" presStyleCnt="8">
        <dgm:presLayoutVars>
          <dgm:chMax val="1"/>
          <dgm:chPref val="1"/>
          <dgm:bulletEnabled val="1"/>
        </dgm:presLayoutVars>
      </dgm:prSet>
      <dgm:spPr/>
    </dgm:pt>
    <dgm:pt modelId="{8429B58B-0577-4D15-A0E1-1ECA9BFA1357}" type="pres">
      <dgm:prSet presAssocID="{BAC4C19A-E04B-4386-BEE2-AD0EBABFE1BB}" presName="L2TextContainerWrapper" presStyleCnt="0">
        <dgm:presLayoutVars>
          <dgm:chMax val="0"/>
          <dgm:chPref val="0"/>
          <dgm:bulletEnabled val="1"/>
        </dgm:presLayoutVars>
      </dgm:prSet>
      <dgm:spPr/>
    </dgm:pt>
    <dgm:pt modelId="{A154324C-A33D-4993-A1B2-CA917EA2BBE4}" type="pres">
      <dgm:prSet presAssocID="{BAC4C19A-E04B-4386-BEE2-AD0EBABFE1BB}" presName="L2TextContainer" presStyleLbl="bgAcc1" presStyleIdx="2" presStyleCnt="8"/>
      <dgm:spPr/>
    </dgm:pt>
    <dgm:pt modelId="{B83A1C87-D4AE-488D-8FD5-48409B0A7A42}" type="pres">
      <dgm:prSet presAssocID="{BAC4C19A-E04B-4386-BEE2-AD0EBABFE1BB}" presName="FlexibleEmptyPlaceHolder" presStyleCnt="0"/>
      <dgm:spPr/>
    </dgm:pt>
    <dgm:pt modelId="{46F64903-DCC1-4642-9128-473DE20CC6C0}" type="pres">
      <dgm:prSet presAssocID="{BAC4C19A-E04B-4386-BEE2-AD0EBABFE1BB}" presName="ConnectLine" presStyleLbl="sibTrans1D1" presStyleIdx="2" presStyleCnt="8"/>
      <dgm:spPr>
        <a:noFill/>
        <a:ln w="6350" cap="flat" cmpd="sng" algn="ctr">
          <a:solidFill>
            <a:schemeClr val="accent2">
              <a:shade val="90000"/>
              <a:hueOff val="-287340"/>
              <a:satOff val="204"/>
              <a:lumOff val="16057"/>
              <a:alphaOff val="0"/>
            </a:schemeClr>
          </a:solidFill>
          <a:prstDash val="dash"/>
          <a:miter lim="800000"/>
        </a:ln>
        <a:effectLst/>
      </dgm:spPr>
    </dgm:pt>
    <dgm:pt modelId="{29C5ADA2-16D6-43C2-ADB2-BB4FEC8317C3}" type="pres">
      <dgm:prSet presAssocID="{BAC4C19A-E04B-4386-BEE2-AD0EBABFE1BB}" presName="ConnectorPoint" presStyleLbl="alignNode1" presStyleIdx="2" presStyleCnt="8"/>
      <dgm:spPr/>
    </dgm:pt>
    <dgm:pt modelId="{861520FB-70BB-4942-B620-5655A7F4FED2}" type="pres">
      <dgm:prSet presAssocID="{BAC4C19A-E04B-4386-BEE2-AD0EBABFE1BB}" presName="EmptyPlaceHolder" presStyleCnt="0"/>
      <dgm:spPr/>
    </dgm:pt>
    <dgm:pt modelId="{7430EB7F-0BC7-4C02-B2F2-0C1A08A9C690}" type="pres">
      <dgm:prSet presAssocID="{78B83E5C-28DB-4F7A-B61F-C302C67B8918}" presName="spaceBetweenRectangles" presStyleCnt="0"/>
      <dgm:spPr/>
    </dgm:pt>
    <dgm:pt modelId="{A6566497-9550-46B1-8CF9-D468BC0CBFD9}" type="pres">
      <dgm:prSet presAssocID="{40E04443-2259-43BB-930C-A2129983D12E}" presName="composite" presStyleCnt="0"/>
      <dgm:spPr/>
    </dgm:pt>
    <dgm:pt modelId="{55BC6ACD-779C-4794-AA3E-B57844FEC7C4}" type="pres">
      <dgm:prSet presAssocID="{40E04443-2259-43BB-930C-A2129983D12E}" presName="L1TextContainer" presStyleLbl="revTx" presStyleIdx="3" presStyleCnt="8">
        <dgm:presLayoutVars>
          <dgm:chMax val="1"/>
          <dgm:chPref val="1"/>
          <dgm:bulletEnabled val="1"/>
        </dgm:presLayoutVars>
      </dgm:prSet>
      <dgm:spPr/>
    </dgm:pt>
    <dgm:pt modelId="{0CB7C9A9-A1F6-4F17-A4EA-D0F400759618}" type="pres">
      <dgm:prSet presAssocID="{40E04443-2259-43BB-930C-A2129983D12E}" presName="L2TextContainerWrapper" presStyleCnt="0">
        <dgm:presLayoutVars>
          <dgm:chMax val="0"/>
          <dgm:chPref val="0"/>
          <dgm:bulletEnabled val="1"/>
        </dgm:presLayoutVars>
      </dgm:prSet>
      <dgm:spPr/>
    </dgm:pt>
    <dgm:pt modelId="{0748EB90-9BE3-4FF4-AA9B-9FAD37096494}" type="pres">
      <dgm:prSet presAssocID="{40E04443-2259-43BB-930C-A2129983D12E}" presName="L2TextContainer" presStyleLbl="bgAcc1" presStyleIdx="3" presStyleCnt="8"/>
      <dgm:spPr/>
    </dgm:pt>
    <dgm:pt modelId="{9C651262-7AB6-44CC-9AA2-C492346E39EB}" type="pres">
      <dgm:prSet presAssocID="{40E04443-2259-43BB-930C-A2129983D12E}" presName="FlexibleEmptyPlaceHolder" presStyleCnt="0"/>
      <dgm:spPr/>
    </dgm:pt>
    <dgm:pt modelId="{730DEFE5-0FBF-4F65-BABC-891C6F7A30F2}" type="pres">
      <dgm:prSet presAssocID="{40E04443-2259-43BB-930C-A2129983D12E}" presName="ConnectLine" presStyleLbl="sibTrans1D1" presStyleIdx="3" presStyleCnt="8"/>
      <dgm:spPr>
        <a:noFill/>
        <a:ln w="6350" cap="flat" cmpd="sng" algn="ctr">
          <a:solidFill>
            <a:schemeClr val="accent2">
              <a:shade val="90000"/>
              <a:hueOff val="-431011"/>
              <a:satOff val="307"/>
              <a:lumOff val="24085"/>
              <a:alphaOff val="0"/>
            </a:schemeClr>
          </a:solidFill>
          <a:prstDash val="dash"/>
          <a:miter lim="800000"/>
        </a:ln>
        <a:effectLst/>
      </dgm:spPr>
    </dgm:pt>
    <dgm:pt modelId="{3B08E0EB-FFEA-4C69-B4FC-D8F51138E2FA}" type="pres">
      <dgm:prSet presAssocID="{40E04443-2259-43BB-930C-A2129983D12E}" presName="ConnectorPoint" presStyleLbl="alignNode1" presStyleIdx="3" presStyleCnt="8"/>
      <dgm:spPr/>
    </dgm:pt>
    <dgm:pt modelId="{DD964FFF-867C-428A-9375-AC223C1C82CC}" type="pres">
      <dgm:prSet presAssocID="{40E04443-2259-43BB-930C-A2129983D12E}" presName="EmptyPlaceHolder" presStyleCnt="0"/>
      <dgm:spPr/>
    </dgm:pt>
    <dgm:pt modelId="{50819484-F532-4932-8B91-649DB93FEDFB}" type="pres">
      <dgm:prSet presAssocID="{FBB64F85-534E-4DC2-AFD4-BE645D801309}" presName="spaceBetweenRectangles" presStyleCnt="0"/>
      <dgm:spPr/>
    </dgm:pt>
    <dgm:pt modelId="{2318C188-3A05-4F2A-86F1-5EDE3CF1046D}" type="pres">
      <dgm:prSet presAssocID="{34A734E1-790B-4C2F-A818-20C2BEEB277F}" presName="composite" presStyleCnt="0"/>
      <dgm:spPr/>
    </dgm:pt>
    <dgm:pt modelId="{97A0F1FF-7952-470A-84B2-17FCA41DCBE0}" type="pres">
      <dgm:prSet presAssocID="{34A734E1-790B-4C2F-A818-20C2BEEB277F}" presName="L1TextContainer" presStyleLbl="revTx" presStyleIdx="4" presStyleCnt="8">
        <dgm:presLayoutVars>
          <dgm:chMax val="1"/>
          <dgm:chPref val="1"/>
          <dgm:bulletEnabled val="1"/>
        </dgm:presLayoutVars>
      </dgm:prSet>
      <dgm:spPr/>
    </dgm:pt>
    <dgm:pt modelId="{C911292F-B2EA-4B8B-9D90-AA521C20C025}" type="pres">
      <dgm:prSet presAssocID="{34A734E1-790B-4C2F-A818-20C2BEEB277F}" presName="L2TextContainerWrapper" presStyleCnt="0">
        <dgm:presLayoutVars>
          <dgm:chMax val="0"/>
          <dgm:chPref val="0"/>
          <dgm:bulletEnabled val="1"/>
        </dgm:presLayoutVars>
      </dgm:prSet>
      <dgm:spPr/>
    </dgm:pt>
    <dgm:pt modelId="{A27682F7-A4FF-4BF3-A491-B5976BB0B44F}" type="pres">
      <dgm:prSet presAssocID="{34A734E1-790B-4C2F-A818-20C2BEEB277F}" presName="L2TextContainer" presStyleLbl="bgAcc1" presStyleIdx="4" presStyleCnt="8"/>
      <dgm:spPr/>
    </dgm:pt>
    <dgm:pt modelId="{5E879EC3-6F86-4D15-8959-ACABA01FA5DB}" type="pres">
      <dgm:prSet presAssocID="{34A734E1-790B-4C2F-A818-20C2BEEB277F}" presName="FlexibleEmptyPlaceHolder" presStyleCnt="0"/>
      <dgm:spPr/>
    </dgm:pt>
    <dgm:pt modelId="{D38C4E11-490D-4652-9BD3-78FC4E946385}" type="pres">
      <dgm:prSet presAssocID="{34A734E1-790B-4C2F-A818-20C2BEEB277F}" presName="ConnectLine" presStyleLbl="sibTrans1D1" presStyleIdx="4" presStyleCnt="8"/>
      <dgm:spPr>
        <a:noFill/>
        <a:ln w="6350" cap="flat" cmpd="sng" algn="ctr">
          <a:solidFill>
            <a:schemeClr val="accent2">
              <a:shade val="90000"/>
              <a:hueOff val="-574681"/>
              <a:satOff val="409"/>
              <a:lumOff val="32114"/>
              <a:alphaOff val="0"/>
            </a:schemeClr>
          </a:solidFill>
          <a:prstDash val="dash"/>
          <a:miter lim="800000"/>
        </a:ln>
        <a:effectLst/>
      </dgm:spPr>
    </dgm:pt>
    <dgm:pt modelId="{ADDBA632-3724-40F6-81E7-8F5968245D6F}" type="pres">
      <dgm:prSet presAssocID="{34A734E1-790B-4C2F-A818-20C2BEEB277F}" presName="ConnectorPoint" presStyleLbl="alignNode1" presStyleIdx="4" presStyleCnt="8"/>
      <dgm:spPr/>
    </dgm:pt>
    <dgm:pt modelId="{24488A2F-4971-4297-A678-F9C15D0D182E}" type="pres">
      <dgm:prSet presAssocID="{34A734E1-790B-4C2F-A818-20C2BEEB277F}" presName="EmptyPlaceHolder" presStyleCnt="0"/>
      <dgm:spPr/>
    </dgm:pt>
    <dgm:pt modelId="{CAE2CD46-5D03-4A44-B2D9-159B7614F115}" type="pres">
      <dgm:prSet presAssocID="{778A7E15-0ABC-442E-9C21-CAAAABE5E716}" presName="spaceBetweenRectangles" presStyleCnt="0"/>
      <dgm:spPr/>
    </dgm:pt>
    <dgm:pt modelId="{8E31AD65-D54E-4610-BBBA-026E45AF8600}" type="pres">
      <dgm:prSet presAssocID="{35277FF6-1AB8-4234-BBE2-B3ED47A1BDC9}" presName="composite" presStyleCnt="0"/>
      <dgm:spPr/>
    </dgm:pt>
    <dgm:pt modelId="{D16A5FAF-4334-4B61-814E-AB0EFD83ED9F}" type="pres">
      <dgm:prSet presAssocID="{35277FF6-1AB8-4234-BBE2-B3ED47A1BDC9}" presName="L1TextContainer" presStyleLbl="revTx" presStyleIdx="5" presStyleCnt="8">
        <dgm:presLayoutVars>
          <dgm:chMax val="1"/>
          <dgm:chPref val="1"/>
          <dgm:bulletEnabled val="1"/>
        </dgm:presLayoutVars>
      </dgm:prSet>
      <dgm:spPr/>
    </dgm:pt>
    <dgm:pt modelId="{6A1EBE61-D6AE-42E9-B644-C0DEE3CEE6B4}" type="pres">
      <dgm:prSet presAssocID="{35277FF6-1AB8-4234-BBE2-B3ED47A1BDC9}" presName="L2TextContainerWrapper" presStyleCnt="0">
        <dgm:presLayoutVars>
          <dgm:chMax val="0"/>
          <dgm:chPref val="0"/>
          <dgm:bulletEnabled val="1"/>
        </dgm:presLayoutVars>
      </dgm:prSet>
      <dgm:spPr/>
    </dgm:pt>
    <dgm:pt modelId="{88555504-7D0D-4C66-89FC-E75EF3F05198}" type="pres">
      <dgm:prSet presAssocID="{35277FF6-1AB8-4234-BBE2-B3ED47A1BDC9}" presName="L2TextContainer" presStyleLbl="bgAcc1" presStyleIdx="5" presStyleCnt="8"/>
      <dgm:spPr/>
    </dgm:pt>
    <dgm:pt modelId="{348CF771-0E65-4AE5-9364-4912DCDDBF8A}" type="pres">
      <dgm:prSet presAssocID="{35277FF6-1AB8-4234-BBE2-B3ED47A1BDC9}" presName="FlexibleEmptyPlaceHolder" presStyleCnt="0"/>
      <dgm:spPr/>
    </dgm:pt>
    <dgm:pt modelId="{16BA1170-B8DB-4C8A-8249-193C1196D441}" type="pres">
      <dgm:prSet presAssocID="{35277FF6-1AB8-4234-BBE2-B3ED47A1BDC9}" presName="ConnectLine" presStyleLbl="sibTrans1D1" presStyleIdx="5" presStyleCnt="8"/>
      <dgm:spPr>
        <a:noFill/>
        <a:ln w="6350" cap="flat" cmpd="sng" algn="ctr">
          <a:solidFill>
            <a:schemeClr val="accent2">
              <a:shade val="90000"/>
              <a:hueOff val="-431011"/>
              <a:satOff val="307"/>
              <a:lumOff val="24085"/>
              <a:alphaOff val="0"/>
            </a:schemeClr>
          </a:solidFill>
          <a:prstDash val="dash"/>
          <a:miter lim="800000"/>
        </a:ln>
        <a:effectLst/>
      </dgm:spPr>
    </dgm:pt>
    <dgm:pt modelId="{17DBC306-60AA-4570-BF74-84BEBC19B1C7}" type="pres">
      <dgm:prSet presAssocID="{35277FF6-1AB8-4234-BBE2-B3ED47A1BDC9}" presName="ConnectorPoint" presStyleLbl="alignNode1" presStyleIdx="5" presStyleCnt="8"/>
      <dgm:spPr/>
    </dgm:pt>
    <dgm:pt modelId="{45C7E5E8-88E0-46B8-95F1-2282F6B8642A}" type="pres">
      <dgm:prSet presAssocID="{35277FF6-1AB8-4234-BBE2-B3ED47A1BDC9}" presName="EmptyPlaceHolder" presStyleCnt="0"/>
      <dgm:spPr/>
    </dgm:pt>
    <dgm:pt modelId="{F024974A-E957-4ED9-9C24-267110184992}" type="pres">
      <dgm:prSet presAssocID="{006E5684-4A78-45FE-B23F-8051F444B852}" presName="spaceBetweenRectangles" presStyleCnt="0"/>
      <dgm:spPr/>
    </dgm:pt>
    <dgm:pt modelId="{A4CB6377-2FCC-4470-9F3E-9B32CDE3BCB7}" type="pres">
      <dgm:prSet presAssocID="{6A8BC162-9A72-4891-8ADE-C49B8699E46B}" presName="composite" presStyleCnt="0"/>
      <dgm:spPr/>
    </dgm:pt>
    <dgm:pt modelId="{D4FC2558-528C-4850-915D-BA9AD5E90082}" type="pres">
      <dgm:prSet presAssocID="{6A8BC162-9A72-4891-8ADE-C49B8699E46B}" presName="L1TextContainer" presStyleLbl="revTx" presStyleIdx="6" presStyleCnt="8">
        <dgm:presLayoutVars>
          <dgm:chMax val="1"/>
          <dgm:chPref val="1"/>
          <dgm:bulletEnabled val="1"/>
        </dgm:presLayoutVars>
      </dgm:prSet>
      <dgm:spPr/>
    </dgm:pt>
    <dgm:pt modelId="{7BC9D166-BE17-47C9-AABD-03726331A79A}" type="pres">
      <dgm:prSet presAssocID="{6A8BC162-9A72-4891-8ADE-C49B8699E46B}" presName="L2TextContainerWrapper" presStyleCnt="0">
        <dgm:presLayoutVars>
          <dgm:chMax val="0"/>
          <dgm:chPref val="0"/>
          <dgm:bulletEnabled val="1"/>
        </dgm:presLayoutVars>
      </dgm:prSet>
      <dgm:spPr/>
    </dgm:pt>
    <dgm:pt modelId="{BD2E9B98-C239-407C-BAED-ED3FA94C5276}" type="pres">
      <dgm:prSet presAssocID="{6A8BC162-9A72-4891-8ADE-C49B8699E46B}" presName="L2TextContainer" presStyleLbl="bgAcc1" presStyleIdx="6" presStyleCnt="8"/>
      <dgm:spPr/>
    </dgm:pt>
    <dgm:pt modelId="{A40A9E35-07E3-407B-8081-E811D46CB5A8}" type="pres">
      <dgm:prSet presAssocID="{6A8BC162-9A72-4891-8ADE-C49B8699E46B}" presName="FlexibleEmptyPlaceHolder" presStyleCnt="0"/>
      <dgm:spPr/>
    </dgm:pt>
    <dgm:pt modelId="{88DF961D-5EC6-4A11-A912-878A8BCBD5D6}" type="pres">
      <dgm:prSet presAssocID="{6A8BC162-9A72-4891-8ADE-C49B8699E46B}" presName="ConnectLine" presStyleLbl="sibTrans1D1" presStyleIdx="6" presStyleCnt="8"/>
      <dgm:spPr>
        <a:noFill/>
        <a:ln w="6350" cap="flat" cmpd="sng" algn="ctr">
          <a:solidFill>
            <a:schemeClr val="accent2">
              <a:shade val="90000"/>
              <a:hueOff val="-287340"/>
              <a:satOff val="204"/>
              <a:lumOff val="16057"/>
              <a:alphaOff val="0"/>
            </a:schemeClr>
          </a:solidFill>
          <a:prstDash val="dash"/>
          <a:miter lim="800000"/>
        </a:ln>
        <a:effectLst/>
      </dgm:spPr>
    </dgm:pt>
    <dgm:pt modelId="{E5917D7C-A825-47DA-9410-0F7830EEE90C}" type="pres">
      <dgm:prSet presAssocID="{6A8BC162-9A72-4891-8ADE-C49B8699E46B}" presName="ConnectorPoint" presStyleLbl="alignNode1" presStyleIdx="6" presStyleCnt="8"/>
      <dgm:spPr/>
    </dgm:pt>
    <dgm:pt modelId="{B18B4550-6ABA-4749-B187-FDE517A8CA1C}" type="pres">
      <dgm:prSet presAssocID="{6A8BC162-9A72-4891-8ADE-C49B8699E46B}" presName="EmptyPlaceHolder" presStyleCnt="0"/>
      <dgm:spPr/>
    </dgm:pt>
    <dgm:pt modelId="{B2713835-C372-4E47-ADCE-E26D4E25514C}" type="pres">
      <dgm:prSet presAssocID="{92033981-310E-4CAF-8B2E-C0CFE8E68534}" presName="spaceBetweenRectangles" presStyleCnt="0"/>
      <dgm:spPr/>
    </dgm:pt>
    <dgm:pt modelId="{91EE7E62-EF20-45B3-9181-0E0EB8114F8C}" type="pres">
      <dgm:prSet presAssocID="{2EE2AA29-4CA5-442C-8F01-A6921F037239}" presName="composite" presStyleCnt="0"/>
      <dgm:spPr/>
    </dgm:pt>
    <dgm:pt modelId="{41FDB151-BA54-4D39-A5AF-B8F242898E82}" type="pres">
      <dgm:prSet presAssocID="{2EE2AA29-4CA5-442C-8F01-A6921F037239}" presName="L1TextContainer" presStyleLbl="revTx" presStyleIdx="7" presStyleCnt="8">
        <dgm:presLayoutVars>
          <dgm:chMax val="1"/>
          <dgm:chPref val="1"/>
          <dgm:bulletEnabled val="1"/>
        </dgm:presLayoutVars>
      </dgm:prSet>
      <dgm:spPr/>
    </dgm:pt>
    <dgm:pt modelId="{370F1B65-414C-4BEB-A2FF-36AA4E2D739A}" type="pres">
      <dgm:prSet presAssocID="{2EE2AA29-4CA5-442C-8F01-A6921F037239}" presName="L2TextContainerWrapper" presStyleCnt="0">
        <dgm:presLayoutVars>
          <dgm:chMax val="0"/>
          <dgm:chPref val="0"/>
          <dgm:bulletEnabled val="1"/>
        </dgm:presLayoutVars>
      </dgm:prSet>
      <dgm:spPr/>
    </dgm:pt>
    <dgm:pt modelId="{832B321D-BAAB-4823-8C8D-9B4AA72583A4}" type="pres">
      <dgm:prSet presAssocID="{2EE2AA29-4CA5-442C-8F01-A6921F037239}" presName="L2TextContainer" presStyleLbl="bgAcc1" presStyleIdx="7" presStyleCnt="8"/>
      <dgm:spPr/>
    </dgm:pt>
    <dgm:pt modelId="{D9A32924-1457-4C41-9166-5464AD3C2D08}" type="pres">
      <dgm:prSet presAssocID="{2EE2AA29-4CA5-442C-8F01-A6921F037239}" presName="FlexibleEmptyPlaceHolder" presStyleCnt="0"/>
      <dgm:spPr/>
    </dgm:pt>
    <dgm:pt modelId="{2B539F84-C584-45DB-8EC2-0131D397C2FE}" type="pres">
      <dgm:prSet presAssocID="{2EE2AA29-4CA5-442C-8F01-A6921F037239}" presName="ConnectLine" presStyleLbl="sibTrans1D1" presStyleIdx="7" presStyleCnt="8"/>
      <dgm:spPr>
        <a:noFill/>
        <a:ln w="6350" cap="flat" cmpd="sng" algn="ctr">
          <a:solidFill>
            <a:schemeClr val="accent2">
              <a:shade val="90000"/>
              <a:hueOff val="-143670"/>
              <a:satOff val="102"/>
              <a:lumOff val="8028"/>
              <a:alphaOff val="0"/>
            </a:schemeClr>
          </a:solidFill>
          <a:prstDash val="dash"/>
          <a:miter lim="800000"/>
        </a:ln>
        <a:effectLst/>
      </dgm:spPr>
    </dgm:pt>
    <dgm:pt modelId="{85EDF085-6DAC-426D-BA80-B0E86A3D5392}" type="pres">
      <dgm:prSet presAssocID="{2EE2AA29-4CA5-442C-8F01-A6921F037239}" presName="ConnectorPoint" presStyleLbl="alignNode1" presStyleIdx="7" presStyleCnt="8"/>
      <dgm:spPr/>
    </dgm:pt>
    <dgm:pt modelId="{6B37E563-E2C3-45C6-AE2A-01EC687B4D16}" type="pres">
      <dgm:prSet presAssocID="{2EE2AA29-4CA5-442C-8F01-A6921F037239}" presName="EmptyPlaceHolder" presStyleCnt="0"/>
      <dgm:spPr/>
    </dgm:pt>
  </dgm:ptLst>
  <dgm:cxnLst>
    <dgm:cxn modelId="{5C419401-7237-4560-AAF4-8367F3278F3C}" type="presOf" srcId="{66A2190B-F273-440C-9443-71784D6C166F}" destId="{FA5924A9-CDB7-4601-A0B2-3597EC41B23A}" srcOrd="0" destOrd="0" presId="urn:microsoft.com/office/officeart/2016/7/layout/BasicTimeline"/>
    <dgm:cxn modelId="{AE0D0505-C03C-446A-8E81-48631E929B35}" srcId="{BAC4C19A-E04B-4386-BEE2-AD0EBABFE1BB}" destId="{6E3582D0-0F72-4468-8484-44BC897E02F3}" srcOrd="0" destOrd="0" parTransId="{26D29534-CD9E-457C-B48E-76FA039E6B69}" sibTransId="{6F21D245-BF71-4512-8D09-572B41F5D755}"/>
    <dgm:cxn modelId="{31972906-8870-44ED-A631-C5F1D59A28BE}" type="presOf" srcId="{AB46DBD1-1E13-4CE0-9FB5-DA0FC54A4DFC}" destId="{3D9901F4-7701-4FA6-B132-967F0CE6D5DC}" srcOrd="0" destOrd="0" presId="urn:microsoft.com/office/officeart/2016/7/layout/BasicTimeline"/>
    <dgm:cxn modelId="{1F92810E-3CCA-4569-B082-57EE2B239854}" type="presOf" srcId="{35277FF6-1AB8-4234-BBE2-B3ED47A1BDC9}" destId="{D16A5FAF-4334-4B61-814E-AB0EFD83ED9F}" srcOrd="0" destOrd="0" presId="urn:microsoft.com/office/officeart/2016/7/layout/BasicTimeline"/>
    <dgm:cxn modelId="{2F0CED12-C6F5-445D-B78B-6661A24844E0}" srcId="{66A2190B-F273-440C-9443-71784D6C166F}" destId="{12060E63-752C-4C82-8B32-A6016035F326}" srcOrd="1" destOrd="0" parTransId="{D45E1FB2-DC6B-4EAF-95FA-7B76DBEC11D8}" sibTransId="{F6EED7F7-CCFF-4194-B86D-75B24F9744EA}"/>
    <dgm:cxn modelId="{39878213-2397-445F-851B-5B1FD0BBDD62}" type="presOf" srcId="{6A8BC162-9A72-4891-8ADE-C49B8699E46B}" destId="{D4FC2558-528C-4850-915D-BA9AD5E90082}" srcOrd="0" destOrd="0" presId="urn:microsoft.com/office/officeart/2016/7/layout/BasicTimeline"/>
    <dgm:cxn modelId="{EAD3B315-503B-447F-8DD3-8BC77968FEBD}" type="presOf" srcId="{39A7FCBC-C76F-459A-8D9E-A3CC70A4E951}" destId="{88555504-7D0D-4C66-89FC-E75EF3F05198}" srcOrd="0" destOrd="0" presId="urn:microsoft.com/office/officeart/2016/7/layout/BasicTimeline"/>
    <dgm:cxn modelId="{1E487F1F-5FDC-4B9D-B8CA-738779FD0291}" type="presOf" srcId="{4B848919-ED12-4B4D-825D-78A23B792CF1}" destId="{0748EB90-9BE3-4FF4-AA9B-9FAD37096494}" srcOrd="0" destOrd="0" presId="urn:microsoft.com/office/officeart/2016/7/layout/BasicTimeline"/>
    <dgm:cxn modelId="{1B06CE26-276A-4CBA-ADB1-277F700A993A}" type="presOf" srcId="{12060E63-752C-4C82-8B32-A6016035F326}" destId="{1FFE2907-7ED9-4EAE-8A41-5770295CC71D}" srcOrd="0" destOrd="0" presId="urn:microsoft.com/office/officeart/2016/7/layout/BasicTimeline"/>
    <dgm:cxn modelId="{13DCF127-E7FD-4AC0-8B86-4F29C2E6A335}" srcId="{66A2190B-F273-440C-9443-71784D6C166F}" destId="{AB46DBD1-1E13-4CE0-9FB5-DA0FC54A4DFC}" srcOrd="0" destOrd="0" parTransId="{131525E5-C541-4C24-836F-2153B457E4CB}" sibTransId="{AA201A3F-ACB1-42B5-BD89-F9387D59D20C}"/>
    <dgm:cxn modelId="{1D8B322E-4A0A-4D07-B7B9-26794F869004}" srcId="{66A2190B-F273-440C-9443-71784D6C166F}" destId="{34A734E1-790B-4C2F-A818-20C2BEEB277F}" srcOrd="4" destOrd="0" parTransId="{F7A83400-8BDB-4E5A-A264-1812419BA56B}" sibTransId="{778A7E15-0ABC-442E-9C21-CAAAABE5E716}"/>
    <dgm:cxn modelId="{088C9640-31F0-44EB-BAB3-BCBE71D3C0AE}" type="presOf" srcId="{34A734E1-790B-4C2F-A818-20C2BEEB277F}" destId="{97A0F1FF-7952-470A-84B2-17FCA41DCBE0}" srcOrd="0" destOrd="0" presId="urn:microsoft.com/office/officeart/2016/7/layout/BasicTimeline"/>
    <dgm:cxn modelId="{B809585C-DB2F-4280-8DE1-7809E1587C88}" srcId="{35277FF6-1AB8-4234-BBE2-B3ED47A1BDC9}" destId="{39A7FCBC-C76F-459A-8D9E-A3CC70A4E951}" srcOrd="0" destOrd="0" parTransId="{D39F7DD6-7E0C-4732-873D-73AEC48E5118}" sibTransId="{813FD368-BECA-4795-B9B6-0B7293D7EB91}"/>
    <dgm:cxn modelId="{E227FD43-EF2E-42CB-884F-EE4AF40E775C}" type="presOf" srcId="{40E04443-2259-43BB-930C-A2129983D12E}" destId="{55BC6ACD-779C-4794-AA3E-B57844FEC7C4}" srcOrd="0" destOrd="0" presId="urn:microsoft.com/office/officeart/2016/7/layout/BasicTimeline"/>
    <dgm:cxn modelId="{72A2784F-0266-42D6-AA01-BDCD2659808B}" srcId="{66A2190B-F273-440C-9443-71784D6C166F}" destId="{6A8BC162-9A72-4891-8ADE-C49B8699E46B}" srcOrd="6" destOrd="0" parTransId="{3F9247A4-B5FC-4C2E-B3D0-8C15E6189670}" sibTransId="{92033981-310E-4CAF-8B2E-C0CFE8E68534}"/>
    <dgm:cxn modelId="{2BA1EC72-F35F-4C55-B8BA-5494B6D7067F}" srcId="{6A8BC162-9A72-4891-8ADE-C49B8699E46B}" destId="{DEE63310-9EFA-4DC6-9BEF-C701708D2C01}" srcOrd="0" destOrd="0" parTransId="{822FB05E-8899-4E0A-88B8-A5FF362D9362}" sibTransId="{4634DC2A-144A-4006-B577-E0F2102597BA}"/>
    <dgm:cxn modelId="{50110674-71E4-419A-88D7-FBEE27B56EB7}" srcId="{66A2190B-F273-440C-9443-71784D6C166F}" destId="{2EE2AA29-4CA5-442C-8F01-A6921F037239}" srcOrd="7" destOrd="0" parTransId="{85CAE091-96A8-49C9-BFBA-2BDEA36DBD80}" sibTransId="{B5E7EF79-6644-4C22-89C3-6AF6BA257748}"/>
    <dgm:cxn modelId="{CB70BB57-2D03-4A2C-83B4-4DDD5A0BB7BC}" type="presOf" srcId="{BAC4C19A-E04B-4386-BEE2-AD0EBABFE1BB}" destId="{27D78CF7-615E-4988-88DC-D055A0BF53D5}" srcOrd="0" destOrd="0" presId="urn:microsoft.com/office/officeart/2016/7/layout/BasicTimeline"/>
    <dgm:cxn modelId="{B8327E58-152D-405A-A0CC-48399F7E646E}" srcId="{40E04443-2259-43BB-930C-A2129983D12E}" destId="{4B848919-ED12-4B4D-825D-78A23B792CF1}" srcOrd="0" destOrd="0" parTransId="{AA14B71C-48CA-4EEE-819C-D0F26F3397CE}" sibTransId="{A1CB37A2-FF6A-4FA6-A7FE-7B5AF7B37097}"/>
    <dgm:cxn modelId="{58CFCD7D-B259-460D-8D57-C6DE5FC2B6B4}" srcId="{12060E63-752C-4C82-8B32-A6016035F326}" destId="{16FFAC81-A667-4310-8754-5199DDDC5E3A}" srcOrd="0" destOrd="0" parTransId="{2DF2FCF5-CD01-40DD-833C-5768547EE5EB}" sibTransId="{B684BE36-6E2B-465E-8709-F7DC3E668E72}"/>
    <dgm:cxn modelId="{58BC887E-7C33-45CC-8D43-36295E7EA616}" type="presOf" srcId="{16FFAC81-A667-4310-8754-5199DDDC5E3A}" destId="{E166864D-B156-41E8-9313-EF77AC6F6E81}" srcOrd="0" destOrd="0" presId="urn:microsoft.com/office/officeart/2016/7/layout/BasicTimeline"/>
    <dgm:cxn modelId="{8B83148E-DCA9-4814-92C9-857DA8A3F339}" type="presOf" srcId="{6E3582D0-0F72-4468-8484-44BC897E02F3}" destId="{A154324C-A33D-4993-A1B2-CA917EA2BBE4}" srcOrd="0" destOrd="0" presId="urn:microsoft.com/office/officeart/2016/7/layout/BasicTimeline"/>
    <dgm:cxn modelId="{F28BDA8F-E4E0-48E3-82B0-C6370813879F}" type="presOf" srcId="{4F6CEB78-6C50-41A5-A8C8-34D742A205FF}" destId="{2C219F15-17EE-4EF0-9872-21F46AC2C345}" srcOrd="0" destOrd="0" presId="urn:microsoft.com/office/officeart/2016/7/layout/BasicTimeline"/>
    <dgm:cxn modelId="{9A485791-09CA-471F-ACD9-D7DCAE92A355}" type="presOf" srcId="{DEE63310-9EFA-4DC6-9BEF-C701708D2C01}" destId="{BD2E9B98-C239-407C-BAED-ED3FA94C5276}" srcOrd="0" destOrd="0" presId="urn:microsoft.com/office/officeart/2016/7/layout/BasicTimeline"/>
    <dgm:cxn modelId="{1266C791-9896-4EE2-9F13-197CD078CCF9}" type="presOf" srcId="{2EE2AA29-4CA5-442C-8F01-A6921F037239}" destId="{41FDB151-BA54-4D39-A5AF-B8F242898E82}" srcOrd="0" destOrd="0" presId="urn:microsoft.com/office/officeart/2016/7/layout/BasicTimeline"/>
    <dgm:cxn modelId="{BBEA99AF-A71B-4FDF-AF58-0D47695B0C92}" type="presOf" srcId="{533F8EE5-4254-4828-8329-3D54432C2AC4}" destId="{A27682F7-A4FF-4BF3-A491-B5976BB0B44F}" srcOrd="0" destOrd="0" presId="urn:microsoft.com/office/officeart/2016/7/layout/BasicTimeline"/>
    <dgm:cxn modelId="{05CB58C8-EDCB-4F50-885C-85ADABFC0AEC}" srcId="{34A734E1-790B-4C2F-A818-20C2BEEB277F}" destId="{533F8EE5-4254-4828-8329-3D54432C2AC4}" srcOrd="0" destOrd="0" parTransId="{BF629B91-9C4F-4646-9A3C-462917DC1B6A}" sibTransId="{EEEB7293-935F-489B-ADDC-B7F05993CD9E}"/>
    <dgm:cxn modelId="{1132ACD2-F239-457E-A482-4C0EA4AAD465}" srcId="{66A2190B-F273-440C-9443-71784D6C166F}" destId="{BAC4C19A-E04B-4386-BEE2-AD0EBABFE1BB}" srcOrd="2" destOrd="0" parTransId="{F04D026C-8DD9-4129-85DF-583430D2D96A}" sibTransId="{78B83E5C-28DB-4F7A-B61F-C302C67B8918}"/>
    <dgm:cxn modelId="{22D347E4-C250-4E45-807F-CD499B9C7DCF}" type="presOf" srcId="{59B63404-59EA-4DC6-A965-F176752E36DB}" destId="{832B321D-BAAB-4823-8C8D-9B4AA72583A4}" srcOrd="0" destOrd="0" presId="urn:microsoft.com/office/officeart/2016/7/layout/BasicTimeline"/>
    <dgm:cxn modelId="{967F2AE5-5D12-411D-AE46-E2F6D5979DAA}" srcId="{2EE2AA29-4CA5-442C-8F01-A6921F037239}" destId="{59B63404-59EA-4DC6-A965-F176752E36DB}" srcOrd="0" destOrd="0" parTransId="{82719033-EC08-4346-84A8-7C6822496352}" sibTransId="{403EF019-8E95-4C9E-A8C5-8DC332D4C733}"/>
    <dgm:cxn modelId="{C68667F0-6D21-401E-AFC7-9A37B036E1A4}" srcId="{66A2190B-F273-440C-9443-71784D6C166F}" destId="{35277FF6-1AB8-4234-BBE2-B3ED47A1BDC9}" srcOrd="5" destOrd="0" parTransId="{D5C05937-8ACA-4AA5-BED0-A8943093964F}" sibTransId="{006E5684-4A78-45FE-B23F-8051F444B852}"/>
    <dgm:cxn modelId="{848C58F4-D312-4D11-A9CD-E2695ABB1F57}" srcId="{AB46DBD1-1E13-4CE0-9FB5-DA0FC54A4DFC}" destId="{4F6CEB78-6C50-41A5-A8C8-34D742A205FF}" srcOrd="0" destOrd="0" parTransId="{4D0928FA-082C-4838-8585-99150A6D9528}" sibTransId="{AC316034-1721-4166-8BF8-8B95BA3EDBBF}"/>
    <dgm:cxn modelId="{7945CCFE-B230-4176-B0CE-299B2EC82E6E}" srcId="{66A2190B-F273-440C-9443-71784D6C166F}" destId="{40E04443-2259-43BB-930C-A2129983D12E}" srcOrd="3" destOrd="0" parTransId="{AF2530FB-476E-436A-9C26-9F12C2B02935}" sibTransId="{FBB64F85-534E-4DC2-AFD4-BE645D801309}"/>
    <dgm:cxn modelId="{336AC59A-A0E5-424A-8512-225EEB0B055D}" type="presParOf" srcId="{FA5924A9-CDB7-4601-A0B2-3597EC41B23A}" destId="{ADE6716B-476A-412B-A9AC-E500FF333BE2}" srcOrd="0" destOrd="0" presId="urn:microsoft.com/office/officeart/2016/7/layout/BasicTimeline"/>
    <dgm:cxn modelId="{7CBF1410-631C-4312-8BA6-39B341654296}" type="presParOf" srcId="{FA5924A9-CDB7-4601-A0B2-3597EC41B23A}" destId="{EF79B08F-F292-42B1-86A3-0BEC0765D03E}" srcOrd="1" destOrd="0" presId="urn:microsoft.com/office/officeart/2016/7/layout/BasicTimeline"/>
    <dgm:cxn modelId="{162E6A4C-E2A4-48E6-940B-1613C46F8126}" type="presParOf" srcId="{EF79B08F-F292-42B1-86A3-0BEC0765D03E}" destId="{86F46290-B246-4360-BC05-251F8580515C}" srcOrd="0" destOrd="0" presId="urn:microsoft.com/office/officeart/2016/7/layout/BasicTimeline"/>
    <dgm:cxn modelId="{DD67728B-4A9D-4585-8C5F-11BB8D9E3F23}" type="presParOf" srcId="{86F46290-B246-4360-BC05-251F8580515C}" destId="{3D9901F4-7701-4FA6-B132-967F0CE6D5DC}" srcOrd="0" destOrd="0" presId="urn:microsoft.com/office/officeart/2016/7/layout/BasicTimeline"/>
    <dgm:cxn modelId="{1FF1E8CE-C2D5-4ADA-80D4-E2200CED4D2C}" type="presParOf" srcId="{86F46290-B246-4360-BC05-251F8580515C}" destId="{44797C60-83B2-476E-B50C-2C96A3E798AA}" srcOrd="1" destOrd="0" presId="urn:microsoft.com/office/officeart/2016/7/layout/BasicTimeline"/>
    <dgm:cxn modelId="{8E134A65-7B47-4C89-B96E-D7ED4EB1661D}" type="presParOf" srcId="{44797C60-83B2-476E-B50C-2C96A3E798AA}" destId="{2C219F15-17EE-4EF0-9872-21F46AC2C345}" srcOrd="0" destOrd="0" presId="urn:microsoft.com/office/officeart/2016/7/layout/BasicTimeline"/>
    <dgm:cxn modelId="{5CB3C2F3-2BDB-4DDD-A394-61866839D63C}" type="presParOf" srcId="{44797C60-83B2-476E-B50C-2C96A3E798AA}" destId="{5A80F15D-EAED-4F83-B16D-1DD0CBF4DEF3}" srcOrd="1" destOrd="0" presId="urn:microsoft.com/office/officeart/2016/7/layout/BasicTimeline"/>
    <dgm:cxn modelId="{C9436EF5-8684-4A9F-B967-197154EFBA2C}" type="presParOf" srcId="{86F46290-B246-4360-BC05-251F8580515C}" destId="{D5D30173-5999-4930-8BE1-9235716E2871}" srcOrd="2" destOrd="0" presId="urn:microsoft.com/office/officeart/2016/7/layout/BasicTimeline"/>
    <dgm:cxn modelId="{60B2427B-608A-4C10-9E87-809025D7B43C}" type="presParOf" srcId="{86F46290-B246-4360-BC05-251F8580515C}" destId="{7F744B2E-9038-4E96-863A-1DE9A9097915}" srcOrd="3" destOrd="0" presId="urn:microsoft.com/office/officeart/2016/7/layout/BasicTimeline"/>
    <dgm:cxn modelId="{0463AB38-4741-4671-8111-5E37D651E14D}" type="presParOf" srcId="{86F46290-B246-4360-BC05-251F8580515C}" destId="{79A58215-8B69-4D83-9BDD-B54F5AD5062A}" srcOrd="4" destOrd="0" presId="urn:microsoft.com/office/officeart/2016/7/layout/BasicTimeline"/>
    <dgm:cxn modelId="{1E6952B0-50D2-4D9B-8B43-62C434CA4638}" type="presParOf" srcId="{EF79B08F-F292-42B1-86A3-0BEC0765D03E}" destId="{E72340EF-E7B2-41A1-A167-8F35E48AEBB7}" srcOrd="1" destOrd="0" presId="urn:microsoft.com/office/officeart/2016/7/layout/BasicTimeline"/>
    <dgm:cxn modelId="{180A273D-A823-4244-B1CC-AADE7D6ED190}" type="presParOf" srcId="{EF79B08F-F292-42B1-86A3-0BEC0765D03E}" destId="{0379C1F2-3309-47FB-A607-69AE214FCA60}" srcOrd="2" destOrd="0" presId="urn:microsoft.com/office/officeart/2016/7/layout/BasicTimeline"/>
    <dgm:cxn modelId="{8018FD94-7EBB-40E7-A09E-7A32A9FBBEE6}" type="presParOf" srcId="{0379C1F2-3309-47FB-A607-69AE214FCA60}" destId="{1FFE2907-7ED9-4EAE-8A41-5770295CC71D}" srcOrd="0" destOrd="0" presId="urn:microsoft.com/office/officeart/2016/7/layout/BasicTimeline"/>
    <dgm:cxn modelId="{33D97084-E96C-49E7-9A94-0C7AAD553B7A}" type="presParOf" srcId="{0379C1F2-3309-47FB-A607-69AE214FCA60}" destId="{78CA5B41-F3F2-445E-A5A7-CD52128F66C8}" srcOrd="1" destOrd="0" presId="urn:microsoft.com/office/officeart/2016/7/layout/BasicTimeline"/>
    <dgm:cxn modelId="{6895C2C9-6545-4E7C-BD51-3F2E17741024}" type="presParOf" srcId="{78CA5B41-F3F2-445E-A5A7-CD52128F66C8}" destId="{E166864D-B156-41E8-9313-EF77AC6F6E81}" srcOrd="0" destOrd="0" presId="urn:microsoft.com/office/officeart/2016/7/layout/BasicTimeline"/>
    <dgm:cxn modelId="{C64260EA-991B-4C1F-89B8-F60003F6214D}" type="presParOf" srcId="{78CA5B41-F3F2-445E-A5A7-CD52128F66C8}" destId="{AD5310CC-B8DA-4F1B-9FC7-5BD935EB61B9}" srcOrd="1" destOrd="0" presId="urn:microsoft.com/office/officeart/2016/7/layout/BasicTimeline"/>
    <dgm:cxn modelId="{9771EBA2-D2AE-4C26-A00B-871B327702F9}" type="presParOf" srcId="{0379C1F2-3309-47FB-A607-69AE214FCA60}" destId="{7C25CC65-9791-4347-B70F-B1C9407EB3A0}" srcOrd="2" destOrd="0" presId="urn:microsoft.com/office/officeart/2016/7/layout/BasicTimeline"/>
    <dgm:cxn modelId="{4526B3A6-3D6D-4212-8ABC-BD5AC924B886}" type="presParOf" srcId="{0379C1F2-3309-47FB-A607-69AE214FCA60}" destId="{F9EE7073-4DAD-4E72-B526-2C746862A2F3}" srcOrd="3" destOrd="0" presId="urn:microsoft.com/office/officeart/2016/7/layout/BasicTimeline"/>
    <dgm:cxn modelId="{347CA96D-81FB-467F-920F-2AA2F876B56E}" type="presParOf" srcId="{0379C1F2-3309-47FB-A607-69AE214FCA60}" destId="{335ECBA1-A168-45B2-813E-97E38DDD2CA3}" srcOrd="4" destOrd="0" presId="urn:microsoft.com/office/officeart/2016/7/layout/BasicTimeline"/>
    <dgm:cxn modelId="{948E78D9-5149-4CA8-AA8E-CA0BE57FB5B7}" type="presParOf" srcId="{EF79B08F-F292-42B1-86A3-0BEC0765D03E}" destId="{AB3FB0FC-695F-40F7-985F-C3A7BCFA2B8D}" srcOrd="3" destOrd="0" presId="urn:microsoft.com/office/officeart/2016/7/layout/BasicTimeline"/>
    <dgm:cxn modelId="{5B1D6664-4418-48D9-A1F2-ACAEED74CF3C}" type="presParOf" srcId="{EF79B08F-F292-42B1-86A3-0BEC0765D03E}" destId="{193FD5EF-4184-48CA-ACD5-EE38D66063F9}" srcOrd="4" destOrd="0" presId="urn:microsoft.com/office/officeart/2016/7/layout/BasicTimeline"/>
    <dgm:cxn modelId="{E5089B3B-E2C7-4DEA-B1B5-5C23EB10DC7C}" type="presParOf" srcId="{193FD5EF-4184-48CA-ACD5-EE38D66063F9}" destId="{27D78CF7-615E-4988-88DC-D055A0BF53D5}" srcOrd="0" destOrd="0" presId="urn:microsoft.com/office/officeart/2016/7/layout/BasicTimeline"/>
    <dgm:cxn modelId="{DE596F79-E911-424F-855E-626B59BE1392}" type="presParOf" srcId="{193FD5EF-4184-48CA-ACD5-EE38D66063F9}" destId="{8429B58B-0577-4D15-A0E1-1ECA9BFA1357}" srcOrd="1" destOrd="0" presId="urn:microsoft.com/office/officeart/2016/7/layout/BasicTimeline"/>
    <dgm:cxn modelId="{F1ED52F0-F240-40D9-A48C-C231DF4AA2D3}" type="presParOf" srcId="{8429B58B-0577-4D15-A0E1-1ECA9BFA1357}" destId="{A154324C-A33D-4993-A1B2-CA917EA2BBE4}" srcOrd="0" destOrd="0" presId="urn:microsoft.com/office/officeart/2016/7/layout/BasicTimeline"/>
    <dgm:cxn modelId="{52101DD9-19E7-4C8B-9B42-EE5EF486FD56}" type="presParOf" srcId="{8429B58B-0577-4D15-A0E1-1ECA9BFA1357}" destId="{B83A1C87-D4AE-488D-8FD5-48409B0A7A42}" srcOrd="1" destOrd="0" presId="urn:microsoft.com/office/officeart/2016/7/layout/BasicTimeline"/>
    <dgm:cxn modelId="{7AB242A2-7B4C-431B-BF38-8F6336F52CC5}" type="presParOf" srcId="{193FD5EF-4184-48CA-ACD5-EE38D66063F9}" destId="{46F64903-DCC1-4642-9128-473DE20CC6C0}" srcOrd="2" destOrd="0" presId="urn:microsoft.com/office/officeart/2016/7/layout/BasicTimeline"/>
    <dgm:cxn modelId="{7AD68569-0DAB-4216-8ABC-9C08D3BE14B3}" type="presParOf" srcId="{193FD5EF-4184-48CA-ACD5-EE38D66063F9}" destId="{29C5ADA2-16D6-43C2-ADB2-BB4FEC8317C3}" srcOrd="3" destOrd="0" presId="urn:microsoft.com/office/officeart/2016/7/layout/BasicTimeline"/>
    <dgm:cxn modelId="{07FD45EF-B68F-476B-9FB7-94F894CC24DD}" type="presParOf" srcId="{193FD5EF-4184-48CA-ACD5-EE38D66063F9}" destId="{861520FB-70BB-4942-B620-5655A7F4FED2}" srcOrd="4" destOrd="0" presId="urn:microsoft.com/office/officeart/2016/7/layout/BasicTimeline"/>
    <dgm:cxn modelId="{CE0534FC-8099-463A-A6A5-91C678BE1269}" type="presParOf" srcId="{EF79B08F-F292-42B1-86A3-0BEC0765D03E}" destId="{7430EB7F-0BC7-4C02-B2F2-0C1A08A9C690}" srcOrd="5" destOrd="0" presId="urn:microsoft.com/office/officeart/2016/7/layout/BasicTimeline"/>
    <dgm:cxn modelId="{83141FD8-7379-416C-B441-07C9C798458F}" type="presParOf" srcId="{EF79B08F-F292-42B1-86A3-0BEC0765D03E}" destId="{A6566497-9550-46B1-8CF9-D468BC0CBFD9}" srcOrd="6" destOrd="0" presId="urn:microsoft.com/office/officeart/2016/7/layout/BasicTimeline"/>
    <dgm:cxn modelId="{146F8596-56CA-477C-B7F3-219E0B3AF9F0}" type="presParOf" srcId="{A6566497-9550-46B1-8CF9-D468BC0CBFD9}" destId="{55BC6ACD-779C-4794-AA3E-B57844FEC7C4}" srcOrd="0" destOrd="0" presId="urn:microsoft.com/office/officeart/2016/7/layout/BasicTimeline"/>
    <dgm:cxn modelId="{82FA9B8E-C057-4543-AD02-F1C941A3717E}" type="presParOf" srcId="{A6566497-9550-46B1-8CF9-D468BC0CBFD9}" destId="{0CB7C9A9-A1F6-4F17-A4EA-D0F400759618}" srcOrd="1" destOrd="0" presId="urn:microsoft.com/office/officeart/2016/7/layout/BasicTimeline"/>
    <dgm:cxn modelId="{F56DD577-E9B9-4FAB-A48D-CC09FB84B3AC}" type="presParOf" srcId="{0CB7C9A9-A1F6-4F17-A4EA-D0F400759618}" destId="{0748EB90-9BE3-4FF4-AA9B-9FAD37096494}" srcOrd="0" destOrd="0" presId="urn:microsoft.com/office/officeart/2016/7/layout/BasicTimeline"/>
    <dgm:cxn modelId="{F68B4182-D810-4421-9514-E7CC9FB1A0D6}" type="presParOf" srcId="{0CB7C9A9-A1F6-4F17-A4EA-D0F400759618}" destId="{9C651262-7AB6-44CC-9AA2-C492346E39EB}" srcOrd="1" destOrd="0" presId="urn:microsoft.com/office/officeart/2016/7/layout/BasicTimeline"/>
    <dgm:cxn modelId="{33338E93-68DA-4CDC-9AB1-44F0701C675C}" type="presParOf" srcId="{A6566497-9550-46B1-8CF9-D468BC0CBFD9}" destId="{730DEFE5-0FBF-4F65-BABC-891C6F7A30F2}" srcOrd="2" destOrd="0" presId="urn:microsoft.com/office/officeart/2016/7/layout/BasicTimeline"/>
    <dgm:cxn modelId="{32756CE0-9913-486D-A27F-2A1265C23B24}" type="presParOf" srcId="{A6566497-9550-46B1-8CF9-D468BC0CBFD9}" destId="{3B08E0EB-FFEA-4C69-B4FC-D8F51138E2FA}" srcOrd="3" destOrd="0" presId="urn:microsoft.com/office/officeart/2016/7/layout/BasicTimeline"/>
    <dgm:cxn modelId="{BBA7C5C6-CBE4-4503-AC8D-9BE1D3918DBC}" type="presParOf" srcId="{A6566497-9550-46B1-8CF9-D468BC0CBFD9}" destId="{DD964FFF-867C-428A-9375-AC223C1C82CC}" srcOrd="4" destOrd="0" presId="urn:microsoft.com/office/officeart/2016/7/layout/BasicTimeline"/>
    <dgm:cxn modelId="{571F246D-F7F3-4F31-8174-4DF2468B4026}" type="presParOf" srcId="{EF79B08F-F292-42B1-86A3-0BEC0765D03E}" destId="{50819484-F532-4932-8B91-649DB93FEDFB}" srcOrd="7" destOrd="0" presId="urn:microsoft.com/office/officeart/2016/7/layout/BasicTimeline"/>
    <dgm:cxn modelId="{5016D79D-CC30-49B2-A214-6CA6B389F82E}" type="presParOf" srcId="{EF79B08F-F292-42B1-86A3-0BEC0765D03E}" destId="{2318C188-3A05-4F2A-86F1-5EDE3CF1046D}" srcOrd="8" destOrd="0" presId="urn:microsoft.com/office/officeart/2016/7/layout/BasicTimeline"/>
    <dgm:cxn modelId="{FD120C1B-E5FE-475D-96D7-7AAD60449D1C}" type="presParOf" srcId="{2318C188-3A05-4F2A-86F1-5EDE3CF1046D}" destId="{97A0F1FF-7952-470A-84B2-17FCA41DCBE0}" srcOrd="0" destOrd="0" presId="urn:microsoft.com/office/officeart/2016/7/layout/BasicTimeline"/>
    <dgm:cxn modelId="{8FF89CF2-2A33-4202-9E77-09E135E3E293}" type="presParOf" srcId="{2318C188-3A05-4F2A-86F1-5EDE3CF1046D}" destId="{C911292F-B2EA-4B8B-9D90-AA521C20C025}" srcOrd="1" destOrd="0" presId="urn:microsoft.com/office/officeart/2016/7/layout/BasicTimeline"/>
    <dgm:cxn modelId="{4F70137E-B88A-485B-9812-1932869FB1CF}" type="presParOf" srcId="{C911292F-B2EA-4B8B-9D90-AA521C20C025}" destId="{A27682F7-A4FF-4BF3-A491-B5976BB0B44F}" srcOrd="0" destOrd="0" presId="urn:microsoft.com/office/officeart/2016/7/layout/BasicTimeline"/>
    <dgm:cxn modelId="{FFCE0BFE-73C3-4BE5-B72B-7FDF570F8F9C}" type="presParOf" srcId="{C911292F-B2EA-4B8B-9D90-AA521C20C025}" destId="{5E879EC3-6F86-4D15-8959-ACABA01FA5DB}" srcOrd="1" destOrd="0" presId="urn:microsoft.com/office/officeart/2016/7/layout/BasicTimeline"/>
    <dgm:cxn modelId="{41A2F01E-D507-4331-8F1D-ABF42998743A}" type="presParOf" srcId="{2318C188-3A05-4F2A-86F1-5EDE3CF1046D}" destId="{D38C4E11-490D-4652-9BD3-78FC4E946385}" srcOrd="2" destOrd="0" presId="urn:microsoft.com/office/officeart/2016/7/layout/BasicTimeline"/>
    <dgm:cxn modelId="{D0D0E122-8A4E-49B7-B6F6-9E0150C505B0}" type="presParOf" srcId="{2318C188-3A05-4F2A-86F1-5EDE3CF1046D}" destId="{ADDBA632-3724-40F6-81E7-8F5968245D6F}" srcOrd="3" destOrd="0" presId="urn:microsoft.com/office/officeart/2016/7/layout/BasicTimeline"/>
    <dgm:cxn modelId="{C261F710-C82E-405B-AA6C-6197EBD7DEB3}" type="presParOf" srcId="{2318C188-3A05-4F2A-86F1-5EDE3CF1046D}" destId="{24488A2F-4971-4297-A678-F9C15D0D182E}" srcOrd="4" destOrd="0" presId="urn:microsoft.com/office/officeart/2016/7/layout/BasicTimeline"/>
    <dgm:cxn modelId="{4F5310C6-4240-4895-803B-9D912722A65C}" type="presParOf" srcId="{EF79B08F-F292-42B1-86A3-0BEC0765D03E}" destId="{CAE2CD46-5D03-4A44-B2D9-159B7614F115}" srcOrd="9" destOrd="0" presId="urn:microsoft.com/office/officeart/2016/7/layout/BasicTimeline"/>
    <dgm:cxn modelId="{5ED652E3-36E3-4ED4-9D7B-74546ADEA2E9}" type="presParOf" srcId="{EF79B08F-F292-42B1-86A3-0BEC0765D03E}" destId="{8E31AD65-D54E-4610-BBBA-026E45AF8600}" srcOrd="10" destOrd="0" presId="urn:microsoft.com/office/officeart/2016/7/layout/BasicTimeline"/>
    <dgm:cxn modelId="{0D93A0F9-5252-4A8A-99C0-44001190C73D}" type="presParOf" srcId="{8E31AD65-D54E-4610-BBBA-026E45AF8600}" destId="{D16A5FAF-4334-4B61-814E-AB0EFD83ED9F}" srcOrd="0" destOrd="0" presId="urn:microsoft.com/office/officeart/2016/7/layout/BasicTimeline"/>
    <dgm:cxn modelId="{89D4BAFB-575C-4355-B6F4-B566A633B59E}" type="presParOf" srcId="{8E31AD65-D54E-4610-BBBA-026E45AF8600}" destId="{6A1EBE61-D6AE-42E9-B644-C0DEE3CEE6B4}" srcOrd="1" destOrd="0" presId="urn:microsoft.com/office/officeart/2016/7/layout/BasicTimeline"/>
    <dgm:cxn modelId="{A0D9893C-6291-40A4-9D6F-DC0C38E02FF7}" type="presParOf" srcId="{6A1EBE61-D6AE-42E9-B644-C0DEE3CEE6B4}" destId="{88555504-7D0D-4C66-89FC-E75EF3F05198}" srcOrd="0" destOrd="0" presId="urn:microsoft.com/office/officeart/2016/7/layout/BasicTimeline"/>
    <dgm:cxn modelId="{1073FF4C-FAF6-4B8E-BA60-C3E688AA6644}" type="presParOf" srcId="{6A1EBE61-D6AE-42E9-B644-C0DEE3CEE6B4}" destId="{348CF771-0E65-4AE5-9364-4912DCDDBF8A}" srcOrd="1" destOrd="0" presId="urn:microsoft.com/office/officeart/2016/7/layout/BasicTimeline"/>
    <dgm:cxn modelId="{83FB2D2C-8EEA-49F8-B770-E9EF44B636B8}" type="presParOf" srcId="{8E31AD65-D54E-4610-BBBA-026E45AF8600}" destId="{16BA1170-B8DB-4C8A-8249-193C1196D441}" srcOrd="2" destOrd="0" presId="urn:microsoft.com/office/officeart/2016/7/layout/BasicTimeline"/>
    <dgm:cxn modelId="{4CC76220-DE7E-4DB7-B6A7-5B215A00661D}" type="presParOf" srcId="{8E31AD65-D54E-4610-BBBA-026E45AF8600}" destId="{17DBC306-60AA-4570-BF74-84BEBC19B1C7}" srcOrd="3" destOrd="0" presId="urn:microsoft.com/office/officeart/2016/7/layout/BasicTimeline"/>
    <dgm:cxn modelId="{63B8A8BF-88A8-448E-A1F1-05FD725FF1CD}" type="presParOf" srcId="{8E31AD65-D54E-4610-BBBA-026E45AF8600}" destId="{45C7E5E8-88E0-46B8-95F1-2282F6B8642A}" srcOrd="4" destOrd="0" presId="urn:microsoft.com/office/officeart/2016/7/layout/BasicTimeline"/>
    <dgm:cxn modelId="{D9D2E503-0FB5-48AF-8BF5-41E5A102D897}" type="presParOf" srcId="{EF79B08F-F292-42B1-86A3-0BEC0765D03E}" destId="{F024974A-E957-4ED9-9C24-267110184992}" srcOrd="11" destOrd="0" presId="urn:microsoft.com/office/officeart/2016/7/layout/BasicTimeline"/>
    <dgm:cxn modelId="{36FC5B7D-275E-418C-B8DD-1B7127D4C72F}" type="presParOf" srcId="{EF79B08F-F292-42B1-86A3-0BEC0765D03E}" destId="{A4CB6377-2FCC-4470-9F3E-9B32CDE3BCB7}" srcOrd="12" destOrd="0" presId="urn:microsoft.com/office/officeart/2016/7/layout/BasicTimeline"/>
    <dgm:cxn modelId="{DFE5D373-E8F8-469B-85C5-A7CCD67FD860}" type="presParOf" srcId="{A4CB6377-2FCC-4470-9F3E-9B32CDE3BCB7}" destId="{D4FC2558-528C-4850-915D-BA9AD5E90082}" srcOrd="0" destOrd="0" presId="urn:microsoft.com/office/officeart/2016/7/layout/BasicTimeline"/>
    <dgm:cxn modelId="{7F6123E7-F37E-43FC-A27F-D388D46A4B35}" type="presParOf" srcId="{A4CB6377-2FCC-4470-9F3E-9B32CDE3BCB7}" destId="{7BC9D166-BE17-47C9-AABD-03726331A79A}" srcOrd="1" destOrd="0" presId="urn:microsoft.com/office/officeart/2016/7/layout/BasicTimeline"/>
    <dgm:cxn modelId="{44AA802B-D4DA-4BC7-9B00-8AD26EC94930}" type="presParOf" srcId="{7BC9D166-BE17-47C9-AABD-03726331A79A}" destId="{BD2E9B98-C239-407C-BAED-ED3FA94C5276}" srcOrd="0" destOrd="0" presId="urn:microsoft.com/office/officeart/2016/7/layout/BasicTimeline"/>
    <dgm:cxn modelId="{E959D334-D732-4C63-BA0A-84604C2A4B1D}" type="presParOf" srcId="{7BC9D166-BE17-47C9-AABD-03726331A79A}" destId="{A40A9E35-07E3-407B-8081-E811D46CB5A8}" srcOrd="1" destOrd="0" presId="urn:microsoft.com/office/officeart/2016/7/layout/BasicTimeline"/>
    <dgm:cxn modelId="{DDD639D2-0921-4CAB-AF4D-F95B05A70D60}" type="presParOf" srcId="{A4CB6377-2FCC-4470-9F3E-9B32CDE3BCB7}" destId="{88DF961D-5EC6-4A11-A912-878A8BCBD5D6}" srcOrd="2" destOrd="0" presId="urn:microsoft.com/office/officeart/2016/7/layout/BasicTimeline"/>
    <dgm:cxn modelId="{CBCB2F59-23F5-4A4E-B193-8BA5E71DFE41}" type="presParOf" srcId="{A4CB6377-2FCC-4470-9F3E-9B32CDE3BCB7}" destId="{E5917D7C-A825-47DA-9410-0F7830EEE90C}" srcOrd="3" destOrd="0" presId="urn:microsoft.com/office/officeart/2016/7/layout/BasicTimeline"/>
    <dgm:cxn modelId="{FBBC278E-8E92-4B11-B0ED-958BF0889342}" type="presParOf" srcId="{A4CB6377-2FCC-4470-9F3E-9B32CDE3BCB7}" destId="{B18B4550-6ABA-4749-B187-FDE517A8CA1C}" srcOrd="4" destOrd="0" presId="urn:microsoft.com/office/officeart/2016/7/layout/BasicTimeline"/>
    <dgm:cxn modelId="{64F8D283-537B-492D-88ED-5AAFCAF98B21}" type="presParOf" srcId="{EF79B08F-F292-42B1-86A3-0BEC0765D03E}" destId="{B2713835-C372-4E47-ADCE-E26D4E25514C}" srcOrd="13" destOrd="0" presId="urn:microsoft.com/office/officeart/2016/7/layout/BasicTimeline"/>
    <dgm:cxn modelId="{5D72523A-BBD7-4439-A490-151FE3B0D786}" type="presParOf" srcId="{EF79B08F-F292-42B1-86A3-0BEC0765D03E}" destId="{91EE7E62-EF20-45B3-9181-0E0EB8114F8C}" srcOrd="14" destOrd="0" presId="urn:microsoft.com/office/officeart/2016/7/layout/BasicTimeline"/>
    <dgm:cxn modelId="{A81E5E04-E91E-4228-B8E3-DCB0C2EAE61D}" type="presParOf" srcId="{91EE7E62-EF20-45B3-9181-0E0EB8114F8C}" destId="{41FDB151-BA54-4D39-A5AF-B8F242898E82}" srcOrd="0" destOrd="0" presId="urn:microsoft.com/office/officeart/2016/7/layout/BasicTimeline"/>
    <dgm:cxn modelId="{625C096F-6584-427C-9E62-7C63B70AD2B2}" type="presParOf" srcId="{91EE7E62-EF20-45B3-9181-0E0EB8114F8C}" destId="{370F1B65-414C-4BEB-A2FF-36AA4E2D739A}" srcOrd="1" destOrd="0" presId="urn:microsoft.com/office/officeart/2016/7/layout/BasicTimeline"/>
    <dgm:cxn modelId="{07D3D04B-D1DE-47CA-BE92-49E4509C46BE}" type="presParOf" srcId="{370F1B65-414C-4BEB-A2FF-36AA4E2D739A}" destId="{832B321D-BAAB-4823-8C8D-9B4AA72583A4}" srcOrd="0" destOrd="0" presId="urn:microsoft.com/office/officeart/2016/7/layout/BasicTimeline"/>
    <dgm:cxn modelId="{BA9045DA-8F2B-4DFE-87A0-DEC85C8289E0}" type="presParOf" srcId="{370F1B65-414C-4BEB-A2FF-36AA4E2D739A}" destId="{D9A32924-1457-4C41-9166-5464AD3C2D08}" srcOrd="1" destOrd="0" presId="urn:microsoft.com/office/officeart/2016/7/layout/BasicTimeline"/>
    <dgm:cxn modelId="{CBDE5B93-A262-4BB0-8905-C42521C9DDCE}" type="presParOf" srcId="{91EE7E62-EF20-45B3-9181-0E0EB8114F8C}" destId="{2B539F84-C584-45DB-8EC2-0131D397C2FE}" srcOrd="2" destOrd="0" presId="urn:microsoft.com/office/officeart/2016/7/layout/BasicTimeline"/>
    <dgm:cxn modelId="{39E00889-FEA9-4ABF-B2A3-F6C4657F0D92}" type="presParOf" srcId="{91EE7E62-EF20-45B3-9181-0E0EB8114F8C}" destId="{85EDF085-6DAC-426D-BA80-B0E86A3D5392}" srcOrd="3" destOrd="0" presId="urn:microsoft.com/office/officeart/2016/7/layout/BasicTimeline"/>
    <dgm:cxn modelId="{6143193D-4730-4684-81BD-4E7A80AD7AAC}" type="presParOf" srcId="{91EE7E62-EF20-45B3-9181-0E0EB8114F8C}" destId="{6B37E563-E2C3-45C6-AE2A-01EC687B4D16}"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0EDA0-6C32-4B41-9F38-76CC66090E77}">
      <dsp:nvSpPr>
        <dsp:cNvPr id="0" name=""/>
        <dsp:cNvSpPr/>
      </dsp:nvSpPr>
      <dsp:spPr>
        <a:xfrm>
          <a:off x="620784" y="864175"/>
          <a:ext cx="1451947" cy="14519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7CEBF-D72C-4576-9AB3-6F3D5C3EFDA9}">
      <dsp:nvSpPr>
        <dsp:cNvPr id="0" name=""/>
        <dsp:cNvSpPr/>
      </dsp:nvSpPr>
      <dsp:spPr>
        <a:xfrm>
          <a:off x="930216" y="1173606"/>
          <a:ext cx="833084" cy="8330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2B1036-7183-4ECF-A9EF-9B0F75899596}">
      <dsp:nvSpPr>
        <dsp:cNvPr id="0" name=""/>
        <dsp:cNvSpPr/>
      </dsp:nvSpPr>
      <dsp:spPr>
        <a:xfrm>
          <a:off x="156637" y="2768368"/>
          <a:ext cx="23802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latin typeface="Arial" panose="020B0604020202020204"/>
            </a:rPr>
            <a:t>Background</a:t>
          </a:r>
          <a:endParaRPr lang="en-US" sz="2500" kern="1200"/>
        </a:p>
      </dsp:txBody>
      <dsp:txXfrm>
        <a:off x="156637" y="2768368"/>
        <a:ext cx="2380241" cy="720000"/>
      </dsp:txXfrm>
    </dsp:sp>
    <dsp:sp modelId="{A27F771B-7933-4FDE-AA58-4E9EC8E5BDDD}">
      <dsp:nvSpPr>
        <dsp:cNvPr id="0" name=""/>
        <dsp:cNvSpPr/>
      </dsp:nvSpPr>
      <dsp:spPr>
        <a:xfrm>
          <a:off x="3417569" y="864175"/>
          <a:ext cx="1451947" cy="14519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BF631-45F7-4592-9071-F30FD6EAB375}">
      <dsp:nvSpPr>
        <dsp:cNvPr id="0" name=""/>
        <dsp:cNvSpPr/>
      </dsp:nvSpPr>
      <dsp:spPr>
        <a:xfrm>
          <a:off x="3727000" y="1173606"/>
          <a:ext cx="833084" cy="8330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885357-4CBD-4868-B78F-BAD01CF59679}">
      <dsp:nvSpPr>
        <dsp:cNvPr id="0" name=""/>
        <dsp:cNvSpPr/>
      </dsp:nvSpPr>
      <dsp:spPr>
        <a:xfrm>
          <a:off x="2953421" y="2768368"/>
          <a:ext cx="23802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Our Upgrade Toolkit</a:t>
          </a:r>
        </a:p>
      </dsp:txBody>
      <dsp:txXfrm>
        <a:off x="2953421" y="2768368"/>
        <a:ext cx="2380241" cy="720000"/>
      </dsp:txXfrm>
    </dsp:sp>
    <dsp:sp modelId="{3F42F9CA-A450-482B-B965-C2B5B90E5C8D}">
      <dsp:nvSpPr>
        <dsp:cNvPr id="0" name=""/>
        <dsp:cNvSpPr/>
      </dsp:nvSpPr>
      <dsp:spPr>
        <a:xfrm>
          <a:off x="6214353" y="864175"/>
          <a:ext cx="1451947" cy="14519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0B588-9078-4A96-93AD-91F2C8C9DC74}">
      <dsp:nvSpPr>
        <dsp:cNvPr id="0" name=""/>
        <dsp:cNvSpPr/>
      </dsp:nvSpPr>
      <dsp:spPr>
        <a:xfrm>
          <a:off x="6523784" y="1173606"/>
          <a:ext cx="833084" cy="8330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FD953F-56AA-416F-88E2-26DDCB8F55DE}">
      <dsp:nvSpPr>
        <dsp:cNvPr id="0" name=""/>
        <dsp:cNvSpPr/>
      </dsp:nvSpPr>
      <dsp:spPr>
        <a:xfrm>
          <a:off x="5750206" y="2768368"/>
          <a:ext cx="23802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Our Upgrade Process</a:t>
          </a:r>
        </a:p>
      </dsp:txBody>
      <dsp:txXfrm>
        <a:off x="5750206" y="2768368"/>
        <a:ext cx="2380241" cy="720000"/>
      </dsp:txXfrm>
    </dsp:sp>
    <dsp:sp modelId="{B7B3A7AB-B66B-4561-B70E-B1A6A80EB208}">
      <dsp:nvSpPr>
        <dsp:cNvPr id="0" name=""/>
        <dsp:cNvSpPr/>
      </dsp:nvSpPr>
      <dsp:spPr>
        <a:xfrm>
          <a:off x="9011137" y="864175"/>
          <a:ext cx="1451947" cy="14519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66560-A844-42F4-BF11-0E962B39EB62}">
      <dsp:nvSpPr>
        <dsp:cNvPr id="0" name=""/>
        <dsp:cNvSpPr/>
      </dsp:nvSpPr>
      <dsp:spPr>
        <a:xfrm>
          <a:off x="9320568" y="1173606"/>
          <a:ext cx="833084" cy="8330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2CF38A-57C6-4ED1-BD2F-74CC4B9305E7}">
      <dsp:nvSpPr>
        <dsp:cNvPr id="0" name=""/>
        <dsp:cNvSpPr/>
      </dsp:nvSpPr>
      <dsp:spPr>
        <a:xfrm>
          <a:off x="8546990" y="2768368"/>
          <a:ext cx="238024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Questions</a:t>
          </a:r>
        </a:p>
      </dsp:txBody>
      <dsp:txXfrm>
        <a:off x="8546990" y="2768368"/>
        <a:ext cx="238024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6716B-476A-412B-A9AC-E500FF333BE2}">
      <dsp:nvSpPr>
        <dsp:cNvPr id="0" name=""/>
        <dsp:cNvSpPr/>
      </dsp:nvSpPr>
      <dsp:spPr>
        <a:xfrm>
          <a:off x="0" y="1828800"/>
          <a:ext cx="8606273" cy="0"/>
        </a:xfrm>
        <a:prstGeom prst="line">
          <a:avLst/>
        </a:prstGeom>
        <a:solidFill>
          <a:schemeClr val="accent2">
            <a:alpha val="90000"/>
            <a:tint val="55000"/>
            <a:hueOff val="0"/>
            <a:satOff val="0"/>
            <a:lumOff val="0"/>
            <a:alphaOff val="0"/>
          </a:schemeClr>
        </a:solidFill>
        <a:ln w="12700" cap="flat" cmpd="sng" algn="ctr">
          <a:solidFill>
            <a:schemeClr val="accent2">
              <a:alpha val="90000"/>
              <a:tint val="55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D9901F4-7701-4FA6-B132-967F0CE6D5DC}">
      <dsp:nvSpPr>
        <dsp:cNvPr id="0" name=""/>
        <dsp:cNvSpPr/>
      </dsp:nvSpPr>
      <dsp:spPr>
        <a:xfrm>
          <a:off x="104573" y="1964131"/>
          <a:ext cx="1495844"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a:rPr>
            <a:t>April 2018</a:t>
          </a:r>
          <a:endParaRPr lang="en-US" sz="2000" kern="1200"/>
        </a:p>
      </dsp:txBody>
      <dsp:txXfrm>
        <a:off x="104573" y="1964131"/>
        <a:ext cx="1495844" cy="413308"/>
      </dsp:txXfrm>
    </dsp:sp>
    <dsp:sp modelId="{2C219F15-17EE-4EF0-9872-21F46AC2C345}">
      <dsp:nvSpPr>
        <dsp:cNvPr id="0" name=""/>
        <dsp:cNvSpPr/>
      </dsp:nvSpPr>
      <dsp:spPr>
        <a:xfrm>
          <a:off x="2584" y="510235"/>
          <a:ext cx="1699822" cy="623620"/>
        </a:xfrm>
        <a:prstGeom prst="roundRect">
          <a:avLst/>
        </a:prstGeom>
        <a:solidFill>
          <a:srgbClr val="F68E29">
            <a:alpha val="20000"/>
          </a:srgb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a:rPr>
            <a:t>Live on 6.0</a:t>
          </a:r>
          <a:endParaRPr lang="en-US" sz="1700" b="1" kern="1200"/>
        </a:p>
      </dsp:txBody>
      <dsp:txXfrm>
        <a:off x="33027" y="540678"/>
        <a:ext cx="1638936" cy="562734"/>
      </dsp:txXfrm>
    </dsp:sp>
    <dsp:sp modelId="{D5D30173-5999-4930-8BE1-9235716E2871}">
      <dsp:nvSpPr>
        <dsp:cNvPr id="0" name=""/>
        <dsp:cNvSpPr/>
      </dsp:nvSpPr>
      <dsp:spPr>
        <a:xfrm>
          <a:off x="852495" y="1133855"/>
          <a:ext cx="0" cy="694944"/>
        </a:xfrm>
        <a:prstGeom prst="line">
          <a:avLst/>
        </a:prstGeom>
        <a:noFill/>
        <a:ln w="6350" cap="flat" cmpd="sng" algn="ctr">
          <a:solidFill>
            <a:schemeClr val="accent2">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FFE2907-7ED9-4EAE-8A41-5770295CC71D}">
      <dsp:nvSpPr>
        <dsp:cNvPr id="0" name=""/>
        <dsp:cNvSpPr/>
      </dsp:nvSpPr>
      <dsp:spPr>
        <a:xfrm>
          <a:off x="1090471" y="1280159"/>
          <a:ext cx="1495844"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a:rPr>
            <a:t>Dec 2018</a:t>
          </a:r>
          <a:endParaRPr lang="en-US" sz="2000" kern="1200"/>
        </a:p>
      </dsp:txBody>
      <dsp:txXfrm>
        <a:off x="1090471" y="1280159"/>
        <a:ext cx="1495844" cy="413308"/>
      </dsp:txXfrm>
    </dsp:sp>
    <dsp:sp modelId="{7F744B2E-9038-4E96-863A-1DE9A9097915}">
      <dsp:nvSpPr>
        <dsp:cNvPr id="0" name=""/>
        <dsp:cNvSpPr/>
      </dsp:nvSpPr>
      <dsp:spPr>
        <a:xfrm>
          <a:off x="825063" y="1801367"/>
          <a:ext cx="54864" cy="54864"/>
        </a:xfrm>
        <a:prstGeom prst="ellips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66864D-B156-41E8-9313-EF77AC6F6E81}">
      <dsp:nvSpPr>
        <dsp:cNvPr id="0" name=""/>
        <dsp:cNvSpPr/>
      </dsp:nvSpPr>
      <dsp:spPr>
        <a:xfrm>
          <a:off x="988481" y="2523744"/>
          <a:ext cx="1699822" cy="623620"/>
        </a:xfrm>
        <a:prstGeom prst="roundRect">
          <a:avLst/>
        </a:prstGeom>
        <a:solidFill>
          <a:srgbClr val="F68E29">
            <a:alpha val="20000"/>
          </a:srgbClr>
        </a:solidFill>
        <a:ln w="12700" cap="flat" cmpd="sng" algn="ctr">
          <a:solidFill>
            <a:schemeClr val="accent2">
              <a:shade val="50000"/>
              <a:hueOff val="-138998"/>
              <a:satOff val="2165"/>
              <a:lumOff val="10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a:rPr>
            <a:t>6.1</a:t>
          </a:r>
          <a:endParaRPr lang="en-US" sz="1700" b="1" kern="1200"/>
        </a:p>
      </dsp:txBody>
      <dsp:txXfrm>
        <a:off x="1018924" y="2554187"/>
        <a:ext cx="1638936" cy="562734"/>
      </dsp:txXfrm>
    </dsp:sp>
    <dsp:sp modelId="{7C25CC65-9791-4347-B70F-B1C9407EB3A0}">
      <dsp:nvSpPr>
        <dsp:cNvPr id="0" name=""/>
        <dsp:cNvSpPr/>
      </dsp:nvSpPr>
      <dsp:spPr>
        <a:xfrm>
          <a:off x="1838393" y="1828799"/>
          <a:ext cx="0" cy="694944"/>
        </a:xfrm>
        <a:prstGeom prst="line">
          <a:avLst/>
        </a:prstGeom>
        <a:noFill/>
        <a:ln w="6350" cap="flat" cmpd="sng" algn="ctr">
          <a:solidFill>
            <a:schemeClr val="accent2">
              <a:shade val="90000"/>
              <a:hueOff val="-143670"/>
              <a:satOff val="102"/>
              <a:lumOff val="8028"/>
              <a:alphaOff val="0"/>
            </a:schemeClr>
          </a:solidFill>
          <a:prstDash val="dash"/>
          <a:miter lim="800000"/>
        </a:ln>
        <a:effectLst/>
      </dsp:spPr>
      <dsp:style>
        <a:lnRef idx="1">
          <a:scrgbClr r="0" g="0" b="0"/>
        </a:lnRef>
        <a:fillRef idx="0">
          <a:scrgbClr r="0" g="0" b="0"/>
        </a:fillRef>
        <a:effectRef idx="0">
          <a:scrgbClr r="0" g="0" b="0"/>
        </a:effectRef>
        <a:fontRef idx="minor"/>
      </dsp:style>
    </dsp:sp>
    <dsp:sp modelId="{27D78CF7-615E-4988-88DC-D055A0BF53D5}">
      <dsp:nvSpPr>
        <dsp:cNvPr id="0" name=""/>
        <dsp:cNvSpPr/>
      </dsp:nvSpPr>
      <dsp:spPr>
        <a:xfrm>
          <a:off x="2076368" y="1964131"/>
          <a:ext cx="1495844"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a:rPr>
            <a:t>Aug 2019</a:t>
          </a:r>
          <a:endParaRPr lang="en-US" sz="2000" kern="1200"/>
        </a:p>
      </dsp:txBody>
      <dsp:txXfrm>
        <a:off x="2076368" y="1964131"/>
        <a:ext cx="1495844" cy="413308"/>
      </dsp:txXfrm>
    </dsp:sp>
    <dsp:sp modelId="{F9EE7073-4DAD-4E72-B526-2C746862A2F3}">
      <dsp:nvSpPr>
        <dsp:cNvPr id="0" name=""/>
        <dsp:cNvSpPr/>
      </dsp:nvSpPr>
      <dsp:spPr>
        <a:xfrm>
          <a:off x="1810961" y="1801367"/>
          <a:ext cx="54864" cy="54864"/>
        </a:xfrm>
        <a:prstGeom prst="ellipse">
          <a:avLst/>
        </a:prstGeom>
        <a:solidFill>
          <a:schemeClr val="accent2">
            <a:shade val="50000"/>
            <a:hueOff val="-147793"/>
            <a:satOff val="1946"/>
            <a:lumOff val="11654"/>
            <a:alphaOff val="0"/>
          </a:schemeClr>
        </a:solidFill>
        <a:ln w="12700" cap="flat" cmpd="sng" algn="ctr">
          <a:solidFill>
            <a:schemeClr val="accent2">
              <a:shade val="50000"/>
              <a:hueOff val="-147793"/>
              <a:satOff val="1946"/>
              <a:lumOff val="11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4324C-A33D-4993-A1B2-CA917EA2BBE4}">
      <dsp:nvSpPr>
        <dsp:cNvPr id="0" name=""/>
        <dsp:cNvSpPr/>
      </dsp:nvSpPr>
      <dsp:spPr>
        <a:xfrm>
          <a:off x="1974379" y="510235"/>
          <a:ext cx="1699822" cy="623620"/>
        </a:xfrm>
        <a:prstGeom prst="roundRect">
          <a:avLst/>
        </a:prstGeom>
        <a:solidFill>
          <a:srgbClr val="F68E29">
            <a:alpha val="20000"/>
          </a:srgbClr>
        </a:solidFill>
        <a:ln w="12700" cap="flat" cmpd="sng" algn="ctr">
          <a:solidFill>
            <a:schemeClr val="accent2">
              <a:shade val="50000"/>
              <a:hueOff val="-277996"/>
              <a:satOff val="4329"/>
              <a:lumOff val="2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a:rPr>
            <a:t>6.3</a:t>
          </a:r>
          <a:endParaRPr lang="en-US" sz="1700" b="1" kern="1200"/>
        </a:p>
      </dsp:txBody>
      <dsp:txXfrm>
        <a:off x="2004822" y="540678"/>
        <a:ext cx="1638936" cy="562734"/>
      </dsp:txXfrm>
    </dsp:sp>
    <dsp:sp modelId="{46F64903-DCC1-4642-9128-473DE20CC6C0}">
      <dsp:nvSpPr>
        <dsp:cNvPr id="0" name=""/>
        <dsp:cNvSpPr/>
      </dsp:nvSpPr>
      <dsp:spPr>
        <a:xfrm>
          <a:off x="2824290" y="1133855"/>
          <a:ext cx="0" cy="694944"/>
        </a:xfrm>
        <a:prstGeom prst="line">
          <a:avLst/>
        </a:prstGeom>
        <a:noFill/>
        <a:ln w="6350" cap="flat" cmpd="sng" algn="ctr">
          <a:solidFill>
            <a:schemeClr val="accent2">
              <a:shade val="90000"/>
              <a:hueOff val="-287340"/>
              <a:satOff val="204"/>
              <a:lumOff val="16057"/>
              <a:alphaOff val="0"/>
            </a:schemeClr>
          </a:solidFill>
          <a:prstDash val="dash"/>
          <a:miter lim="800000"/>
        </a:ln>
        <a:effectLst/>
      </dsp:spPr>
      <dsp:style>
        <a:lnRef idx="1">
          <a:scrgbClr r="0" g="0" b="0"/>
        </a:lnRef>
        <a:fillRef idx="0">
          <a:scrgbClr r="0" g="0" b="0"/>
        </a:fillRef>
        <a:effectRef idx="0">
          <a:scrgbClr r="0" g="0" b="0"/>
        </a:effectRef>
        <a:fontRef idx="minor"/>
      </dsp:style>
    </dsp:sp>
    <dsp:sp modelId="{55BC6ACD-779C-4794-AA3E-B57844FEC7C4}">
      <dsp:nvSpPr>
        <dsp:cNvPr id="0" name=""/>
        <dsp:cNvSpPr/>
      </dsp:nvSpPr>
      <dsp:spPr>
        <a:xfrm>
          <a:off x="3062265" y="1280159"/>
          <a:ext cx="1495844"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latin typeface="Arial" panose="020B0604020202020204"/>
            </a:rPr>
            <a:t>Aug 2020</a:t>
          </a:r>
        </a:p>
      </dsp:txBody>
      <dsp:txXfrm>
        <a:off x="3062265" y="1280159"/>
        <a:ext cx="1495844" cy="413308"/>
      </dsp:txXfrm>
    </dsp:sp>
    <dsp:sp modelId="{29C5ADA2-16D6-43C2-ADB2-BB4FEC8317C3}">
      <dsp:nvSpPr>
        <dsp:cNvPr id="0" name=""/>
        <dsp:cNvSpPr/>
      </dsp:nvSpPr>
      <dsp:spPr>
        <a:xfrm>
          <a:off x="2796858" y="1801367"/>
          <a:ext cx="54864" cy="54864"/>
        </a:xfrm>
        <a:prstGeom prst="ellipse">
          <a:avLst/>
        </a:prstGeom>
        <a:solidFill>
          <a:schemeClr val="accent2">
            <a:shade val="50000"/>
            <a:hueOff val="-295587"/>
            <a:satOff val="3892"/>
            <a:lumOff val="23309"/>
            <a:alphaOff val="0"/>
          </a:schemeClr>
        </a:solidFill>
        <a:ln w="12700" cap="flat" cmpd="sng" algn="ctr">
          <a:solidFill>
            <a:schemeClr val="accent2">
              <a:shade val="50000"/>
              <a:hueOff val="-295587"/>
              <a:satOff val="3892"/>
              <a:lumOff val="233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8EB90-9BE3-4FF4-AA9B-9FAD37096494}">
      <dsp:nvSpPr>
        <dsp:cNvPr id="0" name=""/>
        <dsp:cNvSpPr/>
      </dsp:nvSpPr>
      <dsp:spPr>
        <a:xfrm>
          <a:off x="2960276" y="2523744"/>
          <a:ext cx="1699822" cy="623620"/>
        </a:xfrm>
        <a:prstGeom prst="roundRect">
          <a:avLst/>
        </a:prstGeom>
        <a:solidFill>
          <a:srgbClr val="F68E29">
            <a:alpha val="20000"/>
          </a:srgbClr>
        </a:solidFill>
        <a:ln w="12700" cap="flat" cmpd="sng" algn="ctr">
          <a:solidFill>
            <a:schemeClr val="accent2">
              <a:shade val="50000"/>
              <a:hueOff val="-416993"/>
              <a:satOff val="6494"/>
              <a:lumOff val="323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a:rPr>
            <a:t>6.5</a:t>
          </a:r>
          <a:endParaRPr lang="en-US" sz="1700" kern="1200">
            <a:latin typeface="Arial" panose="020B0604020202020204"/>
          </a:endParaRPr>
        </a:p>
      </dsp:txBody>
      <dsp:txXfrm>
        <a:off x="2990719" y="2554187"/>
        <a:ext cx="1638936" cy="562734"/>
      </dsp:txXfrm>
    </dsp:sp>
    <dsp:sp modelId="{730DEFE5-0FBF-4F65-BABC-891C6F7A30F2}">
      <dsp:nvSpPr>
        <dsp:cNvPr id="0" name=""/>
        <dsp:cNvSpPr/>
      </dsp:nvSpPr>
      <dsp:spPr>
        <a:xfrm>
          <a:off x="3810187" y="1828799"/>
          <a:ext cx="0" cy="694944"/>
        </a:xfrm>
        <a:prstGeom prst="line">
          <a:avLst/>
        </a:prstGeom>
        <a:noFill/>
        <a:ln w="6350" cap="flat" cmpd="sng" algn="ctr">
          <a:solidFill>
            <a:schemeClr val="accent2">
              <a:shade val="90000"/>
              <a:hueOff val="-431011"/>
              <a:satOff val="307"/>
              <a:lumOff val="24085"/>
              <a:alphaOff val="0"/>
            </a:schemeClr>
          </a:solidFill>
          <a:prstDash val="dash"/>
          <a:miter lim="800000"/>
        </a:ln>
        <a:effectLst/>
      </dsp:spPr>
      <dsp:style>
        <a:lnRef idx="1">
          <a:scrgbClr r="0" g="0" b="0"/>
        </a:lnRef>
        <a:fillRef idx="0">
          <a:scrgbClr r="0" g="0" b="0"/>
        </a:fillRef>
        <a:effectRef idx="0">
          <a:scrgbClr r="0" g="0" b="0"/>
        </a:effectRef>
        <a:fontRef idx="minor"/>
      </dsp:style>
    </dsp:sp>
    <dsp:sp modelId="{97A0F1FF-7952-470A-84B2-17FCA41DCBE0}">
      <dsp:nvSpPr>
        <dsp:cNvPr id="0" name=""/>
        <dsp:cNvSpPr/>
      </dsp:nvSpPr>
      <dsp:spPr>
        <a:xfrm>
          <a:off x="4048163" y="1964131"/>
          <a:ext cx="1495844"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a:latin typeface="Arial" panose="020B0604020202020204"/>
            </a:rPr>
            <a:t>June 2021</a:t>
          </a:r>
        </a:p>
      </dsp:txBody>
      <dsp:txXfrm>
        <a:off x="4048163" y="1964131"/>
        <a:ext cx="1495844" cy="413308"/>
      </dsp:txXfrm>
    </dsp:sp>
    <dsp:sp modelId="{3B08E0EB-FFEA-4C69-B4FC-D8F51138E2FA}">
      <dsp:nvSpPr>
        <dsp:cNvPr id="0" name=""/>
        <dsp:cNvSpPr/>
      </dsp:nvSpPr>
      <dsp:spPr>
        <a:xfrm>
          <a:off x="3782755" y="1801367"/>
          <a:ext cx="54864" cy="54864"/>
        </a:xfrm>
        <a:prstGeom prst="ellipse">
          <a:avLst/>
        </a:prstGeom>
        <a:solidFill>
          <a:schemeClr val="accent2">
            <a:shade val="50000"/>
            <a:hueOff val="-443380"/>
            <a:satOff val="5837"/>
            <a:lumOff val="34963"/>
            <a:alphaOff val="0"/>
          </a:schemeClr>
        </a:solidFill>
        <a:ln w="12700" cap="flat" cmpd="sng" algn="ctr">
          <a:solidFill>
            <a:schemeClr val="accent2">
              <a:shade val="50000"/>
              <a:hueOff val="-443380"/>
              <a:satOff val="5837"/>
              <a:lumOff val="349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682F7-A4FF-4BF3-A491-B5976BB0B44F}">
      <dsp:nvSpPr>
        <dsp:cNvPr id="0" name=""/>
        <dsp:cNvSpPr/>
      </dsp:nvSpPr>
      <dsp:spPr>
        <a:xfrm>
          <a:off x="3946173" y="510235"/>
          <a:ext cx="1699822" cy="623620"/>
        </a:xfrm>
        <a:prstGeom prst="roundRect">
          <a:avLst/>
        </a:prstGeom>
        <a:solidFill>
          <a:srgbClr val="F68E29">
            <a:alpha val="20000"/>
          </a:srgbClr>
        </a:solidFill>
        <a:ln w="12700" cap="flat" cmpd="sng" algn="ctr">
          <a:solidFill>
            <a:schemeClr val="accent2">
              <a:shade val="50000"/>
              <a:hueOff val="-555991"/>
              <a:satOff val="8658"/>
              <a:lumOff val="431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a:rPr>
            <a:t>6.7</a:t>
          </a:r>
        </a:p>
      </dsp:txBody>
      <dsp:txXfrm>
        <a:off x="3976616" y="540678"/>
        <a:ext cx="1638936" cy="562734"/>
      </dsp:txXfrm>
    </dsp:sp>
    <dsp:sp modelId="{D38C4E11-490D-4652-9BD3-78FC4E946385}">
      <dsp:nvSpPr>
        <dsp:cNvPr id="0" name=""/>
        <dsp:cNvSpPr/>
      </dsp:nvSpPr>
      <dsp:spPr>
        <a:xfrm>
          <a:off x="4796085" y="1133855"/>
          <a:ext cx="0" cy="694944"/>
        </a:xfrm>
        <a:prstGeom prst="line">
          <a:avLst/>
        </a:prstGeom>
        <a:noFill/>
        <a:ln w="6350" cap="flat" cmpd="sng" algn="ctr">
          <a:solidFill>
            <a:schemeClr val="accent2">
              <a:shade val="90000"/>
              <a:hueOff val="-574681"/>
              <a:satOff val="409"/>
              <a:lumOff val="32114"/>
              <a:alphaOff val="0"/>
            </a:schemeClr>
          </a:solidFill>
          <a:prstDash val="dash"/>
          <a:miter lim="800000"/>
        </a:ln>
        <a:effectLst/>
      </dsp:spPr>
      <dsp:style>
        <a:lnRef idx="1">
          <a:scrgbClr r="0" g="0" b="0"/>
        </a:lnRef>
        <a:fillRef idx="0">
          <a:scrgbClr r="0" g="0" b="0"/>
        </a:fillRef>
        <a:effectRef idx="0">
          <a:scrgbClr r="0" g="0" b="0"/>
        </a:effectRef>
        <a:fontRef idx="minor"/>
      </dsp:style>
    </dsp:sp>
    <dsp:sp modelId="{D16A5FAF-4334-4B61-814E-AB0EFD83ED9F}">
      <dsp:nvSpPr>
        <dsp:cNvPr id="0" name=""/>
        <dsp:cNvSpPr/>
      </dsp:nvSpPr>
      <dsp:spPr>
        <a:xfrm>
          <a:off x="5034060" y="1280159"/>
          <a:ext cx="1495844"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a:latin typeface="Arial" panose="020B0604020202020204"/>
            </a:rPr>
            <a:t>Dec 2021</a:t>
          </a:r>
        </a:p>
      </dsp:txBody>
      <dsp:txXfrm>
        <a:off x="5034060" y="1280159"/>
        <a:ext cx="1495844" cy="413308"/>
      </dsp:txXfrm>
    </dsp:sp>
    <dsp:sp modelId="{ADDBA632-3724-40F6-81E7-8F5968245D6F}">
      <dsp:nvSpPr>
        <dsp:cNvPr id="0" name=""/>
        <dsp:cNvSpPr/>
      </dsp:nvSpPr>
      <dsp:spPr>
        <a:xfrm>
          <a:off x="4768653" y="1801367"/>
          <a:ext cx="54864" cy="54864"/>
        </a:xfrm>
        <a:prstGeom prst="ellipse">
          <a:avLst/>
        </a:prstGeom>
        <a:solidFill>
          <a:schemeClr val="accent2">
            <a:shade val="50000"/>
            <a:hueOff val="-591173"/>
            <a:satOff val="7783"/>
            <a:lumOff val="46617"/>
            <a:alphaOff val="0"/>
          </a:schemeClr>
        </a:solidFill>
        <a:ln w="12700" cap="flat" cmpd="sng" algn="ctr">
          <a:solidFill>
            <a:schemeClr val="accent2">
              <a:shade val="50000"/>
              <a:hueOff val="-591173"/>
              <a:satOff val="7783"/>
              <a:lumOff val="466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55504-7D0D-4C66-89FC-E75EF3F05198}">
      <dsp:nvSpPr>
        <dsp:cNvPr id="0" name=""/>
        <dsp:cNvSpPr/>
      </dsp:nvSpPr>
      <dsp:spPr>
        <a:xfrm>
          <a:off x="4932070" y="2523744"/>
          <a:ext cx="1699822" cy="623620"/>
        </a:xfrm>
        <a:prstGeom prst="roundRect">
          <a:avLst/>
        </a:prstGeom>
        <a:solidFill>
          <a:srgbClr val="F68E29">
            <a:alpha val="20000"/>
          </a:srgbClr>
        </a:solidFill>
        <a:ln w="12700" cap="flat" cmpd="sng" algn="ctr">
          <a:solidFill>
            <a:schemeClr val="accent2">
              <a:shade val="50000"/>
              <a:hueOff val="-416993"/>
              <a:satOff val="6494"/>
              <a:lumOff val="323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a:rPr>
            <a:t>7.0</a:t>
          </a:r>
        </a:p>
      </dsp:txBody>
      <dsp:txXfrm>
        <a:off x="4962513" y="2554187"/>
        <a:ext cx="1638936" cy="562734"/>
      </dsp:txXfrm>
    </dsp:sp>
    <dsp:sp modelId="{16BA1170-B8DB-4C8A-8249-193C1196D441}">
      <dsp:nvSpPr>
        <dsp:cNvPr id="0" name=""/>
        <dsp:cNvSpPr/>
      </dsp:nvSpPr>
      <dsp:spPr>
        <a:xfrm>
          <a:off x="5781982" y="1828799"/>
          <a:ext cx="0" cy="694944"/>
        </a:xfrm>
        <a:prstGeom prst="line">
          <a:avLst/>
        </a:prstGeom>
        <a:noFill/>
        <a:ln w="6350" cap="flat" cmpd="sng" algn="ctr">
          <a:solidFill>
            <a:schemeClr val="accent2">
              <a:shade val="90000"/>
              <a:hueOff val="-431011"/>
              <a:satOff val="307"/>
              <a:lumOff val="24085"/>
              <a:alphaOff val="0"/>
            </a:schemeClr>
          </a:solidFill>
          <a:prstDash val="dash"/>
          <a:miter lim="800000"/>
        </a:ln>
        <a:effectLst/>
      </dsp:spPr>
      <dsp:style>
        <a:lnRef idx="1">
          <a:scrgbClr r="0" g="0" b="0"/>
        </a:lnRef>
        <a:fillRef idx="0">
          <a:scrgbClr r="0" g="0" b="0"/>
        </a:fillRef>
        <a:effectRef idx="0">
          <a:scrgbClr r="0" g="0" b="0"/>
        </a:effectRef>
        <a:fontRef idx="minor"/>
      </dsp:style>
    </dsp:sp>
    <dsp:sp modelId="{D4FC2558-528C-4850-915D-BA9AD5E90082}">
      <dsp:nvSpPr>
        <dsp:cNvPr id="0" name=""/>
        <dsp:cNvSpPr/>
      </dsp:nvSpPr>
      <dsp:spPr>
        <a:xfrm>
          <a:off x="6019957" y="1964131"/>
          <a:ext cx="1495844"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1" kern="1200">
              <a:latin typeface="Arial" panose="020B0604020202020204"/>
            </a:rPr>
            <a:t>May 2022</a:t>
          </a:r>
        </a:p>
      </dsp:txBody>
      <dsp:txXfrm>
        <a:off x="6019957" y="1964131"/>
        <a:ext cx="1495844" cy="413308"/>
      </dsp:txXfrm>
    </dsp:sp>
    <dsp:sp modelId="{17DBC306-60AA-4570-BF74-84BEBC19B1C7}">
      <dsp:nvSpPr>
        <dsp:cNvPr id="0" name=""/>
        <dsp:cNvSpPr/>
      </dsp:nvSpPr>
      <dsp:spPr>
        <a:xfrm>
          <a:off x="5754550" y="1801367"/>
          <a:ext cx="54864" cy="54864"/>
        </a:xfrm>
        <a:prstGeom prst="ellipse">
          <a:avLst/>
        </a:prstGeom>
        <a:solidFill>
          <a:schemeClr val="accent2">
            <a:shade val="50000"/>
            <a:hueOff val="-443380"/>
            <a:satOff val="5837"/>
            <a:lumOff val="34963"/>
            <a:alphaOff val="0"/>
          </a:schemeClr>
        </a:solidFill>
        <a:ln w="12700" cap="flat" cmpd="sng" algn="ctr">
          <a:solidFill>
            <a:schemeClr val="accent2">
              <a:shade val="50000"/>
              <a:hueOff val="-443380"/>
              <a:satOff val="5837"/>
              <a:lumOff val="349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E9B98-C239-407C-BAED-ED3FA94C5276}">
      <dsp:nvSpPr>
        <dsp:cNvPr id="0" name=""/>
        <dsp:cNvSpPr/>
      </dsp:nvSpPr>
      <dsp:spPr>
        <a:xfrm>
          <a:off x="5917968" y="510235"/>
          <a:ext cx="1699822" cy="623620"/>
        </a:xfrm>
        <a:prstGeom prst="roundRect">
          <a:avLst/>
        </a:prstGeom>
        <a:solidFill>
          <a:srgbClr val="F68E29">
            <a:alpha val="20000"/>
          </a:srgbClr>
        </a:solidFill>
        <a:ln w="12700" cap="flat" cmpd="sng" algn="ctr">
          <a:solidFill>
            <a:schemeClr val="accent2">
              <a:shade val="50000"/>
              <a:hueOff val="-277996"/>
              <a:satOff val="4329"/>
              <a:lumOff val="21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a:rPr>
            <a:t>7.1</a:t>
          </a:r>
        </a:p>
      </dsp:txBody>
      <dsp:txXfrm>
        <a:off x="5948411" y="540678"/>
        <a:ext cx="1638936" cy="562734"/>
      </dsp:txXfrm>
    </dsp:sp>
    <dsp:sp modelId="{88DF961D-5EC6-4A11-A912-878A8BCBD5D6}">
      <dsp:nvSpPr>
        <dsp:cNvPr id="0" name=""/>
        <dsp:cNvSpPr/>
      </dsp:nvSpPr>
      <dsp:spPr>
        <a:xfrm>
          <a:off x="6767879" y="1133855"/>
          <a:ext cx="0" cy="694944"/>
        </a:xfrm>
        <a:prstGeom prst="line">
          <a:avLst/>
        </a:prstGeom>
        <a:noFill/>
        <a:ln w="6350" cap="flat" cmpd="sng" algn="ctr">
          <a:solidFill>
            <a:schemeClr val="accent2">
              <a:shade val="90000"/>
              <a:hueOff val="-287340"/>
              <a:satOff val="204"/>
              <a:lumOff val="16057"/>
              <a:alphaOff val="0"/>
            </a:schemeClr>
          </a:solidFill>
          <a:prstDash val="dash"/>
          <a:miter lim="800000"/>
        </a:ln>
        <a:effectLst/>
      </dsp:spPr>
      <dsp:style>
        <a:lnRef idx="1">
          <a:scrgbClr r="0" g="0" b="0"/>
        </a:lnRef>
        <a:fillRef idx="0">
          <a:scrgbClr r="0" g="0" b="0"/>
        </a:fillRef>
        <a:effectRef idx="0">
          <a:scrgbClr r="0" g="0" b="0"/>
        </a:effectRef>
        <a:fontRef idx="minor"/>
      </dsp:style>
    </dsp:sp>
    <dsp:sp modelId="{41FDB151-BA54-4D39-A5AF-B8F242898E82}">
      <dsp:nvSpPr>
        <dsp:cNvPr id="0" name=""/>
        <dsp:cNvSpPr/>
      </dsp:nvSpPr>
      <dsp:spPr>
        <a:xfrm>
          <a:off x="7005855" y="1280159"/>
          <a:ext cx="1495844" cy="413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1" kern="1200">
              <a:latin typeface="Arial" panose="020B0604020202020204"/>
            </a:rPr>
            <a:t>Aug 2022</a:t>
          </a:r>
        </a:p>
      </dsp:txBody>
      <dsp:txXfrm>
        <a:off x="7005855" y="1280159"/>
        <a:ext cx="1495844" cy="413308"/>
      </dsp:txXfrm>
    </dsp:sp>
    <dsp:sp modelId="{E5917D7C-A825-47DA-9410-0F7830EEE90C}">
      <dsp:nvSpPr>
        <dsp:cNvPr id="0" name=""/>
        <dsp:cNvSpPr/>
      </dsp:nvSpPr>
      <dsp:spPr>
        <a:xfrm>
          <a:off x="6740447" y="1801367"/>
          <a:ext cx="54864" cy="54864"/>
        </a:xfrm>
        <a:prstGeom prst="ellipse">
          <a:avLst/>
        </a:prstGeom>
        <a:solidFill>
          <a:schemeClr val="accent2">
            <a:shade val="50000"/>
            <a:hueOff val="-295587"/>
            <a:satOff val="3892"/>
            <a:lumOff val="23309"/>
            <a:alphaOff val="0"/>
          </a:schemeClr>
        </a:solidFill>
        <a:ln w="12700" cap="flat" cmpd="sng" algn="ctr">
          <a:solidFill>
            <a:schemeClr val="accent2">
              <a:shade val="50000"/>
              <a:hueOff val="-295587"/>
              <a:satOff val="3892"/>
              <a:lumOff val="233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B321D-BAAB-4823-8C8D-9B4AA72583A4}">
      <dsp:nvSpPr>
        <dsp:cNvPr id="0" name=""/>
        <dsp:cNvSpPr/>
      </dsp:nvSpPr>
      <dsp:spPr>
        <a:xfrm>
          <a:off x="6903865" y="2523744"/>
          <a:ext cx="1699822" cy="623620"/>
        </a:xfrm>
        <a:prstGeom prst="roundRect">
          <a:avLst/>
        </a:prstGeom>
        <a:solidFill>
          <a:srgbClr val="F68E29">
            <a:alpha val="20000"/>
          </a:srgbClr>
        </a:solidFill>
        <a:ln w="12700" cap="flat" cmpd="sng" algn="ctr">
          <a:solidFill>
            <a:schemeClr val="accent2">
              <a:shade val="50000"/>
              <a:hueOff val="-138998"/>
              <a:satOff val="2165"/>
              <a:lumOff val="107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b="1" kern="1200">
              <a:latin typeface="Arial" panose="020B0604020202020204"/>
            </a:rPr>
            <a:t>7.2</a:t>
          </a:r>
        </a:p>
      </dsp:txBody>
      <dsp:txXfrm>
        <a:off x="6934308" y="2554187"/>
        <a:ext cx="1638936" cy="562734"/>
      </dsp:txXfrm>
    </dsp:sp>
    <dsp:sp modelId="{2B539F84-C584-45DB-8EC2-0131D397C2FE}">
      <dsp:nvSpPr>
        <dsp:cNvPr id="0" name=""/>
        <dsp:cNvSpPr/>
      </dsp:nvSpPr>
      <dsp:spPr>
        <a:xfrm>
          <a:off x="7753777" y="1828799"/>
          <a:ext cx="0" cy="694944"/>
        </a:xfrm>
        <a:prstGeom prst="line">
          <a:avLst/>
        </a:prstGeom>
        <a:noFill/>
        <a:ln w="6350" cap="flat" cmpd="sng" algn="ctr">
          <a:solidFill>
            <a:schemeClr val="accent2">
              <a:shade val="90000"/>
              <a:hueOff val="-143670"/>
              <a:satOff val="102"/>
              <a:lumOff val="8028"/>
              <a:alphaOff val="0"/>
            </a:schemeClr>
          </a:solidFill>
          <a:prstDash val="dash"/>
          <a:miter lim="800000"/>
        </a:ln>
        <a:effectLst/>
      </dsp:spPr>
      <dsp:style>
        <a:lnRef idx="1">
          <a:scrgbClr r="0" g="0" b="0"/>
        </a:lnRef>
        <a:fillRef idx="0">
          <a:scrgbClr r="0" g="0" b="0"/>
        </a:fillRef>
        <a:effectRef idx="0">
          <a:scrgbClr r="0" g="0" b="0"/>
        </a:effectRef>
        <a:fontRef idx="minor"/>
      </dsp:style>
    </dsp:sp>
    <dsp:sp modelId="{85EDF085-6DAC-426D-BA80-B0E86A3D5392}">
      <dsp:nvSpPr>
        <dsp:cNvPr id="0" name=""/>
        <dsp:cNvSpPr/>
      </dsp:nvSpPr>
      <dsp:spPr>
        <a:xfrm>
          <a:off x="7726345" y="1801367"/>
          <a:ext cx="54864" cy="54864"/>
        </a:xfrm>
        <a:prstGeom prst="ellipse">
          <a:avLst/>
        </a:prstGeom>
        <a:solidFill>
          <a:schemeClr val="accent2">
            <a:shade val="50000"/>
            <a:hueOff val="-147793"/>
            <a:satOff val="1946"/>
            <a:lumOff val="11654"/>
            <a:alphaOff val="0"/>
          </a:schemeClr>
        </a:solidFill>
        <a:ln w="12700" cap="flat" cmpd="sng" algn="ctr">
          <a:solidFill>
            <a:schemeClr val="accent2">
              <a:shade val="50000"/>
              <a:hueOff val="-147793"/>
              <a:satOff val="1946"/>
              <a:lumOff val="11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48</a:t>
            </a:fld>
            <a:endParaRPr lang="en-US"/>
          </a:p>
        </p:txBody>
      </p:sp>
    </p:spTree>
    <p:extLst>
      <p:ext uri="{BB962C8B-B14F-4D97-AF65-F5344CB8AC3E}">
        <p14:creationId xmlns:p14="http://schemas.microsoft.com/office/powerpoint/2010/main" val="300961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51</a:t>
            </a:fld>
            <a:endParaRPr lang="en-US"/>
          </a:p>
        </p:txBody>
      </p:sp>
    </p:spTree>
    <p:extLst>
      <p:ext uri="{BB962C8B-B14F-4D97-AF65-F5344CB8AC3E}">
        <p14:creationId xmlns:p14="http://schemas.microsoft.com/office/powerpoint/2010/main" val="358095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52</a:t>
            </a:fld>
            <a:endParaRPr lang="en-US"/>
          </a:p>
        </p:txBody>
      </p:sp>
    </p:spTree>
    <p:extLst>
      <p:ext uri="{BB962C8B-B14F-4D97-AF65-F5344CB8AC3E}">
        <p14:creationId xmlns:p14="http://schemas.microsoft.com/office/powerpoint/2010/main" val="258612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2319937-0B8D-9A49-8EF5-04B6AE50A6B9}" type="slidenum">
              <a:rPr lang="en-US" smtClean="0"/>
              <a:t>53</a:t>
            </a:fld>
            <a:endParaRPr lang="en-US"/>
          </a:p>
        </p:txBody>
      </p:sp>
    </p:spTree>
    <p:extLst>
      <p:ext uri="{BB962C8B-B14F-4D97-AF65-F5344CB8AC3E}">
        <p14:creationId xmlns:p14="http://schemas.microsoft.com/office/powerpoint/2010/main" val="4240284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a:solidFill>
                  <a:schemeClr val="bg1"/>
                </a:solidFill>
              </a:rPr>
              <a:t>#IUG2021</a:t>
            </a:r>
            <a:endParaRPr lang="en-US" sz="1600" baseline="3000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5" name="Picture 4" descr="Logo&#10;&#10;Description automatically generated">
            <a:extLst>
              <a:ext uri="{FF2B5EF4-FFF2-40B4-BE49-F238E27FC236}">
                <a16:creationId xmlns:a16="http://schemas.microsoft.com/office/drawing/2014/main" id="{AD942952-1C2A-788A-1870-EB9C680A3F0C}"/>
              </a:ext>
            </a:extLst>
          </p:cNvPr>
          <p:cNvPicPr>
            <a:picLocks noChangeAspect="1"/>
          </p:cNvPicPr>
          <p:nvPr userDrawn="1"/>
        </p:nvPicPr>
        <p:blipFill>
          <a:blip r:embed="rId3"/>
          <a:stretch>
            <a:fillRect/>
          </a:stretch>
        </p:blipFill>
        <p:spPr>
          <a:xfrm>
            <a:off x="4693920" y="91440"/>
            <a:ext cx="2794000" cy="2794000"/>
          </a:xfrm>
          <a:prstGeom prst="rect">
            <a:avLst/>
          </a:prstGeom>
        </p:spPr>
      </p:pic>
    </p:spTree>
    <p:extLst>
      <p:ext uri="{BB962C8B-B14F-4D97-AF65-F5344CB8AC3E}">
        <p14:creationId xmlns:p14="http://schemas.microsoft.com/office/powerpoint/2010/main" val="154553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E1742-5199-305E-01F0-98ADFD2292D2}"/>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a:t>Click to add section title</a:t>
            </a:r>
          </a:p>
        </p:txBody>
      </p:sp>
      <p:pic>
        <p:nvPicPr>
          <p:cNvPr id="4" name="Picture 3" descr="A picture containing text, plate, tableware, dishware&#10;&#10;Description automatically generated">
            <a:extLst>
              <a:ext uri="{FF2B5EF4-FFF2-40B4-BE49-F238E27FC236}">
                <a16:creationId xmlns:a16="http://schemas.microsoft.com/office/drawing/2014/main" id="{91B2F55D-A3B8-D289-9F07-BE0B2434098E}"/>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281636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userDrawn="1"/>
        </p:nvSpPr>
        <p:spPr>
          <a:xfrm>
            <a:off x="-2" y="5922579"/>
            <a:ext cx="12192002" cy="935421"/>
          </a:xfrm>
          <a:prstGeom prst="rect">
            <a:avLst/>
          </a:prstGeom>
          <a:gradFill>
            <a:gsLst>
              <a:gs pos="0">
                <a:srgbClr val="F05023"/>
              </a:gs>
              <a:gs pos="63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rgbClr val="F05023"/>
                </a:solidFill>
              </a:defRPr>
            </a:lvl1pPr>
          </a:lstStyle>
          <a:p>
            <a:pPr lvl="0"/>
            <a:r>
              <a:rPr lang="en-US"/>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a:t>Questions?</a:t>
            </a:r>
          </a:p>
        </p:txBody>
      </p:sp>
      <p:pic>
        <p:nvPicPr>
          <p:cNvPr id="4" name="Picture 3" descr="Logo&#10;&#10;Description automatically generated">
            <a:extLst>
              <a:ext uri="{FF2B5EF4-FFF2-40B4-BE49-F238E27FC236}">
                <a16:creationId xmlns:a16="http://schemas.microsoft.com/office/drawing/2014/main" id="{8FA5156A-C064-B2FD-679D-5A1406DE0DB6}"/>
              </a:ext>
            </a:extLst>
          </p:cNvPr>
          <p:cNvPicPr>
            <a:picLocks noChangeAspect="1"/>
          </p:cNvPicPr>
          <p:nvPr userDrawn="1"/>
        </p:nvPicPr>
        <p:blipFill>
          <a:blip r:embed="rId2"/>
          <a:stretch>
            <a:fillRect/>
          </a:stretch>
        </p:blipFill>
        <p:spPr>
          <a:xfrm>
            <a:off x="4534422" y="82464"/>
            <a:ext cx="3099147" cy="3099147"/>
          </a:xfrm>
          <a:prstGeom prst="rect">
            <a:avLst/>
          </a:prstGeom>
        </p:spPr>
      </p:pic>
    </p:spTree>
    <p:extLst>
      <p:ext uri="{BB962C8B-B14F-4D97-AF65-F5344CB8AC3E}">
        <p14:creationId xmlns:p14="http://schemas.microsoft.com/office/powerpoint/2010/main" val="73284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6E8086-0CB6-0F55-C16B-56F634A46E7D}"/>
              </a:ext>
            </a:extLst>
          </p:cNvPr>
          <p:cNvSpPr/>
          <p:nvPr userDrawn="1"/>
        </p:nvSpPr>
        <p:spPr>
          <a:xfrm>
            <a:off x="-1" y="980239"/>
            <a:ext cx="12192002" cy="4243114"/>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5EFDC56-97C8-F84B-BEF5-C4621F08BA45}"/>
              </a:ext>
            </a:extLst>
          </p:cNvPr>
          <p:cNvSpPr/>
          <p:nvPr userDrawn="1"/>
        </p:nvSpPr>
        <p:spPr>
          <a:xfrm>
            <a:off x="10241280" y="5435600"/>
            <a:ext cx="184912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a:solidFill>
                  <a:schemeClr val="bg1"/>
                </a:solidFill>
              </a:rPr>
              <a:t>#IUG2021</a:t>
            </a:r>
            <a:endParaRPr lang="en-US" sz="1600" baseline="3000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D8917C68-4975-7DD8-41C8-1E7B10DA7202}"/>
              </a:ext>
            </a:extLst>
          </p:cNvPr>
          <p:cNvPicPr>
            <a:picLocks noChangeAspect="1"/>
          </p:cNvPicPr>
          <p:nvPr userDrawn="1"/>
        </p:nvPicPr>
        <p:blipFill>
          <a:blip r:embed="rId3"/>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9148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F0502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6" name="Picture 5" descr="Shape&#10;&#10;Description automatically generated with medium confidence">
            <a:extLst>
              <a:ext uri="{FF2B5EF4-FFF2-40B4-BE49-F238E27FC236}">
                <a16:creationId xmlns:a16="http://schemas.microsoft.com/office/drawing/2014/main" id="{1D2C9F53-2A88-794D-F8E0-3B469092056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80500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0">
                <a:srgbClr val="F05023"/>
              </a:gs>
              <a:gs pos="68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7" name="Picture 6" descr="Shape&#10;&#10;Description automatically generated with medium confidence">
            <a:extLst>
              <a:ext uri="{FF2B5EF4-FFF2-40B4-BE49-F238E27FC236}">
                <a16:creationId xmlns:a16="http://schemas.microsoft.com/office/drawing/2014/main" id="{E30186F8-1600-0345-E15E-91A7D24FBB63}"/>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95403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Shape&#10;&#10;Description automatically generated with medium confidence">
            <a:extLst>
              <a:ext uri="{FF2B5EF4-FFF2-40B4-BE49-F238E27FC236}">
                <a16:creationId xmlns:a16="http://schemas.microsoft.com/office/drawing/2014/main" id="{CF6D0D11-7DFD-A8FC-A50B-11D94EA846D9}"/>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2" name="Picture 1" descr="Shape&#10;&#10;Description automatically generated with medium confidence">
            <a:extLst>
              <a:ext uri="{FF2B5EF4-FFF2-40B4-BE49-F238E27FC236}">
                <a16:creationId xmlns:a16="http://schemas.microsoft.com/office/drawing/2014/main" id="{3FE42139-FF84-0423-A3BD-682CDE80E1D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pic>
        <p:nvPicPr>
          <p:cNvPr id="5" name="Picture 4" descr="Shape&#10;&#10;Description automatically generated with medium confidence">
            <a:extLst>
              <a:ext uri="{FF2B5EF4-FFF2-40B4-BE49-F238E27FC236}">
                <a16:creationId xmlns:a16="http://schemas.microsoft.com/office/drawing/2014/main" id="{4EA23A23-EC26-A127-8BCF-4F75263CE78E}"/>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117614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a:p>
        </p:txBody>
      </p:sp>
      <p:pic>
        <p:nvPicPr>
          <p:cNvPr id="13" name="Picture 12" descr="A picture containing text, plate, tableware, dishware&#10;&#10;Description automatically generated">
            <a:extLst>
              <a:ext uri="{FF2B5EF4-FFF2-40B4-BE49-F238E27FC236}">
                <a16:creationId xmlns:a16="http://schemas.microsoft.com/office/drawing/2014/main" id="{FA658B4D-7196-038B-8D74-9798D08F1C32}"/>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a:solidFill>
            <a:srgbClr val="F050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ccsliborg.sharepoint.com/:w:/s/CCSTraining/EZa52-BTQkNAmvQabGBQC08BZeT7DI3COa6TuNFN46wZuw?e=DP1r2a"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ccsliborg.sharepoint.com/:w:/s/CCSTraining/EQx7JQuqkfxDqWLb6yEuHeYBknpUZbgdKgPyf0H18d0Gog?e=UTs5kj"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ccsliborg.sharepoint.com/:x:/s/CCSTraining/EVQdlWuhOPFIiKOo4Nb8hD8BBlxBHNazmf6uaaTa0r44zA?e=B8P1YV"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svg"/><Relationship Id="rId3" Type="http://schemas.openxmlformats.org/officeDocument/2006/relationships/image" Target="../media/image65.svg"/><Relationship Id="rId7" Type="http://schemas.openxmlformats.org/officeDocument/2006/relationships/image" Target="../media/image69.sv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68.png"/><Relationship Id="rId11" Type="http://schemas.openxmlformats.org/officeDocument/2006/relationships/image" Target="../media/image73.svg"/><Relationship Id="rId5" Type="http://schemas.openxmlformats.org/officeDocument/2006/relationships/image" Target="../media/image67.svg"/><Relationship Id="rId15" Type="http://schemas.openxmlformats.org/officeDocument/2006/relationships/image" Target="../media/image7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 Id="rId14" Type="http://schemas.openxmlformats.org/officeDocument/2006/relationships/image" Target="../media/image76.png"/></Relationships>
</file>

<file path=ppt/slides/_rels/slide2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image" Target="../media/image65.svg"/><Relationship Id="rId7" Type="http://schemas.openxmlformats.org/officeDocument/2006/relationships/image" Target="../media/image81.svg"/><Relationship Id="rId12" Type="http://schemas.openxmlformats.org/officeDocument/2006/relationships/image" Target="../media/image86.png"/><Relationship Id="rId2"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5" Type="http://schemas.openxmlformats.org/officeDocument/2006/relationships/image" Target="../media/image89.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8.png"/></Relationships>
</file>

<file path=ppt/slides/_rels/slide29.xml.rels><?xml version="1.0" encoding="UTF-8" standalone="yes"?>
<Relationships xmlns="http://schemas.openxmlformats.org/package/2006/relationships"><Relationship Id="rId3" Type="http://schemas.openxmlformats.org/officeDocument/2006/relationships/image" Target="../media/image91.svg"/><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4.xml"/><Relationship Id="rId5" Type="http://schemas.openxmlformats.org/officeDocument/2006/relationships/image" Target="../media/image95.sv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7.svg"/><Relationship Id="rId7" Type="http://schemas.openxmlformats.org/officeDocument/2006/relationships/image" Target="../media/image99.svg"/><Relationship Id="rId12" Type="http://schemas.openxmlformats.org/officeDocument/2006/relationships/image" Target="../media/image104.png"/><Relationship Id="rId2"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67.svg"/><Relationship Id="rId15" Type="http://schemas.openxmlformats.org/officeDocument/2006/relationships/image" Target="../media/image107.svg"/><Relationship Id="rId10" Type="http://schemas.openxmlformats.org/officeDocument/2006/relationships/image" Target="../media/image102.png"/><Relationship Id="rId4" Type="http://schemas.openxmlformats.org/officeDocument/2006/relationships/image" Target="../media/image66.png"/><Relationship Id="rId9" Type="http://schemas.openxmlformats.org/officeDocument/2006/relationships/image" Target="../media/image101.svg"/><Relationship Id="rId14" Type="http://schemas.openxmlformats.org/officeDocument/2006/relationships/image" Target="../media/image106.png"/></Relationships>
</file>

<file path=ppt/slides/_rels/slide3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109.svg"/><Relationship Id="rId4" Type="http://schemas.openxmlformats.org/officeDocument/2006/relationships/image" Target="../media/image10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7.svg"/><Relationship Id="rId7" Type="http://schemas.openxmlformats.org/officeDocument/2006/relationships/image" Target="../media/image69.svg"/><Relationship Id="rId12" Type="http://schemas.openxmlformats.org/officeDocument/2006/relationships/image" Target="../media/image104.png"/><Relationship Id="rId2"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68.png"/><Relationship Id="rId11" Type="http://schemas.openxmlformats.org/officeDocument/2006/relationships/image" Target="../media/image103.svg"/><Relationship Id="rId5" Type="http://schemas.openxmlformats.org/officeDocument/2006/relationships/image" Target="../media/image111.svg"/><Relationship Id="rId15" Type="http://schemas.openxmlformats.org/officeDocument/2006/relationships/image" Target="../media/image107.svg"/><Relationship Id="rId10" Type="http://schemas.openxmlformats.org/officeDocument/2006/relationships/image" Target="../media/image102.png"/><Relationship Id="rId4" Type="http://schemas.openxmlformats.org/officeDocument/2006/relationships/image" Target="../media/image110.png"/><Relationship Id="rId9" Type="http://schemas.openxmlformats.org/officeDocument/2006/relationships/image" Target="../media/image101.svg"/><Relationship Id="rId14" Type="http://schemas.openxmlformats.org/officeDocument/2006/relationships/image" Target="../media/image106.png"/></Relationships>
</file>

<file path=ppt/slides/_rels/slide35.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4.xml"/><Relationship Id="rId5" Type="http://schemas.openxmlformats.org/officeDocument/2006/relationships/image" Target="../media/image115.svg"/><Relationship Id="rId4" Type="http://schemas.openxmlformats.org/officeDocument/2006/relationships/image" Target="../media/image1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05.svg"/><Relationship Id="rId3" Type="http://schemas.openxmlformats.org/officeDocument/2006/relationships/image" Target="../media/image97.svg"/><Relationship Id="rId7" Type="http://schemas.openxmlformats.org/officeDocument/2006/relationships/image" Target="../media/image99.svg"/><Relationship Id="rId12" Type="http://schemas.openxmlformats.org/officeDocument/2006/relationships/image" Target="../media/image104.png"/><Relationship Id="rId2"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98.png"/><Relationship Id="rId11" Type="http://schemas.openxmlformats.org/officeDocument/2006/relationships/image" Target="../media/image103.svg"/><Relationship Id="rId5" Type="http://schemas.openxmlformats.org/officeDocument/2006/relationships/image" Target="../media/image111.svg"/><Relationship Id="rId15" Type="http://schemas.openxmlformats.org/officeDocument/2006/relationships/image" Target="../media/image107.svg"/><Relationship Id="rId10" Type="http://schemas.openxmlformats.org/officeDocument/2006/relationships/image" Target="../media/image102.png"/><Relationship Id="rId4" Type="http://schemas.openxmlformats.org/officeDocument/2006/relationships/image" Target="../media/image110.png"/><Relationship Id="rId9" Type="http://schemas.openxmlformats.org/officeDocument/2006/relationships/image" Target="../media/image71.svg"/><Relationship Id="rId1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openxmlformats.org/officeDocument/2006/relationships/image" Target="../media/image93.svg"/><Relationship Id="rId7" Type="http://schemas.openxmlformats.org/officeDocument/2006/relationships/image" Target="../media/image119.svg"/><Relationship Id="rId2"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118.png"/><Relationship Id="rId5" Type="http://schemas.openxmlformats.org/officeDocument/2006/relationships/image" Target="../media/image117.svg"/><Relationship Id="rId4" Type="http://schemas.openxmlformats.org/officeDocument/2006/relationships/image" Target="../media/image1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121.svg"/><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svg"/><Relationship Id="rId3" Type="http://schemas.openxmlformats.org/officeDocument/2006/relationships/image" Target="../media/image97.svg"/><Relationship Id="rId7" Type="http://schemas.openxmlformats.org/officeDocument/2006/relationships/image" Target="../media/image99.svg"/><Relationship Id="rId12" Type="http://schemas.openxmlformats.org/officeDocument/2006/relationships/image" Target="../media/image104.png"/><Relationship Id="rId2" Type="http://schemas.openxmlformats.org/officeDocument/2006/relationships/image" Target="../media/image96.png"/><Relationship Id="rId1" Type="http://schemas.openxmlformats.org/officeDocument/2006/relationships/slideLayout" Target="../slideLayouts/slideLayout4.xml"/><Relationship Id="rId6" Type="http://schemas.openxmlformats.org/officeDocument/2006/relationships/image" Target="../media/image98.png"/><Relationship Id="rId11" Type="http://schemas.openxmlformats.org/officeDocument/2006/relationships/image" Target="../media/image73.svg"/><Relationship Id="rId5" Type="http://schemas.openxmlformats.org/officeDocument/2006/relationships/image" Target="../media/image111.svg"/><Relationship Id="rId15" Type="http://schemas.openxmlformats.org/officeDocument/2006/relationships/image" Target="../media/image107.svg"/><Relationship Id="rId10" Type="http://schemas.openxmlformats.org/officeDocument/2006/relationships/image" Target="../media/image72.png"/><Relationship Id="rId4" Type="http://schemas.openxmlformats.org/officeDocument/2006/relationships/image" Target="../media/image110.png"/><Relationship Id="rId9" Type="http://schemas.openxmlformats.org/officeDocument/2006/relationships/image" Target="../media/image101.svg"/><Relationship Id="rId14" Type="http://schemas.openxmlformats.org/officeDocument/2006/relationships/image" Target="../media/image106.png"/></Relationships>
</file>

<file path=ppt/slides/_rels/slide42.xml.rels><?xml version="1.0" encoding="UTF-8" standalone="yes"?>
<Relationships xmlns="http://schemas.openxmlformats.org/package/2006/relationships"><Relationship Id="rId3" Type="http://schemas.openxmlformats.org/officeDocument/2006/relationships/image" Target="../media/image123.svg"/><Relationship Id="rId2" Type="http://schemas.openxmlformats.org/officeDocument/2006/relationships/image" Target="../media/image12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5.svg"/><Relationship Id="rId7" Type="http://schemas.openxmlformats.org/officeDocument/2006/relationships/image" Target="../media/image127.svg"/><Relationship Id="rId2" Type="http://schemas.openxmlformats.org/officeDocument/2006/relationships/image" Target="../media/image114.png"/><Relationship Id="rId1" Type="http://schemas.openxmlformats.org/officeDocument/2006/relationships/slideLayout" Target="../slideLayouts/slideLayout4.xml"/><Relationship Id="rId6" Type="http://schemas.openxmlformats.org/officeDocument/2006/relationships/image" Target="../media/image126.png"/><Relationship Id="rId5" Type="http://schemas.openxmlformats.org/officeDocument/2006/relationships/image" Target="../media/image125.svg"/><Relationship Id="rId4" Type="http://schemas.openxmlformats.org/officeDocument/2006/relationships/image" Target="../media/image1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75.svg"/><Relationship Id="rId3" Type="http://schemas.openxmlformats.org/officeDocument/2006/relationships/image" Target="../media/image129.svg"/><Relationship Id="rId7" Type="http://schemas.openxmlformats.org/officeDocument/2006/relationships/image" Target="../media/image81.svg"/><Relationship Id="rId12" Type="http://schemas.openxmlformats.org/officeDocument/2006/relationships/image" Target="../media/image74.png"/><Relationship Id="rId2" Type="http://schemas.openxmlformats.org/officeDocument/2006/relationships/image" Target="../media/image128.png"/><Relationship Id="rId1" Type="http://schemas.openxmlformats.org/officeDocument/2006/relationships/slideLayout" Target="../slideLayouts/slideLayout4.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5" Type="http://schemas.openxmlformats.org/officeDocument/2006/relationships/image" Target="../media/image89.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image" Target="../media/image131.svg"/><Relationship Id="rId2" Type="http://schemas.openxmlformats.org/officeDocument/2006/relationships/image" Target="../media/image130.png"/><Relationship Id="rId1" Type="http://schemas.openxmlformats.org/officeDocument/2006/relationships/slideLayout" Target="../slideLayouts/slideLayout4.xml"/><Relationship Id="rId5" Type="http://schemas.openxmlformats.org/officeDocument/2006/relationships/image" Target="../media/image133.svg"/><Relationship Id="rId4" Type="http://schemas.openxmlformats.org/officeDocument/2006/relationships/image" Target="../media/image132.png"/></Relationships>
</file>

<file path=ppt/slides/_rels/slide47.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hyperlink" Target="https://ccsliborg.sharepoint.com/:w:/s/CCSTraining/EXnDfkzBK2tLnSyGtfvxOhsB9-MMBPLG2akyh0zZTXvI3A?e=9OsFLu" TargetMode="External"/><Relationship Id="rId1" Type="http://schemas.openxmlformats.org/officeDocument/2006/relationships/slideLayout" Target="../slideLayouts/slideLayout4.xml"/><Relationship Id="rId6" Type="http://schemas.openxmlformats.org/officeDocument/2006/relationships/image" Target="../media/image137.svg"/><Relationship Id="rId5" Type="http://schemas.openxmlformats.org/officeDocument/2006/relationships/image" Target="../media/image136.png"/><Relationship Id="rId4" Type="http://schemas.openxmlformats.org/officeDocument/2006/relationships/image" Target="../media/image135.svg"/></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139.png"/><Relationship Id="rId1" Type="http://schemas.openxmlformats.org/officeDocument/2006/relationships/slideLayout" Target="../slideLayouts/slideLayout4.xml"/><Relationship Id="rId5" Type="http://schemas.openxmlformats.org/officeDocument/2006/relationships/image" Target="../media/image142.svg"/><Relationship Id="rId4" Type="http://schemas.openxmlformats.org/officeDocument/2006/relationships/image" Target="../media/image141.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svg"/><Relationship Id="rId3" Type="http://schemas.openxmlformats.org/officeDocument/2006/relationships/image" Target="../media/image129.svg"/><Relationship Id="rId7" Type="http://schemas.openxmlformats.org/officeDocument/2006/relationships/image" Target="../media/image81.svg"/><Relationship Id="rId12" Type="http://schemas.openxmlformats.org/officeDocument/2006/relationships/image" Target="../media/image86.png"/><Relationship Id="rId2" Type="http://schemas.openxmlformats.org/officeDocument/2006/relationships/image" Target="../media/image128.png"/><Relationship Id="rId1" Type="http://schemas.openxmlformats.org/officeDocument/2006/relationships/slideLayout" Target="../slideLayouts/slideLayout4.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5" Type="http://schemas.openxmlformats.org/officeDocument/2006/relationships/image" Target="../media/image77.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svg"/><Relationship Id="rId1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6.svg"/><Relationship Id="rId5" Type="http://schemas.openxmlformats.org/officeDocument/2006/relationships/image" Target="../media/image145.png"/><Relationship Id="rId4" Type="http://schemas.openxmlformats.org/officeDocument/2006/relationships/image" Target="../media/image144.svg"/></Relationships>
</file>

<file path=ppt/slides/_rels/slide5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8.svg"/></Relationships>
</file>

<file path=ppt/slides/_rels/slide53.xml.rels><?xml version="1.0" encoding="UTF-8" standalone="yes"?>
<Relationships xmlns="http://schemas.openxmlformats.org/package/2006/relationships"><Relationship Id="rId3" Type="http://schemas.openxmlformats.org/officeDocument/2006/relationships/hyperlink" Target="https://ccsliborg.sharepoint.com/:w:/s/CCSTraining/EZa52-BTQkNAmvQabGBQC08BZeT7DI3COa6TuNFN46wZuw?e=DP1r2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ccsliborg.sharepoint.com/:w:/s/CCSTraining/EXnDfkzBK2tLnSyGtfvxOhsB9-MMBPLG2akyh0zZTXvI3A?e=9OsFLu" TargetMode="External"/><Relationship Id="rId5" Type="http://schemas.openxmlformats.org/officeDocument/2006/relationships/hyperlink" Target="https://ccsliborg.sharepoint.com/:x:/s/CCSTraining/EVQdlWuhOPFIiKOo4Nb8hD8BBlxBHNazmf6uaaTa0r44zA?e=B8P1YV" TargetMode="External"/><Relationship Id="rId4" Type="http://schemas.openxmlformats.org/officeDocument/2006/relationships/hyperlink" Target="https://ccsliborg.sharepoint.com/:w:/s/CCSTraining/EQx7JQuqkfxDqWLb6yEuHeYBknpUZbgdKgPyf0H18d0Gog?e=UTs5kj"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sv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svg"/><Relationship Id="rId7"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9.svg"/><Relationship Id="rId10" Type="http://schemas.openxmlformats.org/officeDocument/2006/relationships/image" Target="../media/image31.svg"/><Relationship Id="rId4" Type="http://schemas.openxmlformats.org/officeDocument/2006/relationships/image" Target="../media/image18.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diagramLayout" Target="../diagrams/layout2.xml"/><Relationship Id="rId7" Type="http://schemas.openxmlformats.org/officeDocument/2006/relationships/image" Target="../media/image32.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a:xfrm>
            <a:off x="2071004" y="3425031"/>
            <a:ext cx="8037293" cy="750087"/>
          </a:xfrm>
        </p:spPr>
        <p:txBody>
          <a:bodyPr>
            <a:noAutofit/>
          </a:bodyPr>
          <a:lstStyle/>
          <a:p>
            <a:r>
              <a:rPr lang="en-US" sz="4800" b="0">
                <a:latin typeface="Arial"/>
                <a:cs typeface="Arial"/>
              </a:rPr>
              <a:t>Conquer Your ILS Upgrade</a:t>
            </a:r>
            <a:endParaRPr lang="en-US" sz="4000"/>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a:xfrm>
            <a:off x="2624931" y="4759004"/>
            <a:ext cx="6942138" cy="1268094"/>
          </a:xfrm>
        </p:spPr>
        <p:txBody>
          <a:bodyPr vert="horz" lIns="91440" tIns="45720" rIns="91440" bIns="45720" rtlCol="0" anchor="t">
            <a:normAutofit fontScale="92500"/>
          </a:bodyPr>
          <a:lstStyle/>
          <a:p>
            <a:r>
              <a:rPr lang="en-US" dirty="0">
                <a:latin typeface="Arial"/>
                <a:cs typeface="Arial"/>
              </a:rPr>
              <a:t>Mieko Fujiura-Landers</a:t>
            </a:r>
            <a:endParaRPr lang="en-US" dirty="0"/>
          </a:p>
          <a:p>
            <a:r>
              <a:rPr lang="en-US" dirty="0">
                <a:latin typeface="Arial"/>
                <a:cs typeface="Arial"/>
              </a:rPr>
              <a:t>Member Services Librarian for Public Services, CCS</a:t>
            </a:r>
          </a:p>
          <a:p>
            <a:r>
              <a:rPr lang="en-US" dirty="0">
                <a:latin typeface="Arial"/>
                <a:cs typeface="Arial"/>
              </a:rPr>
              <a:t>mlanders@ccslib.org</a:t>
            </a:r>
            <a:endParaRPr lang="en-US" dirty="0"/>
          </a:p>
        </p:txBody>
      </p:sp>
    </p:spTree>
    <p:custDataLst>
      <p:tags r:id="rId1"/>
    </p:custDataLst>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58DB0-6429-8341-8660-2EEC755AD037}"/>
              </a:ext>
            </a:extLst>
          </p:cNvPr>
          <p:cNvSpPr>
            <a:spLocks noGrp="1"/>
          </p:cNvSpPr>
          <p:nvPr>
            <p:ph type="body" sz="quarter" idx="13"/>
          </p:nvPr>
        </p:nvSpPr>
        <p:spPr/>
        <p:txBody>
          <a:bodyPr>
            <a:normAutofit/>
          </a:bodyPr>
          <a:lstStyle/>
          <a:p>
            <a:r>
              <a:rPr lang="en-US" sz="5400" i="0">
                <a:latin typeface="Arial"/>
                <a:ea typeface="Noto Serif"/>
                <a:cs typeface="Noto Serif"/>
              </a:rPr>
              <a:t>   Our Upgrade Toolkit</a:t>
            </a:r>
            <a:endParaRPr lang="en-US" sz="5400">
              <a:latin typeface="Arial"/>
            </a:endParaRPr>
          </a:p>
        </p:txBody>
      </p:sp>
      <p:sp>
        <p:nvSpPr>
          <p:cNvPr id="4" name="Oval 3">
            <a:extLst>
              <a:ext uri="{FF2B5EF4-FFF2-40B4-BE49-F238E27FC236}">
                <a16:creationId xmlns:a16="http://schemas.microsoft.com/office/drawing/2014/main" id="{26590901-3CCD-40FC-9F3D-26643366739B}"/>
              </a:ext>
            </a:extLst>
          </p:cNvPr>
          <p:cNvSpPr/>
          <p:nvPr/>
        </p:nvSpPr>
        <p:spPr>
          <a:xfrm>
            <a:off x="2118101" y="2705745"/>
            <a:ext cx="1123627" cy="114945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descr="Tools with solid fill">
            <a:extLst>
              <a:ext uri="{FF2B5EF4-FFF2-40B4-BE49-F238E27FC236}">
                <a16:creationId xmlns:a16="http://schemas.microsoft.com/office/drawing/2014/main" id="{AE8DCC67-74BA-9608-465E-7781615CD4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29173" y="2816817"/>
            <a:ext cx="914400" cy="914400"/>
          </a:xfrm>
          <a:prstGeom prst="rect">
            <a:avLst/>
          </a:prstGeom>
        </p:spPr>
      </p:pic>
    </p:spTree>
    <p:extLst>
      <p:ext uri="{BB962C8B-B14F-4D97-AF65-F5344CB8AC3E}">
        <p14:creationId xmlns:p14="http://schemas.microsoft.com/office/powerpoint/2010/main" val="16282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928975" y="2291433"/>
            <a:ext cx="11016957" cy="38472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a:latin typeface="Arial"/>
                <a:cs typeface="Calibri"/>
              </a:rPr>
              <a:t>At first, </a:t>
            </a:r>
            <a:r>
              <a:rPr lang="en-US" sz="2800" b="1">
                <a:solidFill>
                  <a:srgbClr val="ED7D31"/>
                </a:solidFill>
                <a:latin typeface="Arial"/>
                <a:cs typeface="Calibri"/>
              </a:rPr>
              <a:t>didn't have</a:t>
            </a:r>
            <a:r>
              <a:rPr lang="en-US" sz="2800">
                <a:latin typeface="Arial"/>
                <a:cs typeface="Calibri"/>
              </a:rPr>
              <a:t> documented procedure in place for upgrades</a:t>
            </a:r>
            <a:endParaRPr lang="en-US" sz="2800">
              <a:cs typeface="Arial"/>
            </a:endParaRPr>
          </a:p>
          <a:p>
            <a:pPr lvl="1"/>
            <a:endParaRPr lang="en-US" sz="2800">
              <a:latin typeface="Arial"/>
              <a:cs typeface="Calibri"/>
            </a:endParaRPr>
          </a:p>
          <a:p>
            <a:pPr lvl="1"/>
            <a:endParaRPr lang="en-US" sz="2800">
              <a:latin typeface="Arial"/>
              <a:cs typeface="Calibri"/>
            </a:endParaRPr>
          </a:p>
          <a:p>
            <a:pPr lvl="1"/>
            <a:r>
              <a:rPr lang="en-US" sz="2800">
                <a:latin typeface="Arial"/>
                <a:cs typeface="Calibri"/>
              </a:rPr>
              <a:t>Live and learn and then </a:t>
            </a:r>
            <a:r>
              <a:rPr lang="en-US" sz="2800" b="1">
                <a:solidFill>
                  <a:srgbClr val="ED7D31"/>
                </a:solidFill>
                <a:latin typeface="Arial"/>
                <a:cs typeface="Calibri"/>
              </a:rPr>
              <a:t>create documentation</a:t>
            </a:r>
            <a:r>
              <a:rPr lang="en-US" sz="2800">
                <a:latin typeface="Arial"/>
                <a:cs typeface="Calibri"/>
              </a:rPr>
              <a:t>!</a:t>
            </a:r>
            <a:endParaRPr lang="en-US" sz="2800">
              <a:cs typeface="Calibri"/>
            </a:endParaRPr>
          </a:p>
          <a:p>
            <a:pPr lvl="1"/>
            <a:endParaRPr lang="en-US" sz="2800">
              <a:latin typeface="Arial"/>
              <a:cs typeface="Calibri"/>
            </a:endParaRPr>
          </a:p>
          <a:p>
            <a:pPr lvl="1"/>
            <a:endParaRPr lang="en-US" sz="2800">
              <a:latin typeface="Arial"/>
              <a:cs typeface="Calibri"/>
            </a:endParaRPr>
          </a:p>
          <a:p>
            <a:pPr lvl="1"/>
            <a:r>
              <a:rPr lang="en-US" sz="2800">
                <a:latin typeface="Arial"/>
                <a:cs typeface="Calibri"/>
              </a:rPr>
              <a:t>Developed </a:t>
            </a:r>
            <a:r>
              <a:rPr lang="en-US" sz="2800" b="1">
                <a:solidFill>
                  <a:srgbClr val="ED7D31"/>
                </a:solidFill>
                <a:latin typeface="Arial"/>
                <a:cs typeface="Calibri"/>
              </a:rPr>
              <a:t>upgrade toolkit</a:t>
            </a:r>
            <a:endParaRPr lang="en-US">
              <a:cs typeface="Arial"/>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4" name="Graphic 4" descr="Confused face with solid fill with solid fill">
            <a:extLst>
              <a:ext uri="{FF2B5EF4-FFF2-40B4-BE49-F238E27FC236}">
                <a16:creationId xmlns:a16="http://schemas.microsoft.com/office/drawing/2014/main" id="{E6E5A57D-F5BB-373A-0146-B91FEB0100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446" y="2287087"/>
            <a:ext cx="587829" cy="587829"/>
          </a:xfrm>
          <a:prstGeom prst="rect">
            <a:avLst/>
          </a:prstGeom>
        </p:spPr>
      </p:pic>
      <p:pic>
        <p:nvPicPr>
          <p:cNvPr id="5" name="Graphic 5" descr="Tools with solid fill">
            <a:extLst>
              <a:ext uri="{FF2B5EF4-FFF2-40B4-BE49-F238E27FC236}">
                <a16:creationId xmlns:a16="http://schemas.microsoft.com/office/drawing/2014/main" id="{1317E8D4-20AC-02B1-1CAC-28B23DEF90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445" y="4717819"/>
            <a:ext cx="587829" cy="587829"/>
          </a:xfrm>
          <a:prstGeom prst="rect">
            <a:avLst/>
          </a:prstGeom>
        </p:spPr>
      </p:pic>
      <p:pic>
        <p:nvPicPr>
          <p:cNvPr id="6" name="Graphic 7" descr="Folder Search with solid fill">
            <a:extLst>
              <a:ext uri="{FF2B5EF4-FFF2-40B4-BE49-F238E27FC236}">
                <a16:creationId xmlns:a16="http://schemas.microsoft.com/office/drawing/2014/main" id="{FCAD994B-4E1C-21B3-774B-DEB7F3996C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6100" y="3429000"/>
            <a:ext cx="762000" cy="749300"/>
          </a:xfrm>
          <a:prstGeom prst="rect">
            <a:avLst/>
          </a:prstGeom>
        </p:spPr>
      </p:pic>
    </p:spTree>
    <p:extLst>
      <p:ext uri="{BB962C8B-B14F-4D97-AF65-F5344CB8AC3E}">
        <p14:creationId xmlns:p14="http://schemas.microsoft.com/office/powerpoint/2010/main" val="9843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AE681532-B7CE-8B84-6135-A28BE688BBE5}"/>
              </a:ext>
            </a:extLst>
          </p:cNvPr>
          <p:cNvSpPr txBox="1"/>
          <p:nvPr/>
        </p:nvSpPr>
        <p:spPr>
          <a:xfrm>
            <a:off x="390634" y="1961786"/>
            <a:ext cx="6716792" cy="5139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err="1">
                <a:cs typeface="Calibri"/>
              </a:rPr>
              <a:t>Innovative's</a:t>
            </a:r>
            <a:r>
              <a:rPr lang="en-US" sz="2800">
                <a:cs typeface="Calibri"/>
              </a:rPr>
              <a:t> "What's New" document</a:t>
            </a:r>
            <a:endParaRPr lang="en-US" sz="2800">
              <a:cs typeface="Arial"/>
            </a:endParaRPr>
          </a:p>
          <a:p>
            <a:pPr lvl="1"/>
            <a:endParaRPr lang="en-US" sz="2800">
              <a:latin typeface="Arial"/>
              <a:cs typeface="Calibri"/>
            </a:endParaRPr>
          </a:p>
          <a:p>
            <a:pPr lvl="1"/>
            <a:r>
              <a:rPr lang="en-US" sz="2800">
                <a:latin typeface="Arial"/>
                <a:cs typeface="Calibri"/>
              </a:rPr>
              <a:t>Upgrade guide</a:t>
            </a:r>
          </a:p>
          <a:p>
            <a:pPr lvl="1"/>
            <a:endParaRPr lang="en-US" sz="2800">
              <a:latin typeface="Arial"/>
              <a:cs typeface="Calibri"/>
            </a:endParaRPr>
          </a:p>
          <a:p>
            <a:pPr lvl="1"/>
            <a:r>
              <a:rPr lang="en-US" sz="2800">
                <a:latin typeface="Arial"/>
                <a:cs typeface="Calibri"/>
              </a:rPr>
              <a:t>Communication scripts</a:t>
            </a:r>
          </a:p>
          <a:p>
            <a:pPr lvl="1"/>
            <a:endParaRPr lang="en-US" sz="2800">
              <a:latin typeface="Arial"/>
              <a:cs typeface="Calibri"/>
            </a:endParaRPr>
          </a:p>
          <a:p>
            <a:pPr lvl="1"/>
            <a:r>
              <a:rPr lang="en-US" sz="2800">
                <a:latin typeface="Arial"/>
                <a:cs typeface="Calibri"/>
              </a:rPr>
              <a:t>QA tasks</a:t>
            </a:r>
          </a:p>
          <a:p>
            <a:pPr lvl="1"/>
            <a:endParaRPr lang="en-US" sz="2000">
              <a:latin typeface="Arial"/>
              <a:cs typeface="Calibri"/>
            </a:endParaRPr>
          </a:p>
          <a:p>
            <a:pPr lvl="1"/>
            <a:endParaRPr lang="en-US" sz="2800">
              <a:latin typeface="Arial"/>
              <a:cs typeface="Calibri"/>
            </a:endParaRPr>
          </a:p>
          <a:p>
            <a:pPr lvl="2"/>
            <a:endParaRPr lang="en-US" sz="2800">
              <a:latin typeface="Arial"/>
              <a:cs typeface="Calibri"/>
            </a:endParaRPr>
          </a:p>
          <a:p>
            <a:endParaRPr lang="en-US" sz="2400">
              <a:latin typeface="Arial"/>
              <a:cs typeface="Calibri"/>
            </a:endParaRPr>
          </a:p>
          <a:p>
            <a:endParaRPr lang="en-US" sz="2400">
              <a:latin typeface="Arial"/>
              <a:cs typeface="Calibri"/>
            </a:endParaRPr>
          </a:p>
        </p:txBody>
      </p:sp>
      <p:sp>
        <p:nvSpPr>
          <p:cNvPr id="5" name="Arrow: Notched Right 4">
            <a:extLst>
              <a:ext uri="{FF2B5EF4-FFF2-40B4-BE49-F238E27FC236}">
                <a16:creationId xmlns:a16="http://schemas.microsoft.com/office/drawing/2014/main" id="{E779318A-EBA3-73A7-E729-C512D22308EB}"/>
              </a:ext>
            </a:extLst>
          </p:cNvPr>
          <p:cNvSpPr/>
          <p:nvPr/>
        </p:nvSpPr>
        <p:spPr>
          <a:xfrm>
            <a:off x="257660" y="2047928"/>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a:extLst>
              <a:ext uri="{FF2B5EF4-FFF2-40B4-BE49-F238E27FC236}">
                <a16:creationId xmlns:a16="http://schemas.microsoft.com/office/drawing/2014/main" id="{BC0DAD47-8EBF-E782-EB47-8DA7FF3A06BC}"/>
              </a:ext>
            </a:extLst>
          </p:cNvPr>
          <p:cNvSpPr/>
          <p:nvPr/>
        </p:nvSpPr>
        <p:spPr>
          <a:xfrm>
            <a:off x="257659" y="2900334"/>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323C0466-D6FD-18A6-0140-66B1EC172162}"/>
              </a:ext>
            </a:extLst>
          </p:cNvPr>
          <p:cNvSpPr/>
          <p:nvPr/>
        </p:nvSpPr>
        <p:spPr>
          <a:xfrm>
            <a:off x="257659" y="3778571"/>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E6799E88-0ABE-9033-D517-42F7A90776C0}"/>
              </a:ext>
            </a:extLst>
          </p:cNvPr>
          <p:cNvSpPr/>
          <p:nvPr/>
        </p:nvSpPr>
        <p:spPr>
          <a:xfrm>
            <a:off x="257658" y="4557074"/>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66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AE681532-B7CE-8B84-6135-A28BE688BBE5}"/>
              </a:ext>
            </a:extLst>
          </p:cNvPr>
          <p:cNvSpPr txBox="1"/>
          <p:nvPr/>
        </p:nvSpPr>
        <p:spPr>
          <a:xfrm>
            <a:off x="390634" y="1961786"/>
            <a:ext cx="7021592" cy="50167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err="1">
                <a:cs typeface="Calibri"/>
              </a:rPr>
              <a:t>Innovative's</a:t>
            </a:r>
            <a:r>
              <a:rPr lang="en-US" sz="2800" b="1">
                <a:cs typeface="Calibri"/>
              </a:rPr>
              <a:t> "What's New" document</a:t>
            </a:r>
            <a:endParaRPr lang="en-US" sz="2800" b="1">
              <a:cs typeface="Arial"/>
            </a:endParaRPr>
          </a:p>
          <a:p>
            <a:pPr lvl="1"/>
            <a:endParaRPr lang="en-US" sz="2800">
              <a:latin typeface="Arial"/>
              <a:cs typeface="Calibri"/>
            </a:endParaRPr>
          </a:p>
          <a:p>
            <a:pPr lvl="1"/>
            <a:r>
              <a:rPr lang="en-US" sz="2800">
                <a:solidFill>
                  <a:schemeClr val="bg1">
                    <a:lumMod val="75000"/>
                  </a:schemeClr>
                </a:solidFill>
                <a:latin typeface="Arial"/>
                <a:cs typeface="Calibri"/>
              </a:rPr>
              <a:t>Upgrade guide</a:t>
            </a:r>
          </a:p>
          <a:p>
            <a:pPr lvl="1"/>
            <a:endParaRPr lang="en-US" sz="2800">
              <a:solidFill>
                <a:schemeClr val="bg1">
                  <a:lumMod val="75000"/>
                </a:schemeClr>
              </a:solidFill>
              <a:latin typeface="Arial"/>
              <a:cs typeface="Calibri"/>
            </a:endParaRPr>
          </a:p>
          <a:p>
            <a:pPr lvl="1"/>
            <a:r>
              <a:rPr lang="en-US" sz="2800">
                <a:solidFill>
                  <a:schemeClr val="bg1">
                    <a:lumMod val="75000"/>
                  </a:schemeClr>
                </a:solidFill>
                <a:latin typeface="Arial"/>
                <a:cs typeface="Calibri"/>
              </a:rPr>
              <a:t>Communication scripts</a:t>
            </a:r>
          </a:p>
          <a:p>
            <a:pPr lvl="1"/>
            <a:endParaRPr lang="en-US" sz="2800">
              <a:solidFill>
                <a:schemeClr val="bg1">
                  <a:lumMod val="75000"/>
                </a:schemeClr>
              </a:solidFill>
              <a:latin typeface="Arial"/>
              <a:cs typeface="Calibri"/>
            </a:endParaRPr>
          </a:p>
          <a:p>
            <a:pPr lvl="1"/>
            <a:r>
              <a:rPr lang="en-US" sz="2800">
                <a:solidFill>
                  <a:schemeClr val="bg1">
                    <a:lumMod val="75000"/>
                  </a:schemeClr>
                </a:solidFill>
                <a:latin typeface="Arial"/>
                <a:cs typeface="Calibri"/>
              </a:rPr>
              <a:t>QA tasks</a:t>
            </a:r>
          </a:p>
          <a:p>
            <a:pPr lvl="1"/>
            <a:endParaRPr lang="en-US" sz="2000">
              <a:latin typeface="Arial"/>
              <a:cs typeface="Calibri"/>
            </a:endParaRPr>
          </a:p>
          <a:p>
            <a:pPr lvl="1"/>
            <a:endParaRPr lang="en-US" sz="2800">
              <a:latin typeface="Arial"/>
              <a:cs typeface="Calibri"/>
            </a:endParaRPr>
          </a:p>
          <a:p>
            <a:pPr lvl="2"/>
            <a:endParaRPr lang="en-US" sz="2800">
              <a:latin typeface="Arial"/>
              <a:cs typeface="Calibri"/>
            </a:endParaRPr>
          </a:p>
          <a:p>
            <a:endParaRPr lang="en-US" sz="2400">
              <a:latin typeface="Arial"/>
              <a:cs typeface="Calibri"/>
            </a:endParaRPr>
          </a:p>
          <a:p>
            <a:endParaRPr lang="en-US" sz="2400">
              <a:latin typeface="Arial"/>
              <a:cs typeface="Calibri"/>
            </a:endParaRPr>
          </a:p>
        </p:txBody>
      </p:sp>
      <p:sp>
        <p:nvSpPr>
          <p:cNvPr id="9" name="Rectangle 8">
            <a:extLst>
              <a:ext uri="{FF2B5EF4-FFF2-40B4-BE49-F238E27FC236}">
                <a16:creationId xmlns:a16="http://schemas.microsoft.com/office/drawing/2014/main" id="{61CF4893-AE13-A8CB-2722-B42D3C65E25C}"/>
              </a:ext>
            </a:extLst>
          </p:cNvPr>
          <p:cNvSpPr/>
          <p:nvPr/>
        </p:nvSpPr>
        <p:spPr>
          <a:xfrm>
            <a:off x="6159500" y="2707898"/>
            <a:ext cx="2513954" cy="3136469"/>
          </a:xfrm>
          <a:prstGeom prst="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3F98CE-7369-F479-968B-A1CB53F57EF9}"/>
              </a:ext>
            </a:extLst>
          </p:cNvPr>
          <p:cNvSpPr/>
          <p:nvPr/>
        </p:nvSpPr>
        <p:spPr>
          <a:xfrm>
            <a:off x="9080499" y="2707897"/>
            <a:ext cx="2513954" cy="3136469"/>
          </a:xfrm>
          <a:prstGeom prst="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Text&#10;&#10;Description automatically generated">
            <a:extLst>
              <a:ext uri="{FF2B5EF4-FFF2-40B4-BE49-F238E27FC236}">
                <a16:creationId xmlns:a16="http://schemas.microsoft.com/office/drawing/2014/main" id="{3EBB82BA-77F2-6EB6-5C78-E542D5CC6E6A}"/>
              </a:ext>
            </a:extLst>
          </p:cNvPr>
          <p:cNvPicPr>
            <a:picLocks noChangeAspect="1"/>
          </p:cNvPicPr>
          <p:nvPr/>
        </p:nvPicPr>
        <p:blipFill>
          <a:blip r:embed="rId2"/>
          <a:stretch>
            <a:fillRect/>
          </a:stretch>
        </p:blipFill>
        <p:spPr>
          <a:xfrm>
            <a:off x="6318143" y="2848031"/>
            <a:ext cx="2209800" cy="2831450"/>
          </a:xfrm>
          <a:prstGeom prst="rect">
            <a:avLst/>
          </a:prstGeom>
        </p:spPr>
      </p:pic>
      <p:pic>
        <p:nvPicPr>
          <p:cNvPr id="16" name="Picture 10" descr="Graphical user interface, application&#10;&#10;Description automatically generated">
            <a:extLst>
              <a:ext uri="{FF2B5EF4-FFF2-40B4-BE49-F238E27FC236}">
                <a16:creationId xmlns:a16="http://schemas.microsoft.com/office/drawing/2014/main" id="{BEE54D93-0259-89A9-600A-7BC2D1124925}"/>
              </a:ext>
            </a:extLst>
          </p:cNvPr>
          <p:cNvPicPr>
            <a:picLocks noChangeAspect="1"/>
          </p:cNvPicPr>
          <p:nvPr/>
        </p:nvPicPr>
        <p:blipFill>
          <a:blip r:embed="rId3"/>
          <a:stretch>
            <a:fillRect/>
          </a:stretch>
        </p:blipFill>
        <p:spPr>
          <a:xfrm>
            <a:off x="9237663" y="2846388"/>
            <a:ext cx="2243138" cy="2844800"/>
          </a:xfrm>
          <a:prstGeom prst="rect">
            <a:avLst/>
          </a:prstGeom>
        </p:spPr>
      </p:pic>
      <p:sp>
        <p:nvSpPr>
          <p:cNvPr id="18" name="Arrow: Notched Right 17">
            <a:extLst>
              <a:ext uri="{FF2B5EF4-FFF2-40B4-BE49-F238E27FC236}">
                <a16:creationId xmlns:a16="http://schemas.microsoft.com/office/drawing/2014/main" id="{6C127CD3-37C6-C2E3-998F-735694FD6920}"/>
              </a:ext>
            </a:extLst>
          </p:cNvPr>
          <p:cNvSpPr/>
          <p:nvPr/>
        </p:nvSpPr>
        <p:spPr>
          <a:xfrm>
            <a:off x="257660" y="2047928"/>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Notched Right 19">
            <a:extLst>
              <a:ext uri="{FF2B5EF4-FFF2-40B4-BE49-F238E27FC236}">
                <a16:creationId xmlns:a16="http://schemas.microsoft.com/office/drawing/2014/main" id="{316AAE7B-957D-8097-E6EB-72D6A7F576F4}"/>
              </a:ext>
            </a:extLst>
          </p:cNvPr>
          <p:cNvSpPr/>
          <p:nvPr/>
        </p:nvSpPr>
        <p:spPr>
          <a:xfrm>
            <a:off x="257659" y="2900334"/>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Notched Right 21">
            <a:extLst>
              <a:ext uri="{FF2B5EF4-FFF2-40B4-BE49-F238E27FC236}">
                <a16:creationId xmlns:a16="http://schemas.microsoft.com/office/drawing/2014/main" id="{F89FF6A5-4186-64A0-595A-AF273D47153D}"/>
              </a:ext>
            </a:extLst>
          </p:cNvPr>
          <p:cNvSpPr/>
          <p:nvPr/>
        </p:nvSpPr>
        <p:spPr>
          <a:xfrm>
            <a:off x="257659" y="3778571"/>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Notched Right 23">
            <a:extLst>
              <a:ext uri="{FF2B5EF4-FFF2-40B4-BE49-F238E27FC236}">
                <a16:creationId xmlns:a16="http://schemas.microsoft.com/office/drawing/2014/main" id="{45C19857-1997-FE9C-298D-2DFA8EC0314B}"/>
              </a:ext>
            </a:extLst>
          </p:cNvPr>
          <p:cNvSpPr/>
          <p:nvPr/>
        </p:nvSpPr>
        <p:spPr>
          <a:xfrm>
            <a:off x="257658" y="4557074"/>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63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AE681532-B7CE-8B84-6135-A28BE688BBE5}"/>
              </a:ext>
            </a:extLst>
          </p:cNvPr>
          <p:cNvSpPr txBox="1"/>
          <p:nvPr/>
        </p:nvSpPr>
        <p:spPr>
          <a:xfrm>
            <a:off x="390634" y="1961786"/>
            <a:ext cx="6716792" cy="5139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dirty="0" err="1">
                <a:solidFill>
                  <a:schemeClr val="bg1">
                    <a:lumMod val="75000"/>
                  </a:schemeClr>
                </a:solidFill>
                <a:cs typeface="Calibri"/>
              </a:rPr>
              <a:t>Innovative's</a:t>
            </a:r>
            <a:r>
              <a:rPr lang="en-US" sz="2800" dirty="0">
                <a:solidFill>
                  <a:schemeClr val="bg1">
                    <a:lumMod val="75000"/>
                  </a:schemeClr>
                </a:solidFill>
                <a:cs typeface="Calibri"/>
              </a:rPr>
              <a:t> "What's New" document</a:t>
            </a:r>
            <a:endParaRPr lang="en-US" sz="2800" dirty="0">
              <a:solidFill>
                <a:schemeClr val="bg1">
                  <a:lumMod val="75000"/>
                </a:schemeClr>
              </a:solidFill>
              <a:cs typeface="Arial"/>
            </a:endParaRPr>
          </a:p>
          <a:p>
            <a:pPr lvl="1"/>
            <a:endParaRPr lang="en-US" sz="2800">
              <a:latin typeface="Arial"/>
              <a:cs typeface="Calibri"/>
            </a:endParaRPr>
          </a:p>
          <a:p>
            <a:pPr lvl="1"/>
            <a:r>
              <a:rPr lang="en-US" sz="2800" b="1" dirty="0">
                <a:latin typeface="Arial"/>
                <a:cs typeface="Calibri"/>
              </a:rPr>
              <a:t>Upgrade guide   (</a:t>
            </a:r>
            <a:r>
              <a:rPr lang="en-US" sz="2800" b="1" dirty="0">
                <a:latin typeface="Arial"/>
                <a:cs typeface="Calibri"/>
                <a:hlinkClick r:id="rId2"/>
              </a:rPr>
              <a:t>LINK</a:t>
            </a:r>
            <a:r>
              <a:rPr lang="en-US" sz="2800" b="1" dirty="0">
                <a:latin typeface="Arial"/>
                <a:cs typeface="Calibri"/>
              </a:rPr>
              <a:t>)</a:t>
            </a:r>
          </a:p>
          <a:p>
            <a:pPr lvl="1"/>
            <a:endParaRPr lang="en-US" sz="2800">
              <a:latin typeface="Arial"/>
              <a:cs typeface="Calibri"/>
            </a:endParaRPr>
          </a:p>
          <a:p>
            <a:pPr lvl="1"/>
            <a:r>
              <a:rPr lang="en-US" sz="2800" dirty="0">
                <a:solidFill>
                  <a:schemeClr val="bg1">
                    <a:lumMod val="75000"/>
                  </a:schemeClr>
                </a:solidFill>
                <a:latin typeface="Arial"/>
                <a:cs typeface="Calibri"/>
              </a:rPr>
              <a:t>Communication scripts</a:t>
            </a:r>
          </a:p>
          <a:p>
            <a:pPr lvl="1"/>
            <a:endParaRPr lang="en-US" sz="2800">
              <a:solidFill>
                <a:schemeClr val="bg1">
                  <a:lumMod val="75000"/>
                </a:schemeClr>
              </a:solidFill>
              <a:latin typeface="Arial"/>
              <a:cs typeface="Calibri"/>
            </a:endParaRPr>
          </a:p>
          <a:p>
            <a:pPr lvl="1"/>
            <a:r>
              <a:rPr lang="en-US" sz="2800" dirty="0">
                <a:solidFill>
                  <a:schemeClr val="bg1">
                    <a:lumMod val="75000"/>
                  </a:schemeClr>
                </a:solidFill>
                <a:latin typeface="Arial"/>
                <a:cs typeface="Calibri"/>
              </a:rPr>
              <a:t>QA tasks</a:t>
            </a:r>
          </a:p>
          <a:p>
            <a:pPr lvl="1"/>
            <a:endParaRPr lang="en-US" sz="2000">
              <a:latin typeface="Arial"/>
              <a:cs typeface="Calibri"/>
            </a:endParaRPr>
          </a:p>
          <a:p>
            <a:pPr lvl="1"/>
            <a:endParaRPr lang="en-US" sz="2800">
              <a:latin typeface="Arial"/>
              <a:cs typeface="Calibri"/>
            </a:endParaRPr>
          </a:p>
          <a:p>
            <a:pPr lvl="2"/>
            <a:endParaRPr lang="en-US" sz="2800">
              <a:latin typeface="Arial"/>
              <a:cs typeface="Calibri"/>
            </a:endParaRPr>
          </a:p>
          <a:p>
            <a:endParaRPr lang="en-US" sz="2400">
              <a:latin typeface="Arial"/>
              <a:cs typeface="Calibri"/>
            </a:endParaRPr>
          </a:p>
          <a:p>
            <a:endParaRPr lang="en-US" sz="2400">
              <a:latin typeface="Arial"/>
              <a:cs typeface="Calibri"/>
            </a:endParaRPr>
          </a:p>
        </p:txBody>
      </p:sp>
      <p:sp>
        <p:nvSpPr>
          <p:cNvPr id="5" name="Arrow: Notched Right 4">
            <a:extLst>
              <a:ext uri="{FF2B5EF4-FFF2-40B4-BE49-F238E27FC236}">
                <a16:creationId xmlns:a16="http://schemas.microsoft.com/office/drawing/2014/main" id="{E779318A-EBA3-73A7-E729-C512D22308EB}"/>
              </a:ext>
            </a:extLst>
          </p:cNvPr>
          <p:cNvSpPr/>
          <p:nvPr/>
        </p:nvSpPr>
        <p:spPr>
          <a:xfrm>
            <a:off x="257660" y="2047928"/>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a:extLst>
              <a:ext uri="{FF2B5EF4-FFF2-40B4-BE49-F238E27FC236}">
                <a16:creationId xmlns:a16="http://schemas.microsoft.com/office/drawing/2014/main" id="{BC0DAD47-8EBF-E782-EB47-8DA7FF3A06BC}"/>
              </a:ext>
            </a:extLst>
          </p:cNvPr>
          <p:cNvSpPr/>
          <p:nvPr/>
        </p:nvSpPr>
        <p:spPr>
          <a:xfrm>
            <a:off x="257659" y="2900334"/>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323C0466-D6FD-18A6-0140-66B1EC172162}"/>
              </a:ext>
            </a:extLst>
          </p:cNvPr>
          <p:cNvSpPr/>
          <p:nvPr/>
        </p:nvSpPr>
        <p:spPr>
          <a:xfrm>
            <a:off x="257659" y="3778571"/>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E6799E88-0ABE-9033-D517-42F7A90776C0}"/>
              </a:ext>
            </a:extLst>
          </p:cNvPr>
          <p:cNvSpPr/>
          <p:nvPr/>
        </p:nvSpPr>
        <p:spPr>
          <a:xfrm>
            <a:off x="257658" y="4557074"/>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5FA96C-915C-0824-BF04-39B7FF8EE758}"/>
              </a:ext>
            </a:extLst>
          </p:cNvPr>
          <p:cNvSpPr/>
          <p:nvPr/>
        </p:nvSpPr>
        <p:spPr>
          <a:xfrm>
            <a:off x="7159625" y="2847975"/>
            <a:ext cx="3115732" cy="2897716"/>
          </a:xfrm>
          <a:prstGeom prst="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9" descr="Table&#10;&#10;Description automatically generated">
            <a:extLst>
              <a:ext uri="{FF2B5EF4-FFF2-40B4-BE49-F238E27FC236}">
                <a16:creationId xmlns:a16="http://schemas.microsoft.com/office/drawing/2014/main" id="{68466053-96FA-A7C8-7F2E-1F282AE4B80A}"/>
              </a:ext>
            </a:extLst>
          </p:cNvPr>
          <p:cNvPicPr>
            <a:picLocks noChangeAspect="1"/>
          </p:cNvPicPr>
          <p:nvPr/>
        </p:nvPicPr>
        <p:blipFill>
          <a:blip r:embed="rId3"/>
          <a:stretch>
            <a:fillRect/>
          </a:stretch>
        </p:blipFill>
        <p:spPr>
          <a:xfrm>
            <a:off x="7340600" y="2933859"/>
            <a:ext cx="2743200" cy="2717483"/>
          </a:xfrm>
          <a:prstGeom prst="rect">
            <a:avLst/>
          </a:prstGeom>
        </p:spPr>
      </p:pic>
    </p:spTree>
    <p:extLst>
      <p:ext uri="{BB962C8B-B14F-4D97-AF65-F5344CB8AC3E}">
        <p14:creationId xmlns:p14="http://schemas.microsoft.com/office/powerpoint/2010/main" val="202213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453602" y="2133242"/>
            <a:ext cx="9894826" cy="37856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Arial"/>
                <a:cs typeface="Calibri"/>
              </a:rPr>
              <a:t>The Upgrade Guide includes:</a:t>
            </a:r>
            <a:endParaRPr lang="en-US" sz="2800">
              <a:cs typeface="Calibri"/>
            </a:endParaRPr>
          </a:p>
          <a:p>
            <a:pPr lvl="1"/>
            <a:endParaRPr lang="en-US" sz="2800">
              <a:latin typeface="Arial"/>
              <a:cs typeface="Calibri"/>
            </a:endParaRPr>
          </a:p>
          <a:p>
            <a:pPr marL="914400" lvl="1" indent="-457200">
              <a:buFont typeface="Arial"/>
              <a:buChar char="•"/>
            </a:pPr>
            <a:r>
              <a:rPr lang="en-US" sz="2800" b="1">
                <a:solidFill>
                  <a:srgbClr val="ED7D31"/>
                </a:solidFill>
                <a:latin typeface="Arial"/>
                <a:cs typeface="Calibri"/>
              </a:rPr>
              <a:t>What</a:t>
            </a:r>
            <a:r>
              <a:rPr lang="en-US" sz="2800">
                <a:latin typeface="Arial"/>
                <a:cs typeface="Calibri"/>
              </a:rPr>
              <a:t> to do and </a:t>
            </a:r>
            <a:r>
              <a:rPr lang="en-US" sz="2800" b="1">
                <a:solidFill>
                  <a:srgbClr val="ED7D31"/>
                </a:solidFill>
                <a:latin typeface="Arial"/>
                <a:cs typeface="Calibri"/>
              </a:rPr>
              <a:t>when</a:t>
            </a:r>
            <a:r>
              <a:rPr lang="en-US" sz="2800">
                <a:latin typeface="Arial"/>
                <a:cs typeface="Calibri"/>
              </a:rPr>
              <a:t>!</a:t>
            </a:r>
          </a:p>
          <a:p>
            <a:pPr lvl="1"/>
            <a:r>
              <a:rPr lang="en-US" sz="1600">
                <a:solidFill>
                  <a:srgbClr val="000000"/>
                </a:solidFill>
                <a:latin typeface="Arial"/>
                <a:cs typeface="Calibri"/>
              </a:rPr>
              <a:t>    </a:t>
            </a:r>
          </a:p>
          <a:p>
            <a:pPr marL="914400" lvl="1" indent="-457200">
              <a:buFont typeface="Arial"/>
              <a:buChar char="•"/>
            </a:pPr>
            <a:r>
              <a:rPr lang="en-US" sz="2800" b="1">
                <a:solidFill>
                  <a:srgbClr val="ED7D31"/>
                </a:solidFill>
                <a:latin typeface="Arial"/>
                <a:cs typeface="Calibri"/>
              </a:rPr>
              <a:t>Day-of</a:t>
            </a:r>
            <a:r>
              <a:rPr lang="en-US" sz="2800">
                <a:latin typeface="Arial"/>
                <a:cs typeface="Calibri"/>
              </a:rPr>
              <a:t> upgrade notes</a:t>
            </a:r>
          </a:p>
          <a:p>
            <a:pPr lvl="1"/>
            <a:r>
              <a:rPr lang="en-US" sz="1600">
                <a:solidFill>
                  <a:srgbClr val="000000"/>
                </a:solidFill>
                <a:latin typeface="Arial"/>
                <a:cs typeface="Calibri"/>
              </a:rPr>
              <a:t>  </a:t>
            </a:r>
          </a:p>
          <a:p>
            <a:pPr marL="914400" lvl="1" indent="-457200">
              <a:buFont typeface="Arial"/>
              <a:buChar char="•"/>
            </a:pPr>
            <a:r>
              <a:rPr lang="en-US" sz="2800" b="1">
                <a:solidFill>
                  <a:srgbClr val="ED7D31"/>
                </a:solidFill>
                <a:latin typeface="Arial"/>
                <a:cs typeface="Calibri"/>
              </a:rPr>
              <a:t>Solutions</a:t>
            </a:r>
            <a:r>
              <a:rPr lang="en-US" sz="2800">
                <a:latin typeface="Arial"/>
                <a:cs typeface="Calibri"/>
              </a:rPr>
              <a:t> for common post-upgrade issues</a:t>
            </a:r>
          </a:p>
          <a:p>
            <a:pPr lvl="1"/>
            <a:r>
              <a:rPr lang="en-US" sz="1600">
                <a:latin typeface="Arial"/>
                <a:cs typeface="Calibri"/>
              </a:rPr>
              <a:t>  </a:t>
            </a:r>
            <a:endParaRPr lang="en-US" sz="2800">
              <a:latin typeface="Arial"/>
              <a:cs typeface="Calibri"/>
            </a:endParaRPr>
          </a:p>
          <a:p>
            <a:pPr marL="914400" lvl="1" indent="-457200">
              <a:buFont typeface="Arial"/>
              <a:buChar char="•"/>
            </a:pPr>
            <a:r>
              <a:rPr lang="en-US" sz="2800" b="1">
                <a:solidFill>
                  <a:srgbClr val="ED7D31"/>
                </a:solidFill>
                <a:latin typeface="Arial"/>
                <a:cs typeface="Calibri"/>
              </a:rPr>
              <a:t>Instructions</a:t>
            </a:r>
            <a:r>
              <a:rPr lang="en-US" sz="2800">
                <a:latin typeface="Arial"/>
                <a:cs typeface="Calibri"/>
              </a:rPr>
              <a:t> for restoring </a:t>
            </a:r>
            <a:r>
              <a:rPr lang="en-US" sz="2800" err="1">
                <a:latin typeface="Arial"/>
                <a:cs typeface="Calibri"/>
              </a:rPr>
              <a:t>PowerPAC</a:t>
            </a:r>
            <a:r>
              <a:rPr lang="en-US" sz="2800">
                <a:latin typeface="Arial"/>
                <a:cs typeface="Calibri"/>
              </a:rPr>
              <a:t> customizations</a:t>
            </a:r>
          </a:p>
          <a:p>
            <a:endParaRPr lang="en-US" sz="2400">
              <a:latin typeface="Arial"/>
              <a:cs typeface="Calibri"/>
            </a:endParaRPr>
          </a:p>
        </p:txBody>
      </p:sp>
      <p:pic>
        <p:nvPicPr>
          <p:cNvPr id="2" name="Graphic 3" descr="Compass with solid fill">
            <a:extLst>
              <a:ext uri="{FF2B5EF4-FFF2-40B4-BE49-F238E27FC236}">
                <a16:creationId xmlns:a16="http://schemas.microsoft.com/office/drawing/2014/main" id="{27CE4D73-70E6-B072-E78C-EBFEF12487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200" y="2032000"/>
            <a:ext cx="812800" cy="825500"/>
          </a:xfrm>
          <a:prstGeom prst="rect">
            <a:avLst/>
          </a:prstGeom>
        </p:spPr>
      </p:pic>
    </p:spTree>
    <p:extLst>
      <p:ext uri="{BB962C8B-B14F-4D97-AF65-F5344CB8AC3E}">
        <p14:creationId xmlns:p14="http://schemas.microsoft.com/office/powerpoint/2010/main" val="389494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able&#10;&#10;Description automatically generated">
            <a:extLst>
              <a:ext uri="{FF2B5EF4-FFF2-40B4-BE49-F238E27FC236}">
                <a16:creationId xmlns:a16="http://schemas.microsoft.com/office/drawing/2014/main" id="{BB1C6328-BEAC-7276-C1ED-A2CC1A2013A6}"/>
              </a:ext>
            </a:extLst>
          </p:cNvPr>
          <p:cNvPicPr>
            <a:picLocks noChangeAspect="1"/>
          </p:cNvPicPr>
          <p:nvPr/>
        </p:nvPicPr>
        <p:blipFill>
          <a:blip r:embed="rId2"/>
          <a:stretch>
            <a:fillRect/>
          </a:stretch>
        </p:blipFill>
        <p:spPr>
          <a:xfrm>
            <a:off x="785248" y="238501"/>
            <a:ext cx="5261675" cy="6058118"/>
          </a:xfrm>
          <a:prstGeom prst="rect">
            <a:avLst/>
          </a:prstGeom>
          <a:ln>
            <a:solidFill>
              <a:schemeClr val="bg1">
                <a:lumMod val="75000"/>
              </a:schemeClr>
            </a:solidFill>
          </a:ln>
        </p:spPr>
      </p:pic>
      <p:pic>
        <p:nvPicPr>
          <p:cNvPr id="8" name="Picture 8" descr="Text&#10;&#10;Description automatically generated">
            <a:extLst>
              <a:ext uri="{FF2B5EF4-FFF2-40B4-BE49-F238E27FC236}">
                <a16:creationId xmlns:a16="http://schemas.microsoft.com/office/drawing/2014/main" id="{77AD1A9D-42CB-F7A0-BA19-E0948BD66E26}"/>
              </a:ext>
            </a:extLst>
          </p:cNvPr>
          <p:cNvPicPr>
            <a:picLocks noChangeAspect="1"/>
          </p:cNvPicPr>
          <p:nvPr/>
        </p:nvPicPr>
        <p:blipFill>
          <a:blip r:embed="rId3"/>
          <a:stretch>
            <a:fillRect/>
          </a:stretch>
        </p:blipFill>
        <p:spPr>
          <a:xfrm>
            <a:off x="6054672" y="235561"/>
            <a:ext cx="5545808" cy="6063996"/>
          </a:xfrm>
          <a:prstGeom prst="rect">
            <a:avLst/>
          </a:prstGeom>
          <a:ln>
            <a:solidFill>
              <a:schemeClr val="bg1">
                <a:lumMod val="75000"/>
              </a:schemeClr>
            </a:solidFill>
          </a:ln>
        </p:spPr>
      </p:pic>
      <p:sp>
        <p:nvSpPr>
          <p:cNvPr id="9" name="TextBox 8">
            <a:extLst>
              <a:ext uri="{FF2B5EF4-FFF2-40B4-BE49-F238E27FC236}">
                <a16:creationId xmlns:a16="http://schemas.microsoft.com/office/drawing/2014/main" id="{DAB57540-9218-DC82-4C10-0BEE40EFB37C}"/>
              </a:ext>
            </a:extLst>
          </p:cNvPr>
          <p:cNvSpPr txBox="1"/>
          <p:nvPr/>
        </p:nvSpPr>
        <p:spPr>
          <a:xfrm>
            <a:off x="3642101" y="6393050"/>
            <a:ext cx="51531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cs typeface="Arial"/>
              </a:rPr>
              <a:t>CCS Upgrade Guide</a:t>
            </a:r>
          </a:p>
        </p:txBody>
      </p:sp>
    </p:spTree>
    <p:extLst>
      <p:ext uri="{BB962C8B-B14F-4D97-AF65-F5344CB8AC3E}">
        <p14:creationId xmlns:p14="http://schemas.microsoft.com/office/powerpoint/2010/main" val="23445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085302" y="1841142"/>
            <a:ext cx="10186926" cy="43396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Arial"/>
                <a:cs typeface="Calibri"/>
              </a:rPr>
              <a:t>Tips for your Upgrade Guide</a:t>
            </a:r>
            <a:endParaRPr lang="en-US" sz="2800">
              <a:cs typeface="Calibri"/>
            </a:endParaRPr>
          </a:p>
          <a:p>
            <a:endParaRPr lang="en-US" sz="2800">
              <a:latin typeface="Arial"/>
              <a:cs typeface="Calibri"/>
            </a:endParaRPr>
          </a:p>
          <a:p>
            <a:pPr marL="457200" indent="-457200">
              <a:buFont typeface="Arial"/>
              <a:buChar char="•"/>
            </a:pPr>
            <a:r>
              <a:rPr lang="en-US" sz="2800">
                <a:latin typeface="Arial"/>
                <a:cs typeface="Calibri"/>
              </a:rPr>
              <a:t>Keep track of </a:t>
            </a:r>
            <a:r>
              <a:rPr lang="en-US" sz="2800" b="1">
                <a:solidFill>
                  <a:srgbClr val="ED7D31"/>
                </a:solidFill>
                <a:latin typeface="Arial"/>
                <a:cs typeface="Calibri"/>
              </a:rPr>
              <a:t>potential issues</a:t>
            </a:r>
            <a:r>
              <a:rPr lang="en-US" sz="2800">
                <a:latin typeface="Arial"/>
                <a:cs typeface="Calibri"/>
              </a:rPr>
              <a:t> you run into during testing and QA so you can check on them after production upgrade</a:t>
            </a:r>
          </a:p>
          <a:p>
            <a:pPr marL="457200" indent="-457200">
              <a:buFont typeface="Arial"/>
              <a:buChar char="•"/>
            </a:pPr>
            <a:endParaRPr lang="en-US" sz="2800">
              <a:latin typeface="Arial"/>
              <a:cs typeface="Calibri"/>
            </a:endParaRPr>
          </a:p>
          <a:p>
            <a:pPr marL="457200" indent="-457200">
              <a:buFont typeface="Arial"/>
              <a:buChar char="•"/>
            </a:pPr>
            <a:r>
              <a:rPr lang="en-US" sz="2800">
                <a:latin typeface="Arial"/>
                <a:cs typeface="Calibri"/>
              </a:rPr>
              <a:t>Maintain running list of </a:t>
            </a:r>
            <a:r>
              <a:rPr lang="en-US" sz="2800" b="1">
                <a:solidFill>
                  <a:srgbClr val="ED7D31"/>
                </a:solidFill>
                <a:latin typeface="Arial"/>
                <a:cs typeface="Calibri"/>
              </a:rPr>
              <a:t>common issues and solutions</a:t>
            </a:r>
            <a:r>
              <a:rPr lang="en-US" sz="2800">
                <a:latin typeface="Arial"/>
                <a:cs typeface="Calibri"/>
              </a:rPr>
              <a:t> that you can easily reference during each upgrade</a:t>
            </a:r>
          </a:p>
          <a:p>
            <a:pPr marL="457200" indent="-457200">
              <a:buFont typeface="Arial"/>
              <a:buChar char="•"/>
            </a:pPr>
            <a:endParaRPr lang="en-US" sz="2800">
              <a:latin typeface="Arial"/>
              <a:cs typeface="Calibri"/>
            </a:endParaRPr>
          </a:p>
          <a:p>
            <a:pPr marL="457200" indent="-457200">
              <a:buFont typeface="Arial"/>
              <a:buChar char="•"/>
            </a:pPr>
            <a:r>
              <a:rPr lang="en-US" sz="2800">
                <a:latin typeface="Arial"/>
                <a:cs typeface="Calibri"/>
              </a:rPr>
              <a:t>Include important </a:t>
            </a:r>
            <a:r>
              <a:rPr lang="en-US" sz="2800" b="1">
                <a:solidFill>
                  <a:srgbClr val="ED7D31"/>
                </a:solidFill>
                <a:latin typeface="Arial"/>
                <a:cs typeface="Calibri"/>
              </a:rPr>
              <a:t>3rd party vendor</a:t>
            </a:r>
            <a:r>
              <a:rPr lang="en-US" sz="2800">
                <a:latin typeface="Arial"/>
                <a:cs typeface="Calibri"/>
              </a:rPr>
              <a:t> info</a:t>
            </a:r>
          </a:p>
          <a:p>
            <a:endParaRPr lang="en-US" sz="2400">
              <a:latin typeface="Arial"/>
              <a:cs typeface="Calibri"/>
            </a:endParaRPr>
          </a:p>
        </p:txBody>
      </p:sp>
      <p:pic>
        <p:nvPicPr>
          <p:cNvPr id="2" name="Graphic 3" descr="Scribble with solid fill">
            <a:extLst>
              <a:ext uri="{FF2B5EF4-FFF2-40B4-BE49-F238E27FC236}">
                <a16:creationId xmlns:a16="http://schemas.microsoft.com/office/drawing/2014/main" id="{E194037F-8C26-3011-A515-2B3D8647F3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800" y="1841500"/>
            <a:ext cx="647700" cy="647700"/>
          </a:xfrm>
          <a:prstGeom prst="rect">
            <a:avLst/>
          </a:prstGeom>
        </p:spPr>
      </p:pic>
    </p:spTree>
    <p:extLst>
      <p:ext uri="{BB962C8B-B14F-4D97-AF65-F5344CB8AC3E}">
        <p14:creationId xmlns:p14="http://schemas.microsoft.com/office/powerpoint/2010/main" val="356398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AE681532-B7CE-8B84-6135-A28BE688BBE5}"/>
              </a:ext>
            </a:extLst>
          </p:cNvPr>
          <p:cNvSpPr txBox="1"/>
          <p:nvPr/>
        </p:nvSpPr>
        <p:spPr>
          <a:xfrm>
            <a:off x="390634" y="1961786"/>
            <a:ext cx="6716792" cy="5139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dirty="0" err="1">
                <a:solidFill>
                  <a:schemeClr val="bg1">
                    <a:lumMod val="75000"/>
                  </a:schemeClr>
                </a:solidFill>
                <a:cs typeface="Calibri"/>
              </a:rPr>
              <a:t>Innovative's</a:t>
            </a:r>
            <a:r>
              <a:rPr lang="en-US" sz="2800" dirty="0">
                <a:solidFill>
                  <a:schemeClr val="bg1">
                    <a:lumMod val="75000"/>
                  </a:schemeClr>
                </a:solidFill>
                <a:cs typeface="Calibri"/>
              </a:rPr>
              <a:t> "What's New" document</a:t>
            </a:r>
            <a:endParaRPr lang="en-US" sz="2800" dirty="0">
              <a:solidFill>
                <a:schemeClr val="bg1">
                  <a:lumMod val="75000"/>
                </a:schemeClr>
              </a:solidFill>
              <a:cs typeface="Arial"/>
            </a:endParaRPr>
          </a:p>
          <a:p>
            <a:pPr lvl="1"/>
            <a:endParaRPr lang="en-US" sz="2800">
              <a:latin typeface="Arial"/>
              <a:cs typeface="Calibri"/>
            </a:endParaRPr>
          </a:p>
          <a:p>
            <a:pPr lvl="1"/>
            <a:r>
              <a:rPr lang="en-US" sz="2800" dirty="0">
                <a:solidFill>
                  <a:schemeClr val="bg1">
                    <a:lumMod val="75000"/>
                  </a:schemeClr>
                </a:solidFill>
                <a:latin typeface="Arial"/>
                <a:cs typeface="Calibri"/>
              </a:rPr>
              <a:t>Upgrade guide</a:t>
            </a:r>
          </a:p>
          <a:p>
            <a:pPr lvl="1"/>
            <a:endParaRPr lang="en-US" sz="2800">
              <a:latin typeface="Arial"/>
              <a:cs typeface="Calibri"/>
            </a:endParaRPr>
          </a:p>
          <a:p>
            <a:pPr lvl="1"/>
            <a:r>
              <a:rPr lang="en-US" sz="2800" b="1" dirty="0">
                <a:latin typeface="Arial"/>
                <a:cs typeface="Calibri"/>
              </a:rPr>
              <a:t>Communication scripts  (</a:t>
            </a:r>
            <a:r>
              <a:rPr lang="en-US" sz="2800" b="1" dirty="0">
                <a:latin typeface="Arial"/>
                <a:cs typeface="Calibri"/>
                <a:hlinkClick r:id="rId2"/>
              </a:rPr>
              <a:t>LINK</a:t>
            </a:r>
            <a:r>
              <a:rPr lang="en-US" sz="2800" b="1" dirty="0">
                <a:latin typeface="Arial"/>
                <a:cs typeface="Calibri"/>
              </a:rPr>
              <a:t>)</a:t>
            </a:r>
          </a:p>
          <a:p>
            <a:pPr lvl="1"/>
            <a:endParaRPr lang="en-US" sz="2800">
              <a:latin typeface="Arial"/>
              <a:cs typeface="Calibri"/>
            </a:endParaRPr>
          </a:p>
          <a:p>
            <a:pPr lvl="1"/>
            <a:r>
              <a:rPr lang="en-US" sz="2800" dirty="0">
                <a:solidFill>
                  <a:schemeClr val="bg1">
                    <a:lumMod val="75000"/>
                  </a:schemeClr>
                </a:solidFill>
                <a:latin typeface="Arial"/>
                <a:cs typeface="Calibri"/>
              </a:rPr>
              <a:t>QA tasks</a:t>
            </a:r>
          </a:p>
          <a:p>
            <a:pPr lvl="1"/>
            <a:endParaRPr lang="en-US" sz="2000">
              <a:latin typeface="Arial"/>
              <a:cs typeface="Calibri"/>
            </a:endParaRPr>
          </a:p>
          <a:p>
            <a:pPr lvl="1"/>
            <a:endParaRPr lang="en-US" sz="2800">
              <a:latin typeface="Arial"/>
              <a:cs typeface="Calibri"/>
            </a:endParaRPr>
          </a:p>
          <a:p>
            <a:pPr lvl="2"/>
            <a:endParaRPr lang="en-US" sz="2800">
              <a:latin typeface="Arial"/>
              <a:cs typeface="Calibri"/>
            </a:endParaRPr>
          </a:p>
          <a:p>
            <a:endParaRPr lang="en-US" sz="2400">
              <a:latin typeface="Arial"/>
              <a:cs typeface="Calibri"/>
            </a:endParaRPr>
          </a:p>
          <a:p>
            <a:endParaRPr lang="en-US" sz="2400">
              <a:latin typeface="Arial"/>
              <a:cs typeface="Calibri"/>
            </a:endParaRPr>
          </a:p>
        </p:txBody>
      </p:sp>
      <p:sp>
        <p:nvSpPr>
          <p:cNvPr id="5" name="Arrow: Notched Right 4">
            <a:extLst>
              <a:ext uri="{FF2B5EF4-FFF2-40B4-BE49-F238E27FC236}">
                <a16:creationId xmlns:a16="http://schemas.microsoft.com/office/drawing/2014/main" id="{E779318A-EBA3-73A7-E729-C512D22308EB}"/>
              </a:ext>
            </a:extLst>
          </p:cNvPr>
          <p:cNvSpPr/>
          <p:nvPr/>
        </p:nvSpPr>
        <p:spPr>
          <a:xfrm>
            <a:off x="257660" y="2047928"/>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a:extLst>
              <a:ext uri="{FF2B5EF4-FFF2-40B4-BE49-F238E27FC236}">
                <a16:creationId xmlns:a16="http://schemas.microsoft.com/office/drawing/2014/main" id="{BC0DAD47-8EBF-E782-EB47-8DA7FF3A06BC}"/>
              </a:ext>
            </a:extLst>
          </p:cNvPr>
          <p:cNvSpPr/>
          <p:nvPr/>
        </p:nvSpPr>
        <p:spPr>
          <a:xfrm>
            <a:off x="257659" y="2900334"/>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323C0466-D6FD-18A6-0140-66B1EC172162}"/>
              </a:ext>
            </a:extLst>
          </p:cNvPr>
          <p:cNvSpPr/>
          <p:nvPr/>
        </p:nvSpPr>
        <p:spPr>
          <a:xfrm>
            <a:off x="257659" y="3778571"/>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E6799E88-0ABE-9033-D517-42F7A90776C0}"/>
              </a:ext>
            </a:extLst>
          </p:cNvPr>
          <p:cNvSpPr/>
          <p:nvPr/>
        </p:nvSpPr>
        <p:spPr>
          <a:xfrm>
            <a:off x="257658" y="4557074"/>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8E2394-D08A-AE34-F5C4-25EFC9EEDC7F}"/>
              </a:ext>
            </a:extLst>
          </p:cNvPr>
          <p:cNvSpPr/>
          <p:nvPr/>
        </p:nvSpPr>
        <p:spPr>
          <a:xfrm>
            <a:off x="7648575" y="2682875"/>
            <a:ext cx="2954865" cy="3113616"/>
          </a:xfrm>
          <a:prstGeom prst="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9" descr="Text, letter&#10;&#10;Description automatically generated">
            <a:extLst>
              <a:ext uri="{FF2B5EF4-FFF2-40B4-BE49-F238E27FC236}">
                <a16:creationId xmlns:a16="http://schemas.microsoft.com/office/drawing/2014/main" id="{3082BD55-4D4A-9F6F-1443-D9AC84765BA9}"/>
              </a:ext>
            </a:extLst>
          </p:cNvPr>
          <p:cNvPicPr>
            <a:picLocks noChangeAspect="1"/>
          </p:cNvPicPr>
          <p:nvPr/>
        </p:nvPicPr>
        <p:blipFill>
          <a:blip r:embed="rId3"/>
          <a:stretch>
            <a:fillRect/>
          </a:stretch>
        </p:blipFill>
        <p:spPr>
          <a:xfrm>
            <a:off x="7759700" y="2778301"/>
            <a:ext cx="2743200" cy="2926999"/>
          </a:xfrm>
          <a:prstGeom prst="rect">
            <a:avLst/>
          </a:prstGeom>
        </p:spPr>
      </p:pic>
    </p:spTree>
    <p:extLst>
      <p:ext uri="{BB962C8B-B14F-4D97-AF65-F5344CB8AC3E}">
        <p14:creationId xmlns:p14="http://schemas.microsoft.com/office/powerpoint/2010/main" val="23930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428202" y="1841142"/>
            <a:ext cx="9844026"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Arial"/>
                <a:cs typeface="Calibri"/>
              </a:rPr>
              <a:t>Communication Scripts include:</a:t>
            </a:r>
            <a:endParaRPr lang="en-US" sz="2800">
              <a:cs typeface="Calibri"/>
            </a:endParaRPr>
          </a:p>
          <a:p>
            <a:endParaRPr lang="en-US" sz="2800">
              <a:latin typeface="Arial"/>
              <a:cs typeface="Calibri"/>
            </a:endParaRPr>
          </a:p>
          <a:p>
            <a:pPr marL="457200" indent="-457200">
              <a:buFont typeface="Arial"/>
              <a:buChar char="•"/>
            </a:pPr>
            <a:r>
              <a:rPr lang="en-US" sz="2800">
                <a:latin typeface="Arial"/>
                <a:cs typeface="Calibri"/>
              </a:rPr>
              <a:t>Messaging for newsletter alerts, emails to staff about </a:t>
            </a:r>
            <a:r>
              <a:rPr lang="en-US" sz="2800" b="1">
                <a:solidFill>
                  <a:srgbClr val="ED7D31"/>
                </a:solidFill>
                <a:latin typeface="Arial"/>
                <a:cs typeface="Calibri"/>
              </a:rPr>
              <a:t>training database</a:t>
            </a:r>
            <a:r>
              <a:rPr lang="en-US" sz="2800">
                <a:latin typeface="Arial"/>
                <a:cs typeface="Calibri"/>
              </a:rPr>
              <a:t> upgrade</a:t>
            </a:r>
          </a:p>
          <a:p>
            <a:r>
              <a:rPr lang="en-US" sz="1600">
                <a:latin typeface="Arial"/>
                <a:cs typeface="Calibri"/>
              </a:rPr>
              <a:t>  </a:t>
            </a:r>
          </a:p>
          <a:p>
            <a:pPr marL="457200" indent="-457200">
              <a:buFont typeface="Arial"/>
              <a:buChar char="•"/>
            </a:pPr>
            <a:r>
              <a:rPr lang="en-US" sz="2800">
                <a:latin typeface="Arial"/>
                <a:cs typeface="Calibri"/>
              </a:rPr>
              <a:t>Messaging for newsletter alerts, email to staff about </a:t>
            </a:r>
            <a:r>
              <a:rPr lang="en-US" sz="2800" b="1">
                <a:solidFill>
                  <a:srgbClr val="ED7D31"/>
                </a:solidFill>
                <a:latin typeface="Arial"/>
                <a:cs typeface="Calibri"/>
              </a:rPr>
              <a:t>production database</a:t>
            </a:r>
            <a:r>
              <a:rPr lang="en-US" sz="2800">
                <a:latin typeface="Arial"/>
                <a:cs typeface="Calibri"/>
              </a:rPr>
              <a:t> upgrade</a:t>
            </a:r>
          </a:p>
          <a:p>
            <a:r>
              <a:rPr lang="en-US" sz="1600">
                <a:cs typeface="Calibri"/>
              </a:rPr>
              <a:t>  </a:t>
            </a:r>
          </a:p>
          <a:p>
            <a:pPr marL="457200" indent="-457200">
              <a:buFont typeface="Arial"/>
              <a:buChar char="•"/>
            </a:pPr>
            <a:r>
              <a:rPr lang="en-US" sz="2800">
                <a:cs typeface="Calibri"/>
              </a:rPr>
              <a:t>Messaging for emails to IT staff about installing new version of </a:t>
            </a:r>
            <a:r>
              <a:rPr lang="en-US" sz="2800" b="1">
                <a:solidFill>
                  <a:srgbClr val="ED7D31"/>
                </a:solidFill>
                <a:cs typeface="Calibri"/>
              </a:rPr>
              <a:t>local offline client</a:t>
            </a:r>
          </a:p>
          <a:p>
            <a:endParaRPr lang="en-US" sz="2400">
              <a:latin typeface="Arial"/>
              <a:cs typeface="Calibri"/>
            </a:endParaRPr>
          </a:p>
        </p:txBody>
      </p:sp>
      <p:pic>
        <p:nvPicPr>
          <p:cNvPr id="2" name="Graphic 3" descr="Email with solid fill">
            <a:extLst>
              <a:ext uri="{FF2B5EF4-FFF2-40B4-BE49-F238E27FC236}">
                <a16:creationId xmlns:a16="http://schemas.microsoft.com/office/drawing/2014/main" id="{069D0A2E-27DE-7B4C-28BC-E0A8C1C9B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1714500"/>
            <a:ext cx="660400" cy="673100"/>
          </a:xfrm>
          <a:prstGeom prst="rect">
            <a:avLst/>
          </a:prstGeom>
        </p:spPr>
      </p:pic>
    </p:spTree>
    <p:extLst>
      <p:ext uri="{BB962C8B-B14F-4D97-AF65-F5344CB8AC3E}">
        <p14:creationId xmlns:p14="http://schemas.microsoft.com/office/powerpoint/2010/main" val="269713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Agenda</a:t>
            </a:r>
            <a:endParaRPr lang="en-US"/>
          </a:p>
        </p:txBody>
      </p:sp>
      <p:graphicFrame>
        <p:nvGraphicFramePr>
          <p:cNvPr id="8" name="Content Placeholder 4">
            <a:extLst>
              <a:ext uri="{FF2B5EF4-FFF2-40B4-BE49-F238E27FC236}">
                <a16:creationId xmlns:a16="http://schemas.microsoft.com/office/drawing/2014/main" id="{312E3166-ABEC-0B1F-4B74-E33E682D49D2}"/>
              </a:ext>
            </a:extLst>
          </p:cNvPr>
          <p:cNvGraphicFramePr/>
          <p:nvPr>
            <p:extLst>
              <p:ext uri="{D42A27DB-BD31-4B8C-83A1-F6EECF244321}">
                <p14:modId xmlns:p14="http://schemas.microsoft.com/office/powerpoint/2010/main" val="2443620568"/>
              </p:ext>
            </p:extLst>
          </p:nvPr>
        </p:nvGraphicFramePr>
        <p:xfrm>
          <a:off x="515319" y="1828800"/>
          <a:ext cx="1108387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9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B57540-9218-DC82-4C10-0BEE40EFB37C}"/>
              </a:ext>
            </a:extLst>
          </p:cNvPr>
          <p:cNvSpPr txBox="1"/>
          <p:nvPr/>
        </p:nvSpPr>
        <p:spPr>
          <a:xfrm>
            <a:off x="3642101" y="6393050"/>
            <a:ext cx="51531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cs typeface="Arial"/>
              </a:rPr>
              <a:t>CCS Communication Scripts</a:t>
            </a:r>
          </a:p>
        </p:txBody>
      </p:sp>
      <p:pic>
        <p:nvPicPr>
          <p:cNvPr id="2" name="Picture 2" descr="Text&#10;&#10;Description automatically generated">
            <a:extLst>
              <a:ext uri="{FF2B5EF4-FFF2-40B4-BE49-F238E27FC236}">
                <a16:creationId xmlns:a16="http://schemas.microsoft.com/office/drawing/2014/main" id="{516B1362-E9F7-1FD1-B99C-A370AD702979}"/>
              </a:ext>
            </a:extLst>
          </p:cNvPr>
          <p:cNvPicPr>
            <a:picLocks noChangeAspect="1"/>
          </p:cNvPicPr>
          <p:nvPr/>
        </p:nvPicPr>
        <p:blipFill>
          <a:blip r:embed="rId2"/>
          <a:stretch>
            <a:fillRect/>
          </a:stretch>
        </p:blipFill>
        <p:spPr>
          <a:xfrm>
            <a:off x="591519" y="359505"/>
            <a:ext cx="5507063" cy="5829023"/>
          </a:xfrm>
          <a:prstGeom prst="rect">
            <a:avLst/>
          </a:prstGeom>
          <a:ln>
            <a:solidFill>
              <a:schemeClr val="bg1">
                <a:lumMod val="75000"/>
              </a:schemeClr>
            </a:solidFill>
          </a:ln>
        </p:spPr>
      </p:pic>
      <p:pic>
        <p:nvPicPr>
          <p:cNvPr id="3" name="Picture 3" descr="Graphical user interface, text, application&#10;&#10;Description automatically generated">
            <a:extLst>
              <a:ext uri="{FF2B5EF4-FFF2-40B4-BE49-F238E27FC236}">
                <a16:creationId xmlns:a16="http://schemas.microsoft.com/office/drawing/2014/main" id="{A74CAF25-82C6-6F9B-FD47-6E54E16D5606}"/>
              </a:ext>
            </a:extLst>
          </p:cNvPr>
          <p:cNvPicPr>
            <a:picLocks noChangeAspect="1"/>
          </p:cNvPicPr>
          <p:nvPr/>
        </p:nvPicPr>
        <p:blipFill>
          <a:blip r:embed="rId3"/>
          <a:stretch>
            <a:fillRect/>
          </a:stretch>
        </p:blipFill>
        <p:spPr>
          <a:xfrm>
            <a:off x="6093418" y="361536"/>
            <a:ext cx="5300419" cy="5824963"/>
          </a:xfrm>
          <a:prstGeom prst="rect">
            <a:avLst/>
          </a:prstGeom>
          <a:ln>
            <a:solidFill>
              <a:schemeClr val="bg1">
                <a:lumMod val="75000"/>
              </a:schemeClr>
            </a:solidFill>
          </a:ln>
        </p:spPr>
      </p:pic>
    </p:spTree>
    <p:extLst>
      <p:ext uri="{BB962C8B-B14F-4D97-AF65-F5344CB8AC3E}">
        <p14:creationId xmlns:p14="http://schemas.microsoft.com/office/powerpoint/2010/main" val="38619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AE681532-B7CE-8B84-6135-A28BE688BBE5}"/>
              </a:ext>
            </a:extLst>
          </p:cNvPr>
          <p:cNvSpPr txBox="1"/>
          <p:nvPr/>
        </p:nvSpPr>
        <p:spPr>
          <a:xfrm>
            <a:off x="390634" y="1961786"/>
            <a:ext cx="6716792" cy="5139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dirty="0" err="1">
                <a:solidFill>
                  <a:schemeClr val="bg1">
                    <a:lumMod val="75000"/>
                  </a:schemeClr>
                </a:solidFill>
                <a:cs typeface="Calibri"/>
              </a:rPr>
              <a:t>Innovative's</a:t>
            </a:r>
            <a:r>
              <a:rPr lang="en-US" sz="2800" dirty="0">
                <a:solidFill>
                  <a:schemeClr val="bg1">
                    <a:lumMod val="75000"/>
                  </a:schemeClr>
                </a:solidFill>
                <a:cs typeface="Calibri"/>
              </a:rPr>
              <a:t> "What's New" document</a:t>
            </a:r>
            <a:endParaRPr lang="en-US" sz="2800" dirty="0">
              <a:solidFill>
                <a:schemeClr val="bg1">
                  <a:lumMod val="75000"/>
                </a:schemeClr>
              </a:solidFill>
              <a:cs typeface="Arial"/>
            </a:endParaRPr>
          </a:p>
          <a:p>
            <a:pPr lvl="1"/>
            <a:endParaRPr lang="en-US" sz="2800">
              <a:solidFill>
                <a:schemeClr val="bg1">
                  <a:lumMod val="75000"/>
                </a:schemeClr>
              </a:solidFill>
              <a:latin typeface="Arial"/>
              <a:cs typeface="Calibri"/>
            </a:endParaRPr>
          </a:p>
          <a:p>
            <a:pPr lvl="1"/>
            <a:r>
              <a:rPr lang="en-US" sz="2800" dirty="0">
                <a:solidFill>
                  <a:schemeClr val="bg1">
                    <a:lumMod val="75000"/>
                  </a:schemeClr>
                </a:solidFill>
                <a:latin typeface="Arial"/>
                <a:cs typeface="Calibri"/>
              </a:rPr>
              <a:t>Upgrade guide</a:t>
            </a:r>
          </a:p>
          <a:p>
            <a:pPr lvl="1"/>
            <a:endParaRPr lang="en-US" sz="2800">
              <a:solidFill>
                <a:schemeClr val="bg1">
                  <a:lumMod val="75000"/>
                </a:schemeClr>
              </a:solidFill>
              <a:latin typeface="Arial"/>
              <a:cs typeface="Calibri"/>
            </a:endParaRPr>
          </a:p>
          <a:p>
            <a:pPr lvl="1"/>
            <a:r>
              <a:rPr lang="en-US" sz="2800" dirty="0">
                <a:solidFill>
                  <a:schemeClr val="bg1">
                    <a:lumMod val="75000"/>
                  </a:schemeClr>
                </a:solidFill>
                <a:latin typeface="Arial"/>
                <a:cs typeface="Calibri"/>
              </a:rPr>
              <a:t>Communication scripts</a:t>
            </a:r>
          </a:p>
          <a:p>
            <a:pPr lvl="1"/>
            <a:endParaRPr lang="en-US" sz="2800">
              <a:latin typeface="Arial"/>
              <a:cs typeface="Calibri"/>
            </a:endParaRPr>
          </a:p>
          <a:p>
            <a:pPr lvl="1"/>
            <a:r>
              <a:rPr lang="en-US" sz="2800" b="1">
                <a:latin typeface="Arial"/>
                <a:cs typeface="Calibri"/>
              </a:rPr>
              <a:t>QA tasks  (</a:t>
            </a:r>
            <a:r>
              <a:rPr lang="en-US" sz="2800" b="1" dirty="0">
                <a:latin typeface="Arial"/>
                <a:cs typeface="Calibri"/>
                <a:hlinkClick r:id="rId2"/>
              </a:rPr>
              <a:t>LINK</a:t>
            </a:r>
            <a:r>
              <a:rPr lang="en-US" sz="2800" b="1">
                <a:latin typeface="Arial"/>
                <a:cs typeface="Calibri"/>
              </a:rPr>
              <a:t>)</a:t>
            </a:r>
          </a:p>
          <a:p>
            <a:pPr lvl="1"/>
            <a:endParaRPr lang="en-US" sz="2000">
              <a:latin typeface="Arial"/>
              <a:cs typeface="Calibri"/>
            </a:endParaRPr>
          </a:p>
          <a:p>
            <a:pPr lvl="1"/>
            <a:endParaRPr lang="en-US" sz="2800">
              <a:latin typeface="Arial"/>
              <a:cs typeface="Calibri"/>
            </a:endParaRPr>
          </a:p>
          <a:p>
            <a:pPr lvl="2"/>
            <a:endParaRPr lang="en-US" sz="2800">
              <a:latin typeface="Arial"/>
              <a:cs typeface="Calibri"/>
            </a:endParaRPr>
          </a:p>
          <a:p>
            <a:endParaRPr lang="en-US" sz="2400">
              <a:latin typeface="Arial"/>
              <a:cs typeface="Calibri"/>
            </a:endParaRPr>
          </a:p>
          <a:p>
            <a:endParaRPr lang="en-US" sz="2400">
              <a:latin typeface="Arial"/>
              <a:cs typeface="Calibri"/>
            </a:endParaRPr>
          </a:p>
        </p:txBody>
      </p:sp>
      <p:sp>
        <p:nvSpPr>
          <p:cNvPr id="5" name="Arrow: Notched Right 4">
            <a:extLst>
              <a:ext uri="{FF2B5EF4-FFF2-40B4-BE49-F238E27FC236}">
                <a16:creationId xmlns:a16="http://schemas.microsoft.com/office/drawing/2014/main" id="{E779318A-EBA3-73A7-E729-C512D22308EB}"/>
              </a:ext>
            </a:extLst>
          </p:cNvPr>
          <p:cNvSpPr/>
          <p:nvPr/>
        </p:nvSpPr>
        <p:spPr>
          <a:xfrm>
            <a:off x="257660" y="2047928"/>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a:extLst>
              <a:ext uri="{FF2B5EF4-FFF2-40B4-BE49-F238E27FC236}">
                <a16:creationId xmlns:a16="http://schemas.microsoft.com/office/drawing/2014/main" id="{BC0DAD47-8EBF-E782-EB47-8DA7FF3A06BC}"/>
              </a:ext>
            </a:extLst>
          </p:cNvPr>
          <p:cNvSpPr/>
          <p:nvPr/>
        </p:nvSpPr>
        <p:spPr>
          <a:xfrm>
            <a:off x="257659" y="2900334"/>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323C0466-D6FD-18A6-0140-66B1EC172162}"/>
              </a:ext>
            </a:extLst>
          </p:cNvPr>
          <p:cNvSpPr/>
          <p:nvPr/>
        </p:nvSpPr>
        <p:spPr>
          <a:xfrm>
            <a:off x="257659" y="3778571"/>
            <a:ext cx="581186" cy="374542"/>
          </a:xfrm>
          <a:prstGeom prst="notchedRightArrow">
            <a:avLst/>
          </a:prstGeom>
          <a:solidFill>
            <a:srgbClr val="F05023">
              <a:alpha val="20000"/>
            </a:srgbClr>
          </a:solidFill>
          <a:ln>
            <a:solidFill>
              <a:srgbClr val="F05023">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E6799E88-0ABE-9033-D517-42F7A90776C0}"/>
              </a:ext>
            </a:extLst>
          </p:cNvPr>
          <p:cNvSpPr/>
          <p:nvPr/>
        </p:nvSpPr>
        <p:spPr>
          <a:xfrm>
            <a:off x="257658" y="4557074"/>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E9516E-A55F-8A14-BC39-95C79BE85EC2}"/>
              </a:ext>
            </a:extLst>
          </p:cNvPr>
          <p:cNvSpPr/>
          <p:nvPr/>
        </p:nvSpPr>
        <p:spPr>
          <a:xfrm>
            <a:off x="5498042" y="2835275"/>
            <a:ext cx="4881031" cy="3001433"/>
          </a:xfrm>
          <a:prstGeom prst="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Graphical user interface, table&#10;&#10;Description automatically generated">
            <a:extLst>
              <a:ext uri="{FF2B5EF4-FFF2-40B4-BE49-F238E27FC236}">
                <a16:creationId xmlns:a16="http://schemas.microsoft.com/office/drawing/2014/main" id="{828E5F20-37AC-67C1-E8BE-02D4F5DC85A3}"/>
              </a:ext>
            </a:extLst>
          </p:cNvPr>
          <p:cNvPicPr>
            <a:picLocks noChangeAspect="1"/>
          </p:cNvPicPr>
          <p:nvPr/>
        </p:nvPicPr>
        <p:blipFill>
          <a:blip r:embed="rId3"/>
          <a:stretch>
            <a:fillRect/>
          </a:stretch>
        </p:blipFill>
        <p:spPr>
          <a:xfrm>
            <a:off x="5640917" y="2966841"/>
            <a:ext cx="4582583" cy="2765818"/>
          </a:xfrm>
          <a:prstGeom prst="rect">
            <a:avLst/>
          </a:prstGeom>
        </p:spPr>
      </p:pic>
    </p:spTree>
    <p:extLst>
      <p:ext uri="{BB962C8B-B14F-4D97-AF65-F5344CB8AC3E}">
        <p14:creationId xmlns:p14="http://schemas.microsoft.com/office/powerpoint/2010/main" val="251852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352002" y="1993542"/>
            <a:ext cx="9920226"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cs typeface="Calibri"/>
              </a:rPr>
              <a:t>The QA Tasks spreadsheet includes</a:t>
            </a:r>
          </a:p>
          <a:p>
            <a:endParaRPr lang="en-US" sz="2800">
              <a:latin typeface="Arial"/>
              <a:cs typeface="Calibri"/>
            </a:endParaRPr>
          </a:p>
          <a:p>
            <a:pPr marL="457200" indent="-457200">
              <a:buFont typeface="Arial"/>
              <a:buChar char="•"/>
            </a:pPr>
            <a:r>
              <a:rPr lang="en-US" sz="2800" b="1">
                <a:solidFill>
                  <a:srgbClr val="ED7D31"/>
                </a:solidFill>
                <a:latin typeface="Arial"/>
                <a:cs typeface="Calibri"/>
              </a:rPr>
              <a:t>Tasks to test</a:t>
            </a:r>
            <a:r>
              <a:rPr lang="en-US" sz="2800">
                <a:latin typeface="Arial"/>
                <a:cs typeface="Calibri"/>
              </a:rPr>
              <a:t> on the upgraded training database</a:t>
            </a:r>
            <a:endParaRPr lang="en-US" sz="2800">
              <a:cs typeface="Calibri"/>
            </a:endParaRPr>
          </a:p>
          <a:p>
            <a:r>
              <a:rPr lang="en-US" sz="1600">
                <a:solidFill>
                  <a:srgbClr val="000000"/>
                </a:solidFill>
                <a:latin typeface="Arial"/>
                <a:cs typeface="Calibri"/>
              </a:rPr>
              <a:t>  </a:t>
            </a:r>
          </a:p>
          <a:p>
            <a:pPr marL="457200" indent="-457200">
              <a:buFont typeface="Arial"/>
              <a:buChar char="•"/>
            </a:pPr>
            <a:r>
              <a:rPr lang="en-US" sz="2800" b="1">
                <a:solidFill>
                  <a:srgbClr val="ED7D31"/>
                </a:solidFill>
                <a:latin typeface="Arial"/>
                <a:cs typeface="Calibri"/>
              </a:rPr>
              <a:t>Who is responsible</a:t>
            </a:r>
            <a:r>
              <a:rPr lang="en-US" sz="2800">
                <a:latin typeface="Arial"/>
                <a:cs typeface="Calibri"/>
              </a:rPr>
              <a:t> for completing each task</a:t>
            </a:r>
          </a:p>
          <a:p>
            <a:r>
              <a:rPr lang="en-US" sz="1600">
                <a:latin typeface="Arial"/>
                <a:cs typeface="Calibri"/>
              </a:rPr>
              <a:t>  </a:t>
            </a:r>
            <a:endParaRPr lang="en-US" sz="2800">
              <a:latin typeface="Arial"/>
              <a:cs typeface="Calibri"/>
            </a:endParaRPr>
          </a:p>
          <a:p>
            <a:pPr marL="457200" indent="-457200">
              <a:buFont typeface="Arial"/>
              <a:buChar char="•"/>
            </a:pPr>
            <a:r>
              <a:rPr lang="en-US" sz="2800">
                <a:latin typeface="Arial"/>
                <a:cs typeface="Calibri"/>
              </a:rPr>
              <a:t>Space for </a:t>
            </a:r>
            <a:r>
              <a:rPr lang="en-US" sz="2800" b="1">
                <a:solidFill>
                  <a:srgbClr val="ED7D31"/>
                </a:solidFill>
                <a:latin typeface="Arial"/>
                <a:cs typeface="Calibri"/>
              </a:rPr>
              <a:t>notes</a:t>
            </a:r>
            <a:r>
              <a:rPr lang="en-US" sz="2800">
                <a:latin typeface="Arial"/>
                <a:cs typeface="Calibri"/>
              </a:rPr>
              <a:t> in case testers run into errors or issues</a:t>
            </a:r>
          </a:p>
          <a:p>
            <a:endParaRPr lang="en-US" sz="2400">
              <a:latin typeface="Arial"/>
              <a:cs typeface="Calibri"/>
            </a:endParaRPr>
          </a:p>
        </p:txBody>
      </p:sp>
      <p:pic>
        <p:nvPicPr>
          <p:cNvPr id="2" name="Graphic 3" descr="Clipboard Mixed with solid fill">
            <a:extLst>
              <a:ext uri="{FF2B5EF4-FFF2-40B4-BE49-F238E27FC236}">
                <a16:creationId xmlns:a16="http://schemas.microsoft.com/office/drawing/2014/main" id="{3B397C5B-9C9E-D22E-FF3F-4B6DE17A73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400" y="1892300"/>
            <a:ext cx="685800" cy="723900"/>
          </a:xfrm>
          <a:prstGeom prst="rect">
            <a:avLst/>
          </a:prstGeom>
        </p:spPr>
      </p:pic>
    </p:spTree>
    <p:extLst>
      <p:ext uri="{BB962C8B-B14F-4D97-AF65-F5344CB8AC3E}">
        <p14:creationId xmlns:p14="http://schemas.microsoft.com/office/powerpoint/2010/main" val="355805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B57540-9218-DC82-4C10-0BEE40EFB37C}"/>
              </a:ext>
            </a:extLst>
          </p:cNvPr>
          <p:cNvSpPr txBox="1"/>
          <p:nvPr/>
        </p:nvSpPr>
        <p:spPr>
          <a:xfrm>
            <a:off x="3642101" y="6393050"/>
            <a:ext cx="51531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cs typeface="Arial"/>
              </a:rPr>
              <a:t>CCS QA Task List</a:t>
            </a:r>
          </a:p>
        </p:txBody>
      </p:sp>
      <p:pic>
        <p:nvPicPr>
          <p:cNvPr id="4" name="Picture 4" descr="Graphical user interface, text, application, table&#10;&#10;Description automatically generated">
            <a:extLst>
              <a:ext uri="{FF2B5EF4-FFF2-40B4-BE49-F238E27FC236}">
                <a16:creationId xmlns:a16="http://schemas.microsoft.com/office/drawing/2014/main" id="{FF87FC33-4E20-FCF8-1067-7CBF93906D29}"/>
              </a:ext>
            </a:extLst>
          </p:cNvPr>
          <p:cNvPicPr>
            <a:picLocks noChangeAspect="1"/>
          </p:cNvPicPr>
          <p:nvPr/>
        </p:nvPicPr>
        <p:blipFill rotWithShape="1">
          <a:blip r:embed="rId2"/>
          <a:srcRect r="17515" b="264"/>
          <a:stretch/>
        </p:blipFill>
        <p:spPr>
          <a:xfrm>
            <a:off x="539858" y="278962"/>
            <a:ext cx="10816600" cy="5860968"/>
          </a:xfrm>
          <a:prstGeom prst="rect">
            <a:avLst/>
          </a:prstGeom>
          <a:ln>
            <a:solidFill>
              <a:schemeClr val="bg1">
                <a:lumMod val="75000"/>
              </a:schemeClr>
            </a:solidFill>
          </a:ln>
        </p:spPr>
      </p:pic>
    </p:spTree>
    <p:extLst>
      <p:ext uri="{BB962C8B-B14F-4D97-AF65-F5344CB8AC3E}">
        <p14:creationId xmlns:p14="http://schemas.microsoft.com/office/powerpoint/2010/main" val="140224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3" name="TextBox 2">
            <a:extLst>
              <a:ext uri="{FF2B5EF4-FFF2-40B4-BE49-F238E27FC236}">
                <a16:creationId xmlns:a16="http://schemas.microsoft.com/office/drawing/2014/main" id="{AE681532-B7CE-8B84-6135-A28BE688BBE5}"/>
              </a:ext>
            </a:extLst>
          </p:cNvPr>
          <p:cNvSpPr txBox="1"/>
          <p:nvPr/>
        </p:nvSpPr>
        <p:spPr>
          <a:xfrm>
            <a:off x="390634" y="1961786"/>
            <a:ext cx="6716792" cy="5139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err="1">
                <a:cs typeface="Calibri"/>
              </a:rPr>
              <a:t>Innovative's</a:t>
            </a:r>
            <a:r>
              <a:rPr lang="en-US" sz="2800">
                <a:cs typeface="Calibri"/>
              </a:rPr>
              <a:t> "What's New" document</a:t>
            </a:r>
            <a:endParaRPr lang="en-US" sz="2800">
              <a:cs typeface="Arial"/>
            </a:endParaRPr>
          </a:p>
          <a:p>
            <a:pPr lvl="1"/>
            <a:endParaRPr lang="en-US" sz="2800">
              <a:latin typeface="Arial"/>
              <a:cs typeface="Calibri"/>
            </a:endParaRPr>
          </a:p>
          <a:p>
            <a:pPr lvl="1"/>
            <a:r>
              <a:rPr lang="en-US" sz="2800">
                <a:latin typeface="Arial"/>
                <a:cs typeface="Calibri"/>
              </a:rPr>
              <a:t>Upgrade guide</a:t>
            </a:r>
          </a:p>
          <a:p>
            <a:pPr lvl="1"/>
            <a:endParaRPr lang="en-US" sz="2800">
              <a:latin typeface="Arial"/>
              <a:cs typeface="Calibri"/>
            </a:endParaRPr>
          </a:p>
          <a:p>
            <a:pPr lvl="1"/>
            <a:r>
              <a:rPr lang="en-US" sz="2800">
                <a:latin typeface="Arial"/>
                <a:cs typeface="Calibri"/>
              </a:rPr>
              <a:t>Communication scripts</a:t>
            </a:r>
          </a:p>
          <a:p>
            <a:pPr lvl="1"/>
            <a:endParaRPr lang="en-US" sz="2800">
              <a:latin typeface="Arial"/>
              <a:cs typeface="Calibri"/>
            </a:endParaRPr>
          </a:p>
          <a:p>
            <a:pPr lvl="1"/>
            <a:r>
              <a:rPr lang="en-US" sz="2800">
                <a:latin typeface="Arial"/>
                <a:cs typeface="Calibri"/>
              </a:rPr>
              <a:t>QA tasks</a:t>
            </a:r>
          </a:p>
          <a:p>
            <a:pPr lvl="1"/>
            <a:endParaRPr lang="en-US" sz="2000">
              <a:latin typeface="Arial"/>
              <a:cs typeface="Calibri"/>
            </a:endParaRPr>
          </a:p>
          <a:p>
            <a:pPr lvl="1"/>
            <a:endParaRPr lang="en-US" sz="2800">
              <a:latin typeface="Arial"/>
              <a:cs typeface="Calibri"/>
            </a:endParaRPr>
          </a:p>
          <a:p>
            <a:pPr lvl="2"/>
            <a:endParaRPr lang="en-US" sz="2800">
              <a:latin typeface="Arial"/>
              <a:cs typeface="Calibri"/>
            </a:endParaRPr>
          </a:p>
          <a:p>
            <a:endParaRPr lang="en-US" sz="2400">
              <a:latin typeface="Arial"/>
              <a:cs typeface="Calibri"/>
            </a:endParaRPr>
          </a:p>
          <a:p>
            <a:endParaRPr lang="en-US" sz="2400">
              <a:latin typeface="Arial"/>
              <a:cs typeface="Calibri"/>
            </a:endParaRPr>
          </a:p>
        </p:txBody>
      </p:sp>
      <p:sp>
        <p:nvSpPr>
          <p:cNvPr id="5" name="Arrow: Notched Right 4">
            <a:extLst>
              <a:ext uri="{FF2B5EF4-FFF2-40B4-BE49-F238E27FC236}">
                <a16:creationId xmlns:a16="http://schemas.microsoft.com/office/drawing/2014/main" id="{E779318A-EBA3-73A7-E729-C512D22308EB}"/>
              </a:ext>
            </a:extLst>
          </p:cNvPr>
          <p:cNvSpPr/>
          <p:nvPr/>
        </p:nvSpPr>
        <p:spPr>
          <a:xfrm>
            <a:off x="257660" y="2047928"/>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a:extLst>
              <a:ext uri="{FF2B5EF4-FFF2-40B4-BE49-F238E27FC236}">
                <a16:creationId xmlns:a16="http://schemas.microsoft.com/office/drawing/2014/main" id="{BC0DAD47-8EBF-E782-EB47-8DA7FF3A06BC}"/>
              </a:ext>
            </a:extLst>
          </p:cNvPr>
          <p:cNvSpPr/>
          <p:nvPr/>
        </p:nvSpPr>
        <p:spPr>
          <a:xfrm>
            <a:off x="257659" y="2900334"/>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Notched Right 7">
            <a:extLst>
              <a:ext uri="{FF2B5EF4-FFF2-40B4-BE49-F238E27FC236}">
                <a16:creationId xmlns:a16="http://schemas.microsoft.com/office/drawing/2014/main" id="{323C0466-D6FD-18A6-0140-66B1EC172162}"/>
              </a:ext>
            </a:extLst>
          </p:cNvPr>
          <p:cNvSpPr/>
          <p:nvPr/>
        </p:nvSpPr>
        <p:spPr>
          <a:xfrm>
            <a:off x="257659" y="3778571"/>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E6799E88-0ABE-9033-D517-42F7A90776C0}"/>
              </a:ext>
            </a:extLst>
          </p:cNvPr>
          <p:cNvSpPr/>
          <p:nvPr/>
        </p:nvSpPr>
        <p:spPr>
          <a:xfrm>
            <a:off x="257658" y="4557074"/>
            <a:ext cx="581186" cy="374542"/>
          </a:xfrm>
          <a:prstGeom prst="notchedRightArrow">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13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2E4C65-C8BB-01B6-1EE1-AAE38E3CA050}"/>
              </a:ext>
            </a:extLst>
          </p:cNvPr>
          <p:cNvSpPr/>
          <p:nvPr/>
        </p:nvSpPr>
        <p:spPr>
          <a:xfrm>
            <a:off x="513292" y="1656292"/>
            <a:ext cx="4201582" cy="4656666"/>
          </a:xfrm>
          <a:prstGeom prst="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Our Upgrade Toolkit</a:t>
            </a:r>
            <a:endParaRPr lang="en-US"/>
          </a:p>
        </p:txBody>
      </p:sp>
      <p:sp>
        <p:nvSpPr>
          <p:cNvPr id="6" name="Rectangle: Rounded Corners 5">
            <a:extLst>
              <a:ext uri="{FF2B5EF4-FFF2-40B4-BE49-F238E27FC236}">
                <a16:creationId xmlns:a16="http://schemas.microsoft.com/office/drawing/2014/main" id="{2F7B02E7-6BDF-DA54-B6FE-FA1565A82DF0}"/>
              </a:ext>
            </a:extLst>
          </p:cNvPr>
          <p:cNvSpPr/>
          <p:nvPr/>
        </p:nvSpPr>
        <p:spPr>
          <a:xfrm>
            <a:off x="5493358" y="2517256"/>
            <a:ext cx="953577" cy="657386"/>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cs typeface="Arial"/>
              </a:rPr>
              <a:t>Scale Up!</a:t>
            </a:r>
            <a:endParaRPr lang="en-US" sz="1400" b="1"/>
          </a:p>
        </p:txBody>
      </p:sp>
      <p:sp>
        <p:nvSpPr>
          <p:cNvPr id="9" name="TextBox 8">
            <a:extLst>
              <a:ext uri="{FF2B5EF4-FFF2-40B4-BE49-F238E27FC236}">
                <a16:creationId xmlns:a16="http://schemas.microsoft.com/office/drawing/2014/main" id="{13203AF9-56DC-5960-FBF9-B71A9EE8854F}"/>
              </a:ext>
            </a:extLst>
          </p:cNvPr>
          <p:cNvSpPr txBox="1"/>
          <p:nvPr/>
        </p:nvSpPr>
        <p:spPr>
          <a:xfrm>
            <a:off x="6588126" y="2587624"/>
            <a:ext cx="44132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Page on website/intranet</a:t>
            </a:r>
          </a:p>
        </p:txBody>
      </p:sp>
      <p:pic>
        <p:nvPicPr>
          <p:cNvPr id="2" name="Picture 2" descr="Graphical user interface, text, application, email&#10;&#10;Description automatically generated">
            <a:extLst>
              <a:ext uri="{FF2B5EF4-FFF2-40B4-BE49-F238E27FC236}">
                <a16:creationId xmlns:a16="http://schemas.microsoft.com/office/drawing/2014/main" id="{50351691-0F65-6FE0-0CD9-B353EF764AF3}"/>
              </a:ext>
            </a:extLst>
          </p:cNvPr>
          <p:cNvPicPr>
            <a:picLocks noChangeAspect="1"/>
          </p:cNvPicPr>
          <p:nvPr/>
        </p:nvPicPr>
        <p:blipFill>
          <a:blip r:embed="rId2"/>
          <a:stretch>
            <a:fillRect/>
          </a:stretch>
        </p:blipFill>
        <p:spPr>
          <a:xfrm>
            <a:off x="681567" y="1779738"/>
            <a:ext cx="3822700" cy="2144943"/>
          </a:xfrm>
          <a:prstGeom prst="rect">
            <a:avLst/>
          </a:prstGeom>
        </p:spPr>
      </p:pic>
      <p:pic>
        <p:nvPicPr>
          <p:cNvPr id="3" name="Picture 7" descr="Text&#10;&#10;Description automatically generated">
            <a:extLst>
              <a:ext uri="{FF2B5EF4-FFF2-40B4-BE49-F238E27FC236}">
                <a16:creationId xmlns:a16="http://schemas.microsoft.com/office/drawing/2014/main" id="{4836544F-4FD5-1A8A-8388-48280643668F}"/>
              </a:ext>
            </a:extLst>
          </p:cNvPr>
          <p:cNvPicPr>
            <a:picLocks noChangeAspect="1"/>
          </p:cNvPicPr>
          <p:nvPr/>
        </p:nvPicPr>
        <p:blipFill>
          <a:blip r:embed="rId3"/>
          <a:stretch>
            <a:fillRect/>
          </a:stretch>
        </p:blipFill>
        <p:spPr>
          <a:xfrm>
            <a:off x="681567" y="4044571"/>
            <a:ext cx="3812116" cy="2134359"/>
          </a:xfrm>
          <a:prstGeom prst="rect">
            <a:avLst/>
          </a:prstGeom>
        </p:spPr>
      </p:pic>
      <p:sp>
        <p:nvSpPr>
          <p:cNvPr id="8" name="TextBox 7">
            <a:extLst>
              <a:ext uri="{FF2B5EF4-FFF2-40B4-BE49-F238E27FC236}">
                <a16:creationId xmlns:a16="http://schemas.microsoft.com/office/drawing/2014/main" id="{C05F2DCB-2BAD-6D50-E00F-BAEA82E67D73}"/>
              </a:ext>
            </a:extLst>
          </p:cNvPr>
          <p:cNvSpPr txBox="1"/>
          <p:nvPr/>
        </p:nvSpPr>
        <p:spPr>
          <a:xfrm>
            <a:off x="6207124" y="3427942"/>
            <a:ext cx="5857874"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Arial" panose="020B0604020202020204"/>
              </a:rPr>
              <a:t>Upgrade-related info in </a:t>
            </a:r>
            <a:r>
              <a:rPr lang="en-US" sz="2400" b="1">
                <a:solidFill>
                  <a:srgbClr val="ED7D31"/>
                </a:solidFill>
                <a:cs typeface="Arial" panose="020B0604020202020204"/>
              </a:rPr>
              <a:t>one spot</a:t>
            </a:r>
          </a:p>
          <a:p>
            <a:r>
              <a:rPr lang="en-US" sz="1000">
                <a:cs typeface="Arial" panose="020B0604020202020204"/>
              </a:rPr>
              <a:t>   </a:t>
            </a:r>
          </a:p>
          <a:p>
            <a:pPr marL="285750" indent="-285750">
              <a:buFont typeface="Arial"/>
              <a:buChar char="•"/>
            </a:pPr>
            <a:r>
              <a:rPr lang="en-US" sz="2400" b="1">
                <a:solidFill>
                  <a:srgbClr val="ED7D31"/>
                </a:solidFill>
                <a:cs typeface="Arial" panose="020B0604020202020204"/>
              </a:rPr>
              <a:t>Dates</a:t>
            </a:r>
            <a:r>
              <a:rPr lang="en-US" sz="2400">
                <a:solidFill>
                  <a:srgbClr val="27272A"/>
                </a:solidFill>
                <a:cs typeface="Arial" panose="020B0604020202020204"/>
              </a:rPr>
              <a:t> for upgrade, downtime info</a:t>
            </a:r>
          </a:p>
          <a:p>
            <a:r>
              <a:rPr lang="en-US" sz="1000">
                <a:cs typeface="Arial" panose="020B0604020202020204"/>
              </a:rPr>
              <a:t>  </a:t>
            </a:r>
          </a:p>
          <a:p>
            <a:pPr marL="285750" indent="-285750">
              <a:buFont typeface="Arial"/>
              <a:buChar char="•"/>
            </a:pPr>
            <a:r>
              <a:rPr lang="en-US" sz="2400">
                <a:cs typeface="Arial" panose="020B0604020202020204"/>
              </a:rPr>
              <a:t>Training and documentation </a:t>
            </a:r>
            <a:r>
              <a:rPr lang="en-US" sz="2400" b="1">
                <a:solidFill>
                  <a:srgbClr val="ED7D31"/>
                </a:solidFill>
                <a:cs typeface="Arial" panose="020B0604020202020204"/>
              </a:rPr>
              <a:t>resources</a:t>
            </a:r>
            <a:endParaRPr lang="en-US" b="1">
              <a:solidFill>
                <a:srgbClr val="ED7D31"/>
              </a:solidFill>
              <a:cs typeface="Arial" panose="020B0604020202020204"/>
            </a:endParaRPr>
          </a:p>
          <a:p>
            <a:r>
              <a:rPr lang="en-US" sz="1000">
                <a:cs typeface="Arial" panose="020B0604020202020204"/>
              </a:rPr>
              <a:t>  </a:t>
            </a:r>
          </a:p>
          <a:p>
            <a:pPr marL="285750" indent="-285750">
              <a:buFont typeface="Arial"/>
              <a:buChar char="•"/>
            </a:pPr>
            <a:r>
              <a:rPr lang="en-US" sz="2400" b="1">
                <a:solidFill>
                  <a:srgbClr val="ED7D31"/>
                </a:solidFill>
                <a:cs typeface="Arial" panose="020B0604020202020204"/>
              </a:rPr>
              <a:t>Issues</a:t>
            </a:r>
            <a:r>
              <a:rPr lang="en-US" sz="2400">
                <a:cs typeface="Arial" panose="020B0604020202020204"/>
              </a:rPr>
              <a:t> log</a:t>
            </a:r>
          </a:p>
        </p:txBody>
      </p:sp>
    </p:spTree>
    <p:extLst>
      <p:ext uri="{BB962C8B-B14F-4D97-AF65-F5344CB8AC3E}">
        <p14:creationId xmlns:p14="http://schemas.microsoft.com/office/powerpoint/2010/main" val="318799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58DB0-6429-8341-8660-2EEC755AD037}"/>
              </a:ext>
            </a:extLst>
          </p:cNvPr>
          <p:cNvSpPr>
            <a:spLocks noGrp="1"/>
          </p:cNvSpPr>
          <p:nvPr>
            <p:ph type="body" sz="quarter" idx="13"/>
          </p:nvPr>
        </p:nvSpPr>
        <p:spPr/>
        <p:txBody>
          <a:bodyPr>
            <a:normAutofit/>
          </a:bodyPr>
          <a:lstStyle/>
          <a:p>
            <a:r>
              <a:rPr lang="en-US" sz="5400" i="0">
                <a:latin typeface="Arial"/>
                <a:ea typeface="Noto Serif"/>
                <a:cs typeface="Noto Serif"/>
              </a:rPr>
              <a:t>     Our Upgrade Process</a:t>
            </a:r>
            <a:endParaRPr lang="en-US" sz="5400">
              <a:latin typeface="Arial"/>
            </a:endParaRPr>
          </a:p>
        </p:txBody>
      </p:sp>
      <p:sp>
        <p:nvSpPr>
          <p:cNvPr id="4" name="Oval 3">
            <a:extLst>
              <a:ext uri="{FF2B5EF4-FFF2-40B4-BE49-F238E27FC236}">
                <a16:creationId xmlns:a16="http://schemas.microsoft.com/office/drawing/2014/main" id="{C80E7179-3F43-E9F5-E78F-6E5FD16B2A31}"/>
              </a:ext>
            </a:extLst>
          </p:cNvPr>
          <p:cNvSpPr/>
          <p:nvPr/>
        </p:nvSpPr>
        <p:spPr>
          <a:xfrm>
            <a:off x="2027695" y="2705745"/>
            <a:ext cx="1123627" cy="114945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descr="Checklist with solid fill">
            <a:extLst>
              <a:ext uri="{FF2B5EF4-FFF2-40B4-BE49-F238E27FC236}">
                <a16:creationId xmlns:a16="http://schemas.microsoft.com/office/drawing/2014/main" id="{4FBB63DC-C431-3C65-26A8-4B7190F783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38766" y="2816817"/>
            <a:ext cx="914400" cy="914400"/>
          </a:xfrm>
          <a:prstGeom prst="rect">
            <a:avLst/>
          </a:prstGeom>
        </p:spPr>
      </p:pic>
    </p:spTree>
    <p:extLst>
      <p:ext uri="{BB962C8B-B14F-4D97-AF65-F5344CB8AC3E}">
        <p14:creationId xmlns:p14="http://schemas.microsoft.com/office/powerpoint/2010/main" val="310726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The Upgrade Process</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94852" y="1819975"/>
            <a:ext cx="9531144"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a:latin typeface="Arial"/>
                <a:cs typeface="Calibri"/>
              </a:rPr>
              <a:t>Decide if you want to upgrade</a:t>
            </a:r>
            <a:endParaRPr lang="en-US" sz="2800">
              <a:cs typeface="Arial"/>
            </a:endParaRPr>
          </a:p>
          <a:p>
            <a:pPr lvl="1"/>
            <a:r>
              <a:rPr lang="en-US" sz="1000">
                <a:latin typeface="Arial"/>
                <a:cs typeface="Calibri"/>
              </a:rPr>
              <a:t>   </a:t>
            </a:r>
          </a:p>
          <a:p>
            <a:pPr lvl="1"/>
            <a:r>
              <a:rPr lang="en-US" sz="2800">
                <a:latin typeface="Arial"/>
                <a:cs typeface="Calibri"/>
              </a:rPr>
              <a:t>Get organized</a:t>
            </a:r>
          </a:p>
          <a:p>
            <a:pPr lvl="1"/>
            <a:r>
              <a:rPr lang="en-US" sz="1000">
                <a:latin typeface="Arial"/>
                <a:cs typeface="Calibri"/>
              </a:rPr>
              <a:t>   </a:t>
            </a:r>
          </a:p>
          <a:p>
            <a:pPr lvl="1"/>
            <a:r>
              <a:rPr lang="en-US" sz="2800">
                <a:latin typeface="Arial"/>
                <a:cs typeface="Calibri"/>
              </a:rPr>
              <a:t>Upgrade the training database</a:t>
            </a:r>
          </a:p>
          <a:p>
            <a:pPr lvl="1"/>
            <a:r>
              <a:rPr lang="en-US" sz="1000">
                <a:latin typeface="Arial"/>
                <a:cs typeface="Calibri"/>
              </a:rPr>
              <a:t>   </a:t>
            </a:r>
          </a:p>
          <a:p>
            <a:pPr lvl="1"/>
            <a:r>
              <a:rPr lang="en-US" sz="2800">
                <a:latin typeface="Arial"/>
                <a:cs typeface="Calibri"/>
              </a:rPr>
              <a:t>Testing and QA</a:t>
            </a:r>
          </a:p>
          <a:p>
            <a:pPr lvl="1"/>
            <a:r>
              <a:rPr lang="en-US" sz="1000">
                <a:latin typeface="Arial"/>
                <a:cs typeface="Calibri"/>
              </a:rPr>
              <a:t>   </a:t>
            </a:r>
          </a:p>
          <a:p>
            <a:pPr lvl="1"/>
            <a:r>
              <a:rPr lang="en-US" sz="2800">
                <a:latin typeface="Arial"/>
                <a:cs typeface="Calibri"/>
              </a:rPr>
              <a:t>Documentation and training staff</a:t>
            </a:r>
          </a:p>
          <a:p>
            <a:pPr lvl="1"/>
            <a:r>
              <a:rPr lang="en-US" sz="1000">
                <a:latin typeface="Arial"/>
                <a:cs typeface="Calibri"/>
              </a:rPr>
              <a:t>   </a:t>
            </a:r>
          </a:p>
          <a:p>
            <a:pPr lvl="1"/>
            <a:r>
              <a:rPr lang="en-US" sz="2800">
                <a:latin typeface="Arial"/>
                <a:cs typeface="Calibri"/>
              </a:rPr>
              <a:t>Schedule production upgrade</a:t>
            </a:r>
          </a:p>
          <a:p>
            <a:pPr lvl="1"/>
            <a:r>
              <a:rPr lang="en-US" sz="1000">
                <a:latin typeface="Arial"/>
                <a:cs typeface="Calibri"/>
              </a:rPr>
              <a:t>   </a:t>
            </a:r>
          </a:p>
          <a:p>
            <a:pPr lvl="1"/>
            <a:r>
              <a:rPr lang="en-US" sz="2800">
                <a:latin typeface="Arial"/>
                <a:cs typeface="Calibri"/>
              </a:rPr>
              <a:t>Upgrade</a:t>
            </a: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Badge 1 with solid fill">
            <a:extLst>
              <a:ext uri="{FF2B5EF4-FFF2-40B4-BE49-F238E27FC236}">
                <a16:creationId xmlns:a16="http://schemas.microsoft.com/office/drawing/2014/main" id="{3FC582AA-7AAC-5EFE-F274-E0ED02A48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708" y="1869209"/>
            <a:ext cx="423719" cy="423719"/>
          </a:xfrm>
          <a:prstGeom prst="rect">
            <a:avLst/>
          </a:prstGeom>
        </p:spPr>
      </p:pic>
      <p:pic>
        <p:nvPicPr>
          <p:cNvPr id="4" name="Graphic 4" descr="Badge with solid fill">
            <a:extLst>
              <a:ext uri="{FF2B5EF4-FFF2-40B4-BE49-F238E27FC236}">
                <a16:creationId xmlns:a16="http://schemas.microsoft.com/office/drawing/2014/main" id="{F4921FDA-DDE8-473F-586F-D3F06149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6988" y="2454275"/>
            <a:ext cx="422275" cy="422275"/>
          </a:xfrm>
          <a:prstGeom prst="rect">
            <a:avLst/>
          </a:prstGeom>
        </p:spPr>
      </p:pic>
      <p:pic>
        <p:nvPicPr>
          <p:cNvPr id="5" name="Graphic 5" descr="Badge 3 with solid fill">
            <a:extLst>
              <a:ext uri="{FF2B5EF4-FFF2-40B4-BE49-F238E27FC236}">
                <a16:creationId xmlns:a16="http://schemas.microsoft.com/office/drawing/2014/main" id="{945EA869-85CB-5B8D-3ADD-8A8837BB3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988" y="3038475"/>
            <a:ext cx="423863" cy="422275"/>
          </a:xfrm>
          <a:prstGeom prst="rect">
            <a:avLst/>
          </a:prstGeom>
        </p:spPr>
      </p:pic>
      <p:pic>
        <p:nvPicPr>
          <p:cNvPr id="6" name="Graphic 7" descr="Badge 4 with solid fill">
            <a:extLst>
              <a:ext uri="{FF2B5EF4-FFF2-40B4-BE49-F238E27FC236}">
                <a16:creationId xmlns:a16="http://schemas.microsoft.com/office/drawing/2014/main" id="{9EDD996C-35CE-51E3-880D-CBF16545A8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6988" y="3624263"/>
            <a:ext cx="422275" cy="422275"/>
          </a:xfrm>
          <a:prstGeom prst="rect">
            <a:avLst/>
          </a:prstGeom>
        </p:spPr>
      </p:pic>
      <p:pic>
        <p:nvPicPr>
          <p:cNvPr id="8" name="Graphic 8" descr="Badge 5 with solid fill">
            <a:extLst>
              <a:ext uri="{FF2B5EF4-FFF2-40B4-BE49-F238E27FC236}">
                <a16:creationId xmlns:a16="http://schemas.microsoft.com/office/drawing/2014/main" id="{3466103B-9C5D-0B65-D23F-5CAC0E3DCC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96988" y="4208463"/>
            <a:ext cx="422275" cy="422275"/>
          </a:xfrm>
          <a:prstGeom prst="rect">
            <a:avLst/>
          </a:prstGeom>
        </p:spPr>
      </p:pic>
      <p:pic>
        <p:nvPicPr>
          <p:cNvPr id="9" name="Graphic 9" descr="Badge 6 with solid fill">
            <a:extLst>
              <a:ext uri="{FF2B5EF4-FFF2-40B4-BE49-F238E27FC236}">
                <a16:creationId xmlns:a16="http://schemas.microsoft.com/office/drawing/2014/main" id="{18731127-B4DB-026C-8136-FA6B241EB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988" y="4794250"/>
            <a:ext cx="423863" cy="422275"/>
          </a:xfrm>
          <a:prstGeom prst="rect">
            <a:avLst/>
          </a:prstGeom>
        </p:spPr>
      </p:pic>
      <p:pic>
        <p:nvPicPr>
          <p:cNvPr id="10" name="Graphic 10" descr="Badge 7 with solid fill">
            <a:extLst>
              <a:ext uri="{FF2B5EF4-FFF2-40B4-BE49-F238E27FC236}">
                <a16:creationId xmlns:a16="http://schemas.microsoft.com/office/drawing/2014/main" id="{A8084831-381C-82CD-51A0-F942CCF255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96988" y="5380038"/>
            <a:ext cx="422275" cy="422275"/>
          </a:xfrm>
          <a:prstGeom prst="rect">
            <a:avLst/>
          </a:prstGeom>
        </p:spPr>
      </p:pic>
    </p:spTree>
    <p:extLst>
      <p:ext uri="{BB962C8B-B14F-4D97-AF65-F5344CB8AC3E}">
        <p14:creationId xmlns:p14="http://schemas.microsoft.com/office/powerpoint/2010/main" val="328525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The Upgrade Process</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94852" y="1819975"/>
            <a:ext cx="9531144"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b="1">
                <a:latin typeface="Arial"/>
                <a:cs typeface="Calibri"/>
              </a:rPr>
              <a:t>Decide if you want to upgrade</a:t>
            </a:r>
            <a:endParaRPr lang="en-US" sz="2800" b="1">
              <a:cs typeface="Arial"/>
            </a:endParaRPr>
          </a:p>
          <a:p>
            <a:pPr lvl="1"/>
            <a:r>
              <a:rPr lang="en-US" sz="1000">
                <a:latin typeface="Arial"/>
                <a:cs typeface="Calibri"/>
              </a:rPr>
              <a:t>   </a:t>
            </a:r>
          </a:p>
          <a:p>
            <a:pPr lvl="1"/>
            <a:r>
              <a:rPr lang="en-US" sz="2800">
                <a:solidFill>
                  <a:schemeClr val="bg1">
                    <a:lumMod val="85000"/>
                  </a:schemeClr>
                </a:solidFill>
                <a:latin typeface="Arial"/>
                <a:cs typeface="Calibri"/>
              </a:rPr>
              <a:t>Get organized</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Upgrade the training database</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Testing and QA</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Documentation and training staff</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Schedule production upgrade</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Upgrade</a:t>
            </a: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Badge 1 with solid fill">
            <a:extLst>
              <a:ext uri="{FF2B5EF4-FFF2-40B4-BE49-F238E27FC236}">
                <a16:creationId xmlns:a16="http://schemas.microsoft.com/office/drawing/2014/main" id="{3FC582AA-7AAC-5EFE-F274-E0ED02A48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708" y="1869209"/>
            <a:ext cx="423719" cy="423719"/>
          </a:xfrm>
          <a:prstGeom prst="rect">
            <a:avLst/>
          </a:prstGeom>
        </p:spPr>
      </p:pic>
      <p:pic>
        <p:nvPicPr>
          <p:cNvPr id="4" name="Graphic 4" descr="Badge with solid fill">
            <a:extLst>
              <a:ext uri="{FF2B5EF4-FFF2-40B4-BE49-F238E27FC236}">
                <a16:creationId xmlns:a16="http://schemas.microsoft.com/office/drawing/2014/main" id="{F4921FDA-DDE8-473F-586F-D3F06149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6988" y="2454275"/>
            <a:ext cx="422275" cy="422275"/>
          </a:xfrm>
          <a:prstGeom prst="rect">
            <a:avLst/>
          </a:prstGeom>
        </p:spPr>
      </p:pic>
      <p:pic>
        <p:nvPicPr>
          <p:cNvPr id="5" name="Graphic 5" descr="Badge 3 with solid fill">
            <a:extLst>
              <a:ext uri="{FF2B5EF4-FFF2-40B4-BE49-F238E27FC236}">
                <a16:creationId xmlns:a16="http://schemas.microsoft.com/office/drawing/2014/main" id="{945EA869-85CB-5B8D-3ADD-8A8837BB3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988" y="3038475"/>
            <a:ext cx="423863" cy="422275"/>
          </a:xfrm>
          <a:prstGeom prst="rect">
            <a:avLst/>
          </a:prstGeom>
        </p:spPr>
      </p:pic>
      <p:pic>
        <p:nvPicPr>
          <p:cNvPr id="6" name="Graphic 7" descr="Badge 4 with solid fill">
            <a:extLst>
              <a:ext uri="{FF2B5EF4-FFF2-40B4-BE49-F238E27FC236}">
                <a16:creationId xmlns:a16="http://schemas.microsoft.com/office/drawing/2014/main" id="{9EDD996C-35CE-51E3-880D-CBF16545A8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6988" y="3624263"/>
            <a:ext cx="422275" cy="422275"/>
          </a:xfrm>
          <a:prstGeom prst="rect">
            <a:avLst/>
          </a:prstGeom>
        </p:spPr>
      </p:pic>
      <p:pic>
        <p:nvPicPr>
          <p:cNvPr id="8" name="Graphic 8" descr="Badge 5 with solid fill">
            <a:extLst>
              <a:ext uri="{FF2B5EF4-FFF2-40B4-BE49-F238E27FC236}">
                <a16:creationId xmlns:a16="http://schemas.microsoft.com/office/drawing/2014/main" id="{3466103B-9C5D-0B65-D23F-5CAC0E3DCC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96988" y="4208463"/>
            <a:ext cx="422275" cy="422275"/>
          </a:xfrm>
          <a:prstGeom prst="rect">
            <a:avLst/>
          </a:prstGeom>
        </p:spPr>
      </p:pic>
      <p:pic>
        <p:nvPicPr>
          <p:cNvPr id="9" name="Graphic 9" descr="Badge 6 with solid fill">
            <a:extLst>
              <a:ext uri="{FF2B5EF4-FFF2-40B4-BE49-F238E27FC236}">
                <a16:creationId xmlns:a16="http://schemas.microsoft.com/office/drawing/2014/main" id="{18731127-B4DB-026C-8136-FA6B241EB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988" y="4794250"/>
            <a:ext cx="423863" cy="422275"/>
          </a:xfrm>
          <a:prstGeom prst="rect">
            <a:avLst/>
          </a:prstGeom>
        </p:spPr>
      </p:pic>
      <p:pic>
        <p:nvPicPr>
          <p:cNvPr id="10" name="Graphic 10" descr="Badge 7 with solid fill">
            <a:extLst>
              <a:ext uri="{FF2B5EF4-FFF2-40B4-BE49-F238E27FC236}">
                <a16:creationId xmlns:a16="http://schemas.microsoft.com/office/drawing/2014/main" id="{A8084831-381C-82CD-51A0-F942CCF255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96988" y="5380038"/>
            <a:ext cx="422275" cy="422275"/>
          </a:xfrm>
          <a:prstGeom prst="rect">
            <a:avLst/>
          </a:prstGeom>
        </p:spPr>
      </p:pic>
    </p:spTree>
    <p:extLst>
      <p:ext uri="{BB962C8B-B14F-4D97-AF65-F5344CB8AC3E}">
        <p14:creationId xmlns:p14="http://schemas.microsoft.com/office/powerpoint/2010/main" val="27567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4" descr="Warning with solid fill">
            <a:extLst>
              <a:ext uri="{FF2B5EF4-FFF2-40B4-BE49-F238E27FC236}">
                <a16:creationId xmlns:a16="http://schemas.microsoft.com/office/drawing/2014/main" id="{C6832F94-0E37-C241-5CD7-5CD67BB26F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5626" y="1326572"/>
            <a:ext cx="4957619" cy="5021119"/>
          </a:xfrm>
          <a:prstGeom prst="rect">
            <a:avLst/>
          </a:prstGeom>
        </p:spPr>
      </p:pic>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1: Decide if You Want to Upgrade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060479" y="2706666"/>
            <a:ext cx="10077243" cy="41549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a:latin typeface="Arial"/>
                <a:cs typeface="Calibri"/>
              </a:rPr>
              <a:t>Just because a software upgrade comes out </a:t>
            </a:r>
            <a:r>
              <a:rPr lang="en-US" sz="4000" b="1">
                <a:solidFill>
                  <a:srgbClr val="ED7D31"/>
                </a:solidFill>
                <a:latin typeface="Arial"/>
                <a:cs typeface="Calibri"/>
              </a:rPr>
              <a:t>does not</a:t>
            </a:r>
            <a:r>
              <a:rPr lang="en-US" sz="4000">
                <a:latin typeface="Arial"/>
                <a:cs typeface="Calibri"/>
              </a:rPr>
              <a:t> mean you should automatically take it!</a:t>
            </a:r>
            <a:endParaRPr lang="en-US" sz="4000">
              <a:cs typeface="Arial" panose="020B0604020202020204"/>
            </a:endParaRPr>
          </a:p>
          <a:p>
            <a:endParaRPr lang="en-US" sz="2400">
              <a:latin typeface="Arial"/>
              <a:cs typeface="Calibri"/>
            </a:endParaRPr>
          </a:p>
          <a:p>
            <a:endParaRPr lang="en-US" sz="2400">
              <a:latin typeface="Arial"/>
              <a:cs typeface="Calibri"/>
            </a:endParaRPr>
          </a:p>
          <a:p>
            <a:endParaRPr lang="en-US" sz="2400">
              <a:latin typeface="Arial"/>
              <a:cs typeface="Calibri"/>
            </a:endParaRPr>
          </a:p>
          <a:p>
            <a:pPr marL="285750" indent="-285750">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Tree>
    <p:extLst>
      <p:ext uri="{BB962C8B-B14F-4D97-AF65-F5344CB8AC3E}">
        <p14:creationId xmlns:p14="http://schemas.microsoft.com/office/powerpoint/2010/main" val="23982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Agenda</a:t>
            </a:r>
            <a:endParaRPr lang="en-US"/>
          </a:p>
        </p:txBody>
      </p:sp>
      <p:sp>
        <p:nvSpPr>
          <p:cNvPr id="18" name="Rectangle: Rounded Corners 17">
            <a:extLst>
              <a:ext uri="{FF2B5EF4-FFF2-40B4-BE49-F238E27FC236}">
                <a16:creationId xmlns:a16="http://schemas.microsoft.com/office/drawing/2014/main" id="{D91BE57B-E730-3B87-22FC-CEAA0B7740C8}"/>
              </a:ext>
            </a:extLst>
          </p:cNvPr>
          <p:cNvSpPr/>
          <p:nvPr/>
        </p:nvSpPr>
        <p:spPr>
          <a:xfrm>
            <a:off x="1783021" y="2334075"/>
            <a:ext cx="1885627" cy="1084881"/>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cs typeface="Arial"/>
              </a:rPr>
              <a:t>Scale </a:t>
            </a:r>
            <a:endParaRPr lang="en-US" sz="1400" b="1">
              <a:cs typeface="Arial"/>
            </a:endParaRPr>
          </a:p>
          <a:p>
            <a:pPr algn="ctr"/>
            <a:r>
              <a:rPr lang="en-US" sz="2800" b="1">
                <a:cs typeface="Arial"/>
              </a:rPr>
              <a:t>Up!</a:t>
            </a:r>
            <a:endParaRPr lang="en-US" sz="1400" b="1">
              <a:cs typeface="Arial"/>
            </a:endParaRPr>
          </a:p>
        </p:txBody>
      </p:sp>
      <p:sp>
        <p:nvSpPr>
          <p:cNvPr id="19" name="Rectangle: Rounded Corners 18">
            <a:extLst>
              <a:ext uri="{FF2B5EF4-FFF2-40B4-BE49-F238E27FC236}">
                <a16:creationId xmlns:a16="http://schemas.microsoft.com/office/drawing/2014/main" id="{3A6455C6-277C-DC08-EDBA-A2EAEF9F2C2F}"/>
              </a:ext>
            </a:extLst>
          </p:cNvPr>
          <p:cNvSpPr/>
          <p:nvPr/>
        </p:nvSpPr>
        <p:spPr>
          <a:xfrm>
            <a:off x="1783020" y="4413430"/>
            <a:ext cx="1885627" cy="1162372"/>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cs typeface="Arial"/>
              </a:rPr>
              <a:t>Scale Down!</a:t>
            </a:r>
            <a:endParaRPr lang="en-US" sz="1400" b="1">
              <a:cs typeface="Arial"/>
            </a:endParaRPr>
          </a:p>
        </p:txBody>
      </p:sp>
      <p:sp>
        <p:nvSpPr>
          <p:cNvPr id="2" name="TextBox 1">
            <a:extLst>
              <a:ext uri="{FF2B5EF4-FFF2-40B4-BE49-F238E27FC236}">
                <a16:creationId xmlns:a16="http://schemas.microsoft.com/office/drawing/2014/main" id="{D1B62E12-311F-FE98-8FC7-87AA63262FC1}"/>
              </a:ext>
            </a:extLst>
          </p:cNvPr>
          <p:cNvSpPr txBox="1"/>
          <p:nvPr/>
        </p:nvSpPr>
        <p:spPr>
          <a:xfrm>
            <a:off x="3919779" y="2615338"/>
            <a:ext cx="69548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 If you have the capacity for a little more</a:t>
            </a:r>
            <a:endParaRPr lang="en-US" sz="2000">
              <a:cs typeface="Arial" panose="020B0604020202020204"/>
            </a:endParaRPr>
          </a:p>
        </p:txBody>
      </p:sp>
      <p:sp>
        <p:nvSpPr>
          <p:cNvPr id="5" name="TextBox 4">
            <a:extLst>
              <a:ext uri="{FF2B5EF4-FFF2-40B4-BE49-F238E27FC236}">
                <a16:creationId xmlns:a16="http://schemas.microsoft.com/office/drawing/2014/main" id="{A860AFBA-EBCD-E13D-0027-6D8A11E0EF4F}"/>
              </a:ext>
            </a:extLst>
          </p:cNvPr>
          <p:cNvSpPr txBox="1"/>
          <p:nvPr/>
        </p:nvSpPr>
        <p:spPr>
          <a:xfrm>
            <a:off x="3919778" y="4733439"/>
            <a:ext cx="69548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 If you have the capacity for a little less</a:t>
            </a:r>
            <a:endParaRPr lang="en-US" sz="2000">
              <a:cs typeface="Arial" panose="020B0604020202020204"/>
            </a:endParaRPr>
          </a:p>
        </p:txBody>
      </p:sp>
    </p:spTree>
    <p:extLst>
      <p:ext uri="{BB962C8B-B14F-4D97-AF65-F5344CB8AC3E}">
        <p14:creationId xmlns:p14="http://schemas.microsoft.com/office/powerpoint/2010/main" val="9535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1: Decide if You Want to Upgrade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793779" y="1652566"/>
            <a:ext cx="5098843"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Arial"/>
              <a:cs typeface="Calibri"/>
            </a:endParaRPr>
          </a:p>
          <a:p>
            <a:r>
              <a:rPr lang="en-US" sz="3200">
                <a:latin typeface="Arial"/>
                <a:cs typeface="Calibri"/>
              </a:rPr>
              <a:t>   What to do</a:t>
            </a:r>
          </a:p>
          <a:p>
            <a:endParaRPr lang="en-US" sz="3200">
              <a:latin typeface="Arial"/>
              <a:cs typeface="Calibri"/>
            </a:endParaRPr>
          </a:p>
          <a:p>
            <a:pPr marL="285750" indent="-285750">
              <a:buFont typeface="Symbol,Sans-Serif"/>
              <a:buChar char="•"/>
            </a:pPr>
            <a:r>
              <a:rPr lang="en-US" sz="2400" b="1">
                <a:solidFill>
                  <a:srgbClr val="ED7D31"/>
                </a:solidFill>
                <a:latin typeface="Arial"/>
                <a:cs typeface="Arial"/>
              </a:rPr>
              <a:t>Review</a:t>
            </a:r>
            <a:r>
              <a:rPr lang="en-US" sz="2400">
                <a:latin typeface="Arial"/>
                <a:cs typeface="Arial"/>
              </a:rPr>
              <a:t> What’s New document for new features, Known Issues page</a:t>
            </a:r>
            <a:r>
              <a:rPr lang="en-US" sz="2400" b="1">
                <a:solidFill>
                  <a:srgbClr val="ED7D31"/>
                </a:solidFill>
                <a:latin typeface="Arial"/>
                <a:cs typeface="Arial"/>
              </a:rPr>
              <a:t> </a:t>
            </a:r>
            <a:r>
              <a:rPr lang="en-US" sz="2400">
                <a:latin typeface="Arial"/>
                <a:cs typeface="Arial"/>
              </a:rPr>
              <a:t>for bug fixes</a:t>
            </a:r>
          </a:p>
          <a:p>
            <a:endParaRPr lang="en-US" sz="2400">
              <a:latin typeface="Arial"/>
              <a:cs typeface="Arial"/>
            </a:endParaRPr>
          </a:p>
          <a:p>
            <a:pPr marL="285750" indent="-285750">
              <a:buFont typeface="Symbol,Sans-Serif"/>
              <a:buChar char="•"/>
            </a:pPr>
            <a:r>
              <a:rPr lang="en-US" sz="2400" b="1">
                <a:solidFill>
                  <a:srgbClr val="ED7D31"/>
                </a:solidFill>
                <a:latin typeface="Arial"/>
                <a:cs typeface="Arial"/>
              </a:rPr>
              <a:t>Watch</a:t>
            </a:r>
            <a:r>
              <a:rPr lang="en-US" sz="2400">
                <a:latin typeface="Arial"/>
                <a:cs typeface="Arial"/>
              </a:rPr>
              <a:t> webinars put on by iii to see an overview of new features</a:t>
            </a:r>
            <a:endParaRPr lang="en-US"/>
          </a:p>
          <a:p>
            <a:endParaRPr lang="en-US" sz="2400">
              <a:latin typeface="Arial"/>
              <a:cs typeface="Arial"/>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5" name="Graphic 5" descr="Checklist with solid fill">
            <a:extLst>
              <a:ext uri="{FF2B5EF4-FFF2-40B4-BE49-F238E27FC236}">
                <a16:creationId xmlns:a16="http://schemas.microsoft.com/office/drawing/2014/main" id="{CB8C83C7-3991-AC84-2848-55B24D9898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4926" y="1985818"/>
            <a:ext cx="550719" cy="550719"/>
          </a:xfrm>
          <a:prstGeom prst="rect">
            <a:avLst/>
          </a:prstGeom>
        </p:spPr>
      </p:pic>
      <p:pic>
        <p:nvPicPr>
          <p:cNvPr id="6" name="Graphic 7" descr="Head with gears with solid fill">
            <a:extLst>
              <a:ext uri="{FF2B5EF4-FFF2-40B4-BE49-F238E27FC236}">
                <a16:creationId xmlns:a16="http://schemas.microsoft.com/office/drawing/2014/main" id="{DF18B5E8-1DBA-E04F-2909-9748A75276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0226" y="1983508"/>
            <a:ext cx="550719" cy="550719"/>
          </a:xfrm>
          <a:prstGeom prst="rect">
            <a:avLst/>
          </a:prstGeom>
        </p:spPr>
      </p:pic>
      <p:sp>
        <p:nvSpPr>
          <p:cNvPr id="11" name="TextBox 10">
            <a:extLst>
              <a:ext uri="{FF2B5EF4-FFF2-40B4-BE49-F238E27FC236}">
                <a16:creationId xmlns:a16="http://schemas.microsoft.com/office/drawing/2014/main" id="{62F50777-7716-469E-2AFA-725E5417BC4C}"/>
              </a:ext>
            </a:extLst>
          </p:cNvPr>
          <p:cNvSpPr txBox="1"/>
          <p:nvPr/>
        </p:nvSpPr>
        <p:spPr>
          <a:xfrm>
            <a:off x="6305578" y="1652566"/>
            <a:ext cx="5644943"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Arial"/>
              <a:cs typeface="Calibri"/>
            </a:endParaRPr>
          </a:p>
          <a:p>
            <a:r>
              <a:rPr lang="en-US" sz="3200">
                <a:latin typeface="Arial"/>
                <a:cs typeface="Calibri"/>
              </a:rPr>
              <a:t>   Considerations</a:t>
            </a:r>
          </a:p>
          <a:p>
            <a:r>
              <a:rPr lang="en-US" sz="3200">
                <a:latin typeface="Arial"/>
                <a:cs typeface="Calibri"/>
              </a:rPr>
              <a:t>  </a:t>
            </a:r>
          </a:p>
          <a:p>
            <a:pPr marL="285750" indent="-285750">
              <a:buFont typeface="Symbol"/>
              <a:buChar char="•"/>
            </a:pPr>
            <a:r>
              <a:rPr lang="en-US" sz="2400">
                <a:latin typeface="Arial"/>
                <a:cs typeface="Calibri"/>
              </a:rPr>
              <a:t>Will you </a:t>
            </a:r>
            <a:r>
              <a:rPr lang="en-US" sz="2400" b="1">
                <a:solidFill>
                  <a:srgbClr val="ED7D31"/>
                </a:solidFill>
                <a:latin typeface="Arial"/>
                <a:cs typeface="Calibri"/>
              </a:rPr>
              <a:t>benefit</a:t>
            </a:r>
            <a:r>
              <a:rPr lang="en-US" sz="2400">
                <a:latin typeface="Arial"/>
                <a:cs typeface="Calibri"/>
              </a:rPr>
              <a:t> from new features or Bug fixes?</a:t>
            </a:r>
          </a:p>
          <a:p>
            <a:endParaRPr lang="en-US" sz="2400">
              <a:latin typeface="Arial"/>
              <a:cs typeface="Calibri"/>
            </a:endParaRPr>
          </a:p>
          <a:p>
            <a:pPr marL="285750" indent="-285750">
              <a:buFont typeface="Symbol"/>
              <a:buChar char="•"/>
            </a:pPr>
            <a:r>
              <a:rPr lang="en-US" sz="2400">
                <a:latin typeface="Arial"/>
                <a:cs typeface="Calibri"/>
              </a:rPr>
              <a:t>Does it fit in with your current project </a:t>
            </a:r>
            <a:r>
              <a:rPr lang="en-US" sz="2400" b="1">
                <a:solidFill>
                  <a:srgbClr val="ED7D31"/>
                </a:solidFill>
                <a:latin typeface="Arial"/>
                <a:cs typeface="Calibri"/>
              </a:rPr>
              <a:t>schedule</a:t>
            </a:r>
            <a:r>
              <a:rPr lang="en-US" sz="2400">
                <a:latin typeface="Arial"/>
                <a:cs typeface="Calibri"/>
              </a:rPr>
              <a:t>? </a:t>
            </a:r>
          </a:p>
          <a:p>
            <a:pPr marL="285750" indent="-285750">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Tree>
    <p:extLst>
      <p:ext uri="{BB962C8B-B14F-4D97-AF65-F5344CB8AC3E}">
        <p14:creationId xmlns:p14="http://schemas.microsoft.com/office/powerpoint/2010/main" val="417392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The Upgrade Process</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94852" y="1819975"/>
            <a:ext cx="9531144"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a:solidFill>
                  <a:schemeClr val="bg1">
                    <a:lumMod val="85000"/>
                  </a:schemeClr>
                </a:solidFill>
                <a:latin typeface="Arial"/>
                <a:cs typeface="Calibri"/>
              </a:rPr>
              <a:t>Decide if you want to upgrade</a:t>
            </a:r>
            <a:endParaRPr lang="en-US" sz="2800">
              <a:solidFill>
                <a:schemeClr val="bg1">
                  <a:lumMod val="85000"/>
                </a:schemeClr>
              </a:solidFill>
              <a:cs typeface="Arial"/>
            </a:endParaRPr>
          </a:p>
          <a:p>
            <a:pPr lvl="1"/>
            <a:r>
              <a:rPr lang="en-US" sz="1000">
                <a:latin typeface="Arial"/>
                <a:cs typeface="Calibri"/>
              </a:rPr>
              <a:t>   </a:t>
            </a:r>
          </a:p>
          <a:p>
            <a:pPr lvl="1"/>
            <a:r>
              <a:rPr lang="en-US" sz="2800" b="1">
                <a:latin typeface="Arial"/>
                <a:cs typeface="Calibri"/>
              </a:rPr>
              <a:t>Get organized</a:t>
            </a:r>
          </a:p>
          <a:p>
            <a:pPr lvl="1"/>
            <a:r>
              <a:rPr lang="en-US" sz="1000">
                <a:latin typeface="Arial"/>
                <a:cs typeface="Calibri"/>
              </a:rPr>
              <a:t>   </a:t>
            </a:r>
          </a:p>
          <a:p>
            <a:pPr lvl="1"/>
            <a:r>
              <a:rPr lang="en-US" sz="2800">
                <a:solidFill>
                  <a:schemeClr val="bg1">
                    <a:lumMod val="85000"/>
                  </a:schemeClr>
                </a:solidFill>
                <a:latin typeface="Arial"/>
                <a:cs typeface="Calibri"/>
              </a:rPr>
              <a:t>Upgrade the training database</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Testing and QA</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Documentation and training staff</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Schedule production upgrade</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Upgrade</a:t>
            </a:r>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Badge 1 with solid fill">
            <a:extLst>
              <a:ext uri="{FF2B5EF4-FFF2-40B4-BE49-F238E27FC236}">
                <a16:creationId xmlns:a16="http://schemas.microsoft.com/office/drawing/2014/main" id="{3FC582AA-7AAC-5EFE-F274-E0ED02A48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708" y="1869209"/>
            <a:ext cx="423719" cy="423719"/>
          </a:xfrm>
          <a:prstGeom prst="rect">
            <a:avLst/>
          </a:prstGeom>
        </p:spPr>
      </p:pic>
      <p:pic>
        <p:nvPicPr>
          <p:cNvPr id="4" name="Graphic 4" descr="Badge with solid fill">
            <a:extLst>
              <a:ext uri="{FF2B5EF4-FFF2-40B4-BE49-F238E27FC236}">
                <a16:creationId xmlns:a16="http://schemas.microsoft.com/office/drawing/2014/main" id="{F4921FDA-DDE8-473F-586F-D3F06149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6988" y="2454275"/>
            <a:ext cx="422275" cy="422275"/>
          </a:xfrm>
          <a:prstGeom prst="rect">
            <a:avLst/>
          </a:prstGeom>
        </p:spPr>
      </p:pic>
      <p:pic>
        <p:nvPicPr>
          <p:cNvPr id="5" name="Graphic 5" descr="Badge 3 with solid fill">
            <a:extLst>
              <a:ext uri="{FF2B5EF4-FFF2-40B4-BE49-F238E27FC236}">
                <a16:creationId xmlns:a16="http://schemas.microsoft.com/office/drawing/2014/main" id="{945EA869-85CB-5B8D-3ADD-8A8837BB3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988" y="3038475"/>
            <a:ext cx="423863" cy="422275"/>
          </a:xfrm>
          <a:prstGeom prst="rect">
            <a:avLst/>
          </a:prstGeom>
        </p:spPr>
      </p:pic>
      <p:pic>
        <p:nvPicPr>
          <p:cNvPr id="6" name="Graphic 7" descr="Badge 4 with solid fill">
            <a:extLst>
              <a:ext uri="{FF2B5EF4-FFF2-40B4-BE49-F238E27FC236}">
                <a16:creationId xmlns:a16="http://schemas.microsoft.com/office/drawing/2014/main" id="{9EDD996C-35CE-51E3-880D-CBF16545A8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6988" y="3624263"/>
            <a:ext cx="422275" cy="422275"/>
          </a:xfrm>
          <a:prstGeom prst="rect">
            <a:avLst/>
          </a:prstGeom>
        </p:spPr>
      </p:pic>
      <p:pic>
        <p:nvPicPr>
          <p:cNvPr id="8" name="Graphic 8" descr="Badge 5 with solid fill">
            <a:extLst>
              <a:ext uri="{FF2B5EF4-FFF2-40B4-BE49-F238E27FC236}">
                <a16:creationId xmlns:a16="http://schemas.microsoft.com/office/drawing/2014/main" id="{3466103B-9C5D-0B65-D23F-5CAC0E3DCC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96988" y="4208463"/>
            <a:ext cx="422275" cy="422275"/>
          </a:xfrm>
          <a:prstGeom prst="rect">
            <a:avLst/>
          </a:prstGeom>
        </p:spPr>
      </p:pic>
      <p:pic>
        <p:nvPicPr>
          <p:cNvPr id="9" name="Graphic 9" descr="Badge 6 with solid fill">
            <a:extLst>
              <a:ext uri="{FF2B5EF4-FFF2-40B4-BE49-F238E27FC236}">
                <a16:creationId xmlns:a16="http://schemas.microsoft.com/office/drawing/2014/main" id="{18731127-B4DB-026C-8136-FA6B241EB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988" y="4794250"/>
            <a:ext cx="423863" cy="422275"/>
          </a:xfrm>
          <a:prstGeom prst="rect">
            <a:avLst/>
          </a:prstGeom>
        </p:spPr>
      </p:pic>
      <p:pic>
        <p:nvPicPr>
          <p:cNvPr id="10" name="Graphic 10" descr="Badge 7 with solid fill">
            <a:extLst>
              <a:ext uri="{FF2B5EF4-FFF2-40B4-BE49-F238E27FC236}">
                <a16:creationId xmlns:a16="http://schemas.microsoft.com/office/drawing/2014/main" id="{A8084831-381C-82CD-51A0-F942CCF255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96988" y="5380038"/>
            <a:ext cx="422275" cy="422275"/>
          </a:xfrm>
          <a:prstGeom prst="rect">
            <a:avLst/>
          </a:prstGeom>
        </p:spPr>
      </p:pic>
    </p:spTree>
    <p:extLst>
      <p:ext uri="{BB962C8B-B14F-4D97-AF65-F5344CB8AC3E}">
        <p14:creationId xmlns:p14="http://schemas.microsoft.com/office/powerpoint/2010/main" val="379527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2: Get Organized</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974302" y="2069742"/>
            <a:ext cx="9082026"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Arial"/>
                <a:cs typeface="Calibri"/>
              </a:rPr>
              <a:t>Use your </a:t>
            </a:r>
            <a:r>
              <a:rPr lang="en-US" sz="2800" b="1">
                <a:solidFill>
                  <a:srgbClr val="ED7D31"/>
                </a:solidFill>
                <a:latin typeface="Arial"/>
                <a:cs typeface="Calibri"/>
              </a:rPr>
              <a:t>guides and scripts</a:t>
            </a:r>
          </a:p>
          <a:p>
            <a:pPr marL="285750" indent="-285750">
              <a:buFont typeface="Symbol,Sans-Serif"/>
              <a:buChar char="•"/>
            </a:pPr>
            <a:r>
              <a:rPr lang="en-US" sz="2400">
                <a:latin typeface="Arial"/>
                <a:cs typeface="Arial"/>
              </a:rPr>
              <a:t>Verify project steps in the Upgrade Guide</a:t>
            </a:r>
          </a:p>
          <a:p>
            <a:pPr marL="285750" indent="-285750">
              <a:buFont typeface="Symbol,Sans-Serif"/>
              <a:buChar char="•"/>
            </a:pPr>
            <a:r>
              <a:rPr lang="en-US" sz="2400">
                <a:latin typeface="Arial"/>
                <a:cs typeface="Arial"/>
              </a:rPr>
              <a:t>Verify communication strategy and scripts</a:t>
            </a:r>
          </a:p>
          <a:p>
            <a:pPr marL="285750" indent="-285750">
              <a:buFont typeface="Symbol,Sans-Serif"/>
              <a:buChar char="•"/>
            </a:pPr>
            <a:r>
              <a:rPr lang="en-US" sz="2400">
                <a:cs typeface="Arial"/>
              </a:rPr>
              <a:t>Once you have an upgrade guide, this part won't take long!</a:t>
            </a:r>
          </a:p>
          <a:p>
            <a:endParaRPr lang="en-US" sz="2800">
              <a:latin typeface="Arial"/>
              <a:cs typeface="Arial"/>
            </a:endParaRPr>
          </a:p>
          <a:p>
            <a:endParaRPr lang="en-US" sz="2800">
              <a:latin typeface="Arial"/>
              <a:cs typeface="Arial"/>
            </a:endParaRPr>
          </a:p>
          <a:p>
            <a:r>
              <a:rPr lang="en-US" sz="2800">
                <a:latin typeface="Arial"/>
                <a:cs typeface="Calibri"/>
              </a:rPr>
              <a:t>Update </a:t>
            </a:r>
            <a:r>
              <a:rPr lang="en-US" sz="2800" b="1">
                <a:solidFill>
                  <a:srgbClr val="ED7D31"/>
                </a:solidFill>
                <a:latin typeface="Arial"/>
                <a:cs typeface="Calibri"/>
              </a:rPr>
              <a:t>QA Tasks</a:t>
            </a:r>
          </a:p>
          <a:p>
            <a:pPr marL="342900" indent="-342900">
              <a:buFont typeface="Arial"/>
              <a:buChar char="•"/>
            </a:pPr>
            <a:r>
              <a:rPr lang="en-US" sz="2400">
                <a:latin typeface="Arial"/>
                <a:cs typeface="Calibri"/>
              </a:rPr>
              <a:t>Add new features you want to test</a:t>
            </a:r>
          </a:p>
          <a:p>
            <a:pPr marL="342900" indent="-342900">
              <a:buFont typeface="Arial"/>
              <a:buChar char="•"/>
            </a:pPr>
            <a:r>
              <a:rPr lang="en-US" sz="2400">
                <a:latin typeface="Arial"/>
                <a:cs typeface="Calibri"/>
              </a:rPr>
              <a:t>Update QA assignments</a:t>
            </a:r>
          </a:p>
          <a:p>
            <a:endParaRPr lang="en-US" sz="2400">
              <a:latin typeface="Arial"/>
              <a:cs typeface="Calibri"/>
            </a:endParaRPr>
          </a:p>
          <a:p>
            <a:endParaRPr lang="en-US" sz="2400">
              <a:latin typeface="Arial"/>
              <a:cs typeface="Calibri"/>
            </a:endParaRPr>
          </a:p>
        </p:txBody>
      </p:sp>
      <p:pic>
        <p:nvPicPr>
          <p:cNvPr id="6" name="Graphic 7" descr="Blueprint with solid fill">
            <a:extLst>
              <a:ext uri="{FF2B5EF4-FFF2-40B4-BE49-F238E27FC236}">
                <a16:creationId xmlns:a16="http://schemas.microsoft.com/office/drawing/2014/main" id="{F4A382EF-021F-B16C-B6A8-4B6B601B3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9884" y="4324350"/>
            <a:ext cx="965200" cy="952500"/>
          </a:xfrm>
          <a:prstGeom prst="rect">
            <a:avLst/>
          </a:prstGeom>
        </p:spPr>
      </p:pic>
      <p:pic>
        <p:nvPicPr>
          <p:cNvPr id="8" name="Graphic 8" descr="Treasure Map with solid fill">
            <a:extLst>
              <a:ext uri="{FF2B5EF4-FFF2-40B4-BE49-F238E27FC236}">
                <a16:creationId xmlns:a16="http://schemas.microsoft.com/office/drawing/2014/main" id="{BB9BD642-1F13-E7FE-03D3-36A2808B39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9884" y="2067983"/>
            <a:ext cx="965200" cy="952500"/>
          </a:xfrm>
          <a:prstGeom prst="rect">
            <a:avLst/>
          </a:prstGeom>
        </p:spPr>
      </p:pic>
    </p:spTree>
    <p:extLst>
      <p:ext uri="{BB962C8B-B14F-4D97-AF65-F5344CB8AC3E}">
        <p14:creationId xmlns:p14="http://schemas.microsoft.com/office/powerpoint/2010/main" val="421275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2: Get Organized</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2545802" y="1980842"/>
            <a:ext cx="8015226" cy="37240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solidFill>
                <a:srgbClr val="ED7D31"/>
              </a:solidFill>
              <a:latin typeface="Arial"/>
              <a:cs typeface="Calibri"/>
            </a:endParaRPr>
          </a:p>
          <a:p>
            <a:endParaRPr lang="en-US" sz="2400">
              <a:latin typeface="Arial"/>
              <a:cs typeface="Calibri"/>
            </a:endParaRPr>
          </a:p>
          <a:p>
            <a:pPr lvl="1"/>
            <a:r>
              <a:rPr lang="en-US" sz="2800">
                <a:latin typeface="Arial"/>
                <a:cs typeface="Arial"/>
              </a:rPr>
              <a:t>Figure out your </a:t>
            </a:r>
            <a:r>
              <a:rPr lang="en-US" sz="2800" b="1">
                <a:solidFill>
                  <a:srgbClr val="ED7D31"/>
                </a:solidFill>
                <a:latin typeface="Arial"/>
                <a:cs typeface="Arial"/>
              </a:rPr>
              <a:t>priorities</a:t>
            </a:r>
            <a:r>
              <a:rPr lang="en-US" sz="2800">
                <a:latin typeface="Arial"/>
                <a:cs typeface="Arial"/>
              </a:rPr>
              <a:t> (examples: bug fixes, certain new Leap functions) </a:t>
            </a:r>
          </a:p>
          <a:p>
            <a:pPr lvl="1"/>
            <a:endParaRPr lang="en-US" sz="2800">
              <a:latin typeface="Arial"/>
              <a:cs typeface="Arial"/>
            </a:endParaRPr>
          </a:p>
          <a:p>
            <a:pPr lvl="1"/>
            <a:r>
              <a:rPr lang="en-US" sz="2800">
                <a:latin typeface="Arial"/>
                <a:cs typeface="Arial"/>
              </a:rPr>
              <a:t>Use that to inform the QA tasks and future steps, like training</a:t>
            </a:r>
            <a:endParaRPr lang="en-US" sz="2800">
              <a:cs typeface="Arial"/>
            </a:endParaRPr>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
        <p:nvSpPr>
          <p:cNvPr id="4" name="Rectangle: Rounded Corners 3">
            <a:extLst>
              <a:ext uri="{FF2B5EF4-FFF2-40B4-BE49-F238E27FC236}">
                <a16:creationId xmlns:a16="http://schemas.microsoft.com/office/drawing/2014/main" id="{9BFC9925-AB41-499C-7FCA-CEE83CDFAF2B}"/>
              </a:ext>
            </a:extLst>
          </p:cNvPr>
          <p:cNvSpPr/>
          <p:nvPr/>
        </p:nvSpPr>
        <p:spPr>
          <a:xfrm>
            <a:off x="1281192" y="2773374"/>
            <a:ext cx="1385377" cy="898686"/>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cs typeface="Arial"/>
              </a:rPr>
              <a:t>Scale Down!</a:t>
            </a:r>
          </a:p>
        </p:txBody>
      </p:sp>
    </p:spTree>
    <p:extLst>
      <p:ext uri="{BB962C8B-B14F-4D97-AF65-F5344CB8AC3E}">
        <p14:creationId xmlns:p14="http://schemas.microsoft.com/office/powerpoint/2010/main" val="251229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The Upgrade Process</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94852" y="1819975"/>
            <a:ext cx="9531144"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a:solidFill>
                  <a:schemeClr val="bg1">
                    <a:lumMod val="85000"/>
                  </a:schemeClr>
                </a:solidFill>
                <a:latin typeface="Arial"/>
                <a:cs typeface="Calibri"/>
              </a:rPr>
              <a:t>Decide if you want to upgrade</a:t>
            </a:r>
            <a:endParaRPr lang="en-US" sz="2800">
              <a:solidFill>
                <a:schemeClr val="bg1">
                  <a:lumMod val="85000"/>
                </a:schemeClr>
              </a:solidFill>
              <a:cs typeface="Arial"/>
            </a:endParaRP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Get organized</a:t>
            </a:r>
          </a:p>
          <a:p>
            <a:pPr lvl="1"/>
            <a:r>
              <a:rPr lang="en-US" sz="1000">
                <a:latin typeface="Arial"/>
                <a:cs typeface="Calibri"/>
              </a:rPr>
              <a:t>   </a:t>
            </a:r>
          </a:p>
          <a:p>
            <a:pPr lvl="1"/>
            <a:r>
              <a:rPr lang="en-US" sz="2800" b="1">
                <a:latin typeface="Arial"/>
                <a:cs typeface="Calibri"/>
              </a:rPr>
              <a:t>Upgrade the training database</a:t>
            </a:r>
          </a:p>
          <a:p>
            <a:pPr lvl="1"/>
            <a:r>
              <a:rPr lang="en-US" sz="1000">
                <a:latin typeface="Arial"/>
                <a:cs typeface="Calibri"/>
              </a:rPr>
              <a:t>   </a:t>
            </a:r>
          </a:p>
          <a:p>
            <a:pPr lvl="1"/>
            <a:r>
              <a:rPr lang="en-US" sz="2800">
                <a:solidFill>
                  <a:schemeClr val="bg1">
                    <a:lumMod val="85000"/>
                  </a:schemeClr>
                </a:solidFill>
                <a:latin typeface="Arial"/>
                <a:cs typeface="Calibri"/>
              </a:rPr>
              <a:t>Testing and QA</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Documentation and training staff</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Schedule production upgrade</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Upgrade</a:t>
            </a: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Badge 1 with solid fill">
            <a:extLst>
              <a:ext uri="{FF2B5EF4-FFF2-40B4-BE49-F238E27FC236}">
                <a16:creationId xmlns:a16="http://schemas.microsoft.com/office/drawing/2014/main" id="{3FC582AA-7AAC-5EFE-F274-E0ED02A48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708" y="1869209"/>
            <a:ext cx="423719" cy="423719"/>
          </a:xfrm>
          <a:prstGeom prst="rect">
            <a:avLst/>
          </a:prstGeom>
        </p:spPr>
      </p:pic>
      <p:pic>
        <p:nvPicPr>
          <p:cNvPr id="4" name="Graphic 4" descr="Badge with solid fill">
            <a:extLst>
              <a:ext uri="{FF2B5EF4-FFF2-40B4-BE49-F238E27FC236}">
                <a16:creationId xmlns:a16="http://schemas.microsoft.com/office/drawing/2014/main" id="{F4921FDA-DDE8-473F-586F-D3F06149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6988" y="2454275"/>
            <a:ext cx="422275" cy="422275"/>
          </a:xfrm>
          <a:prstGeom prst="rect">
            <a:avLst/>
          </a:prstGeom>
        </p:spPr>
      </p:pic>
      <p:pic>
        <p:nvPicPr>
          <p:cNvPr id="5" name="Graphic 5" descr="Badge 3 with solid fill">
            <a:extLst>
              <a:ext uri="{FF2B5EF4-FFF2-40B4-BE49-F238E27FC236}">
                <a16:creationId xmlns:a16="http://schemas.microsoft.com/office/drawing/2014/main" id="{945EA869-85CB-5B8D-3ADD-8A8837BB3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988" y="3038475"/>
            <a:ext cx="423863" cy="422275"/>
          </a:xfrm>
          <a:prstGeom prst="rect">
            <a:avLst/>
          </a:prstGeom>
        </p:spPr>
      </p:pic>
      <p:pic>
        <p:nvPicPr>
          <p:cNvPr id="6" name="Graphic 7" descr="Badge 4 with solid fill">
            <a:extLst>
              <a:ext uri="{FF2B5EF4-FFF2-40B4-BE49-F238E27FC236}">
                <a16:creationId xmlns:a16="http://schemas.microsoft.com/office/drawing/2014/main" id="{9EDD996C-35CE-51E3-880D-CBF16545A8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6988" y="3624263"/>
            <a:ext cx="422275" cy="422275"/>
          </a:xfrm>
          <a:prstGeom prst="rect">
            <a:avLst/>
          </a:prstGeom>
        </p:spPr>
      </p:pic>
      <p:pic>
        <p:nvPicPr>
          <p:cNvPr id="8" name="Graphic 8" descr="Badge 5 with solid fill">
            <a:extLst>
              <a:ext uri="{FF2B5EF4-FFF2-40B4-BE49-F238E27FC236}">
                <a16:creationId xmlns:a16="http://schemas.microsoft.com/office/drawing/2014/main" id="{3466103B-9C5D-0B65-D23F-5CAC0E3DCC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96988" y="4208463"/>
            <a:ext cx="422275" cy="422275"/>
          </a:xfrm>
          <a:prstGeom prst="rect">
            <a:avLst/>
          </a:prstGeom>
        </p:spPr>
      </p:pic>
      <p:pic>
        <p:nvPicPr>
          <p:cNvPr id="9" name="Graphic 9" descr="Badge 6 with solid fill">
            <a:extLst>
              <a:ext uri="{FF2B5EF4-FFF2-40B4-BE49-F238E27FC236}">
                <a16:creationId xmlns:a16="http://schemas.microsoft.com/office/drawing/2014/main" id="{18731127-B4DB-026C-8136-FA6B241EB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988" y="4794250"/>
            <a:ext cx="423863" cy="422275"/>
          </a:xfrm>
          <a:prstGeom prst="rect">
            <a:avLst/>
          </a:prstGeom>
        </p:spPr>
      </p:pic>
      <p:pic>
        <p:nvPicPr>
          <p:cNvPr id="10" name="Graphic 10" descr="Badge 7 with solid fill">
            <a:extLst>
              <a:ext uri="{FF2B5EF4-FFF2-40B4-BE49-F238E27FC236}">
                <a16:creationId xmlns:a16="http://schemas.microsoft.com/office/drawing/2014/main" id="{A8084831-381C-82CD-51A0-F942CCF255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96988" y="5380038"/>
            <a:ext cx="422275" cy="422275"/>
          </a:xfrm>
          <a:prstGeom prst="rect">
            <a:avLst/>
          </a:prstGeom>
        </p:spPr>
      </p:pic>
    </p:spTree>
    <p:extLst>
      <p:ext uri="{BB962C8B-B14F-4D97-AF65-F5344CB8AC3E}">
        <p14:creationId xmlns:p14="http://schemas.microsoft.com/office/powerpoint/2010/main" val="246609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3: Upgrade the Training Database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364124" y="2207902"/>
            <a:ext cx="10368190" cy="52014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latin typeface="Arial"/>
                <a:cs typeface="Calibri"/>
              </a:rPr>
              <a:t>Coordinate </a:t>
            </a:r>
            <a:r>
              <a:rPr lang="en-US" sz="2800" b="1">
                <a:solidFill>
                  <a:srgbClr val="ED7D31"/>
                </a:solidFill>
                <a:latin typeface="Arial"/>
                <a:cs typeface="Calibri"/>
              </a:rPr>
              <a:t>training database upgrade</a:t>
            </a:r>
            <a:r>
              <a:rPr lang="en-US" sz="2800">
                <a:latin typeface="Arial"/>
                <a:cs typeface="Calibri"/>
              </a:rPr>
              <a:t> with Innovative</a:t>
            </a:r>
            <a:endParaRPr lang="en-US" sz="2800">
              <a:cs typeface="Arial" panose="020B0604020202020204"/>
            </a:endParaRPr>
          </a:p>
          <a:p>
            <a:pPr marL="457200" indent="-457200">
              <a:buFont typeface="Arial"/>
              <a:buChar char="•"/>
            </a:pPr>
            <a:r>
              <a:rPr lang="en-US" sz="2400">
                <a:latin typeface="Arial"/>
                <a:cs typeface="Calibri"/>
              </a:rPr>
              <a:t>Will you ask for a data sync between production and training?</a:t>
            </a:r>
          </a:p>
          <a:p>
            <a:endParaRPr lang="en-US" sz="2800">
              <a:solidFill>
                <a:srgbClr val="000000"/>
              </a:solidFill>
              <a:latin typeface="Arial"/>
              <a:cs typeface="Calibri"/>
            </a:endParaRPr>
          </a:p>
          <a:p>
            <a:endParaRPr lang="en-US" sz="2800">
              <a:solidFill>
                <a:srgbClr val="000000"/>
              </a:solidFill>
              <a:latin typeface="Arial"/>
              <a:cs typeface="Calibri"/>
            </a:endParaRPr>
          </a:p>
          <a:p>
            <a:r>
              <a:rPr lang="en-US" sz="2800" b="1">
                <a:solidFill>
                  <a:srgbClr val="ED7D31"/>
                </a:solidFill>
                <a:latin typeface="Arial"/>
                <a:cs typeface="Calibri"/>
              </a:rPr>
              <a:t>Send communication</a:t>
            </a:r>
            <a:r>
              <a:rPr lang="en-US" sz="2800">
                <a:latin typeface="Arial"/>
                <a:cs typeface="Calibri"/>
              </a:rPr>
              <a:t> as needed to your libraries or staff</a:t>
            </a:r>
            <a:endParaRPr lang="en-US" sz="2800"/>
          </a:p>
          <a:p>
            <a:pPr marL="342900" indent="-342900">
              <a:buFont typeface="Arial"/>
              <a:buChar char="•"/>
            </a:pPr>
            <a:r>
              <a:rPr lang="en-US" sz="2400">
                <a:latin typeface="Arial"/>
                <a:cs typeface="Calibri"/>
              </a:rPr>
              <a:t>Alerts that training will be upgraded and (if needed) data synced</a:t>
            </a:r>
          </a:p>
          <a:p>
            <a:pPr marL="342900" indent="-342900">
              <a:buFont typeface="Arial"/>
              <a:buChar char="•"/>
            </a:pPr>
            <a:r>
              <a:rPr lang="en-US" sz="2400">
                <a:latin typeface="Arial"/>
                <a:cs typeface="Calibri"/>
              </a:rPr>
              <a:t>Confirmation when training upgrade complete and available</a:t>
            </a:r>
          </a:p>
          <a:p>
            <a:endParaRPr lang="en-US" sz="2400">
              <a:latin typeface="Arial"/>
              <a:cs typeface="Calibri"/>
            </a:endParaRPr>
          </a:p>
          <a:p>
            <a:endParaRPr lang="en-US" sz="2400">
              <a:latin typeface="Arial"/>
              <a:cs typeface="Calibri"/>
            </a:endParaRPr>
          </a:p>
          <a:p>
            <a:pPr lvl="1"/>
            <a:endParaRPr lang="en-US" sz="2400">
              <a:latin typeface="Arial"/>
              <a:cs typeface="Calibri"/>
            </a:endParaRPr>
          </a:p>
          <a:p>
            <a:pPr>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5" name="Graphic 5" descr="Cloud Computing with solid fill">
            <a:extLst>
              <a:ext uri="{FF2B5EF4-FFF2-40B4-BE49-F238E27FC236}">
                <a16:creationId xmlns:a16="http://schemas.microsoft.com/office/drawing/2014/main" id="{C1FFF58F-F4C0-FCD6-E1DB-6A084A75A0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527" y="2205181"/>
            <a:ext cx="596900" cy="596900"/>
          </a:xfrm>
          <a:prstGeom prst="rect">
            <a:avLst/>
          </a:prstGeom>
        </p:spPr>
      </p:pic>
      <p:pic>
        <p:nvPicPr>
          <p:cNvPr id="6" name="Graphic 7" descr="Marketing with solid fill">
            <a:extLst>
              <a:ext uri="{FF2B5EF4-FFF2-40B4-BE49-F238E27FC236}">
                <a16:creationId xmlns:a16="http://schemas.microsoft.com/office/drawing/2014/main" id="{7976AD2E-9DE8-5E50-7823-643898146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3527" y="3850311"/>
            <a:ext cx="596900" cy="596900"/>
          </a:xfrm>
          <a:prstGeom prst="rect">
            <a:avLst/>
          </a:prstGeom>
        </p:spPr>
      </p:pic>
    </p:spTree>
    <p:extLst>
      <p:ext uri="{BB962C8B-B14F-4D97-AF65-F5344CB8AC3E}">
        <p14:creationId xmlns:p14="http://schemas.microsoft.com/office/powerpoint/2010/main" val="343857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3: Upgrade the Training Database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2837902" y="2399942"/>
            <a:ext cx="8015226"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solidFill>
                <a:srgbClr val="ED7D31"/>
              </a:solidFill>
              <a:latin typeface="Arial"/>
              <a:cs typeface="Calibri"/>
            </a:endParaRPr>
          </a:p>
          <a:p>
            <a:endParaRPr lang="en-US" sz="2400">
              <a:latin typeface="Arial"/>
              <a:cs typeface="Calibri"/>
            </a:endParaRPr>
          </a:p>
          <a:p>
            <a:pPr lvl="1"/>
            <a:r>
              <a:rPr lang="en-US" sz="3200">
                <a:latin typeface="Arial"/>
                <a:cs typeface="Arial"/>
              </a:rPr>
              <a:t>Staff don't use the training database? </a:t>
            </a:r>
          </a:p>
          <a:p>
            <a:pPr lvl="1"/>
            <a:r>
              <a:rPr lang="en-US" sz="3200">
                <a:latin typeface="Arial"/>
                <a:cs typeface="Arial"/>
              </a:rPr>
              <a:t>Scale back on communication</a:t>
            </a:r>
            <a:endParaRPr lang="en-US" sz="3200">
              <a:cs typeface="Arial"/>
            </a:endParaRPr>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
        <p:nvSpPr>
          <p:cNvPr id="4" name="Rectangle: Rounded Corners 3">
            <a:extLst>
              <a:ext uri="{FF2B5EF4-FFF2-40B4-BE49-F238E27FC236}">
                <a16:creationId xmlns:a16="http://schemas.microsoft.com/office/drawing/2014/main" id="{9BFC9925-AB41-499C-7FCA-CEE83CDFAF2B}"/>
              </a:ext>
            </a:extLst>
          </p:cNvPr>
          <p:cNvSpPr/>
          <p:nvPr/>
        </p:nvSpPr>
        <p:spPr>
          <a:xfrm>
            <a:off x="1382792" y="3230574"/>
            <a:ext cx="1385377" cy="898686"/>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cs typeface="Arial"/>
              </a:rPr>
              <a:t>Scale Down!</a:t>
            </a:r>
          </a:p>
        </p:txBody>
      </p:sp>
    </p:spTree>
    <p:extLst>
      <p:ext uri="{BB962C8B-B14F-4D97-AF65-F5344CB8AC3E}">
        <p14:creationId xmlns:p14="http://schemas.microsoft.com/office/powerpoint/2010/main" val="382287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The Upgrade Process</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94852" y="1819975"/>
            <a:ext cx="9531144"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a:solidFill>
                  <a:schemeClr val="bg1">
                    <a:lumMod val="85000"/>
                  </a:schemeClr>
                </a:solidFill>
                <a:latin typeface="Arial"/>
                <a:cs typeface="Calibri"/>
              </a:rPr>
              <a:t>Decide if you want to upgrade</a:t>
            </a:r>
            <a:endParaRPr lang="en-US" sz="2800">
              <a:solidFill>
                <a:schemeClr val="bg1">
                  <a:lumMod val="85000"/>
                </a:schemeClr>
              </a:solidFill>
              <a:cs typeface="Arial"/>
            </a:endParaRP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Get organized</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Upgrade the training database</a:t>
            </a:r>
          </a:p>
          <a:p>
            <a:pPr lvl="1"/>
            <a:r>
              <a:rPr lang="en-US" sz="1000">
                <a:latin typeface="Arial"/>
                <a:cs typeface="Calibri"/>
              </a:rPr>
              <a:t>   </a:t>
            </a:r>
          </a:p>
          <a:p>
            <a:pPr lvl="1"/>
            <a:r>
              <a:rPr lang="en-US" sz="2800" b="1">
                <a:latin typeface="Arial"/>
                <a:cs typeface="Calibri"/>
              </a:rPr>
              <a:t>Testing and QA</a:t>
            </a:r>
          </a:p>
          <a:p>
            <a:pPr lvl="1"/>
            <a:r>
              <a:rPr lang="en-US" sz="1000">
                <a:latin typeface="Arial"/>
                <a:cs typeface="Calibri"/>
              </a:rPr>
              <a:t>   </a:t>
            </a:r>
          </a:p>
          <a:p>
            <a:pPr lvl="1"/>
            <a:r>
              <a:rPr lang="en-US" sz="2800">
                <a:solidFill>
                  <a:schemeClr val="bg1">
                    <a:lumMod val="85000"/>
                  </a:schemeClr>
                </a:solidFill>
                <a:latin typeface="Arial"/>
                <a:cs typeface="Calibri"/>
              </a:rPr>
              <a:t>Documentation and training staff</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Schedule production upgrade</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Upgrade</a:t>
            </a: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Badge 1 with solid fill">
            <a:extLst>
              <a:ext uri="{FF2B5EF4-FFF2-40B4-BE49-F238E27FC236}">
                <a16:creationId xmlns:a16="http://schemas.microsoft.com/office/drawing/2014/main" id="{3FC582AA-7AAC-5EFE-F274-E0ED02A48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708" y="1869209"/>
            <a:ext cx="423719" cy="423719"/>
          </a:xfrm>
          <a:prstGeom prst="rect">
            <a:avLst/>
          </a:prstGeom>
        </p:spPr>
      </p:pic>
      <p:pic>
        <p:nvPicPr>
          <p:cNvPr id="4" name="Graphic 4" descr="Badge with solid fill">
            <a:extLst>
              <a:ext uri="{FF2B5EF4-FFF2-40B4-BE49-F238E27FC236}">
                <a16:creationId xmlns:a16="http://schemas.microsoft.com/office/drawing/2014/main" id="{F4921FDA-DDE8-473F-586F-D3F06149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6988" y="2454275"/>
            <a:ext cx="422275" cy="422275"/>
          </a:xfrm>
          <a:prstGeom prst="rect">
            <a:avLst/>
          </a:prstGeom>
        </p:spPr>
      </p:pic>
      <p:pic>
        <p:nvPicPr>
          <p:cNvPr id="5" name="Graphic 5" descr="Badge 3 with solid fill">
            <a:extLst>
              <a:ext uri="{FF2B5EF4-FFF2-40B4-BE49-F238E27FC236}">
                <a16:creationId xmlns:a16="http://schemas.microsoft.com/office/drawing/2014/main" id="{945EA869-85CB-5B8D-3ADD-8A8837BB3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988" y="3038475"/>
            <a:ext cx="423863" cy="422275"/>
          </a:xfrm>
          <a:prstGeom prst="rect">
            <a:avLst/>
          </a:prstGeom>
        </p:spPr>
      </p:pic>
      <p:pic>
        <p:nvPicPr>
          <p:cNvPr id="6" name="Graphic 7" descr="Badge 4 with solid fill">
            <a:extLst>
              <a:ext uri="{FF2B5EF4-FFF2-40B4-BE49-F238E27FC236}">
                <a16:creationId xmlns:a16="http://schemas.microsoft.com/office/drawing/2014/main" id="{9EDD996C-35CE-51E3-880D-CBF16545A8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6988" y="3624263"/>
            <a:ext cx="422275" cy="422275"/>
          </a:xfrm>
          <a:prstGeom prst="rect">
            <a:avLst/>
          </a:prstGeom>
        </p:spPr>
      </p:pic>
      <p:pic>
        <p:nvPicPr>
          <p:cNvPr id="8" name="Graphic 8" descr="Badge 5 with solid fill">
            <a:extLst>
              <a:ext uri="{FF2B5EF4-FFF2-40B4-BE49-F238E27FC236}">
                <a16:creationId xmlns:a16="http://schemas.microsoft.com/office/drawing/2014/main" id="{3466103B-9C5D-0B65-D23F-5CAC0E3DCC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96988" y="4208463"/>
            <a:ext cx="422275" cy="422275"/>
          </a:xfrm>
          <a:prstGeom prst="rect">
            <a:avLst/>
          </a:prstGeom>
        </p:spPr>
      </p:pic>
      <p:pic>
        <p:nvPicPr>
          <p:cNvPr id="9" name="Graphic 9" descr="Badge 6 with solid fill">
            <a:extLst>
              <a:ext uri="{FF2B5EF4-FFF2-40B4-BE49-F238E27FC236}">
                <a16:creationId xmlns:a16="http://schemas.microsoft.com/office/drawing/2014/main" id="{18731127-B4DB-026C-8136-FA6B241EB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988" y="4794250"/>
            <a:ext cx="423863" cy="422275"/>
          </a:xfrm>
          <a:prstGeom prst="rect">
            <a:avLst/>
          </a:prstGeom>
        </p:spPr>
      </p:pic>
      <p:pic>
        <p:nvPicPr>
          <p:cNvPr id="10" name="Graphic 10" descr="Badge 7 with solid fill">
            <a:extLst>
              <a:ext uri="{FF2B5EF4-FFF2-40B4-BE49-F238E27FC236}">
                <a16:creationId xmlns:a16="http://schemas.microsoft.com/office/drawing/2014/main" id="{A8084831-381C-82CD-51A0-F942CCF255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96988" y="5380038"/>
            <a:ext cx="422275" cy="422275"/>
          </a:xfrm>
          <a:prstGeom prst="rect">
            <a:avLst/>
          </a:prstGeom>
        </p:spPr>
      </p:pic>
    </p:spTree>
    <p:extLst>
      <p:ext uri="{BB962C8B-B14F-4D97-AF65-F5344CB8AC3E}">
        <p14:creationId xmlns:p14="http://schemas.microsoft.com/office/powerpoint/2010/main" val="334918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4: Testing and QA</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75023" y="1779615"/>
            <a:ext cx="10040101" cy="71096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cs typeface="Calibri"/>
              </a:rPr>
              <a:t>Once the training database is upgraded, you can </a:t>
            </a:r>
            <a:r>
              <a:rPr lang="en-US" sz="2800" b="1">
                <a:solidFill>
                  <a:srgbClr val="ED7D31"/>
                </a:solidFill>
                <a:cs typeface="Calibri"/>
              </a:rPr>
              <a:t>start testing</a:t>
            </a:r>
            <a:r>
              <a:rPr lang="en-US" sz="2800">
                <a:cs typeface="Calibri"/>
              </a:rPr>
              <a:t> out new features and work through QA tasks.</a:t>
            </a:r>
          </a:p>
          <a:p>
            <a:endParaRPr lang="en-US" sz="2800">
              <a:cs typeface="Calibri"/>
            </a:endParaRPr>
          </a:p>
          <a:p>
            <a:endParaRPr lang="en-US" sz="2800">
              <a:latin typeface="Arial"/>
              <a:cs typeface="Calibri"/>
            </a:endParaRPr>
          </a:p>
          <a:p>
            <a:r>
              <a:rPr lang="en-US" sz="2800">
                <a:latin typeface="Arial"/>
                <a:cs typeface="Calibri"/>
              </a:rPr>
              <a:t>QA tasks include:</a:t>
            </a:r>
            <a:r>
              <a:rPr lang="en-US" sz="2400">
                <a:latin typeface="Arial"/>
                <a:cs typeface="Calibri"/>
              </a:rPr>
              <a:t> </a:t>
            </a:r>
          </a:p>
          <a:p>
            <a:pPr lvl="1">
              <a:buFont typeface="Wingdings"/>
              <a:buChar char="▪"/>
            </a:pPr>
            <a:r>
              <a:rPr lang="en-US" sz="2400" b="1">
                <a:solidFill>
                  <a:srgbClr val="ED7D31"/>
                </a:solidFill>
                <a:latin typeface="Arial"/>
                <a:cs typeface="Calibri"/>
              </a:rPr>
              <a:t>Standard actions</a:t>
            </a:r>
            <a:r>
              <a:rPr lang="en-US" sz="2400">
                <a:latin typeface="Arial"/>
                <a:cs typeface="Calibri"/>
              </a:rPr>
              <a:t> we test every time</a:t>
            </a:r>
          </a:p>
          <a:p>
            <a:pPr lvl="1">
              <a:buFont typeface="Wingdings"/>
              <a:buChar char="▪"/>
            </a:pPr>
            <a:r>
              <a:rPr lang="en-US" sz="2400" b="1">
                <a:solidFill>
                  <a:srgbClr val="ED7D31"/>
                </a:solidFill>
                <a:latin typeface="Arial"/>
                <a:cs typeface="Calibri"/>
              </a:rPr>
              <a:t>New functions or features</a:t>
            </a:r>
            <a:r>
              <a:rPr lang="en-US" sz="2400">
                <a:latin typeface="Arial"/>
                <a:cs typeface="Calibri"/>
              </a:rPr>
              <a:t> we would like to use </a:t>
            </a:r>
          </a:p>
          <a:p>
            <a:pPr lvl="1">
              <a:buFont typeface="Wingdings"/>
              <a:buChar char="▪"/>
            </a:pPr>
            <a:r>
              <a:rPr lang="en-US" sz="2400">
                <a:latin typeface="Arial"/>
                <a:cs typeface="Arial"/>
              </a:rPr>
              <a:t>Testing </a:t>
            </a:r>
            <a:r>
              <a:rPr lang="en-US" sz="2400" b="1">
                <a:solidFill>
                  <a:srgbClr val="ED7D31"/>
                </a:solidFill>
                <a:latin typeface="Arial"/>
                <a:cs typeface="Arial"/>
              </a:rPr>
              <a:t>bug fixes</a:t>
            </a:r>
            <a:endParaRPr lang="en-US" sz="2400">
              <a:latin typeface="Arial"/>
              <a:cs typeface="Calibri"/>
            </a:endParaRPr>
          </a:p>
          <a:p>
            <a:pPr lvl="1"/>
            <a:endParaRPr lang="en-US" sz="2400">
              <a:latin typeface="Arial"/>
              <a:cs typeface="Calibri"/>
            </a:endParaRPr>
          </a:p>
          <a:p>
            <a:pPr lvl="1"/>
            <a:endParaRPr lang="en-US" sz="2400">
              <a:latin typeface="Arial"/>
              <a:cs typeface="Calibri"/>
            </a:endParaRPr>
          </a:p>
          <a:p>
            <a:r>
              <a:rPr lang="en-US" sz="2800">
                <a:latin typeface="Arial"/>
                <a:cs typeface="Calibri"/>
              </a:rPr>
              <a:t>Solicit </a:t>
            </a:r>
            <a:r>
              <a:rPr lang="en-US" sz="2800" b="1">
                <a:solidFill>
                  <a:srgbClr val="ED7D31"/>
                </a:solidFill>
                <a:latin typeface="Arial"/>
                <a:cs typeface="Calibri"/>
              </a:rPr>
              <a:t>help</a:t>
            </a:r>
            <a:r>
              <a:rPr lang="en-US" sz="2800">
                <a:latin typeface="Arial"/>
                <a:cs typeface="Calibri"/>
              </a:rPr>
              <a:t> from team or other library staff</a:t>
            </a:r>
            <a:endParaRPr lang="en-US" sz="2800">
              <a:cs typeface="Arial" panose="020B0604020202020204"/>
            </a:endParaRPr>
          </a:p>
          <a:p>
            <a:endParaRPr lang="en-US" sz="2400">
              <a:latin typeface="Arial"/>
              <a:cs typeface="Calibri"/>
            </a:endParaRPr>
          </a:p>
          <a:p>
            <a:pPr lvl="1"/>
            <a:endParaRPr lang="en-US" sz="2400">
              <a:cs typeface="Calibri"/>
            </a:endParaRPr>
          </a:p>
          <a:p>
            <a:endParaRPr lang="en-US" sz="2400">
              <a:latin typeface="Arial"/>
              <a:cs typeface="Calibri"/>
            </a:endParaRPr>
          </a:p>
          <a:p>
            <a:endParaRPr lang="en-US" sz="2400">
              <a:latin typeface="Arial"/>
              <a:cs typeface="Calibri"/>
            </a:endParaRPr>
          </a:p>
          <a:p>
            <a:pPr>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5" name="Graphic 5" descr="Checklist with solid fill">
            <a:extLst>
              <a:ext uri="{FF2B5EF4-FFF2-40B4-BE49-F238E27FC236}">
                <a16:creationId xmlns:a16="http://schemas.microsoft.com/office/drawing/2014/main" id="{9C5EC739-C98C-1F81-A3C3-5B9C29FCA2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5800" y="3431117"/>
            <a:ext cx="596900" cy="596900"/>
          </a:xfrm>
          <a:prstGeom prst="rect">
            <a:avLst/>
          </a:prstGeom>
        </p:spPr>
      </p:pic>
      <p:pic>
        <p:nvPicPr>
          <p:cNvPr id="6" name="Graphic 7" descr="Programmer female with solid fill">
            <a:extLst>
              <a:ext uri="{FF2B5EF4-FFF2-40B4-BE49-F238E27FC236}">
                <a16:creationId xmlns:a16="http://schemas.microsoft.com/office/drawing/2014/main" id="{859E5F04-C70E-3238-D314-289A119291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100" y="1852084"/>
            <a:ext cx="596900" cy="596900"/>
          </a:xfrm>
          <a:prstGeom prst="rect">
            <a:avLst/>
          </a:prstGeom>
        </p:spPr>
      </p:pic>
      <p:pic>
        <p:nvPicPr>
          <p:cNvPr id="9" name="Graphic 9" descr="Questions with solid fill">
            <a:extLst>
              <a:ext uri="{FF2B5EF4-FFF2-40B4-BE49-F238E27FC236}">
                <a16:creationId xmlns:a16="http://schemas.microsoft.com/office/drawing/2014/main" id="{0E9EF585-D53D-B777-82AF-04A9554958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800" y="5677715"/>
            <a:ext cx="596900" cy="596900"/>
          </a:xfrm>
          <a:prstGeom prst="rect">
            <a:avLst/>
          </a:prstGeom>
        </p:spPr>
      </p:pic>
    </p:spTree>
    <p:extLst>
      <p:ext uri="{BB962C8B-B14F-4D97-AF65-F5344CB8AC3E}">
        <p14:creationId xmlns:p14="http://schemas.microsoft.com/office/powerpoint/2010/main" val="94758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3E89ED-4E7F-45F0-5C22-17488541CBB0}"/>
              </a:ext>
            </a:extLst>
          </p:cNvPr>
          <p:cNvSpPr txBox="1"/>
          <p:nvPr/>
        </p:nvSpPr>
        <p:spPr>
          <a:xfrm>
            <a:off x="2710902" y="2399942"/>
            <a:ext cx="8472426"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solidFill>
                <a:srgbClr val="ED7D31"/>
              </a:solidFill>
              <a:latin typeface="Arial"/>
              <a:cs typeface="Calibri"/>
            </a:endParaRPr>
          </a:p>
          <a:p>
            <a:endParaRPr lang="en-US" sz="2400">
              <a:latin typeface="Arial"/>
              <a:cs typeface="Calibri"/>
            </a:endParaRPr>
          </a:p>
          <a:p>
            <a:pPr lvl="1"/>
            <a:r>
              <a:rPr lang="en-US" sz="3200">
                <a:latin typeface="Arial"/>
                <a:cs typeface="Arial"/>
              </a:rPr>
              <a:t>Reduce QA tasks to features/actions your staff use or day-to-day essential functions</a:t>
            </a:r>
            <a:endParaRPr lang="en-US" sz="3200"/>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
        <p:nvSpPr>
          <p:cNvPr id="4" name="Rectangle: Rounded Corners 3">
            <a:extLst>
              <a:ext uri="{FF2B5EF4-FFF2-40B4-BE49-F238E27FC236}">
                <a16:creationId xmlns:a16="http://schemas.microsoft.com/office/drawing/2014/main" id="{9BFC9925-AB41-499C-7FCA-CEE83CDFAF2B}"/>
              </a:ext>
            </a:extLst>
          </p:cNvPr>
          <p:cNvSpPr/>
          <p:nvPr/>
        </p:nvSpPr>
        <p:spPr>
          <a:xfrm>
            <a:off x="1471692" y="3154374"/>
            <a:ext cx="1385377" cy="898686"/>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cs typeface="Arial"/>
              </a:rPr>
              <a:t>Scale Down!</a:t>
            </a:r>
          </a:p>
        </p:txBody>
      </p:sp>
      <p:sp>
        <p:nvSpPr>
          <p:cNvPr id="10" name="Title 6">
            <a:extLst>
              <a:ext uri="{FF2B5EF4-FFF2-40B4-BE49-F238E27FC236}">
                <a16:creationId xmlns:a16="http://schemas.microsoft.com/office/drawing/2014/main" id="{EE5314B7-C5B1-92DA-14E3-8E5F0F83DC79}"/>
              </a:ext>
            </a:extLst>
          </p:cNvPr>
          <p:cNvSpPr>
            <a:spLocks noGrp="1"/>
          </p:cNvSpPr>
          <p:nvPr>
            <p:ph type="title"/>
          </p:nvPr>
        </p:nvSpPr>
        <p:spPr>
          <a:xfrm>
            <a:off x="516565" y="673324"/>
            <a:ext cx="11083555" cy="736060"/>
          </a:xfrm>
        </p:spPr>
        <p:txBody>
          <a:bodyPr/>
          <a:lstStyle/>
          <a:p>
            <a:r>
              <a:rPr lang="en-US">
                <a:latin typeface="Arial"/>
                <a:cs typeface="Arial"/>
              </a:rPr>
              <a:t>Step 4: Testing and QA</a:t>
            </a:r>
            <a:endParaRPr lang="en-US"/>
          </a:p>
        </p:txBody>
      </p:sp>
    </p:spTree>
    <p:extLst>
      <p:ext uri="{BB962C8B-B14F-4D97-AF65-F5344CB8AC3E}">
        <p14:creationId xmlns:p14="http://schemas.microsoft.com/office/powerpoint/2010/main" val="363563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58DB0-6429-8341-8660-2EEC755AD037}"/>
              </a:ext>
            </a:extLst>
          </p:cNvPr>
          <p:cNvSpPr>
            <a:spLocks noGrp="1"/>
          </p:cNvSpPr>
          <p:nvPr>
            <p:ph type="body" sz="quarter" idx="13"/>
          </p:nvPr>
        </p:nvSpPr>
        <p:spPr/>
        <p:txBody>
          <a:bodyPr>
            <a:normAutofit/>
          </a:bodyPr>
          <a:lstStyle/>
          <a:p>
            <a:r>
              <a:rPr lang="en-US" sz="5400" i="0">
                <a:latin typeface="Arial"/>
                <a:ea typeface="Noto Serif"/>
                <a:cs typeface="Noto Serif"/>
              </a:rPr>
              <a:t>  Background</a:t>
            </a:r>
            <a:endParaRPr lang="en-US" sz="5400" i="0">
              <a:latin typeface="Arial"/>
            </a:endParaRPr>
          </a:p>
        </p:txBody>
      </p:sp>
      <p:sp>
        <p:nvSpPr>
          <p:cNvPr id="34" name="Oval 33">
            <a:extLst>
              <a:ext uri="{FF2B5EF4-FFF2-40B4-BE49-F238E27FC236}">
                <a16:creationId xmlns:a16="http://schemas.microsoft.com/office/drawing/2014/main" id="{50C2D70D-07C0-2D49-ADE2-4D13A0884BA6}"/>
              </a:ext>
            </a:extLst>
          </p:cNvPr>
          <p:cNvSpPr/>
          <p:nvPr/>
        </p:nvSpPr>
        <p:spPr>
          <a:xfrm>
            <a:off x="3138406" y="2705745"/>
            <a:ext cx="1123627" cy="1149457"/>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5" descr="Checkmark with solid fill">
            <a:extLst>
              <a:ext uri="{FF2B5EF4-FFF2-40B4-BE49-F238E27FC236}">
                <a16:creationId xmlns:a16="http://schemas.microsoft.com/office/drawing/2014/main" id="{B9F92C3C-0902-5352-8073-C7E96D13D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9478" y="2829732"/>
            <a:ext cx="914400" cy="914400"/>
          </a:xfrm>
          <a:prstGeom prst="rect">
            <a:avLst/>
          </a:prstGeom>
        </p:spPr>
      </p:pic>
    </p:spTree>
    <p:custDataLst>
      <p:tags r:id="rId1"/>
    </p:custDataLst>
    <p:extLst>
      <p:ext uri="{BB962C8B-B14F-4D97-AF65-F5344CB8AC3E}">
        <p14:creationId xmlns:p14="http://schemas.microsoft.com/office/powerpoint/2010/main" val="263522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61F7E27-9BE1-EA54-0819-69156E9E33C1}"/>
              </a:ext>
            </a:extLst>
          </p:cNvPr>
          <p:cNvSpPr/>
          <p:nvPr/>
        </p:nvSpPr>
        <p:spPr>
          <a:xfrm>
            <a:off x="4006850" y="2533650"/>
            <a:ext cx="3429000" cy="3086099"/>
          </a:xfrm>
          <a:prstGeom prst="ellipse">
            <a:avLst/>
          </a:prstGeom>
          <a:solidFill>
            <a:srgbClr val="E7E6E6">
              <a:alpha val="20000"/>
            </a:srgbClr>
          </a:solidFill>
          <a:ln>
            <a:solidFill>
              <a:srgbClr val="E6E6E6">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4: Testing and QA</a:t>
            </a:r>
            <a:endParaRPr lang="en-US"/>
          </a:p>
        </p:txBody>
      </p:sp>
      <p:pic>
        <p:nvPicPr>
          <p:cNvPr id="2" name="Graphic 3" descr="Beginning with solid fill">
            <a:extLst>
              <a:ext uri="{FF2B5EF4-FFF2-40B4-BE49-F238E27FC236}">
                <a16:creationId xmlns:a16="http://schemas.microsoft.com/office/drawing/2014/main" id="{0859B0F5-A754-2627-756B-DA274D1D72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33900" y="2870200"/>
            <a:ext cx="2387600" cy="2387600"/>
          </a:xfrm>
          <a:prstGeom prst="rect">
            <a:avLst/>
          </a:prstGeom>
        </p:spPr>
      </p:pic>
      <p:sp>
        <p:nvSpPr>
          <p:cNvPr id="3" name="TextBox 2">
            <a:extLst>
              <a:ext uri="{FF2B5EF4-FFF2-40B4-BE49-F238E27FC236}">
                <a16:creationId xmlns:a16="http://schemas.microsoft.com/office/drawing/2014/main" id="{803E89ED-4E7F-45F0-5C22-17488541CBB0}"/>
              </a:ext>
            </a:extLst>
          </p:cNvPr>
          <p:cNvSpPr txBox="1"/>
          <p:nvPr/>
        </p:nvSpPr>
        <p:spPr>
          <a:xfrm>
            <a:off x="847456" y="3374326"/>
            <a:ext cx="10500962" cy="29238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a:cs typeface="Arial" panose="020B0604020202020204"/>
              </a:rPr>
              <a:t>Issues come up during QA testing? </a:t>
            </a:r>
            <a:endParaRPr lang="en-US" sz="2000">
              <a:cs typeface="Arial" panose="020B0604020202020204"/>
            </a:endParaRPr>
          </a:p>
          <a:p>
            <a:pPr algn="ctr"/>
            <a:r>
              <a:rPr lang="en-US" sz="3200">
                <a:cs typeface="Arial" panose="020B0604020202020204"/>
              </a:rPr>
              <a:t>Decide if you need to postpone the upgrade.</a:t>
            </a:r>
          </a:p>
          <a:p>
            <a:endParaRPr lang="en-US" sz="2400">
              <a:latin typeface="Arial"/>
              <a:cs typeface="Calibri"/>
            </a:endParaRPr>
          </a:p>
          <a:p>
            <a:endParaRPr lang="en-US" sz="2400">
              <a:solidFill>
                <a:srgbClr val="000000"/>
              </a:solidFill>
              <a:latin typeface="Arial"/>
              <a:cs typeface="Calibri"/>
            </a:endParaRPr>
          </a:p>
          <a:p>
            <a:pPr>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Tree>
    <p:extLst>
      <p:ext uri="{BB962C8B-B14F-4D97-AF65-F5344CB8AC3E}">
        <p14:creationId xmlns:p14="http://schemas.microsoft.com/office/powerpoint/2010/main" val="228504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The Upgrade Process</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94852" y="1819975"/>
            <a:ext cx="9531144"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a:solidFill>
                  <a:schemeClr val="bg1">
                    <a:lumMod val="85000"/>
                  </a:schemeClr>
                </a:solidFill>
                <a:latin typeface="Arial"/>
                <a:cs typeface="Calibri"/>
              </a:rPr>
              <a:t>Decide if you want to upgrade</a:t>
            </a:r>
            <a:endParaRPr lang="en-US" sz="2800">
              <a:solidFill>
                <a:schemeClr val="bg1">
                  <a:lumMod val="85000"/>
                </a:schemeClr>
              </a:solidFill>
              <a:cs typeface="Arial"/>
            </a:endParaRP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Get organized</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Upgrade the training database</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Testing and QA</a:t>
            </a:r>
          </a:p>
          <a:p>
            <a:pPr lvl="1"/>
            <a:r>
              <a:rPr lang="en-US" sz="1000">
                <a:latin typeface="Arial"/>
                <a:cs typeface="Calibri"/>
              </a:rPr>
              <a:t>   </a:t>
            </a:r>
          </a:p>
          <a:p>
            <a:pPr lvl="1"/>
            <a:r>
              <a:rPr lang="en-US" sz="2800" b="1">
                <a:latin typeface="Arial"/>
                <a:cs typeface="Calibri"/>
              </a:rPr>
              <a:t>Documentation and training staff</a:t>
            </a:r>
          </a:p>
          <a:p>
            <a:pPr lvl="1"/>
            <a:r>
              <a:rPr lang="en-US" sz="1000">
                <a:latin typeface="Arial"/>
                <a:cs typeface="Calibri"/>
              </a:rPr>
              <a:t>   </a:t>
            </a:r>
          </a:p>
          <a:p>
            <a:pPr lvl="1"/>
            <a:r>
              <a:rPr lang="en-US" sz="2800">
                <a:solidFill>
                  <a:schemeClr val="bg1">
                    <a:lumMod val="85000"/>
                  </a:schemeClr>
                </a:solidFill>
                <a:latin typeface="Arial"/>
                <a:cs typeface="Calibri"/>
              </a:rPr>
              <a:t>Schedule production upgrade</a:t>
            </a:r>
          </a:p>
          <a:p>
            <a:pPr lvl="1"/>
            <a:r>
              <a:rPr lang="en-US" sz="1000">
                <a:solidFill>
                  <a:schemeClr val="bg1">
                    <a:lumMod val="85000"/>
                  </a:schemeClr>
                </a:solidFill>
                <a:latin typeface="Arial"/>
                <a:cs typeface="Calibri"/>
              </a:rPr>
              <a:t>   </a:t>
            </a:r>
          </a:p>
          <a:p>
            <a:pPr lvl="1"/>
            <a:r>
              <a:rPr lang="en-US" sz="2800">
                <a:solidFill>
                  <a:schemeClr val="bg1">
                    <a:lumMod val="85000"/>
                  </a:schemeClr>
                </a:solidFill>
                <a:latin typeface="Arial"/>
                <a:cs typeface="Calibri"/>
              </a:rPr>
              <a:t>Upgrade</a:t>
            </a: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Badge 1 with solid fill">
            <a:extLst>
              <a:ext uri="{FF2B5EF4-FFF2-40B4-BE49-F238E27FC236}">
                <a16:creationId xmlns:a16="http://schemas.microsoft.com/office/drawing/2014/main" id="{3FC582AA-7AAC-5EFE-F274-E0ED02A48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708" y="1869209"/>
            <a:ext cx="423719" cy="423719"/>
          </a:xfrm>
          <a:prstGeom prst="rect">
            <a:avLst/>
          </a:prstGeom>
        </p:spPr>
      </p:pic>
      <p:pic>
        <p:nvPicPr>
          <p:cNvPr id="4" name="Graphic 4" descr="Badge with solid fill">
            <a:extLst>
              <a:ext uri="{FF2B5EF4-FFF2-40B4-BE49-F238E27FC236}">
                <a16:creationId xmlns:a16="http://schemas.microsoft.com/office/drawing/2014/main" id="{F4921FDA-DDE8-473F-586F-D3F06149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6988" y="2454275"/>
            <a:ext cx="422275" cy="422275"/>
          </a:xfrm>
          <a:prstGeom prst="rect">
            <a:avLst/>
          </a:prstGeom>
        </p:spPr>
      </p:pic>
      <p:pic>
        <p:nvPicPr>
          <p:cNvPr id="5" name="Graphic 5" descr="Badge 3 with solid fill">
            <a:extLst>
              <a:ext uri="{FF2B5EF4-FFF2-40B4-BE49-F238E27FC236}">
                <a16:creationId xmlns:a16="http://schemas.microsoft.com/office/drawing/2014/main" id="{945EA869-85CB-5B8D-3ADD-8A8837BB3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988" y="3038475"/>
            <a:ext cx="423863" cy="422275"/>
          </a:xfrm>
          <a:prstGeom prst="rect">
            <a:avLst/>
          </a:prstGeom>
        </p:spPr>
      </p:pic>
      <p:pic>
        <p:nvPicPr>
          <p:cNvPr id="6" name="Graphic 7" descr="Badge 4 with solid fill">
            <a:extLst>
              <a:ext uri="{FF2B5EF4-FFF2-40B4-BE49-F238E27FC236}">
                <a16:creationId xmlns:a16="http://schemas.microsoft.com/office/drawing/2014/main" id="{9EDD996C-35CE-51E3-880D-CBF16545A8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6988" y="3624263"/>
            <a:ext cx="422275" cy="422275"/>
          </a:xfrm>
          <a:prstGeom prst="rect">
            <a:avLst/>
          </a:prstGeom>
        </p:spPr>
      </p:pic>
      <p:pic>
        <p:nvPicPr>
          <p:cNvPr id="8" name="Graphic 8" descr="Badge 5 with solid fill">
            <a:extLst>
              <a:ext uri="{FF2B5EF4-FFF2-40B4-BE49-F238E27FC236}">
                <a16:creationId xmlns:a16="http://schemas.microsoft.com/office/drawing/2014/main" id="{3466103B-9C5D-0B65-D23F-5CAC0E3DCC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96988" y="4208463"/>
            <a:ext cx="422275" cy="422275"/>
          </a:xfrm>
          <a:prstGeom prst="rect">
            <a:avLst/>
          </a:prstGeom>
        </p:spPr>
      </p:pic>
      <p:pic>
        <p:nvPicPr>
          <p:cNvPr id="9" name="Graphic 9" descr="Badge 6 with solid fill">
            <a:extLst>
              <a:ext uri="{FF2B5EF4-FFF2-40B4-BE49-F238E27FC236}">
                <a16:creationId xmlns:a16="http://schemas.microsoft.com/office/drawing/2014/main" id="{18731127-B4DB-026C-8136-FA6B241EB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988" y="4794250"/>
            <a:ext cx="423863" cy="422275"/>
          </a:xfrm>
          <a:prstGeom prst="rect">
            <a:avLst/>
          </a:prstGeom>
        </p:spPr>
      </p:pic>
      <p:pic>
        <p:nvPicPr>
          <p:cNvPr id="10" name="Graphic 10" descr="Badge 7 with solid fill">
            <a:extLst>
              <a:ext uri="{FF2B5EF4-FFF2-40B4-BE49-F238E27FC236}">
                <a16:creationId xmlns:a16="http://schemas.microsoft.com/office/drawing/2014/main" id="{A8084831-381C-82CD-51A0-F942CCF255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96988" y="5380038"/>
            <a:ext cx="422275" cy="422275"/>
          </a:xfrm>
          <a:prstGeom prst="rect">
            <a:avLst/>
          </a:prstGeom>
        </p:spPr>
      </p:pic>
    </p:spTree>
    <p:extLst>
      <p:ext uri="{BB962C8B-B14F-4D97-AF65-F5344CB8AC3E}">
        <p14:creationId xmlns:p14="http://schemas.microsoft.com/office/powerpoint/2010/main" val="310743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2B94AA2B-998D-7AE8-2BEC-6B1D4A26E7A0}"/>
              </a:ext>
            </a:extLst>
          </p:cNvPr>
          <p:cNvSpPr/>
          <p:nvPr/>
        </p:nvSpPr>
        <p:spPr>
          <a:xfrm rot="5400000">
            <a:off x="7391400" y="1543050"/>
            <a:ext cx="3378200" cy="5397500"/>
          </a:xfrm>
          <a:prstGeom prst="wedgeRoundRectCallout">
            <a:avLst/>
          </a:prstGeom>
          <a:solidFill>
            <a:srgbClr val="ED7D31">
              <a:alpha val="20000"/>
            </a:srgbClr>
          </a:solidFill>
          <a:ln>
            <a:solidFill>
              <a:srgbClr val="ED7D3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DDFE85-595A-F78B-9DD0-A31F4ADB295E}"/>
              </a:ext>
            </a:extLst>
          </p:cNvPr>
          <p:cNvSpPr txBox="1"/>
          <p:nvPr/>
        </p:nvSpPr>
        <p:spPr>
          <a:xfrm>
            <a:off x="6397571" y="2330988"/>
            <a:ext cx="5687662"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cs typeface="Arial"/>
            </a:endParaRPr>
          </a:p>
          <a:p>
            <a:pPr marL="742950" lvl="1" indent="-285750">
              <a:buFont typeface="Courier New,monospace"/>
              <a:buChar char="○"/>
            </a:pPr>
            <a:r>
              <a:rPr lang="en-US" sz="2800">
                <a:cs typeface="Arial"/>
              </a:rPr>
              <a:t>What needs staff training?</a:t>
            </a:r>
          </a:p>
          <a:p>
            <a:pPr marL="742950" lvl="1" indent="-285750">
              <a:buFont typeface="Courier New,monospace"/>
              <a:buChar char="○"/>
            </a:pPr>
            <a:r>
              <a:rPr lang="en-US" sz="2800">
                <a:cs typeface="Arial"/>
              </a:rPr>
              <a:t>New documentation? </a:t>
            </a:r>
            <a:endParaRPr lang="en-US"/>
          </a:p>
          <a:p>
            <a:pPr marL="742950" lvl="1" indent="-285750">
              <a:buFont typeface="Courier New,monospace"/>
              <a:buChar char="○"/>
            </a:pPr>
            <a:r>
              <a:rPr lang="en-US" sz="2800">
                <a:cs typeface="Arial"/>
              </a:rPr>
              <a:t>Updated documentation? </a:t>
            </a:r>
          </a:p>
          <a:p>
            <a:pPr marL="742950" lvl="1" indent="-285750">
              <a:buFont typeface="Courier New,monospace"/>
              <a:buChar char="○"/>
            </a:pPr>
            <a:r>
              <a:rPr lang="en-US" sz="2800">
                <a:cs typeface="Arial"/>
              </a:rPr>
              <a:t>What impacts current workflow?</a:t>
            </a:r>
          </a:p>
          <a:p>
            <a:pPr marL="742950" lvl="1" indent="-285750">
              <a:buFont typeface="Courier New,monospace"/>
              <a:buChar char="○"/>
            </a:pPr>
            <a:r>
              <a:rPr lang="en-US" sz="2800">
                <a:cs typeface="Arial"/>
              </a:rPr>
              <a:t>Do you need to update any SA settings?</a:t>
            </a:r>
            <a:endParaRPr lang="en-US" sz="2800"/>
          </a:p>
          <a:p>
            <a:endParaRPr lang="en-US" sz="2400">
              <a:latin typeface="Arial"/>
              <a:cs typeface="Calibri"/>
            </a:endParaRPr>
          </a:p>
          <a:p>
            <a:endParaRPr lang="en-US" sz="2400">
              <a:latin typeface="Arial"/>
              <a:cs typeface="Calibri"/>
            </a:endParaRPr>
          </a:p>
          <a:p>
            <a:pPr>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5: Documentation and Training Staff</a:t>
            </a:r>
            <a:endParaRPr lang="en-US"/>
          </a:p>
        </p:txBody>
      </p:sp>
      <p:pic>
        <p:nvPicPr>
          <p:cNvPr id="5" name="Graphic 5" descr="Magnifying glass with solid fill">
            <a:extLst>
              <a:ext uri="{FF2B5EF4-FFF2-40B4-BE49-F238E27FC236}">
                <a16:creationId xmlns:a16="http://schemas.microsoft.com/office/drawing/2014/main" id="{174B0874-FF9D-41AA-C58A-0113F751A3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320000">
            <a:off x="494444" y="2662572"/>
            <a:ext cx="3327400" cy="3314700"/>
          </a:xfrm>
          <a:prstGeom prst="rect">
            <a:avLst/>
          </a:prstGeom>
        </p:spPr>
      </p:pic>
      <p:sp>
        <p:nvSpPr>
          <p:cNvPr id="3" name="TextBox 2">
            <a:extLst>
              <a:ext uri="{FF2B5EF4-FFF2-40B4-BE49-F238E27FC236}">
                <a16:creationId xmlns:a16="http://schemas.microsoft.com/office/drawing/2014/main" id="{803E89ED-4E7F-45F0-5C22-17488541CBB0}"/>
              </a:ext>
            </a:extLst>
          </p:cNvPr>
          <p:cNvSpPr txBox="1"/>
          <p:nvPr/>
        </p:nvSpPr>
        <p:spPr>
          <a:xfrm>
            <a:off x="1266771" y="1937289"/>
            <a:ext cx="4709762" cy="41422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a:cs typeface="Arial"/>
              </a:rPr>
              <a:t>Take a closer look at changes using the "What's New" document</a:t>
            </a:r>
            <a:endParaRPr lang="en-US"/>
          </a:p>
          <a:p>
            <a:endParaRPr lang="en-US" sz="2400">
              <a:cs typeface="Calibri"/>
            </a:endParaRPr>
          </a:p>
          <a:p>
            <a:endParaRPr lang="en-US" sz="2400">
              <a:latin typeface="Arial"/>
              <a:cs typeface="Calibri"/>
            </a:endParaRPr>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Tree>
    <p:extLst>
      <p:ext uri="{BB962C8B-B14F-4D97-AF65-F5344CB8AC3E}">
        <p14:creationId xmlns:p14="http://schemas.microsoft.com/office/powerpoint/2010/main" val="37254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3E89ED-4E7F-45F0-5C22-17488541CBB0}"/>
              </a:ext>
            </a:extLst>
          </p:cNvPr>
          <p:cNvSpPr txBox="1"/>
          <p:nvPr/>
        </p:nvSpPr>
        <p:spPr>
          <a:xfrm>
            <a:off x="1287723" y="2008215"/>
            <a:ext cx="10040101" cy="68634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solidFill>
                  <a:srgbClr val="ED7D31"/>
                </a:solidFill>
                <a:cs typeface="Calibri"/>
              </a:rPr>
              <a:t>Inform</a:t>
            </a:r>
            <a:r>
              <a:rPr lang="en-US" sz="2800">
                <a:cs typeface="Calibri"/>
              </a:rPr>
              <a:t> staff of new features and/or bug fixes</a:t>
            </a:r>
          </a:p>
          <a:p>
            <a:endParaRPr lang="en-US" sz="2800">
              <a:cs typeface="Calibri"/>
            </a:endParaRPr>
          </a:p>
          <a:p>
            <a:endParaRPr lang="en-US" sz="2800">
              <a:cs typeface="Calibri"/>
            </a:endParaRPr>
          </a:p>
          <a:p>
            <a:r>
              <a:rPr lang="en-US" sz="2800" b="1">
                <a:solidFill>
                  <a:srgbClr val="ED7D31"/>
                </a:solidFill>
                <a:cs typeface="Calibri"/>
              </a:rPr>
              <a:t>Create</a:t>
            </a:r>
            <a:r>
              <a:rPr lang="en-US" sz="2800">
                <a:cs typeface="Calibri"/>
              </a:rPr>
              <a:t> in-house documentation or update procedure manuals as needed</a:t>
            </a:r>
            <a:endParaRPr lang="en-US" sz="2800">
              <a:cs typeface="Arial"/>
            </a:endParaRPr>
          </a:p>
          <a:p>
            <a:endParaRPr lang="en-US" sz="2800">
              <a:cs typeface="Calibri"/>
            </a:endParaRPr>
          </a:p>
          <a:p>
            <a:endParaRPr lang="en-US" sz="2800">
              <a:latin typeface="Arial"/>
              <a:cs typeface="Calibri"/>
            </a:endParaRPr>
          </a:p>
          <a:p>
            <a:r>
              <a:rPr lang="en-US" sz="2800" b="1">
                <a:solidFill>
                  <a:srgbClr val="ED7D31"/>
                </a:solidFill>
                <a:latin typeface="Arial"/>
                <a:cs typeface="Calibri"/>
              </a:rPr>
              <a:t>Train</a:t>
            </a:r>
            <a:r>
              <a:rPr lang="en-US" sz="2800">
                <a:latin typeface="Arial"/>
                <a:cs typeface="Calibri"/>
              </a:rPr>
              <a:t> staff on new features, workflow changes as needed</a:t>
            </a:r>
            <a:endParaRPr lang="en-US" sz="2800"/>
          </a:p>
          <a:p>
            <a:pPr lvl="1"/>
            <a:endParaRPr lang="en-US" sz="2400">
              <a:latin typeface="Arial"/>
              <a:cs typeface="Calibri"/>
            </a:endParaRPr>
          </a:p>
          <a:p>
            <a:pPr lvl="1"/>
            <a:endParaRPr lang="en-US" sz="2400">
              <a:latin typeface="Arial"/>
              <a:cs typeface="Calibri"/>
            </a:endParaRPr>
          </a:p>
          <a:p>
            <a:endParaRPr lang="en-US" sz="2400">
              <a:cs typeface="Calibri"/>
            </a:endParaRPr>
          </a:p>
          <a:p>
            <a:pPr lvl="1"/>
            <a:endParaRPr lang="en-US" sz="2400">
              <a:latin typeface="Arial"/>
              <a:cs typeface="Calibri"/>
            </a:endParaRPr>
          </a:p>
          <a:p>
            <a:endParaRPr lang="en-US" sz="2400">
              <a:cs typeface="Calibri"/>
            </a:endParaRPr>
          </a:p>
          <a:p>
            <a:endParaRPr lang="en-US" sz="2400">
              <a:latin typeface="Arial"/>
              <a:cs typeface="Calibri"/>
            </a:endParaRPr>
          </a:p>
          <a:p>
            <a:pPr>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
        <p:nvSpPr>
          <p:cNvPr id="6" name="Title 6">
            <a:extLst>
              <a:ext uri="{FF2B5EF4-FFF2-40B4-BE49-F238E27FC236}">
                <a16:creationId xmlns:a16="http://schemas.microsoft.com/office/drawing/2014/main" id="{4D7C25E3-A278-FDCF-4066-357EA989BC8A}"/>
              </a:ext>
            </a:extLst>
          </p:cNvPr>
          <p:cNvSpPr>
            <a:spLocks noGrp="1"/>
          </p:cNvSpPr>
          <p:nvPr>
            <p:ph type="title"/>
          </p:nvPr>
        </p:nvSpPr>
        <p:spPr>
          <a:xfrm>
            <a:off x="516565" y="673324"/>
            <a:ext cx="11083555" cy="736060"/>
          </a:xfrm>
        </p:spPr>
        <p:txBody>
          <a:bodyPr/>
          <a:lstStyle/>
          <a:p>
            <a:r>
              <a:rPr lang="en-US">
                <a:latin typeface="Arial"/>
                <a:cs typeface="Arial"/>
              </a:rPr>
              <a:t>Step 5: Documentation and Training Staff</a:t>
            </a:r>
            <a:endParaRPr lang="en-US"/>
          </a:p>
        </p:txBody>
      </p:sp>
      <p:pic>
        <p:nvPicPr>
          <p:cNvPr id="9" name="Graphic 7" descr="Marketing with solid fill">
            <a:extLst>
              <a:ext uri="{FF2B5EF4-FFF2-40B4-BE49-F238E27FC236}">
                <a16:creationId xmlns:a16="http://schemas.microsoft.com/office/drawing/2014/main" id="{556642F9-FD3C-4AF2-D96F-1F30C7987D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727" y="2080491"/>
            <a:ext cx="596900" cy="596900"/>
          </a:xfrm>
          <a:prstGeom prst="rect">
            <a:avLst/>
          </a:prstGeom>
        </p:spPr>
      </p:pic>
      <p:pic>
        <p:nvPicPr>
          <p:cNvPr id="10" name="Graphic 10" descr="Artist male with solid fill">
            <a:extLst>
              <a:ext uri="{FF2B5EF4-FFF2-40B4-BE49-F238E27FC236}">
                <a16:creationId xmlns:a16="http://schemas.microsoft.com/office/drawing/2014/main" id="{E0BF5113-157A-B45A-B11F-ABCD544D0C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3352800"/>
            <a:ext cx="609600" cy="609600"/>
          </a:xfrm>
          <a:prstGeom prst="rect">
            <a:avLst/>
          </a:prstGeom>
        </p:spPr>
      </p:pic>
      <p:pic>
        <p:nvPicPr>
          <p:cNvPr id="11" name="Graphic 11" descr="Teacher with solid fill">
            <a:extLst>
              <a:ext uri="{FF2B5EF4-FFF2-40B4-BE49-F238E27FC236}">
                <a16:creationId xmlns:a16="http://schemas.microsoft.com/office/drawing/2014/main" id="{EEB3D58A-7BA3-6A73-5E0C-CB75AA7995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600" y="4902200"/>
            <a:ext cx="609600" cy="609600"/>
          </a:xfrm>
          <a:prstGeom prst="rect">
            <a:avLst/>
          </a:prstGeom>
        </p:spPr>
      </p:pic>
    </p:spTree>
    <p:extLst>
      <p:ext uri="{BB962C8B-B14F-4D97-AF65-F5344CB8AC3E}">
        <p14:creationId xmlns:p14="http://schemas.microsoft.com/office/powerpoint/2010/main" val="376918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3E89ED-4E7F-45F0-5C22-17488541CBB0}"/>
              </a:ext>
            </a:extLst>
          </p:cNvPr>
          <p:cNvSpPr txBox="1"/>
          <p:nvPr/>
        </p:nvSpPr>
        <p:spPr>
          <a:xfrm>
            <a:off x="2672802" y="1549042"/>
            <a:ext cx="8472426" cy="261610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solidFill>
                <a:srgbClr val="ED7D31"/>
              </a:solidFill>
              <a:latin typeface="Arial"/>
              <a:cs typeface="Calibri"/>
            </a:endParaRPr>
          </a:p>
          <a:p>
            <a:endParaRPr lang="en-US" sz="2800">
              <a:latin typeface="Arial"/>
              <a:cs typeface="Calibri"/>
            </a:endParaRPr>
          </a:p>
          <a:p>
            <a:pPr lvl="1"/>
            <a:r>
              <a:rPr lang="en-US" sz="3200">
                <a:latin typeface="Arial"/>
                <a:cs typeface="Arial"/>
              </a:rPr>
              <a:t>Get formal input on new functions or features that will change existing workflow </a:t>
            </a:r>
            <a:endParaRPr lang="en-US" sz="3200">
              <a:cs typeface="Arial"/>
            </a:endParaRPr>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
        <p:nvSpPr>
          <p:cNvPr id="4" name="Rectangle: Rounded Corners 3">
            <a:extLst>
              <a:ext uri="{FF2B5EF4-FFF2-40B4-BE49-F238E27FC236}">
                <a16:creationId xmlns:a16="http://schemas.microsoft.com/office/drawing/2014/main" id="{9BFC9925-AB41-499C-7FCA-CEE83CDFAF2B}"/>
              </a:ext>
            </a:extLst>
          </p:cNvPr>
          <p:cNvSpPr/>
          <p:nvPr/>
        </p:nvSpPr>
        <p:spPr>
          <a:xfrm>
            <a:off x="1420892" y="2405074"/>
            <a:ext cx="1385377" cy="898686"/>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cs typeface="Arial"/>
              </a:rPr>
              <a:t>Scale Up!</a:t>
            </a:r>
          </a:p>
        </p:txBody>
      </p:sp>
      <p:sp>
        <p:nvSpPr>
          <p:cNvPr id="5" name="Rectangle: Rounded Corners 4">
            <a:extLst>
              <a:ext uri="{FF2B5EF4-FFF2-40B4-BE49-F238E27FC236}">
                <a16:creationId xmlns:a16="http://schemas.microsoft.com/office/drawing/2014/main" id="{1E01F6BF-C420-4E9E-44BF-FCD1FC58E314}"/>
              </a:ext>
            </a:extLst>
          </p:cNvPr>
          <p:cNvSpPr/>
          <p:nvPr/>
        </p:nvSpPr>
        <p:spPr>
          <a:xfrm>
            <a:off x="1420892" y="4449774"/>
            <a:ext cx="1385377" cy="898686"/>
          </a:xfrm>
          <a:prstGeom prst="roundRect">
            <a:avLst/>
          </a:prstGeom>
          <a:solidFill>
            <a:srgbClr val="ED7D3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cs typeface="Arial"/>
              </a:rPr>
              <a:t>Scale Down!</a:t>
            </a:r>
          </a:p>
        </p:txBody>
      </p:sp>
      <p:sp>
        <p:nvSpPr>
          <p:cNvPr id="6" name="TextBox 5">
            <a:extLst>
              <a:ext uri="{FF2B5EF4-FFF2-40B4-BE49-F238E27FC236}">
                <a16:creationId xmlns:a16="http://schemas.microsoft.com/office/drawing/2014/main" id="{E63EF73F-1103-0AB0-726F-85A4270EBF7A}"/>
              </a:ext>
            </a:extLst>
          </p:cNvPr>
          <p:cNvSpPr txBox="1"/>
          <p:nvPr/>
        </p:nvSpPr>
        <p:spPr>
          <a:xfrm>
            <a:off x="2672801" y="3593741"/>
            <a:ext cx="8472426" cy="261610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b="1">
              <a:solidFill>
                <a:srgbClr val="ED7D31"/>
              </a:solidFill>
              <a:latin typeface="Arial"/>
              <a:cs typeface="Calibri"/>
            </a:endParaRPr>
          </a:p>
          <a:p>
            <a:endParaRPr lang="en-US" sz="2800">
              <a:latin typeface="Arial"/>
              <a:cs typeface="Calibri"/>
            </a:endParaRPr>
          </a:p>
          <a:p>
            <a:pPr lvl="1"/>
            <a:r>
              <a:rPr lang="en-US" sz="3200">
                <a:latin typeface="Arial"/>
                <a:cs typeface="Arial"/>
              </a:rPr>
              <a:t>Share "What's New" document with staff in place of training or in-house documentation</a:t>
            </a:r>
            <a:endParaRPr lang="en-US" sz="3200">
              <a:cs typeface="Arial"/>
            </a:endParaRPr>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
        <p:nvSpPr>
          <p:cNvPr id="12" name="Title 6">
            <a:extLst>
              <a:ext uri="{FF2B5EF4-FFF2-40B4-BE49-F238E27FC236}">
                <a16:creationId xmlns:a16="http://schemas.microsoft.com/office/drawing/2014/main" id="{3CA361B6-7252-2918-2274-051C99CFD6D5}"/>
              </a:ext>
            </a:extLst>
          </p:cNvPr>
          <p:cNvSpPr>
            <a:spLocks noGrp="1"/>
          </p:cNvSpPr>
          <p:nvPr>
            <p:ph type="title"/>
          </p:nvPr>
        </p:nvSpPr>
        <p:spPr>
          <a:xfrm>
            <a:off x="516565" y="673324"/>
            <a:ext cx="11083555" cy="736060"/>
          </a:xfrm>
        </p:spPr>
        <p:txBody>
          <a:bodyPr/>
          <a:lstStyle/>
          <a:p>
            <a:r>
              <a:rPr lang="en-US">
                <a:latin typeface="Arial"/>
                <a:cs typeface="Arial"/>
              </a:rPr>
              <a:t>Step 5: Documentation and Training Staff</a:t>
            </a:r>
            <a:endParaRPr lang="en-US"/>
          </a:p>
        </p:txBody>
      </p:sp>
    </p:spTree>
    <p:extLst>
      <p:ext uri="{BB962C8B-B14F-4D97-AF65-F5344CB8AC3E}">
        <p14:creationId xmlns:p14="http://schemas.microsoft.com/office/powerpoint/2010/main" val="191262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The Upgrade Process</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94852" y="1819975"/>
            <a:ext cx="9531144"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a:solidFill>
                  <a:srgbClr val="E6E6E6"/>
                </a:solidFill>
                <a:latin typeface="Arial"/>
                <a:cs typeface="Calibri"/>
              </a:rPr>
              <a:t>Decide if you want to upgrade</a:t>
            </a:r>
            <a:endParaRPr lang="en-US" sz="2800">
              <a:solidFill>
                <a:srgbClr val="E6E6E6"/>
              </a:solidFill>
              <a:cs typeface="Arial"/>
            </a:endParaRPr>
          </a:p>
          <a:p>
            <a:pPr lvl="1"/>
            <a:r>
              <a:rPr lang="en-US" sz="1000">
                <a:solidFill>
                  <a:srgbClr val="E6E6E6"/>
                </a:solidFill>
                <a:latin typeface="Arial"/>
                <a:cs typeface="Calibri"/>
              </a:rPr>
              <a:t>   </a:t>
            </a:r>
          </a:p>
          <a:p>
            <a:pPr lvl="1"/>
            <a:r>
              <a:rPr lang="en-US" sz="2800">
                <a:solidFill>
                  <a:srgbClr val="E6E6E6"/>
                </a:solidFill>
                <a:latin typeface="Arial"/>
                <a:cs typeface="Calibri"/>
              </a:rPr>
              <a:t>Get organized</a:t>
            </a:r>
          </a:p>
          <a:p>
            <a:pPr lvl="1"/>
            <a:r>
              <a:rPr lang="en-US" sz="1000">
                <a:solidFill>
                  <a:srgbClr val="E6E6E6"/>
                </a:solidFill>
                <a:latin typeface="Arial"/>
                <a:cs typeface="Calibri"/>
              </a:rPr>
              <a:t>   </a:t>
            </a:r>
          </a:p>
          <a:p>
            <a:pPr lvl="1"/>
            <a:r>
              <a:rPr lang="en-US" sz="2800">
                <a:solidFill>
                  <a:srgbClr val="E6E6E6"/>
                </a:solidFill>
                <a:latin typeface="Arial"/>
                <a:cs typeface="Calibri"/>
              </a:rPr>
              <a:t>Upgrade the training database</a:t>
            </a:r>
          </a:p>
          <a:p>
            <a:pPr lvl="1"/>
            <a:r>
              <a:rPr lang="en-US" sz="1000">
                <a:solidFill>
                  <a:srgbClr val="E6E6E6"/>
                </a:solidFill>
                <a:latin typeface="Arial"/>
                <a:cs typeface="Calibri"/>
              </a:rPr>
              <a:t>   </a:t>
            </a:r>
          </a:p>
          <a:p>
            <a:pPr lvl="1"/>
            <a:r>
              <a:rPr lang="en-US" sz="2800">
                <a:solidFill>
                  <a:srgbClr val="E6E6E6"/>
                </a:solidFill>
                <a:latin typeface="Arial"/>
                <a:cs typeface="Calibri"/>
              </a:rPr>
              <a:t>Testing and QA</a:t>
            </a:r>
          </a:p>
          <a:p>
            <a:pPr lvl="1"/>
            <a:r>
              <a:rPr lang="en-US" sz="1000">
                <a:solidFill>
                  <a:srgbClr val="E6E6E6"/>
                </a:solidFill>
                <a:latin typeface="Arial"/>
                <a:cs typeface="Calibri"/>
              </a:rPr>
              <a:t>   </a:t>
            </a:r>
          </a:p>
          <a:p>
            <a:pPr lvl="1"/>
            <a:r>
              <a:rPr lang="en-US" sz="2800">
                <a:solidFill>
                  <a:srgbClr val="E6E6E6"/>
                </a:solidFill>
                <a:latin typeface="Arial"/>
                <a:cs typeface="Calibri"/>
              </a:rPr>
              <a:t>Documentation and training staff</a:t>
            </a:r>
          </a:p>
          <a:p>
            <a:pPr lvl="1"/>
            <a:r>
              <a:rPr lang="en-US" sz="1000">
                <a:latin typeface="Arial"/>
                <a:cs typeface="Calibri"/>
              </a:rPr>
              <a:t>   </a:t>
            </a:r>
          </a:p>
          <a:p>
            <a:pPr lvl="1"/>
            <a:r>
              <a:rPr lang="en-US" sz="2800" b="1">
                <a:latin typeface="Arial"/>
                <a:cs typeface="Calibri"/>
              </a:rPr>
              <a:t>Schedule production upgrade</a:t>
            </a:r>
          </a:p>
          <a:p>
            <a:pPr lvl="1"/>
            <a:r>
              <a:rPr lang="en-US" sz="1000">
                <a:latin typeface="Arial"/>
                <a:cs typeface="Calibri"/>
              </a:rPr>
              <a:t>   </a:t>
            </a:r>
          </a:p>
          <a:p>
            <a:pPr lvl="1"/>
            <a:r>
              <a:rPr lang="en-US" sz="2800">
                <a:solidFill>
                  <a:srgbClr val="E6E6E6"/>
                </a:solidFill>
                <a:latin typeface="Arial"/>
                <a:cs typeface="Calibri"/>
              </a:rPr>
              <a:t>Upgrade</a:t>
            </a: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Badge 1 with solid fill">
            <a:extLst>
              <a:ext uri="{FF2B5EF4-FFF2-40B4-BE49-F238E27FC236}">
                <a16:creationId xmlns:a16="http://schemas.microsoft.com/office/drawing/2014/main" id="{3FC582AA-7AAC-5EFE-F274-E0ED02A48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708" y="1869209"/>
            <a:ext cx="423719" cy="423719"/>
          </a:xfrm>
          <a:prstGeom prst="rect">
            <a:avLst/>
          </a:prstGeom>
        </p:spPr>
      </p:pic>
      <p:pic>
        <p:nvPicPr>
          <p:cNvPr id="4" name="Graphic 4" descr="Badge with solid fill">
            <a:extLst>
              <a:ext uri="{FF2B5EF4-FFF2-40B4-BE49-F238E27FC236}">
                <a16:creationId xmlns:a16="http://schemas.microsoft.com/office/drawing/2014/main" id="{F4921FDA-DDE8-473F-586F-D3F06149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6988" y="2454275"/>
            <a:ext cx="422275" cy="422275"/>
          </a:xfrm>
          <a:prstGeom prst="rect">
            <a:avLst/>
          </a:prstGeom>
        </p:spPr>
      </p:pic>
      <p:pic>
        <p:nvPicPr>
          <p:cNvPr id="5" name="Graphic 5" descr="Badge 3 with solid fill">
            <a:extLst>
              <a:ext uri="{FF2B5EF4-FFF2-40B4-BE49-F238E27FC236}">
                <a16:creationId xmlns:a16="http://schemas.microsoft.com/office/drawing/2014/main" id="{945EA869-85CB-5B8D-3ADD-8A8837BB3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988" y="3038475"/>
            <a:ext cx="423863" cy="422275"/>
          </a:xfrm>
          <a:prstGeom prst="rect">
            <a:avLst/>
          </a:prstGeom>
        </p:spPr>
      </p:pic>
      <p:pic>
        <p:nvPicPr>
          <p:cNvPr id="6" name="Graphic 7" descr="Badge 4 with solid fill">
            <a:extLst>
              <a:ext uri="{FF2B5EF4-FFF2-40B4-BE49-F238E27FC236}">
                <a16:creationId xmlns:a16="http://schemas.microsoft.com/office/drawing/2014/main" id="{9EDD996C-35CE-51E3-880D-CBF16545A8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6988" y="3624263"/>
            <a:ext cx="422275" cy="422275"/>
          </a:xfrm>
          <a:prstGeom prst="rect">
            <a:avLst/>
          </a:prstGeom>
        </p:spPr>
      </p:pic>
      <p:pic>
        <p:nvPicPr>
          <p:cNvPr id="8" name="Graphic 8" descr="Badge 5 with solid fill">
            <a:extLst>
              <a:ext uri="{FF2B5EF4-FFF2-40B4-BE49-F238E27FC236}">
                <a16:creationId xmlns:a16="http://schemas.microsoft.com/office/drawing/2014/main" id="{3466103B-9C5D-0B65-D23F-5CAC0E3DCC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96988" y="4208463"/>
            <a:ext cx="422275" cy="422275"/>
          </a:xfrm>
          <a:prstGeom prst="rect">
            <a:avLst/>
          </a:prstGeom>
        </p:spPr>
      </p:pic>
      <p:pic>
        <p:nvPicPr>
          <p:cNvPr id="9" name="Graphic 9" descr="Badge 6 with solid fill">
            <a:extLst>
              <a:ext uri="{FF2B5EF4-FFF2-40B4-BE49-F238E27FC236}">
                <a16:creationId xmlns:a16="http://schemas.microsoft.com/office/drawing/2014/main" id="{18731127-B4DB-026C-8136-FA6B241EB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988" y="4794250"/>
            <a:ext cx="423863" cy="422275"/>
          </a:xfrm>
          <a:prstGeom prst="rect">
            <a:avLst/>
          </a:prstGeom>
        </p:spPr>
      </p:pic>
      <p:pic>
        <p:nvPicPr>
          <p:cNvPr id="10" name="Graphic 10" descr="Badge 7 with solid fill">
            <a:extLst>
              <a:ext uri="{FF2B5EF4-FFF2-40B4-BE49-F238E27FC236}">
                <a16:creationId xmlns:a16="http://schemas.microsoft.com/office/drawing/2014/main" id="{A8084831-381C-82CD-51A0-F942CCF255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96988" y="5380038"/>
            <a:ext cx="422275" cy="422275"/>
          </a:xfrm>
          <a:prstGeom prst="rect">
            <a:avLst/>
          </a:prstGeom>
        </p:spPr>
      </p:pic>
    </p:spTree>
    <p:extLst>
      <p:ext uri="{BB962C8B-B14F-4D97-AF65-F5344CB8AC3E}">
        <p14:creationId xmlns:p14="http://schemas.microsoft.com/office/powerpoint/2010/main" val="423676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6: Schedule Production Upgrade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304871" y="2076989"/>
            <a:ext cx="9954862" cy="44627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27272A"/>
                </a:solidFill>
                <a:latin typeface="Arial"/>
                <a:ea typeface="+mn-lt"/>
                <a:cs typeface="Calibri"/>
              </a:rPr>
              <a:t>Coordinate upgrade date and time with</a:t>
            </a:r>
            <a:r>
              <a:rPr lang="en-US" sz="2800">
                <a:latin typeface="Arial"/>
                <a:ea typeface="+mn-lt"/>
                <a:cs typeface="Calibri"/>
              </a:rPr>
              <a:t> </a:t>
            </a:r>
            <a:r>
              <a:rPr lang="en-US" sz="2800" b="1">
                <a:solidFill>
                  <a:srgbClr val="ED7D31"/>
                </a:solidFill>
                <a:latin typeface="Arial"/>
                <a:ea typeface="+mn-lt"/>
                <a:cs typeface="Calibri"/>
              </a:rPr>
              <a:t>Site Manager</a:t>
            </a:r>
            <a:endParaRPr lang="en-US" sz="2800" b="1">
              <a:solidFill>
                <a:srgbClr val="ED7D31"/>
              </a:solidFill>
              <a:cs typeface="Calibri"/>
            </a:endParaRPr>
          </a:p>
          <a:p>
            <a:pPr marL="457200" indent="-457200">
              <a:buFont typeface="Arial"/>
              <a:buChar char="•"/>
            </a:pPr>
            <a:r>
              <a:rPr lang="en-US" sz="2400">
                <a:latin typeface="Arial"/>
                <a:ea typeface="+mn-lt"/>
                <a:cs typeface="Calibri"/>
              </a:rPr>
              <a:t>Confirm if you will do a data sync at the same time</a:t>
            </a:r>
            <a:endParaRPr lang="en-US" sz="2400" b="1">
              <a:solidFill>
                <a:srgbClr val="ED7D31"/>
              </a:solidFill>
              <a:latin typeface="Arial"/>
              <a:ea typeface="+mn-lt"/>
              <a:cs typeface="Calibri"/>
            </a:endParaRPr>
          </a:p>
          <a:p>
            <a:endParaRPr lang="en-US" sz="2800">
              <a:latin typeface="Arial"/>
              <a:ea typeface="+mn-lt"/>
              <a:cs typeface="Calibri"/>
            </a:endParaRPr>
          </a:p>
          <a:p>
            <a:endParaRPr lang="en-US" sz="2800">
              <a:latin typeface="Arial"/>
              <a:ea typeface="+mn-lt"/>
              <a:cs typeface="Calibri"/>
            </a:endParaRPr>
          </a:p>
          <a:p>
            <a:endParaRPr lang="en-US" sz="2800">
              <a:latin typeface="Arial"/>
              <a:ea typeface="+mn-lt"/>
              <a:cs typeface="Calibri"/>
            </a:endParaRPr>
          </a:p>
          <a:p>
            <a:endParaRPr lang="en-US" sz="2400">
              <a:cs typeface="Calibri"/>
            </a:endParaRPr>
          </a:p>
          <a:p>
            <a:endParaRPr lang="en-US" sz="2400">
              <a:latin typeface="Arial"/>
              <a:cs typeface="Calibri"/>
            </a:endParaRPr>
          </a:p>
          <a:p>
            <a:endParaRPr lang="en-US" sz="2400">
              <a:latin typeface="Arial"/>
              <a:cs typeface="Calibri"/>
            </a:endParaRPr>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sp>
        <p:nvSpPr>
          <p:cNvPr id="4" name="TextBox 3">
            <a:extLst>
              <a:ext uri="{FF2B5EF4-FFF2-40B4-BE49-F238E27FC236}">
                <a16:creationId xmlns:a16="http://schemas.microsoft.com/office/drawing/2014/main" id="{6115C6BF-3A23-1E73-4A52-4B0D7523D524}"/>
              </a:ext>
            </a:extLst>
          </p:cNvPr>
          <p:cNvSpPr txBox="1"/>
          <p:nvPr/>
        </p:nvSpPr>
        <p:spPr>
          <a:xfrm>
            <a:off x="2470150" y="3917950"/>
            <a:ext cx="8636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cs typeface="Arial"/>
              </a:rPr>
              <a:t>Tip:</a:t>
            </a:r>
            <a:r>
              <a:rPr lang="en-US" sz="2400">
                <a:cs typeface="Arial"/>
              </a:rPr>
              <a:t> Avoid upgrading at the end of the week. If you can, schedule upgrades for Monday or Tuesday. More staff will be on-hand to troubleshoot in the following days vs the weekend.</a:t>
            </a:r>
            <a:endParaRPr lang="en-US"/>
          </a:p>
        </p:txBody>
      </p:sp>
      <p:pic>
        <p:nvPicPr>
          <p:cNvPr id="5" name="Graphic 5" descr="Daily calendar with solid fill">
            <a:extLst>
              <a:ext uri="{FF2B5EF4-FFF2-40B4-BE49-F238E27FC236}">
                <a16:creationId xmlns:a16="http://schemas.microsoft.com/office/drawing/2014/main" id="{C299096B-5521-9569-2BBB-CD4DAD7783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000" y="1993900"/>
            <a:ext cx="723900" cy="736600"/>
          </a:xfrm>
          <a:prstGeom prst="rect">
            <a:avLst/>
          </a:prstGeom>
        </p:spPr>
      </p:pic>
      <p:pic>
        <p:nvPicPr>
          <p:cNvPr id="6" name="Graphic 7" descr="Lights On with solid fill">
            <a:extLst>
              <a:ext uri="{FF2B5EF4-FFF2-40B4-BE49-F238E27FC236}">
                <a16:creationId xmlns:a16="http://schemas.microsoft.com/office/drawing/2014/main" id="{B20F2FDA-524C-1AC2-BC15-148F16A3EA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6400" y="3911600"/>
            <a:ext cx="914400" cy="914400"/>
          </a:xfrm>
          <a:prstGeom prst="rect">
            <a:avLst/>
          </a:prstGeom>
        </p:spPr>
      </p:pic>
      <p:sp>
        <p:nvSpPr>
          <p:cNvPr id="8" name="Rectangle: Rounded Corners 7">
            <a:extLst>
              <a:ext uri="{FF2B5EF4-FFF2-40B4-BE49-F238E27FC236}">
                <a16:creationId xmlns:a16="http://schemas.microsoft.com/office/drawing/2014/main" id="{8598526A-E031-176E-BBB6-79B1108162B6}"/>
              </a:ext>
            </a:extLst>
          </p:cNvPr>
          <p:cNvSpPr/>
          <p:nvPr/>
        </p:nvSpPr>
        <p:spPr>
          <a:xfrm>
            <a:off x="1581150" y="3695700"/>
            <a:ext cx="9753600" cy="1841500"/>
          </a:xfrm>
          <a:prstGeom prst="roundRect">
            <a:avLst/>
          </a:prstGeom>
          <a:solidFill>
            <a:srgbClr val="ED7D31">
              <a:alpha val="20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40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6: Schedule Production Upgrade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546171" y="1911889"/>
            <a:ext cx="10361262" cy="62478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ED7D31"/>
                </a:solidFill>
                <a:latin typeface="Arial"/>
                <a:ea typeface="+mn-lt"/>
                <a:cs typeface="Calibri"/>
              </a:rPr>
              <a:t>Inform staff</a:t>
            </a:r>
            <a:r>
              <a:rPr lang="en-US" sz="2800" dirty="0">
                <a:latin typeface="Arial"/>
                <a:ea typeface="+mn-lt"/>
                <a:cs typeface="Calibri"/>
              </a:rPr>
              <a:t> of production upgrade</a:t>
            </a:r>
          </a:p>
          <a:p>
            <a:pPr marL="457200" indent="-457200">
              <a:buFont typeface="Arial"/>
              <a:buChar char="•"/>
            </a:pPr>
            <a:r>
              <a:rPr lang="en-US" sz="2400" dirty="0">
                <a:latin typeface="Arial"/>
                <a:ea typeface="+mn-lt"/>
                <a:cs typeface="Calibri"/>
              </a:rPr>
              <a:t>Use your communication scripts</a:t>
            </a:r>
          </a:p>
          <a:p>
            <a:pPr marL="457200" indent="-457200">
              <a:buFont typeface="Arial"/>
              <a:buChar char="•"/>
            </a:pPr>
            <a:r>
              <a:rPr lang="en-US" sz="2400" dirty="0">
                <a:latin typeface="Arial"/>
                <a:ea typeface="+mn-lt"/>
                <a:cs typeface="Calibri"/>
              </a:rPr>
              <a:t>We give libraries 3-4 week notice before production upgrade, with reminders 1 week and day-of the upgrade</a:t>
            </a:r>
          </a:p>
          <a:p>
            <a:endParaRPr lang="en-US" sz="2800">
              <a:latin typeface="Arial"/>
              <a:ea typeface="+mn-lt"/>
              <a:cs typeface="Calibri"/>
            </a:endParaRPr>
          </a:p>
          <a:p>
            <a:endParaRPr lang="en-US" sz="2800">
              <a:solidFill>
                <a:srgbClr val="000000"/>
              </a:solidFill>
              <a:latin typeface="Arial"/>
              <a:ea typeface="+mn-lt"/>
              <a:cs typeface="Calibri"/>
            </a:endParaRPr>
          </a:p>
          <a:p>
            <a:r>
              <a:rPr lang="en-US" sz="2800" b="1" dirty="0">
                <a:solidFill>
                  <a:srgbClr val="ED7D31"/>
                </a:solidFill>
                <a:latin typeface="Arial"/>
                <a:ea typeface="+mn-lt"/>
                <a:cs typeface="Calibri"/>
              </a:rPr>
              <a:t>Inform patrons</a:t>
            </a:r>
            <a:r>
              <a:rPr lang="en-US" sz="2800" dirty="0">
                <a:latin typeface="Arial"/>
                <a:ea typeface="+mn-lt"/>
                <a:cs typeface="Calibri"/>
              </a:rPr>
              <a:t> of upgrade/catalog maintenance</a:t>
            </a:r>
          </a:p>
          <a:p>
            <a:pPr marL="457200" indent="-457200">
              <a:buFont typeface="Arial"/>
              <a:buChar char="•"/>
            </a:pPr>
            <a:r>
              <a:rPr lang="en-US" sz="2400" dirty="0">
                <a:latin typeface="Arial"/>
                <a:ea typeface="+mn-lt"/>
                <a:cs typeface="Calibri"/>
              </a:rPr>
              <a:t>Add an alert to library website</a:t>
            </a:r>
          </a:p>
          <a:p>
            <a:pPr marL="457200" indent="-457200">
              <a:buFont typeface="Arial"/>
              <a:buChar char="•"/>
            </a:pPr>
            <a:r>
              <a:rPr lang="en-US" sz="2400" dirty="0">
                <a:latin typeface="Arial"/>
                <a:cs typeface="Calibri"/>
              </a:rPr>
              <a:t>Alert banner on </a:t>
            </a:r>
            <a:r>
              <a:rPr lang="en-US" sz="2400" dirty="0" err="1">
                <a:latin typeface="Arial"/>
                <a:cs typeface="Calibri"/>
              </a:rPr>
              <a:t>PowerPAC</a:t>
            </a:r>
            <a:r>
              <a:rPr lang="en-US" sz="2400" dirty="0">
                <a:latin typeface="Arial"/>
                <a:cs typeface="Calibri"/>
              </a:rPr>
              <a:t>  (</a:t>
            </a:r>
            <a:r>
              <a:rPr lang="en-US" sz="2400" dirty="0">
                <a:latin typeface="Arial"/>
                <a:cs typeface="Calibri"/>
                <a:hlinkClick r:id="rId2"/>
              </a:rPr>
              <a:t>LINK</a:t>
            </a:r>
            <a:r>
              <a:rPr lang="en-US" sz="2400" dirty="0">
                <a:latin typeface="Arial"/>
                <a:cs typeface="Calibri"/>
              </a:rPr>
              <a:t>)</a:t>
            </a:r>
          </a:p>
          <a:p>
            <a:pPr marL="457200" indent="-457200">
              <a:buFont typeface="Arial"/>
              <a:buChar char="•"/>
            </a:pPr>
            <a:r>
              <a:rPr lang="en-US" sz="2400" dirty="0">
                <a:latin typeface="Arial"/>
                <a:cs typeface="Calibri"/>
              </a:rPr>
              <a:t>3rd party mobile apps may have an alert option, too!</a:t>
            </a:r>
          </a:p>
          <a:p>
            <a:endParaRPr lang="en-US" sz="2400">
              <a:latin typeface="Arial"/>
              <a:ea typeface="+mn-lt"/>
              <a:cs typeface="Calibri"/>
            </a:endParaRPr>
          </a:p>
          <a:p>
            <a:endParaRPr lang="en-US" sz="2400">
              <a:cs typeface="Calibri"/>
            </a:endParaRPr>
          </a:p>
          <a:p>
            <a:endParaRPr lang="en-US" sz="2400">
              <a:latin typeface="Arial"/>
              <a:cs typeface="Calibri"/>
            </a:endParaRPr>
          </a:p>
          <a:p>
            <a:pPr>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Megaphone1 with solid fill">
            <a:extLst>
              <a:ext uri="{FF2B5EF4-FFF2-40B4-BE49-F238E27FC236}">
                <a16:creationId xmlns:a16="http://schemas.microsoft.com/office/drawing/2014/main" id="{C46D8280-4B15-4A59-2EAD-006691580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982" y="1913082"/>
            <a:ext cx="698500" cy="711200"/>
          </a:xfrm>
          <a:prstGeom prst="rect">
            <a:avLst/>
          </a:prstGeom>
        </p:spPr>
      </p:pic>
      <p:pic>
        <p:nvPicPr>
          <p:cNvPr id="4" name="Graphic 4" descr="Chat bubble with solid fill">
            <a:extLst>
              <a:ext uri="{FF2B5EF4-FFF2-40B4-BE49-F238E27FC236}">
                <a16:creationId xmlns:a16="http://schemas.microsoft.com/office/drawing/2014/main" id="{E9F24B58-75E2-8B60-BCA3-E0966D0AAC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600" y="4241800"/>
            <a:ext cx="698500" cy="711200"/>
          </a:xfrm>
          <a:prstGeom prst="rect">
            <a:avLst/>
          </a:prstGeom>
        </p:spPr>
      </p:pic>
    </p:spTree>
    <p:extLst>
      <p:ext uri="{BB962C8B-B14F-4D97-AF65-F5344CB8AC3E}">
        <p14:creationId xmlns:p14="http://schemas.microsoft.com/office/powerpoint/2010/main" val="30741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14B4-D68A-407B-BDC2-9ADB61C04BB3}"/>
              </a:ext>
            </a:extLst>
          </p:cNvPr>
          <p:cNvSpPr>
            <a:spLocks noGrp="1"/>
          </p:cNvSpPr>
          <p:nvPr>
            <p:ph type="title"/>
          </p:nvPr>
        </p:nvSpPr>
        <p:spPr/>
        <p:txBody>
          <a:bodyPr/>
          <a:lstStyle/>
          <a:p>
            <a:r>
              <a:rPr lang="en-US">
                <a:latin typeface="Arial"/>
                <a:cs typeface="Arial"/>
              </a:rPr>
              <a:t>PAC Alert Banner</a:t>
            </a:r>
            <a:endParaRPr lang="en-US"/>
          </a:p>
        </p:txBody>
      </p:sp>
      <p:pic>
        <p:nvPicPr>
          <p:cNvPr id="5" name="Picture 7" descr="Graphical user interface, website&#10;&#10;Description automatically generated">
            <a:extLst>
              <a:ext uri="{FF2B5EF4-FFF2-40B4-BE49-F238E27FC236}">
                <a16:creationId xmlns:a16="http://schemas.microsoft.com/office/drawing/2014/main" id="{6B1ED20D-684C-6CCD-7C5E-16CED16F63FF}"/>
              </a:ext>
            </a:extLst>
          </p:cNvPr>
          <p:cNvPicPr>
            <a:picLocks noChangeAspect="1"/>
          </p:cNvPicPr>
          <p:nvPr/>
        </p:nvPicPr>
        <p:blipFill rotWithShape="1">
          <a:blip r:embed="rId3"/>
          <a:srcRect r="158" b="35192"/>
          <a:stretch/>
        </p:blipFill>
        <p:spPr>
          <a:xfrm>
            <a:off x="1575758" y="1875822"/>
            <a:ext cx="9054872" cy="2674738"/>
          </a:xfrm>
          <a:prstGeom prst="rect">
            <a:avLst/>
          </a:prstGeom>
          <a:ln>
            <a:solidFill>
              <a:schemeClr val="bg1">
                <a:lumMod val="75000"/>
              </a:schemeClr>
            </a:solidFill>
          </a:ln>
        </p:spPr>
      </p:pic>
      <p:sp>
        <p:nvSpPr>
          <p:cNvPr id="9" name="TextBox 8">
            <a:extLst>
              <a:ext uri="{FF2B5EF4-FFF2-40B4-BE49-F238E27FC236}">
                <a16:creationId xmlns:a16="http://schemas.microsoft.com/office/drawing/2014/main" id="{A2B306B2-597F-30B5-1A49-BF090E4DCF49}"/>
              </a:ext>
            </a:extLst>
          </p:cNvPr>
          <p:cNvSpPr txBox="1"/>
          <p:nvPr/>
        </p:nvSpPr>
        <p:spPr>
          <a:xfrm>
            <a:off x="1454150" y="4883150"/>
            <a:ext cx="92942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&lt;div&gt; </a:t>
            </a:r>
            <a:endParaRPr lang="en-US" sz="1600">
              <a:cs typeface="Arial"/>
            </a:endParaRPr>
          </a:p>
          <a:p>
            <a:r>
              <a:rPr lang="en-US" sz="1600"/>
              <a:t> &lt;p style="</a:t>
            </a:r>
            <a:r>
              <a:rPr lang="en-US" sz="1600" err="1"/>
              <a:t>color:white</a:t>
            </a:r>
            <a:r>
              <a:rPr lang="en-US" sz="1600"/>
              <a:t>; background-color: #e83e09; text-align: center; padding: 10px; margin: 0; font-size: 1.25em;"&gt; </a:t>
            </a:r>
            <a:endParaRPr lang="en-US" sz="1600">
              <a:cs typeface="Arial"/>
            </a:endParaRPr>
          </a:p>
          <a:p>
            <a:r>
              <a:rPr lang="en-US" sz="1600" b="1"/>
              <a:t>Alert: On Tuesday, August 16th from 9:30 pm - 12:00 am, account access and catalog search will be unavailable due to a catalog upgrade. </a:t>
            </a:r>
            <a:r>
              <a:rPr lang="en-US" sz="1600"/>
              <a:t>&lt;/p&gt;</a:t>
            </a:r>
            <a:endParaRPr lang="en-US" sz="1600">
              <a:cs typeface="Arial"/>
            </a:endParaRPr>
          </a:p>
          <a:p>
            <a:r>
              <a:rPr lang="en-US" sz="1600"/>
              <a:t>&lt;/div&gt; </a:t>
            </a:r>
            <a:endParaRPr lang="en-US" sz="1600">
              <a:cs typeface="Arial"/>
            </a:endParaRPr>
          </a:p>
        </p:txBody>
      </p:sp>
      <p:sp>
        <p:nvSpPr>
          <p:cNvPr id="10" name="Arrow: Right 9">
            <a:extLst>
              <a:ext uri="{FF2B5EF4-FFF2-40B4-BE49-F238E27FC236}">
                <a16:creationId xmlns:a16="http://schemas.microsoft.com/office/drawing/2014/main" id="{DDCE2C03-2987-16E3-AC13-13E699E01CE5}"/>
              </a:ext>
            </a:extLst>
          </p:cNvPr>
          <p:cNvSpPr/>
          <p:nvPr/>
        </p:nvSpPr>
        <p:spPr>
          <a:xfrm>
            <a:off x="523875" y="1873250"/>
            <a:ext cx="920750" cy="402166"/>
          </a:xfrm>
          <a:prstGeom prst="rightArrow">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51EB1CEC-A8B2-25DC-8B3E-270944AB9F2C}"/>
              </a:ext>
            </a:extLst>
          </p:cNvPr>
          <p:cNvSpPr/>
          <p:nvPr/>
        </p:nvSpPr>
        <p:spPr>
          <a:xfrm rot="10800000">
            <a:off x="10757958" y="1830916"/>
            <a:ext cx="920750" cy="402166"/>
          </a:xfrm>
          <a:prstGeom prst="rightArrow">
            <a:avLst/>
          </a:prstGeom>
          <a:solidFill>
            <a:srgbClr val="ED7D31"/>
          </a:solidFill>
          <a:ln>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6: Schedule Production Upgrade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381071" y="1708689"/>
            <a:ext cx="10488262" cy="50167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Arial"/>
              <a:cs typeface="Calibri"/>
            </a:endParaRPr>
          </a:p>
          <a:p>
            <a:r>
              <a:rPr lang="en-US" sz="2800" b="1">
                <a:solidFill>
                  <a:srgbClr val="ED7D31"/>
                </a:solidFill>
                <a:latin typeface="Arial"/>
                <a:ea typeface="+mn-lt"/>
                <a:cs typeface="Calibri"/>
              </a:rPr>
              <a:t>Prepare</a:t>
            </a:r>
            <a:r>
              <a:rPr lang="en-US" sz="2800">
                <a:latin typeface="Arial"/>
                <a:ea typeface="+mn-lt"/>
                <a:cs typeface="Calibri"/>
              </a:rPr>
              <a:t> for upgrade</a:t>
            </a:r>
          </a:p>
          <a:p>
            <a:pPr marL="342900" indent="-342900">
              <a:buFont typeface="Arial"/>
              <a:buChar char="•"/>
            </a:pPr>
            <a:r>
              <a:rPr lang="en-US" sz="2400">
                <a:latin typeface="Arial"/>
                <a:ea typeface="+mn-lt"/>
                <a:cs typeface="Calibri"/>
              </a:rPr>
              <a:t>Know what needs to be done and who will do it</a:t>
            </a:r>
          </a:p>
          <a:p>
            <a:pPr marL="342900" indent="-342900">
              <a:buFont typeface="Arial"/>
              <a:buChar char="•"/>
            </a:pPr>
            <a:r>
              <a:rPr lang="en-US" sz="2400">
                <a:latin typeface="Arial"/>
                <a:ea typeface="+mn-lt"/>
                <a:cs typeface="Calibri"/>
              </a:rPr>
              <a:t>Includes post-upgrade QA, restoring any PAC customizations, sending communication to library staff </a:t>
            </a:r>
          </a:p>
          <a:p>
            <a:endParaRPr lang="en-US" sz="2400">
              <a:latin typeface="Arial"/>
              <a:ea typeface="+mn-lt"/>
              <a:cs typeface="Calibri"/>
            </a:endParaRPr>
          </a:p>
          <a:p>
            <a:endParaRPr lang="en-US" sz="2400">
              <a:latin typeface="Arial"/>
              <a:ea typeface="+mn-lt"/>
              <a:cs typeface="Calibri"/>
            </a:endParaRPr>
          </a:p>
          <a:p>
            <a:r>
              <a:rPr lang="en-US" sz="2800">
                <a:latin typeface="Arial"/>
                <a:ea typeface="+mn-lt"/>
                <a:cs typeface="Calibri"/>
              </a:rPr>
              <a:t>If you have an </a:t>
            </a:r>
            <a:r>
              <a:rPr lang="en-US" sz="2800" b="1">
                <a:solidFill>
                  <a:srgbClr val="ED7D31"/>
                </a:solidFill>
                <a:latin typeface="Arial"/>
                <a:ea typeface="+mn-lt"/>
                <a:cs typeface="Calibri"/>
              </a:rPr>
              <a:t>upgrade guide</a:t>
            </a:r>
            <a:r>
              <a:rPr lang="en-US" sz="2800">
                <a:latin typeface="Arial"/>
                <a:ea typeface="+mn-lt"/>
                <a:cs typeface="Calibri"/>
              </a:rPr>
              <a:t>, you don't need to think about this!</a:t>
            </a:r>
            <a:endParaRPr lang="en-US" sz="2800">
              <a:cs typeface="Arial" panose="020B0604020202020204"/>
            </a:endParaRPr>
          </a:p>
          <a:p>
            <a:endParaRPr lang="en-US" sz="2400">
              <a:cs typeface="Calibri"/>
            </a:endParaRPr>
          </a:p>
          <a:p>
            <a:endParaRPr lang="en-US" sz="2400">
              <a:latin typeface="Arial"/>
              <a:cs typeface="Calibri"/>
            </a:endParaRPr>
          </a:p>
          <a:p>
            <a:pPr>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5" name="Graphic 5" descr="Blog with solid fill">
            <a:extLst>
              <a:ext uri="{FF2B5EF4-FFF2-40B4-BE49-F238E27FC236}">
                <a16:creationId xmlns:a16="http://schemas.microsoft.com/office/drawing/2014/main" id="{530F08CE-D547-95A7-93AF-617C7D56C6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2057400"/>
            <a:ext cx="736600" cy="749300"/>
          </a:xfrm>
          <a:prstGeom prst="rect">
            <a:avLst/>
          </a:prstGeom>
        </p:spPr>
      </p:pic>
      <p:pic>
        <p:nvPicPr>
          <p:cNvPr id="11" name="Graphic 5" descr="Thumbs up sign with solid fill">
            <a:extLst>
              <a:ext uri="{FF2B5EF4-FFF2-40B4-BE49-F238E27FC236}">
                <a16:creationId xmlns:a16="http://schemas.microsoft.com/office/drawing/2014/main" id="{3A04983D-5E96-5B58-BF7C-6EA0E24398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4089400"/>
            <a:ext cx="736600" cy="749300"/>
          </a:xfrm>
          <a:prstGeom prst="rect">
            <a:avLst/>
          </a:prstGeom>
        </p:spPr>
      </p:pic>
    </p:spTree>
    <p:extLst>
      <p:ext uri="{BB962C8B-B14F-4D97-AF65-F5344CB8AC3E}">
        <p14:creationId xmlns:p14="http://schemas.microsoft.com/office/powerpoint/2010/main" val="254631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1169707" y="1580869"/>
            <a:ext cx="10490889" cy="4450950"/>
          </a:xfrm>
        </p:spPr>
        <p:txBody>
          <a:bodyPr vert="horz" lIns="91440" tIns="45720" rIns="91440" bIns="45720" rtlCol="0" anchor="t">
            <a:normAutofit/>
          </a:bodyPr>
          <a:lstStyle/>
          <a:p>
            <a:pPr marL="0" indent="0">
              <a:buNone/>
            </a:pPr>
            <a:endParaRPr lang="en-US" sz="2400">
              <a:latin typeface="Arial"/>
              <a:cs typeface="Arial"/>
            </a:endParaRPr>
          </a:p>
          <a:p>
            <a:pPr marL="0" indent="0">
              <a:buNone/>
            </a:pPr>
            <a:r>
              <a:rPr lang="en-US" sz="2800">
                <a:solidFill>
                  <a:schemeClr val="tx1"/>
                </a:solidFill>
                <a:latin typeface="Arial"/>
                <a:cs typeface="Arial"/>
              </a:rPr>
              <a:t>Catalog</a:t>
            </a:r>
            <a:r>
              <a:rPr lang="en-US" sz="2800">
                <a:latin typeface="Arial"/>
                <a:cs typeface="Arial"/>
              </a:rPr>
              <a:t> </a:t>
            </a:r>
            <a:r>
              <a:rPr lang="en-US" sz="2800" b="1">
                <a:solidFill>
                  <a:srgbClr val="ED7D31"/>
                </a:solidFill>
                <a:latin typeface="Arial"/>
                <a:cs typeface="Arial"/>
              </a:rPr>
              <a:t>consortium</a:t>
            </a:r>
            <a:r>
              <a:rPr lang="en-US" sz="2800">
                <a:latin typeface="Arial"/>
                <a:cs typeface="Arial"/>
              </a:rPr>
              <a:t> </a:t>
            </a:r>
            <a:r>
              <a:rPr lang="en-US" sz="2800">
                <a:solidFill>
                  <a:schemeClr val="tx1"/>
                </a:solidFill>
                <a:latin typeface="Arial"/>
                <a:cs typeface="Arial"/>
              </a:rPr>
              <a:t>in Chicago suburbs</a:t>
            </a:r>
            <a:endParaRPr lang="en-US" sz="2800">
              <a:solidFill>
                <a:schemeClr val="tx1"/>
              </a:solidFill>
            </a:endParaRPr>
          </a:p>
          <a:p>
            <a:pPr marL="0" indent="0">
              <a:buNone/>
            </a:pPr>
            <a:endParaRPr lang="en-US" sz="2800"/>
          </a:p>
          <a:p>
            <a:pPr marL="0" indent="0">
              <a:buNone/>
            </a:pPr>
            <a:endParaRPr lang="en-US" sz="2800"/>
          </a:p>
          <a:p>
            <a:pPr marL="0" indent="0">
              <a:buNone/>
            </a:pPr>
            <a:endParaRPr lang="en-US" sz="2800"/>
          </a:p>
          <a:p>
            <a:pPr marL="0" indent="0">
              <a:buNone/>
            </a:pPr>
            <a:endParaRPr lang="en-US" sz="2800"/>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About Cooperative Computer Services</a:t>
            </a:r>
            <a:endParaRPr lang="en-US"/>
          </a:p>
        </p:txBody>
      </p:sp>
      <p:pic>
        <p:nvPicPr>
          <p:cNvPr id="2" name="Graphic 2" descr="Internet with solid fill">
            <a:extLst>
              <a:ext uri="{FF2B5EF4-FFF2-40B4-BE49-F238E27FC236}">
                <a16:creationId xmlns:a16="http://schemas.microsoft.com/office/drawing/2014/main" id="{17D7721F-7386-5123-81FF-BA3A238B81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609" y="2004181"/>
            <a:ext cx="563639" cy="575734"/>
          </a:xfrm>
          <a:prstGeom prst="rect">
            <a:avLst/>
          </a:prstGeom>
        </p:spPr>
      </p:pic>
      <p:pic>
        <p:nvPicPr>
          <p:cNvPr id="22" name="Picture 22" descr="Icon&#10;&#10;Description automatically generated">
            <a:extLst>
              <a:ext uri="{FF2B5EF4-FFF2-40B4-BE49-F238E27FC236}">
                <a16:creationId xmlns:a16="http://schemas.microsoft.com/office/drawing/2014/main" id="{C9A57EEF-CBE5-FF51-7186-03725B6EA8FF}"/>
              </a:ext>
            </a:extLst>
          </p:cNvPr>
          <p:cNvPicPr>
            <a:picLocks noChangeAspect="1"/>
          </p:cNvPicPr>
          <p:nvPr/>
        </p:nvPicPr>
        <p:blipFill>
          <a:blip r:embed="rId4"/>
          <a:stretch>
            <a:fillRect/>
          </a:stretch>
        </p:blipFill>
        <p:spPr>
          <a:xfrm>
            <a:off x="6756399" y="3117073"/>
            <a:ext cx="4061580" cy="2365570"/>
          </a:xfrm>
          <a:prstGeom prst="rect">
            <a:avLst/>
          </a:prstGeom>
        </p:spPr>
      </p:pic>
    </p:spTree>
    <p:extLst>
      <p:ext uri="{BB962C8B-B14F-4D97-AF65-F5344CB8AC3E}">
        <p14:creationId xmlns:p14="http://schemas.microsoft.com/office/powerpoint/2010/main" val="95253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The Upgrade Process</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294852" y="1819975"/>
            <a:ext cx="9531144" cy="477053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800">
                <a:solidFill>
                  <a:srgbClr val="E6E6E6"/>
                </a:solidFill>
                <a:latin typeface="Arial"/>
                <a:cs typeface="Calibri"/>
              </a:rPr>
              <a:t>Decide if you want to upgrade</a:t>
            </a:r>
            <a:endParaRPr lang="en-US" sz="2800">
              <a:solidFill>
                <a:srgbClr val="E6E6E6"/>
              </a:solidFill>
              <a:cs typeface="Arial"/>
            </a:endParaRPr>
          </a:p>
          <a:p>
            <a:pPr lvl="1"/>
            <a:r>
              <a:rPr lang="en-US" sz="1000">
                <a:solidFill>
                  <a:srgbClr val="E6E6E6"/>
                </a:solidFill>
                <a:latin typeface="Arial"/>
                <a:cs typeface="Calibri"/>
              </a:rPr>
              <a:t>   </a:t>
            </a:r>
          </a:p>
          <a:p>
            <a:pPr lvl="1"/>
            <a:r>
              <a:rPr lang="en-US" sz="2800">
                <a:solidFill>
                  <a:srgbClr val="E6E6E6"/>
                </a:solidFill>
                <a:latin typeface="Arial"/>
                <a:cs typeface="Calibri"/>
              </a:rPr>
              <a:t>Get organized</a:t>
            </a:r>
          </a:p>
          <a:p>
            <a:pPr lvl="1"/>
            <a:r>
              <a:rPr lang="en-US" sz="1000">
                <a:solidFill>
                  <a:srgbClr val="E6E6E6"/>
                </a:solidFill>
                <a:latin typeface="Arial"/>
                <a:cs typeface="Calibri"/>
              </a:rPr>
              <a:t>   </a:t>
            </a:r>
          </a:p>
          <a:p>
            <a:pPr lvl="1"/>
            <a:r>
              <a:rPr lang="en-US" sz="2800">
                <a:solidFill>
                  <a:srgbClr val="E6E6E6"/>
                </a:solidFill>
                <a:latin typeface="Arial"/>
                <a:cs typeface="Calibri"/>
              </a:rPr>
              <a:t>Upgrade the training database</a:t>
            </a:r>
          </a:p>
          <a:p>
            <a:pPr lvl="1"/>
            <a:r>
              <a:rPr lang="en-US" sz="1000">
                <a:solidFill>
                  <a:srgbClr val="E6E6E6"/>
                </a:solidFill>
                <a:latin typeface="Arial"/>
                <a:cs typeface="Calibri"/>
              </a:rPr>
              <a:t>   </a:t>
            </a:r>
          </a:p>
          <a:p>
            <a:pPr lvl="1"/>
            <a:r>
              <a:rPr lang="en-US" sz="2800">
                <a:solidFill>
                  <a:srgbClr val="E6E6E6"/>
                </a:solidFill>
                <a:latin typeface="Arial"/>
                <a:cs typeface="Calibri"/>
              </a:rPr>
              <a:t>Testing and QA</a:t>
            </a:r>
          </a:p>
          <a:p>
            <a:pPr lvl="1"/>
            <a:r>
              <a:rPr lang="en-US" sz="1000">
                <a:solidFill>
                  <a:srgbClr val="E6E6E6"/>
                </a:solidFill>
                <a:latin typeface="Arial"/>
                <a:cs typeface="Calibri"/>
              </a:rPr>
              <a:t>   </a:t>
            </a:r>
          </a:p>
          <a:p>
            <a:pPr lvl="1"/>
            <a:r>
              <a:rPr lang="en-US" sz="2800">
                <a:solidFill>
                  <a:srgbClr val="E6E6E6"/>
                </a:solidFill>
                <a:latin typeface="Arial"/>
                <a:cs typeface="Calibri"/>
              </a:rPr>
              <a:t>Documentation and training staff</a:t>
            </a:r>
          </a:p>
          <a:p>
            <a:pPr lvl="1"/>
            <a:r>
              <a:rPr lang="en-US" sz="1000">
                <a:solidFill>
                  <a:srgbClr val="E6E6E6"/>
                </a:solidFill>
                <a:latin typeface="Arial"/>
                <a:cs typeface="Calibri"/>
              </a:rPr>
              <a:t>   </a:t>
            </a:r>
          </a:p>
          <a:p>
            <a:pPr lvl="1"/>
            <a:r>
              <a:rPr lang="en-US" sz="2800">
                <a:solidFill>
                  <a:srgbClr val="E6E6E6"/>
                </a:solidFill>
                <a:latin typeface="Arial"/>
                <a:cs typeface="Calibri"/>
              </a:rPr>
              <a:t>Schedule production upgrade</a:t>
            </a:r>
          </a:p>
          <a:p>
            <a:pPr lvl="1"/>
            <a:r>
              <a:rPr lang="en-US" sz="1000">
                <a:latin typeface="Arial"/>
                <a:cs typeface="Calibri"/>
              </a:rPr>
              <a:t>   </a:t>
            </a:r>
          </a:p>
          <a:p>
            <a:pPr lvl="1"/>
            <a:r>
              <a:rPr lang="en-US" sz="2800" b="1">
                <a:latin typeface="Arial"/>
                <a:cs typeface="Calibri"/>
              </a:rPr>
              <a:t>Upgrade</a:t>
            </a:r>
          </a:p>
          <a:p>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3" descr="Badge 1 with solid fill">
            <a:extLst>
              <a:ext uri="{FF2B5EF4-FFF2-40B4-BE49-F238E27FC236}">
                <a16:creationId xmlns:a16="http://schemas.microsoft.com/office/drawing/2014/main" id="{3FC582AA-7AAC-5EFE-F274-E0ED02A485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7708" y="1869209"/>
            <a:ext cx="423719" cy="423719"/>
          </a:xfrm>
          <a:prstGeom prst="rect">
            <a:avLst/>
          </a:prstGeom>
        </p:spPr>
      </p:pic>
      <p:pic>
        <p:nvPicPr>
          <p:cNvPr id="4" name="Graphic 4" descr="Badge with solid fill">
            <a:extLst>
              <a:ext uri="{FF2B5EF4-FFF2-40B4-BE49-F238E27FC236}">
                <a16:creationId xmlns:a16="http://schemas.microsoft.com/office/drawing/2014/main" id="{F4921FDA-DDE8-473F-586F-D3F06149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6988" y="2454275"/>
            <a:ext cx="422275" cy="422275"/>
          </a:xfrm>
          <a:prstGeom prst="rect">
            <a:avLst/>
          </a:prstGeom>
        </p:spPr>
      </p:pic>
      <p:pic>
        <p:nvPicPr>
          <p:cNvPr id="5" name="Graphic 5" descr="Badge 3 with solid fill">
            <a:extLst>
              <a:ext uri="{FF2B5EF4-FFF2-40B4-BE49-F238E27FC236}">
                <a16:creationId xmlns:a16="http://schemas.microsoft.com/office/drawing/2014/main" id="{945EA869-85CB-5B8D-3ADD-8A8837BB3F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96988" y="3038475"/>
            <a:ext cx="423863" cy="422275"/>
          </a:xfrm>
          <a:prstGeom prst="rect">
            <a:avLst/>
          </a:prstGeom>
        </p:spPr>
      </p:pic>
      <p:pic>
        <p:nvPicPr>
          <p:cNvPr id="6" name="Graphic 7" descr="Badge 4 with solid fill">
            <a:extLst>
              <a:ext uri="{FF2B5EF4-FFF2-40B4-BE49-F238E27FC236}">
                <a16:creationId xmlns:a16="http://schemas.microsoft.com/office/drawing/2014/main" id="{9EDD996C-35CE-51E3-880D-CBF16545A8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6988" y="3624263"/>
            <a:ext cx="422275" cy="422275"/>
          </a:xfrm>
          <a:prstGeom prst="rect">
            <a:avLst/>
          </a:prstGeom>
        </p:spPr>
      </p:pic>
      <p:pic>
        <p:nvPicPr>
          <p:cNvPr id="8" name="Graphic 8" descr="Badge 5 with solid fill">
            <a:extLst>
              <a:ext uri="{FF2B5EF4-FFF2-40B4-BE49-F238E27FC236}">
                <a16:creationId xmlns:a16="http://schemas.microsoft.com/office/drawing/2014/main" id="{3466103B-9C5D-0B65-D23F-5CAC0E3DCC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96988" y="4208463"/>
            <a:ext cx="422275" cy="422275"/>
          </a:xfrm>
          <a:prstGeom prst="rect">
            <a:avLst/>
          </a:prstGeom>
        </p:spPr>
      </p:pic>
      <p:pic>
        <p:nvPicPr>
          <p:cNvPr id="9" name="Graphic 9" descr="Badge 6 with solid fill">
            <a:extLst>
              <a:ext uri="{FF2B5EF4-FFF2-40B4-BE49-F238E27FC236}">
                <a16:creationId xmlns:a16="http://schemas.microsoft.com/office/drawing/2014/main" id="{18731127-B4DB-026C-8136-FA6B241EB3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6988" y="4794250"/>
            <a:ext cx="423863" cy="422275"/>
          </a:xfrm>
          <a:prstGeom prst="rect">
            <a:avLst/>
          </a:prstGeom>
        </p:spPr>
      </p:pic>
      <p:pic>
        <p:nvPicPr>
          <p:cNvPr id="10" name="Graphic 10" descr="Badge 7 with solid fill">
            <a:extLst>
              <a:ext uri="{FF2B5EF4-FFF2-40B4-BE49-F238E27FC236}">
                <a16:creationId xmlns:a16="http://schemas.microsoft.com/office/drawing/2014/main" id="{A8084831-381C-82CD-51A0-F942CCF2559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09688" y="5329238"/>
            <a:ext cx="422275" cy="422275"/>
          </a:xfrm>
          <a:prstGeom prst="rect">
            <a:avLst/>
          </a:prstGeom>
        </p:spPr>
      </p:pic>
    </p:spTree>
    <p:extLst>
      <p:ext uri="{BB962C8B-B14F-4D97-AF65-F5344CB8AC3E}">
        <p14:creationId xmlns:p14="http://schemas.microsoft.com/office/powerpoint/2010/main" val="207513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7: Upgrade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723971" y="2000789"/>
            <a:ext cx="9357962" cy="68941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ea typeface="+mn-lt"/>
                <a:cs typeface="+mn-lt"/>
              </a:rPr>
              <a:t>Innovative upgrades your production environment</a:t>
            </a:r>
          </a:p>
          <a:p>
            <a:endParaRPr lang="en-US" sz="2800">
              <a:ea typeface="+mn-lt"/>
              <a:cs typeface="+mn-lt"/>
            </a:endParaRPr>
          </a:p>
          <a:p>
            <a:endParaRPr lang="en-US" sz="2800">
              <a:ea typeface="+mn-lt"/>
              <a:cs typeface="+mn-lt"/>
            </a:endParaRPr>
          </a:p>
          <a:p>
            <a:r>
              <a:rPr lang="en-US" sz="2800">
                <a:ea typeface="+mn-lt"/>
                <a:cs typeface="+mn-lt"/>
              </a:rPr>
              <a:t>After the upgrade is </a:t>
            </a:r>
            <a:r>
              <a:rPr lang="en-US" sz="2800" b="1">
                <a:solidFill>
                  <a:srgbClr val="ED7D31"/>
                </a:solidFill>
                <a:ea typeface="+mn-lt"/>
                <a:cs typeface="+mn-lt"/>
              </a:rPr>
              <a:t>complete</a:t>
            </a:r>
            <a:r>
              <a:rPr lang="en-US" sz="2400" b="1">
                <a:solidFill>
                  <a:srgbClr val="ED7D31"/>
                </a:solidFill>
                <a:ea typeface="+mn-lt"/>
                <a:cs typeface="+mn-lt"/>
              </a:rPr>
              <a:t> </a:t>
            </a:r>
            <a:endParaRPr lang="en-US" b="1">
              <a:solidFill>
                <a:srgbClr val="ED7D31"/>
              </a:solidFill>
              <a:ea typeface="+mn-lt"/>
              <a:cs typeface="+mn-lt"/>
            </a:endParaRPr>
          </a:p>
          <a:p>
            <a:pPr lvl="1">
              <a:buFont typeface="Arial"/>
              <a:buChar char="•"/>
            </a:pPr>
            <a:r>
              <a:rPr lang="en-US" sz="2400">
                <a:ea typeface="+mn-lt"/>
                <a:cs typeface="+mn-lt"/>
              </a:rPr>
              <a:t>Do your post-upgrade QA</a:t>
            </a:r>
          </a:p>
          <a:p>
            <a:pPr lvl="1">
              <a:buFont typeface="Arial"/>
              <a:buChar char="•"/>
            </a:pPr>
            <a:r>
              <a:rPr lang="en-US" sz="2400">
                <a:ea typeface="+mn-lt"/>
                <a:cs typeface="+mn-lt"/>
              </a:rPr>
              <a:t>Take care of any "Day-of Upgrade" notes</a:t>
            </a:r>
          </a:p>
          <a:p>
            <a:pPr lvl="1">
              <a:buFont typeface="Arial"/>
              <a:buChar char="•"/>
            </a:pPr>
            <a:r>
              <a:rPr lang="en-US" sz="2400">
                <a:ea typeface="+mn-lt"/>
                <a:cs typeface="+mn-lt"/>
              </a:rPr>
              <a:t>Let staff know the database is available</a:t>
            </a:r>
            <a:endParaRPr lang="en-US">
              <a:ea typeface="+mn-lt"/>
              <a:cs typeface="+mn-lt"/>
            </a:endParaRPr>
          </a:p>
          <a:p>
            <a:pPr lvl="1">
              <a:buFont typeface="Arial"/>
              <a:buChar char="•"/>
            </a:pPr>
            <a:r>
              <a:rPr lang="en-US" sz="2400">
                <a:ea typeface="+mn-lt"/>
                <a:cs typeface="+mn-lt"/>
              </a:rPr>
              <a:t>Finish any PAC adjustments/restore customizations</a:t>
            </a:r>
            <a:endParaRPr lang="en-US">
              <a:cs typeface="Arial" panose="020B0604020202020204"/>
            </a:endParaRPr>
          </a:p>
          <a:p>
            <a:pPr lvl="1">
              <a:buFont typeface="Arial"/>
              <a:buChar char="•"/>
            </a:pPr>
            <a:r>
              <a:rPr lang="en-US" sz="2400">
                <a:ea typeface="+mn-lt"/>
                <a:cs typeface="+mn-lt"/>
              </a:rPr>
              <a:t>Re-install local offline client and update MDB files</a:t>
            </a:r>
          </a:p>
          <a:p>
            <a:pPr lvl="1">
              <a:buFont typeface="Arial"/>
              <a:buChar char="•"/>
            </a:pPr>
            <a:r>
              <a:rPr lang="en-US" sz="2400">
                <a:ea typeface="+mn-lt"/>
                <a:cs typeface="+mn-lt"/>
              </a:rPr>
              <a:t>Check on any “fixed in future release” tickets</a:t>
            </a:r>
          </a:p>
          <a:p>
            <a:pPr lvl="1"/>
            <a:endParaRPr lang="en-US" sz="2400">
              <a:cs typeface="Arial"/>
            </a:endParaRPr>
          </a:p>
          <a:p>
            <a:pPr>
              <a:buFont typeface="Arial"/>
              <a:buChar char="•"/>
            </a:pPr>
            <a:endParaRPr lang="en-US">
              <a:cs typeface="Arial" panose="020B0604020202020204"/>
            </a:endParaRPr>
          </a:p>
          <a:p>
            <a:endParaRPr lang="en-US" sz="2400">
              <a:cs typeface="Arial" panose="020B0604020202020204"/>
            </a:endParaRPr>
          </a:p>
          <a:p>
            <a:endParaRPr lang="en-US" sz="2400">
              <a:latin typeface="Arial"/>
              <a:cs typeface="Calibri"/>
            </a:endParaRPr>
          </a:p>
          <a:p>
            <a:endParaRPr lang="en-US" sz="2400">
              <a:latin typeface="Arial"/>
              <a:cs typeface="Calibri"/>
            </a:endParaRPr>
          </a:p>
          <a:p>
            <a:pPr>
              <a:buFont typeface="Symbol"/>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a:p>
            <a:pPr marL="285750" indent="-285750">
              <a:buFont typeface="Arial" panose="020B0604020202020204" pitchFamily="34" charset="0"/>
              <a:buChar char="•"/>
            </a:pPr>
            <a:endParaRPr lang="en-US" sz="2400">
              <a:latin typeface="Arial"/>
              <a:cs typeface="Calibri"/>
            </a:endParaRPr>
          </a:p>
        </p:txBody>
      </p:sp>
      <p:pic>
        <p:nvPicPr>
          <p:cNvPr id="2" name="Graphic 8" descr="Future with solid fill">
            <a:extLst>
              <a:ext uri="{FF2B5EF4-FFF2-40B4-BE49-F238E27FC236}">
                <a16:creationId xmlns:a16="http://schemas.microsoft.com/office/drawing/2014/main" id="{DDC8797C-974A-F2A4-AC51-EB44D07A2B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700" y="3060700"/>
            <a:ext cx="698500" cy="723900"/>
          </a:xfrm>
          <a:prstGeom prst="rect">
            <a:avLst/>
          </a:prstGeom>
        </p:spPr>
      </p:pic>
      <p:pic>
        <p:nvPicPr>
          <p:cNvPr id="10" name="Graphic 4" descr="Double Tap Gesture with solid fill">
            <a:extLst>
              <a:ext uri="{FF2B5EF4-FFF2-40B4-BE49-F238E27FC236}">
                <a16:creationId xmlns:a16="http://schemas.microsoft.com/office/drawing/2014/main" id="{0BD6B677-6F2B-D59F-7987-112ED2BE3D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600" y="1854200"/>
            <a:ext cx="774700" cy="749300"/>
          </a:xfrm>
          <a:prstGeom prst="rect">
            <a:avLst/>
          </a:prstGeom>
        </p:spPr>
      </p:pic>
    </p:spTree>
    <p:extLst>
      <p:ext uri="{BB962C8B-B14F-4D97-AF65-F5344CB8AC3E}">
        <p14:creationId xmlns:p14="http://schemas.microsoft.com/office/powerpoint/2010/main" val="361361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Fireworks with solid fill">
            <a:extLst>
              <a:ext uri="{FF2B5EF4-FFF2-40B4-BE49-F238E27FC236}">
                <a16:creationId xmlns:a16="http://schemas.microsoft.com/office/drawing/2014/main" id="{C5A6A945-D309-5CEF-7634-A3C1E2720A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590799"/>
            <a:ext cx="4025900" cy="4025900"/>
          </a:xfrm>
          <a:prstGeom prst="rect">
            <a:avLst/>
          </a:prstGeom>
        </p:spPr>
      </p:pic>
      <p:pic>
        <p:nvPicPr>
          <p:cNvPr id="2" name="Graphic 3" descr="Fireworks with solid fill">
            <a:extLst>
              <a:ext uri="{FF2B5EF4-FFF2-40B4-BE49-F238E27FC236}">
                <a16:creationId xmlns:a16="http://schemas.microsoft.com/office/drawing/2014/main" id="{BD4C5919-B3D8-36D8-0322-CE8695F64A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0200" y="1841500"/>
            <a:ext cx="3187700" cy="3187700"/>
          </a:xfrm>
          <a:prstGeom prst="rect">
            <a:avLst/>
          </a:prstGeom>
        </p:spPr>
      </p:pic>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Step 7: Upgrade</a:t>
            </a:r>
            <a:endParaRPr lang="en-US"/>
          </a:p>
        </p:txBody>
      </p:sp>
      <p:sp>
        <p:nvSpPr>
          <p:cNvPr id="3" name="TextBox 2">
            <a:extLst>
              <a:ext uri="{FF2B5EF4-FFF2-40B4-BE49-F238E27FC236}">
                <a16:creationId xmlns:a16="http://schemas.microsoft.com/office/drawing/2014/main" id="{803E89ED-4E7F-45F0-5C22-17488541CBB0}"/>
              </a:ext>
            </a:extLst>
          </p:cNvPr>
          <p:cNvSpPr txBox="1"/>
          <p:nvPr/>
        </p:nvSpPr>
        <p:spPr>
          <a:xfrm>
            <a:off x="1000071" y="3423189"/>
            <a:ext cx="10196162" cy="40318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a:ea typeface="+mn-lt"/>
                <a:cs typeface="+mn-lt"/>
              </a:rPr>
              <a:t>Congratulate yourself on a job well done!</a:t>
            </a:r>
            <a:endParaRPr lang="en-US" sz="3600" b="1">
              <a:cs typeface="Arial" panose="020B0604020202020204"/>
            </a:endParaRPr>
          </a:p>
          <a:p>
            <a:pPr lvl="1" algn="ctr"/>
            <a:endParaRPr lang="en-US" sz="2800">
              <a:ea typeface="+mn-lt"/>
              <a:cs typeface="+mn-lt"/>
            </a:endParaRPr>
          </a:p>
          <a:p>
            <a:pPr algn="ctr">
              <a:buFont typeface="Arial"/>
              <a:buChar char="•"/>
            </a:pPr>
            <a:endParaRPr lang="en-US" sz="2000">
              <a:cs typeface="Arial"/>
            </a:endParaRPr>
          </a:p>
          <a:p>
            <a:pPr algn="ctr"/>
            <a:endParaRPr lang="en-US" sz="2800">
              <a:cs typeface="Arial" panose="020B0604020202020204"/>
            </a:endParaRPr>
          </a:p>
          <a:p>
            <a:pPr algn="ctr"/>
            <a:endParaRPr lang="en-US" sz="2800">
              <a:cs typeface="Calibri"/>
            </a:endParaRPr>
          </a:p>
          <a:p>
            <a:pPr algn="ctr"/>
            <a:endParaRPr lang="en-US" sz="2800">
              <a:latin typeface="Arial"/>
              <a:cs typeface="Calibri"/>
            </a:endParaRPr>
          </a:p>
          <a:p>
            <a:pPr algn="ctr">
              <a:buFont typeface="Symbol"/>
              <a:buChar char="•"/>
            </a:pPr>
            <a:endParaRPr lang="en-US" sz="2800">
              <a:latin typeface="Arial"/>
              <a:cs typeface="Calibri"/>
            </a:endParaRPr>
          </a:p>
          <a:p>
            <a:pPr marL="285750" indent="-285750" algn="ctr">
              <a:buFont typeface="Arial" panose="020B0604020202020204" pitchFamily="34" charset="0"/>
              <a:buChar char="•"/>
            </a:pPr>
            <a:endParaRPr lang="en-US" sz="2800">
              <a:latin typeface="Arial"/>
              <a:cs typeface="Calibri"/>
            </a:endParaRPr>
          </a:p>
          <a:p>
            <a:pPr marL="285750" indent="-285750" algn="ctr">
              <a:buFont typeface="Arial" panose="020B0604020202020204" pitchFamily="34" charset="0"/>
              <a:buChar char="•"/>
            </a:pPr>
            <a:endParaRPr lang="en-US" sz="2800">
              <a:latin typeface="Arial"/>
              <a:cs typeface="Calibri"/>
            </a:endParaRPr>
          </a:p>
        </p:txBody>
      </p:sp>
    </p:spTree>
    <p:extLst>
      <p:ext uri="{BB962C8B-B14F-4D97-AF65-F5344CB8AC3E}">
        <p14:creationId xmlns:p14="http://schemas.microsoft.com/office/powerpoint/2010/main" val="39320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latin typeface="Arial"/>
                <a:cs typeface="Arial"/>
              </a:rPr>
              <a:t>Links to Toolkit Resources</a:t>
            </a:r>
            <a:endParaRPr lang="en-US" dirty="0"/>
          </a:p>
        </p:txBody>
      </p:sp>
      <p:sp>
        <p:nvSpPr>
          <p:cNvPr id="3" name="TextBox 2">
            <a:extLst>
              <a:ext uri="{FF2B5EF4-FFF2-40B4-BE49-F238E27FC236}">
                <a16:creationId xmlns:a16="http://schemas.microsoft.com/office/drawing/2014/main" id="{803E89ED-4E7F-45F0-5C22-17488541CBB0}"/>
              </a:ext>
            </a:extLst>
          </p:cNvPr>
          <p:cNvSpPr txBox="1"/>
          <p:nvPr/>
        </p:nvSpPr>
        <p:spPr>
          <a:xfrm>
            <a:off x="642162" y="1968462"/>
            <a:ext cx="10196162" cy="68634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a:buChar char="•"/>
            </a:pPr>
            <a:r>
              <a:rPr lang="en-US" sz="3200" dirty="0">
                <a:ea typeface="+mn-lt"/>
                <a:cs typeface="+mn-lt"/>
                <a:hlinkClick r:id="rId3"/>
              </a:rPr>
              <a:t>CCS Upgrade Guide</a:t>
            </a:r>
            <a:endParaRPr lang="en-US" sz="3200">
              <a:cs typeface="Arial" panose="020B0604020202020204"/>
            </a:endParaRPr>
          </a:p>
          <a:p>
            <a:pPr marL="457200" indent="-457200">
              <a:buFont typeface="Arial"/>
              <a:buChar char="•"/>
            </a:pPr>
            <a:endParaRPr lang="en-US" sz="3200" dirty="0">
              <a:ea typeface="+mn-lt"/>
              <a:cs typeface="+mn-lt"/>
            </a:endParaRPr>
          </a:p>
          <a:p>
            <a:pPr marL="457200" indent="-457200">
              <a:buFont typeface="Arial"/>
              <a:buChar char="•"/>
            </a:pPr>
            <a:r>
              <a:rPr lang="en-US" sz="3200" dirty="0">
                <a:cs typeface="Arial"/>
                <a:hlinkClick r:id="rId4"/>
              </a:rPr>
              <a:t>CCS Communication Scripts</a:t>
            </a:r>
            <a:endParaRPr lang="en-US" sz="3200" dirty="0">
              <a:cs typeface="Arial"/>
            </a:endParaRPr>
          </a:p>
          <a:p>
            <a:pPr indent="-457200">
              <a:buFont typeface="Arial"/>
              <a:buChar char="•"/>
            </a:pPr>
            <a:endParaRPr lang="en-US" sz="3200" dirty="0">
              <a:cs typeface="Arial"/>
            </a:endParaRPr>
          </a:p>
          <a:p>
            <a:pPr indent="-457200">
              <a:buFont typeface="Arial"/>
              <a:buChar char="•"/>
            </a:pPr>
            <a:r>
              <a:rPr lang="en-US" sz="3200" dirty="0">
                <a:cs typeface="Arial"/>
                <a:hlinkClick r:id="rId5"/>
              </a:rPr>
              <a:t>CCS QA Task Spreadsheet</a:t>
            </a:r>
            <a:endParaRPr lang="en-US" sz="3200" dirty="0">
              <a:cs typeface="Arial"/>
            </a:endParaRPr>
          </a:p>
          <a:p>
            <a:pPr indent="-457200">
              <a:buFont typeface="Arial"/>
              <a:buChar char="•"/>
            </a:pPr>
            <a:endParaRPr lang="en-US" sz="3200" dirty="0">
              <a:latin typeface="Arial"/>
              <a:cs typeface="Arial" panose="020B0604020202020204"/>
            </a:endParaRPr>
          </a:p>
          <a:p>
            <a:pPr indent="-457200">
              <a:buFont typeface="Arial"/>
              <a:buChar char="•"/>
            </a:pPr>
            <a:r>
              <a:rPr lang="en-US" sz="3200" dirty="0">
                <a:latin typeface="Arial"/>
                <a:cs typeface="Arial" panose="020B0604020202020204"/>
                <a:hlinkClick r:id="rId6"/>
              </a:rPr>
              <a:t>PAC Alert Banner How-To</a:t>
            </a:r>
            <a:endParaRPr lang="en-US" sz="3200" dirty="0">
              <a:latin typeface="Arial"/>
              <a:cs typeface="Arial" panose="020B0604020202020204"/>
            </a:endParaRPr>
          </a:p>
          <a:p>
            <a:pPr lvl="1" algn="ctr"/>
            <a:endParaRPr lang="en-US" sz="2800">
              <a:latin typeface="Arial"/>
              <a:cs typeface="Arial" panose="020B0604020202020204"/>
            </a:endParaRPr>
          </a:p>
          <a:p>
            <a:pPr algn="ctr">
              <a:buFont typeface="Arial"/>
              <a:buChar char="•"/>
            </a:pPr>
            <a:endParaRPr lang="en-US" sz="2000">
              <a:latin typeface="Arial"/>
              <a:cs typeface="Arial" panose="020B0604020202020204"/>
            </a:endParaRPr>
          </a:p>
          <a:p>
            <a:pPr algn="ctr"/>
            <a:endParaRPr lang="en-US" sz="2800">
              <a:latin typeface="Arial"/>
              <a:cs typeface="Arial" panose="020B0604020202020204"/>
            </a:endParaRPr>
          </a:p>
          <a:p>
            <a:pPr algn="ctr"/>
            <a:endParaRPr lang="en-US" sz="2800">
              <a:latin typeface="Arial"/>
              <a:cs typeface="Calibri"/>
            </a:endParaRPr>
          </a:p>
          <a:p>
            <a:pPr algn="ctr"/>
            <a:endParaRPr lang="en-US" sz="2800">
              <a:latin typeface="Arial"/>
              <a:cs typeface="Calibri"/>
            </a:endParaRPr>
          </a:p>
          <a:p>
            <a:pPr algn="ctr">
              <a:buFont typeface="Symbol"/>
              <a:buChar char="•"/>
            </a:pPr>
            <a:endParaRPr lang="en-US" sz="2800">
              <a:latin typeface="Arial"/>
              <a:cs typeface="Calibri"/>
            </a:endParaRPr>
          </a:p>
          <a:p>
            <a:pPr marL="285750" indent="-285750" algn="ctr">
              <a:buFont typeface="Arial" panose="020B0604020202020204" pitchFamily="34" charset="0"/>
              <a:buChar char="•"/>
            </a:pPr>
            <a:endParaRPr lang="en-US" sz="2800">
              <a:latin typeface="Arial"/>
              <a:cs typeface="Calibri"/>
            </a:endParaRPr>
          </a:p>
          <a:p>
            <a:pPr marL="285750" indent="-285750" algn="ctr">
              <a:buFont typeface="Arial" panose="020B0604020202020204" pitchFamily="34" charset="0"/>
              <a:buChar char="•"/>
            </a:pPr>
            <a:endParaRPr lang="en-US" sz="2800">
              <a:latin typeface="Arial"/>
              <a:cs typeface="Calibri"/>
            </a:endParaRPr>
          </a:p>
        </p:txBody>
      </p:sp>
    </p:spTree>
    <p:extLst>
      <p:ext uri="{BB962C8B-B14F-4D97-AF65-F5344CB8AC3E}">
        <p14:creationId xmlns:p14="http://schemas.microsoft.com/office/powerpoint/2010/main" val="5385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lstStyle/>
          <a:p>
            <a:r>
              <a:rPr lang="en-US"/>
              <a:t>Questions?</a:t>
            </a:r>
          </a:p>
        </p:txBody>
      </p:sp>
      <p:sp>
        <p:nvSpPr>
          <p:cNvPr id="5" name="Text Placeholder 3">
            <a:extLst>
              <a:ext uri="{FF2B5EF4-FFF2-40B4-BE49-F238E27FC236}">
                <a16:creationId xmlns:a16="http://schemas.microsoft.com/office/drawing/2014/main" id="{953400A4-C020-B6C5-ACD4-2CEE33097CD9}"/>
              </a:ext>
            </a:extLst>
          </p:cNvPr>
          <p:cNvSpPr txBox="1">
            <a:spLocks/>
          </p:cNvSpPr>
          <p:nvPr/>
        </p:nvSpPr>
        <p:spPr>
          <a:xfrm>
            <a:off x="2624931" y="4978368"/>
            <a:ext cx="6942138" cy="8640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latin typeface="Arial"/>
                <a:cs typeface="Arial"/>
              </a:rPr>
              <a:t>Reach out to me at mlanders@ccslib.org!</a:t>
            </a:r>
            <a:endParaRPr lang="en-US" i="1" dirty="0"/>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FEDC5E-26A8-D517-A053-B6BAC5CDF0CB}"/>
              </a:ext>
            </a:extLst>
          </p:cNvPr>
          <p:cNvSpPr/>
          <p:nvPr/>
        </p:nvSpPr>
        <p:spPr>
          <a:xfrm>
            <a:off x="6544596" y="3004983"/>
            <a:ext cx="5235677" cy="2679291"/>
          </a:xfrm>
          <a:prstGeom prst="rect">
            <a:avLst/>
          </a:prstGeom>
          <a:solidFill>
            <a:srgbClr val="ED7D31"/>
          </a:solidFill>
          <a:ln>
            <a:solidFill>
              <a:srgbClr val="F68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1169707" y="1580869"/>
            <a:ext cx="10490889" cy="4450950"/>
          </a:xfrm>
        </p:spPr>
        <p:txBody>
          <a:bodyPr vert="horz" lIns="91440" tIns="45720" rIns="91440" bIns="45720" rtlCol="0" anchor="t">
            <a:normAutofit/>
          </a:bodyPr>
          <a:lstStyle/>
          <a:p>
            <a:pPr marL="0" indent="0">
              <a:buNone/>
            </a:pPr>
            <a:endParaRPr lang="en-US" sz="2400">
              <a:latin typeface="Arial"/>
              <a:cs typeface="Arial"/>
            </a:endParaRPr>
          </a:p>
          <a:p>
            <a:pPr marL="0" indent="0">
              <a:buNone/>
            </a:pPr>
            <a:r>
              <a:rPr lang="en-US" sz="2800" dirty="0">
                <a:solidFill>
                  <a:schemeClr val="tx1"/>
                </a:solidFill>
                <a:latin typeface="Arial"/>
                <a:cs typeface="Arial"/>
              </a:rPr>
              <a:t>Catalog</a:t>
            </a:r>
            <a:r>
              <a:rPr lang="en-US" sz="2800" dirty="0">
                <a:latin typeface="Arial"/>
                <a:cs typeface="Arial"/>
              </a:rPr>
              <a:t> </a:t>
            </a:r>
            <a:r>
              <a:rPr lang="en-US" sz="2800" b="1" dirty="0">
                <a:solidFill>
                  <a:srgbClr val="ED7D31"/>
                </a:solidFill>
                <a:latin typeface="Arial"/>
                <a:cs typeface="Arial"/>
              </a:rPr>
              <a:t>consortium</a:t>
            </a:r>
            <a:r>
              <a:rPr lang="en-US" sz="2800" dirty="0">
                <a:latin typeface="Arial"/>
                <a:cs typeface="Arial"/>
              </a:rPr>
              <a:t> </a:t>
            </a:r>
            <a:r>
              <a:rPr lang="en-US" sz="2800" dirty="0">
                <a:solidFill>
                  <a:schemeClr val="tx1"/>
                </a:solidFill>
                <a:latin typeface="Arial"/>
                <a:cs typeface="Arial"/>
              </a:rPr>
              <a:t>in Chicago suburbs</a:t>
            </a:r>
            <a:endParaRPr lang="en-US" sz="2800" dirty="0">
              <a:solidFill>
                <a:schemeClr val="tx1"/>
              </a:solidFill>
            </a:endParaRPr>
          </a:p>
          <a:p>
            <a:pPr marL="0" indent="0">
              <a:buNone/>
            </a:pPr>
            <a:endParaRPr lang="en-US" sz="2800"/>
          </a:p>
          <a:p>
            <a:pPr marL="0" indent="0">
              <a:buNone/>
            </a:pPr>
            <a:r>
              <a:rPr lang="en-US" sz="2800" b="1" dirty="0">
                <a:solidFill>
                  <a:srgbClr val="ED7D31"/>
                </a:solidFill>
                <a:latin typeface="Arial"/>
                <a:cs typeface="Arial"/>
              </a:rPr>
              <a:t>30</a:t>
            </a:r>
            <a:r>
              <a:rPr lang="en-US" sz="2800" dirty="0">
                <a:latin typeface="Arial"/>
                <a:cs typeface="Arial"/>
              </a:rPr>
              <a:t> </a:t>
            </a:r>
            <a:r>
              <a:rPr lang="en-US" sz="2800" dirty="0">
                <a:solidFill>
                  <a:schemeClr val="tx1"/>
                </a:solidFill>
                <a:latin typeface="Arial"/>
                <a:cs typeface="Arial"/>
              </a:rPr>
              <a:t>libraries</a:t>
            </a:r>
            <a:endParaRPr lang="en-US" sz="2800" dirty="0">
              <a:solidFill>
                <a:schemeClr val="tx1"/>
              </a:solidFill>
            </a:endParaRPr>
          </a:p>
          <a:p>
            <a:pPr marL="0" indent="0">
              <a:buNone/>
            </a:pPr>
            <a:endParaRPr lang="en-US" sz="2800"/>
          </a:p>
          <a:p>
            <a:pPr marL="0" indent="0">
              <a:buNone/>
            </a:pPr>
            <a:endParaRPr lang="en-US" sz="2800"/>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About Cooperative Computer Services</a:t>
            </a:r>
            <a:endParaRPr lang="en-US"/>
          </a:p>
        </p:txBody>
      </p:sp>
      <p:pic>
        <p:nvPicPr>
          <p:cNvPr id="2" name="Graphic 2" descr="Internet with solid fill">
            <a:extLst>
              <a:ext uri="{FF2B5EF4-FFF2-40B4-BE49-F238E27FC236}">
                <a16:creationId xmlns:a16="http://schemas.microsoft.com/office/drawing/2014/main" id="{17D7721F-7386-5123-81FF-BA3A238B81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609" y="2004181"/>
            <a:ext cx="563639" cy="575734"/>
          </a:xfrm>
          <a:prstGeom prst="rect">
            <a:avLst/>
          </a:prstGeom>
        </p:spPr>
      </p:pic>
      <p:pic>
        <p:nvPicPr>
          <p:cNvPr id="3" name="Graphic 3" descr="Modern architecture with solid fill">
            <a:extLst>
              <a:ext uri="{FF2B5EF4-FFF2-40B4-BE49-F238E27FC236}">
                <a16:creationId xmlns:a16="http://schemas.microsoft.com/office/drawing/2014/main" id="{CE4983BC-5C24-2DC8-BD5D-C17FF8082D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4609" y="2971800"/>
            <a:ext cx="563639" cy="575734"/>
          </a:xfrm>
          <a:prstGeom prst="rect">
            <a:avLst/>
          </a:prstGeom>
        </p:spPr>
      </p:pic>
      <p:pic>
        <p:nvPicPr>
          <p:cNvPr id="8" name="Picture 16" descr="Map&#10;&#10;Description automatically generated">
            <a:extLst>
              <a:ext uri="{FF2B5EF4-FFF2-40B4-BE49-F238E27FC236}">
                <a16:creationId xmlns:a16="http://schemas.microsoft.com/office/drawing/2014/main" id="{D5010279-8476-889D-DC0E-F6DA4CD8F86D}"/>
              </a:ext>
            </a:extLst>
          </p:cNvPr>
          <p:cNvPicPr>
            <a:picLocks noChangeAspect="1"/>
          </p:cNvPicPr>
          <p:nvPr/>
        </p:nvPicPr>
        <p:blipFill>
          <a:blip r:embed="rId6"/>
          <a:stretch>
            <a:fillRect/>
          </a:stretch>
        </p:blipFill>
        <p:spPr>
          <a:xfrm>
            <a:off x="7846746" y="3150348"/>
            <a:ext cx="2618659" cy="2383021"/>
          </a:xfrm>
          <a:prstGeom prst="rect">
            <a:avLst/>
          </a:prstGeom>
        </p:spPr>
      </p:pic>
      <p:pic>
        <p:nvPicPr>
          <p:cNvPr id="10" name="Picture 18" descr="A picture containing sky, building, outdoor, roof&#10;&#10;Description automatically generated">
            <a:extLst>
              <a:ext uri="{FF2B5EF4-FFF2-40B4-BE49-F238E27FC236}">
                <a16:creationId xmlns:a16="http://schemas.microsoft.com/office/drawing/2014/main" id="{51E59013-1799-BD4E-9B12-AEA924417320}"/>
              </a:ext>
            </a:extLst>
          </p:cNvPr>
          <p:cNvPicPr>
            <a:picLocks noChangeAspect="1"/>
          </p:cNvPicPr>
          <p:nvPr/>
        </p:nvPicPr>
        <p:blipFill>
          <a:blip r:embed="rId7"/>
          <a:stretch>
            <a:fillRect/>
          </a:stretch>
        </p:blipFill>
        <p:spPr>
          <a:xfrm>
            <a:off x="10542083" y="3226417"/>
            <a:ext cx="1115786" cy="707118"/>
          </a:xfrm>
          <a:prstGeom prst="rect">
            <a:avLst/>
          </a:prstGeom>
        </p:spPr>
      </p:pic>
      <p:pic>
        <p:nvPicPr>
          <p:cNvPr id="12" name="Picture 17" descr="A picture containing outdoor, sky, grass, railroad&#10;&#10;Description automatically generated">
            <a:extLst>
              <a:ext uri="{FF2B5EF4-FFF2-40B4-BE49-F238E27FC236}">
                <a16:creationId xmlns:a16="http://schemas.microsoft.com/office/drawing/2014/main" id="{62143310-09FE-5168-30A1-24D40841F2E9}"/>
              </a:ext>
            </a:extLst>
          </p:cNvPr>
          <p:cNvPicPr>
            <a:picLocks noChangeAspect="1"/>
          </p:cNvPicPr>
          <p:nvPr/>
        </p:nvPicPr>
        <p:blipFill>
          <a:blip r:embed="rId8"/>
          <a:stretch>
            <a:fillRect/>
          </a:stretch>
        </p:blipFill>
        <p:spPr>
          <a:xfrm>
            <a:off x="10564005" y="4021836"/>
            <a:ext cx="1079500" cy="745218"/>
          </a:xfrm>
          <a:prstGeom prst="rect">
            <a:avLst/>
          </a:prstGeom>
        </p:spPr>
      </p:pic>
      <p:pic>
        <p:nvPicPr>
          <p:cNvPr id="14" name="Picture 19" descr="A picture containing outdoor, building, flower, yellow&#10;&#10;Description automatically generated">
            <a:extLst>
              <a:ext uri="{FF2B5EF4-FFF2-40B4-BE49-F238E27FC236}">
                <a16:creationId xmlns:a16="http://schemas.microsoft.com/office/drawing/2014/main" id="{6809D6D5-ECE9-DCD8-F06D-920D0BDD1E4D}"/>
              </a:ext>
            </a:extLst>
          </p:cNvPr>
          <p:cNvPicPr>
            <a:picLocks noChangeAspect="1"/>
          </p:cNvPicPr>
          <p:nvPr/>
        </p:nvPicPr>
        <p:blipFill>
          <a:blip r:embed="rId9"/>
          <a:stretch>
            <a:fillRect/>
          </a:stretch>
        </p:blipFill>
        <p:spPr>
          <a:xfrm>
            <a:off x="10569726" y="4815342"/>
            <a:ext cx="1091595" cy="710746"/>
          </a:xfrm>
          <a:prstGeom prst="rect">
            <a:avLst/>
          </a:prstGeom>
        </p:spPr>
      </p:pic>
      <p:pic>
        <p:nvPicPr>
          <p:cNvPr id="16" name="Picture 7">
            <a:extLst>
              <a:ext uri="{FF2B5EF4-FFF2-40B4-BE49-F238E27FC236}">
                <a16:creationId xmlns:a16="http://schemas.microsoft.com/office/drawing/2014/main" id="{16680C97-CE01-633F-7BEB-8AB6EAC00242}"/>
              </a:ext>
            </a:extLst>
          </p:cNvPr>
          <p:cNvPicPr>
            <a:picLocks noChangeAspect="1"/>
          </p:cNvPicPr>
          <p:nvPr/>
        </p:nvPicPr>
        <p:blipFill>
          <a:blip r:embed="rId10"/>
          <a:stretch>
            <a:fillRect/>
          </a:stretch>
        </p:blipFill>
        <p:spPr>
          <a:xfrm>
            <a:off x="6685628" y="3955873"/>
            <a:ext cx="1161435" cy="761078"/>
          </a:xfrm>
          <a:prstGeom prst="rect">
            <a:avLst/>
          </a:prstGeom>
        </p:spPr>
      </p:pic>
      <p:pic>
        <p:nvPicPr>
          <p:cNvPr id="18" name="Picture 11">
            <a:extLst>
              <a:ext uri="{FF2B5EF4-FFF2-40B4-BE49-F238E27FC236}">
                <a16:creationId xmlns:a16="http://schemas.microsoft.com/office/drawing/2014/main" id="{51406395-341D-F52D-A2D9-9A843878A1B8}"/>
              </a:ext>
            </a:extLst>
          </p:cNvPr>
          <p:cNvPicPr>
            <a:picLocks noChangeAspect="1"/>
          </p:cNvPicPr>
          <p:nvPr/>
        </p:nvPicPr>
        <p:blipFill>
          <a:blip r:embed="rId11"/>
          <a:stretch>
            <a:fillRect/>
          </a:stretch>
        </p:blipFill>
        <p:spPr>
          <a:xfrm>
            <a:off x="6680814" y="4911469"/>
            <a:ext cx="1099984" cy="634489"/>
          </a:xfrm>
          <a:prstGeom prst="rect">
            <a:avLst/>
          </a:prstGeom>
        </p:spPr>
      </p:pic>
      <p:pic>
        <p:nvPicPr>
          <p:cNvPr id="20" name="Picture 20" descr="A picture containing outdoor, tree, sky, road&#10;&#10;Description automatically generated">
            <a:extLst>
              <a:ext uri="{FF2B5EF4-FFF2-40B4-BE49-F238E27FC236}">
                <a16:creationId xmlns:a16="http://schemas.microsoft.com/office/drawing/2014/main" id="{C311B68A-C877-088E-492F-716341956C28}"/>
              </a:ext>
            </a:extLst>
          </p:cNvPr>
          <p:cNvPicPr>
            <a:picLocks noChangeAspect="1"/>
          </p:cNvPicPr>
          <p:nvPr/>
        </p:nvPicPr>
        <p:blipFill>
          <a:blip r:embed="rId12"/>
          <a:stretch>
            <a:fillRect/>
          </a:stretch>
        </p:blipFill>
        <p:spPr>
          <a:xfrm>
            <a:off x="6690238" y="3142278"/>
            <a:ext cx="1075403" cy="736497"/>
          </a:xfrm>
          <a:prstGeom prst="rect">
            <a:avLst/>
          </a:prstGeom>
        </p:spPr>
      </p:pic>
    </p:spTree>
    <p:extLst>
      <p:ext uri="{BB962C8B-B14F-4D97-AF65-F5344CB8AC3E}">
        <p14:creationId xmlns:p14="http://schemas.microsoft.com/office/powerpoint/2010/main" val="75402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1FEDC5E-26A8-D517-A053-B6BAC5CDF0CB}"/>
              </a:ext>
            </a:extLst>
          </p:cNvPr>
          <p:cNvSpPr/>
          <p:nvPr/>
        </p:nvSpPr>
        <p:spPr>
          <a:xfrm>
            <a:off x="7148445" y="3091247"/>
            <a:ext cx="4027979" cy="2593027"/>
          </a:xfrm>
          <a:prstGeom prst="rect">
            <a:avLst/>
          </a:prstGeom>
          <a:solidFill>
            <a:srgbClr val="ED7D31"/>
          </a:solidFill>
          <a:ln>
            <a:solidFill>
              <a:srgbClr val="F68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1169707" y="1580869"/>
            <a:ext cx="10490889" cy="4450950"/>
          </a:xfrm>
        </p:spPr>
        <p:txBody>
          <a:bodyPr vert="horz" lIns="91440" tIns="45720" rIns="91440" bIns="45720" rtlCol="0" anchor="t">
            <a:normAutofit/>
          </a:bodyPr>
          <a:lstStyle/>
          <a:p>
            <a:pPr marL="0" indent="0">
              <a:buNone/>
            </a:pPr>
            <a:endParaRPr lang="en-US" sz="2400">
              <a:latin typeface="Arial"/>
              <a:cs typeface="Arial"/>
            </a:endParaRPr>
          </a:p>
          <a:p>
            <a:pPr marL="0" indent="0">
              <a:buNone/>
            </a:pPr>
            <a:r>
              <a:rPr lang="en-US" sz="2800" dirty="0">
                <a:solidFill>
                  <a:schemeClr val="tx1"/>
                </a:solidFill>
                <a:latin typeface="Arial"/>
                <a:cs typeface="Arial"/>
              </a:rPr>
              <a:t>Catalog</a:t>
            </a:r>
            <a:r>
              <a:rPr lang="en-US" sz="2800" dirty="0">
                <a:latin typeface="Arial"/>
                <a:cs typeface="Arial"/>
              </a:rPr>
              <a:t> </a:t>
            </a:r>
            <a:r>
              <a:rPr lang="en-US" sz="2800" b="1" dirty="0">
                <a:solidFill>
                  <a:srgbClr val="ED7D31"/>
                </a:solidFill>
                <a:latin typeface="Arial"/>
                <a:cs typeface="Arial"/>
              </a:rPr>
              <a:t>consortium</a:t>
            </a:r>
            <a:r>
              <a:rPr lang="en-US" sz="2800" dirty="0">
                <a:latin typeface="Arial"/>
                <a:cs typeface="Arial"/>
              </a:rPr>
              <a:t> </a:t>
            </a:r>
            <a:r>
              <a:rPr lang="en-US" sz="2800" dirty="0">
                <a:solidFill>
                  <a:schemeClr val="tx1"/>
                </a:solidFill>
                <a:latin typeface="Arial"/>
                <a:cs typeface="Arial"/>
              </a:rPr>
              <a:t>in Chicago suburbs</a:t>
            </a:r>
            <a:endParaRPr lang="en-US" sz="2800">
              <a:solidFill>
                <a:schemeClr val="tx1"/>
              </a:solidFill>
            </a:endParaRPr>
          </a:p>
          <a:p>
            <a:pPr marL="0" indent="0">
              <a:buNone/>
            </a:pPr>
            <a:endParaRPr lang="en-US" sz="2800"/>
          </a:p>
          <a:p>
            <a:pPr marL="0" indent="0">
              <a:buNone/>
            </a:pPr>
            <a:r>
              <a:rPr lang="en-US" sz="2800" b="1" dirty="0">
                <a:solidFill>
                  <a:srgbClr val="ED7D31"/>
                </a:solidFill>
                <a:latin typeface="Arial"/>
                <a:cs typeface="Arial"/>
              </a:rPr>
              <a:t>30 </a:t>
            </a:r>
            <a:r>
              <a:rPr lang="en-US" sz="2800" dirty="0">
                <a:solidFill>
                  <a:schemeClr val="tx1"/>
                </a:solidFill>
                <a:latin typeface="Arial"/>
                <a:cs typeface="Arial"/>
              </a:rPr>
              <a:t>libraries</a:t>
            </a:r>
            <a:endParaRPr lang="en-US" sz="2800" dirty="0">
              <a:solidFill>
                <a:schemeClr val="tx1"/>
              </a:solidFill>
            </a:endParaRPr>
          </a:p>
          <a:p>
            <a:pPr marL="0" indent="0">
              <a:buNone/>
            </a:pPr>
            <a:endParaRPr lang="en-US" sz="2800"/>
          </a:p>
          <a:p>
            <a:pPr marL="0" indent="0">
              <a:buNone/>
            </a:pPr>
            <a:r>
              <a:rPr lang="en-US" sz="2800" b="1" dirty="0">
                <a:solidFill>
                  <a:srgbClr val="ED7D31"/>
                </a:solidFill>
                <a:latin typeface="Arial"/>
                <a:cs typeface="Arial"/>
              </a:rPr>
              <a:t>9</a:t>
            </a:r>
            <a:r>
              <a:rPr lang="en-US" sz="2800" dirty="0">
                <a:latin typeface="Arial"/>
                <a:cs typeface="Arial"/>
              </a:rPr>
              <a:t> </a:t>
            </a:r>
            <a:r>
              <a:rPr lang="en-US" sz="2800" dirty="0">
                <a:solidFill>
                  <a:schemeClr val="tx1"/>
                </a:solidFill>
                <a:latin typeface="Arial"/>
                <a:cs typeface="Arial"/>
              </a:rPr>
              <a:t>staff</a:t>
            </a:r>
            <a:endParaRPr lang="en-US" sz="2800">
              <a:solidFill>
                <a:schemeClr val="tx1"/>
              </a:solidFill>
            </a:endParaRP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About Cooperative Computer Services</a:t>
            </a:r>
            <a:endParaRPr lang="en-US"/>
          </a:p>
        </p:txBody>
      </p:sp>
      <p:pic>
        <p:nvPicPr>
          <p:cNvPr id="2" name="Graphic 2" descr="Internet with solid fill">
            <a:extLst>
              <a:ext uri="{FF2B5EF4-FFF2-40B4-BE49-F238E27FC236}">
                <a16:creationId xmlns:a16="http://schemas.microsoft.com/office/drawing/2014/main" id="{17D7721F-7386-5123-81FF-BA3A238B81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609" y="2004181"/>
            <a:ext cx="563639" cy="575734"/>
          </a:xfrm>
          <a:prstGeom prst="rect">
            <a:avLst/>
          </a:prstGeom>
        </p:spPr>
      </p:pic>
      <p:pic>
        <p:nvPicPr>
          <p:cNvPr id="3" name="Graphic 3" descr="Modern architecture with solid fill">
            <a:extLst>
              <a:ext uri="{FF2B5EF4-FFF2-40B4-BE49-F238E27FC236}">
                <a16:creationId xmlns:a16="http://schemas.microsoft.com/office/drawing/2014/main" id="{CE4983BC-5C24-2DC8-BD5D-C17FF8082D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4609" y="2971800"/>
            <a:ext cx="563639" cy="575734"/>
          </a:xfrm>
          <a:prstGeom prst="rect">
            <a:avLst/>
          </a:prstGeom>
        </p:spPr>
      </p:pic>
      <p:pic>
        <p:nvPicPr>
          <p:cNvPr id="4" name="Graphic 5" descr="Users with solid fill">
            <a:extLst>
              <a:ext uri="{FF2B5EF4-FFF2-40B4-BE49-F238E27FC236}">
                <a16:creationId xmlns:a16="http://schemas.microsoft.com/office/drawing/2014/main" id="{DE25FBFE-3298-DDBA-EE27-EB5BECAD5F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4609" y="4011991"/>
            <a:ext cx="563639" cy="575734"/>
          </a:xfrm>
          <a:prstGeom prst="rect">
            <a:avLst/>
          </a:prstGeom>
        </p:spPr>
      </p:pic>
      <p:pic>
        <p:nvPicPr>
          <p:cNvPr id="6" name="Picture 7" descr="A group of people posing for a photo&#10;&#10;Description automatically generated">
            <a:extLst>
              <a:ext uri="{FF2B5EF4-FFF2-40B4-BE49-F238E27FC236}">
                <a16:creationId xmlns:a16="http://schemas.microsoft.com/office/drawing/2014/main" id="{72959056-9E84-F4A9-9D86-522801F13534}"/>
              </a:ext>
            </a:extLst>
          </p:cNvPr>
          <p:cNvPicPr>
            <a:picLocks noChangeAspect="1"/>
          </p:cNvPicPr>
          <p:nvPr/>
        </p:nvPicPr>
        <p:blipFill>
          <a:blip r:embed="rId8"/>
          <a:stretch>
            <a:fillRect/>
          </a:stretch>
        </p:blipFill>
        <p:spPr>
          <a:xfrm>
            <a:off x="7283570" y="2745357"/>
            <a:ext cx="3763992" cy="2833777"/>
          </a:xfrm>
          <a:prstGeom prst="rect">
            <a:avLst/>
          </a:prstGeom>
        </p:spPr>
      </p:pic>
    </p:spTree>
    <p:extLst>
      <p:ext uri="{BB962C8B-B14F-4D97-AF65-F5344CB8AC3E}">
        <p14:creationId xmlns:p14="http://schemas.microsoft.com/office/powerpoint/2010/main" val="209709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1169707" y="1580869"/>
            <a:ext cx="10490889" cy="4450950"/>
          </a:xfrm>
        </p:spPr>
        <p:txBody>
          <a:bodyPr vert="horz" lIns="91440" tIns="45720" rIns="91440" bIns="45720" rtlCol="0" anchor="t">
            <a:normAutofit/>
          </a:bodyPr>
          <a:lstStyle/>
          <a:p>
            <a:pPr marL="0" indent="0">
              <a:buNone/>
            </a:pPr>
            <a:endParaRPr lang="en-US" sz="2400">
              <a:latin typeface="Arial"/>
              <a:cs typeface="Arial"/>
            </a:endParaRPr>
          </a:p>
          <a:p>
            <a:pPr marL="0" indent="0">
              <a:buNone/>
            </a:pPr>
            <a:r>
              <a:rPr lang="en-US" sz="2800" dirty="0">
                <a:solidFill>
                  <a:schemeClr val="tx1"/>
                </a:solidFill>
                <a:latin typeface="Arial"/>
                <a:cs typeface="Arial"/>
              </a:rPr>
              <a:t>Catalog</a:t>
            </a:r>
            <a:r>
              <a:rPr lang="en-US" sz="2800" dirty="0">
                <a:latin typeface="Arial"/>
                <a:cs typeface="Arial"/>
              </a:rPr>
              <a:t> </a:t>
            </a:r>
            <a:r>
              <a:rPr lang="en-US" sz="2800" b="1" dirty="0">
                <a:solidFill>
                  <a:srgbClr val="ED7D31"/>
                </a:solidFill>
                <a:latin typeface="Arial"/>
                <a:cs typeface="Arial"/>
              </a:rPr>
              <a:t>consortium</a:t>
            </a:r>
            <a:r>
              <a:rPr lang="en-US" sz="2800" dirty="0">
                <a:latin typeface="Arial"/>
                <a:cs typeface="Arial"/>
              </a:rPr>
              <a:t> </a:t>
            </a:r>
            <a:r>
              <a:rPr lang="en-US" sz="2800" dirty="0">
                <a:solidFill>
                  <a:schemeClr val="tx1"/>
                </a:solidFill>
                <a:latin typeface="Arial"/>
                <a:cs typeface="Arial"/>
              </a:rPr>
              <a:t>in Chicago suburbs</a:t>
            </a:r>
            <a:endParaRPr lang="en-US" sz="2800" dirty="0">
              <a:solidFill>
                <a:schemeClr val="tx1"/>
              </a:solidFill>
            </a:endParaRPr>
          </a:p>
          <a:p>
            <a:pPr marL="0" indent="0">
              <a:buNone/>
            </a:pPr>
            <a:endParaRPr lang="en-US" sz="2800"/>
          </a:p>
          <a:p>
            <a:pPr marL="0" indent="0">
              <a:buNone/>
            </a:pPr>
            <a:r>
              <a:rPr lang="en-US" sz="2800" b="1" dirty="0">
                <a:solidFill>
                  <a:srgbClr val="ED7D31"/>
                </a:solidFill>
                <a:latin typeface="Arial"/>
                <a:cs typeface="Arial"/>
              </a:rPr>
              <a:t>30</a:t>
            </a:r>
            <a:r>
              <a:rPr lang="en-US" sz="2800" dirty="0">
                <a:solidFill>
                  <a:schemeClr val="tx1"/>
                </a:solidFill>
                <a:latin typeface="Arial"/>
                <a:cs typeface="Arial"/>
              </a:rPr>
              <a:t> libraries</a:t>
            </a:r>
            <a:endParaRPr lang="en-US" sz="2800" dirty="0">
              <a:solidFill>
                <a:schemeClr val="tx1"/>
              </a:solidFill>
            </a:endParaRPr>
          </a:p>
          <a:p>
            <a:pPr marL="0" indent="0">
              <a:buNone/>
            </a:pPr>
            <a:endParaRPr lang="en-US" sz="2800"/>
          </a:p>
          <a:p>
            <a:pPr marL="0" indent="0">
              <a:buNone/>
            </a:pPr>
            <a:r>
              <a:rPr lang="en-US" sz="2800" b="1" dirty="0">
                <a:solidFill>
                  <a:srgbClr val="ED7D31"/>
                </a:solidFill>
                <a:latin typeface="Arial"/>
                <a:cs typeface="Arial"/>
              </a:rPr>
              <a:t>9</a:t>
            </a:r>
            <a:r>
              <a:rPr lang="en-US" sz="2800" dirty="0">
                <a:latin typeface="Arial"/>
                <a:cs typeface="Arial"/>
              </a:rPr>
              <a:t> </a:t>
            </a:r>
            <a:r>
              <a:rPr lang="en-US" sz="2800" dirty="0">
                <a:solidFill>
                  <a:schemeClr val="tx1"/>
                </a:solidFill>
                <a:latin typeface="Arial"/>
                <a:cs typeface="Arial"/>
              </a:rPr>
              <a:t>staff</a:t>
            </a:r>
          </a:p>
          <a:p>
            <a:pPr marL="0" indent="0">
              <a:buNone/>
            </a:pPr>
            <a:endParaRPr lang="en-US" sz="2800">
              <a:solidFill>
                <a:schemeClr val="tx1"/>
              </a:solidFill>
            </a:endParaRPr>
          </a:p>
          <a:p>
            <a:pPr marL="0" indent="0">
              <a:buNone/>
            </a:pPr>
            <a:r>
              <a:rPr lang="en-US" sz="2800" b="1" dirty="0">
                <a:solidFill>
                  <a:srgbClr val="ED7D31"/>
                </a:solidFill>
                <a:latin typeface="Arial"/>
                <a:cs typeface="Arial"/>
              </a:rPr>
              <a:t>Hosted</a:t>
            </a:r>
            <a:r>
              <a:rPr lang="en-US" sz="2800" dirty="0">
                <a:solidFill>
                  <a:schemeClr val="tx1"/>
                </a:solidFill>
                <a:latin typeface="Arial"/>
                <a:cs typeface="Arial"/>
              </a:rPr>
              <a:t> Polaris site</a:t>
            </a:r>
            <a:endParaRPr lang="en-US" sz="2800" dirty="0">
              <a:solidFill>
                <a:schemeClr val="tx1"/>
              </a:solidFill>
            </a:endParaRP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About Cooperative Computer Services</a:t>
            </a:r>
            <a:endParaRPr lang="en-US"/>
          </a:p>
        </p:txBody>
      </p:sp>
      <p:pic>
        <p:nvPicPr>
          <p:cNvPr id="2" name="Graphic 2" descr="Internet with solid fill">
            <a:extLst>
              <a:ext uri="{FF2B5EF4-FFF2-40B4-BE49-F238E27FC236}">
                <a16:creationId xmlns:a16="http://schemas.microsoft.com/office/drawing/2014/main" id="{17D7721F-7386-5123-81FF-BA3A238B81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609" y="2004181"/>
            <a:ext cx="563639" cy="575734"/>
          </a:xfrm>
          <a:prstGeom prst="rect">
            <a:avLst/>
          </a:prstGeom>
        </p:spPr>
      </p:pic>
      <p:pic>
        <p:nvPicPr>
          <p:cNvPr id="3" name="Graphic 3" descr="Modern architecture with solid fill">
            <a:extLst>
              <a:ext uri="{FF2B5EF4-FFF2-40B4-BE49-F238E27FC236}">
                <a16:creationId xmlns:a16="http://schemas.microsoft.com/office/drawing/2014/main" id="{CE4983BC-5C24-2DC8-BD5D-C17FF8082D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4609" y="2971800"/>
            <a:ext cx="563639" cy="575734"/>
          </a:xfrm>
          <a:prstGeom prst="rect">
            <a:avLst/>
          </a:prstGeom>
        </p:spPr>
      </p:pic>
      <p:pic>
        <p:nvPicPr>
          <p:cNvPr id="4" name="Graphic 5" descr="Users with solid fill">
            <a:extLst>
              <a:ext uri="{FF2B5EF4-FFF2-40B4-BE49-F238E27FC236}">
                <a16:creationId xmlns:a16="http://schemas.microsoft.com/office/drawing/2014/main" id="{DE25FBFE-3298-DDBA-EE27-EB5BECAD5F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4609" y="4011991"/>
            <a:ext cx="563639" cy="575734"/>
          </a:xfrm>
          <a:prstGeom prst="rect">
            <a:avLst/>
          </a:prstGeom>
        </p:spPr>
      </p:pic>
      <p:pic>
        <p:nvPicPr>
          <p:cNvPr id="9" name="Picture 22" descr="Icon&#10;&#10;Description automatically generated">
            <a:extLst>
              <a:ext uri="{FF2B5EF4-FFF2-40B4-BE49-F238E27FC236}">
                <a16:creationId xmlns:a16="http://schemas.microsoft.com/office/drawing/2014/main" id="{82B740B3-ADCF-32D7-1209-B030D37C05FB}"/>
              </a:ext>
            </a:extLst>
          </p:cNvPr>
          <p:cNvPicPr>
            <a:picLocks noChangeAspect="1"/>
          </p:cNvPicPr>
          <p:nvPr/>
        </p:nvPicPr>
        <p:blipFill>
          <a:blip r:embed="rId8"/>
          <a:stretch>
            <a:fillRect/>
          </a:stretch>
        </p:blipFill>
        <p:spPr>
          <a:xfrm>
            <a:off x="6756399" y="3117073"/>
            <a:ext cx="4061580" cy="2365570"/>
          </a:xfrm>
          <a:prstGeom prst="rect">
            <a:avLst/>
          </a:prstGeom>
        </p:spPr>
      </p:pic>
      <p:pic>
        <p:nvPicPr>
          <p:cNvPr id="10" name="Graphic 10" descr="Server with solid fill">
            <a:extLst>
              <a:ext uri="{FF2B5EF4-FFF2-40B4-BE49-F238E27FC236}">
                <a16:creationId xmlns:a16="http://schemas.microsoft.com/office/drawing/2014/main" id="{59EE35AB-930B-DDE4-CAF3-653236D238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5300" y="4965700"/>
            <a:ext cx="635000" cy="635000"/>
          </a:xfrm>
          <a:prstGeom prst="rect">
            <a:avLst/>
          </a:prstGeom>
        </p:spPr>
      </p:pic>
    </p:spTree>
    <p:extLst>
      <p:ext uri="{BB962C8B-B14F-4D97-AF65-F5344CB8AC3E}">
        <p14:creationId xmlns:p14="http://schemas.microsoft.com/office/powerpoint/2010/main" val="39246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a:xfrm>
            <a:off x="1048752" y="1496203"/>
            <a:ext cx="10853748" cy="1378761"/>
          </a:xfrm>
        </p:spPr>
        <p:txBody>
          <a:bodyPr vert="horz" lIns="91440" tIns="45720" rIns="91440" bIns="45720" rtlCol="0" anchor="t">
            <a:normAutofit/>
          </a:bodyPr>
          <a:lstStyle/>
          <a:p>
            <a:pPr marL="0" indent="0">
              <a:buNone/>
            </a:pPr>
            <a:endParaRPr lang="en-US" sz="2400">
              <a:latin typeface="Arial"/>
              <a:cs typeface="Arial"/>
            </a:endParaRPr>
          </a:p>
          <a:p>
            <a:pPr marL="0" indent="0">
              <a:buNone/>
            </a:pPr>
            <a:r>
              <a:rPr lang="en-US" sz="2800">
                <a:solidFill>
                  <a:schemeClr val="tx1"/>
                </a:solidFill>
                <a:latin typeface="Arial"/>
                <a:cs typeface="Arial"/>
              </a:rPr>
              <a:t>From December 2018 and August 2022, CCS led</a:t>
            </a:r>
            <a:r>
              <a:rPr lang="en-US" sz="2800">
                <a:latin typeface="Arial"/>
                <a:cs typeface="Arial"/>
              </a:rPr>
              <a:t> </a:t>
            </a:r>
            <a:r>
              <a:rPr lang="en-US" sz="2800" b="1">
                <a:solidFill>
                  <a:srgbClr val="ED7D31"/>
                </a:solidFill>
                <a:latin typeface="Arial"/>
                <a:cs typeface="Arial"/>
              </a:rPr>
              <a:t>seven</a:t>
            </a:r>
            <a:r>
              <a:rPr lang="en-US" sz="2800">
                <a:latin typeface="Arial"/>
                <a:cs typeface="Arial"/>
              </a:rPr>
              <a:t> </a:t>
            </a:r>
            <a:r>
              <a:rPr lang="en-US" sz="2800">
                <a:solidFill>
                  <a:schemeClr val="tx1"/>
                </a:solidFill>
                <a:latin typeface="Arial"/>
                <a:cs typeface="Arial"/>
              </a:rPr>
              <a:t>upgrades </a:t>
            </a:r>
            <a:endParaRPr lang="en-US">
              <a:solidFill>
                <a:schemeClr val="tx1"/>
              </a:solidFill>
            </a:endParaRP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a:latin typeface="Arial"/>
                <a:cs typeface="Arial"/>
              </a:rPr>
              <a:t>CCS and Upgrades</a:t>
            </a:r>
            <a:endParaRPr lang="en-US"/>
          </a:p>
        </p:txBody>
      </p:sp>
      <p:graphicFrame>
        <p:nvGraphicFramePr>
          <p:cNvPr id="8" name="Diagram 3">
            <a:extLst>
              <a:ext uri="{FF2B5EF4-FFF2-40B4-BE49-F238E27FC236}">
                <a16:creationId xmlns:a16="http://schemas.microsoft.com/office/drawing/2014/main" id="{4375B5E6-9957-CD23-7E72-530C164AD794}"/>
              </a:ext>
            </a:extLst>
          </p:cNvPr>
          <p:cNvGraphicFramePr/>
          <p:nvPr>
            <p:extLst>
              <p:ext uri="{D42A27DB-BD31-4B8C-83A1-F6EECF244321}">
                <p14:modId xmlns:p14="http://schemas.microsoft.com/office/powerpoint/2010/main" val="2611402752"/>
              </p:ext>
            </p:extLst>
          </p:nvPr>
        </p:nvGraphicFramePr>
        <p:xfrm>
          <a:off x="1792863" y="2672143"/>
          <a:ext cx="860627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 name="Graphic 39" descr="Blueprint with solid fill">
            <a:extLst>
              <a:ext uri="{FF2B5EF4-FFF2-40B4-BE49-F238E27FC236}">
                <a16:creationId xmlns:a16="http://schemas.microsoft.com/office/drawing/2014/main" id="{173E5C47-6A7D-AD59-FF7D-09C2112EEA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2038" y="1871133"/>
            <a:ext cx="587829" cy="575734"/>
          </a:xfrm>
          <a:prstGeom prst="rect">
            <a:avLst/>
          </a:prstGeom>
        </p:spPr>
      </p:pic>
    </p:spTree>
    <p:extLst>
      <p:ext uri="{BB962C8B-B14F-4D97-AF65-F5344CB8AC3E}">
        <p14:creationId xmlns:p14="http://schemas.microsoft.com/office/powerpoint/2010/main" val="3790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Tom  Jacobson</DisplayName>
        <AccountId>18</AccountId>
        <AccountType/>
      </UserInfo>
      <UserInfo>
        <DisplayName>Stephanie Smith</DisplayName>
        <AccountId>58</AccountId>
        <AccountType/>
      </UserInfo>
      <UserInfo>
        <DisplayName>Ellen Wallace</DisplayName>
        <AccountId>39</AccountId>
        <AccountType/>
      </UserInfo>
    </SharedWithUsers>
    <MediaLengthInSeconds xmlns="1ee16b87-d06b-4acc-bab3-ebea1d9e5ffa" xsi:nil="true"/>
    <Image xmlns="a82fdb6e-c179-430d-8182-68f5a58a7f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B632626C47242ACF3B077C9BAEC55" ma:contentTypeVersion="22" ma:contentTypeDescription="Create a new document." ma:contentTypeScope="" ma:versionID="c8f74275c4c5ae93311d7d1c85fee7a9">
  <xsd:schema xmlns:xsd="http://www.w3.org/2001/XMLSchema" xmlns:xs="http://www.w3.org/2001/XMLSchema" xmlns:p="http://schemas.microsoft.com/office/2006/metadata/properties" xmlns:ns2="1ee16b87-d06b-4acc-bab3-ebea1d9e5ffa" xmlns:ns3="15b4db40-66c5-4774-a7a4-592c47258125" xmlns:ns4="a82fdb6e-c179-430d-8182-68f5a58a7fb4" targetNamespace="http://schemas.microsoft.com/office/2006/metadata/properties" ma:root="true" ma:fieldsID="67303df0d8e8b74d072de3270bc8af29" ns2:_="" ns3:_="" ns4:_="">
    <xsd:import namespace="1ee16b87-d06b-4acc-bab3-ebea1d9e5ffa"/>
    <xsd:import namespace="15b4db40-66c5-4774-a7a4-592c47258125"/>
    <xsd:import namespace="a82fdb6e-c179-430d-8182-68f5a58a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1"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7E153-2A2C-4AC4-9EDE-4335049703BA}">
  <ds:schemaRefs>
    <ds:schemaRef ds:uri="http://schemas.microsoft.com/sharepoint/v3/contenttype/forms"/>
  </ds:schemaRefs>
</ds:datastoreItem>
</file>

<file path=customXml/itemProps2.xml><?xml version="1.0" encoding="utf-8"?>
<ds:datastoreItem xmlns:ds="http://schemas.openxmlformats.org/officeDocument/2006/customXml" ds:itemID="{088F9655-2023-4CDE-8CF6-16CB6DC1D549}">
  <ds:schemaRefs>
    <ds:schemaRef ds:uri="15b4db40-66c5-4774-a7a4-592c47258125"/>
    <ds:schemaRef ds:uri="1ee16b87-d06b-4acc-bab3-ebea1d9e5ffa"/>
    <ds:schemaRef ds:uri="a82fdb6e-c179-430d-8182-68f5a58a7f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F1133D-B442-4AEA-9C40-CBADD23E9637}">
  <ds:schemaRefs>
    <ds:schemaRef ds:uri="15b4db40-66c5-4774-a7a4-592c47258125"/>
    <ds:schemaRef ds:uri="1ee16b87-d06b-4acc-bab3-ebea1d9e5ffa"/>
    <ds:schemaRef ds:uri="a82fdb6e-c179-430d-8182-68f5a58a7f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54</Slides>
  <Notes>4</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Conquer Your ILS Upgrade</vt:lpstr>
      <vt:lpstr>Agenda</vt:lpstr>
      <vt:lpstr>Agenda</vt:lpstr>
      <vt:lpstr>PowerPoint Presentation</vt:lpstr>
      <vt:lpstr>About Cooperative Computer Services</vt:lpstr>
      <vt:lpstr>About Cooperative Computer Services</vt:lpstr>
      <vt:lpstr>About Cooperative Computer Services</vt:lpstr>
      <vt:lpstr>About Cooperative Computer Services</vt:lpstr>
      <vt:lpstr>CCS and Upgrades</vt:lpstr>
      <vt:lpstr>PowerPoint Presentation</vt:lpstr>
      <vt:lpstr>Our Upgrade Toolkit</vt:lpstr>
      <vt:lpstr>Our Upgrade Toolkit</vt:lpstr>
      <vt:lpstr>Our Upgrade Toolkit</vt:lpstr>
      <vt:lpstr>Our Upgrade Toolkit</vt:lpstr>
      <vt:lpstr>Our Upgrade Toolkit</vt:lpstr>
      <vt:lpstr>PowerPoint Presentation</vt:lpstr>
      <vt:lpstr>Our Upgrade Toolkit</vt:lpstr>
      <vt:lpstr>Our Upgrade Toolkit</vt:lpstr>
      <vt:lpstr>Our Upgrade Toolkit</vt:lpstr>
      <vt:lpstr>PowerPoint Presentation</vt:lpstr>
      <vt:lpstr>Our Upgrade Toolkit</vt:lpstr>
      <vt:lpstr>Our Upgrade Toolkit</vt:lpstr>
      <vt:lpstr>PowerPoint Presentation</vt:lpstr>
      <vt:lpstr>Our Upgrade Toolkit</vt:lpstr>
      <vt:lpstr>Our Upgrade Toolkit</vt:lpstr>
      <vt:lpstr>PowerPoint Presentation</vt:lpstr>
      <vt:lpstr>The Upgrade Process</vt:lpstr>
      <vt:lpstr>The Upgrade Process</vt:lpstr>
      <vt:lpstr>Step 1: Decide if You Want to Upgrade</vt:lpstr>
      <vt:lpstr>Step 1: Decide if You Want to Upgrade</vt:lpstr>
      <vt:lpstr>The Upgrade Process</vt:lpstr>
      <vt:lpstr>Step 2: Get Organized</vt:lpstr>
      <vt:lpstr>Step 2: Get Organized</vt:lpstr>
      <vt:lpstr>The Upgrade Process</vt:lpstr>
      <vt:lpstr>Step 3: Upgrade the Training Database</vt:lpstr>
      <vt:lpstr>Step 3: Upgrade the Training Database</vt:lpstr>
      <vt:lpstr>The Upgrade Process</vt:lpstr>
      <vt:lpstr>Step 4: Testing and QA</vt:lpstr>
      <vt:lpstr>Step 4: Testing and QA</vt:lpstr>
      <vt:lpstr>Step 4: Testing and QA</vt:lpstr>
      <vt:lpstr>The Upgrade Process</vt:lpstr>
      <vt:lpstr>Step 5: Documentation and Training Staff</vt:lpstr>
      <vt:lpstr>Step 5: Documentation and Training Staff</vt:lpstr>
      <vt:lpstr>Step 5: Documentation and Training Staff</vt:lpstr>
      <vt:lpstr>The Upgrade Process</vt:lpstr>
      <vt:lpstr>Step 6: Schedule Production Upgrade</vt:lpstr>
      <vt:lpstr>Step 6: Schedule Production Upgrade</vt:lpstr>
      <vt:lpstr>PAC Alert Banner</vt:lpstr>
      <vt:lpstr>Step 6: Schedule Production Upgrade</vt:lpstr>
      <vt:lpstr>The Upgrade Process</vt:lpstr>
      <vt:lpstr>Step 7: Upgrade</vt:lpstr>
      <vt:lpstr>Step 7: Upgrade</vt:lpstr>
      <vt:lpstr>Links to Toolkit 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revision>52</cp:revision>
  <dcterms:created xsi:type="dcterms:W3CDTF">2019-12-02T15:33:25Z</dcterms:created>
  <dcterms:modified xsi:type="dcterms:W3CDTF">2023-05-09T15:42:52Z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0x010100F2BB632626C47242ACF3B077C9BAEC55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ArticulateGUID">
    <vt:lpwstr>919368EE-EA55-4A75-B9A6-CE74CADB2855</vt:lpwstr>
  </property>
  <property fmtid="{D5CDD505-2E9C-101B-9397-08002B2CF9AE}" pid="10" name="ArticulatePath">
    <vt:lpwstr>https://ccsliborg-my.sharepoint.com/personal/mlanders_ccslib_org/Documents/Presentations - External/IUG 2023/2023 IUG Conquer Upgrade</vt:lpwstr>
  </property>
</Properties>
</file>