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4" r:id="rId5"/>
    <p:sldId id="273" r:id="rId6"/>
    <p:sldId id="271" r:id="rId7"/>
    <p:sldId id="274" r:id="rId8"/>
    <p:sldId id="272"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D174B"/>
    <a:srgbClr val="53575A"/>
    <a:srgbClr val="27AAE1"/>
    <a:srgbClr val="A9A9A9"/>
    <a:srgbClr val="92929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D6065E-649E-45D8-8CC6-96E1C190743C}" v="4" dt="2020-03-03T14:48:56.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4"/>
    <p:restoredTop sz="96327"/>
  </p:normalViewPr>
  <p:slideViewPr>
    <p:cSldViewPr snapToGrid="0" snapToObjects="1">
      <p:cViewPr varScale="1">
        <p:scale>
          <a:sx n="114" d="100"/>
          <a:sy n="114" d="100"/>
        </p:scale>
        <p:origin x="-984"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Schaeffer" userId="ea5a4d6b-325b-4ce3-b300-a363d9b37910" providerId="ADAL" clId="{14D6065E-649E-45D8-8CC6-96E1C190743C}"/>
    <pc:docChg chg="custSel addSld delSld modSld sldOrd">
      <pc:chgData name="Laura Schaeffer" userId="ea5a4d6b-325b-4ce3-b300-a363d9b37910" providerId="ADAL" clId="{14D6065E-649E-45D8-8CC6-96E1C190743C}" dt="2020-03-03T14:49:05.693" v="372" actId="2696"/>
      <pc:docMkLst>
        <pc:docMk/>
      </pc:docMkLst>
      <pc:sldChg chg="del">
        <pc:chgData name="Laura Schaeffer" userId="ea5a4d6b-325b-4ce3-b300-a363d9b37910" providerId="ADAL" clId="{14D6065E-649E-45D8-8CC6-96E1C190743C}" dt="2020-03-03T14:49:05.693" v="372" actId="2696"/>
        <pc:sldMkLst>
          <pc:docMk/>
          <pc:sldMk cId="3943547442" sldId="257"/>
        </pc:sldMkLst>
      </pc:sldChg>
      <pc:sldChg chg="modSp">
        <pc:chgData name="Laura Schaeffer" userId="ea5a4d6b-325b-4ce3-b300-a363d9b37910" providerId="ADAL" clId="{14D6065E-649E-45D8-8CC6-96E1C190743C}" dt="2020-03-03T14:47:48.756" v="312" actId="20577"/>
        <pc:sldMkLst>
          <pc:docMk/>
          <pc:sldMk cId="1792659251" sldId="271"/>
        </pc:sldMkLst>
        <pc:spChg chg="mod">
          <ac:chgData name="Laura Schaeffer" userId="ea5a4d6b-325b-4ce3-b300-a363d9b37910" providerId="ADAL" clId="{14D6065E-649E-45D8-8CC6-96E1C190743C}" dt="2020-03-03T14:47:48.756" v="312" actId="20577"/>
          <ac:spMkLst>
            <pc:docMk/>
            <pc:sldMk cId="1792659251" sldId="271"/>
            <ac:spMk id="5" creationId="{C7695F05-24F9-E740-9E1B-D63ADCC926CC}"/>
          </ac:spMkLst>
        </pc:spChg>
        <pc:spChg chg="mod">
          <ac:chgData name="Laura Schaeffer" userId="ea5a4d6b-325b-4ce3-b300-a363d9b37910" providerId="ADAL" clId="{14D6065E-649E-45D8-8CC6-96E1C190743C}" dt="2020-03-03T14:44:18.792" v="24" actId="20577"/>
          <ac:spMkLst>
            <pc:docMk/>
            <pc:sldMk cId="1792659251" sldId="271"/>
            <ac:spMk id="7" creationId="{AD5903CD-5E0A-5341-B682-9E09616B2647}"/>
          </ac:spMkLst>
        </pc:spChg>
      </pc:sldChg>
      <pc:sldChg chg="add">
        <pc:chgData name="Laura Schaeffer" userId="ea5a4d6b-325b-4ce3-b300-a363d9b37910" providerId="ADAL" clId="{14D6065E-649E-45D8-8CC6-96E1C190743C}" dt="2020-03-03T14:44:05.669" v="0"/>
        <pc:sldMkLst>
          <pc:docMk/>
          <pc:sldMk cId="1445044448" sldId="272"/>
        </pc:sldMkLst>
      </pc:sldChg>
      <pc:sldChg chg="modSp add ord">
        <pc:chgData name="Laura Schaeffer" userId="ea5a4d6b-325b-4ce3-b300-a363d9b37910" providerId="ADAL" clId="{14D6065E-649E-45D8-8CC6-96E1C190743C}" dt="2020-03-03T14:48:57.542" v="371" actId="5793"/>
        <pc:sldMkLst>
          <pc:docMk/>
          <pc:sldMk cId="826913345" sldId="273"/>
        </pc:sldMkLst>
        <pc:spChg chg="mod">
          <ac:chgData name="Laura Schaeffer" userId="ea5a4d6b-325b-4ce3-b300-a363d9b37910" providerId="ADAL" clId="{14D6065E-649E-45D8-8CC6-96E1C190743C}" dt="2020-03-03T14:48:57.542" v="371" actId="5793"/>
          <ac:spMkLst>
            <pc:docMk/>
            <pc:sldMk cId="826913345" sldId="273"/>
            <ac:spMk id="5" creationId="{C7695F05-24F9-E740-9E1B-D63ADCC926CC}"/>
          </ac:spMkLst>
        </pc:spChg>
        <pc:spChg chg="mod">
          <ac:chgData name="Laura Schaeffer" userId="ea5a4d6b-325b-4ce3-b300-a363d9b37910" providerId="ADAL" clId="{14D6065E-649E-45D8-8CC6-96E1C190743C}" dt="2020-03-03T14:48:34.179" v="368" actId="20577"/>
          <ac:spMkLst>
            <pc:docMk/>
            <pc:sldMk cId="826913345" sldId="273"/>
            <ac:spMk id="7" creationId="{AD5903CD-5E0A-5341-B682-9E09616B2647}"/>
          </ac:spMkLst>
        </pc:spChg>
      </pc:sldChg>
    </pc:docChg>
  </pc:docChgLst>
  <pc:docChgLst>
    <pc:chgData name="Laura Schaeffer" userId="ea5a4d6b-325b-4ce3-b300-a363d9b37910" providerId="ADAL" clId="{E843EC62-8A8E-4615-91BE-9491E1F32AF5}"/>
    <pc:docChg chg="custSel modSld">
      <pc:chgData name="Laura Schaeffer" userId="ea5a4d6b-325b-4ce3-b300-a363d9b37910" providerId="ADAL" clId="{E843EC62-8A8E-4615-91BE-9491E1F32AF5}" dt="2020-02-28T19:07:52.489" v="694" actId="20577"/>
      <pc:docMkLst>
        <pc:docMk/>
      </pc:docMkLst>
      <pc:sldChg chg="modSp">
        <pc:chgData name="Laura Schaeffer" userId="ea5a4d6b-325b-4ce3-b300-a363d9b37910" providerId="ADAL" clId="{E843EC62-8A8E-4615-91BE-9491E1F32AF5}" dt="2020-02-28T19:02:14.649" v="356" actId="20577"/>
        <pc:sldMkLst>
          <pc:docMk/>
          <pc:sldMk cId="3943547442" sldId="257"/>
        </pc:sldMkLst>
        <pc:spChg chg="mod">
          <ac:chgData name="Laura Schaeffer" userId="ea5a4d6b-325b-4ce3-b300-a363d9b37910" providerId="ADAL" clId="{E843EC62-8A8E-4615-91BE-9491E1F32AF5}" dt="2020-02-28T18:45:05.736" v="138" actId="20577"/>
          <ac:spMkLst>
            <pc:docMk/>
            <pc:sldMk cId="3943547442" sldId="257"/>
            <ac:spMk id="2" creationId="{E1D6D3CC-FE89-674D-8E67-6D80743F6ADA}"/>
          </ac:spMkLst>
        </pc:spChg>
        <pc:spChg chg="mod">
          <ac:chgData name="Laura Schaeffer" userId="ea5a4d6b-325b-4ce3-b300-a363d9b37910" providerId="ADAL" clId="{E843EC62-8A8E-4615-91BE-9491E1F32AF5}" dt="2020-02-28T19:02:14.649" v="356" actId="20577"/>
          <ac:spMkLst>
            <pc:docMk/>
            <pc:sldMk cId="3943547442" sldId="257"/>
            <ac:spMk id="3" creationId="{C916D212-A4DA-3840-884C-2D436F3208A1}"/>
          </ac:spMkLst>
        </pc:spChg>
      </pc:sldChg>
      <pc:sldChg chg="modSp">
        <pc:chgData name="Laura Schaeffer" userId="ea5a4d6b-325b-4ce3-b300-a363d9b37910" providerId="ADAL" clId="{E843EC62-8A8E-4615-91BE-9491E1F32AF5}" dt="2020-02-28T18:44:21.542" v="104" actId="20577"/>
        <pc:sldMkLst>
          <pc:docMk/>
          <pc:sldMk cId="3839004463" sldId="264"/>
        </pc:sldMkLst>
        <pc:spChg chg="mod">
          <ac:chgData name="Laura Schaeffer" userId="ea5a4d6b-325b-4ce3-b300-a363d9b37910" providerId="ADAL" clId="{E843EC62-8A8E-4615-91BE-9491E1F32AF5}" dt="2020-02-28T18:43:27.094" v="0"/>
          <ac:spMkLst>
            <pc:docMk/>
            <pc:sldMk cId="3839004463" sldId="264"/>
            <ac:spMk id="2" creationId="{E334B915-27AF-D243-A852-3C98A1B6D814}"/>
          </ac:spMkLst>
        </pc:spChg>
        <pc:spChg chg="mod">
          <ac:chgData name="Laura Schaeffer" userId="ea5a4d6b-325b-4ce3-b300-a363d9b37910" providerId="ADAL" clId="{E843EC62-8A8E-4615-91BE-9491E1F32AF5}" dt="2020-02-28T18:44:21.542" v="104" actId="20577"/>
          <ac:spMkLst>
            <pc:docMk/>
            <pc:sldMk cId="3839004463" sldId="264"/>
            <ac:spMk id="3" creationId="{8F5281F5-2592-6846-9428-7F9AD8FC1271}"/>
          </ac:spMkLst>
        </pc:spChg>
        <pc:spChg chg="mod">
          <ac:chgData name="Laura Schaeffer" userId="ea5a4d6b-325b-4ce3-b300-a363d9b37910" providerId="ADAL" clId="{E843EC62-8A8E-4615-91BE-9491E1F32AF5}" dt="2020-02-28T18:44:04.649" v="91" actId="27636"/>
          <ac:spMkLst>
            <pc:docMk/>
            <pc:sldMk cId="3839004463" sldId="264"/>
            <ac:spMk id="4" creationId="{14500891-E748-D543-AA42-6B2053527882}"/>
          </ac:spMkLst>
        </pc:spChg>
      </pc:sldChg>
      <pc:sldChg chg="modSp">
        <pc:chgData name="Laura Schaeffer" userId="ea5a4d6b-325b-4ce3-b300-a363d9b37910" providerId="ADAL" clId="{E843EC62-8A8E-4615-91BE-9491E1F32AF5}" dt="2020-02-28T19:07:52.489" v="694" actId="20577"/>
        <pc:sldMkLst>
          <pc:docMk/>
          <pc:sldMk cId="3072835561" sldId="265"/>
        </pc:sldMkLst>
        <pc:spChg chg="mod">
          <ac:chgData name="Laura Schaeffer" userId="ea5a4d6b-325b-4ce3-b300-a363d9b37910" providerId="ADAL" clId="{E843EC62-8A8E-4615-91BE-9491E1F32AF5}" dt="2020-02-28T19:03:41.122" v="396" actId="20577"/>
          <ac:spMkLst>
            <pc:docMk/>
            <pc:sldMk cId="3072835561" sldId="265"/>
            <ac:spMk id="2" creationId="{045B8507-23AB-7742-BD3B-1A9D1D84BEAA}"/>
          </ac:spMkLst>
        </pc:spChg>
        <pc:spChg chg="mod">
          <ac:chgData name="Laura Schaeffer" userId="ea5a4d6b-325b-4ce3-b300-a363d9b37910" providerId="ADAL" clId="{E843EC62-8A8E-4615-91BE-9491E1F32AF5}" dt="2020-02-28T19:04:32.674" v="460" actId="20577"/>
          <ac:spMkLst>
            <pc:docMk/>
            <pc:sldMk cId="3072835561" sldId="265"/>
            <ac:spMk id="3" creationId="{4756498D-C998-7E48-8E02-9C8E18DD4EF1}"/>
          </ac:spMkLst>
        </pc:spChg>
        <pc:spChg chg="mod">
          <ac:chgData name="Laura Schaeffer" userId="ea5a4d6b-325b-4ce3-b300-a363d9b37910" providerId="ADAL" clId="{E843EC62-8A8E-4615-91BE-9491E1F32AF5}" dt="2020-02-28T19:07:52.489" v="694" actId="20577"/>
          <ac:spMkLst>
            <pc:docMk/>
            <pc:sldMk cId="3072835561" sldId="265"/>
            <ac:spMk id="4" creationId="{FA1E4382-3C98-1F42-AAB5-89C43BFA01A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808097-BA08-4CA8-9C98-D7E945623026}" type="datetimeFigureOut">
              <a:rPr lang="en-US" smtClean="0"/>
              <a:pPr/>
              <a:t>4/15/2020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4F93AD-454E-4A3D-B376-799438CEBD99}" type="slidenum">
              <a:rPr lang="en-US" smtClean="0"/>
              <a:pPr/>
              <a:t>‹#›</a:t>
            </a:fld>
            <a:endParaRPr lang="en-US"/>
          </a:p>
        </p:txBody>
      </p:sp>
    </p:spTree>
    <p:extLst>
      <p:ext uri="{BB962C8B-B14F-4D97-AF65-F5344CB8AC3E}">
        <p14:creationId xmlns:p14="http://schemas.microsoft.com/office/powerpoint/2010/main" xmlns="" val="110065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5EFDC56-97C8-F84B-BEF5-C4621F08BA45}"/>
              </a:ext>
            </a:extLst>
          </p:cNvPr>
          <p:cNvSpPr/>
          <p:nvPr userDrawn="1"/>
        </p:nvSpPr>
        <p:spPr>
          <a:xfrm>
            <a:off x="10464800" y="5474447"/>
            <a:ext cx="1679388" cy="138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E3BEFCE3-D531-DD4F-9287-FB4F1064481A}"/>
              </a:ext>
            </a:extLst>
          </p:cNvPr>
          <p:cNvSpPr/>
          <p:nvPr userDrawn="1"/>
        </p:nvSpPr>
        <p:spPr>
          <a:xfrm>
            <a:off x="-1" y="1003707"/>
            <a:ext cx="12192002" cy="4216705"/>
          </a:xfrm>
          <a:prstGeom prst="rect">
            <a:avLst/>
          </a:prstGeom>
          <a:gradFill>
            <a:gsLst>
              <a:gs pos="0">
                <a:srgbClr val="27AAE1">
                  <a:alpha val="87843"/>
                </a:srgbClr>
              </a:gs>
              <a:gs pos="100000">
                <a:srgbClr val="3D174B"/>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686638A-9C89-C44E-B6A0-E4BED890833D}"/>
              </a:ext>
            </a:extLst>
          </p:cNvPr>
          <p:cNvSpPr>
            <a:spLocks noGrp="1"/>
          </p:cNvSpPr>
          <p:nvPr>
            <p:ph type="ctrTitle"/>
          </p:nvPr>
        </p:nvSpPr>
        <p:spPr>
          <a:xfrm>
            <a:off x="2629804" y="2178264"/>
            <a:ext cx="6932393" cy="780560"/>
          </a:xfrm>
        </p:spPr>
        <p:txBody>
          <a:bodyPr anchor="t" anchorCtr="0">
            <a:normAutofit/>
          </a:bodyPr>
          <a:lstStyle>
            <a:lvl1pPr algn="ctr">
              <a:defRPr sz="36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xmlns="" id="{E79E0024-B0D0-4F40-B166-E830B41F2683}"/>
              </a:ext>
            </a:extLst>
          </p:cNvPr>
          <p:cNvSpPr>
            <a:spLocks noGrp="1"/>
          </p:cNvSpPr>
          <p:nvPr>
            <p:ph type="subTitle" idx="1"/>
          </p:nvPr>
        </p:nvSpPr>
        <p:spPr>
          <a:xfrm>
            <a:off x="2622806" y="3146424"/>
            <a:ext cx="6946388" cy="369332"/>
          </a:xfrm>
        </p:spPr>
        <p:txBody>
          <a:bodyPr/>
          <a:lstStyle>
            <a:lvl1pPr marL="0" indent="0" algn="ctr">
              <a:buNone/>
              <a:defRPr sz="24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extBox 8">
            <a:extLst>
              <a:ext uri="{FF2B5EF4-FFF2-40B4-BE49-F238E27FC236}">
                <a16:creationId xmlns:a16="http://schemas.microsoft.com/office/drawing/2014/main" xmlns="" id="{9FCF541D-8C8B-7A45-945C-5938E54D8251}"/>
              </a:ext>
            </a:extLst>
          </p:cNvPr>
          <p:cNvSpPr txBox="1"/>
          <p:nvPr userDrawn="1"/>
        </p:nvSpPr>
        <p:spPr>
          <a:xfrm>
            <a:off x="5469901" y="6062488"/>
            <a:ext cx="6548486" cy="680571"/>
          </a:xfrm>
          <a:prstGeom prst="rect">
            <a:avLst/>
          </a:prstGeom>
          <a:noFill/>
          <a:effectLst/>
        </p:spPr>
        <p:txBody>
          <a:bodyPr wrap="square" rtlCol="0">
            <a:spAutoFit/>
          </a:bodyPr>
          <a:lstStyle/>
          <a:p>
            <a:pPr marL="0" marR="0" lvl="0" indent="0" algn="r" defTabSz="914400" rtl="0" eaLnBrk="1" fontAlgn="auto" latinLnBrk="0" hangingPunct="1">
              <a:lnSpc>
                <a:spcPts val="2440"/>
              </a:lnSpc>
              <a:spcBef>
                <a:spcPts val="0"/>
              </a:spcBef>
              <a:spcAft>
                <a:spcPts val="0"/>
              </a:spcAft>
              <a:buClrTx/>
              <a:buSzTx/>
              <a:buFontTx/>
              <a:buNone/>
              <a:tabLst/>
              <a:defRPr/>
            </a:pPr>
            <a:r>
              <a:rPr lang="en-US" sz="1700" b="0" baseline="0" dirty="0">
                <a:solidFill>
                  <a:srgbClr val="3D174B"/>
                </a:solidFill>
              </a:rPr>
              <a:t>Pre-Conference </a:t>
            </a:r>
            <a:r>
              <a:rPr lang="en-US" sz="1700" b="1" baseline="0" dirty="0">
                <a:solidFill>
                  <a:srgbClr val="3D174B"/>
                </a:solidFill>
              </a:rPr>
              <a:t>•</a:t>
            </a:r>
            <a:r>
              <a:rPr lang="en-US" sz="1700" b="0" baseline="0" dirty="0">
                <a:solidFill>
                  <a:srgbClr val="3D174B"/>
                </a:solidFill>
              </a:rPr>
              <a:t> </a:t>
            </a:r>
            <a:r>
              <a:rPr lang="en-US" sz="1700" b="0" dirty="0">
                <a:solidFill>
                  <a:srgbClr val="3D174B"/>
                </a:solidFill>
              </a:rPr>
              <a:t>Wednesday, April 15</a:t>
            </a:r>
            <a:r>
              <a:rPr lang="en-US" sz="1700" b="0" baseline="30000" dirty="0">
                <a:solidFill>
                  <a:srgbClr val="3D174B"/>
                </a:solidFill>
              </a:rPr>
              <a:t>th</a:t>
            </a:r>
            <a:endParaRPr lang="en-US" sz="1700" b="0" baseline="0" dirty="0">
              <a:solidFill>
                <a:srgbClr val="3D174B"/>
              </a:solidFill>
            </a:endParaRPr>
          </a:p>
          <a:p>
            <a:pPr algn="r">
              <a:lnSpc>
                <a:spcPts val="2440"/>
              </a:lnSpc>
            </a:pPr>
            <a:r>
              <a:rPr lang="en-US" sz="1700" b="0" baseline="0" dirty="0">
                <a:solidFill>
                  <a:srgbClr val="3D174B"/>
                </a:solidFill>
              </a:rPr>
              <a:t>Main Conference </a:t>
            </a:r>
            <a:r>
              <a:rPr lang="en-US" sz="1700" b="1" baseline="0" dirty="0">
                <a:solidFill>
                  <a:srgbClr val="3D174B"/>
                </a:solidFill>
              </a:rPr>
              <a:t>•</a:t>
            </a:r>
            <a:r>
              <a:rPr lang="en-US" sz="1700" b="0" baseline="0" dirty="0">
                <a:solidFill>
                  <a:srgbClr val="3D174B"/>
                </a:solidFill>
              </a:rPr>
              <a:t> Thursday, April 16</a:t>
            </a:r>
            <a:r>
              <a:rPr lang="en-US" sz="1700" b="0" baseline="30000" dirty="0">
                <a:solidFill>
                  <a:srgbClr val="3D174B"/>
                </a:solidFill>
              </a:rPr>
              <a:t>th</a:t>
            </a:r>
            <a:r>
              <a:rPr lang="en-US" sz="1700" b="0" baseline="0" dirty="0">
                <a:solidFill>
                  <a:srgbClr val="3D174B"/>
                </a:solidFill>
              </a:rPr>
              <a:t> – Saturday, April 18</a:t>
            </a:r>
            <a:r>
              <a:rPr lang="en-US" sz="1700" b="0" baseline="30000" dirty="0">
                <a:solidFill>
                  <a:srgbClr val="3D174B"/>
                </a:solidFill>
              </a:rPr>
              <a:t>th</a:t>
            </a:r>
          </a:p>
        </p:txBody>
      </p:sp>
      <p:sp>
        <p:nvSpPr>
          <p:cNvPr id="24" name="Text Placeholder 23">
            <a:extLst>
              <a:ext uri="{FF2B5EF4-FFF2-40B4-BE49-F238E27FC236}">
                <a16:creationId xmlns:a16="http://schemas.microsoft.com/office/drawing/2014/main" xmlns="" id="{8C52A94A-1536-1240-BF88-53E91338831F}"/>
              </a:ext>
            </a:extLst>
          </p:cNvPr>
          <p:cNvSpPr>
            <a:spLocks noGrp="1"/>
          </p:cNvSpPr>
          <p:nvPr>
            <p:ph type="body" sz="quarter" idx="10" hasCustomPrompt="1"/>
          </p:nvPr>
        </p:nvSpPr>
        <p:spPr>
          <a:xfrm>
            <a:off x="2624931" y="3864151"/>
            <a:ext cx="6942138" cy="554038"/>
          </a:xfrm>
        </p:spPr>
        <p:txBody>
          <a:bodyPr>
            <a:normAutofit/>
          </a:bodyPr>
          <a:lstStyle>
            <a:lvl1pPr marL="0" indent="0" algn="ctr">
              <a:buNone/>
              <a:defRPr sz="2400">
                <a:solidFill>
                  <a:schemeClr val="bg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xmlns="" id="{14007D16-9AC9-E443-9F31-6AD299C7FDEC}"/>
              </a:ext>
            </a:extLst>
          </p:cNvPr>
          <p:cNvPicPr>
            <a:picLocks noChangeAspect="1"/>
          </p:cNvPicPr>
          <p:nvPr userDrawn="1"/>
        </p:nvPicPr>
        <p:blipFill>
          <a:blip r:embed="rId2"/>
          <a:stretch>
            <a:fillRect/>
          </a:stretch>
        </p:blipFill>
        <p:spPr>
          <a:xfrm>
            <a:off x="5441119" y="418653"/>
            <a:ext cx="1306712" cy="1306712"/>
          </a:xfrm>
          <a:prstGeom prst="rect">
            <a:avLst/>
          </a:prstGeom>
        </p:spPr>
      </p:pic>
      <p:sp>
        <p:nvSpPr>
          <p:cNvPr id="15" name="TextBox 14">
            <a:extLst>
              <a:ext uri="{FF2B5EF4-FFF2-40B4-BE49-F238E27FC236}">
                <a16:creationId xmlns:a16="http://schemas.microsoft.com/office/drawing/2014/main" xmlns="" id="{D4CEFAD9-69FF-674E-B45B-21F8EAD0F4DC}"/>
              </a:ext>
            </a:extLst>
          </p:cNvPr>
          <p:cNvSpPr txBox="1"/>
          <p:nvPr userDrawn="1"/>
        </p:nvSpPr>
        <p:spPr>
          <a:xfrm>
            <a:off x="-1182941" y="6397482"/>
            <a:ext cx="4572000" cy="338554"/>
          </a:xfrm>
          <a:prstGeom prst="rect">
            <a:avLst/>
          </a:prstGeom>
          <a:noFill/>
        </p:spPr>
        <p:txBody>
          <a:bodyPr wrap="square" rtlCol="0">
            <a:spAutoFit/>
          </a:bodyPr>
          <a:lstStyle/>
          <a:p>
            <a:pPr algn="ctr"/>
            <a:r>
              <a:rPr lang="en-US" sz="1600" dirty="0">
                <a:solidFill>
                  <a:schemeClr val="bg1"/>
                </a:solidFill>
              </a:rPr>
              <a:t>#IUG2020</a:t>
            </a:r>
            <a:endParaRPr lang="en-US" sz="1600" baseline="30000" dirty="0">
              <a:solidFill>
                <a:schemeClr val="bg1"/>
              </a:solidFill>
            </a:endParaRPr>
          </a:p>
        </p:txBody>
      </p:sp>
      <p:pic>
        <p:nvPicPr>
          <p:cNvPr id="14" name="Picture 13">
            <a:extLst>
              <a:ext uri="{FF2B5EF4-FFF2-40B4-BE49-F238E27FC236}">
                <a16:creationId xmlns:a16="http://schemas.microsoft.com/office/drawing/2014/main" xmlns="" id="{076AA4BA-F0A0-1D43-AF3A-B7FDFF78A5B0}"/>
              </a:ext>
            </a:extLst>
          </p:cNvPr>
          <p:cNvPicPr>
            <a:picLocks noChangeAspect="1"/>
          </p:cNvPicPr>
          <p:nvPr userDrawn="1"/>
        </p:nvPicPr>
        <p:blipFill>
          <a:blip r:embed="rId3"/>
          <a:stretch>
            <a:fillRect/>
          </a:stretch>
        </p:blipFill>
        <p:spPr>
          <a:xfrm>
            <a:off x="258456" y="6468693"/>
            <a:ext cx="258110" cy="210312"/>
          </a:xfrm>
          <a:prstGeom prst="rect">
            <a:avLst/>
          </a:prstGeom>
        </p:spPr>
      </p:pic>
    </p:spTree>
    <p:extLst>
      <p:ext uri="{BB962C8B-B14F-4D97-AF65-F5344CB8AC3E}">
        <p14:creationId xmlns:p14="http://schemas.microsoft.com/office/powerpoint/2010/main" xmlns="" val="91489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xmlns="" id="{9F121E90-B8A9-CD4A-905D-E8667CD1240E}"/>
              </a:ext>
            </a:extLst>
          </p:cNvPr>
          <p:cNvSpPr>
            <a:spLocks noGrp="1"/>
          </p:cNvSpPr>
          <p:nvPr>
            <p:ph type="body" sz="quarter" idx="13" hasCustomPrompt="1"/>
          </p:nvPr>
        </p:nvSpPr>
        <p:spPr>
          <a:xfrm>
            <a:off x="3352800" y="2186919"/>
            <a:ext cx="5486400" cy="798020"/>
          </a:xfrm>
        </p:spPr>
        <p:txBody>
          <a:bodyPr>
            <a:normAutofit/>
          </a:bodyPr>
          <a:lstStyle>
            <a:lvl1pPr marL="0" indent="0" algn="ctr">
              <a:buNone/>
              <a:defRPr sz="6000" b="1">
                <a:solidFill>
                  <a:srgbClr val="3D174B"/>
                </a:solidFill>
              </a:defRPr>
            </a:lvl1pPr>
          </a:lstStyle>
          <a:p>
            <a:pPr lvl="0"/>
            <a:r>
              <a:rPr lang="en-US" dirty="0"/>
              <a:t>THANK YOU!</a:t>
            </a:r>
          </a:p>
        </p:txBody>
      </p:sp>
      <p:sp>
        <p:nvSpPr>
          <p:cNvPr id="8" name="Text Placeholder 7">
            <a:extLst>
              <a:ext uri="{FF2B5EF4-FFF2-40B4-BE49-F238E27FC236}">
                <a16:creationId xmlns:a16="http://schemas.microsoft.com/office/drawing/2014/main" xmlns="" id="{B91FFD2C-B97A-D147-A098-DBA1D191D671}"/>
              </a:ext>
            </a:extLst>
          </p:cNvPr>
          <p:cNvSpPr>
            <a:spLocks noGrp="1"/>
          </p:cNvSpPr>
          <p:nvPr>
            <p:ph type="body" sz="quarter" idx="14" hasCustomPrompt="1"/>
          </p:nvPr>
        </p:nvSpPr>
        <p:spPr>
          <a:xfrm>
            <a:off x="3983832" y="3647418"/>
            <a:ext cx="4224337" cy="955675"/>
          </a:xfrm>
        </p:spPr>
        <p:txBody>
          <a:bodyPr>
            <a:normAutofit/>
          </a:bodyPr>
          <a:lstStyle>
            <a:lvl1pPr marL="0" indent="0" algn="ctr">
              <a:buNone/>
              <a:defRPr sz="2800"/>
            </a:lvl1pPr>
          </a:lstStyle>
          <a:p>
            <a:pPr lvl="0"/>
            <a:r>
              <a:rPr lang="en-US" dirty="0"/>
              <a:t>Questions?</a:t>
            </a:r>
          </a:p>
        </p:txBody>
      </p:sp>
      <p:sp>
        <p:nvSpPr>
          <p:cNvPr id="9" name="Rectangle 8">
            <a:extLst>
              <a:ext uri="{FF2B5EF4-FFF2-40B4-BE49-F238E27FC236}">
                <a16:creationId xmlns:a16="http://schemas.microsoft.com/office/drawing/2014/main" xmlns="" id="{E7AD48E2-6FF3-6C4E-9C88-210E6CCD0125}"/>
              </a:ext>
            </a:extLst>
          </p:cNvPr>
          <p:cNvSpPr/>
          <p:nvPr userDrawn="1"/>
        </p:nvSpPr>
        <p:spPr>
          <a:xfrm>
            <a:off x="-1" y="0"/>
            <a:ext cx="12192002" cy="935421"/>
          </a:xfrm>
          <a:prstGeom prst="rect">
            <a:avLst/>
          </a:prstGeom>
          <a:gradFill>
            <a:gsLst>
              <a:gs pos="0">
                <a:srgbClr val="27AAE1"/>
              </a:gs>
              <a:gs pos="100000">
                <a:srgbClr val="3D174B"/>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3284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85A7F-EAA2-8A42-B4DB-6A238F352DE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B5BC886E-F226-9442-8C1A-DD942B7974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80500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CFA36F7-8C83-0D4A-BF54-39368ACCECF8}"/>
              </a:ext>
            </a:extLst>
          </p:cNvPr>
          <p:cNvSpPr/>
          <p:nvPr userDrawn="1"/>
        </p:nvSpPr>
        <p:spPr>
          <a:xfrm>
            <a:off x="-1" y="546749"/>
            <a:ext cx="12192002" cy="935421"/>
          </a:xfrm>
          <a:prstGeom prst="rect">
            <a:avLst/>
          </a:prstGeom>
          <a:gradFill>
            <a:gsLst>
              <a:gs pos="0">
                <a:srgbClr val="27AAE1"/>
              </a:gs>
              <a:gs pos="100000">
                <a:srgbClr val="3D174B"/>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D685A7F-EAA2-8A42-B4DB-6A238F352DE0}"/>
              </a:ext>
            </a:extLst>
          </p:cNvPr>
          <p:cNvSpPr>
            <a:spLocks noGrp="1"/>
          </p:cNvSpPr>
          <p:nvPr>
            <p:ph type="title"/>
          </p:nvPr>
        </p:nvSpPr>
        <p:spPr>
          <a:xfrm>
            <a:off x="516565" y="673324"/>
            <a:ext cx="11083555" cy="736060"/>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B5BC886E-F226-9442-8C1A-DD942B797429}"/>
              </a:ext>
            </a:extLst>
          </p:cNvPr>
          <p:cNvSpPr>
            <a:spLocks noGrp="1"/>
          </p:cNvSpPr>
          <p:nvPr>
            <p:ph idx="1"/>
          </p:nvPr>
        </p:nvSpPr>
        <p:spPr>
          <a:xfrm>
            <a:off x="516565" y="1762297"/>
            <a:ext cx="11083555" cy="441466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95403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1E174FCC-E1DA-0547-B958-1E077E3F4848}"/>
              </a:ext>
            </a:extLst>
          </p:cNvPr>
          <p:cNvSpPr>
            <a:spLocks noGrp="1"/>
          </p:cNvSpPr>
          <p:nvPr>
            <p:ph type="title"/>
          </p:nvPr>
        </p:nvSpPr>
        <p:spPr>
          <a:xfrm>
            <a:off x="519310" y="716623"/>
            <a:ext cx="10515600" cy="589788"/>
          </a:xfrm>
        </p:spPr>
        <p:txBody>
          <a:bodyPr/>
          <a:lstStyle>
            <a:lvl1pPr>
              <a:lnSpc>
                <a:spcPct val="100000"/>
              </a:lnSpc>
              <a:defRPr/>
            </a:lvl1pPr>
          </a:lstStyle>
          <a:p>
            <a:r>
              <a:rPr lang="en-US" dirty="0"/>
              <a:t>Click to edit Master title style</a:t>
            </a:r>
          </a:p>
        </p:txBody>
      </p:sp>
      <p:sp>
        <p:nvSpPr>
          <p:cNvPr id="11" name="Slide Number Placeholder 10">
            <a:extLst>
              <a:ext uri="{FF2B5EF4-FFF2-40B4-BE49-F238E27FC236}">
                <a16:creationId xmlns:a16="http://schemas.microsoft.com/office/drawing/2014/main" xmlns="" id="{F8E8988F-294C-1140-AA84-8CFAB9AAA608}"/>
              </a:ext>
            </a:extLst>
          </p:cNvPr>
          <p:cNvSpPr>
            <a:spLocks noGrp="1"/>
          </p:cNvSpPr>
          <p:nvPr>
            <p:ph type="sldNum" sz="quarter" idx="23"/>
          </p:nvPr>
        </p:nvSpPr>
        <p:spPr/>
        <p:txBody>
          <a:bodyPr/>
          <a:lstStyle/>
          <a:p>
            <a:fld id="{330EA680-D336-4FF7-8B7A-9848BB0A1C32}" type="slidenum">
              <a:rPr lang="en-US" smtClean="0"/>
              <a:pPr/>
              <a:t>‹#›</a:t>
            </a:fld>
            <a:endParaRPr lang="en-US"/>
          </a:p>
        </p:txBody>
      </p:sp>
      <p:sp>
        <p:nvSpPr>
          <p:cNvPr id="14" name="Text Placeholder 13">
            <a:extLst>
              <a:ext uri="{FF2B5EF4-FFF2-40B4-BE49-F238E27FC236}">
                <a16:creationId xmlns:a16="http://schemas.microsoft.com/office/drawing/2014/main" xmlns=""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0" i="0">
                <a:solidFill>
                  <a:srgbClr val="53575A"/>
                </a:solidFill>
                <a:latin typeface="Roboto Medium" panose="02000000000000000000" pitchFamily="2" charset="0"/>
                <a:ea typeface="Roboto Medium" panose="02000000000000000000" pitchFamily="2" charset="0"/>
                <a:cs typeface="Roboto Medium" panose="02000000000000000000" pitchFamily="2"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dirty="0"/>
              <a:t>Optional subtitle</a:t>
            </a:r>
          </a:p>
        </p:txBody>
      </p:sp>
      <p:sp>
        <p:nvSpPr>
          <p:cNvPr id="9" name="Content Placeholder 8">
            <a:extLst>
              <a:ext uri="{FF2B5EF4-FFF2-40B4-BE49-F238E27FC236}">
                <a16:creationId xmlns:a16="http://schemas.microsoft.com/office/drawing/2014/main" xmlns="" id="{EC9F0FC1-73C2-094B-B805-3BAB5368ACFE}"/>
              </a:ext>
            </a:extLst>
          </p:cNvPr>
          <p:cNvSpPr>
            <a:spLocks noGrp="1"/>
          </p:cNvSpPr>
          <p:nvPr>
            <p:ph sz="quarter" idx="26"/>
          </p:nvPr>
        </p:nvSpPr>
        <p:spPr>
          <a:xfrm>
            <a:off x="519312"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1pPr>
            <a:lvl2pPr marL="548640" indent="-274320">
              <a:lnSpc>
                <a:spcPct val="100000"/>
              </a:lnSpc>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2pPr>
            <a:lvl3pPr marL="82296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4pPr>
            <a:lvl5pPr marL="1463040" indent="-274320">
              <a:lnSpc>
                <a:spcPct val="100000"/>
              </a:lnSpc>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8">
            <a:extLst>
              <a:ext uri="{FF2B5EF4-FFF2-40B4-BE49-F238E27FC236}">
                <a16:creationId xmlns:a16="http://schemas.microsoft.com/office/drawing/2014/main" xmlns="" id="{4F57CA86-0C6A-A44C-99D0-016A2B04F3B3}"/>
              </a:ext>
            </a:extLst>
          </p:cNvPr>
          <p:cNvSpPr>
            <a:spLocks noGrp="1"/>
          </p:cNvSpPr>
          <p:nvPr>
            <p:ph sz="quarter" idx="27"/>
          </p:nvPr>
        </p:nvSpPr>
        <p:spPr>
          <a:xfrm>
            <a:off x="5899031"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1pPr>
            <a:lvl2pPr marL="548640" indent="-274320">
              <a:lnSpc>
                <a:spcPct val="100000"/>
              </a:lnSpc>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2pPr>
            <a:lvl3pPr marL="82296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4pPr>
            <a:lvl5pPr marL="1463040" indent="-274320">
              <a:lnSpc>
                <a:spcPct val="100000"/>
              </a:lnSpc>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40289750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extLst>
    <p:ext uri="{DCECCB84-F9BA-43D5-87BE-67443E8EF086}">
      <p15:sldGuideLst xmlns:p15="http://schemas.microsoft.com/office/powerpoint/2012/main" xmlns="">
        <p15:guide id="1" pos="187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1E174FCC-E1DA-0547-B958-1E077E3F4848}"/>
              </a:ext>
            </a:extLst>
          </p:cNvPr>
          <p:cNvSpPr>
            <a:spLocks noGrp="1"/>
          </p:cNvSpPr>
          <p:nvPr>
            <p:ph type="title"/>
          </p:nvPr>
        </p:nvSpPr>
        <p:spPr>
          <a:xfrm>
            <a:off x="519310" y="716623"/>
            <a:ext cx="10515600" cy="589788"/>
          </a:xfrm>
        </p:spPr>
        <p:txBody>
          <a:bodyPr/>
          <a:lstStyle>
            <a:lvl1pPr>
              <a:lnSpc>
                <a:spcPct val="100000"/>
              </a:lnSpc>
              <a:defRPr/>
            </a:lvl1pPr>
          </a:lstStyle>
          <a:p>
            <a:r>
              <a:rPr lang="en-US" dirty="0"/>
              <a:t>Click to edit Master title style</a:t>
            </a:r>
          </a:p>
        </p:txBody>
      </p:sp>
      <p:sp>
        <p:nvSpPr>
          <p:cNvPr id="11" name="Slide Number Placeholder 10">
            <a:extLst>
              <a:ext uri="{FF2B5EF4-FFF2-40B4-BE49-F238E27FC236}">
                <a16:creationId xmlns:a16="http://schemas.microsoft.com/office/drawing/2014/main" xmlns="" id="{F8E8988F-294C-1140-AA84-8CFAB9AAA608}"/>
              </a:ext>
            </a:extLst>
          </p:cNvPr>
          <p:cNvSpPr>
            <a:spLocks noGrp="1"/>
          </p:cNvSpPr>
          <p:nvPr>
            <p:ph type="sldNum" sz="quarter" idx="23"/>
          </p:nvPr>
        </p:nvSpPr>
        <p:spPr/>
        <p:txBody>
          <a:bodyPr/>
          <a:lstStyle/>
          <a:p>
            <a:fld id="{330EA680-D336-4FF7-8B7A-9848BB0A1C32}" type="slidenum">
              <a:rPr lang="en-US" smtClean="0"/>
              <a:pPr/>
              <a:t>‹#›</a:t>
            </a:fld>
            <a:endParaRPr lang="en-US"/>
          </a:p>
        </p:txBody>
      </p:sp>
      <p:sp>
        <p:nvSpPr>
          <p:cNvPr id="14" name="Text Placeholder 13">
            <a:extLst>
              <a:ext uri="{FF2B5EF4-FFF2-40B4-BE49-F238E27FC236}">
                <a16:creationId xmlns:a16="http://schemas.microsoft.com/office/drawing/2014/main" xmlns=""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0" i="0">
                <a:solidFill>
                  <a:srgbClr val="53575A"/>
                </a:solidFill>
                <a:latin typeface="Roboto Medium" panose="02000000000000000000" pitchFamily="2" charset="0"/>
                <a:ea typeface="Roboto Medium" panose="02000000000000000000" pitchFamily="2" charset="0"/>
                <a:cs typeface="Roboto Medium" panose="02000000000000000000" pitchFamily="2"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dirty="0"/>
              <a:t>Optional subtitle</a:t>
            </a:r>
          </a:p>
        </p:txBody>
      </p:sp>
      <p:sp>
        <p:nvSpPr>
          <p:cNvPr id="9" name="Content Placeholder 8">
            <a:extLst>
              <a:ext uri="{FF2B5EF4-FFF2-40B4-BE49-F238E27FC236}">
                <a16:creationId xmlns:a16="http://schemas.microsoft.com/office/drawing/2014/main" xmlns="" id="{EC9F0FC1-73C2-094B-B805-3BAB5368ACFE}"/>
              </a:ext>
            </a:extLst>
          </p:cNvPr>
          <p:cNvSpPr>
            <a:spLocks noGrp="1"/>
          </p:cNvSpPr>
          <p:nvPr>
            <p:ph sz="quarter" idx="26"/>
          </p:nvPr>
        </p:nvSpPr>
        <p:spPr>
          <a:xfrm>
            <a:off x="519312" y="2178320"/>
            <a:ext cx="6795888" cy="3879580"/>
          </a:xfrm>
        </p:spPr>
        <p:txBody>
          <a:bodyPr>
            <a:normAutofit/>
          </a:bodyPr>
          <a:lstStyle>
            <a:lvl1pPr marL="27432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1pPr>
            <a:lvl2pPr marL="548640" indent="-274320">
              <a:lnSpc>
                <a:spcPct val="100000"/>
              </a:lnSpc>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2pPr>
            <a:lvl3pPr marL="82296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4pPr>
            <a:lvl5pPr marL="1463040" indent="-274320">
              <a:lnSpc>
                <a:spcPct val="100000"/>
              </a:lnSpc>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8">
            <a:extLst>
              <a:ext uri="{FF2B5EF4-FFF2-40B4-BE49-F238E27FC236}">
                <a16:creationId xmlns:a16="http://schemas.microsoft.com/office/drawing/2014/main" xmlns="" id="{4F57CA86-0C6A-A44C-99D0-016A2B04F3B3}"/>
              </a:ext>
            </a:extLst>
          </p:cNvPr>
          <p:cNvSpPr>
            <a:spLocks noGrp="1"/>
          </p:cNvSpPr>
          <p:nvPr>
            <p:ph sz="quarter" idx="27"/>
          </p:nvPr>
        </p:nvSpPr>
        <p:spPr>
          <a:xfrm>
            <a:off x="7518400" y="2178320"/>
            <a:ext cx="3516510" cy="3879580"/>
          </a:xfrm>
        </p:spPr>
        <p:txBody>
          <a:bodyPr>
            <a:normAutofit/>
          </a:bodyPr>
          <a:lstStyle>
            <a:lvl1pPr marL="27432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1pPr>
            <a:lvl2pPr marL="548640" indent="-274320">
              <a:lnSpc>
                <a:spcPct val="100000"/>
              </a:lnSpc>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2pPr>
            <a:lvl3pPr marL="822960" indent="-274320">
              <a:buClr>
                <a:schemeClr val="tx2"/>
              </a:buClr>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4pPr>
            <a:lvl5pPr marL="1463040" indent="-274320">
              <a:lnSpc>
                <a:spcPct val="100000"/>
              </a:lnSpc>
              <a:buSzPct val="100000"/>
              <a:buFont typeface="Wingdings" pitchFamily="2" charset="2"/>
              <a:buChar char="§"/>
              <a:defRPr sz="1800" b="0" i="0">
                <a:solidFill>
                  <a:srgbClr val="53575A"/>
                </a:solidFill>
                <a:latin typeface="Roboto" panose="02000000000000000000" pitchFamily="2" charset="0"/>
                <a:ea typeface="Roboto" panose="02000000000000000000" pitchFamily="2" charset="0"/>
                <a:cs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164493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extLst>
    <p:ext uri="{DCECCB84-F9BA-43D5-87BE-67443E8EF086}">
      <p15:sldGuideLst xmlns:p15="http://schemas.microsoft.com/office/powerpoint/2012/main" xmlns="">
        <p15:guide id="1" pos="187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547870-437A-614A-9428-D8D1A96A9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C237430-2A09-1941-9B4F-0F3558D0C8D5}"/>
              </a:ext>
            </a:extLst>
          </p:cNvPr>
          <p:cNvSpPr>
            <a:spLocks noGrp="1"/>
          </p:cNvSpPr>
          <p:nvPr>
            <p:ph sz="half" idx="1"/>
          </p:nvPr>
        </p:nvSpPr>
        <p:spPr>
          <a:xfrm>
            <a:off x="516565" y="1552354"/>
            <a:ext cx="544068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25AE6294-92DF-3C46-A35E-CBDF77F1C8BC}"/>
              </a:ext>
            </a:extLst>
          </p:cNvPr>
          <p:cNvSpPr>
            <a:spLocks noGrp="1"/>
          </p:cNvSpPr>
          <p:nvPr>
            <p:ph sz="half" idx="2" hasCustomPrompt="1"/>
          </p:nvPr>
        </p:nvSpPr>
        <p:spPr>
          <a:xfrm>
            <a:off x="6159440" y="1552354"/>
            <a:ext cx="5440680" cy="3076313"/>
          </a:xfrm>
        </p:spPr>
        <p:txBody>
          <a:bodyPr/>
          <a:lstStyle>
            <a:lvl1pPr marL="0" indent="0">
              <a:buNone/>
              <a:defRPr/>
            </a:lvl1pPr>
          </a:lstStyle>
          <a:p>
            <a:pPr lvl="0"/>
            <a:r>
              <a:rPr lang="en-US" dirty="0"/>
              <a:t>Click to add object</a:t>
            </a:r>
          </a:p>
        </p:txBody>
      </p:sp>
      <p:sp>
        <p:nvSpPr>
          <p:cNvPr id="5" name="Date Placeholder 4">
            <a:extLst>
              <a:ext uri="{FF2B5EF4-FFF2-40B4-BE49-F238E27FC236}">
                <a16:creationId xmlns:a16="http://schemas.microsoft.com/office/drawing/2014/main" xmlns="" id="{67174E98-96A1-9042-8ABD-91855B9BD9B4}"/>
              </a:ext>
            </a:extLst>
          </p:cNvPr>
          <p:cNvSpPr>
            <a:spLocks noGrp="1"/>
          </p:cNvSpPr>
          <p:nvPr>
            <p:ph type="dt" sz="half" idx="10"/>
          </p:nvPr>
        </p:nvSpPr>
        <p:spPr>
          <a:xfrm>
            <a:off x="838200" y="6356350"/>
            <a:ext cx="2743200" cy="365125"/>
          </a:xfrm>
          <a:prstGeom prst="rect">
            <a:avLst/>
          </a:prstGeom>
        </p:spPr>
        <p:txBody>
          <a:bodyPr/>
          <a:lstStyle/>
          <a:p>
            <a:fld id="{EB1F3C94-881B-284D-BB19-329DB9CF7B72}" type="datetimeFigureOut">
              <a:rPr lang="en-US" smtClean="0"/>
              <a:pPr/>
              <a:t>4/15/2020</a:t>
            </a:fld>
            <a:endParaRPr lang="en-US"/>
          </a:p>
        </p:txBody>
      </p:sp>
      <p:sp>
        <p:nvSpPr>
          <p:cNvPr id="6" name="Footer Placeholder 5">
            <a:extLst>
              <a:ext uri="{FF2B5EF4-FFF2-40B4-BE49-F238E27FC236}">
                <a16:creationId xmlns:a16="http://schemas.microsoft.com/office/drawing/2014/main" xmlns="" id="{8AEB1CCE-AE3F-DD4F-8606-FD4D62A1076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4BD85E3D-88E0-E64D-ADB5-705435277EA6}"/>
              </a:ext>
            </a:extLst>
          </p:cNvPr>
          <p:cNvSpPr>
            <a:spLocks noGrp="1"/>
          </p:cNvSpPr>
          <p:nvPr>
            <p:ph type="sldNum" sz="quarter" idx="12"/>
          </p:nvPr>
        </p:nvSpPr>
        <p:spPr>
          <a:xfrm>
            <a:off x="8610600" y="6356350"/>
            <a:ext cx="2743200" cy="365125"/>
          </a:xfrm>
          <a:prstGeom prst="rect">
            <a:avLst/>
          </a:prstGeom>
        </p:spPr>
        <p:txBody>
          <a:bodyPr/>
          <a:lstStyle/>
          <a:p>
            <a:fld id="{5022998E-DAAA-964C-87B1-D562C692894A}" type="slidenum">
              <a:rPr lang="en-US" smtClean="0"/>
              <a:pPr/>
              <a:t>‹#›</a:t>
            </a:fld>
            <a:endParaRPr lang="en-US"/>
          </a:p>
        </p:txBody>
      </p:sp>
      <p:sp>
        <p:nvSpPr>
          <p:cNvPr id="9" name="Text Placeholder 8">
            <a:extLst>
              <a:ext uri="{FF2B5EF4-FFF2-40B4-BE49-F238E27FC236}">
                <a16:creationId xmlns:a16="http://schemas.microsoft.com/office/drawing/2014/main" xmlns="" id="{C94CC23C-2729-284A-9DEE-D73C34524DE0}"/>
              </a:ext>
            </a:extLst>
          </p:cNvPr>
          <p:cNvSpPr>
            <a:spLocks noGrp="1"/>
          </p:cNvSpPr>
          <p:nvPr>
            <p:ph type="body" sz="quarter" idx="13" hasCustomPrompt="1"/>
          </p:nvPr>
        </p:nvSpPr>
        <p:spPr>
          <a:xfrm>
            <a:off x="6159440" y="4628667"/>
            <a:ext cx="3362385" cy="989275"/>
          </a:xfrm>
        </p:spPr>
        <p:txBody>
          <a:bodyPr>
            <a:normAutofit/>
          </a:bodyPr>
          <a:lstStyle>
            <a:lvl1pPr marL="0" indent="0">
              <a:buNone/>
              <a:defRPr sz="1800" i="1">
                <a:solidFill>
                  <a:schemeClr val="tx1">
                    <a:lumMod val="50000"/>
                    <a:lumOff val="50000"/>
                  </a:schemeClr>
                </a:solidFill>
              </a:defRPr>
            </a:lvl1pPr>
          </a:lstStyle>
          <a:p>
            <a:pPr lvl="0"/>
            <a:r>
              <a:rPr lang="en-US" dirty="0"/>
              <a:t>Click to add caption</a:t>
            </a:r>
          </a:p>
        </p:txBody>
      </p:sp>
    </p:spTree>
    <p:extLst>
      <p:ext uri="{BB962C8B-B14F-4D97-AF65-F5344CB8AC3E}">
        <p14:creationId xmlns:p14="http://schemas.microsoft.com/office/powerpoint/2010/main" xmlns="" val="117614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ation - Dar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052FB59-7648-CA4A-BA58-2D45D0B0F0CB}"/>
              </a:ext>
            </a:extLst>
          </p:cNvPr>
          <p:cNvSpPr/>
          <p:nvPr userDrawn="1"/>
        </p:nvSpPr>
        <p:spPr>
          <a:xfrm>
            <a:off x="-1" y="0"/>
            <a:ext cx="12192002" cy="6858000"/>
          </a:xfrm>
          <a:prstGeom prst="rect">
            <a:avLst/>
          </a:prstGeom>
          <a:gradFill flip="none" rotWithShape="1">
            <a:gsLst>
              <a:gs pos="0">
                <a:srgbClr val="27AAE1"/>
              </a:gs>
              <a:gs pos="100000">
                <a:srgbClr val="3D174B"/>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xmlns="" id="{186E52A5-4EFD-4CDC-84A0-69CD15B152A9}"/>
              </a:ext>
            </a:extLst>
          </p:cNvPr>
          <p:cNvSpPr>
            <a:spLocks noGrp="1"/>
          </p:cNvSpPr>
          <p:nvPr>
            <p:ph type="body" sz="quarter" idx="13" hasCustomPrompt="1"/>
          </p:nvPr>
        </p:nvSpPr>
        <p:spPr>
          <a:xfrm>
            <a:off x="1572767" y="1971040"/>
            <a:ext cx="9043416" cy="2627326"/>
          </a:xfrm>
          <a:prstGeom prst="rect">
            <a:avLst/>
          </a:prstGeom>
        </p:spPr>
        <p:txBody>
          <a:bodyPr rIns="0" anchor="ctr"/>
          <a:lstStyle>
            <a:lvl1pPr marL="0" indent="0" algn="ctr">
              <a:lnSpc>
                <a:spcPct val="120000"/>
              </a:lnSpc>
              <a:buFontTx/>
              <a:buNone/>
              <a:defRPr sz="3600" b="0" i="1">
                <a:solidFill>
                  <a:srgbClr val="3D174B"/>
                </a:solidFill>
                <a:latin typeface="Noto Serif" panose="02020600060500020200" pitchFamily="18" charset="0"/>
                <a:ea typeface="Noto Serif" panose="02020600060500020200" pitchFamily="18" charset="0"/>
                <a:cs typeface="Noto Serif" panose="02020600060500020200" pitchFamily="18"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dirty="0"/>
              <a:t>Quote goes here. </a:t>
            </a:r>
          </a:p>
        </p:txBody>
      </p:sp>
      <p:sp>
        <p:nvSpPr>
          <p:cNvPr id="3" name="Slide Number Placeholder 2">
            <a:extLst>
              <a:ext uri="{FF2B5EF4-FFF2-40B4-BE49-F238E27FC236}">
                <a16:creationId xmlns:a16="http://schemas.microsoft.com/office/drawing/2014/main" xmlns="" id="{A38DB47A-AD73-5243-9485-8161ED93ED74}"/>
              </a:ext>
            </a:extLst>
          </p:cNvPr>
          <p:cNvSpPr>
            <a:spLocks noGrp="1"/>
          </p:cNvSpPr>
          <p:nvPr>
            <p:ph type="sldNum" sz="quarter" idx="15"/>
          </p:nvPr>
        </p:nvSpPr>
        <p:spPr/>
        <p:txBody>
          <a:bodyPr/>
          <a:lstStyle>
            <a:lvl1pPr>
              <a:defRPr>
                <a:solidFill>
                  <a:schemeClr val="bg1"/>
                </a:solidFill>
              </a:defRPr>
            </a:lvl1pPr>
          </a:lstStyle>
          <a:p>
            <a:fld id="{330EA680-D336-4FF7-8B7A-9848BB0A1C32}" type="slidenum">
              <a:rPr lang="en-US" smtClean="0"/>
              <a:pPr/>
              <a:t>‹#›</a:t>
            </a:fld>
            <a:endParaRPr lang="en-US" dirty="0"/>
          </a:p>
        </p:txBody>
      </p:sp>
      <p:sp>
        <p:nvSpPr>
          <p:cNvPr id="6" name="Text Placeholder 7">
            <a:extLst>
              <a:ext uri="{FF2B5EF4-FFF2-40B4-BE49-F238E27FC236}">
                <a16:creationId xmlns:a16="http://schemas.microsoft.com/office/drawing/2014/main" xmlns="" id="{9AC56A47-0786-C64D-9B11-6EA2A722C87B}"/>
              </a:ext>
            </a:extLst>
          </p:cNvPr>
          <p:cNvSpPr>
            <a:spLocks noGrp="1"/>
          </p:cNvSpPr>
          <p:nvPr>
            <p:ph type="body" sz="quarter" idx="16" hasCustomPrompt="1"/>
          </p:nvPr>
        </p:nvSpPr>
        <p:spPr>
          <a:xfrm>
            <a:off x="1572767" y="4598366"/>
            <a:ext cx="9043416" cy="772160"/>
          </a:xfrm>
          <a:prstGeom prst="rect">
            <a:avLst/>
          </a:prstGeom>
        </p:spPr>
        <p:txBody>
          <a:bodyPr rIns="0" anchor="ctr">
            <a:normAutofit/>
          </a:bodyPr>
          <a:lstStyle>
            <a:lvl1pPr marL="0" indent="0" algn="ctr">
              <a:lnSpc>
                <a:spcPct val="120000"/>
              </a:lnSpc>
              <a:buFontTx/>
              <a:buNone/>
              <a:defRPr sz="1400" b="0" i="0">
                <a:solidFill>
                  <a:srgbClr val="3D174B"/>
                </a:solidFill>
                <a:latin typeface="Roboto Medium" panose="02000000000000000000" pitchFamily="2" charset="0"/>
                <a:ea typeface="Roboto Medium" panose="02000000000000000000" pitchFamily="2" charset="0"/>
                <a:cs typeface="Roboto Medium" panose="02000000000000000000" pitchFamily="2"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dirty="0"/>
              <a:t>Second level</a:t>
            </a:r>
          </a:p>
        </p:txBody>
      </p:sp>
    </p:spTree>
    <p:extLst>
      <p:ext uri="{BB962C8B-B14F-4D97-AF65-F5344CB8AC3E}">
        <p14:creationId xmlns:p14="http://schemas.microsoft.com/office/powerpoint/2010/main" xmlns="" val="40396307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et Photo Content Left">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BE5DDFB5-623A-AD4C-8DAC-DE71973F9C52}"/>
              </a:ext>
            </a:extLst>
          </p:cNvPr>
          <p:cNvSpPr>
            <a:spLocks noGrp="1"/>
          </p:cNvSpPr>
          <p:nvPr>
            <p:ph type="pic" sz="quarter" idx="51" hasCustomPrompt="1"/>
          </p:nvPr>
        </p:nvSpPr>
        <p:spPr>
          <a:xfrm>
            <a:off x="1598386" y="754804"/>
            <a:ext cx="9033328" cy="5119792"/>
          </a:xfrm>
          <a:solidFill>
            <a:schemeClr val="bg1">
              <a:lumMod val="95000"/>
            </a:schemeClr>
          </a:solidFill>
        </p:spPr>
        <p:txBody>
          <a:bodyPr/>
          <a:lstStyle>
            <a:lvl1pPr marL="0" indent="0">
              <a:buNone/>
              <a:defRPr/>
            </a:lvl1pPr>
          </a:lstStyle>
          <a:p>
            <a:r>
              <a:rPr lang="en-US" dirty="0"/>
              <a:t> </a:t>
            </a:r>
          </a:p>
        </p:txBody>
      </p:sp>
      <p:sp>
        <p:nvSpPr>
          <p:cNvPr id="21" name="Slide Number Placeholder 20">
            <a:extLst>
              <a:ext uri="{FF2B5EF4-FFF2-40B4-BE49-F238E27FC236}">
                <a16:creationId xmlns:a16="http://schemas.microsoft.com/office/drawing/2014/main" xmlns="" id="{4F509C46-84D1-004B-B5DF-4385F199F1CA}"/>
              </a:ext>
            </a:extLst>
          </p:cNvPr>
          <p:cNvSpPr>
            <a:spLocks noGrp="1"/>
          </p:cNvSpPr>
          <p:nvPr>
            <p:ph type="sldNum" sz="quarter" idx="54"/>
          </p:nvPr>
        </p:nvSpPr>
        <p:spPr/>
        <p:txBody>
          <a:bodyPr/>
          <a:lstStyle/>
          <a:p>
            <a:fld id="{330EA680-D336-4FF7-8B7A-9848BB0A1C32}" type="slidenum">
              <a:rPr lang="en-US" smtClean="0"/>
              <a:pPr/>
              <a:t>‹#›</a:t>
            </a:fld>
            <a:endParaRPr lang="en-US" dirty="0"/>
          </a:p>
        </p:txBody>
      </p:sp>
      <p:sp>
        <p:nvSpPr>
          <p:cNvPr id="3" name="Text Placeholder 2">
            <a:extLst>
              <a:ext uri="{FF2B5EF4-FFF2-40B4-BE49-F238E27FC236}">
                <a16:creationId xmlns:a16="http://schemas.microsoft.com/office/drawing/2014/main" xmlns="" id="{70EFACB0-F151-EB49-9844-470727FF9B7E}"/>
              </a:ext>
            </a:extLst>
          </p:cNvPr>
          <p:cNvSpPr>
            <a:spLocks noGrp="1"/>
          </p:cNvSpPr>
          <p:nvPr>
            <p:ph type="body" sz="quarter" idx="55" hasCustomPrompt="1"/>
          </p:nvPr>
        </p:nvSpPr>
        <p:spPr>
          <a:xfrm>
            <a:off x="1598386" y="5962439"/>
            <a:ext cx="7770341" cy="308343"/>
          </a:xfrm>
        </p:spPr>
        <p:txBody>
          <a:bodyPr tIns="91440" bIns="91440" anchor="ctr" anchorCtr="0">
            <a:noAutofit/>
          </a:bodyPr>
          <a:lstStyle>
            <a:lvl1pPr marL="0" indent="0">
              <a:spcAft>
                <a:spcPts val="0"/>
              </a:spcAft>
              <a:buNone/>
              <a:defRPr sz="900" b="0" i="0">
                <a:solidFill>
                  <a:schemeClr val="tx1"/>
                </a:solidFill>
                <a:latin typeface="Roboto" panose="02000000000000000000" pitchFamily="2" charset="0"/>
                <a:ea typeface="Roboto" panose="02000000000000000000" pitchFamily="2" charset="0"/>
                <a:cs typeface="Roboto" panose="02000000000000000000" pitchFamily="2" charset="0"/>
              </a:defRPr>
            </a:lvl1pPr>
          </a:lstStyle>
          <a:p>
            <a:pPr lvl="0"/>
            <a:r>
              <a:rPr lang="en-US" dirty="0"/>
              <a:t>Source: Insert Source name here</a:t>
            </a:r>
          </a:p>
        </p:txBody>
      </p:sp>
    </p:spTree>
    <p:extLst>
      <p:ext uri="{BB962C8B-B14F-4D97-AF65-F5344CB8AC3E}">
        <p14:creationId xmlns:p14="http://schemas.microsoft.com/office/powerpoint/2010/main" xmlns="" val="2553602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46FD472-543E-8D44-9954-E1602994A676}"/>
              </a:ext>
            </a:extLst>
          </p:cNvPr>
          <p:cNvSpPr/>
          <p:nvPr userDrawn="1"/>
        </p:nvSpPr>
        <p:spPr>
          <a:xfrm>
            <a:off x="-1" y="0"/>
            <a:ext cx="12192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E18DA72C-8A57-4E44-89FE-F911F4DB3637}"/>
              </a:ext>
            </a:extLst>
          </p:cNvPr>
          <p:cNvSpPr/>
          <p:nvPr userDrawn="1"/>
        </p:nvSpPr>
        <p:spPr>
          <a:xfrm>
            <a:off x="-1" y="0"/>
            <a:ext cx="12192002" cy="6858000"/>
          </a:xfrm>
          <a:prstGeom prst="rect">
            <a:avLst/>
          </a:prstGeom>
          <a:gradFill>
            <a:gsLst>
              <a:gs pos="0">
                <a:srgbClr val="27AAE1"/>
              </a:gs>
              <a:gs pos="100000">
                <a:srgbClr val="3D174B"/>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B68C45B-38A1-734C-B548-E0E8C04F0775}"/>
              </a:ext>
            </a:extLst>
          </p:cNvPr>
          <p:cNvSpPr>
            <a:spLocks noGrp="1"/>
          </p:cNvSpPr>
          <p:nvPr>
            <p:ph type="title" hasCustomPrompt="1"/>
          </p:nvPr>
        </p:nvSpPr>
        <p:spPr>
          <a:xfrm>
            <a:off x="831850" y="2508660"/>
            <a:ext cx="10515600" cy="920340"/>
          </a:xfrm>
        </p:spPr>
        <p:txBody>
          <a:bodyPr anchor="t">
            <a:normAutofit/>
          </a:bodyPr>
          <a:lstStyle>
            <a:lvl1pPr algn="ctr">
              <a:defRPr sz="4800">
                <a:solidFill>
                  <a:schemeClr val="bg1"/>
                </a:solidFill>
              </a:defRPr>
            </a:lvl1pPr>
          </a:lstStyle>
          <a:p>
            <a:r>
              <a:rPr lang="en-US" dirty="0"/>
              <a:t>Click to add section title</a:t>
            </a:r>
          </a:p>
        </p:txBody>
      </p:sp>
    </p:spTree>
    <p:extLst>
      <p:ext uri="{BB962C8B-B14F-4D97-AF65-F5344CB8AC3E}">
        <p14:creationId xmlns:p14="http://schemas.microsoft.com/office/powerpoint/2010/main" xmlns="" val="281636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63E66CE-43D1-E149-B2DF-BD0DBA623545}"/>
              </a:ext>
            </a:extLst>
          </p:cNvPr>
          <p:cNvSpPr>
            <a:spLocks noGrp="1"/>
          </p:cNvSpPr>
          <p:nvPr>
            <p:ph type="title"/>
          </p:nvPr>
        </p:nvSpPr>
        <p:spPr>
          <a:xfrm>
            <a:off x="516565" y="659877"/>
            <a:ext cx="11083555" cy="7360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41DCBF0A-FE30-E040-A863-B2B20BEC4F16}"/>
              </a:ext>
            </a:extLst>
          </p:cNvPr>
          <p:cNvSpPr>
            <a:spLocks noGrp="1"/>
          </p:cNvSpPr>
          <p:nvPr>
            <p:ph type="body" idx="1"/>
          </p:nvPr>
        </p:nvSpPr>
        <p:spPr>
          <a:xfrm>
            <a:off x="516565" y="1545996"/>
            <a:ext cx="11083555" cy="46309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xmlns="" id="{65F495A3-0E75-1D40-B39C-ACAE5B9E5C31}"/>
              </a:ext>
            </a:extLst>
          </p:cNvPr>
          <p:cNvPicPr>
            <a:picLocks noChangeAspect="1"/>
          </p:cNvPicPr>
          <p:nvPr userDrawn="1"/>
        </p:nvPicPr>
        <p:blipFill>
          <a:blip r:embed="rId12"/>
          <a:stretch>
            <a:fillRect/>
          </a:stretch>
        </p:blipFill>
        <p:spPr>
          <a:xfrm>
            <a:off x="10694797" y="5513832"/>
            <a:ext cx="1207643" cy="1207643"/>
          </a:xfrm>
          <a:prstGeom prst="rect">
            <a:avLst/>
          </a:prstGeom>
        </p:spPr>
      </p:pic>
      <p:sp>
        <p:nvSpPr>
          <p:cNvPr id="8" name="Slide Number Placeholder 7">
            <a:extLst>
              <a:ext uri="{FF2B5EF4-FFF2-40B4-BE49-F238E27FC236}">
                <a16:creationId xmlns:a16="http://schemas.microsoft.com/office/drawing/2014/main" xmlns="" id="{57A3DA9B-EA3F-0D4D-B060-2B79EC470456}"/>
              </a:ext>
            </a:extLst>
          </p:cNvPr>
          <p:cNvSpPr>
            <a:spLocks noGrp="1"/>
          </p:cNvSpPr>
          <p:nvPr>
            <p:ph type="sldNum" sz="quarter" idx="4"/>
          </p:nvPr>
        </p:nvSpPr>
        <p:spPr>
          <a:xfrm>
            <a:off x="4724400"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a:p>
        </p:txBody>
      </p:sp>
      <p:sp>
        <p:nvSpPr>
          <p:cNvPr id="9" name="TextBox 8">
            <a:extLst>
              <a:ext uri="{FF2B5EF4-FFF2-40B4-BE49-F238E27FC236}">
                <a16:creationId xmlns:a16="http://schemas.microsoft.com/office/drawing/2014/main" xmlns="" id="{BCA0E099-69B7-9549-A9A0-3F0BE181716D}"/>
              </a:ext>
            </a:extLst>
          </p:cNvPr>
          <p:cNvSpPr txBox="1"/>
          <p:nvPr userDrawn="1"/>
        </p:nvSpPr>
        <p:spPr>
          <a:xfrm>
            <a:off x="-1182941" y="6397482"/>
            <a:ext cx="4572000" cy="338554"/>
          </a:xfrm>
          <a:prstGeom prst="rect">
            <a:avLst/>
          </a:prstGeom>
          <a:noFill/>
        </p:spPr>
        <p:txBody>
          <a:bodyPr wrap="square" rtlCol="0">
            <a:spAutoFit/>
          </a:bodyPr>
          <a:lstStyle/>
          <a:p>
            <a:pPr algn="ctr"/>
            <a:r>
              <a:rPr lang="en-US" sz="1600" dirty="0">
                <a:solidFill>
                  <a:schemeClr val="tx1">
                    <a:lumMod val="50000"/>
                    <a:lumOff val="50000"/>
                  </a:schemeClr>
                </a:solidFill>
              </a:rPr>
              <a:t>#IUG2020</a:t>
            </a:r>
            <a:endParaRPr lang="en-US" sz="1600" baseline="30000" dirty="0">
              <a:solidFill>
                <a:schemeClr val="tx1">
                  <a:lumMod val="50000"/>
                  <a:lumOff val="50000"/>
                </a:schemeClr>
              </a:solidFill>
            </a:endParaRPr>
          </a:p>
        </p:txBody>
      </p:sp>
      <p:pic>
        <p:nvPicPr>
          <p:cNvPr id="10" name="Picture 9">
            <a:extLst>
              <a:ext uri="{FF2B5EF4-FFF2-40B4-BE49-F238E27FC236}">
                <a16:creationId xmlns:a16="http://schemas.microsoft.com/office/drawing/2014/main" xmlns="" id="{CCD1F5E6-0A6C-F54C-A2C0-C2CA88E2C5D3}"/>
              </a:ext>
            </a:extLst>
          </p:cNvPr>
          <p:cNvPicPr>
            <a:picLocks noChangeAspect="1"/>
          </p:cNvPicPr>
          <p:nvPr userDrawn="1"/>
        </p:nvPicPr>
        <p:blipFill>
          <a:blip r:embed="rId13">
            <a:duotone>
              <a:prstClr val="black"/>
              <a:schemeClr val="tx1">
                <a:lumMod val="50000"/>
                <a:lumOff val="50000"/>
                <a:tint val="45000"/>
                <a:satMod val="400000"/>
              </a:schemeClr>
            </a:duotone>
          </a:blip>
          <a:stretch>
            <a:fillRect/>
          </a:stretch>
        </p:blipFill>
        <p:spPr>
          <a:xfrm>
            <a:off x="258456" y="6468693"/>
            <a:ext cx="258110" cy="210312"/>
          </a:xfrm>
          <a:prstGeom prst="rect">
            <a:avLst/>
          </a:prstGeom>
        </p:spPr>
      </p:pic>
    </p:spTree>
    <p:extLst>
      <p:ext uri="{BB962C8B-B14F-4D97-AF65-F5344CB8AC3E}">
        <p14:creationId xmlns:p14="http://schemas.microsoft.com/office/powerpoint/2010/main" xmlns="" val="1834948040"/>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8" r:id="rId3"/>
    <p:sldLayoutId id="2147483664" r:id="rId4"/>
    <p:sldLayoutId id="2147483663" r:id="rId5"/>
    <p:sldLayoutId id="2147483652" r:id="rId6"/>
    <p:sldLayoutId id="2147483665" r:id="rId7"/>
    <p:sldLayoutId id="2147483666" r:id="rId8"/>
    <p:sldLayoutId id="2147483662" r:id="rId9"/>
    <p:sldLayoutId id="2147483655" r:id="rId10"/>
  </p:sldLayoutIdLst>
  <p:txStyles>
    <p:titleStyle>
      <a:lvl1pPr algn="l" defTabSz="914400" rtl="0" eaLnBrk="1" latinLnBrk="0" hangingPunct="1">
        <a:lnSpc>
          <a:spcPct val="90000"/>
        </a:lnSpc>
        <a:spcBef>
          <a:spcPct val="0"/>
        </a:spcBef>
        <a:buNone/>
        <a:defRPr sz="2800" b="1" kern="1200">
          <a:solidFill>
            <a:srgbClr val="3D174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itchFamily="2" charset="2"/>
        <a:buChar char="§"/>
        <a:defRPr sz="2000" kern="1200">
          <a:solidFill>
            <a:srgbClr val="5357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itchFamily="2" charset="2"/>
        <a:buChar char="§"/>
        <a:defRPr sz="1800" kern="1200">
          <a:solidFill>
            <a:srgbClr val="5357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itchFamily="2" charset="2"/>
        <a:buChar char="§"/>
        <a:defRPr sz="1600" kern="1200">
          <a:solidFill>
            <a:srgbClr val="5357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itchFamily="2" charset="2"/>
        <a:buChar char="§"/>
        <a:defRPr sz="1400" kern="1200">
          <a:solidFill>
            <a:srgbClr val="5357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itchFamily="2" charset="2"/>
        <a:buChar char="§"/>
        <a:defRPr sz="1400" kern="1200">
          <a:solidFill>
            <a:srgbClr val="5357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34B915-27AF-D243-A852-3C98A1B6D814}"/>
              </a:ext>
            </a:extLst>
          </p:cNvPr>
          <p:cNvSpPr>
            <a:spLocks noGrp="1"/>
          </p:cNvSpPr>
          <p:nvPr>
            <p:ph type="ctrTitle"/>
          </p:nvPr>
        </p:nvSpPr>
        <p:spPr/>
        <p:txBody>
          <a:bodyPr/>
          <a:lstStyle/>
          <a:p>
            <a:r>
              <a:rPr lang="en-US" dirty="0"/>
              <a:t>Implementing Context Users</a:t>
            </a:r>
          </a:p>
        </p:txBody>
      </p:sp>
      <p:sp>
        <p:nvSpPr>
          <p:cNvPr id="3" name="Subtitle 2">
            <a:extLst>
              <a:ext uri="{FF2B5EF4-FFF2-40B4-BE49-F238E27FC236}">
                <a16:creationId xmlns:a16="http://schemas.microsoft.com/office/drawing/2014/main" xmlns="" id="{8F5281F5-2592-6846-9428-7F9AD8FC1271}"/>
              </a:ext>
            </a:extLst>
          </p:cNvPr>
          <p:cNvSpPr>
            <a:spLocks noGrp="1"/>
          </p:cNvSpPr>
          <p:nvPr>
            <p:ph type="subTitle" idx="1"/>
          </p:nvPr>
        </p:nvSpPr>
        <p:spPr/>
        <p:txBody>
          <a:bodyPr>
            <a:normAutofit fontScale="92500" lnSpcReduction="10000"/>
          </a:bodyPr>
          <a:lstStyle/>
          <a:p>
            <a:r>
              <a:rPr lang="en-US" dirty="0"/>
              <a:t>Benefits and Lessons Learned</a:t>
            </a:r>
          </a:p>
        </p:txBody>
      </p:sp>
      <p:sp>
        <p:nvSpPr>
          <p:cNvPr id="4" name="Text Placeholder 3">
            <a:extLst>
              <a:ext uri="{FF2B5EF4-FFF2-40B4-BE49-F238E27FC236}">
                <a16:creationId xmlns:a16="http://schemas.microsoft.com/office/drawing/2014/main" xmlns="" id="{14500891-E748-D543-AA42-6B2053527882}"/>
              </a:ext>
            </a:extLst>
          </p:cNvPr>
          <p:cNvSpPr>
            <a:spLocks noGrp="1"/>
          </p:cNvSpPr>
          <p:nvPr>
            <p:ph type="body" sz="quarter" idx="10"/>
          </p:nvPr>
        </p:nvSpPr>
        <p:spPr>
          <a:xfrm>
            <a:off x="2624931" y="3864150"/>
            <a:ext cx="6942138" cy="784049"/>
          </a:xfrm>
        </p:spPr>
        <p:txBody>
          <a:bodyPr>
            <a:normAutofit fontScale="55000" lnSpcReduction="20000"/>
          </a:bodyPr>
          <a:lstStyle/>
          <a:p>
            <a:r>
              <a:rPr lang="en-US" dirty="0"/>
              <a:t>Laura Schaeffer</a:t>
            </a:r>
          </a:p>
          <a:p>
            <a:r>
              <a:rPr lang="en-US" dirty="0"/>
              <a:t>Tom Casey</a:t>
            </a:r>
          </a:p>
          <a:p>
            <a:r>
              <a:rPr lang="en-US" dirty="0"/>
              <a:t>Public Library of Youngstown &amp; Mahoning County</a:t>
            </a:r>
          </a:p>
        </p:txBody>
      </p:sp>
    </p:spTree>
    <p:extLst>
      <p:ext uri="{BB962C8B-B14F-4D97-AF65-F5344CB8AC3E}">
        <p14:creationId xmlns:p14="http://schemas.microsoft.com/office/powerpoint/2010/main" xmlns="" val="38390044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C7695F05-24F9-E740-9E1B-D63ADCC926CC}"/>
              </a:ext>
            </a:extLst>
          </p:cNvPr>
          <p:cNvSpPr>
            <a:spLocks noGrp="1"/>
          </p:cNvSpPr>
          <p:nvPr>
            <p:ph idx="1"/>
          </p:nvPr>
        </p:nvSpPr>
        <p:spPr/>
        <p:txBody>
          <a:bodyPr/>
          <a:lstStyle/>
          <a:p>
            <a:r>
              <a:rPr lang="en-US" dirty="0"/>
              <a:t>Branches: 15</a:t>
            </a:r>
          </a:p>
          <a:p>
            <a:pPr lvl="1"/>
            <a:r>
              <a:rPr lang="en-US" dirty="0"/>
              <a:t>Urban, rural</a:t>
            </a:r>
          </a:p>
          <a:p>
            <a:pPr lvl="1"/>
            <a:r>
              <a:rPr lang="en-US" dirty="0"/>
              <a:t>Circulation</a:t>
            </a:r>
          </a:p>
          <a:p>
            <a:pPr lvl="2"/>
            <a:r>
              <a:rPr lang="en-US" dirty="0"/>
              <a:t>Biggest branch ~ 540 checkouts/</a:t>
            </a:r>
            <a:r>
              <a:rPr lang="en-US" b="1" dirty="0"/>
              <a:t>day</a:t>
            </a:r>
          </a:p>
          <a:p>
            <a:pPr lvl="2"/>
            <a:r>
              <a:rPr lang="en-US" dirty="0"/>
              <a:t>Smallest branch ~540 checkouts/</a:t>
            </a:r>
            <a:r>
              <a:rPr lang="en-US" b="1" dirty="0"/>
              <a:t>month</a:t>
            </a:r>
          </a:p>
          <a:p>
            <a:r>
              <a:rPr lang="en-US" dirty="0"/>
              <a:t>Clerks: 95</a:t>
            </a:r>
          </a:p>
          <a:p>
            <a:r>
              <a:rPr lang="en-US" dirty="0"/>
              <a:t>Librarians: 65</a:t>
            </a:r>
          </a:p>
          <a:p>
            <a:r>
              <a:rPr lang="en-US" dirty="0"/>
              <a:t>Experience</a:t>
            </a:r>
          </a:p>
          <a:p>
            <a:pPr lvl="1"/>
            <a:r>
              <a:rPr lang="en-US" dirty="0"/>
              <a:t>New hires – 40+years </a:t>
            </a:r>
          </a:p>
          <a:p>
            <a:pPr marL="457200" lvl="1" indent="0">
              <a:buNone/>
            </a:pPr>
            <a:endParaRPr lang="en-US" dirty="0"/>
          </a:p>
        </p:txBody>
      </p:sp>
      <p:sp>
        <p:nvSpPr>
          <p:cNvPr id="7" name="Title 6">
            <a:extLst>
              <a:ext uri="{FF2B5EF4-FFF2-40B4-BE49-F238E27FC236}">
                <a16:creationId xmlns:a16="http://schemas.microsoft.com/office/drawing/2014/main" xmlns="" id="{AD5903CD-5E0A-5341-B682-9E09616B2647}"/>
              </a:ext>
            </a:extLst>
          </p:cNvPr>
          <p:cNvSpPr>
            <a:spLocks noGrp="1"/>
          </p:cNvSpPr>
          <p:nvPr>
            <p:ph type="title"/>
          </p:nvPr>
        </p:nvSpPr>
        <p:spPr/>
        <p:txBody>
          <a:bodyPr/>
          <a:lstStyle/>
          <a:p>
            <a:r>
              <a:rPr lang="en-US" dirty="0"/>
              <a:t>Some </a:t>
            </a:r>
            <a:r>
              <a:rPr lang="en-US" dirty="0" smtClean="0"/>
              <a:t>background on our library system…</a:t>
            </a:r>
            <a:endParaRPr lang="en-US" dirty="0"/>
          </a:p>
        </p:txBody>
      </p:sp>
    </p:spTree>
    <p:extLst>
      <p:ext uri="{BB962C8B-B14F-4D97-AF65-F5344CB8AC3E}">
        <p14:creationId xmlns:p14="http://schemas.microsoft.com/office/powerpoint/2010/main" xmlns="" val="8269133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C7695F05-24F9-E740-9E1B-D63ADCC926CC}"/>
              </a:ext>
            </a:extLst>
          </p:cNvPr>
          <p:cNvSpPr>
            <a:spLocks noGrp="1"/>
          </p:cNvSpPr>
          <p:nvPr>
            <p:ph idx="1"/>
          </p:nvPr>
        </p:nvSpPr>
        <p:spPr/>
        <p:txBody>
          <a:bodyPr/>
          <a:lstStyle/>
          <a:p>
            <a:r>
              <a:rPr lang="en-US" dirty="0"/>
              <a:t>Web-based Sierra</a:t>
            </a:r>
          </a:p>
          <a:p>
            <a:pPr lvl="1"/>
            <a:r>
              <a:rPr lang="en-US" dirty="0"/>
              <a:t>Before, we used generic Sierra </a:t>
            </a:r>
            <a:r>
              <a:rPr lang="en-US" dirty="0" smtClean="0"/>
              <a:t>accounts that were shared by all the staff at that branch </a:t>
            </a:r>
            <a:endParaRPr lang="en-US" dirty="0">
              <a:highlight>
                <a:srgbClr val="FFFF00"/>
              </a:highlight>
            </a:endParaRPr>
          </a:p>
          <a:p>
            <a:pPr lvl="2"/>
            <a:r>
              <a:rPr lang="en-US" dirty="0"/>
              <a:t>Ex: </a:t>
            </a:r>
            <a:r>
              <a:rPr lang="en-US" dirty="0" err="1"/>
              <a:t>MainCirc</a:t>
            </a:r>
            <a:r>
              <a:rPr lang="en-US" dirty="0"/>
              <a:t>, </a:t>
            </a:r>
            <a:r>
              <a:rPr lang="en-US" dirty="0" err="1" smtClean="0"/>
              <a:t>WestCirc</a:t>
            </a:r>
            <a:endParaRPr lang="en-US" dirty="0"/>
          </a:p>
          <a:p>
            <a:pPr lvl="2"/>
            <a:r>
              <a:rPr lang="en-US" dirty="0"/>
              <a:t>Passwords were not secure</a:t>
            </a:r>
            <a:r>
              <a:rPr lang="en-US" dirty="0" smtClean="0"/>
              <a:t>. </a:t>
            </a:r>
          </a:p>
          <a:p>
            <a:pPr lvl="3"/>
            <a:r>
              <a:rPr lang="en-US" dirty="0" smtClean="0"/>
              <a:t>Shared by all the staff at that branch</a:t>
            </a:r>
          </a:p>
          <a:p>
            <a:pPr lvl="3"/>
            <a:r>
              <a:rPr lang="en-US" dirty="0" smtClean="0"/>
              <a:t>Often written down by staff in work areas</a:t>
            </a:r>
          </a:p>
          <a:p>
            <a:pPr lvl="3"/>
            <a:r>
              <a:rPr lang="en-US" dirty="0" smtClean="0"/>
              <a:t>Had not been changed in years</a:t>
            </a:r>
            <a:endParaRPr lang="en-US" dirty="0">
              <a:highlight>
                <a:srgbClr val="FFFF00"/>
              </a:highlight>
            </a:endParaRPr>
          </a:p>
          <a:p>
            <a:pPr lvl="1"/>
            <a:r>
              <a:rPr lang="en-US" dirty="0"/>
              <a:t>Goal: Increased security </a:t>
            </a:r>
            <a:endParaRPr lang="en-US" dirty="0" smtClean="0"/>
          </a:p>
          <a:p>
            <a:pPr lvl="2"/>
            <a:r>
              <a:rPr lang="en-US" dirty="0" smtClean="0"/>
              <a:t>With context users, each individual has their own login with their own password in order to </a:t>
            </a:r>
            <a:r>
              <a:rPr lang="en-US" dirty="0"/>
              <a:t>get data from </a:t>
            </a:r>
            <a:r>
              <a:rPr lang="en-US" dirty="0" smtClean="0"/>
              <a:t>Sierra</a:t>
            </a:r>
          </a:p>
          <a:p>
            <a:r>
              <a:rPr lang="en-US" dirty="0" smtClean="0"/>
              <a:t>Better statistics</a:t>
            </a:r>
          </a:p>
          <a:p>
            <a:pPr lvl="1"/>
            <a:r>
              <a:rPr lang="en-US" dirty="0" smtClean="0"/>
              <a:t>The context account sets the statistic group, so actions by staff that float from branch to branch are correctly attributed to the proper branch</a:t>
            </a:r>
            <a:endParaRPr lang="en-US" dirty="0"/>
          </a:p>
        </p:txBody>
      </p:sp>
      <p:sp>
        <p:nvSpPr>
          <p:cNvPr id="7" name="Title 6">
            <a:extLst>
              <a:ext uri="{FF2B5EF4-FFF2-40B4-BE49-F238E27FC236}">
                <a16:creationId xmlns:a16="http://schemas.microsoft.com/office/drawing/2014/main" xmlns="" id="{AD5903CD-5E0A-5341-B682-9E09616B2647}"/>
              </a:ext>
            </a:extLst>
          </p:cNvPr>
          <p:cNvSpPr>
            <a:spLocks noGrp="1"/>
          </p:cNvSpPr>
          <p:nvPr>
            <p:ph type="title"/>
          </p:nvPr>
        </p:nvSpPr>
        <p:spPr/>
        <p:txBody>
          <a:bodyPr/>
          <a:lstStyle/>
          <a:p>
            <a:r>
              <a:rPr lang="en-US" dirty="0"/>
              <a:t>Why use Context Users?</a:t>
            </a:r>
          </a:p>
        </p:txBody>
      </p:sp>
    </p:spTree>
    <p:extLst>
      <p:ext uri="{BB962C8B-B14F-4D97-AF65-F5344CB8AC3E}">
        <p14:creationId xmlns:p14="http://schemas.microsoft.com/office/powerpoint/2010/main" xmlns="" val="17926592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r>
              <a:rPr lang="en-US" dirty="0"/>
              <a:t>Created individual accounts for each librarian and clerk</a:t>
            </a:r>
          </a:p>
          <a:p>
            <a:pPr lvl="1"/>
            <a:r>
              <a:rPr lang="en-US" dirty="0"/>
              <a:t>No workflows assigned to account (workflows just used with context accounts)</a:t>
            </a:r>
          </a:p>
          <a:p>
            <a:pPr lvl="1"/>
            <a:r>
              <a:rPr lang="en-US" dirty="0"/>
              <a:t>Assigned appropriate permissions based on job</a:t>
            </a:r>
          </a:p>
          <a:p>
            <a:r>
              <a:rPr lang="en-US" dirty="0"/>
              <a:t>Trained each branch individually. </a:t>
            </a:r>
          </a:p>
          <a:p>
            <a:pPr lvl="1"/>
            <a:r>
              <a:rPr lang="en-US" dirty="0"/>
              <a:t>To account for different shifts and part-time employees, we would visit our big branches </a:t>
            </a:r>
            <a:r>
              <a:rPr lang="en-US" dirty="0" smtClean="0"/>
              <a:t>2-3 </a:t>
            </a:r>
            <a:r>
              <a:rPr lang="en-US" dirty="0"/>
              <a:t>times to train workers by giving them their new individual account, having them change their password, and walking them through the process </a:t>
            </a:r>
            <a:r>
              <a:rPr lang="en-US" dirty="0" smtClean="0"/>
              <a:t>by doing a demo with </a:t>
            </a:r>
            <a:r>
              <a:rPr lang="en-US" dirty="0"/>
              <a:t>a branch that had already been switched to a context account. </a:t>
            </a:r>
          </a:p>
          <a:p>
            <a:pPr lvl="1"/>
            <a:r>
              <a:rPr lang="en-US" dirty="0"/>
              <a:t>After most employees of the branch had been trained, we would switch the regular circ account (ex: </a:t>
            </a:r>
            <a:r>
              <a:rPr lang="en-US" dirty="0" err="1"/>
              <a:t>WestCirc</a:t>
            </a:r>
            <a:r>
              <a:rPr lang="en-US" dirty="0"/>
              <a:t>) over to a context account. We had someone from IT present for the first morning to train anyone who had not worked during the previous trainings, and to assist anyone who panicked or forgot their password.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C7695F05-24F9-E740-9E1B-D63ADCC926CC}"/>
              </a:ext>
            </a:extLst>
          </p:cNvPr>
          <p:cNvSpPr>
            <a:spLocks noGrp="1"/>
          </p:cNvSpPr>
          <p:nvPr>
            <p:ph idx="1"/>
          </p:nvPr>
        </p:nvSpPr>
        <p:spPr/>
        <p:txBody>
          <a:bodyPr>
            <a:normAutofit fontScale="92500" lnSpcReduction="10000"/>
          </a:bodyPr>
          <a:lstStyle/>
          <a:p>
            <a:r>
              <a:rPr lang="en-US" dirty="0"/>
              <a:t>We discovered our Context users could log into </a:t>
            </a:r>
            <a:r>
              <a:rPr lang="en-US" dirty="0" err="1"/>
              <a:t>SierraWeb</a:t>
            </a:r>
            <a:r>
              <a:rPr lang="en-US" dirty="0"/>
              <a:t> and check out items without logging in with their individual accounts.</a:t>
            </a:r>
          </a:p>
          <a:p>
            <a:endParaRPr lang="en-US" dirty="0"/>
          </a:p>
          <a:p>
            <a:r>
              <a:rPr lang="en-US" dirty="0"/>
              <a:t>Solution: Add permission 1054 by submitting a ticket to III</a:t>
            </a:r>
            <a:br>
              <a:rPr lang="en-US" dirty="0"/>
            </a:br>
            <a:endParaRPr lang="en-US" dirty="0"/>
          </a:p>
          <a:p>
            <a:r>
              <a:rPr lang="en-US" dirty="0"/>
              <a:t>Other permissions that can be requested:</a:t>
            </a:r>
          </a:p>
          <a:p>
            <a:pPr lvl="1"/>
            <a:r>
              <a:rPr lang="en-US" dirty="0"/>
              <a:t>119 (IR Remote site checkout)</a:t>
            </a:r>
          </a:p>
          <a:p>
            <a:pPr lvl="1"/>
            <a:r>
              <a:rPr lang="en-US" dirty="0"/>
              <a:t>1054 (Circulation Desk) </a:t>
            </a:r>
          </a:p>
          <a:p>
            <a:pPr lvl="1"/>
            <a:r>
              <a:rPr lang="en-US" dirty="0"/>
              <a:t>1055 (Check in (No Patron))</a:t>
            </a:r>
          </a:p>
          <a:p>
            <a:pPr lvl="1"/>
            <a:r>
              <a:rPr lang="en-US" dirty="0"/>
              <a:t>1056 (INN-Reach - Return Unwanted Item)</a:t>
            </a:r>
          </a:p>
          <a:p>
            <a:pPr lvl="1"/>
            <a:r>
              <a:rPr lang="en-US" dirty="0"/>
              <a:t>1057 (Renew (No Patron))</a:t>
            </a:r>
          </a:p>
          <a:p>
            <a:pPr lvl="1"/>
            <a:r>
              <a:rPr lang="en-US" dirty="0"/>
              <a:t>1058 (Clear Expired Holds and </a:t>
            </a:r>
            <a:r>
              <a:rPr lang="en-US" dirty="0" err="1"/>
              <a:t>Holdshelf</a:t>
            </a:r>
            <a:r>
              <a:rPr lang="en-US" dirty="0"/>
              <a:t>)</a:t>
            </a:r>
          </a:p>
          <a:p>
            <a:pPr lvl="1"/>
            <a:r>
              <a:rPr lang="en-US" dirty="0"/>
              <a:t>1059 (View Outstanding Holds)</a:t>
            </a:r>
          </a:p>
          <a:p>
            <a:pPr lvl="1"/>
            <a:r>
              <a:rPr lang="en-US" dirty="0"/>
              <a:t>1060 (Create Homebound Patron Report)</a:t>
            </a:r>
          </a:p>
          <a:p>
            <a:pPr lvl="1"/>
            <a:r>
              <a:rPr lang="en-US" dirty="0"/>
              <a:t>1062 (Count Use - Photocopies by Patron)</a:t>
            </a:r>
          </a:p>
          <a:p>
            <a:endParaRPr lang="en-US" dirty="0"/>
          </a:p>
        </p:txBody>
      </p:sp>
      <p:sp>
        <p:nvSpPr>
          <p:cNvPr id="7" name="Title 6">
            <a:extLst>
              <a:ext uri="{FF2B5EF4-FFF2-40B4-BE49-F238E27FC236}">
                <a16:creationId xmlns:a16="http://schemas.microsoft.com/office/drawing/2014/main" xmlns="" id="{AD5903CD-5E0A-5341-B682-9E09616B2647}"/>
              </a:ext>
            </a:extLst>
          </p:cNvPr>
          <p:cNvSpPr>
            <a:spLocks noGrp="1"/>
          </p:cNvSpPr>
          <p:nvPr>
            <p:ph type="title"/>
          </p:nvPr>
        </p:nvSpPr>
        <p:spPr/>
        <p:txBody>
          <a:bodyPr/>
          <a:lstStyle/>
          <a:p>
            <a:r>
              <a:rPr lang="en-US" dirty="0"/>
              <a:t>Lesson Learned</a:t>
            </a:r>
          </a:p>
        </p:txBody>
      </p:sp>
    </p:spTree>
    <p:extLst>
      <p:ext uri="{BB962C8B-B14F-4D97-AF65-F5344CB8AC3E}">
        <p14:creationId xmlns:p14="http://schemas.microsoft.com/office/powerpoint/2010/main" xmlns="" val="14450444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5B8507-23AB-7742-BD3B-1A9D1D84BEAA}"/>
              </a:ext>
            </a:extLst>
          </p:cNvPr>
          <p:cNvSpPr>
            <a:spLocks noGrp="1"/>
          </p:cNvSpPr>
          <p:nvPr>
            <p:ph type="title"/>
          </p:nvPr>
        </p:nvSpPr>
        <p:spPr>
          <a:xfrm>
            <a:off x="516565" y="659877"/>
            <a:ext cx="11083555" cy="736060"/>
          </a:xfrm>
        </p:spPr>
        <p:txBody>
          <a:bodyPr/>
          <a:lstStyle/>
          <a:p>
            <a:r>
              <a:rPr lang="en-US" dirty="0" smtClean="0"/>
              <a:t>Other Challenges </a:t>
            </a:r>
            <a:r>
              <a:rPr lang="en-US" dirty="0"/>
              <a:t>				Solutions</a:t>
            </a:r>
          </a:p>
        </p:txBody>
      </p:sp>
      <p:sp>
        <p:nvSpPr>
          <p:cNvPr id="3" name="Content Placeholder 2">
            <a:extLst>
              <a:ext uri="{FF2B5EF4-FFF2-40B4-BE49-F238E27FC236}">
                <a16:creationId xmlns:a16="http://schemas.microsoft.com/office/drawing/2014/main" xmlns="" id="{4756498D-C998-7E48-8E02-9C8E18DD4EF1}"/>
              </a:ext>
            </a:extLst>
          </p:cNvPr>
          <p:cNvSpPr>
            <a:spLocks noGrp="1"/>
          </p:cNvSpPr>
          <p:nvPr>
            <p:ph sz="half" idx="1"/>
          </p:nvPr>
        </p:nvSpPr>
        <p:spPr/>
        <p:txBody>
          <a:bodyPr/>
          <a:lstStyle/>
          <a:p>
            <a:r>
              <a:rPr lang="en-US" dirty="0"/>
              <a:t>Staff concerns</a:t>
            </a:r>
            <a:br>
              <a:rPr lang="en-US" dirty="0"/>
            </a:br>
            <a:r>
              <a:rPr lang="en-US" dirty="0"/>
              <a:t/>
            </a:r>
            <a:br>
              <a:rPr lang="en-US" dirty="0"/>
            </a:br>
            <a:endParaRPr lang="en-US" dirty="0"/>
          </a:p>
          <a:p>
            <a:r>
              <a:rPr lang="en-US" dirty="0"/>
              <a:t>Forgetting </a:t>
            </a:r>
            <a:r>
              <a:rPr lang="en-US" dirty="0" smtClean="0"/>
              <a:t>Passwords</a:t>
            </a:r>
          </a:p>
          <a:p>
            <a:pPr>
              <a:buNone/>
            </a:pPr>
            <a:endParaRPr lang="en-US" dirty="0"/>
          </a:p>
        </p:txBody>
      </p:sp>
      <p:sp>
        <p:nvSpPr>
          <p:cNvPr id="4" name="Content Placeholder 3">
            <a:extLst>
              <a:ext uri="{FF2B5EF4-FFF2-40B4-BE49-F238E27FC236}">
                <a16:creationId xmlns:a16="http://schemas.microsoft.com/office/drawing/2014/main" xmlns="" id="{FA1E4382-3C98-1F42-AAB5-89C43BFA01A7}"/>
              </a:ext>
            </a:extLst>
          </p:cNvPr>
          <p:cNvSpPr>
            <a:spLocks noGrp="1"/>
          </p:cNvSpPr>
          <p:nvPr>
            <p:ph sz="half" idx="2"/>
          </p:nvPr>
        </p:nvSpPr>
        <p:spPr/>
        <p:txBody>
          <a:bodyPr>
            <a:normAutofit/>
          </a:bodyPr>
          <a:lstStyle/>
          <a:p>
            <a:pPr marL="342900" indent="-342900">
              <a:buFont typeface="Arial" panose="020B0604020202020204" pitchFamily="34" charset="0"/>
              <a:buChar char="•"/>
            </a:pPr>
            <a:r>
              <a:rPr lang="en-US" dirty="0"/>
              <a:t>Train 1-2 people at a time instead of a larger group</a:t>
            </a:r>
          </a:p>
          <a:p>
            <a:pPr marL="342900" indent="-342900"/>
            <a:endParaRPr lang="en-US" dirty="0"/>
          </a:p>
          <a:p>
            <a:pPr marL="342900" indent="-342900">
              <a:buFont typeface="Arial" panose="020B0604020202020204" pitchFamily="34" charset="0"/>
              <a:buChar char="•"/>
            </a:pPr>
            <a:r>
              <a:rPr lang="en-US" dirty="0"/>
              <a:t>Email IT who resets and emails the </a:t>
            </a:r>
            <a:r>
              <a:rPr lang="en-US" dirty="0" smtClean="0"/>
              <a:t>individual a </a:t>
            </a:r>
            <a:r>
              <a:rPr lang="en-US" dirty="0"/>
              <a:t>temporary password</a:t>
            </a:r>
          </a:p>
          <a:p>
            <a:pPr marL="1028700" lvl="1" indent="-342900">
              <a:buFont typeface="Arial" panose="020B0604020202020204" pitchFamily="34" charset="0"/>
              <a:buChar char="•"/>
            </a:pPr>
            <a:r>
              <a:rPr lang="en-US" dirty="0"/>
              <a:t>Temp password is purposely difficult and complicated to encourage them to change it</a:t>
            </a:r>
          </a:p>
          <a:p>
            <a:pPr marL="1028700" lvl="1" indent="-342900">
              <a:buFont typeface="Arial" panose="020B0604020202020204" pitchFamily="34" charset="0"/>
              <a:buChar char="•"/>
            </a:pPr>
            <a:r>
              <a:rPr lang="en-US" dirty="0"/>
              <a:t>Ex: fL$2Bzo9^fLTa</a:t>
            </a:r>
          </a:p>
        </p:txBody>
      </p:sp>
    </p:spTree>
    <p:extLst>
      <p:ext uri="{BB962C8B-B14F-4D97-AF65-F5344CB8AC3E}">
        <p14:creationId xmlns:p14="http://schemas.microsoft.com/office/powerpoint/2010/main" xmlns="" val="30728355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E4F0737-FD5B-614C-BB8F-D7B4016604A2}"/>
              </a:ext>
            </a:extLst>
          </p:cNvPr>
          <p:cNvSpPr>
            <a:spLocks noGrp="1"/>
          </p:cNvSpPr>
          <p:nvPr>
            <p:ph type="body" sz="quarter" idx="13"/>
          </p:nvPr>
        </p:nvSpPr>
        <p:spPr/>
        <p:txBody>
          <a:bodyPr>
            <a:normAutofit fontScale="92500" lnSpcReduction="10000"/>
          </a:bodyPr>
          <a:lstStyle/>
          <a:p>
            <a:endParaRPr lang="en-US" dirty="0"/>
          </a:p>
        </p:txBody>
      </p:sp>
      <p:sp>
        <p:nvSpPr>
          <p:cNvPr id="3" name="Text Placeholder 2">
            <a:extLst>
              <a:ext uri="{FF2B5EF4-FFF2-40B4-BE49-F238E27FC236}">
                <a16:creationId xmlns:a16="http://schemas.microsoft.com/office/drawing/2014/main" xmlns="" id="{653C0485-4C36-B94F-BBEF-E899653BFD8D}"/>
              </a:ext>
            </a:extLst>
          </p:cNvPr>
          <p:cNvSpPr>
            <a:spLocks noGrp="1"/>
          </p:cNvSpPr>
          <p:nvPr>
            <p:ph type="body" sz="quarter" idx="14"/>
          </p:nvPr>
        </p:nvSpPr>
        <p:spPr>
          <a:xfrm>
            <a:off x="3983832" y="3647418"/>
            <a:ext cx="4379992" cy="1662813"/>
          </a:xfrm>
        </p:spPr>
        <p:txBody>
          <a:bodyPr>
            <a:normAutofit/>
          </a:bodyPr>
          <a:lstStyle/>
          <a:p>
            <a:r>
              <a:rPr lang="en-US" dirty="0" smtClean="0"/>
              <a:t>Questions?</a:t>
            </a:r>
          </a:p>
          <a:p>
            <a:r>
              <a:rPr lang="en-US" dirty="0" smtClean="0"/>
              <a:t>lschaeffer@libraryvisit.org</a:t>
            </a:r>
          </a:p>
          <a:p>
            <a:r>
              <a:rPr lang="en-US" dirty="0" smtClean="0"/>
              <a:t>tcasey@libraryvisit.org</a:t>
            </a:r>
            <a:endParaRPr lang="en-US" dirty="0" smtClean="0"/>
          </a:p>
          <a:p>
            <a:endParaRPr lang="en-US" dirty="0"/>
          </a:p>
        </p:txBody>
      </p:sp>
    </p:spTree>
    <p:extLst>
      <p:ext uri="{BB962C8B-B14F-4D97-AF65-F5344CB8AC3E}">
        <p14:creationId xmlns:p14="http://schemas.microsoft.com/office/powerpoint/2010/main" xmlns="" val="33509834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E748AE91308E40B6A6065A1A26CD35" ma:contentTypeVersion="12" ma:contentTypeDescription="Create a new document." ma:contentTypeScope="" ma:versionID="efaaa21301449cc2f9e7f5d35632097c">
  <xsd:schema xmlns:xsd="http://www.w3.org/2001/XMLSchema" xmlns:xs="http://www.w3.org/2001/XMLSchema" xmlns:p="http://schemas.microsoft.com/office/2006/metadata/properties" xmlns:ns3="2b90c57f-1bb4-43cb-8312-7ae7069589bc" xmlns:ns4="0f334ac2-925a-4abc-a24a-913c65a686e4" targetNamespace="http://schemas.microsoft.com/office/2006/metadata/properties" ma:root="true" ma:fieldsID="a8b19cb43ec60987df7d0b495223cf12" ns3:_="" ns4:_="">
    <xsd:import namespace="2b90c57f-1bb4-43cb-8312-7ae7069589bc"/>
    <xsd:import namespace="0f334ac2-925a-4abc-a24a-913c65a686e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90c57f-1bb4-43cb-8312-7ae7069589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334ac2-925a-4abc-a24a-913c65a686e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CBCDC6-B2D8-449D-BECC-883A077A44B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0f334ac2-925a-4abc-a24a-913c65a686e4"/>
    <ds:schemaRef ds:uri="2b90c57f-1bb4-43cb-8312-7ae7069589bc"/>
    <ds:schemaRef ds:uri="http://www.w3.org/XML/1998/namespace"/>
    <ds:schemaRef ds:uri="http://purl.org/dc/dcmitype/"/>
  </ds:schemaRefs>
</ds:datastoreItem>
</file>

<file path=customXml/itemProps2.xml><?xml version="1.0" encoding="utf-8"?>
<ds:datastoreItem xmlns:ds="http://schemas.openxmlformats.org/officeDocument/2006/customXml" ds:itemID="{2B366A5B-5344-4572-93F2-6E59268A3BEC}">
  <ds:schemaRefs>
    <ds:schemaRef ds:uri="http://schemas.microsoft.com/sharepoint/v3/contenttype/forms"/>
  </ds:schemaRefs>
</ds:datastoreItem>
</file>

<file path=customXml/itemProps3.xml><?xml version="1.0" encoding="utf-8"?>
<ds:datastoreItem xmlns:ds="http://schemas.openxmlformats.org/officeDocument/2006/customXml" ds:itemID="{84E3018E-1C69-4802-9538-E31F136BC3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90c57f-1bb4-43cb-8312-7ae7069589bc"/>
    <ds:schemaRef ds:uri="0f334ac2-925a-4abc-a24a-913c65a68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543</TotalTime>
  <Words>392</Words>
  <Application>Microsoft Office PowerPoint</Application>
  <PresentationFormat>Custom</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Implementing Context Users</vt:lpstr>
      <vt:lpstr>Some background on our library system…</vt:lpstr>
      <vt:lpstr>Why use Context Users?</vt:lpstr>
      <vt:lpstr>Procedure</vt:lpstr>
      <vt:lpstr>Lesson Learned</vt:lpstr>
      <vt:lpstr>Other Challenges     Solutions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a really interesting presentation</dc:title>
  <dc:creator>Kristine Menkins</dc:creator>
  <cp:lastModifiedBy>steam machine</cp:lastModifiedBy>
  <cp:revision>60</cp:revision>
  <dcterms:created xsi:type="dcterms:W3CDTF">2019-12-02T15:33:25Z</dcterms:created>
  <dcterms:modified xsi:type="dcterms:W3CDTF">2020-04-15T15:44:17Z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0x010100F8E748AE91308E40B6A6065A1A26CD35</vt:lpwstr>
  </property>
</Properties>
</file>