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59" r:id="rId4"/>
    <p:sldId id="260" r:id="rId5"/>
    <p:sldId id="268" r:id="rId6"/>
    <p:sldId id="269" r:id="rId7"/>
    <p:sldId id="270" r:id="rId8"/>
    <p:sldId id="271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44"/>
  </p:normalViewPr>
  <p:slideViewPr>
    <p:cSldViewPr snapToObjects="1">
      <p:cViewPr varScale="1">
        <p:scale>
          <a:sx n="145" d="100"/>
          <a:sy n="145" d="100"/>
        </p:scale>
        <p:origin x="54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JB</a:t>
            </a:r>
            <a:r>
              <a:rPr lang="en-US" baseline="0" dirty="0" smtClean="0"/>
              <a:t> Background</a:t>
            </a:r>
          </a:p>
          <a:p>
            <a:r>
              <a:rPr lang="en-US" baseline="0" dirty="0" smtClean="0"/>
              <a:t>AKC Background</a:t>
            </a:r>
          </a:p>
          <a:p>
            <a:r>
              <a:rPr lang="en-US" baseline="0" dirty="0" smtClean="0"/>
              <a:t>Why the cross-training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8150"/>
            <a:ext cx="4267200" cy="1828412"/>
          </a:xfrm>
        </p:spPr>
        <p:txBody>
          <a:bodyPr/>
          <a:lstStyle/>
          <a:p>
            <a:r>
              <a:rPr lang="en-US" sz="3000" dirty="0" smtClean="0"/>
              <a:t>Sierra Cross-Training for Public and Technical 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2114162"/>
            <a:ext cx="4419600" cy="23766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Ashley Krenelka Chase</a:t>
            </a:r>
          </a:p>
          <a:p>
            <a:r>
              <a:rPr lang="en-US" dirty="0" smtClean="0"/>
              <a:t>	</a:t>
            </a:r>
            <a:r>
              <a:rPr lang="en-US" sz="1700" i="1" dirty="0" smtClean="0"/>
              <a:t>Associate Director</a:t>
            </a:r>
          </a:p>
          <a:p>
            <a:r>
              <a:rPr lang="en-US" dirty="0" smtClean="0"/>
              <a:t>Jason M. Buckmelter</a:t>
            </a:r>
          </a:p>
          <a:p>
            <a:r>
              <a:rPr lang="en-US" dirty="0"/>
              <a:t>	</a:t>
            </a:r>
            <a:r>
              <a:rPr lang="en-US" sz="1700" i="1" dirty="0" smtClean="0"/>
              <a:t>Systems Administrator</a:t>
            </a:r>
          </a:p>
          <a:p>
            <a:r>
              <a:rPr lang="en-US" dirty="0" smtClean="0"/>
              <a:t>Stetson University College of Law</a:t>
            </a:r>
          </a:p>
          <a:p>
            <a:r>
              <a:rPr lang="en-US" dirty="0" smtClean="0"/>
              <a:t>Dolly &amp; Homer Hand Law Library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962150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14" y="40481"/>
            <a:ext cx="5718772" cy="4512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33350"/>
            <a:ext cx="4191000" cy="561379"/>
          </a:xfrm>
        </p:spPr>
        <p:txBody>
          <a:bodyPr>
            <a:noAutofit/>
          </a:bodyPr>
          <a:lstStyle/>
          <a:p>
            <a:r>
              <a:rPr lang="en-US" sz="3100" dirty="0" smtClean="0"/>
              <a:t>2012</a:t>
            </a:r>
            <a:endParaRPr lang="en-US" sz="3100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800600" y="133350"/>
            <a:ext cx="4191001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2017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15340" y="717042"/>
            <a:ext cx="2865120" cy="2303175"/>
            <a:chOff x="815340" y="717042"/>
            <a:chExt cx="2865120" cy="2303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" y="717042"/>
              <a:ext cx="2865120" cy="212140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15340" y="2835551"/>
              <a:ext cx="286512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http://www.atlasobscura.com/articles/a-visual-history-of-the-human-pyramid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99100" y="694729"/>
            <a:ext cx="2794000" cy="2015248"/>
            <a:chOff x="5499100" y="694729"/>
            <a:chExt cx="2794000" cy="20152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100" y="694729"/>
              <a:ext cx="2794000" cy="18669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78404" y="2525311"/>
              <a:ext cx="165622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https://en.wikipedia.org/wiki/Human_pyramid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150" y="1885950"/>
            <a:ext cx="3619500" cy="2645777"/>
            <a:chOff x="438150" y="1885950"/>
            <a:chExt cx="3619500" cy="26457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1885950"/>
              <a:ext cx="3619500" cy="2476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85800" y="4362450"/>
              <a:ext cx="312420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/>
                <a:t>https://wonkette.com/579735/obamacare-death-panels-oklahoma-old-people-by-giving-them-so-much-money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0600" y="1499134"/>
            <a:ext cx="3810000" cy="3023427"/>
            <a:chOff x="4800600" y="1499134"/>
            <a:chExt cx="3810000" cy="302342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499134"/>
              <a:ext cx="3810000" cy="28575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57900" y="4353284"/>
              <a:ext cx="1676400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/>
                <a:t>http://www.officialpsds.com/-No-Money-PSD94236.html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Merger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66162" y="742950"/>
            <a:ext cx="5211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Technical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7790" y="3638550"/>
            <a:ext cx="4328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Services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43400" y="1581150"/>
            <a:ext cx="4572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4343400" y="3190280"/>
            <a:ext cx="4572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1725" y="2110085"/>
            <a:ext cx="922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Access Management &amp; Services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94728"/>
            <a:ext cx="5181600" cy="37820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4476749"/>
            <a:ext cx="2133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https://www.pinterest.com/shlindstrom/tips-for-test-taking/</a:t>
            </a:r>
          </a:p>
        </p:txBody>
      </p:sp>
    </p:spTree>
    <p:extLst>
      <p:ext uri="{BB962C8B-B14F-4D97-AF65-F5344CB8AC3E}">
        <p14:creationId xmlns:p14="http://schemas.microsoft.com/office/powerpoint/2010/main" val="42111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b="12861"/>
          <a:stretch/>
        </p:blipFill>
        <p:spPr>
          <a:xfrm>
            <a:off x="1091489" y="133350"/>
            <a:ext cx="6961022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3300" y="4476750"/>
            <a:ext cx="2057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https://steemit.com/steemit/@everittdmickey/test-results</a:t>
            </a:r>
          </a:p>
        </p:txBody>
      </p:sp>
    </p:spTree>
    <p:extLst>
      <p:ext uri="{BB962C8B-B14F-4D97-AF65-F5344CB8AC3E}">
        <p14:creationId xmlns:p14="http://schemas.microsoft.com/office/powerpoint/2010/main" val="1594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9550"/>
            <a:ext cx="5486400" cy="4114800"/>
          </a:xfrm>
        </p:spPr>
      </p:pic>
      <p:sp>
        <p:nvSpPr>
          <p:cNvPr id="5" name="Rectangle 4"/>
          <p:cNvSpPr/>
          <p:nvPr/>
        </p:nvSpPr>
        <p:spPr>
          <a:xfrm>
            <a:off x="3162300" y="4324350"/>
            <a:ext cx="2819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http://stepelevencomesalive.blogspot.com/2013/09/going-forward-now-what.html</a:t>
            </a:r>
          </a:p>
        </p:txBody>
      </p:sp>
    </p:spTree>
    <p:extLst>
      <p:ext uri="{BB962C8B-B14F-4D97-AF65-F5344CB8AC3E}">
        <p14:creationId xmlns:p14="http://schemas.microsoft.com/office/powerpoint/2010/main" val="310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304800" y="1075932"/>
            <a:ext cx="4419600" cy="471678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1919478"/>
          </a:xfrm>
        </p:spPr>
        <p:txBody>
          <a:bodyPr>
            <a:normAutofit/>
          </a:bodyPr>
          <a:lstStyle/>
          <a:p>
            <a:r>
              <a:rPr lang="en-US" dirty="0" smtClean="0"/>
              <a:t>Ashley:  	akrenelk@law.stetson.edu</a:t>
            </a:r>
          </a:p>
          <a:p>
            <a:r>
              <a:rPr lang="en-US" dirty="0"/>
              <a:t>	</a:t>
            </a:r>
            <a:r>
              <a:rPr lang="en-US" dirty="0" smtClean="0"/>
              <a:t>@</a:t>
            </a:r>
            <a:r>
              <a:rPr lang="en-US" dirty="0" err="1" smtClean="0"/>
              <a:t>AKrenelkaChase</a:t>
            </a:r>
            <a:endParaRPr lang="en-US" dirty="0" smtClean="0"/>
          </a:p>
          <a:p>
            <a:r>
              <a:rPr lang="en-US" dirty="0" smtClean="0"/>
              <a:t>Jason:	jbuckmel@law.stetson.edu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48</TotalTime>
  <Words>63</Words>
  <Application>Microsoft Office PowerPoint</Application>
  <PresentationFormat>On-screen Show (16:9)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Office Theme</vt:lpstr>
      <vt:lpstr>PowerPoint Presentation</vt:lpstr>
      <vt:lpstr>Sierra Cross-Training for Public and Technical Services </vt:lpstr>
      <vt:lpstr>PowerPoint Presentation</vt:lpstr>
      <vt:lpstr>2012</vt:lpstr>
      <vt:lpstr>The Merger</vt:lpstr>
      <vt:lpstr>THE TEST</vt:lpstr>
      <vt:lpstr>PowerPoint Presentation</vt:lpstr>
      <vt:lpstr>PowerPoint Presentation</vt:lpstr>
      <vt:lpstr>QUESTIONS?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Ashley Krenelka Chase</cp:lastModifiedBy>
  <cp:revision>12</cp:revision>
  <dcterms:created xsi:type="dcterms:W3CDTF">2016-09-21T19:54:51Z</dcterms:created>
  <dcterms:modified xsi:type="dcterms:W3CDTF">2017-03-24T11:28:48Z</dcterms:modified>
</cp:coreProperties>
</file>