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Medling" initials="CM" lastIdx="0" clrIdx="0">
    <p:extLst>
      <p:ext uri="{19B8F6BF-5375-455C-9EA6-DF929625EA0E}">
        <p15:presenceInfo xmlns:p15="http://schemas.microsoft.com/office/powerpoint/2012/main" userId="S-1-5-21-553238001-2076968071-2911576597-3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28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2/13/2017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2/13/2017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 locations,</a:t>
            </a:r>
            <a:r>
              <a:rPr lang="en-US" baseline="0" dirty="0" smtClean="0"/>
              <a:t> 8 sorters, 10 wands – 5 in a rotation schedule, 5 locations have own wand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5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2/13/2017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r>
              <a:rPr lang="en-US" sz="4000" dirty="0" smtClean="0"/>
              <a:t>It’s not just for inventory anymore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Colleen Medling</a:t>
            </a:r>
          </a:p>
          <a:p>
            <a:r>
              <a:rPr lang="en-US" dirty="0" smtClean="0"/>
              <a:t>Salt Lake County Library Services</a:t>
            </a:r>
          </a:p>
          <a:p>
            <a:r>
              <a:rPr lang="en-US" dirty="0" smtClean="0"/>
              <a:t>cmedling@slcolibrary.org</a:t>
            </a:r>
            <a:endParaRPr lang="en-US" dirty="0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just don’t inventory anymore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49798" y="2292094"/>
            <a:ext cx="594220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Time </a:t>
            </a:r>
            <a:r>
              <a:rPr lang="en-US" sz="2800" dirty="0" smtClean="0"/>
              <a:t>consuming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We found ROI was low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But these wands are </a:t>
            </a:r>
            <a:r>
              <a:rPr lang="en-US" sz="2800" dirty="0" smtClean="0"/>
              <a:t>expensive!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a Klingon </a:t>
            </a:r>
            <a:r>
              <a:rPr lang="en-US" dirty="0" err="1" smtClean="0"/>
              <a:t>Batleth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371" y="1600199"/>
            <a:ext cx="3396996" cy="45720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What we do use it for</a:t>
            </a:r>
          </a:p>
          <a:p>
            <a:r>
              <a:rPr lang="en-US" dirty="0" smtClean="0"/>
              <a:t>Lost</a:t>
            </a:r>
          </a:p>
          <a:p>
            <a:r>
              <a:rPr lang="en-US" dirty="0" smtClean="0"/>
              <a:t>Trace</a:t>
            </a:r>
          </a:p>
          <a:p>
            <a:r>
              <a:rPr lang="en-US" dirty="0" smtClean="0"/>
              <a:t>In Delivery</a:t>
            </a:r>
          </a:p>
          <a:p>
            <a:r>
              <a:rPr lang="en-US" dirty="0" smtClean="0"/>
              <a:t>Not on File</a:t>
            </a:r>
          </a:p>
          <a:p>
            <a:endParaRPr lang="en-US" dirty="0" smtClean="0"/>
          </a:p>
          <a:p>
            <a:r>
              <a:rPr lang="en-US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Other Uses</a:t>
            </a:r>
          </a:p>
          <a:p>
            <a:r>
              <a:rPr lang="en-US" dirty="0" smtClean="0"/>
              <a:t>Weeding</a:t>
            </a:r>
          </a:p>
          <a:p>
            <a:r>
              <a:rPr lang="en-US" dirty="0" smtClean="0"/>
              <a:t>Grubby (</a:t>
            </a:r>
            <a:r>
              <a:rPr lang="en-US" dirty="0" err="1" smtClean="0"/>
              <a:t>ewww</a:t>
            </a:r>
            <a:r>
              <a:rPr lang="en-US" dirty="0" smtClean="0"/>
              <a:t>) List</a:t>
            </a:r>
          </a:p>
          <a:p>
            <a:r>
              <a:rPr lang="en-US" dirty="0" smtClean="0"/>
              <a:t>Under Achievers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671" y="2031129"/>
            <a:ext cx="6430912" cy="3710141"/>
          </a:xfrm>
        </p:spPr>
      </p:pic>
      <p:sp>
        <p:nvSpPr>
          <p:cNvPr id="9" name="TextBox 8"/>
          <p:cNvSpPr txBox="1"/>
          <p:nvPr/>
        </p:nvSpPr>
        <p:spPr>
          <a:xfrm>
            <a:off x="154379" y="6172199"/>
            <a:ext cx="308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PS. Make sure your wand connects to your 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4873beb7-5857-4685-be1f-d57550cc96cc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1163</TotalTime>
  <Words>124</Words>
  <Application>Microsoft Office PowerPoint</Application>
  <PresentationFormat>Widescreen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Euphemia</vt:lpstr>
      <vt:lpstr>Plantagenet Cherokee</vt:lpstr>
      <vt:lpstr>Wingdings</vt:lpstr>
      <vt:lpstr>Academic Literature 16x9</vt:lpstr>
      <vt:lpstr>It’s not just for inventory anymore</vt:lpstr>
      <vt:lpstr>We just don’t inventory anymore</vt:lpstr>
      <vt:lpstr>Is that a Klingon Batleth?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not just for inventory anymore</dc:title>
  <dc:creator>Colleen Medling</dc:creator>
  <cp:lastModifiedBy>Colleen Medling</cp:lastModifiedBy>
  <cp:revision>10</cp:revision>
  <dcterms:created xsi:type="dcterms:W3CDTF">2017-02-13T21:09:06Z</dcterms:created>
  <dcterms:modified xsi:type="dcterms:W3CDTF">2017-02-14T16:37:39Z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