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69600" y="234360"/>
            <a:ext cx="7804080" cy="527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669600" y="234360"/>
            <a:ext cx="7804080" cy="527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669600" y="234360"/>
            <a:ext cx="7804080" cy="527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3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subTitle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subTitle"/>
          </p:nvPr>
        </p:nvSpPr>
        <p:spPr>
          <a:xfrm>
            <a:off x="669600" y="234360"/>
            <a:ext cx="7804080" cy="527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5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69600" y="234360"/>
            <a:ext cx="7804080" cy="527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3" name="" descr=""/>
          <p:cNvPicPr/>
          <p:nvPr/>
        </p:nvPicPr>
        <p:blipFill>
          <a:blip r:embed="rId2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  <p:pic>
        <p:nvPicPr>
          <p:cNvPr id="184" name="" descr=""/>
          <p:cNvPicPr/>
          <p:nvPr/>
        </p:nvPicPr>
        <p:blipFill>
          <a:blip r:embed="rId3"/>
          <a:stretch/>
        </p:blipFill>
        <p:spPr>
          <a:xfrm>
            <a:off x="2493360" y="1373040"/>
            <a:ext cx="4156200" cy="3314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6960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331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68480" y="31046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68480" y="1373040"/>
            <a:ext cx="3808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69600" y="3104640"/>
            <a:ext cx="7804080" cy="1581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92800" y="864000"/>
            <a:ext cx="7357680" cy="1740960"/>
          </a:xfrm>
          <a:prstGeom prst="rect">
            <a:avLst/>
          </a:prstGeom>
        </p:spPr>
        <p:txBody>
          <a:bodyPr lIns="59040" rIns="59040" tIns="59040" bIns="59040" anchor="b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92800" y="2652120"/>
            <a:ext cx="7357680" cy="595800"/>
          </a:xfrm>
          <a:prstGeom prst="rect">
            <a:avLst/>
          </a:prstGeom>
        </p:spPr>
        <p:txBody>
          <a:bodyPr lIns="59040" rIns="59040" tIns="59040" bIns="5904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1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1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1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1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1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438080" y="4879080"/>
            <a:ext cx="258840" cy="200520"/>
          </a:xfrm>
          <a:prstGeom prst="rect">
            <a:avLst/>
          </a:prstGeom>
        </p:spPr>
        <p:txBody>
          <a:bodyPr lIns="32760" rIns="32760" tIns="32760" bIns="32760"/>
          <a:p>
            <a:pPr algn="ctr">
              <a:lnSpc>
                <a:spcPct val="100000"/>
              </a:lnSpc>
            </a:pPr>
            <a:fld id="{F4C15726-511F-4D2E-AE0D-EB95B8F3112D}" type="slidenum"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Num"/>
          </p:nvPr>
        </p:nvSpPr>
        <p:spPr>
          <a:xfrm>
            <a:off x="4438080" y="4879080"/>
            <a:ext cx="258840" cy="200520"/>
          </a:xfrm>
          <a:prstGeom prst="rect">
            <a:avLst/>
          </a:prstGeom>
        </p:spPr>
        <p:txBody>
          <a:bodyPr lIns="32760" rIns="32760" tIns="32760" bIns="32760"/>
          <a:p>
            <a:pPr algn="ctr">
              <a:lnSpc>
                <a:spcPct val="100000"/>
              </a:lnSpc>
            </a:pPr>
            <a:fld id="{B10F470F-E742-40C6-88D8-5785B5A3D4CD}" type="slidenum"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&lt;number&gt;</a:t>
            </a:fld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4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4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69600" y="234360"/>
            <a:ext cx="7804080" cy="1138320"/>
          </a:xfrm>
          <a:prstGeom prst="rect">
            <a:avLst/>
          </a:prstGeom>
        </p:spPr>
        <p:txBody>
          <a:bodyPr lIns="59040" rIns="59040" tIns="59040" bIns="5904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69600" y="1373040"/>
            <a:ext cx="7804080" cy="3314880"/>
          </a:xfrm>
          <a:prstGeom prst="rect">
            <a:avLst/>
          </a:prstGeom>
        </p:spPr>
        <p:txBody>
          <a:bodyPr lIns="59040" rIns="59040" tIns="59040" bIns="59040" anchor="ctr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3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3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4438080" y="4879080"/>
            <a:ext cx="258840" cy="200520"/>
          </a:xfrm>
          <a:prstGeom prst="rect">
            <a:avLst/>
          </a:prstGeom>
        </p:spPr>
        <p:txBody>
          <a:bodyPr lIns="32760" rIns="32760" tIns="32760" bIns="32760"/>
          <a:p>
            <a:pPr algn="ctr">
              <a:lnSpc>
                <a:spcPct val="100000"/>
              </a:lnSpc>
            </a:pPr>
            <a:fld id="{ECF004B0-CB17-44DC-9000-75B6905B2656}" type="slidenum"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92800" y="1701000"/>
            <a:ext cx="7357680" cy="1740960"/>
          </a:xfrm>
          <a:prstGeom prst="rect">
            <a:avLst/>
          </a:prstGeom>
        </p:spPr>
        <p:txBody>
          <a:bodyPr lIns="59040" rIns="59040" tIns="59040" bIns="59040" anchor="ctr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sldNum"/>
          </p:nvPr>
        </p:nvSpPr>
        <p:spPr>
          <a:xfrm>
            <a:off x="4438080" y="4879080"/>
            <a:ext cx="258840" cy="200520"/>
          </a:xfrm>
          <a:prstGeom prst="rect">
            <a:avLst/>
          </a:prstGeom>
        </p:spPr>
        <p:txBody>
          <a:bodyPr lIns="32760" rIns="32760" tIns="32760" bIns="32760"/>
          <a:p>
            <a:pPr algn="ctr">
              <a:lnSpc>
                <a:spcPct val="100000"/>
              </a:lnSpc>
            </a:pPr>
            <a:fld id="{3ED42AF7-C18E-4639-95BE-DD2B54E49200}" type="slidenum"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&lt;number&gt;</a:t>
            </a:fld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4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4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669600" y="669600"/>
            <a:ext cx="7804080" cy="3803760"/>
          </a:xfrm>
          <a:prstGeom prst="rect">
            <a:avLst/>
          </a:prstGeom>
        </p:spPr>
        <p:txBody>
          <a:bodyPr lIns="59040" rIns="59040" tIns="59040" bIns="59040" anchor="ctr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3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3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3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sldNum"/>
          </p:nvPr>
        </p:nvSpPr>
        <p:spPr>
          <a:xfrm>
            <a:off x="4438080" y="4879080"/>
            <a:ext cx="258840" cy="200520"/>
          </a:xfrm>
          <a:prstGeom prst="rect">
            <a:avLst/>
          </a:prstGeom>
        </p:spPr>
        <p:txBody>
          <a:bodyPr lIns="32760" rIns="32760" tIns="32760" bIns="32760"/>
          <a:p>
            <a:pPr algn="ctr">
              <a:lnSpc>
                <a:spcPct val="100000"/>
              </a:lnSpc>
            </a:pPr>
            <a:fld id="{5FA08794-C07C-4AC6-A4A9-881E1BB95D50}" type="slidenum"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&lt;number&gt;</a:t>
            </a:fld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400" spc="-1">
                <a:latin typeface="Arial"/>
              </a:rPr>
              <a:t>Click to edit the title text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file:///Users/Dale/Downloads/www.sasklibraries.ca" TargetMode="External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docs.google.com/presentation/d/1WKFnGm1mJ5R0XpGST1evRqBDSigC5opXvIrd0__8Utc/edit?usp=sharing" TargetMode="External"/><Relationship Id="rId2" Type="http://schemas.openxmlformats.org/officeDocument/2006/relationships/hyperlink" Target="https://github.com/SILSConsortium/sils_elastic" TargetMode="External"/><Relationship Id="rId3" Type="http://schemas.openxmlformats.org/officeDocument/2006/relationships/hyperlink" Target="mailto:scott@sasklibraries.ca" TargetMode="External"/><Relationship Id="rId4" Type="http://schemas.openxmlformats.org/officeDocument/2006/relationships/hyperlink" Target="mailto:dale@sasklibraries.ca" TargetMode="External"/><Relationship Id="rId5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58800" y="891000"/>
            <a:ext cx="7826040" cy="1869120"/>
          </a:xfrm>
          <a:prstGeom prst="rect">
            <a:avLst/>
          </a:prstGeom>
          <a:noFill/>
          <a:ln>
            <a:noFill/>
          </a:ln>
        </p:spPr>
        <p:txBody>
          <a:bodyPr lIns="59040" rIns="59040" tIns="59040" bIns="59040" anchor="b"/>
          <a:p>
            <a:pPr algn="ctr">
              <a:lnSpc>
                <a:spcPct val="100000"/>
              </a:lnSpc>
            </a:pPr>
            <a:r>
              <a:rPr lang="en-US" sz="5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Visualizing your ILS Data with Kibana 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826200" y="3094920"/>
            <a:ext cx="3372840" cy="132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Scott Murray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Infrastructure Analyst</a:t>
            </a:r>
            <a:endParaRPr/>
          </a:p>
        </p:txBody>
      </p:sp>
      <p:sp>
        <p:nvSpPr>
          <p:cNvPr id="187" name="CustomShape 3"/>
          <p:cNvSpPr/>
          <p:nvPr/>
        </p:nvSpPr>
        <p:spPr>
          <a:xfrm>
            <a:off x="826200" y="4072680"/>
            <a:ext cx="3372840" cy="138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Dale Storie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System Administrator</a:t>
            </a:r>
            <a:endParaRPr/>
          </a:p>
        </p:txBody>
      </p:sp>
      <p:sp>
        <p:nvSpPr>
          <p:cNvPr id="188" name="CustomShape 4"/>
          <p:cNvSpPr/>
          <p:nvPr/>
        </p:nvSpPr>
        <p:spPr>
          <a:xfrm>
            <a:off x="5226480" y="3211920"/>
            <a:ext cx="3372840" cy="138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Saskatchewan Information and Library Services Consortium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"/>
              </a:rPr>
              <a:t>www.sasklibraries.ca</a:t>
            </a:r>
            <a:r>
              <a:rPr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69600" y="234360"/>
            <a:ext cx="7804080" cy="727920"/>
          </a:xfrm>
          <a:prstGeom prst="rect">
            <a:avLst/>
          </a:prstGeom>
          <a:noFill/>
          <a:ln>
            <a:noFill/>
          </a:ln>
        </p:spPr>
        <p:txBody>
          <a:bodyPr lIns="59040" rIns="59040" tIns="59040" bIns="59040" anchor="ctr"/>
          <a:p>
            <a:pPr algn="ctr">
              <a:lnSpc>
                <a:spcPct val="100000"/>
              </a:lnSpc>
            </a:pPr>
            <a:r>
              <a:rPr lang="en-US" sz="5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Materials and Contact: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669600" y="1017720"/>
            <a:ext cx="7804080" cy="3669840"/>
          </a:xfrm>
          <a:prstGeom prst="rect">
            <a:avLst/>
          </a:prstGeom>
          <a:noFill/>
          <a:ln>
            <a:noFill/>
          </a:ln>
        </p:spPr>
        <p:txBody>
          <a:bodyPr lIns="59040" rIns="59040" tIns="59040" bIns="59040" anchor="ctr"/>
          <a:p>
            <a:pPr>
              <a:lnSpc>
                <a:spcPct val="100000"/>
              </a:lnSpc>
            </a:pPr>
            <a:r>
              <a:rPr b="1"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Slides: </a:t>
            </a:r>
            <a:r>
              <a:rPr lang="en-US" sz="23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hlinkClick r:id="rId1"/>
              </a:rPr>
              <a:t>https://docs.google.com/presentation/d/1WKFnGm1mJ5R0XpGST1evRqBDSigC5opXvIrd0__8Utc/edit?usp=sharing</a:t>
            </a:r>
            <a:r>
              <a:rPr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Code: </a:t>
            </a:r>
            <a:r>
              <a:rPr lang="en-US" sz="23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hlinkClick r:id="rId2"/>
              </a:rPr>
              <a:t>https://github.com/SILSConsortium/sils_elastic</a:t>
            </a:r>
            <a:r>
              <a:rPr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Email:</a:t>
            </a:r>
            <a:endParaRPr/>
          </a:p>
          <a:p>
            <a:pPr>
              <a:lnSpc>
                <a:spcPct val="100000"/>
              </a:lnSpc>
            </a:pPr>
            <a:r>
              <a:rPr lang="en-US" sz="23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hlinkClick r:id="rId3"/>
              </a:rPr>
              <a:t>scott@sasklibraries.ca</a:t>
            </a:r>
            <a:endParaRPr/>
          </a:p>
          <a:p>
            <a:pPr>
              <a:lnSpc>
                <a:spcPct val="100000"/>
              </a:lnSpc>
            </a:pPr>
            <a:r>
              <a:rPr lang="en-US" sz="23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hlinkClick r:id="rId4"/>
              </a:rPr>
              <a:t>dale@sasklibraries.ca</a:t>
            </a:r>
            <a:r>
              <a:rPr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</a:rPr>
              <a:t>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Application>LibreOffice/5.0.3.2$MacOSX_X86_64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language>en-US</dc:language>
  <dcterms:modified xsi:type="dcterms:W3CDTF">2017-04-20T12:41:26Z</dcterms:modified>
  <cp:revision>1</cp:revision>
</cp:coreProperties>
</file>