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2"/>
  </p:notesMasterIdLst>
  <p:sldIdLst>
    <p:sldId id="4047" r:id="rId2"/>
    <p:sldId id="272" r:id="rId3"/>
    <p:sldId id="273" r:id="rId4"/>
    <p:sldId id="4039" r:id="rId5"/>
    <p:sldId id="274" r:id="rId6"/>
    <p:sldId id="278" r:id="rId7"/>
    <p:sldId id="260" r:id="rId8"/>
    <p:sldId id="275" r:id="rId9"/>
    <p:sldId id="276" r:id="rId10"/>
    <p:sldId id="4044" r:id="rId11"/>
    <p:sldId id="4038" r:id="rId12"/>
    <p:sldId id="4037" r:id="rId13"/>
    <p:sldId id="277" r:id="rId14"/>
    <p:sldId id="4036" r:id="rId15"/>
    <p:sldId id="4041" r:id="rId16"/>
    <p:sldId id="279" r:id="rId17"/>
    <p:sldId id="280" r:id="rId18"/>
    <p:sldId id="4042" r:id="rId19"/>
    <p:sldId id="267" r:id="rId20"/>
    <p:sldId id="281" r:id="rId21"/>
    <p:sldId id="4035" r:id="rId22"/>
    <p:sldId id="4034" r:id="rId23"/>
    <p:sldId id="282" r:id="rId24"/>
    <p:sldId id="283" r:id="rId25"/>
    <p:sldId id="4043" r:id="rId26"/>
    <p:sldId id="4046" r:id="rId27"/>
    <p:sldId id="284" r:id="rId28"/>
    <p:sldId id="266" r:id="rId29"/>
    <p:sldId id="4032" r:id="rId30"/>
    <p:sldId id="40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358"/>
    <a:srgbClr val="E6E6E6"/>
    <a:srgbClr val="F05023"/>
    <a:srgbClr val="FBD504"/>
    <a:srgbClr val="F68E29"/>
    <a:srgbClr val="E7E8E9"/>
    <a:srgbClr val="D1D2D4"/>
    <a:srgbClr val="27272A"/>
    <a:srgbClr val="AFDECC"/>
    <a:srgbClr val="237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44D46-1C6A-4947-A575-8061F2D97AAF}" v="85" dt="2024-03-25T22:49:42.211"/>
    <p1510:client id="{C8C7232D-DB2F-9FE4-762B-0B37EC8B755D}" v="4" dt="2024-03-25T20:41:08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0" autoAdjust="0"/>
    <p:restoredTop sz="58167" autoAdjust="0"/>
  </p:normalViewPr>
  <p:slideViewPr>
    <p:cSldViewPr snapToGrid="0" snapToObjects="1">
      <p:cViewPr varScale="1">
        <p:scale>
          <a:sx n="66" d="100"/>
          <a:sy n="66" d="100"/>
        </p:scale>
        <p:origin x="1572" y="66"/>
      </p:cViewPr>
      <p:guideLst/>
    </p:cSldViewPr>
  </p:slideViewPr>
  <p:outlineViewPr>
    <p:cViewPr>
      <p:scale>
        <a:sx n="33" d="100"/>
        <a:sy n="33" d="100"/>
      </p:scale>
      <p:origin x="0" y="-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BD-4086-B7DF-C264FD0083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9F-4440-BF40-24D2452464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BD-4086-B7DF-C264FD0083F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0%</c:formatCode>
                <c:ptCount val="3"/>
                <c:pt idx="0">
                  <c:v>0.84</c:v>
                </c:pt>
                <c:pt idx="1">
                  <c:v>0.03</c:v>
                </c:pt>
                <c:pt idx="2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Interface Usage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Leap only</c:v>
                      </c:pt>
                      <c:pt idx="1">
                        <c:v>Client Only</c:v>
                      </c:pt>
                      <c:pt idx="2">
                        <c:v>Both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F9F-4440-BF40-24D2452464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A5370-2A3B-47B5-AEF0-EB6A05DE88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ADFDB3E-81FA-4734-A96D-E623803B85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Asynchronous training opportunities</a:t>
          </a:r>
        </a:p>
      </dgm:t>
    </dgm:pt>
    <dgm:pt modelId="{3FBFBFAA-230C-40C8-B19E-24847AD9CCA8}" type="parTrans" cxnId="{D6490DAF-32EB-46E0-93DE-2EC65FF23B04}">
      <dgm:prSet/>
      <dgm:spPr/>
      <dgm:t>
        <a:bodyPr/>
        <a:lstStyle/>
        <a:p>
          <a:endParaRPr lang="en-US"/>
        </a:p>
      </dgm:t>
    </dgm:pt>
    <dgm:pt modelId="{93E37812-62BC-46F1-A396-7A53803A9432}" type="sibTrans" cxnId="{D6490DAF-32EB-46E0-93DE-2EC65FF23B04}">
      <dgm:prSet/>
      <dgm:spPr/>
      <dgm:t>
        <a:bodyPr/>
        <a:lstStyle/>
        <a:p>
          <a:endParaRPr lang="en-US"/>
        </a:p>
      </dgm:t>
    </dgm:pt>
    <dgm:pt modelId="{50F6FDD6-A115-4377-9891-541E6F1CA0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Synchronous training opportunities</a:t>
          </a:r>
        </a:p>
      </dgm:t>
    </dgm:pt>
    <dgm:pt modelId="{7123A1AB-F73B-4981-AE72-71828F66DB17}" type="parTrans" cxnId="{27126D00-941C-491E-981B-94071D25685F}">
      <dgm:prSet/>
      <dgm:spPr/>
      <dgm:t>
        <a:bodyPr/>
        <a:lstStyle/>
        <a:p>
          <a:endParaRPr lang="en-US"/>
        </a:p>
      </dgm:t>
    </dgm:pt>
    <dgm:pt modelId="{046FCFDE-360E-459F-8DC2-7B057822D1BF}" type="sibTrans" cxnId="{27126D00-941C-491E-981B-94071D25685F}">
      <dgm:prSet/>
      <dgm:spPr/>
      <dgm:t>
        <a:bodyPr/>
        <a:lstStyle/>
        <a:p>
          <a:endParaRPr lang="en-US"/>
        </a:p>
      </dgm:t>
    </dgm:pt>
    <dgm:pt modelId="{9EEDE1C1-8E66-4AE5-87C4-309B987327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/>
            </a:rPr>
            <a:t>Interactive staff</a:t>
          </a:r>
          <a:r>
            <a:rPr lang="en-US" dirty="0"/>
            <a:t> activities</a:t>
          </a:r>
        </a:p>
      </dgm:t>
    </dgm:pt>
    <dgm:pt modelId="{427227AA-0F01-473F-971A-205CCC97B98E}" type="parTrans" cxnId="{92244D23-43D9-4F0E-B4C6-46D6D132B8EC}">
      <dgm:prSet/>
      <dgm:spPr/>
      <dgm:t>
        <a:bodyPr/>
        <a:lstStyle/>
        <a:p>
          <a:endParaRPr lang="en-US"/>
        </a:p>
      </dgm:t>
    </dgm:pt>
    <dgm:pt modelId="{0DC16A97-8AA0-45F0-A587-6EF5EE8D3B5E}" type="sibTrans" cxnId="{92244D23-43D9-4F0E-B4C6-46D6D132B8EC}">
      <dgm:prSet/>
      <dgm:spPr/>
      <dgm:t>
        <a:bodyPr/>
        <a:lstStyle/>
        <a:p>
          <a:endParaRPr lang="en-US"/>
        </a:p>
      </dgm:t>
    </dgm:pt>
    <dgm:pt modelId="{E21BD52F-B331-491D-8BE4-1F2D2FA912FE}" type="pres">
      <dgm:prSet presAssocID="{9F1A5370-2A3B-47B5-AEF0-EB6A05DE8874}" presName="root" presStyleCnt="0">
        <dgm:presLayoutVars>
          <dgm:dir/>
          <dgm:resizeHandles val="exact"/>
        </dgm:presLayoutVars>
      </dgm:prSet>
      <dgm:spPr/>
    </dgm:pt>
    <dgm:pt modelId="{44E8B825-B936-446C-8E7A-DAC43B869D5B}" type="pres">
      <dgm:prSet presAssocID="{BADFDB3E-81FA-4734-A96D-E623803B8581}" presName="compNode" presStyleCnt="0"/>
      <dgm:spPr/>
    </dgm:pt>
    <dgm:pt modelId="{4E7632F3-E87B-4425-A753-8B183EB1B666}" type="pres">
      <dgm:prSet presAssocID="{BADFDB3E-81FA-4734-A96D-E623803B8581}" presName="iconBgRect" presStyleLbl="bgShp" presStyleIdx="0" presStyleCnt="3"/>
      <dgm:spPr/>
    </dgm:pt>
    <dgm:pt modelId="{210F306E-21DD-4FC7-AA8D-C2FFC10790AC}" type="pres">
      <dgm:prSet presAssocID="{BADFDB3E-81FA-4734-A96D-E623803B85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07FDE69-4AF1-4870-BF68-3E280B4CC6B0}" type="pres">
      <dgm:prSet presAssocID="{BADFDB3E-81FA-4734-A96D-E623803B8581}" presName="spaceRect" presStyleCnt="0"/>
      <dgm:spPr/>
    </dgm:pt>
    <dgm:pt modelId="{7C0F2761-225D-4C86-AA76-2B6C25044798}" type="pres">
      <dgm:prSet presAssocID="{BADFDB3E-81FA-4734-A96D-E623803B8581}" presName="textRect" presStyleLbl="revTx" presStyleIdx="0" presStyleCnt="3">
        <dgm:presLayoutVars>
          <dgm:chMax val="1"/>
          <dgm:chPref val="1"/>
        </dgm:presLayoutVars>
      </dgm:prSet>
      <dgm:spPr/>
    </dgm:pt>
    <dgm:pt modelId="{BAB6FE1F-57E4-474D-8888-500C241C7A33}" type="pres">
      <dgm:prSet presAssocID="{93E37812-62BC-46F1-A396-7A53803A9432}" presName="sibTrans" presStyleCnt="0"/>
      <dgm:spPr/>
    </dgm:pt>
    <dgm:pt modelId="{E8AB40FE-0AD4-47BE-B4BA-6038D2DACDFD}" type="pres">
      <dgm:prSet presAssocID="{50F6FDD6-A115-4377-9891-541E6F1CA018}" presName="compNode" presStyleCnt="0"/>
      <dgm:spPr/>
    </dgm:pt>
    <dgm:pt modelId="{1BD0C0D2-6C19-4203-A28B-85C8244DA2AC}" type="pres">
      <dgm:prSet presAssocID="{50F6FDD6-A115-4377-9891-541E6F1CA018}" presName="iconBgRect" presStyleLbl="bgShp" presStyleIdx="1" presStyleCnt="3"/>
      <dgm:spPr/>
    </dgm:pt>
    <dgm:pt modelId="{DF80E9F6-4F9F-42C1-835A-E14C824B9FD9}" type="pres">
      <dgm:prSet presAssocID="{50F6FDD6-A115-4377-9891-541E6F1CA0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CF35DD-5CC8-4C3B-981A-16C6BF3F4252}" type="pres">
      <dgm:prSet presAssocID="{50F6FDD6-A115-4377-9891-541E6F1CA018}" presName="spaceRect" presStyleCnt="0"/>
      <dgm:spPr/>
    </dgm:pt>
    <dgm:pt modelId="{D9F00090-494B-4C34-9A83-26BCD226BD22}" type="pres">
      <dgm:prSet presAssocID="{50F6FDD6-A115-4377-9891-541E6F1CA018}" presName="textRect" presStyleLbl="revTx" presStyleIdx="1" presStyleCnt="3">
        <dgm:presLayoutVars>
          <dgm:chMax val="1"/>
          <dgm:chPref val="1"/>
        </dgm:presLayoutVars>
      </dgm:prSet>
      <dgm:spPr/>
    </dgm:pt>
    <dgm:pt modelId="{26B40ED1-EBC4-4D3A-A431-FE8A6EF87ABD}" type="pres">
      <dgm:prSet presAssocID="{046FCFDE-360E-459F-8DC2-7B057822D1BF}" presName="sibTrans" presStyleCnt="0"/>
      <dgm:spPr/>
    </dgm:pt>
    <dgm:pt modelId="{068F9CDA-4AEC-43DD-9BD3-E1A1A5236302}" type="pres">
      <dgm:prSet presAssocID="{9EEDE1C1-8E66-4AE5-87C4-309B98732708}" presName="compNode" presStyleCnt="0"/>
      <dgm:spPr/>
    </dgm:pt>
    <dgm:pt modelId="{AA940723-71AD-4FE9-A461-65D5A2D213FE}" type="pres">
      <dgm:prSet presAssocID="{9EEDE1C1-8E66-4AE5-87C4-309B98732708}" presName="iconBgRect" presStyleLbl="bgShp" presStyleIdx="2" presStyleCnt="3"/>
      <dgm:spPr/>
    </dgm:pt>
    <dgm:pt modelId="{BAD2FC02-88BB-4808-BD07-ABED378773D8}" type="pres">
      <dgm:prSet presAssocID="{9EEDE1C1-8E66-4AE5-87C4-309B987327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0AF2AC1-D7D6-496D-8D1B-72E19FF2F439}" type="pres">
      <dgm:prSet presAssocID="{9EEDE1C1-8E66-4AE5-87C4-309B98732708}" presName="spaceRect" presStyleCnt="0"/>
      <dgm:spPr/>
    </dgm:pt>
    <dgm:pt modelId="{7E1BA4EC-215E-42C5-8EEF-AC9762C53450}" type="pres">
      <dgm:prSet presAssocID="{9EEDE1C1-8E66-4AE5-87C4-309B9873270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7126D00-941C-491E-981B-94071D25685F}" srcId="{9F1A5370-2A3B-47B5-AEF0-EB6A05DE8874}" destId="{50F6FDD6-A115-4377-9891-541E6F1CA018}" srcOrd="1" destOrd="0" parTransId="{7123A1AB-F73B-4981-AE72-71828F66DB17}" sibTransId="{046FCFDE-360E-459F-8DC2-7B057822D1BF}"/>
    <dgm:cxn modelId="{92244D23-43D9-4F0E-B4C6-46D6D132B8EC}" srcId="{9F1A5370-2A3B-47B5-AEF0-EB6A05DE8874}" destId="{9EEDE1C1-8E66-4AE5-87C4-309B98732708}" srcOrd="2" destOrd="0" parTransId="{427227AA-0F01-473F-971A-205CCC97B98E}" sibTransId="{0DC16A97-8AA0-45F0-A587-6EF5EE8D3B5E}"/>
    <dgm:cxn modelId="{2909A832-6BC2-4072-AFED-8C75665781A4}" type="presOf" srcId="{50F6FDD6-A115-4377-9891-541E6F1CA018}" destId="{D9F00090-494B-4C34-9A83-26BCD226BD22}" srcOrd="0" destOrd="0" presId="urn:microsoft.com/office/officeart/2018/5/layout/IconCircleLabelList"/>
    <dgm:cxn modelId="{14454484-BCE9-4739-A074-5C869A94EAD8}" type="presOf" srcId="{9EEDE1C1-8E66-4AE5-87C4-309B98732708}" destId="{7E1BA4EC-215E-42C5-8EEF-AC9762C53450}" srcOrd="0" destOrd="0" presId="urn:microsoft.com/office/officeart/2018/5/layout/IconCircleLabelList"/>
    <dgm:cxn modelId="{93BAAA90-7AFF-4E4B-901B-1B8D4EBD08F3}" type="presOf" srcId="{BADFDB3E-81FA-4734-A96D-E623803B8581}" destId="{7C0F2761-225D-4C86-AA76-2B6C25044798}" srcOrd="0" destOrd="0" presId="urn:microsoft.com/office/officeart/2018/5/layout/IconCircleLabelList"/>
    <dgm:cxn modelId="{BDB6BDA0-D9F9-48A9-90CE-BE840869383F}" type="presOf" srcId="{9F1A5370-2A3B-47B5-AEF0-EB6A05DE8874}" destId="{E21BD52F-B331-491D-8BE4-1F2D2FA912FE}" srcOrd="0" destOrd="0" presId="urn:microsoft.com/office/officeart/2018/5/layout/IconCircleLabelList"/>
    <dgm:cxn modelId="{D6490DAF-32EB-46E0-93DE-2EC65FF23B04}" srcId="{9F1A5370-2A3B-47B5-AEF0-EB6A05DE8874}" destId="{BADFDB3E-81FA-4734-A96D-E623803B8581}" srcOrd="0" destOrd="0" parTransId="{3FBFBFAA-230C-40C8-B19E-24847AD9CCA8}" sibTransId="{93E37812-62BC-46F1-A396-7A53803A9432}"/>
    <dgm:cxn modelId="{86E41423-838F-49D0-86BB-02FA89182824}" type="presParOf" srcId="{E21BD52F-B331-491D-8BE4-1F2D2FA912FE}" destId="{44E8B825-B936-446C-8E7A-DAC43B869D5B}" srcOrd="0" destOrd="0" presId="urn:microsoft.com/office/officeart/2018/5/layout/IconCircleLabelList"/>
    <dgm:cxn modelId="{4ECB1845-4284-4B2B-88B3-3C5D7D58B36E}" type="presParOf" srcId="{44E8B825-B936-446C-8E7A-DAC43B869D5B}" destId="{4E7632F3-E87B-4425-A753-8B183EB1B666}" srcOrd="0" destOrd="0" presId="urn:microsoft.com/office/officeart/2018/5/layout/IconCircleLabelList"/>
    <dgm:cxn modelId="{54B15E54-016E-4F7B-B5B9-15AF87CB09A7}" type="presParOf" srcId="{44E8B825-B936-446C-8E7A-DAC43B869D5B}" destId="{210F306E-21DD-4FC7-AA8D-C2FFC10790AC}" srcOrd="1" destOrd="0" presId="urn:microsoft.com/office/officeart/2018/5/layout/IconCircleLabelList"/>
    <dgm:cxn modelId="{5493AFFF-6681-4333-BFF3-4A9234EBFBB7}" type="presParOf" srcId="{44E8B825-B936-446C-8E7A-DAC43B869D5B}" destId="{A07FDE69-4AF1-4870-BF68-3E280B4CC6B0}" srcOrd="2" destOrd="0" presId="urn:microsoft.com/office/officeart/2018/5/layout/IconCircleLabelList"/>
    <dgm:cxn modelId="{471B74A1-C3E1-4AD8-94C7-6448915D048F}" type="presParOf" srcId="{44E8B825-B936-446C-8E7A-DAC43B869D5B}" destId="{7C0F2761-225D-4C86-AA76-2B6C25044798}" srcOrd="3" destOrd="0" presId="urn:microsoft.com/office/officeart/2018/5/layout/IconCircleLabelList"/>
    <dgm:cxn modelId="{473D140D-26CC-445D-B807-CCC36B7AA4C2}" type="presParOf" srcId="{E21BD52F-B331-491D-8BE4-1F2D2FA912FE}" destId="{BAB6FE1F-57E4-474D-8888-500C241C7A33}" srcOrd="1" destOrd="0" presId="urn:microsoft.com/office/officeart/2018/5/layout/IconCircleLabelList"/>
    <dgm:cxn modelId="{4B402E7B-64B6-4A9D-B10C-815C6B9EE978}" type="presParOf" srcId="{E21BD52F-B331-491D-8BE4-1F2D2FA912FE}" destId="{E8AB40FE-0AD4-47BE-B4BA-6038D2DACDFD}" srcOrd="2" destOrd="0" presId="urn:microsoft.com/office/officeart/2018/5/layout/IconCircleLabelList"/>
    <dgm:cxn modelId="{D21F9AC5-0822-43A4-B3B2-33A9A218E34F}" type="presParOf" srcId="{E8AB40FE-0AD4-47BE-B4BA-6038D2DACDFD}" destId="{1BD0C0D2-6C19-4203-A28B-85C8244DA2AC}" srcOrd="0" destOrd="0" presId="urn:microsoft.com/office/officeart/2018/5/layout/IconCircleLabelList"/>
    <dgm:cxn modelId="{839B8EDF-D6BA-44EE-88CC-245B48CB5492}" type="presParOf" srcId="{E8AB40FE-0AD4-47BE-B4BA-6038D2DACDFD}" destId="{DF80E9F6-4F9F-42C1-835A-E14C824B9FD9}" srcOrd="1" destOrd="0" presId="urn:microsoft.com/office/officeart/2018/5/layout/IconCircleLabelList"/>
    <dgm:cxn modelId="{5E50C0DA-9B21-4780-8E9D-2A7BCDA42400}" type="presParOf" srcId="{E8AB40FE-0AD4-47BE-B4BA-6038D2DACDFD}" destId="{93CF35DD-5CC8-4C3B-981A-16C6BF3F4252}" srcOrd="2" destOrd="0" presId="urn:microsoft.com/office/officeart/2018/5/layout/IconCircleLabelList"/>
    <dgm:cxn modelId="{3EF30802-ADAD-4374-A5C0-EF610957AD44}" type="presParOf" srcId="{E8AB40FE-0AD4-47BE-B4BA-6038D2DACDFD}" destId="{D9F00090-494B-4C34-9A83-26BCD226BD22}" srcOrd="3" destOrd="0" presId="urn:microsoft.com/office/officeart/2018/5/layout/IconCircleLabelList"/>
    <dgm:cxn modelId="{B208B8F7-57F0-42EF-94E4-59408CCA353A}" type="presParOf" srcId="{E21BD52F-B331-491D-8BE4-1F2D2FA912FE}" destId="{26B40ED1-EBC4-4D3A-A431-FE8A6EF87ABD}" srcOrd="3" destOrd="0" presId="urn:microsoft.com/office/officeart/2018/5/layout/IconCircleLabelList"/>
    <dgm:cxn modelId="{0CAAA83C-00F4-4944-8E71-45C88281F44A}" type="presParOf" srcId="{E21BD52F-B331-491D-8BE4-1F2D2FA912FE}" destId="{068F9CDA-4AEC-43DD-9BD3-E1A1A5236302}" srcOrd="4" destOrd="0" presId="urn:microsoft.com/office/officeart/2018/5/layout/IconCircleLabelList"/>
    <dgm:cxn modelId="{A4A12DDF-5BBF-44E6-89BB-F473211433C1}" type="presParOf" srcId="{068F9CDA-4AEC-43DD-9BD3-E1A1A5236302}" destId="{AA940723-71AD-4FE9-A461-65D5A2D213FE}" srcOrd="0" destOrd="0" presId="urn:microsoft.com/office/officeart/2018/5/layout/IconCircleLabelList"/>
    <dgm:cxn modelId="{90AC55A5-B424-4D21-A62B-1AA7545019B1}" type="presParOf" srcId="{068F9CDA-4AEC-43DD-9BD3-E1A1A5236302}" destId="{BAD2FC02-88BB-4808-BD07-ABED378773D8}" srcOrd="1" destOrd="0" presId="urn:microsoft.com/office/officeart/2018/5/layout/IconCircleLabelList"/>
    <dgm:cxn modelId="{FBAD0E26-F615-474D-8ABB-9A73608978E7}" type="presParOf" srcId="{068F9CDA-4AEC-43DD-9BD3-E1A1A5236302}" destId="{10AF2AC1-D7D6-496D-8D1B-72E19FF2F439}" srcOrd="2" destOrd="0" presId="urn:microsoft.com/office/officeart/2018/5/layout/IconCircleLabelList"/>
    <dgm:cxn modelId="{D5820F6B-7561-4536-AE67-2BCC75526BB1}" type="presParOf" srcId="{068F9CDA-4AEC-43DD-9BD3-E1A1A5236302}" destId="{7E1BA4EC-215E-42C5-8EEF-AC9762C534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9AB2EE-5A5F-4DDA-8565-78B75D115A8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657C28-0A1D-4DD5-B566-70A1A3EA8B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Roses: </a:t>
          </a:r>
          <a:r>
            <a:rPr lang="en-US" b="0" dirty="0"/>
            <a:t>Th</a:t>
          </a:r>
          <a:r>
            <a:rPr lang="en-US" dirty="0"/>
            <a:t>ings that work “really well” in Leap</a:t>
          </a:r>
        </a:p>
      </dgm:t>
    </dgm:pt>
    <dgm:pt modelId="{18FEDF6B-36CF-4DD2-B00B-566DBBFA0F6C}" type="parTrans" cxnId="{5F9BFC4B-38E5-4C90-BD79-6320A93BE021}">
      <dgm:prSet/>
      <dgm:spPr/>
      <dgm:t>
        <a:bodyPr/>
        <a:lstStyle/>
        <a:p>
          <a:endParaRPr lang="en-US"/>
        </a:p>
      </dgm:t>
    </dgm:pt>
    <dgm:pt modelId="{979694F5-298E-424D-8EE3-9087363753DF}" type="sibTrans" cxnId="{5F9BFC4B-38E5-4C90-BD79-6320A93BE021}">
      <dgm:prSet phldrT="1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2BE606-CDEE-4FD1-9713-8328DCAECE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Buds: </a:t>
          </a:r>
          <a:r>
            <a:rPr lang="en-US" b="0" dirty="0"/>
            <a:t>S</a:t>
          </a:r>
          <a:r>
            <a:rPr lang="en-US" dirty="0"/>
            <a:t>uggestions or ideas for how Leap could be “enhanced or improved”</a:t>
          </a:r>
        </a:p>
      </dgm:t>
    </dgm:pt>
    <dgm:pt modelId="{421FB732-2328-428A-86CD-5100BCAD56FF}" type="parTrans" cxnId="{CAD7292B-93EC-4B33-AD05-CC31297CD389}">
      <dgm:prSet/>
      <dgm:spPr/>
      <dgm:t>
        <a:bodyPr/>
        <a:lstStyle/>
        <a:p>
          <a:endParaRPr lang="en-US"/>
        </a:p>
      </dgm:t>
    </dgm:pt>
    <dgm:pt modelId="{99A0529D-E0C1-4ED1-A0E8-49A0E5459CC2}" type="sibTrans" cxnId="{CAD7292B-93EC-4B33-AD05-CC31297CD389}">
      <dgm:prSet phldrT="2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7F18C8-13A1-4BCC-BEAD-31AE57A31F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Thorns: </a:t>
          </a:r>
          <a:r>
            <a:rPr lang="en-US" b="0" dirty="0"/>
            <a:t>T</a:t>
          </a:r>
          <a:r>
            <a:rPr lang="en-US" dirty="0"/>
            <a:t>hings that cause “difficulties” in Leap</a:t>
          </a:r>
        </a:p>
      </dgm:t>
    </dgm:pt>
    <dgm:pt modelId="{00846974-8F28-4CC4-88E7-165860D9C064}" type="parTrans" cxnId="{090F9BD6-A174-430E-B18B-48181E2C7D6E}">
      <dgm:prSet/>
      <dgm:spPr/>
      <dgm:t>
        <a:bodyPr/>
        <a:lstStyle/>
        <a:p>
          <a:endParaRPr lang="en-US"/>
        </a:p>
      </dgm:t>
    </dgm:pt>
    <dgm:pt modelId="{6BBB8719-7B45-4738-AA3B-4BB72625ACAC}" type="sibTrans" cxnId="{090F9BD6-A174-430E-B18B-48181E2C7D6E}">
      <dgm:prSet phldrT="3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197DC4-FEE2-4F19-B3C2-3CE225560A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Questions: </a:t>
          </a:r>
          <a:r>
            <a:rPr lang="en-US" b="0" dirty="0"/>
            <a:t>Questions </a:t>
          </a:r>
          <a:r>
            <a:rPr lang="en-US" dirty="0"/>
            <a:t>about Leap</a:t>
          </a:r>
        </a:p>
      </dgm:t>
    </dgm:pt>
    <dgm:pt modelId="{A539DF0C-1386-4079-B731-288C2673E2BA}" type="parTrans" cxnId="{5E58ACFA-8906-4F78-B1CF-E133B52453DD}">
      <dgm:prSet/>
      <dgm:spPr/>
      <dgm:t>
        <a:bodyPr/>
        <a:lstStyle/>
        <a:p>
          <a:endParaRPr lang="en-US"/>
        </a:p>
      </dgm:t>
    </dgm:pt>
    <dgm:pt modelId="{8D3AE582-0448-4BEA-AFB0-4A5CE68B937B}" type="sibTrans" cxnId="{5E58ACFA-8906-4F78-B1CF-E133B52453DD}">
      <dgm:prSet phldrT="4" phldr="0"/>
      <dgm:spPr/>
      <dgm:t>
        <a:bodyPr/>
        <a:lstStyle/>
        <a:p>
          <a:endParaRPr lang="en-US"/>
        </a:p>
      </dgm:t>
    </dgm:pt>
    <dgm:pt modelId="{D4D29E8F-5AA6-4FFD-A07E-4A16193421A9}" type="pres">
      <dgm:prSet presAssocID="{909AB2EE-5A5F-4DDA-8565-78B75D115A80}" presName="root" presStyleCnt="0">
        <dgm:presLayoutVars>
          <dgm:dir/>
          <dgm:resizeHandles val="exact"/>
        </dgm:presLayoutVars>
      </dgm:prSet>
      <dgm:spPr/>
    </dgm:pt>
    <dgm:pt modelId="{76ECB340-8844-4B17-962F-176FCE654DD9}" type="pres">
      <dgm:prSet presAssocID="{909AB2EE-5A5F-4DDA-8565-78B75D115A80}" presName="container" presStyleCnt="0">
        <dgm:presLayoutVars>
          <dgm:dir/>
          <dgm:resizeHandles val="exact"/>
        </dgm:presLayoutVars>
      </dgm:prSet>
      <dgm:spPr/>
    </dgm:pt>
    <dgm:pt modelId="{0951B728-7E59-4D18-A16A-BD666ECE9BA1}" type="pres">
      <dgm:prSet presAssocID="{53657C28-0A1D-4DD5-B566-70A1A3EA8BB1}" presName="compNode" presStyleCnt="0"/>
      <dgm:spPr/>
    </dgm:pt>
    <dgm:pt modelId="{3A2E6B40-5C9D-4613-A66B-1EE14F8C129F}" type="pres">
      <dgm:prSet presAssocID="{53657C28-0A1D-4DD5-B566-70A1A3EA8BB1}" presName="iconBgRect" presStyleLbl="bgShp" presStyleIdx="0" presStyleCnt="4"/>
      <dgm:spPr/>
    </dgm:pt>
    <dgm:pt modelId="{C96B7654-FD1B-4C7C-B911-44D741B3238D}" type="pres">
      <dgm:prSet presAssocID="{53657C28-0A1D-4DD5-B566-70A1A3EA8BB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se with solid fill"/>
        </a:ext>
      </dgm:extLst>
    </dgm:pt>
    <dgm:pt modelId="{B940E9FB-6461-46E3-88CD-ACA7AB71FBBD}" type="pres">
      <dgm:prSet presAssocID="{53657C28-0A1D-4DD5-B566-70A1A3EA8BB1}" presName="spaceRect" presStyleCnt="0"/>
      <dgm:spPr/>
    </dgm:pt>
    <dgm:pt modelId="{51A4F8DF-2FAA-497D-B3BF-72EB7AC00EB2}" type="pres">
      <dgm:prSet presAssocID="{53657C28-0A1D-4DD5-B566-70A1A3EA8BB1}" presName="textRect" presStyleLbl="revTx" presStyleIdx="0" presStyleCnt="4">
        <dgm:presLayoutVars>
          <dgm:chMax val="1"/>
          <dgm:chPref val="1"/>
        </dgm:presLayoutVars>
      </dgm:prSet>
      <dgm:spPr/>
    </dgm:pt>
    <dgm:pt modelId="{F991AA1B-1A95-4BC1-9A72-D061133AD352}" type="pres">
      <dgm:prSet presAssocID="{979694F5-298E-424D-8EE3-9087363753DF}" presName="sibTrans" presStyleLbl="sibTrans2D1" presStyleIdx="0" presStyleCnt="0"/>
      <dgm:spPr/>
    </dgm:pt>
    <dgm:pt modelId="{689C11C2-33FA-431C-8745-A4B4121E31C2}" type="pres">
      <dgm:prSet presAssocID="{CB2BE606-CDEE-4FD1-9713-8328DCAECEA0}" presName="compNode" presStyleCnt="0"/>
      <dgm:spPr/>
    </dgm:pt>
    <dgm:pt modelId="{A8B431D4-31FA-4C3F-B00B-B236A01FFD34}" type="pres">
      <dgm:prSet presAssocID="{CB2BE606-CDEE-4FD1-9713-8328DCAECEA0}" presName="iconBgRect" presStyleLbl="bgShp" presStyleIdx="1" presStyleCnt="4" custLinFactNeighborX="5248" custLinFactNeighborY="3444"/>
      <dgm:spPr/>
    </dgm:pt>
    <dgm:pt modelId="{FDD9A716-3273-46CD-A231-0D854442B7B2}" type="pres">
      <dgm:prSet presAssocID="{CB2BE606-CDEE-4FD1-9713-8328DCAECE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 with solid fill"/>
        </a:ext>
      </dgm:extLst>
    </dgm:pt>
    <dgm:pt modelId="{9EE20DE2-9F63-4BBC-9CCE-26FE0444D6AF}" type="pres">
      <dgm:prSet presAssocID="{CB2BE606-CDEE-4FD1-9713-8328DCAECEA0}" presName="spaceRect" presStyleCnt="0"/>
      <dgm:spPr/>
    </dgm:pt>
    <dgm:pt modelId="{AFA93DA2-AAFE-4AB0-ACDB-3D5CD17A84FF}" type="pres">
      <dgm:prSet presAssocID="{CB2BE606-CDEE-4FD1-9713-8328DCAECEA0}" presName="textRect" presStyleLbl="revTx" presStyleIdx="1" presStyleCnt="4">
        <dgm:presLayoutVars>
          <dgm:chMax val="1"/>
          <dgm:chPref val="1"/>
        </dgm:presLayoutVars>
      </dgm:prSet>
      <dgm:spPr/>
    </dgm:pt>
    <dgm:pt modelId="{606B4681-B903-4E1C-9E7D-239F5733FEC3}" type="pres">
      <dgm:prSet presAssocID="{99A0529D-E0C1-4ED1-A0E8-49A0E5459CC2}" presName="sibTrans" presStyleLbl="sibTrans2D1" presStyleIdx="0" presStyleCnt="0"/>
      <dgm:spPr/>
    </dgm:pt>
    <dgm:pt modelId="{B708E463-B5B8-4B3B-825F-001F4147494F}" type="pres">
      <dgm:prSet presAssocID="{2D7F18C8-13A1-4BCC-BEAD-31AE57A31FE5}" presName="compNode" presStyleCnt="0"/>
      <dgm:spPr/>
    </dgm:pt>
    <dgm:pt modelId="{8D87EA99-B5F5-449A-97D9-8CC3237C4EE3}" type="pres">
      <dgm:prSet presAssocID="{2D7F18C8-13A1-4BCC-BEAD-31AE57A31FE5}" presName="iconBgRect" presStyleLbl="bgShp" presStyleIdx="2" presStyleCnt="4"/>
      <dgm:spPr/>
    </dgm:pt>
    <dgm:pt modelId="{B4A38751-D046-49A0-98A5-EBC069E7D14B}" type="pres">
      <dgm:prSet presAssocID="{2D7F18C8-13A1-4BCC-BEAD-31AE57A31F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Down with solid fill"/>
        </a:ext>
      </dgm:extLst>
    </dgm:pt>
    <dgm:pt modelId="{5F203D2F-9EF8-467C-96CF-96A049B40F53}" type="pres">
      <dgm:prSet presAssocID="{2D7F18C8-13A1-4BCC-BEAD-31AE57A31FE5}" presName="spaceRect" presStyleCnt="0"/>
      <dgm:spPr/>
    </dgm:pt>
    <dgm:pt modelId="{C38B91A1-B973-4CDE-9AF7-17AF77956606}" type="pres">
      <dgm:prSet presAssocID="{2D7F18C8-13A1-4BCC-BEAD-31AE57A31FE5}" presName="textRect" presStyleLbl="revTx" presStyleIdx="2" presStyleCnt="4">
        <dgm:presLayoutVars>
          <dgm:chMax val="1"/>
          <dgm:chPref val="1"/>
        </dgm:presLayoutVars>
      </dgm:prSet>
      <dgm:spPr/>
    </dgm:pt>
    <dgm:pt modelId="{B0790420-1FF8-4FE8-BAB5-F22A6A87B8CB}" type="pres">
      <dgm:prSet presAssocID="{6BBB8719-7B45-4738-AA3B-4BB72625ACAC}" presName="sibTrans" presStyleLbl="sibTrans2D1" presStyleIdx="0" presStyleCnt="0"/>
      <dgm:spPr/>
    </dgm:pt>
    <dgm:pt modelId="{D4079E40-068B-4225-AFEB-E912949C6F3F}" type="pres">
      <dgm:prSet presAssocID="{6E197DC4-FEE2-4F19-B3C2-3CE225560A97}" presName="compNode" presStyleCnt="0"/>
      <dgm:spPr/>
    </dgm:pt>
    <dgm:pt modelId="{AA589ACC-955C-4169-A026-3D8B3EC7F9C6}" type="pres">
      <dgm:prSet presAssocID="{6E197DC4-FEE2-4F19-B3C2-3CE225560A97}" presName="iconBgRect" presStyleLbl="bgShp" presStyleIdx="3" presStyleCnt="4"/>
      <dgm:spPr/>
    </dgm:pt>
    <dgm:pt modelId="{C28688CA-C9D4-4E58-8DFC-12651EC30170}" type="pres">
      <dgm:prSet presAssocID="{6E197DC4-FEE2-4F19-B3C2-3CE225560A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7B4A445-908E-4C01-8FEE-9E4DC4D24A4B}" type="pres">
      <dgm:prSet presAssocID="{6E197DC4-FEE2-4F19-B3C2-3CE225560A97}" presName="spaceRect" presStyleCnt="0"/>
      <dgm:spPr/>
    </dgm:pt>
    <dgm:pt modelId="{EBAF0A5F-DDA5-4ED8-891B-8F86B24F15F0}" type="pres">
      <dgm:prSet presAssocID="{6E197DC4-FEE2-4F19-B3C2-3CE225560A9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D7292B-93EC-4B33-AD05-CC31297CD389}" srcId="{909AB2EE-5A5F-4DDA-8565-78B75D115A80}" destId="{CB2BE606-CDEE-4FD1-9713-8328DCAECEA0}" srcOrd="1" destOrd="0" parTransId="{421FB732-2328-428A-86CD-5100BCAD56FF}" sibTransId="{99A0529D-E0C1-4ED1-A0E8-49A0E5459CC2}"/>
    <dgm:cxn modelId="{5F9BFC4B-38E5-4C90-BD79-6320A93BE021}" srcId="{909AB2EE-5A5F-4DDA-8565-78B75D115A80}" destId="{53657C28-0A1D-4DD5-B566-70A1A3EA8BB1}" srcOrd="0" destOrd="0" parTransId="{18FEDF6B-36CF-4DD2-B00B-566DBBFA0F6C}" sibTransId="{979694F5-298E-424D-8EE3-9087363753DF}"/>
    <dgm:cxn modelId="{EF2F004E-07F1-4762-B901-B44212179CEF}" type="presOf" srcId="{2D7F18C8-13A1-4BCC-BEAD-31AE57A31FE5}" destId="{C38B91A1-B973-4CDE-9AF7-17AF77956606}" srcOrd="0" destOrd="0" presId="urn:microsoft.com/office/officeart/2018/2/layout/IconCircleList"/>
    <dgm:cxn modelId="{78C7BB55-C834-4147-B1DD-308C724D2A10}" type="presOf" srcId="{99A0529D-E0C1-4ED1-A0E8-49A0E5459CC2}" destId="{606B4681-B903-4E1C-9E7D-239F5733FEC3}" srcOrd="0" destOrd="0" presId="urn:microsoft.com/office/officeart/2018/2/layout/IconCircleList"/>
    <dgm:cxn modelId="{3D0D9582-E62D-48A1-8136-3955D31925DE}" type="presOf" srcId="{53657C28-0A1D-4DD5-B566-70A1A3EA8BB1}" destId="{51A4F8DF-2FAA-497D-B3BF-72EB7AC00EB2}" srcOrd="0" destOrd="0" presId="urn:microsoft.com/office/officeart/2018/2/layout/IconCircleList"/>
    <dgm:cxn modelId="{9ED3B48B-DA19-4409-8C27-65558F24A19D}" type="presOf" srcId="{909AB2EE-5A5F-4DDA-8565-78B75D115A80}" destId="{D4D29E8F-5AA6-4FFD-A07E-4A16193421A9}" srcOrd="0" destOrd="0" presId="urn:microsoft.com/office/officeart/2018/2/layout/IconCircleList"/>
    <dgm:cxn modelId="{595FF7A5-A955-4520-B385-9C145A03FD2D}" type="presOf" srcId="{6E197DC4-FEE2-4F19-B3C2-3CE225560A97}" destId="{EBAF0A5F-DDA5-4ED8-891B-8F86B24F15F0}" srcOrd="0" destOrd="0" presId="urn:microsoft.com/office/officeart/2018/2/layout/IconCircleList"/>
    <dgm:cxn modelId="{C11F24B4-CD0D-4DFB-9218-B85B6BEE43BF}" type="presOf" srcId="{979694F5-298E-424D-8EE3-9087363753DF}" destId="{F991AA1B-1A95-4BC1-9A72-D061133AD352}" srcOrd="0" destOrd="0" presId="urn:microsoft.com/office/officeart/2018/2/layout/IconCircleList"/>
    <dgm:cxn modelId="{A74FFDC3-12E7-4C64-8592-95CFF2C2299E}" type="presOf" srcId="{6BBB8719-7B45-4738-AA3B-4BB72625ACAC}" destId="{B0790420-1FF8-4FE8-BAB5-F22A6A87B8CB}" srcOrd="0" destOrd="0" presId="urn:microsoft.com/office/officeart/2018/2/layout/IconCircleList"/>
    <dgm:cxn modelId="{B68414C5-8F76-422F-8304-A5E0ECF041E1}" type="presOf" srcId="{CB2BE606-CDEE-4FD1-9713-8328DCAECEA0}" destId="{AFA93DA2-AAFE-4AB0-ACDB-3D5CD17A84FF}" srcOrd="0" destOrd="0" presId="urn:microsoft.com/office/officeart/2018/2/layout/IconCircleList"/>
    <dgm:cxn modelId="{090F9BD6-A174-430E-B18B-48181E2C7D6E}" srcId="{909AB2EE-5A5F-4DDA-8565-78B75D115A80}" destId="{2D7F18C8-13A1-4BCC-BEAD-31AE57A31FE5}" srcOrd="2" destOrd="0" parTransId="{00846974-8F28-4CC4-88E7-165860D9C064}" sibTransId="{6BBB8719-7B45-4738-AA3B-4BB72625ACAC}"/>
    <dgm:cxn modelId="{5E58ACFA-8906-4F78-B1CF-E133B52453DD}" srcId="{909AB2EE-5A5F-4DDA-8565-78B75D115A80}" destId="{6E197DC4-FEE2-4F19-B3C2-3CE225560A97}" srcOrd="3" destOrd="0" parTransId="{A539DF0C-1386-4079-B731-288C2673E2BA}" sibTransId="{8D3AE582-0448-4BEA-AFB0-4A5CE68B937B}"/>
    <dgm:cxn modelId="{54A0AB14-23E3-4E98-939C-0C1C578571BD}" type="presParOf" srcId="{D4D29E8F-5AA6-4FFD-A07E-4A16193421A9}" destId="{76ECB340-8844-4B17-962F-176FCE654DD9}" srcOrd="0" destOrd="0" presId="urn:microsoft.com/office/officeart/2018/2/layout/IconCircleList"/>
    <dgm:cxn modelId="{BCDCC0AD-6344-458C-817F-9246B14D3A1F}" type="presParOf" srcId="{76ECB340-8844-4B17-962F-176FCE654DD9}" destId="{0951B728-7E59-4D18-A16A-BD666ECE9BA1}" srcOrd="0" destOrd="0" presId="urn:microsoft.com/office/officeart/2018/2/layout/IconCircleList"/>
    <dgm:cxn modelId="{E9BF3098-E3F6-4073-BD06-CAF574416E29}" type="presParOf" srcId="{0951B728-7E59-4D18-A16A-BD666ECE9BA1}" destId="{3A2E6B40-5C9D-4613-A66B-1EE14F8C129F}" srcOrd="0" destOrd="0" presId="urn:microsoft.com/office/officeart/2018/2/layout/IconCircleList"/>
    <dgm:cxn modelId="{A5CB7303-8011-4EEE-9786-DD8DAB47AC8D}" type="presParOf" srcId="{0951B728-7E59-4D18-A16A-BD666ECE9BA1}" destId="{C96B7654-FD1B-4C7C-B911-44D741B3238D}" srcOrd="1" destOrd="0" presId="urn:microsoft.com/office/officeart/2018/2/layout/IconCircleList"/>
    <dgm:cxn modelId="{55516740-6481-4E07-804F-21655DBF1213}" type="presParOf" srcId="{0951B728-7E59-4D18-A16A-BD666ECE9BA1}" destId="{B940E9FB-6461-46E3-88CD-ACA7AB71FBBD}" srcOrd="2" destOrd="0" presId="urn:microsoft.com/office/officeart/2018/2/layout/IconCircleList"/>
    <dgm:cxn modelId="{09905ED8-FCBC-4972-86E9-99343C45D9ED}" type="presParOf" srcId="{0951B728-7E59-4D18-A16A-BD666ECE9BA1}" destId="{51A4F8DF-2FAA-497D-B3BF-72EB7AC00EB2}" srcOrd="3" destOrd="0" presId="urn:microsoft.com/office/officeart/2018/2/layout/IconCircleList"/>
    <dgm:cxn modelId="{A07A1484-88C9-4D8E-8F42-6AA71BFE69AD}" type="presParOf" srcId="{76ECB340-8844-4B17-962F-176FCE654DD9}" destId="{F991AA1B-1A95-4BC1-9A72-D061133AD352}" srcOrd="1" destOrd="0" presId="urn:microsoft.com/office/officeart/2018/2/layout/IconCircleList"/>
    <dgm:cxn modelId="{FD3AE367-B6C2-444A-8975-4AB891AA33D5}" type="presParOf" srcId="{76ECB340-8844-4B17-962F-176FCE654DD9}" destId="{689C11C2-33FA-431C-8745-A4B4121E31C2}" srcOrd="2" destOrd="0" presId="urn:microsoft.com/office/officeart/2018/2/layout/IconCircleList"/>
    <dgm:cxn modelId="{2FC53A9E-B2BE-4DAE-B857-BF4CCAB5FC08}" type="presParOf" srcId="{689C11C2-33FA-431C-8745-A4B4121E31C2}" destId="{A8B431D4-31FA-4C3F-B00B-B236A01FFD34}" srcOrd="0" destOrd="0" presId="urn:microsoft.com/office/officeart/2018/2/layout/IconCircleList"/>
    <dgm:cxn modelId="{90506F56-E0AA-4601-83FB-DB7F6AD7BC54}" type="presParOf" srcId="{689C11C2-33FA-431C-8745-A4B4121E31C2}" destId="{FDD9A716-3273-46CD-A231-0D854442B7B2}" srcOrd="1" destOrd="0" presId="urn:microsoft.com/office/officeart/2018/2/layout/IconCircleList"/>
    <dgm:cxn modelId="{AF62BF6A-B1AF-4E65-8FC5-171591EC5FED}" type="presParOf" srcId="{689C11C2-33FA-431C-8745-A4B4121E31C2}" destId="{9EE20DE2-9F63-4BBC-9CCE-26FE0444D6AF}" srcOrd="2" destOrd="0" presId="urn:microsoft.com/office/officeart/2018/2/layout/IconCircleList"/>
    <dgm:cxn modelId="{71A25720-E012-460A-B519-DF693311E8BC}" type="presParOf" srcId="{689C11C2-33FA-431C-8745-A4B4121E31C2}" destId="{AFA93DA2-AAFE-4AB0-ACDB-3D5CD17A84FF}" srcOrd="3" destOrd="0" presId="urn:microsoft.com/office/officeart/2018/2/layout/IconCircleList"/>
    <dgm:cxn modelId="{4BAE965A-2B6D-4718-B670-3894E7BEEBD9}" type="presParOf" srcId="{76ECB340-8844-4B17-962F-176FCE654DD9}" destId="{606B4681-B903-4E1C-9E7D-239F5733FEC3}" srcOrd="3" destOrd="0" presId="urn:microsoft.com/office/officeart/2018/2/layout/IconCircleList"/>
    <dgm:cxn modelId="{AECD0451-5908-4B78-B784-2E1A84EB15EF}" type="presParOf" srcId="{76ECB340-8844-4B17-962F-176FCE654DD9}" destId="{B708E463-B5B8-4B3B-825F-001F4147494F}" srcOrd="4" destOrd="0" presId="urn:microsoft.com/office/officeart/2018/2/layout/IconCircleList"/>
    <dgm:cxn modelId="{5FE66AB6-7CB6-4E23-95E0-2D04CC43A814}" type="presParOf" srcId="{B708E463-B5B8-4B3B-825F-001F4147494F}" destId="{8D87EA99-B5F5-449A-97D9-8CC3237C4EE3}" srcOrd="0" destOrd="0" presId="urn:microsoft.com/office/officeart/2018/2/layout/IconCircleList"/>
    <dgm:cxn modelId="{C1206940-6BA8-4713-9E16-E690CAB7D220}" type="presParOf" srcId="{B708E463-B5B8-4B3B-825F-001F4147494F}" destId="{B4A38751-D046-49A0-98A5-EBC069E7D14B}" srcOrd="1" destOrd="0" presId="urn:microsoft.com/office/officeart/2018/2/layout/IconCircleList"/>
    <dgm:cxn modelId="{1B8707B7-9285-4A76-88FC-15589F9D3D65}" type="presParOf" srcId="{B708E463-B5B8-4B3B-825F-001F4147494F}" destId="{5F203D2F-9EF8-467C-96CF-96A049B40F53}" srcOrd="2" destOrd="0" presId="urn:microsoft.com/office/officeart/2018/2/layout/IconCircleList"/>
    <dgm:cxn modelId="{4072A8CE-E678-448B-85FB-4001D964490A}" type="presParOf" srcId="{B708E463-B5B8-4B3B-825F-001F4147494F}" destId="{C38B91A1-B973-4CDE-9AF7-17AF77956606}" srcOrd="3" destOrd="0" presId="urn:microsoft.com/office/officeart/2018/2/layout/IconCircleList"/>
    <dgm:cxn modelId="{47A7CAB9-6A4E-4219-8DFC-5E9107FDB1FC}" type="presParOf" srcId="{76ECB340-8844-4B17-962F-176FCE654DD9}" destId="{B0790420-1FF8-4FE8-BAB5-F22A6A87B8CB}" srcOrd="5" destOrd="0" presId="urn:microsoft.com/office/officeart/2018/2/layout/IconCircleList"/>
    <dgm:cxn modelId="{0766BE2D-DB64-44B0-BE55-A00F835A342B}" type="presParOf" srcId="{76ECB340-8844-4B17-962F-176FCE654DD9}" destId="{D4079E40-068B-4225-AFEB-E912949C6F3F}" srcOrd="6" destOrd="0" presId="urn:microsoft.com/office/officeart/2018/2/layout/IconCircleList"/>
    <dgm:cxn modelId="{D53A7418-9EF8-48FE-BE88-33C43A99BB9C}" type="presParOf" srcId="{D4079E40-068B-4225-AFEB-E912949C6F3F}" destId="{AA589ACC-955C-4169-A026-3D8B3EC7F9C6}" srcOrd="0" destOrd="0" presId="urn:microsoft.com/office/officeart/2018/2/layout/IconCircleList"/>
    <dgm:cxn modelId="{74F8C8C9-3292-4AA8-A4AF-105F8F1943A1}" type="presParOf" srcId="{D4079E40-068B-4225-AFEB-E912949C6F3F}" destId="{C28688CA-C9D4-4E58-8DFC-12651EC30170}" srcOrd="1" destOrd="0" presId="urn:microsoft.com/office/officeart/2018/2/layout/IconCircleList"/>
    <dgm:cxn modelId="{71928D39-41AC-4620-833F-99CB5B4F9A87}" type="presParOf" srcId="{D4079E40-068B-4225-AFEB-E912949C6F3F}" destId="{A7B4A445-908E-4C01-8FEE-9E4DC4D24A4B}" srcOrd="2" destOrd="0" presId="urn:microsoft.com/office/officeart/2018/2/layout/IconCircleList"/>
    <dgm:cxn modelId="{61334874-D2F3-44B2-8CC8-0675F5F9FBA9}" type="presParOf" srcId="{D4079E40-068B-4225-AFEB-E912949C6F3F}" destId="{EBAF0A5F-DDA5-4ED8-891B-8F86B24F15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6B8D7-1B79-4CE7-9BFA-C2F782D9E24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2F489A-4EFA-4333-9C47-E1FFE4931CD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Asynchronous:</a:t>
          </a:r>
          <a:endParaRPr lang="en-US"/>
        </a:p>
      </dgm:t>
    </dgm:pt>
    <dgm:pt modelId="{17260C28-7EDD-4B36-B7DF-8C7B047C6C70}" type="parTrans" cxnId="{541C0107-0BC9-4E34-95CF-F1AF63EF1B9B}">
      <dgm:prSet/>
      <dgm:spPr/>
      <dgm:t>
        <a:bodyPr/>
        <a:lstStyle/>
        <a:p>
          <a:endParaRPr lang="en-US"/>
        </a:p>
      </dgm:t>
    </dgm:pt>
    <dgm:pt modelId="{0A74C3CF-20FA-48C8-96EC-E8910872AC40}" type="sibTrans" cxnId="{541C0107-0BC9-4E34-95CF-F1AF63EF1B9B}">
      <dgm:prSet/>
      <dgm:spPr/>
      <dgm:t>
        <a:bodyPr/>
        <a:lstStyle/>
        <a:p>
          <a:endParaRPr lang="en-US"/>
        </a:p>
      </dgm:t>
    </dgm:pt>
    <dgm:pt modelId="{1E19A9D5-F050-48ED-9CCE-0C6664D3B4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documentation</a:t>
          </a:r>
        </a:p>
      </dgm:t>
    </dgm:pt>
    <dgm:pt modelId="{E7D36884-40E1-4A48-91D8-FB765569B5FA}" type="parTrans" cxnId="{EA3C93BB-34D1-4B3D-91D3-210AF906898D}">
      <dgm:prSet/>
      <dgm:spPr/>
      <dgm:t>
        <a:bodyPr/>
        <a:lstStyle/>
        <a:p>
          <a:endParaRPr lang="en-US"/>
        </a:p>
      </dgm:t>
    </dgm:pt>
    <dgm:pt modelId="{09CD3FAB-37F0-4255-B7D4-AA154921ED45}" type="sibTrans" cxnId="{EA3C93BB-34D1-4B3D-91D3-210AF906898D}">
      <dgm:prSet/>
      <dgm:spPr/>
      <dgm:t>
        <a:bodyPr/>
        <a:lstStyle/>
        <a:p>
          <a:endParaRPr lang="en-US"/>
        </a:p>
      </dgm:t>
    </dgm:pt>
    <dgm:pt modelId="{6DDB1EF3-F7E7-4D9E-B25B-1BAAC1B3C8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Online courses</a:t>
          </a:r>
        </a:p>
      </dgm:t>
    </dgm:pt>
    <dgm:pt modelId="{72174DEF-DEAA-462B-928E-B4BCCA8F0FE5}" type="parTrans" cxnId="{E989813C-8E41-47AC-9354-4F09276DEC4B}">
      <dgm:prSet/>
      <dgm:spPr/>
      <dgm:t>
        <a:bodyPr/>
        <a:lstStyle/>
        <a:p>
          <a:endParaRPr lang="en-US"/>
        </a:p>
      </dgm:t>
    </dgm:pt>
    <dgm:pt modelId="{1ED8EA67-FB80-40D3-B1CD-985763B084EE}" type="sibTrans" cxnId="{E989813C-8E41-47AC-9354-4F09276DEC4B}">
      <dgm:prSet/>
      <dgm:spPr/>
      <dgm:t>
        <a:bodyPr/>
        <a:lstStyle/>
        <a:p>
          <a:endParaRPr lang="en-US"/>
        </a:p>
      </dgm:t>
    </dgm:pt>
    <dgm:pt modelId="{6E525596-FD52-4879-A73B-2474136FAF7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Synchronous:</a:t>
          </a:r>
          <a:endParaRPr lang="en-US"/>
        </a:p>
      </dgm:t>
    </dgm:pt>
    <dgm:pt modelId="{AC90A9F3-6845-4338-A783-B06AAB8FC869}" type="parTrans" cxnId="{4326C557-7C70-4C1E-B4A6-A9614251C79F}">
      <dgm:prSet/>
      <dgm:spPr/>
      <dgm:t>
        <a:bodyPr/>
        <a:lstStyle/>
        <a:p>
          <a:endParaRPr lang="en-US"/>
        </a:p>
      </dgm:t>
    </dgm:pt>
    <dgm:pt modelId="{2B03E93F-BA4D-46EB-9DD6-CB8A94ACD623}" type="sibTrans" cxnId="{4326C557-7C70-4C1E-B4A6-A9614251C79F}">
      <dgm:prSet/>
      <dgm:spPr/>
      <dgm:t>
        <a:bodyPr/>
        <a:lstStyle/>
        <a:p>
          <a:endParaRPr lang="en-US"/>
        </a:p>
      </dgm:t>
    </dgm:pt>
    <dgm:pt modelId="{21FB596C-F3BE-43F2-9CBF-A7325CA4D7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Quarterly training opportunities</a:t>
          </a:r>
        </a:p>
      </dgm:t>
    </dgm:pt>
    <dgm:pt modelId="{240037AF-01B9-4858-A2C7-ECFE70B9D2C1}" type="parTrans" cxnId="{77DFD94F-AAB2-4499-8249-D6AFF4EEDE28}">
      <dgm:prSet/>
      <dgm:spPr/>
      <dgm:t>
        <a:bodyPr/>
        <a:lstStyle/>
        <a:p>
          <a:endParaRPr lang="en-US"/>
        </a:p>
      </dgm:t>
    </dgm:pt>
    <dgm:pt modelId="{A083933C-A9D2-446B-94A2-32C908FD0CBA}" type="sibTrans" cxnId="{77DFD94F-AAB2-4499-8249-D6AFF4EEDE28}">
      <dgm:prSet/>
      <dgm:spPr/>
      <dgm:t>
        <a:bodyPr/>
        <a:lstStyle/>
        <a:p>
          <a:endParaRPr lang="en-US"/>
        </a:p>
      </dgm:t>
    </dgm:pt>
    <dgm:pt modelId="{3F1C2D52-2BBD-4790-9318-95C62AF8B2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Quarterly group meetings</a:t>
          </a:r>
        </a:p>
      </dgm:t>
    </dgm:pt>
    <dgm:pt modelId="{D96E50D5-791E-4EFA-A004-D50565801D2B}" type="parTrans" cxnId="{AD745A30-45AE-4A94-BCB0-E8CB45644E69}">
      <dgm:prSet/>
      <dgm:spPr/>
      <dgm:t>
        <a:bodyPr/>
        <a:lstStyle/>
        <a:p>
          <a:endParaRPr lang="en-US"/>
        </a:p>
      </dgm:t>
    </dgm:pt>
    <dgm:pt modelId="{FD38F705-1DFD-43F6-ABA2-4E9885515AD1}" type="sibTrans" cxnId="{AD745A30-45AE-4A94-BCB0-E8CB45644E69}">
      <dgm:prSet/>
      <dgm:spPr/>
      <dgm:t>
        <a:bodyPr/>
        <a:lstStyle/>
        <a:p>
          <a:endParaRPr lang="en-US"/>
        </a:p>
      </dgm:t>
    </dgm:pt>
    <dgm:pt modelId="{6BD40BAA-81AE-435B-933D-0E4A4C94CD6C}" type="pres">
      <dgm:prSet presAssocID="{7CF6B8D7-1B79-4CE7-9BFA-C2F782D9E243}" presName="root" presStyleCnt="0">
        <dgm:presLayoutVars>
          <dgm:dir/>
          <dgm:resizeHandles val="exact"/>
        </dgm:presLayoutVars>
      </dgm:prSet>
      <dgm:spPr/>
    </dgm:pt>
    <dgm:pt modelId="{02042EE9-B5F0-490A-A7FF-B49ADEE304D6}" type="pres">
      <dgm:prSet presAssocID="{012F489A-4EFA-4333-9C47-E1FFE4931CD2}" presName="compNode" presStyleCnt="0"/>
      <dgm:spPr/>
    </dgm:pt>
    <dgm:pt modelId="{C325C56A-A32A-4F2A-8FA2-EF77C2093382}" type="pres">
      <dgm:prSet presAssocID="{012F489A-4EFA-4333-9C47-E1FFE4931CD2}" presName="iconRect" presStyleLbl="node1" presStyleIdx="0" presStyleCnt="2" custLinFactX="139995" custLinFactNeighborX="200000" custLinFactNeighborY="49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2CABA06-6F3C-43C3-962B-F64C67918BB3}" type="pres">
      <dgm:prSet presAssocID="{012F489A-4EFA-4333-9C47-E1FFE4931CD2}" presName="iconSpace" presStyleCnt="0"/>
      <dgm:spPr/>
    </dgm:pt>
    <dgm:pt modelId="{3D000D78-4CD6-44CA-BA04-A5832D7BEDAC}" type="pres">
      <dgm:prSet presAssocID="{012F489A-4EFA-4333-9C47-E1FFE4931CD2}" presName="parTx" presStyleLbl="revTx" presStyleIdx="0" presStyleCnt="4">
        <dgm:presLayoutVars>
          <dgm:chMax val="0"/>
          <dgm:chPref val="0"/>
        </dgm:presLayoutVars>
      </dgm:prSet>
      <dgm:spPr/>
    </dgm:pt>
    <dgm:pt modelId="{999A5090-7D56-4D36-B12F-4A6097906F27}" type="pres">
      <dgm:prSet presAssocID="{012F489A-4EFA-4333-9C47-E1FFE4931CD2}" presName="txSpace" presStyleCnt="0"/>
      <dgm:spPr/>
    </dgm:pt>
    <dgm:pt modelId="{20392C1D-244B-41C8-AF72-39C2F4F3A89C}" type="pres">
      <dgm:prSet presAssocID="{012F489A-4EFA-4333-9C47-E1FFE4931CD2}" presName="desTx" presStyleLbl="revTx" presStyleIdx="1" presStyleCnt="4">
        <dgm:presLayoutVars/>
      </dgm:prSet>
      <dgm:spPr/>
    </dgm:pt>
    <dgm:pt modelId="{5AF56A33-C982-454A-BB8B-FC68E7D9E65D}" type="pres">
      <dgm:prSet presAssocID="{0A74C3CF-20FA-48C8-96EC-E8910872AC40}" presName="sibTrans" presStyleCnt="0"/>
      <dgm:spPr/>
    </dgm:pt>
    <dgm:pt modelId="{C690CD1D-16ED-421C-A403-E3E53E49AF74}" type="pres">
      <dgm:prSet presAssocID="{6E525596-FD52-4879-A73B-2474136FAF79}" presName="compNode" presStyleCnt="0"/>
      <dgm:spPr/>
    </dgm:pt>
    <dgm:pt modelId="{EB95DE8B-A061-4D43-A431-ADDF2F610409}" type="pres">
      <dgm:prSet presAssocID="{6E525596-FD52-4879-A73B-2474136FAF79}" presName="iconRect" presStyleLbl="node1" presStyleIdx="1" presStyleCnt="2" custLinFactX="-137323" custLinFactNeighborX="-200000" custLinFactNeighborY="47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B62FC5B7-DF81-4705-921E-2AF1C07A8D54}" type="pres">
      <dgm:prSet presAssocID="{6E525596-FD52-4879-A73B-2474136FAF79}" presName="iconSpace" presStyleCnt="0"/>
      <dgm:spPr/>
    </dgm:pt>
    <dgm:pt modelId="{DC2E2E37-A4C5-4129-89E3-FD63B015E09F}" type="pres">
      <dgm:prSet presAssocID="{6E525596-FD52-4879-A73B-2474136FAF79}" presName="parTx" presStyleLbl="revTx" presStyleIdx="2" presStyleCnt="4">
        <dgm:presLayoutVars>
          <dgm:chMax val="0"/>
          <dgm:chPref val="0"/>
        </dgm:presLayoutVars>
      </dgm:prSet>
      <dgm:spPr/>
    </dgm:pt>
    <dgm:pt modelId="{D86ED4D6-3823-4119-8E2E-50613219DCD8}" type="pres">
      <dgm:prSet presAssocID="{6E525596-FD52-4879-A73B-2474136FAF79}" presName="txSpace" presStyleCnt="0"/>
      <dgm:spPr/>
    </dgm:pt>
    <dgm:pt modelId="{ED878ACD-860C-4D70-985D-8834D4864133}" type="pres">
      <dgm:prSet presAssocID="{6E525596-FD52-4879-A73B-2474136FAF79}" presName="desTx" presStyleLbl="revTx" presStyleIdx="3" presStyleCnt="4">
        <dgm:presLayoutVars/>
      </dgm:prSet>
      <dgm:spPr/>
    </dgm:pt>
  </dgm:ptLst>
  <dgm:cxnLst>
    <dgm:cxn modelId="{541C0107-0BC9-4E34-95CF-F1AF63EF1B9B}" srcId="{7CF6B8D7-1B79-4CE7-9BFA-C2F782D9E243}" destId="{012F489A-4EFA-4333-9C47-E1FFE4931CD2}" srcOrd="0" destOrd="0" parTransId="{17260C28-7EDD-4B36-B7DF-8C7B047C6C70}" sibTransId="{0A74C3CF-20FA-48C8-96EC-E8910872AC40}"/>
    <dgm:cxn modelId="{AD745A30-45AE-4A94-BCB0-E8CB45644E69}" srcId="{6E525596-FD52-4879-A73B-2474136FAF79}" destId="{3F1C2D52-2BBD-4790-9318-95C62AF8B207}" srcOrd="1" destOrd="0" parTransId="{D96E50D5-791E-4EFA-A004-D50565801D2B}" sibTransId="{FD38F705-1DFD-43F6-ABA2-4E9885515AD1}"/>
    <dgm:cxn modelId="{E989813C-8E41-47AC-9354-4F09276DEC4B}" srcId="{012F489A-4EFA-4333-9C47-E1FFE4931CD2}" destId="{6DDB1EF3-F7E7-4D9E-B25B-1BAAC1B3C83A}" srcOrd="1" destOrd="0" parTransId="{72174DEF-DEAA-462B-928E-B4BCCA8F0FE5}" sibTransId="{1ED8EA67-FB80-40D3-B1CD-985763B084EE}"/>
    <dgm:cxn modelId="{228C604D-1A17-48B7-A383-ED9C7A757E84}" type="presOf" srcId="{012F489A-4EFA-4333-9C47-E1FFE4931CD2}" destId="{3D000D78-4CD6-44CA-BA04-A5832D7BEDAC}" srcOrd="0" destOrd="0" presId="urn:microsoft.com/office/officeart/2018/5/layout/CenteredIconLabelDescriptionList"/>
    <dgm:cxn modelId="{77DFD94F-AAB2-4499-8249-D6AFF4EEDE28}" srcId="{6E525596-FD52-4879-A73B-2474136FAF79}" destId="{21FB596C-F3BE-43F2-9CBF-A7325CA4D7ED}" srcOrd="0" destOrd="0" parTransId="{240037AF-01B9-4858-A2C7-ECFE70B9D2C1}" sibTransId="{A083933C-A9D2-446B-94A2-32C908FD0CBA}"/>
    <dgm:cxn modelId="{75B84474-63DC-4759-A752-8391CB806D4B}" type="presOf" srcId="{6DDB1EF3-F7E7-4D9E-B25B-1BAAC1B3C83A}" destId="{20392C1D-244B-41C8-AF72-39C2F4F3A89C}" srcOrd="0" destOrd="1" presId="urn:microsoft.com/office/officeart/2018/5/layout/CenteredIconLabelDescriptionList"/>
    <dgm:cxn modelId="{4326C557-7C70-4C1E-B4A6-A9614251C79F}" srcId="{7CF6B8D7-1B79-4CE7-9BFA-C2F782D9E243}" destId="{6E525596-FD52-4879-A73B-2474136FAF79}" srcOrd="1" destOrd="0" parTransId="{AC90A9F3-6845-4338-A783-B06AAB8FC869}" sibTransId="{2B03E93F-BA4D-46EB-9DD6-CB8A94ACD623}"/>
    <dgm:cxn modelId="{23B16D9A-D758-40E8-BFA5-B724B8AF3A73}" type="presOf" srcId="{1E19A9D5-F050-48ED-9CCE-0C6664D3B45B}" destId="{20392C1D-244B-41C8-AF72-39C2F4F3A89C}" srcOrd="0" destOrd="0" presId="urn:microsoft.com/office/officeart/2018/5/layout/CenteredIconLabelDescriptionList"/>
    <dgm:cxn modelId="{7DAFB5A7-F079-412F-82DE-DE8D548425CB}" type="presOf" srcId="{3F1C2D52-2BBD-4790-9318-95C62AF8B207}" destId="{ED878ACD-860C-4D70-985D-8834D4864133}" srcOrd="0" destOrd="1" presId="urn:microsoft.com/office/officeart/2018/5/layout/CenteredIconLabelDescriptionList"/>
    <dgm:cxn modelId="{B84387AE-3FE2-4C60-A5DC-E3646D4D6248}" type="presOf" srcId="{6E525596-FD52-4879-A73B-2474136FAF79}" destId="{DC2E2E37-A4C5-4129-89E3-FD63B015E09F}" srcOrd="0" destOrd="0" presId="urn:microsoft.com/office/officeart/2018/5/layout/CenteredIconLabelDescriptionList"/>
    <dgm:cxn modelId="{EA3C93BB-34D1-4B3D-91D3-210AF906898D}" srcId="{012F489A-4EFA-4333-9C47-E1FFE4931CD2}" destId="{1E19A9D5-F050-48ED-9CCE-0C6664D3B45B}" srcOrd="0" destOrd="0" parTransId="{E7D36884-40E1-4A48-91D8-FB765569B5FA}" sibTransId="{09CD3FAB-37F0-4255-B7D4-AA154921ED45}"/>
    <dgm:cxn modelId="{0602A8D7-B907-41AC-8C95-80F8E6B1F5A0}" type="presOf" srcId="{7CF6B8D7-1B79-4CE7-9BFA-C2F782D9E243}" destId="{6BD40BAA-81AE-435B-933D-0E4A4C94CD6C}" srcOrd="0" destOrd="0" presId="urn:microsoft.com/office/officeart/2018/5/layout/CenteredIconLabelDescriptionList"/>
    <dgm:cxn modelId="{BBD27AF1-1C60-4DAB-A588-2B7F45A69924}" type="presOf" srcId="{21FB596C-F3BE-43F2-9CBF-A7325CA4D7ED}" destId="{ED878ACD-860C-4D70-985D-8834D4864133}" srcOrd="0" destOrd="0" presId="urn:microsoft.com/office/officeart/2018/5/layout/CenteredIconLabelDescriptionList"/>
    <dgm:cxn modelId="{F5CEE288-E256-4ED9-89A3-2449D1B65382}" type="presParOf" srcId="{6BD40BAA-81AE-435B-933D-0E4A4C94CD6C}" destId="{02042EE9-B5F0-490A-A7FF-B49ADEE304D6}" srcOrd="0" destOrd="0" presId="urn:microsoft.com/office/officeart/2018/5/layout/CenteredIconLabelDescriptionList"/>
    <dgm:cxn modelId="{460A6C0F-2763-4A68-B937-73FF56100E92}" type="presParOf" srcId="{02042EE9-B5F0-490A-A7FF-B49ADEE304D6}" destId="{C325C56A-A32A-4F2A-8FA2-EF77C2093382}" srcOrd="0" destOrd="0" presId="urn:microsoft.com/office/officeart/2018/5/layout/CenteredIconLabelDescriptionList"/>
    <dgm:cxn modelId="{A3A48862-AFA0-4E23-94E5-911E25956F7C}" type="presParOf" srcId="{02042EE9-B5F0-490A-A7FF-B49ADEE304D6}" destId="{C2CABA06-6F3C-43C3-962B-F64C67918BB3}" srcOrd="1" destOrd="0" presId="urn:microsoft.com/office/officeart/2018/5/layout/CenteredIconLabelDescriptionList"/>
    <dgm:cxn modelId="{B7A1D1A2-9B64-430A-9954-4C1D20A0BB0C}" type="presParOf" srcId="{02042EE9-B5F0-490A-A7FF-B49ADEE304D6}" destId="{3D000D78-4CD6-44CA-BA04-A5832D7BEDAC}" srcOrd="2" destOrd="0" presId="urn:microsoft.com/office/officeart/2018/5/layout/CenteredIconLabelDescriptionList"/>
    <dgm:cxn modelId="{570F6AB4-D36E-40C4-82EB-B595388D4A8D}" type="presParOf" srcId="{02042EE9-B5F0-490A-A7FF-B49ADEE304D6}" destId="{999A5090-7D56-4D36-B12F-4A6097906F27}" srcOrd="3" destOrd="0" presId="urn:microsoft.com/office/officeart/2018/5/layout/CenteredIconLabelDescriptionList"/>
    <dgm:cxn modelId="{8FA826DF-E301-4FA8-8B3A-C338EA75D1CF}" type="presParOf" srcId="{02042EE9-B5F0-490A-A7FF-B49ADEE304D6}" destId="{20392C1D-244B-41C8-AF72-39C2F4F3A89C}" srcOrd="4" destOrd="0" presId="urn:microsoft.com/office/officeart/2018/5/layout/CenteredIconLabelDescriptionList"/>
    <dgm:cxn modelId="{86E2B7F2-4B97-4D8D-8102-4B28748CECCF}" type="presParOf" srcId="{6BD40BAA-81AE-435B-933D-0E4A4C94CD6C}" destId="{5AF56A33-C982-454A-BB8B-FC68E7D9E65D}" srcOrd="1" destOrd="0" presId="urn:microsoft.com/office/officeart/2018/5/layout/CenteredIconLabelDescriptionList"/>
    <dgm:cxn modelId="{16522560-D8F8-4B70-AD78-170FE60A61F1}" type="presParOf" srcId="{6BD40BAA-81AE-435B-933D-0E4A4C94CD6C}" destId="{C690CD1D-16ED-421C-A403-E3E53E49AF74}" srcOrd="2" destOrd="0" presId="urn:microsoft.com/office/officeart/2018/5/layout/CenteredIconLabelDescriptionList"/>
    <dgm:cxn modelId="{7DF30209-B0AA-4B74-951A-F86A1491996C}" type="presParOf" srcId="{C690CD1D-16ED-421C-A403-E3E53E49AF74}" destId="{EB95DE8B-A061-4D43-A431-ADDF2F610409}" srcOrd="0" destOrd="0" presId="urn:microsoft.com/office/officeart/2018/5/layout/CenteredIconLabelDescriptionList"/>
    <dgm:cxn modelId="{1F0C3EE2-8BC5-41C9-9EA8-D9A5EBF6120A}" type="presParOf" srcId="{C690CD1D-16ED-421C-A403-E3E53E49AF74}" destId="{B62FC5B7-DF81-4705-921E-2AF1C07A8D54}" srcOrd="1" destOrd="0" presId="urn:microsoft.com/office/officeart/2018/5/layout/CenteredIconLabelDescriptionList"/>
    <dgm:cxn modelId="{3D61B6CF-DFA5-464E-8D6A-60554AC56649}" type="presParOf" srcId="{C690CD1D-16ED-421C-A403-E3E53E49AF74}" destId="{DC2E2E37-A4C5-4129-89E3-FD63B015E09F}" srcOrd="2" destOrd="0" presId="urn:microsoft.com/office/officeart/2018/5/layout/CenteredIconLabelDescriptionList"/>
    <dgm:cxn modelId="{446C7C41-97EB-4DFB-9BEE-B651D28C271F}" type="presParOf" srcId="{C690CD1D-16ED-421C-A403-E3E53E49AF74}" destId="{D86ED4D6-3823-4119-8E2E-50613219DCD8}" srcOrd="3" destOrd="0" presId="urn:microsoft.com/office/officeart/2018/5/layout/CenteredIconLabelDescriptionList"/>
    <dgm:cxn modelId="{79452206-8EBF-4D88-B983-585AC3BEB4CC}" type="presParOf" srcId="{C690CD1D-16ED-421C-A403-E3E53E49AF74}" destId="{ED878ACD-860C-4D70-985D-8834D486413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89A24-C92D-4326-A58E-4EA1E53708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66911-0BA8-4194-AC5A-1FAD97EE65A9}">
      <dgm:prSet/>
      <dgm:spPr/>
      <dgm:t>
        <a:bodyPr/>
        <a:lstStyle/>
        <a:p>
          <a:r>
            <a:rPr lang="en-US" b="1"/>
            <a:t>Managing Upgrades</a:t>
          </a:r>
          <a:endParaRPr lang="en-US"/>
        </a:p>
      </dgm:t>
    </dgm:pt>
    <dgm:pt modelId="{68379CBB-2346-4207-94AE-C22DF801AAE7}" type="parTrans" cxnId="{4910D67C-DFF8-4BEC-B62E-E8506F6A9C3A}">
      <dgm:prSet/>
      <dgm:spPr/>
      <dgm:t>
        <a:bodyPr/>
        <a:lstStyle/>
        <a:p>
          <a:endParaRPr lang="en-US"/>
        </a:p>
      </dgm:t>
    </dgm:pt>
    <dgm:pt modelId="{E594F6CE-FEF5-4D51-A342-85A4C6F7B0FC}" type="sibTrans" cxnId="{4910D67C-DFF8-4BEC-B62E-E8506F6A9C3A}">
      <dgm:prSet/>
      <dgm:spPr/>
      <dgm:t>
        <a:bodyPr/>
        <a:lstStyle/>
        <a:p>
          <a:endParaRPr lang="en-US"/>
        </a:p>
      </dgm:t>
    </dgm:pt>
    <dgm:pt modelId="{7EC963A5-C1D5-4747-B8B4-68AC7AD2E964}">
      <dgm:prSet/>
      <dgm:spPr/>
      <dgm:t>
        <a:bodyPr/>
        <a:lstStyle/>
        <a:p>
          <a:r>
            <a:rPr lang="en-US"/>
            <a:t>Review new settings and features </a:t>
          </a:r>
        </a:p>
      </dgm:t>
    </dgm:pt>
    <dgm:pt modelId="{4D525F6B-E13F-4FA5-A89B-A7002F71D95F}" type="parTrans" cxnId="{F0068D4B-89F7-444D-842F-C0BBA5E62690}">
      <dgm:prSet/>
      <dgm:spPr/>
      <dgm:t>
        <a:bodyPr/>
        <a:lstStyle/>
        <a:p>
          <a:endParaRPr lang="en-US"/>
        </a:p>
      </dgm:t>
    </dgm:pt>
    <dgm:pt modelId="{82E01BE3-1653-4171-8A0D-B87DF6CE1278}" type="sibTrans" cxnId="{F0068D4B-89F7-444D-842F-C0BBA5E62690}">
      <dgm:prSet/>
      <dgm:spPr/>
      <dgm:t>
        <a:bodyPr/>
        <a:lstStyle/>
        <a:p>
          <a:endParaRPr lang="en-US"/>
        </a:p>
      </dgm:t>
    </dgm:pt>
    <dgm:pt modelId="{38178A49-D194-4BA0-A599-360661A7BE0D}">
      <dgm:prSet/>
      <dgm:spPr/>
      <dgm:t>
        <a:bodyPr/>
        <a:lstStyle/>
        <a:p>
          <a:r>
            <a:rPr lang="en-US"/>
            <a:t>Identify documentation needs</a:t>
          </a:r>
        </a:p>
      </dgm:t>
    </dgm:pt>
    <dgm:pt modelId="{628C4113-C126-4B4D-A3F6-535778439E57}" type="parTrans" cxnId="{EFC06D68-BA50-4A5F-8217-886527E202B8}">
      <dgm:prSet/>
      <dgm:spPr/>
      <dgm:t>
        <a:bodyPr/>
        <a:lstStyle/>
        <a:p>
          <a:endParaRPr lang="en-US"/>
        </a:p>
      </dgm:t>
    </dgm:pt>
    <dgm:pt modelId="{C5723009-B508-4171-92D7-BCE666FFC7D5}" type="sibTrans" cxnId="{EFC06D68-BA50-4A5F-8217-886527E202B8}">
      <dgm:prSet/>
      <dgm:spPr/>
      <dgm:t>
        <a:bodyPr/>
        <a:lstStyle/>
        <a:p>
          <a:endParaRPr lang="en-US"/>
        </a:p>
      </dgm:t>
    </dgm:pt>
    <dgm:pt modelId="{10CBE48F-E5FF-487C-934E-D24D5E4E889E}">
      <dgm:prSet/>
      <dgm:spPr/>
      <dgm:t>
        <a:bodyPr/>
        <a:lstStyle/>
        <a:p>
          <a:r>
            <a:rPr lang="en-US"/>
            <a:t>Staff member assigned ownership</a:t>
          </a:r>
        </a:p>
      </dgm:t>
    </dgm:pt>
    <dgm:pt modelId="{8D9B7F76-0360-4799-860C-D407A8241D72}" type="parTrans" cxnId="{CBFBF8C9-4D42-4374-9E85-19DF75EA30BC}">
      <dgm:prSet/>
      <dgm:spPr/>
      <dgm:t>
        <a:bodyPr/>
        <a:lstStyle/>
        <a:p>
          <a:endParaRPr lang="en-US"/>
        </a:p>
      </dgm:t>
    </dgm:pt>
    <dgm:pt modelId="{B0A4E18B-D028-4E96-8C75-12990192BFD2}" type="sibTrans" cxnId="{CBFBF8C9-4D42-4374-9E85-19DF75EA30BC}">
      <dgm:prSet/>
      <dgm:spPr/>
      <dgm:t>
        <a:bodyPr/>
        <a:lstStyle/>
        <a:p>
          <a:endParaRPr lang="en-US"/>
        </a:p>
      </dgm:t>
    </dgm:pt>
    <dgm:pt modelId="{BA4FE76B-FEBD-4605-8F66-E854ED5FE0A6}">
      <dgm:prSet/>
      <dgm:spPr/>
      <dgm:t>
        <a:bodyPr/>
        <a:lstStyle/>
        <a:p>
          <a:r>
            <a:rPr lang="en-US"/>
            <a:t>Training database is upgraded first so staff can work on updates</a:t>
          </a:r>
        </a:p>
      </dgm:t>
    </dgm:pt>
    <dgm:pt modelId="{FDBDC8B2-E647-43C9-8169-3AD197746851}" type="parTrans" cxnId="{900D535C-FEC5-48F6-AED8-62D9E609F1DC}">
      <dgm:prSet/>
      <dgm:spPr/>
      <dgm:t>
        <a:bodyPr/>
        <a:lstStyle/>
        <a:p>
          <a:endParaRPr lang="en-US"/>
        </a:p>
      </dgm:t>
    </dgm:pt>
    <dgm:pt modelId="{CDC8B105-4B1F-4764-978A-900965695A0E}" type="sibTrans" cxnId="{900D535C-FEC5-48F6-AED8-62D9E609F1DC}">
      <dgm:prSet/>
      <dgm:spPr/>
      <dgm:t>
        <a:bodyPr/>
        <a:lstStyle/>
        <a:p>
          <a:endParaRPr lang="en-US"/>
        </a:p>
      </dgm:t>
    </dgm:pt>
    <dgm:pt modelId="{E6193ED8-5A75-450B-8E04-48A687F8D4B2}">
      <dgm:prSet/>
      <dgm:spPr/>
      <dgm:t>
        <a:bodyPr/>
        <a:lstStyle/>
        <a:p>
          <a:r>
            <a:rPr lang="en-US" dirty="0"/>
            <a:t>Documentation updates completed prior to upgrade</a:t>
          </a:r>
        </a:p>
      </dgm:t>
    </dgm:pt>
    <dgm:pt modelId="{20D71C97-B2F0-495E-89D0-6B91DB66DB4C}" type="parTrans" cxnId="{18CFCE18-F46C-423B-8A29-61E65D45FFD2}">
      <dgm:prSet/>
      <dgm:spPr/>
      <dgm:t>
        <a:bodyPr/>
        <a:lstStyle/>
        <a:p>
          <a:endParaRPr lang="en-US"/>
        </a:p>
      </dgm:t>
    </dgm:pt>
    <dgm:pt modelId="{B1129B98-246F-458A-89BE-7572A90CBDAE}" type="sibTrans" cxnId="{18CFCE18-F46C-423B-8A29-61E65D45FFD2}">
      <dgm:prSet/>
      <dgm:spPr/>
      <dgm:t>
        <a:bodyPr/>
        <a:lstStyle/>
        <a:p>
          <a:endParaRPr lang="en-US"/>
        </a:p>
      </dgm:t>
    </dgm:pt>
    <dgm:pt modelId="{D80FC8F7-50CE-40E7-AAD2-710F0334D2F7}" type="pres">
      <dgm:prSet presAssocID="{E7089A24-C92D-4326-A58E-4EA1E5370848}" presName="vert0" presStyleCnt="0">
        <dgm:presLayoutVars>
          <dgm:dir/>
          <dgm:animOne val="branch"/>
          <dgm:animLvl val="lvl"/>
        </dgm:presLayoutVars>
      </dgm:prSet>
      <dgm:spPr/>
    </dgm:pt>
    <dgm:pt modelId="{95617812-CD6F-45D4-BFB0-C464AC2D0029}" type="pres">
      <dgm:prSet presAssocID="{26666911-0BA8-4194-AC5A-1FAD97EE65A9}" presName="thickLine" presStyleLbl="alignNode1" presStyleIdx="0" presStyleCnt="1"/>
      <dgm:spPr/>
    </dgm:pt>
    <dgm:pt modelId="{3EF3C429-7EEB-4A2B-8313-F66B72A9848D}" type="pres">
      <dgm:prSet presAssocID="{26666911-0BA8-4194-AC5A-1FAD97EE65A9}" presName="horz1" presStyleCnt="0"/>
      <dgm:spPr/>
    </dgm:pt>
    <dgm:pt modelId="{73B2B7C9-C8AD-43E0-855B-E75E1D1BD6B0}" type="pres">
      <dgm:prSet presAssocID="{26666911-0BA8-4194-AC5A-1FAD97EE65A9}" presName="tx1" presStyleLbl="revTx" presStyleIdx="0" presStyleCnt="6"/>
      <dgm:spPr/>
    </dgm:pt>
    <dgm:pt modelId="{CEC38CEF-51FB-421B-AD1C-01009DE880B5}" type="pres">
      <dgm:prSet presAssocID="{26666911-0BA8-4194-AC5A-1FAD97EE65A9}" presName="vert1" presStyleCnt="0"/>
      <dgm:spPr/>
    </dgm:pt>
    <dgm:pt modelId="{6381D8B4-AF0F-4158-946C-9C824CA0A941}" type="pres">
      <dgm:prSet presAssocID="{7EC963A5-C1D5-4747-B8B4-68AC7AD2E964}" presName="vertSpace2a" presStyleCnt="0"/>
      <dgm:spPr/>
    </dgm:pt>
    <dgm:pt modelId="{C1878456-DF98-4B11-9A32-2B1AF03AA223}" type="pres">
      <dgm:prSet presAssocID="{7EC963A5-C1D5-4747-B8B4-68AC7AD2E964}" presName="horz2" presStyleCnt="0"/>
      <dgm:spPr/>
    </dgm:pt>
    <dgm:pt modelId="{4B81F5C4-BB8B-4969-8D33-66B5DB2EC30D}" type="pres">
      <dgm:prSet presAssocID="{7EC963A5-C1D5-4747-B8B4-68AC7AD2E964}" presName="horzSpace2" presStyleCnt="0"/>
      <dgm:spPr/>
    </dgm:pt>
    <dgm:pt modelId="{45E7EA29-098F-4D8D-8A31-D55C0C576C3B}" type="pres">
      <dgm:prSet presAssocID="{7EC963A5-C1D5-4747-B8B4-68AC7AD2E964}" presName="tx2" presStyleLbl="revTx" presStyleIdx="1" presStyleCnt="6"/>
      <dgm:spPr/>
    </dgm:pt>
    <dgm:pt modelId="{8C1C4532-C654-457F-9CD6-4D343C09C40B}" type="pres">
      <dgm:prSet presAssocID="{7EC963A5-C1D5-4747-B8B4-68AC7AD2E964}" presName="vert2" presStyleCnt="0"/>
      <dgm:spPr/>
    </dgm:pt>
    <dgm:pt modelId="{D35C77AE-3A00-4F70-9E40-CAABF5116705}" type="pres">
      <dgm:prSet presAssocID="{7EC963A5-C1D5-4747-B8B4-68AC7AD2E964}" presName="thinLine2b" presStyleLbl="callout" presStyleIdx="0" presStyleCnt="5"/>
      <dgm:spPr/>
    </dgm:pt>
    <dgm:pt modelId="{C27E0755-55E4-4D8B-8C90-9544FD675E40}" type="pres">
      <dgm:prSet presAssocID="{7EC963A5-C1D5-4747-B8B4-68AC7AD2E964}" presName="vertSpace2b" presStyleCnt="0"/>
      <dgm:spPr/>
    </dgm:pt>
    <dgm:pt modelId="{C9D3ED0E-C69D-495A-A20D-583B4F9C7BC5}" type="pres">
      <dgm:prSet presAssocID="{38178A49-D194-4BA0-A599-360661A7BE0D}" presName="horz2" presStyleCnt="0"/>
      <dgm:spPr/>
    </dgm:pt>
    <dgm:pt modelId="{C8429E89-2856-41B1-996D-848AAE873F39}" type="pres">
      <dgm:prSet presAssocID="{38178A49-D194-4BA0-A599-360661A7BE0D}" presName="horzSpace2" presStyleCnt="0"/>
      <dgm:spPr/>
    </dgm:pt>
    <dgm:pt modelId="{114A1798-0168-44FA-A453-A045BB2E1924}" type="pres">
      <dgm:prSet presAssocID="{38178A49-D194-4BA0-A599-360661A7BE0D}" presName="tx2" presStyleLbl="revTx" presStyleIdx="2" presStyleCnt="6"/>
      <dgm:spPr/>
    </dgm:pt>
    <dgm:pt modelId="{6774426F-00CE-4C18-9CA4-9E12C0618BDF}" type="pres">
      <dgm:prSet presAssocID="{38178A49-D194-4BA0-A599-360661A7BE0D}" presName="vert2" presStyleCnt="0"/>
      <dgm:spPr/>
    </dgm:pt>
    <dgm:pt modelId="{8572B1F9-0107-427C-9A98-5408A3D2663A}" type="pres">
      <dgm:prSet presAssocID="{38178A49-D194-4BA0-A599-360661A7BE0D}" presName="thinLine2b" presStyleLbl="callout" presStyleIdx="1" presStyleCnt="5"/>
      <dgm:spPr/>
    </dgm:pt>
    <dgm:pt modelId="{BCBF4049-0999-4D58-81F0-68E39E87F169}" type="pres">
      <dgm:prSet presAssocID="{38178A49-D194-4BA0-A599-360661A7BE0D}" presName="vertSpace2b" presStyleCnt="0"/>
      <dgm:spPr/>
    </dgm:pt>
    <dgm:pt modelId="{4C979FF4-7C54-4991-B2E3-259D97474CE6}" type="pres">
      <dgm:prSet presAssocID="{10CBE48F-E5FF-487C-934E-D24D5E4E889E}" presName="horz2" presStyleCnt="0"/>
      <dgm:spPr/>
    </dgm:pt>
    <dgm:pt modelId="{0B7AC380-CE91-4B6C-A6E9-BE6AF7379019}" type="pres">
      <dgm:prSet presAssocID="{10CBE48F-E5FF-487C-934E-D24D5E4E889E}" presName="horzSpace2" presStyleCnt="0"/>
      <dgm:spPr/>
    </dgm:pt>
    <dgm:pt modelId="{581905AD-7413-4B32-B0B3-DBE01EC3464C}" type="pres">
      <dgm:prSet presAssocID="{10CBE48F-E5FF-487C-934E-D24D5E4E889E}" presName="tx2" presStyleLbl="revTx" presStyleIdx="3" presStyleCnt="6"/>
      <dgm:spPr/>
    </dgm:pt>
    <dgm:pt modelId="{B0C6791F-3ED6-4BE1-A086-6B27FFDFA674}" type="pres">
      <dgm:prSet presAssocID="{10CBE48F-E5FF-487C-934E-D24D5E4E889E}" presName="vert2" presStyleCnt="0"/>
      <dgm:spPr/>
    </dgm:pt>
    <dgm:pt modelId="{E8B4B89C-47DF-4349-BA3B-23A624CD5657}" type="pres">
      <dgm:prSet presAssocID="{10CBE48F-E5FF-487C-934E-D24D5E4E889E}" presName="thinLine2b" presStyleLbl="callout" presStyleIdx="2" presStyleCnt="5"/>
      <dgm:spPr/>
    </dgm:pt>
    <dgm:pt modelId="{57B1D4D7-2712-4DA1-9DDB-32CAB8982C39}" type="pres">
      <dgm:prSet presAssocID="{10CBE48F-E5FF-487C-934E-D24D5E4E889E}" presName="vertSpace2b" presStyleCnt="0"/>
      <dgm:spPr/>
    </dgm:pt>
    <dgm:pt modelId="{5B767785-34D3-4628-AB27-D571E32B5C61}" type="pres">
      <dgm:prSet presAssocID="{BA4FE76B-FEBD-4605-8F66-E854ED5FE0A6}" presName="horz2" presStyleCnt="0"/>
      <dgm:spPr/>
    </dgm:pt>
    <dgm:pt modelId="{36D18470-8761-400F-A23F-C728A51A0E8E}" type="pres">
      <dgm:prSet presAssocID="{BA4FE76B-FEBD-4605-8F66-E854ED5FE0A6}" presName="horzSpace2" presStyleCnt="0"/>
      <dgm:spPr/>
    </dgm:pt>
    <dgm:pt modelId="{79046C6B-C845-45B8-96A9-AABC0A0FD968}" type="pres">
      <dgm:prSet presAssocID="{BA4FE76B-FEBD-4605-8F66-E854ED5FE0A6}" presName="tx2" presStyleLbl="revTx" presStyleIdx="4" presStyleCnt="6"/>
      <dgm:spPr/>
    </dgm:pt>
    <dgm:pt modelId="{19067B16-2AC4-4476-998B-3463D882663A}" type="pres">
      <dgm:prSet presAssocID="{BA4FE76B-FEBD-4605-8F66-E854ED5FE0A6}" presName="vert2" presStyleCnt="0"/>
      <dgm:spPr/>
    </dgm:pt>
    <dgm:pt modelId="{81531A6D-2B18-447C-B7F7-35BA53C12036}" type="pres">
      <dgm:prSet presAssocID="{BA4FE76B-FEBD-4605-8F66-E854ED5FE0A6}" presName="thinLine2b" presStyleLbl="callout" presStyleIdx="3" presStyleCnt="5"/>
      <dgm:spPr/>
    </dgm:pt>
    <dgm:pt modelId="{C9D65BAF-0BFF-45B9-843E-6E09308EEED9}" type="pres">
      <dgm:prSet presAssocID="{BA4FE76B-FEBD-4605-8F66-E854ED5FE0A6}" presName="vertSpace2b" presStyleCnt="0"/>
      <dgm:spPr/>
    </dgm:pt>
    <dgm:pt modelId="{4BE716C8-54BB-4653-9A90-F917D7A8F14B}" type="pres">
      <dgm:prSet presAssocID="{E6193ED8-5A75-450B-8E04-48A687F8D4B2}" presName="horz2" presStyleCnt="0"/>
      <dgm:spPr/>
    </dgm:pt>
    <dgm:pt modelId="{A8EFE215-3962-46A8-BDC6-6CEB9A48E3A9}" type="pres">
      <dgm:prSet presAssocID="{E6193ED8-5A75-450B-8E04-48A687F8D4B2}" presName="horzSpace2" presStyleCnt="0"/>
      <dgm:spPr/>
    </dgm:pt>
    <dgm:pt modelId="{497D7E45-8E56-4228-BBCA-CE2F25346923}" type="pres">
      <dgm:prSet presAssocID="{E6193ED8-5A75-450B-8E04-48A687F8D4B2}" presName="tx2" presStyleLbl="revTx" presStyleIdx="5" presStyleCnt="6"/>
      <dgm:spPr/>
    </dgm:pt>
    <dgm:pt modelId="{C2EAFC61-E57F-4146-AA69-682FD0A396BD}" type="pres">
      <dgm:prSet presAssocID="{E6193ED8-5A75-450B-8E04-48A687F8D4B2}" presName="vert2" presStyleCnt="0"/>
      <dgm:spPr/>
    </dgm:pt>
    <dgm:pt modelId="{74F521B7-39AE-4853-8651-865BEDA20A4B}" type="pres">
      <dgm:prSet presAssocID="{E6193ED8-5A75-450B-8E04-48A687F8D4B2}" presName="thinLine2b" presStyleLbl="callout" presStyleIdx="4" presStyleCnt="5"/>
      <dgm:spPr/>
    </dgm:pt>
    <dgm:pt modelId="{C4FFA345-9C8D-4E45-A4F2-3143B99067EB}" type="pres">
      <dgm:prSet presAssocID="{E6193ED8-5A75-450B-8E04-48A687F8D4B2}" presName="vertSpace2b" presStyleCnt="0"/>
      <dgm:spPr/>
    </dgm:pt>
  </dgm:ptLst>
  <dgm:cxnLst>
    <dgm:cxn modelId="{A0663304-313B-4A00-BCB5-E678B45E4B2F}" type="presOf" srcId="{E7089A24-C92D-4326-A58E-4EA1E5370848}" destId="{D80FC8F7-50CE-40E7-AAD2-710F0334D2F7}" srcOrd="0" destOrd="0" presId="urn:microsoft.com/office/officeart/2008/layout/LinedList"/>
    <dgm:cxn modelId="{18CFCE18-F46C-423B-8A29-61E65D45FFD2}" srcId="{26666911-0BA8-4194-AC5A-1FAD97EE65A9}" destId="{E6193ED8-5A75-450B-8E04-48A687F8D4B2}" srcOrd="4" destOrd="0" parTransId="{20D71C97-B2F0-495E-89D0-6B91DB66DB4C}" sibTransId="{B1129B98-246F-458A-89BE-7572A90CBDAE}"/>
    <dgm:cxn modelId="{5465AE34-1C9E-4AC1-8F01-30E41B3B4A17}" type="presOf" srcId="{38178A49-D194-4BA0-A599-360661A7BE0D}" destId="{114A1798-0168-44FA-A453-A045BB2E1924}" srcOrd="0" destOrd="0" presId="urn:microsoft.com/office/officeart/2008/layout/LinedList"/>
    <dgm:cxn modelId="{900D535C-FEC5-48F6-AED8-62D9E609F1DC}" srcId="{26666911-0BA8-4194-AC5A-1FAD97EE65A9}" destId="{BA4FE76B-FEBD-4605-8F66-E854ED5FE0A6}" srcOrd="3" destOrd="0" parTransId="{FDBDC8B2-E647-43C9-8169-3AD197746851}" sibTransId="{CDC8B105-4B1F-4764-978A-900965695A0E}"/>
    <dgm:cxn modelId="{EFC06D68-BA50-4A5F-8217-886527E202B8}" srcId="{26666911-0BA8-4194-AC5A-1FAD97EE65A9}" destId="{38178A49-D194-4BA0-A599-360661A7BE0D}" srcOrd="1" destOrd="0" parTransId="{628C4113-C126-4B4D-A3F6-535778439E57}" sibTransId="{C5723009-B508-4171-92D7-BCE666FFC7D5}"/>
    <dgm:cxn modelId="{6E6C816A-326D-4940-9686-B8FC802DCF71}" type="presOf" srcId="{E6193ED8-5A75-450B-8E04-48A687F8D4B2}" destId="{497D7E45-8E56-4228-BBCA-CE2F25346923}" srcOrd="0" destOrd="0" presId="urn:microsoft.com/office/officeart/2008/layout/LinedList"/>
    <dgm:cxn modelId="{F0068D4B-89F7-444D-842F-C0BBA5E62690}" srcId="{26666911-0BA8-4194-AC5A-1FAD97EE65A9}" destId="{7EC963A5-C1D5-4747-B8B4-68AC7AD2E964}" srcOrd="0" destOrd="0" parTransId="{4D525F6B-E13F-4FA5-A89B-A7002F71D95F}" sibTransId="{82E01BE3-1653-4171-8A0D-B87DF6CE1278}"/>
    <dgm:cxn modelId="{4910D67C-DFF8-4BEC-B62E-E8506F6A9C3A}" srcId="{E7089A24-C92D-4326-A58E-4EA1E5370848}" destId="{26666911-0BA8-4194-AC5A-1FAD97EE65A9}" srcOrd="0" destOrd="0" parTransId="{68379CBB-2346-4207-94AE-C22DF801AAE7}" sibTransId="{E594F6CE-FEF5-4D51-A342-85A4C6F7B0FC}"/>
    <dgm:cxn modelId="{A7D9888E-2905-4C4E-A707-6037F1BA3776}" type="presOf" srcId="{7EC963A5-C1D5-4747-B8B4-68AC7AD2E964}" destId="{45E7EA29-098F-4D8D-8A31-D55C0C576C3B}" srcOrd="0" destOrd="0" presId="urn:microsoft.com/office/officeart/2008/layout/LinedList"/>
    <dgm:cxn modelId="{47D12C8F-6AB8-4465-ABE3-C37BF7E633FB}" type="presOf" srcId="{10CBE48F-E5FF-487C-934E-D24D5E4E889E}" destId="{581905AD-7413-4B32-B0B3-DBE01EC3464C}" srcOrd="0" destOrd="0" presId="urn:microsoft.com/office/officeart/2008/layout/LinedList"/>
    <dgm:cxn modelId="{CBFBF8C9-4D42-4374-9E85-19DF75EA30BC}" srcId="{26666911-0BA8-4194-AC5A-1FAD97EE65A9}" destId="{10CBE48F-E5FF-487C-934E-D24D5E4E889E}" srcOrd="2" destOrd="0" parTransId="{8D9B7F76-0360-4799-860C-D407A8241D72}" sibTransId="{B0A4E18B-D028-4E96-8C75-12990192BFD2}"/>
    <dgm:cxn modelId="{20FEF1F3-6527-44C0-AD50-5324988C8F6B}" type="presOf" srcId="{BA4FE76B-FEBD-4605-8F66-E854ED5FE0A6}" destId="{79046C6B-C845-45B8-96A9-AABC0A0FD968}" srcOrd="0" destOrd="0" presId="urn:microsoft.com/office/officeart/2008/layout/LinedList"/>
    <dgm:cxn modelId="{226396F8-F69A-440C-8DB7-6F33E5FFA881}" type="presOf" srcId="{26666911-0BA8-4194-AC5A-1FAD97EE65A9}" destId="{73B2B7C9-C8AD-43E0-855B-E75E1D1BD6B0}" srcOrd="0" destOrd="0" presId="urn:microsoft.com/office/officeart/2008/layout/LinedList"/>
    <dgm:cxn modelId="{3995139A-711C-4537-B2C6-CC2AE395036A}" type="presParOf" srcId="{D80FC8F7-50CE-40E7-AAD2-710F0334D2F7}" destId="{95617812-CD6F-45D4-BFB0-C464AC2D0029}" srcOrd="0" destOrd="0" presId="urn:microsoft.com/office/officeart/2008/layout/LinedList"/>
    <dgm:cxn modelId="{3E42E2FA-87D9-4A56-9A1D-413DE72D37B5}" type="presParOf" srcId="{D80FC8F7-50CE-40E7-AAD2-710F0334D2F7}" destId="{3EF3C429-7EEB-4A2B-8313-F66B72A9848D}" srcOrd="1" destOrd="0" presId="urn:microsoft.com/office/officeart/2008/layout/LinedList"/>
    <dgm:cxn modelId="{468F6AB6-D4F2-4A21-915E-225B12888A36}" type="presParOf" srcId="{3EF3C429-7EEB-4A2B-8313-F66B72A9848D}" destId="{73B2B7C9-C8AD-43E0-855B-E75E1D1BD6B0}" srcOrd="0" destOrd="0" presId="urn:microsoft.com/office/officeart/2008/layout/LinedList"/>
    <dgm:cxn modelId="{8DAC6C2E-1330-41C8-8933-6845238A7F2E}" type="presParOf" srcId="{3EF3C429-7EEB-4A2B-8313-F66B72A9848D}" destId="{CEC38CEF-51FB-421B-AD1C-01009DE880B5}" srcOrd="1" destOrd="0" presId="urn:microsoft.com/office/officeart/2008/layout/LinedList"/>
    <dgm:cxn modelId="{EF444999-3ACF-41ED-B752-076A322165EE}" type="presParOf" srcId="{CEC38CEF-51FB-421B-AD1C-01009DE880B5}" destId="{6381D8B4-AF0F-4158-946C-9C824CA0A941}" srcOrd="0" destOrd="0" presId="urn:microsoft.com/office/officeart/2008/layout/LinedList"/>
    <dgm:cxn modelId="{4333351E-2B7F-4244-8362-F22BDC63B781}" type="presParOf" srcId="{CEC38CEF-51FB-421B-AD1C-01009DE880B5}" destId="{C1878456-DF98-4B11-9A32-2B1AF03AA223}" srcOrd="1" destOrd="0" presId="urn:microsoft.com/office/officeart/2008/layout/LinedList"/>
    <dgm:cxn modelId="{5FBB64BE-0A95-4C8F-9168-8668AD7607D1}" type="presParOf" srcId="{C1878456-DF98-4B11-9A32-2B1AF03AA223}" destId="{4B81F5C4-BB8B-4969-8D33-66B5DB2EC30D}" srcOrd="0" destOrd="0" presId="urn:microsoft.com/office/officeart/2008/layout/LinedList"/>
    <dgm:cxn modelId="{5993CD0E-CE7B-48EC-B412-62830AEC6A41}" type="presParOf" srcId="{C1878456-DF98-4B11-9A32-2B1AF03AA223}" destId="{45E7EA29-098F-4D8D-8A31-D55C0C576C3B}" srcOrd="1" destOrd="0" presId="urn:microsoft.com/office/officeart/2008/layout/LinedList"/>
    <dgm:cxn modelId="{C0827B90-564A-464C-9833-CF0332D70001}" type="presParOf" srcId="{C1878456-DF98-4B11-9A32-2B1AF03AA223}" destId="{8C1C4532-C654-457F-9CD6-4D343C09C40B}" srcOrd="2" destOrd="0" presId="urn:microsoft.com/office/officeart/2008/layout/LinedList"/>
    <dgm:cxn modelId="{3A996288-EF5A-47AB-9A7E-5411A7F30D9A}" type="presParOf" srcId="{CEC38CEF-51FB-421B-AD1C-01009DE880B5}" destId="{D35C77AE-3A00-4F70-9E40-CAABF5116705}" srcOrd="2" destOrd="0" presId="urn:microsoft.com/office/officeart/2008/layout/LinedList"/>
    <dgm:cxn modelId="{D114704B-3B83-4A62-A291-DAF0FD2E4998}" type="presParOf" srcId="{CEC38CEF-51FB-421B-AD1C-01009DE880B5}" destId="{C27E0755-55E4-4D8B-8C90-9544FD675E40}" srcOrd="3" destOrd="0" presId="urn:microsoft.com/office/officeart/2008/layout/LinedList"/>
    <dgm:cxn modelId="{B28B1FFA-8774-4D3C-B6CD-9AD10C176268}" type="presParOf" srcId="{CEC38CEF-51FB-421B-AD1C-01009DE880B5}" destId="{C9D3ED0E-C69D-495A-A20D-583B4F9C7BC5}" srcOrd="4" destOrd="0" presId="urn:microsoft.com/office/officeart/2008/layout/LinedList"/>
    <dgm:cxn modelId="{0D753805-2C2F-4FA0-9BD4-7F14675448DB}" type="presParOf" srcId="{C9D3ED0E-C69D-495A-A20D-583B4F9C7BC5}" destId="{C8429E89-2856-41B1-996D-848AAE873F39}" srcOrd="0" destOrd="0" presId="urn:microsoft.com/office/officeart/2008/layout/LinedList"/>
    <dgm:cxn modelId="{F751C629-8124-4C5C-BAB3-A65D53773B9C}" type="presParOf" srcId="{C9D3ED0E-C69D-495A-A20D-583B4F9C7BC5}" destId="{114A1798-0168-44FA-A453-A045BB2E1924}" srcOrd="1" destOrd="0" presId="urn:microsoft.com/office/officeart/2008/layout/LinedList"/>
    <dgm:cxn modelId="{A9D2A58B-F8B8-4599-9EC7-C23BE7FAD413}" type="presParOf" srcId="{C9D3ED0E-C69D-495A-A20D-583B4F9C7BC5}" destId="{6774426F-00CE-4C18-9CA4-9E12C0618BDF}" srcOrd="2" destOrd="0" presId="urn:microsoft.com/office/officeart/2008/layout/LinedList"/>
    <dgm:cxn modelId="{4976E191-2945-47DC-B706-69D6BBD4D43C}" type="presParOf" srcId="{CEC38CEF-51FB-421B-AD1C-01009DE880B5}" destId="{8572B1F9-0107-427C-9A98-5408A3D2663A}" srcOrd="5" destOrd="0" presId="urn:microsoft.com/office/officeart/2008/layout/LinedList"/>
    <dgm:cxn modelId="{3EE11656-5D98-4EEE-AB24-D390A7806262}" type="presParOf" srcId="{CEC38CEF-51FB-421B-AD1C-01009DE880B5}" destId="{BCBF4049-0999-4D58-81F0-68E39E87F169}" srcOrd="6" destOrd="0" presId="urn:microsoft.com/office/officeart/2008/layout/LinedList"/>
    <dgm:cxn modelId="{D4755323-424C-4F60-889E-CFF46846CD99}" type="presParOf" srcId="{CEC38CEF-51FB-421B-AD1C-01009DE880B5}" destId="{4C979FF4-7C54-4991-B2E3-259D97474CE6}" srcOrd="7" destOrd="0" presId="urn:microsoft.com/office/officeart/2008/layout/LinedList"/>
    <dgm:cxn modelId="{838F06F4-D599-418E-92F3-1313EAFC5435}" type="presParOf" srcId="{4C979FF4-7C54-4991-B2E3-259D97474CE6}" destId="{0B7AC380-CE91-4B6C-A6E9-BE6AF7379019}" srcOrd="0" destOrd="0" presId="urn:microsoft.com/office/officeart/2008/layout/LinedList"/>
    <dgm:cxn modelId="{AA1170A8-454D-4BB9-BFA6-26850C305598}" type="presParOf" srcId="{4C979FF4-7C54-4991-B2E3-259D97474CE6}" destId="{581905AD-7413-4B32-B0B3-DBE01EC3464C}" srcOrd="1" destOrd="0" presId="urn:microsoft.com/office/officeart/2008/layout/LinedList"/>
    <dgm:cxn modelId="{A0308897-4EA5-4829-AAB6-E0FEC070782D}" type="presParOf" srcId="{4C979FF4-7C54-4991-B2E3-259D97474CE6}" destId="{B0C6791F-3ED6-4BE1-A086-6B27FFDFA674}" srcOrd="2" destOrd="0" presId="urn:microsoft.com/office/officeart/2008/layout/LinedList"/>
    <dgm:cxn modelId="{552C2428-47B2-42CE-9AE4-7EC00E1CC415}" type="presParOf" srcId="{CEC38CEF-51FB-421B-AD1C-01009DE880B5}" destId="{E8B4B89C-47DF-4349-BA3B-23A624CD5657}" srcOrd="8" destOrd="0" presId="urn:microsoft.com/office/officeart/2008/layout/LinedList"/>
    <dgm:cxn modelId="{5474EFC5-4299-48A4-A637-43D321590D81}" type="presParOf" srcId="{CEC38CEF-51FB-421B-AD1C-01009DE880B5}" destId="{57B1D4D7-2712-4DA1-9DDB-32CAB8982C39}" srcOrd="9" destOrd="0" presId="urn:microsoft.com/office/officeart/2008/layout/LinedList"/>
    <dgm:cxn modelId="{A672B8B1-C8C4-49F7-9B0E-21058FFFBA6F}" type="presParOf" srcId="{CEC38CEF-51FB-421B-AD1C-01009DE880B5}" destId="{5B767785-34D3-4628-AB27-D571E32B5C61}" srcOrd="10" destOrd="0" presId="urn:microsoft.com/office/officeart/2008/layout/LinedList"/>
    <dgm:cxn modelId="{E4822846-EAF1-4519-A831-8C07EC953D55}" type="presParOf" srcId="{5B767785-34D3-4628-AB27-D571E32B5C61}" destId="{36D18470-8761-400F-A23F-C728A51A0E8E}" srcOrd="0" destOrd="0" presId="urn:microsoft.com/office/officeart/2008/layout/LinedList"/>
    <dgm:cxn modelId="{52E91BCD-BFC4-4839-B292-15615607B63D}" type="presParOf" srcId="{5B767785-34D3-4628-AB27-D571E32B5C61}" destId="{79046C6B-C845-45B8-96A9-AABC0A0FD968}" srcOrd="1" destOrd="0" presId="urn:microsoft.com/office/officeart/2008/layout/LinedList"/>
    <dgm:cxn modelId="{225AADAC-DDF1-44C9-8BFA-B155F3DD56E2}" type="presParOf" srcId="{5B767785-34D3-4628-AB27-D571E32B5C61}" destId="{19067B16-2AC4-4476-998B-3463D882663A}" srcOrd="2" destOrd="0" presId="urn:microsoft.com/office/officeart/2008/layout/LinedList"/>
    <dgm:cxn modelId="{2BAAA492-5DEE-41C8-B5DE-CA7009A2463E}" type="presParOf" srcId="{CEC38CEF-51FB-421B-AD1C-01009DE880B5}" destId="{81531A6D-2B18-447C-B7F7-35BA53C12036}" srcOrd="11" destOrd="0" presId="urn:microsoft.com/office/officeart/2008/layout/LinedList"/>
    <dgm:cxn modelId="{7A8C4C14-B254-4ADF-9836-CDBF3224FA3F}" type="presParOf" srcId="{CEC38CEF-51FB-421B-AD1C-01009DE880B5}" destId="{C9D65BAF-0BFF-45B9-843E-6E09308EEED9}" srcOrd="12" destOrd="0" presId="urn:microsoft.com/office/officeart/2008/layout/LinedList"/>
    <dgm:cxn modelId="{0DE557F1-201A-4B43-8D8D-ADF51919CB28}" type="presParOf" srcId="{CEC38CEF-51FB-421B-AD1C-01009DE880B5}" destId="{4BE716C8-54BB-4653-9A90-F917D7A8F14B}" srcOrd="13" destOrd="0" presId="urn:microsoft.com/office/officeart/2008/layout/LinedList"/>
    <dgm:cxn modelId="{3E738D4D-9B1C-4B8D-B5E8-0192DBDD5CED}" type="presParOf" srcId="{4BE716C8-54BB-4653-9A90-F917D7A8F14B}" destId="{A8EFE215-3962-46A8-BDC6-6CEB9A48E3A9}" srcOrd="0" destOrd="0" presId="urn:microsoft.com/office/officeart/2008/layout/LinedList"/>
    <dgm:cxn modelId="{0C4D7F24-C070-41D7-9C3A-4D0A02A8C048}" type="presParOf" srcId="{4BE716C8-54BB-4653-9A90-F917D7A8F14B}" destId="{497D7E45-8E56-4228-BBCA-CE2F25346923}" srcOrd="1" destOrd="0" presId="urn:microsoft.com/office/officeart/2008/layout/LinedList"/>
    <dgm:cxn modelId="{3E3DA131-12A3-4C13-B763-168B9097E244}" type="presParOf" srcId="{4BE716C8-54BB-4653-9A90-F917D7A8F14B}" destId="{C2EAFC61-E57F-4146-AA69-682FD0A396BD}" srcOrd="2" destOrd="0" presId="urn:microsoft.com/office/officeart/2008/layout/LinedList"/>
    <dgm:cxn modelId="{72AB854E-5EE7-461F-A47D-4D4A27610519}" type="presParOf" srcId="{CEC38CEF-51FB-421B-AD1C-01009DE880B5}" destId="{74F521B7-39AE-4853-8651-865BEDA20A4B}" srcOrd="14" destOrd="0" presId="urn:microsoft.com/office/officeart/2008/layout/LinedList"/>
    <dgm:cxn modelId="{B41400A1-1532-4F62-B751-488ED283A54A}" type="presParOf" srcId="{CEC38CEF-51FB-421B-AD1C-01009DE880B5}" destId="{C4FFA345-9C8D-4E45-A4F2-3143B99067E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36126-47A1-4B25-8FB3-EFE924506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520B0-62A3-4371-AF2D-E536207AB8F3}">
      <dgm:prSet/>
      <dgm:spPr/>
      <dgm:t>
        <a:bodyPr/>
        <a:lstStyle/>
        <a:p>
          <a:r>
            <a:rPr lang="en-US"/>
            <a:t>Leap Basics for Technical Services</a:t>
          </a:r>
        </a:p>
      </dgm:t>
    </dgm:pt>
    <dgm:pt modelId="{62EA6E3C-C61D-4A41-973A-959034C6FD4C}" type="parTrans" cxnId="{4AED718B-3923-4BD5-BD5B-2F208FC8751F}">
      <dgm:prSet/>
      <dgm:spPr/>
      <dgm:t>
        <a:bodyPr/>
        <a:lstStyle/>
        <a:p>
          <a:endParaRPr lang="en-US"/>
        </a:p>
      </dgm:t>
    </dgm:pt>
    <dgm:pt modelId="{529E3128-9B43-403A-A224-4F94491E3507}" type="sibTrans" cxnId="{4AED718B-3923-4BD5-BD5B-2F208FC8751F}">
      <dgm:prSet/>
      <dgm:spPr/>
      <dgm:t>
        <a:bodyPr/>
        <a:lstStyle/>
        <a:p>
          <a:endParaRPr lang="en-US"/>
        </a:p>
      </dgm:t>
    </dgm:pt>
    <dgm:pt modelId="{5A0187D4-F15C-4723-A77E-E049D6564B05}">
      <dgm:prSet/>
      <dgm:spPr/>
      <dgm:t>
        <a:bodyPr/>
        <a:lstStyle/>
        <a:p>
          <a:r>
            <a:rPr lang="en-US"/>
            <a:t>Searching in Leap for Technical Services</a:t>
          </a:r>
        </a:p>
      </dgm:t>
    </dgm:pt>
    <dgm:pt modelId="{13CEA3C9-E387-4725-BD15-950BF3615948}" type="parTrans" cxnId="{34D3EC05-358A-4C4E-B5AB-A80FE21DF3A1}">
      <dgm:prSet/>
      <dgm:spPr/>
      <dgm:t>
        <a:bodyPr/>
        <a:lstStyle/>
        <a:p>
          <a:endParaRPr lang="en-US"/>
        </a:p>
      </dgm:t>
    </dgm:pt>
    <dgm:pt modelId="{9D0301B6-F3FB-4EB0-99E3-56F6FB1D2B1D}" type="sibTrans" cxnId="{34D3EC05-358A-4C4E-B5AB-A80FE21DF3A1}">
      <dgm:prSet/>
      <dgm:spPr/>
      <dgm:t>
        <a:bodyPr/>
        <a:lstStyle/>
        <a:p>
          <a:endParaRPr lang="en-US"/>
        </a:p>
      </dgm:t>
    </dgm:pt>
    <dgm:pt modelId="{60B80A4A-8813-4963-B8B3-0677831FAF9E}">
      <dgm:prSet/>
      <dgm:spPr/>
      <dgm:t>
        <a:bodyPr/>
        <a:lstStyle/>
        <a:p>
          <a:r>
            <a:rPr lang="en-US" dirty="0"/>
            <a:t>Decoding the Leap Item Record</a:t>
          </a:r>
        </a:p>
      </dgm:t>
    </dgm:pt>
    <dgm:pt modelId="{CA39CF62-C01A-49B2-8A32-0EA0E099B160}" type="parTrans" cxnId="{372949B0-AB90-4380-AD70-705EDE9612FA}">
      <dgm:prSet/>
      <dgm:spPr/>
      <dgm:t>
        <a:bodyPr/>
        <a:lstStyle/>
        <a:p>
          <a:endParaRPr lang="en-US"/>
        </a:p>
      </dgm:t>
    </dgm:pt>
    <dgm:pt modelId="{FE7830F0-3987-4ADC-AB85-74D6DE73B71B}" type="sibTrans" cxnId="{372949B0-AB90-4380-AD70-705EDE9612FA}">
      <dgm:prSet/>
      <dgm:spPr/>
      <dgm:t>
        <a:bodyPr/>
        <a:lstStyle/>
        <a:p>
          <a:endParaRPr lang="en-US"/>
        </a:p>
      </dgm:t>
    </dgm:pt>
    <dgm:pt modelId="{3C136885-9BD2-4E33-B5ED-676EB97503BF}">
      <dgm:prSet/>
      <dgm:spPr/>
      <dgm:t>
        <a:bodyPr/>
        <a:lstStyle/>
        <a:p>
          <a:r>
            <a:rPr lang="en-US" dirty="0"/>
            <a:t>Reviewing Bibliographic Records in Leap</a:t>
          </a:r>
        </a:p>
      </dgm:t>
    </dgm:pt>
    <dgm:pt modelId="{4D6DD151-1A03-4931-9F47-112B25A59B02}" type="parTrans" cxnId="{7D75252F-6092-4337-BDDF-5C17F6E4A762}">
      <dgm:prSet/>
      <dgm:spPr/>
      <dgm:t>
        <a:bodyPr/>
        <a:lstStyle/>
        <a:p>
          <a:endParaRPr lang="en-US"/>
        </a:p>
      </dgm:t>
    </dgm:pt>
    <dgm:pt modelId="{0A0FAF5A-B193-4062-B830-857A1B1A8BD6}" type="sibTrans" cxnId="{7D75252F-6092-4337-BDDF-5C17F6E4A762}">
      <dgm:prSet/>
      <dgm:spPr/>
      <dgm:t>
        <a:bodyPr/>
        <a:lstStyle/>
        <a:p>
          <a:endParaRPr lang="en-US"/>
        </a:p>
      </dgm:t>
    </dgm:pt>
    <dgm:pt modelId="{E34F6FD3-9D3E-4903-9B57-0EC30DA4014F}">
      <dgm:prSet/>
      <dgm:spPr/>
      <dgm:t>
        <a:bodyPr/>
        <a:lstStyle/>
        <a:p>
          <a:r>
            <a:rPr lang="en-US"/>
            <a:t>Serials in Leap</a:t>
          </a:r>
        </a:p>
      </dgm:t>
    </dgm:pt>
    <dgm:pt modelId="{73D511B4-11F0-4847-82CA-4507A5FC90B3}" type="parTrans" cxnId="{98506807-EC24-4552-BFB2-F18D19BE114D}">
      <dgm:prSet/>
      <dgm:spPr/>
      <dgm:t>
        <a:bodyPr/>
        <a:lstStyle/>
        <a:p>
          <a:endParaRPr lang="en-US"/>
        </a:p>
      </dgm:t>
    </dgm:pt>
    <dgm:pt modelId="{0ECC9CC7-D141-4A81-9C92-B3C32297CEF0}" type="sibTrans" cxnId="{98506807-EC24-4552-BFB2-F18D19BE114D}">
      <dgm:prSet/>
      <dgm:spPr/>
      <dgm:t>
        <a:bodyPr/>
        <a:lstStyle/>
        <a:p>
          <a:endParaRPr lang="en-US"/>
        </a:p>
      </dgm:t>
    </dgm:pt>
    <dgm:pt modelId="{5462A543-1CD5-4D09-98BD-650D684A30EE}">
      <dgm:prSet/>
      <dgm:spPr/>
      <dgm:t>
        <a:bodyPr/>
        <a:lstStyle/>
        <a:p>
          <a:r>
            <a:rPr lang="en-US"/>
            <a:t>Acquisitions in Leap</a:t>
          </a:r>
        </a:p>
      </dgm:t>
    </dgm:pt>
    <dgm:pt modelId="{AB3FC465-880B-4AD9-ADFE-3C52D9BAA168}" type="parTrans" cxnId="{5D4F726B-E6FA-48CA-9296-8653F6EE09A3}">
      <dgm:prSet/>
      <dgm:spPr/>
      <dgm:t>
        <a:bodyPr/>
        <a:lstStyle/>
        <a:p>
          <a:endParaRPr lang="en-US"/>
        </a:p>
      </dgm:t>
    </dgm:pt>
    <dgm:pt modelId="{943F7D53-19FB-430E-88E2-84D8C5B3BEF4}" type="sibTrans" cxnId="{5D4F726B-E6FA-48CA-9296-8653F6EE09A3}">
      <dgm:prSet/>
      <dgm:spPr/>
      <dgm:t>
        <a:bodyPr/>
        <a:lstStyle/>
        <a:p>
          <a:endParaRPr lang="en-US"/>
        </a:p>
      </dgm:t>
    </dgm:pt>
    <dgm:pt modelId="{E8F61644-2B03-4EAC-B6A2-9D212183A639}" type="pres">
      <dgm:prSet presAssocID="{A7A36126-47A1-4B25-8FB3-EFE924506189}" presName="vert0" presStyleCnt="0">
        <dgm:presLayoutVars>
          <dgm:dir/>
          <dgm:animOne val="branch"/>
          <dgm:animLvl val="lvl"/>
        </dgm:presLayoutVars>
      </dgm:prSet>
      <dgm:spPr/>
    </dgm:pt>
    <dgm:pt modelId="{0F9B1D48-7BE7-4086-A6BB-FAFA488FBAE9}" type="pres">
      <dgm:prSet presAssocID="{BBD520B0-62A3-4371-AF2D-E536207AB8F3}" presName="thickLine" presStyleLbl="alignNode1" presStyleIdx="0" presStyleCnt="6"/>
      <dgm:spPr/>
    </dgm:pt>
    <dgm:pt modelId="{E5912310-3FD5-49DB-BFE3-60809F2026B2}" type="pres">
      <dgm:prSet presAssocID="{BBD520B0-62A3-4371-AF2D-E536207AB8F3}" presName="horz1" presStyleCnt="0"/>
      <dgm:spPr/>
    </dgm:pt>
    <dgm:pt modelId="{A14CD68B-6ED0-4837-88B2-C629A2ACCE3D}" type="pres">
      <dgm:prSet presAssocID="{BBD520B0-62A3-4371-AF2D-E536207AB8F3}" presName="tx1" presStyleLbl="revTx" presStyleIdx="0" presStyleCnt="6"/>
      <dgm:spPr/>
    </dgm:pt>
    <dgm:pt modelId="{F79C1913-35A4-4B71-A5BC-8CD9D55390C4}" type="pres">
      <dgm:prSet presAssocID="{BBD520B0-62A3-4371-AF2D-E536207AB8F3}" presName="vert1" presStyleCnt="0"/>
      <dgm:spPr/>
    </dgm:pt>
    <dgm:pt modelId="{CA53EAEC-E6CE-454E-874F-D48BBB343624}" type="pres">
      <dgm:prSet presAssocID="{5A0187D4-F15C-4723-A77E-E049D6564B05}" presName="thickLine" presStyleLbl="alignNode1" presStyleIdx="1" presStyleCnt="6"/>
      <dgm:spPr/>
    </dgm:pt>
    <dgm:pt modelId="{83BC8802-CA21-48CA-80CB-5093B7B783B0}" type="pres">
      <dgm:prSet presAssocID="{5A0187D4-F15C-4723-A77E-E049D6564B05}" presName="horz1" presStyleCnt="0"/>
      <dgm:spPr/>
    </dgm:pt>
    <dgm:pt modelId="{EFBC9312-145F-46BD-9A9F-1955428A410E}" type="pres">
      <dgm:prSet presAssocID="{5A0187D4-F15C-4723-A77E-E049D6564B05}" presName="tx1" presStyleLbl="revTx" presStyleIdx="1" presStyleCnt="6"/>
      <dgm:spPr/>
    </dgm:pt>
    <dgm:pt modelId="{D4BD5D6F-ECDF-4A31-B9ED-F9A2445FDFCA}" type="pres">
      <dgm:prSet presAssocID="{5A0187D4-F15C-4723-A77E-E049D6564B05}" presName="vert1" presStyleCnt="0"/>
      <dgm:spPr/>
    </dgm:pt>
    <dgm:pt modelId="{B3D7DA2D-4378-4105-9252-9DD5B7CBC452}" type="pres">
      <dgm:prSet presAssocID="{60B80A4A-8813-4963-B8B3-0677831FAF9E}" presName="thickLine" presStyleLbl="alignNode1" presStyleIdx="2" presStyleCnt="6"/>
      <dgm:spPr/>
    </dgm:pt>
    <dgm:pt modelId="{3D3C0FAC-9E60-4B6B-8EBD-FDDF1141A306}" type="pres">
      <dgm:prSet presAssocID="{60B80A4A-8813-4963-B8B3-0677831FAF9E}" presName="horz1" presStyleCnt="0"/>
      <dgm:spPr/>
    </dgm:pt>
    <dgm:pt modelId="{F65F045A-7E0C-4B2F-9A48-2195243CB63E}" type="pres">
      <dgm:prSet presAssocID="{60B80A4A-8813-4963-B8B3-0677831FAF9E}" presName="tx1" presStyleLbl="revTx" presStyleIdx="2" presStyleCnt="6"/>
      <dgm:spPr/>
    </dgm:pt>
    <dgm:pt modelId="{CD6B2CBA-274A-465E-B7AA-0821E564F7F0}" type="pres">
      <dgm:prSet presAssocID="{60B80A4A-8813-4963-B8B3-0677831FAF9E}" presName="vert1" presStyleCnt="0"/>
      <dgm:spPr/>
    </dgm:pt>
    <dgm:pt modelId="{C4EAD7DB-C989-4C2C-87E2-647D9F670836}" type="pres">
      <dgm:prSet presAssocID="{3C136885-9BD2-4E33-B5ED-676EB97503BF}" presName="thickLine" presStyleLbl="alignNode1" presStyleIdx="3" presStyleCnt="6"/>
      <dgm:spPr/>
    </dgm:pt>
    <dgm:pt modelId="{15C8647F-BE9D-4E8F-B444-0B21A6307666}" type="pres">
      <dgm:prSet presAssocID="{3C136885-9BD2-4E33-B5ED-676EB97503BF}" presName="horz1" presStyleCnt="0"/>
      <dgm:spPr/>
    </dgm:pt>
    <dgm:pt modelId="{34EA88C7-53B3-4111-BB34-EB29E541F534}" type="pres">
      <dgm:prSet presAssocID="{3C136885-9BD2-4E33-B5ED-676EB97503BF}" presName="tx1" presStyleLbl="revTx" presStyleIdx="3" presStyleCnt="6"/>
      <dgm:spPr/>
    </dgm:pt>
    <dgm:pt modelId="{9FC7770D-4BA5-4528-977E-C301DE386523}" type="pres">
      <dgm:prSet presAssocID="{3C136885-9BD2-4E33-B5ED-676EB97503BF}" presName="vert1" presStyleCnt="0"/>
      <dgm:spPr/>
    </dgm:pt>
    <dgm:pt modelId="{DCE3730A-5D52-4341-BEB5-159ED19CF218}" type="pres">
      <dgm:prSet presAssocID="{E34F6FD3-9D3E-4903-9B57-0EC30DA4014F}" presName="thickLine" presStyleLbl="alignNode1" presStyleIdx="4" presStyleCnt="6"/>
      <dgm:spPr/>
    </dgm:pt>
    <dgm:pt modelId="{3016D424-02C0-44A4-A894-88C9A6CA87C7}" type="pres">
      <dgm:prSet presAssocID="{E34F6FD3-9D3E-4903-9B57-0EC30DA4014F}" presName="horz1" presStyleCnt="0"/>
      <dgm:spPr/>
    </dgm:pt>
    <dgm:pt modelId="{6BF9FEEC-84DF-4451-AE9F-6B816C667974}" type="pres">
      <dgm:prSet presAssocID="{E34F6FD3-9D3E-4903-9B57-0EC30DA4014F}" presName="tx1" presStyleLbl="revTx" presStyleIdx="4" presStyleCnt="6"/>
      <dgm:spPr/>
    </dgm:pt>
    <dgm:pt modelId="{E9738566-526C-4F64-BC5D-7F0C866CBE38}" type="pres">
      <dgm:prSet presAssocID="{E34F6FD3-9D3E-4903-9B57-0EC30DA4014F}" presName="vert1" presStyleCnt="0"/>
      <dgm:spPr/>
    </dgm:pt>
    <dgm:pt modelId="{7278A6B1-D432-4B78-8633-ADEDC7340152}" type="pres">
      <dgm:prSet presAssocID="{5462A543-1CD5-4D09-98BD-650D684A30EE}" presName="thickLine" presStyleLbl="alignNode1" presStyleIdx="5" presStyleCnt="6"/>
      <dgm:spPr/>
    </dgm:pt>
    <dgm:pt modelId="{F2DFC64C-E9B4-46E0-9AFA-2D9BCAF926ED}" type="pres">
      <dgm:prSet presAssocID="{5462A543-1CD5-4D09-98BD-650D684A30EE}" presName="horz1" presStyleCnt="0"/>
      <dgm:spPr/>
    </dgm:pt>
    <dgm:pt modelId="{77719963-DF09-4B05-B362-CA7D7E0700F3}" type="pres">
      <dgm:prSet presAssocID="{5462A543-1CD5-4D09-98BD-650D684A30EE}" presName="tx1" presStyleLbl="revTx" presStyleIdx="5" presStyleCnt="6"/>
      <dgm:spPr/>
    </dgm:pt>
    <dgm:pt modelId="{5A5DD4DB-F1E7-49E8-9972-8040D8A820AE}" type="pres">
      <dgm:prSet presAssocID="{5462A543-1CD5-4D09-98BD-650D684A30EE}" presName="vert1" presStyleCnt="0"/>
      <dgm:spPr/>
    </dgm:pt>
  </dgm:ptLst>
  <dgm:cxnLst>
    <dgm:cxn modelId="{34D3EC05-358A-4C4E-B5AB-A80FE21DF3A1}" srcId="{A7A36126-47A1-4B25-8FB3-EFE924506189}" destId="{5A0187D4-F15C-4723-A77E-E049D6564B05}" srcOrd="1" destOrd="0" parTransId="{13CEA3C9-E387-4725-BD15-950BF3615948}" sibTransId="{9D0301B6-F3FB-4EB0-99E3-56F6FB1D2B1D}"/>
    <dgm:cxn modelId="{98506807-EC24-4552-BFB2-F18D19BE114D}" srcId="{A7A36126-47A1-4B25-8FB3-EFE924506189}" destId="{E34F6FD3-9D3E-4903-9B57-0EC30DA4014F}" srcOrd="4" destOrd="0" parTransId="{73D511B4-11F0-4847-82CA-4507A5FC90B3}" sibTransId="{0ECC9CC7-D141-4A81-9C92-B3C32297CEF0}"/>
    <dgm:cxn modelId="{7D75252F-6092-4337-BDDF-5C17F6E4A762}" srcId="{A7A36126-47A1-4B25-8FB3-EFE924506189}" destId="{3C136885-9BD2-4E33-B5ED-676EB97503BF}" srcOrd="3" destOrd="0" parTransId="{4D6DD151-1A03-4931-9F47-112B25A59B02}" sibTransId="{0A0FAF5A-B193-4062-B830-857A1B1A8BD6}"/>
    <dgm:cxn modelId="{5D4F726B-E6FA-48CA-9296-8653F6EE09A3}" srcId="{A7A36126-47A1-4B25-8FB3-EFE924506189}" destId="{5462A543-1CD5-4D09-98BD-650D684A30EE}" srcOrd="5" destOrd="0" parTransId="{AB3FC465-880B-4AD9-ADFE-3C52D9BAA168}" sibTransId="{943F7D53-19FB-430E-88E2-84D8C5B3BEF4}"/>
    <dgm:cxn modelId="{F35C1557-64D1-4591-9C7C-577F807BB378}" type="presOf" srcId="{5462A543-1CD5-4D09-98BD-650D684A30EE}" destId="{77719963-DF09-4B05-B362-CA7D7E0700F3}" srcOrd="0" destOrd="0" presId="urn:microsoft.com/office/officeart/2008/layout/LinedList"/>
    <dgm:cxn modelId="{4AED718B-3923-4BD5-BD5B-2F208FC8751F}" srcId="{A7A36126-47A1-4B25-8FB3-EFE924506189}" destId="{BBD520B0-62A3-4371-AF2D-E536207AB8F3}" srcOrd="0" destOrd="0" parTransId="{62EA6E3C-C61D-4A41-973A-959034C6FD4C}" sibTransId="{529E3128-9B43-403A-A224-4F94491E3507}"/>
    <dgm:cxn modelId="{62415F90-7271-4412-AE1F-BD403721B3AB}" type="presOf" srcId="{5A0187D4-F15C-4723-A77E-E049D6564B05}" destId="{EFBC9312-145F-46BD-9A9F-1955428A410E}" srcOrd="0" destOrd="0" presId="urn:microsoft.com/office/officeart/2008/layout/LinedList"/>
    <dgm:cxn modelId="{A841439D-E41E-4D4B-9C39-622F86C03C4C}" type="presOf" srcId="{3C136885-9BD2-4E33-B5ED-676EB97503BF}" destId="{34EA88C7-53B3-4111-BB34-EB29E541F534}" srcOrd="0" destOrd="0" presId="urn:microsoft.com/office/officeart/2008/layout/LinedList"/>
    <dgm:cxn modelId="{038B27A0-896D-48BB-93EE-F8ACEF04325D}" type="presOf" srcId="{A7A36126-47A1-4B25-8FB3-EFE924506189}" destId="{E8F61644-2B03-4EAC-B6A2-9D212183A639}" srcOrd="0" destOrd="0" presId="urn:microsoft.com/office/officeart/2008/layout/LinedList"/>
    <dgm:cxn modelId="{372949B0-AB90-4380-AD70-705EDE9612FA}" srcId="{A7A36126-47A1-4B25-8FB3-EFE924506189}" destId="{60B80A4A-8813-4963-B8B3-0677831FAF9E}" srcOrd="2" destOrd="0" parTransId="{CA39CF62-C01A-49B2-8A32-0EA0E099B160}" sibTransId="{FE7830F0-3987-4ADC-AB85-74D6DE73B71B}"/>
    <dgm:cxn modelId="{9104B7BB-1D3E-432A-B357-6C10934885F7}" type="presOf" srcId="{E34F6FD3-9D3E-4903-9B57-0EC30DA4014F}" destId="{6BF9FEEC-84DF-4451-AE9F-6B816C667974}" srcOrd="0" destOrd="0" presId="urn:microsoft.com/office/officeart/2008/layout/LinedList"/>
    <dgm:cxn modelId="{D4F6D9CE-7655-4729-B5D9-7BFE51C29C8F}" type="presOf" srcId="{BBD520B0-62A3-4371-AF2D-E536207AB8F3}" destId="{A14CD68B-6ED0-4837-88B2-C629A2ACCE3D}" srcOrd="0" destOrd="0" presId="urn:microsoft.com/office/officeart/2008/layout/LinedList"/>
    <dgm:cxn modelId="{B02B69ED-0D4E-4389-8622-B688AC1B4197}" type="presOf" srcId="{60B80A4A-8813-4963-B8B3-0677831FAF9E}" destId="{F65F045A-7E0C-4B2F-9A48-2195243CB63E}" srcOrd="0" destOrd="0" presId="urn:microsoft.com/office/officeart/2008/layout/LinedList"/>
    <dgm:cxn modelId="{F46F2B46-ABBF-4DE1-BC13-5A421F77B35A}" type="presParOf" srcId="{E8F61644-2B03-4EAC-B6A2-9D212183A639}" destId="{0F9B1D48-7BE7-4086-A6BB-FAFA488FBAE9}" srcOrd="0" destOrd="0" presId="urn:microsoft.com/office/officeart/2008/layout/LinedList"/>
    <dgm:cxn modelId="{D3EC2DEC-CFEC-49D6-B713-0429B25D6BAD}" type="presParOf" srcId="{E8F61644-2B03-4EAC-B6A2-9D212183A639}" destId="{E5912310-3FD5-49DB-BFE3-60809F2026B2}" srcOrd="1" destOrd="0" presId="urn:microsoft.com/office/officeart/2008/layout/LinedList"/>
    <dgm:cxn modelId="{B9087EF6-12FF-4E15-B956-62F216B38DAC}" type="presParOf" srcId="{E5912310-3FD5-49DB-BFE3-60809F2026B2}" destId="{A14CD68B-6ED0-4837-88B2-C629A2ACCE3D}" srcOrd="0" destOrd="0" presId="urn:microsoft.com/office/officeart/2008/layout/LinedList"/>
    <dgm:cxn modelId="{C0D8B6B3-1E1E-4791-B465-26039DE83499}" type="presParOf" srcId="{E5912310-3FD5-49DB-BFE3-60809F2026B2}" destId="{F79C1913-35A4-4B71-A5BC-8CD9D55390C4}" srcOrd="1" destOrd="0" presId="urn:microsoft.com/office/officeart/2008/layout/LinedList"/>
    <dgm:cxn modelId="{E6F20EE8-E357-4EF5-AE5A-F095C2BCE252}" type="presParOf" srcId="{E8F61644-2B03-4EAC-B6A2-9D212183A639}" destId="{CA53EAEC-E6CE-454E-874F-D48BBB343624}" srcOrd="2" destOrd="0" presId="urn:microsoft.com/office/officeart/2008/layout/LinedList"/>
    <dgm:cxn modelId="{8A68BBAE-101F-4A11-8374-5B98D717505B}" type="presParOf" srcId="{E8F61644-2B03-4EAC-B6A2-9D212183A639}" destId="{83BC8802-CA21-48CA-80CB-5093B7B783B0}" srcOrd="3" destOrd="0" presId="urn:microsoft.com/office/officeart/2008/layout/LinedList"/>
    <dgm:cxn modelId="{D8A9AF49-E85D-4870-80CA-9FD1DF5E85C4}" type="presParOf" srcId="{83BC8802-CA21-48CA-80CB-5093B7B783B0}" destId="{EFBC9312-145F-46BD-9A9F-1955428A410E}" srcOrd="0" destOrd="0" presId="urn:microsoft.com/office/officeart/2008/layout/LinedList"/>
    <dgm:cxn modelId="{60C6D46D-E594-4571-BA55-F733431E6B60}" type="presParOf" srcId="{83BC8802-CA21-48CA-80CB-5093B7B783B0}" destId="{D4BD5D6F-ECDF-4A31-B9ED-F9A2445FDFCA}" srcOrd="1" destOrd="0" presId="urn:microsoft.com/office/officeart/2008/layout/LinedList"/>
    <dgm:cxn modelId="{A67F04EF-05AD-44C7-A493-09D76946810F}" type="presParOf" srcId="{E8F61644-2B03-4EAC-B6A2-9D212183A639}" destId="{B3D7DA2D-4378-4105-9252-9DD5B7CBC452}" srcOrd="4" destOrd="0" presId="urn:microsoft.com/office/officeart/2008/layout/LinedList"/>
    <dgm:cxn modelId="{8484E663-9676-42E2-8829-68186CC60DEB}" type="presParOf" srcId="{E8F61644-2B03-4EAC-B6A2-9D212183A639}" destId="{3D3C0FAC-9E60-4B6B-8EBD-FDDF1141A306}" srcOrd="5" destOrd="0" presId="urn:microsoft.com/office/officeart/2008/layout/LinedList"/>
    <dgm:cxn modelId="{824507B0-2013-4DA7-AC3F-F8363EC65926}" type="presParOf" srcId="{3D3C0FAC-9E60-4B6B-8EBD-FDDF1141A306}" destId="{F65F045A-7E0C-4B2F-9A48-2195243CB63E}" srcOrd="0" destOrd="0" presId="urn:microsoft.com/office/officeart/2008/layout/LinedList"/>
    <dgm:cxn modelId="{C6B4CD29-07C4-4F2B-9C41-001AFFDE556B}" type="presParOf" srcId="{3D3C0FAC-9E60-4B6B-8EBD-FDDF1141A306}" destId="{CD6B2CBA-274A-465E-B7AA-0821E564F7F0}" srcOrd="1" destOrd="0" presId="urn:microsoft.com/office/officeart/2008/layout/LinedList"/>
    <dgm:cxn modelId="{AB553142-95D8-4AEA-A865-5E4D7EFEFAA6}" type="presParOf" srcId="{E8F61644-2B03-4EAC-B6A2-9D212183A639}" destId="{C4EAD7DB-C989-4C2C-87E2-647D9F670836}" srcOrd="6" destOrd="0" presId="urn:microsoft.com/office/officeart/2008/layout/LinedList"/>
    <dgm:cxn modelId="{6249C414-4F66-4106-B9DB-4CA1A505471B}" type="presParOf" srcId="{E8F61644-2B03-4EAC-B6A2-9D212183A639}" destId="{15C8647F-BE9D-4E8F-B444-0B21A6307666}" srcOrd="7" destOrd="0" presId="urn:microsoft.com/office/officeart/2008/layout/LinedList"/>
    <dgm:cxn modelId="{75B3EF1C-E2BC-476B-9549-24BADB432975}" type="presParOf" srcId="{15C8647F-BE9D-4E8F-B444-0B21A6307666}" destId="{34EA88C7-53B3-4111-BB34-EB29E541F534}" srcOrd="0" destOrd="0" presId="urn:microsoft.com/office/officeart/2008/layout/LinedList"/>
    <dgm:cxn modelId="{687FD8AF-E809-48FD-9F34-1552B0D2C48F}" type="presParOf" srcId="{15C8647F-BE9D-4E8F-B444-0B21A6307666}" destId="{9FC7770D-4BA5-4528-977E-C301DE386523}" srcOrd="1" destOrd="0" presId="urn:microsoft.com/office/officeart/2008/layout/LinedList"/>
    <dgm:cxn modelId="{7A49AF60-541F-4204-8F6C-9307E21669A7}" type="presParOf" srcId="{E8F61644-2B03-4EAC-B6A2-9D212183A639}" destId="{DCE3730A-5D52-4341-BEB5-159ED19CF218}" srcOrd="8" destOrd="0" presId="urn:microsoft.com/office/officeart/2008/layout/LinedList"/>
    <dgm:cxn modelId="{AB200C17-9E39-434F-A4E8-FE34F6911B1B}" type="presParOf" srcId="{E8F61644-2B03-4EAC-B6A2-9D212183A639}" destId="{3016D424-02C0-44A4-A894-88C9A6CA87C7}" srcOrd="9" destOrd="0" presId="urn:microsoft.com/office/officeart/2008/layout/LinedList"/>
    <dgm:cxn modelId="{F4288B28-E2D5-48D9-A37A-6B4E548130AB}" type="presParOf" srcId="{3016D424-02C0-44A4-A894-88C9A6CA87C7}" destId="{6BF9FEEC-84DF-4451-AE9F-6B816C667974}" srcOrd="0" destOrd="0" presId="urn:microsoft.com/office/officeart/2008/layout/LinedList"/>
    <dgm:cxn modelId="{722C49E9-C3EA-4FED-94FD-F87FC7E13AAB}" type="presParOf" srcId="{3016D424-02C0-44A4-A894-88C9A6CA87C7}" destId="{E9738566-526C-4F64-BC5D-7F0C866CBE38}" srcOrd="1" destOrd="0" presId="urn:microsoft.com/office/officeart/2008/layout/LinedList"/>
    <dgm:cxn modelId="{F5F55F94-7B82-450A-A7A6-D681CED7B80D}" type="presParOf" srcId="{E8F61644-2B03-4EAC-B6A2-9D212183A639}" destId="{7278A6B1-D432-4B78-8633-ADEDC7340152}" srcOrd="10" destOrd="0" presId="urn:microsoft.com/office/officeart/2008/layout/LinedList"/>
    <dgm:cxn modelId="{28C7E0CF-FED0-4431-9E48-9FB2CE91774F}" type="presParOf" srcId="{E8F61644-2B03-4EAC-B6A2-9D212183A639}" destId="{F2DFC64C-E9B4-46E0-9AFA-2D9BCAF926ED}" srcOrd="11" destOrd="0" presId="urn:microsoft.com/office/officeart/2008/layout/LinedList"/>
    <dgm:cxn modelId="{F6D2FA99-030D-41FE-B485-474E17F56444}" type="presParOf" srcId="{F2DFC64C-E9B4-46E0-9AFA-2D9BCAF926ED}" destId="{77719963-DF09-4B05-B362-CA7D7E0700F3}" srcOrd="0" destOrd="0" presId="urn:microsoft.com/office/officeart/2008/layout/LinedList"/>
    <dgm:cxn modelId="{64DFAA59-161A-4FDB-AD77-F2F73DD72E93}" type="presParOf" srcId="{F2DFC64C-E9B4-46E0-9AFA-2D9BCAF926ED}" destId="{5A5DD4DB-F1E7-49E8-9972-8040D8A820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2151C-09FA-40E1-AD41-93E8C423965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D9C94A-5960-4A70-AE13-A8CED644424F}">
      <dgm:prSet/>
      <dgm:spPr/>
      <dgm:t>
        <a:bodyPr/>
        <a:lstStyle/>
        <a:p>
          <a:r>
            <a:rPr lang="en-US" dirty="0"/>
            <a:t>Declare Damaged</a:t>
          </a:r>
        </a:p>
      </dgm:t>
    </dgm:pt>
    <dgm:pt modelId="{0F9CD67A-29D4-41EB-BA30-95FC490BC159}" type="parTrans" cxnId="{92792C5E-24BA-4A8C-87F6-E241CA2A636F}">
      <dgm:prSet/>
      <dgm:spPr/>
      <dgm:t>
        <a:bodyPr/>
        <a:lstStyle/>
        <a:p>
          <a:endParaRPr lang="en-US"/>
        </a:p>
      </dgm:t>
    </dgm:pt>
    <dgm:pt modelId="{50389A44-F54E-4AA4-B374-FF16DB6A6C64}" type="sibTrans" cxnId="{92792C5E-24BA-4A8C-87F6-E241CA2A636F}">
      <dgm:prSet/>
      <dgm:spPr/>
      <dgm:t>
        <a:bodyPr/>
        <a:lstStyle/>
        <a:p>
          <a:endParaRPr lang="en-US"/>
        </a:p>
      </dgm:t>
    </dgm:pt>
    <dgm:pt modelId="{4F429884-A522-46C2-9C16-A32A550CF9C9}">
      <dgm:prSet/>
      <dgm:spPr/>
      <dgm:t>
        <a:bodyPr/>
        <a:lstStyle/>
        <a:p>
          <a:r>
            <a:rPr lang="en-US" dirty="0"/>
            <a:t>Exporting Contents of  a Record Set</a:t>
          </a:r>
        </a:p>
      </dgm:t>
    </dgm:pt>
    <dgm:pt modelId="{91205342-E868-4463-A9FC-06A7EAF373A2}" type="parTrans" cxnId="{26FD4CC4-B240-4D8C-ADB9-08A836211C44}">
      <dgm:prSet/>
      <dgm:spPr/>
      <dgm:t>
        <a:bodyPr/>
        <a:lstStyle/>
        <a:p>
          <a:endParaRPr lang="en-US"/>
        </a:p>
      </dgm:t>
    </dgm:pt>
    <dgm:pt modelId="{F9640EFA-EC0C-4E4C-A55A-B6C2C4612F43}" type="sibTrans" cxnId="{26FD4CC4-B240-4D8C-ADB9-08A836211C44}">
      <dgm:prSet/>
      <dgm:spPr/>
      <dgm:t>
        <a:bodyPr/>
        <a:lstStyle/>
        <a:p>
          <a:endParaRPr lang="en-US"/>
        </a:p>
      </dgm:t>
    </dgm:pt>
    <dgm:pt modelId="{92BA2E33-9D0E-4900-8079-DCE589F49E92}">
      <dgm:prSet/>
      <dgm:spPr/>
      <dgm:t>
        <a:bodyPr/>
        <a:lstStyle/>
        <a:p>
          <a:r>
            <a:rPr lang="en-US"/>
            <a:t>Transferring holds in Leap</a:t>
          </a:r>
        </a:p>
      </dgm:t>
    </dgm:pt>
    <dgm:pt modelId="{02FC3CDD-1D01-4596-BD07-E9CC19ACA602}" type="parTrans" cxnId="{BA61B1D0-6668-437F-B185-2C60F1D5C231}">
      <dgm:prSet/>
      <dgm:spPr/>
      <dgm:t>
        <a:bodyPr/>
        <a:lstStyle/>
        <a:p>
          <a:endParaRPr lang="en-US"/>
        </a:p>
      </dgm:t>
    </dgm:pt>
    <dgm:pt modelId="{4E77166C-14F3-4A65-B955-09FB286BB786}" type="sibTrans" cxnId="{BA61B1D0-6668-437F-B185-2C60F1D5C231}">
      <dgm:prSet/>
      <dgm:spPr/>
      <dgm:t>
        <a:bodyPr/>
        <a:lstStyle/>
        <a:p>
          <a:endParaRPr lang="en-US"/>
        </a:p>
      </dgm:t>
    </dgm:pt>
    <dgm:pt modelId="{39A54172-9584-49E3-8BFB-08A1A465FA2B}" type="pres">
      <dgm:prSet presAssocID="{CD32151C-09FA-40E1-AD41-93E8C4239659}" presName="diagram" presStyleCnt="0">
        <dgm:presLayoutVars>
          <dgm:dir/>
          <dgm:resizeHandles val="exact"/>
        </dgm:presLayoutVars>
      </dgm:prSet>
      <dgm:spPr/>
    </dgm:pt>
    <dgm:pt modelId="{6AB05952-4305-4897-8380-29047165975E}" type="pres">
      <dgm:prSet presAssocID="{94D9C94A-5960-4A70-AE13-A8CED644424F}" presName="node" presStyleLbl="node1" presStyleIdx="0" presStyleCnt="3">
        <dgm:presLayoutVars>
          <dgm:bulletEnabled val="1"/>
        </dgm:presLayoutVars>
      </dgm:prSet>
      <dgm:spPr/>
    </dgm:pt>
    <dgm:pt modelId="{11DA17F9-54B1-499A-A963-8111D3988831}" type="pres">
      <dgm:prSet presAssocID="{50389A44-F54E-4AA4-B374-FF16DB6A6C64}" presName="sibTrans" presStyleCnt="0"/>
      <dgm:spPr/>
    </dgm:pt>
    <dgm:pt modelId="{E7423583-55F2-4AE5-A1B4-C73FC55A2EE1}" type="pres">
      <dgm:prSet presAssocID="{4F429884-A522-46C2-9C16-A32A550CF9C9}" presName="node" presStyleLbl="node1" presStyleIdx="1" presStyleCnt="3">
        <dgm:presLayoutVars>
          <dgm:bulletEnabled val="1"/>
        </dgm:presLayoutVars>
      </dgm:prSet>
      <dgm:spPr/>
    </dgm:pt>
    <dgm:pt modelId="{4E108CA6-34CD-4028-B781-7F37D811B400}" type="pres">
      <dgm:prSet presAssocID="{F9640EFA-EC0C-4E4C-A55A-B6C2C4612F43}" presName="sibTrans" presStyleCnt="0"/>
      <dgm:spPr/>
    </dgm:pt>
    <dgm:pt modelId="{49018055-3B72-41EF-8B1F-63B95C117B18}" type="pres">
      <dgm:prSet presAssocID="{92BA2E33-9D0E-4900-8079-DCE589F49E92}" presName="node" presStyleLbl="node1" presStyleIdx="2" presStyleCnt="3">
        <dgm:presLayoutVars>
          <dgm:bulletEnabled val="1"/>
        </dgm:presLayoutVars>
      </dgm:prSet>
      <dgm:spPr/>
    </dgm:pt>
  </dgm:ptLst>
  <dgm:cxnLst>
    <dgm:cxn modelId="{1E8CD635-CAA4-40CC-8E2A-AEEF4B8E8E8A}" type="presOf" srcId="{4F429884-A522-46C2-9C16-A32A550CF9C9}" destId="{E7423583-55F2-4AE5-A1B4-C73FC55A2EE1}" srcOrd="0" destOrd="0" presId="urn:microsoft.com/office/officeart/2005/8/layout/default"/>
    <dgm:cxn modelId="{B59EA739-F608-4FEB-8D5A-1635261BDE8A}" type="presOf" srcId="{92BA2E33-9D0E-4900-8079-DCE589F49E92}" destId="{49018055-3B72-41EF-8B1F-63B95C117B18}" srcOrd="0" destOrd="0" presId="urn:microsoft.com/office/officeart/2005/8/layout/default"/>
    <dgm:cxn modelId="{92792C5E-24BA-4A8C-87F6-E241CA2A636F}" srcId="{CD32151C-09FA-40E1-AD41-93E8C4239659}" destId="{94D9C94A-5960-4A70-AE13-A8CED644424F}" srcOrd="0" destOrd="0" parTransId="{0F9CD67A-29D4-41EB-BA30-95FC490BC159}" sibTransId="{50389A44-F54E-4AA4-B374-FF16DB6A6C64}"/>
    <dgm:cxn modelId="{ED077743-EDEE-4D8B-9BEA-5E65C3755E83}" type="presOf" srcId="{CD32151C-09FA-40E1-AD41-93E8C4239659}" destId="{39A54172-9584-49E3-8BFB-08A1A465FA2B}" srcOrd="0" destOrd="0" presId="urn:microsoft.com/office/officeart/2005/8/layout/default"/>
    <dgm:cxn modelId="{7C10B46F-4AA0-4D67-97E8-521B2601B015}" type="presOf" srcId="{94D9C94A-5960-4A70-AE13-A8CED644424F}" destId="{6AB05952-4305-4897-8380-29047165975E}" srcOrd="0" destOrd="0" presId="urn:microsoft.com/office/officeart/2005/8/layout/default"/>
    <dgm:cxn modelId="{26FD4CC4-B240-4D8C-ADB9-08A836211C44}" srcId="{CD32151C-09FA-40E1-AD41-93E8C4239659}" destId="{4F429884-A522-46C2-9C16-A32A550CF9C9}" srcOrd="1" destOrd="0" parTransId="{91205342-E868-4463-A9FC-06A7EAF373A2}" sibTransId="{F9640EFA-EC0C-4E4C-A55A-B6C2C4612F43}"/>
    <dgm:cxn modelId="{BA61B1D0-6668-437F-B185-2C60F1D5C231}" srcId="{CD32151C-09FA-40E1-AD41-93E8C4239659}" destId="{92BA2E33-9D0E-4900-8079-DCE589F49E92}" srcOrd="2" destOrd="0" parTransId="{02FC3CDD-1D01-4596-BD07-E9CC19ACA602}" sibTransId="{4E77166C-14F3-4A65-B955-09FB286BB786}"/>
    <dgm:cxn modelId="{F08985F8-3785-4DC1-A586-CF4F45E8FC66}" type="presParOf" srcId="{39A54172-9584-49E3-8BFB-08A1A465FA2B}" destId="{6AB05952-4305-4897-8380-29047165975E}" srcOrd="0" destOrd="0" presId="urn:microsoft.com/office/officeart/2005/8/layout/default"/>
    <dgm:cxn modelId="{2EFA7441-5C86-4329-9177-FB98EF036D41}" type="presParOf" srcId="{39A54172-9584-49E3-8BFB-08A1A465FA2B}" destId="{11DA17F9-54B1-499A-A963-8111D3988831}" srcOrd="1" destOrd="0" presId="urn:microsoft.com/office/officeart/2005/8/layout/default"/>
    <dgm:cxn modelId="{963BC01A-934A-4720-B17B-27BE2A55DB30}" type="presParOf" srcId="{39A54172-9584-49E3-8BFB-08A1A465FA2B}" destId="{E7423583-55F2-4AE5-A1B4-C73FC55A2EE1}" srcOrd="2" destOrd="0" presId="urn:microsoft.com/office/officeart/2005/8/layout/default"/>
    <dgm:cxn modelId="{6288BCD0-5DCC-4188-B63A-F5D437307539}" type="presParOf" srcId="{39A54172-9584-49E3-8BFB-08A1A465FA2B}" destId="{4E108CA6-34CD-4028-B781-7F37D811B400}" srcOrd="3" destOrd="0" presId="urn:microsoft.com/office/officeart/2005/8/layout/default"/>
    <dgm:cxn modelId="{623F43A9-E186-4FC7-B528-163DCE544A9F}" type="presParOf" srcId="{39A54172-9584-49E3-8BFB-08A1A465FA2B}" destId="{49018055-3B72-41EF-8B1F-63B95C117B1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861F5F-0A3E-443C-8D09-34131604839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07E36A-9393-4172-B711-93713937342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="1" dirty="0"/>
            <a:t>Encourage staff to get hands on experience working in Leap</a:t>
          </a:r>
        </a:p>
      </dgm:t>
    </dgm:pt>
    <dgm:pt modelId="{2CFD5A82-4BD7-404C-8B8D-2F3C42A9871F}" type="parTrans" cxnId="{B6426E77-6A85-43A2-9A4C-3A3B7F38493E}">
      <dgm:prSet/>
      <dgm:spPr/>
      <dgm:t>
        <a:bodyPr/>
        <a:lstStyle/>
        <a:p>
          <a:endParaRPr lang="en-US"/>
        </a:p>
      </dgm:t>
    </dgm:pt>
    <dgm:pt modelId="{8E702F13-B83C-42AC-B629-63DEE708EE17}" type="sibTrans" cxnId="{B6426E77-6A85-43A2-9A4C-3A3B7F38493E}">
      <dgm:prSet/>
      <dgm:spPr/>
      <dgm:t>
        <a:bodyPr/>
        <a:lstStyle/>
        <a:p>
          <a:endParaRPr lang="en-US"/>
        </a:p>
      </dgm:t>
    </dgm:pt>
    <dgm:pt modelId="{799844EF-867C-4567-BDED-35A1820B0F2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="1" dirty="0"/>
            <a:t>Gather feedback from members in positive and constructive manner </a:t>
          </a:r>
        </a:p>
      </dgm:t>
    </dgm:pt>
    <dgm:pt modelId="{2D81C575-A144-4293-BA3C-4111A54EF730}" type="parTrans" cxnId="{9510A47B-A107-40B5-999D-926CF8B7A648}">
      <dgm:prSet/>
      <dgm:spPr/>
      <dgm:t>
        <a:bodyPr/>
        <a:lstStyle/>
        <a:p>
          <a:endParaRPr lang="en-US"/>
        </a:p>
      </dgm:t>
    </dgm:pt>
    <dgm:pt modelId="{93DF5B72-6859-436C-936F-FF30C511363C}" type="sibTrans" cxnId="{9510A47B-A107-40B5-999D-926CF8B7A648}">
      <dgm:prSet/>
      <dgm:spPr/>
      <dgm:t>
        <a:bodyPr/>
        <a:lstStyle/>
        <a:p>
          <a:endParaRPr lang="en-US"/>
        </a:p>
      </dgm:t>
    </dgm:pt>
    <dgm:pt modelId="{E1B7A663-000A-41FC-AA99-05F1E1E391A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="1" dirty="0"/>
            <a:t>Share feedback with Innovative; submit Ideas</a:t>
          </a:r>
        </a:p>
      </dgm:t>
    </dgm:pt>
    <dgm:pt modelId="{31D4A6FC-50E0-4D2A-8FA0-15D90AE1CE46}" type="parTrans" cxnId="{7E5F0D74-CE96-44C8-8630-423DBD8AE827}">
      <dgm:prSet/>
      <dgm:spPr/>
      <dgm:t>
        <a:bodyPr/>
        <a:lstStyle/>
        <a:p>
          <a:endParaRPr lang="en-US"/>
        </a:p>
      </dgm:t>
    </dgm:pt>
    <dgm:pt modelId="{12A67B2B-B4B8-4488-8FD0-4E1CD769F72D}" type="sibTrans" cxnId="{7E5F0D74-CE96-44C8-8630-423DBD8AE827}">
      <dgm:prSet/>
      <dgm:spPr/>
      <dgm:t>
        <a:bodyPr/>
        <a:lstStyle/>
        <a:p>
          <a:endParaRPr lang="en-US"/>
        </a:p>
      </dgm:t>
    </dgm:pt>
    <dgm:pt modelId="{48B39ECA-8404-48CD-939B-47D681BFBE52}" type="pres">
      <dgm:prSet presAssocID="{52861F5F-0A3E-443C-8D09-34131604839F}" presName="root" presStyleCnt="0">
        <dgm:presLayoutVars>
          <dgm:dir/>
          <dgm:resizeHandles val="exact"/>
        </dgm:presLayoutVars>
      </dgm:prSet>
      <dgm:spPr/>
    </dgm:pt>
    <dgm:pt modelId="{113EA048-D332-4D3E-BF99-6313D7C675B2}" type="pres">
      <dgm:prSet presAssocID="{1707E36A-9393-4172-B711-937139373422}" presName="compNode" presStyleCnt="0"/>
      <dgm:spPr/>
    </dgm:pt>
    <dgm:pt modelId="{3DE41629-A69B-40E1-9201-0F46D1BD5FD6}" type="pres">
      <dgm:prSet presAssocID="{1707E36A-9393-4172-B711-937139373422}" presName="iconRect" presStyleLbl="node1" presStyleIdx="0" presStyleCnt="3" custScaleX="131657" custScaleY="146792" custLinFactNeighborX="53652" custLinFactNeighborY="-210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A965C4-0918-4791-89F0-D2724516B072}" type="pres">
      <dgm:prSet presAssocID="{1707E36A-9393-4172-B711-937139373422}" presName="iconSpace" presStyleCnt="0"/>
      <dgm:spPr/>
    </dgm:pt>
    <dgm:pt modelId="{5121D928-E5B8-4A3F-920D-DA9E2264F1D1}" type="pres">
      <dgm:prSet presAssocID="{1707E36A-9393-4172-B711-937139373422}" presName="parTx" presStyleLbl="revTx" presStyleIdx="0" presStyleCnt="6">
        <dgm:presLayoutVars>
          <dgm:chMax val="0"/>
          <dgm:chPref val="0"/>
        </dgm:presLayoutVars>
      </dgm:prSet>
      <dgm:spPr/>
    </dgm:pt>
    <dgm:pt modelId="{C53D59FF-32E3-4A9D-A05C-267035461F9B}" type="pres">
      <dgm:prSet presAssocID="{1707E36A-9393-4172-B711-937139373422}" presName="txSpace" presStyleCnt="0"/>
      <dgm:spPr/>
    </dgm:pt>
    <dgm:pt modelId="{7BF1247F-91A2-4E51-ACFE-FBD9C54034D5}" type="pres">
      <dgm:prSet presAssocID="{1707E36A-9393-4172-B711-937139373422}" presName="desTx" presStyleLbl="revTx" presStyleIdx="1" presStyleCnt="6">
        <dgm:presLayoutVars/>
      </dgm:prSet>
      <dgm:spPr/>
    </dgm:pt>
    <dgm:pt modelId="{134554D2-8F2E-45F5-A6D5-63488F5BD946}" type="pres">
      <dgm:prSet presAssocID="{8E702F13-B83C-42AC-B629-63DEE708EE17}" presName="sibTrans" presStyleCnt="0"/>
      <dgm:spPr/>
    </dgm:pt>
    <dgm:pt modelId="{D84AF448-3438-45D3-BFFD-500A31221C4E}" type="pres">
      <dgm:prSet presAssocID="{799844EF-867C-4567-BDED-35A1820B0F2D}" presName="compNode" presStyleCnt="0"/>
      <dgm:spPr/>
    </dgm:pt>
    <dgm:pt modelId="{941DBEAD-8DD9-4D15-AAC3-2033A29028C5}" type="pres">
      <dgm:prSet presAssocID="{799844EF-867C-4567-BDED-35A1820B0F2D}" presName="iconRect" presStyleLbl="node1" presStyleIdx="1" presStyleCnt="3" custScaleX="143409" custScaleY="151825" custLinFactNeighborX="62240" custLinFactNeighborY="-222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5BB0A83-B69C-4AE0-801B-097144E5CE1E}" type="pres">
      <dgm:prSet presAssocID="{799844EF-867C-4567-BDED-35A1820B0F2D}" presName="iconSpace" presStyleCnt="0"/>
      <dgm:spPr/>
    </dgm:pt>
    <dgm:pt modelId="{B354D69A-8625-404E-8048-ECC751CCC352}" type="pres">
      <dgm:prSet presAssocID="{799844EF-867C-4567-BDED-35A1820B0F2D}" presName="parTx" presStyleLbl="revTx" presStyleIdx="2" presStyleCnt="6" custScaleX="115874" custLinFactNeighborX="-2756" custLinFactNeighborY="-3801">
        <dgm:presLayoutVars>
          <dgm:chMax val="0"/>
          <dgm:chPref val="0"/>
        </dgm:presLayoutVars>
      </dgm:prSet>
      <dgm:spPr/>
    </dgm:pt>
    <dgm:pt modelId="{29B75662-6DFE-4622-B25B-999229FD9775}" type="pres">
      <dgm:prSet presAssocID="{799844EF-867C-4567-BDED-35A1820B0F2D}" presName="txSpace" presStyleCnt="0"/>
      <dgm:spPr/>
    </dgm:pt>
    <dgm:pt modelId="{8AFC5D1F-2BE0-423B-85A7-255FE698A103}" type="pres">
      <dgm:prSet presAssocID="{799844EF-867C-4567-BDED-35A1820B0F2D}" presName="desTx" presStyleLbl="revTx" presStyleIdx="3" presStyleCnt="6">
        <dgm:presLayoutVars/>
      </dgm:prSet>
      <dgm:spPr/>
    </dgm:pt>
    <dgm:pt modelId="{B25DC536-55BE-42DB-A163-9AF24C2276F0}" type="pres">
      <dgm:prSet presAssocID="{93DF5B72-6859-436C-936F-FF30C511363C}" presName="sibTrans" presStyleCnt="0"/>
      <dgm:spPr/>
    </dgm:pt>
    <dgm:pt modelId="{980B66E6-63E9-4293-A968-14FDCA2DD05C}" type="pres">
      <dgm:prSet presAssocID="{E1B7A663-000A-41FC-AA99-05F1E1E391A0}" presName="compNode" presStyleCnt="0"/>
      <dgm:spPr/>
    </dgm:pt>
    <dgm:pt modelId="{CCF35B15-03F4-42D3-948E-21AA8B3FE96D}" type="pres">
      <dgm:prSet presAssocID="{E1B7A663-000A-41FC-AA99-05F1E1E391A0}" presName="iconRect" presStyleLbl="node1" presStyleIdx="2" presStyleCnt="3" custLinFactNeighborX="69614" custLinFactNeighborY="-933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7F9E15F-F421-41B0-89C8-814D042FB051}" type="pres">
      <dgm:prSet presAssocID="{E1B7A663-000A-41FC-AA99-05F1E1E391A0}" presName="iconSpace" presStyleCnt="0"/>
      <dgm:spPr/>
    </dgm:pt>
    <dgm:pt modelId="{8AA0CB80-8504-493C-8909-4B00167A326E}" type="pres">
      <dgm:prSet presAssocID="{E1B7A663-000A-41FC-AA99-05F1E1E391A0}" presName="parTx" presStyleLbl="revTx" presStyleIdx="4" presStyleCnt="6">
        <dgm:presLayoutVars>
          <dgm:chMax val="0"/>
          <dgm:chPref val="0"/>
        </dgm:presLayoutVars>
      </dgm:prSet>
      <dgm:spPr/>
    </dgm:pt>
    <dgm:pt modelId="{A89FD444-1F82-4756-B6F9-ADB50FD07AE6}" type="pres">
      <dgm:prSet presAssocID="{E1B7A663-000A-41FC-AA99-05F1E1E391A0}" presName="txSpace" presStyleCnt="0"/>
      <dgm:spPr/>
    </dgm:pt>
    <dgm:pt modelId="{A0AABC3C-3C64-45DE-BD87-E93730947F3A}" type="pres">
      <dgm:prSet presAssocID="{E1B7A663-000A-41FC-AA99-05F1E1E391A0}" presName="desTx" presStyleLbl="revTx" presStyleIdx="5" presStyleCnt="6">
        <dgm:presLayoutVars/>
      </dgm:prSet>
      <dgm:spPr/>
    </dgm:pt>
  </dgm:ptLst>
  <dgm:cxnLst>
    <dgm:cxn modelId="{DD70B419-9BAC-4A76-8425-C94EBC2D263D}" type="presOf" srcId="{1707E36A-9393-4172-B711-937139373422}" destId="{5121D928-E5B8-4A3F-920D-DA9E2264F1D1}" srcOrd="0" destOrd="0" presId="urn:microsoft.com/office/officeart/2018/2/layout/IconLabelDescriptionList"/>
    <dgm:cxn modelId="{BB6E9C60-638C-4547-9AB0-3C5CF472A3C0}" type="presOf" srcId="{52861F5F-0A3E-443C-8D09-34131604839F}" destId="{48B39ECA-8404-48CD-939B-47D681BFBE52}" srcOrd="0" destOrd="0" presId="urn:microsoft.com/office/officeart/2018/2/layout/IconLabelDescriptionList"/>
    <dgm:cxn modelId="{7E5F0D74-CE96-44C8-8630-423DBD8AE827}" srcId="{52861F5F-0A3E-443C-8D09-34131604839F}" destId="{E1B7A663-000A-41FC-AA99-05F1E1E391A0}" srcOrd="2" destOrd="0" parTransId="{31D4A6FC-50E0-4D2A-8FA0-15D90AE1CE46}" sibTransId="{12A67B2B-B4B8-4488-8FD0-4E1CD769F72D}"/>
    <dgm:cxn modelId="{B6426E77-6A85-43A2-9A4C-3A3B7F38493E}" srcId="{52861F5F-0A3E-443C-8D09-34131604839F}" destId="{1707E36A-9393-4172-B711-937139373422}" srcOrd="0" destOrd="0" parTransId="{2CFD5A82-4BD7-404C-8B8D-2F3C42A9871F}" sibTransId="{8E702F13-B83C-42AC-B629-63DEE708EE17}"/>
    <dgm:cxn modelId="{9510A47B-A107-40B5-999D-926CF8B7A648}" srcId="{52861F5F-0A3E-443C-8D09-34131604839F}" destId="{799844EF-867C-4567-BDED-35A1820B0F2D}" srcOrd="1" destOrd="0" parTransId="{2D81C575-A144-4293-BA3C-4111A54EF730}" sibTransId="{93DF5B72-6859-436C-936F-FF30C511363C}"/>
    <dgm:cxn modelId="{1146F49B-52F7-47AC-A1C4-CB9EB940E382}" type="presOf" srcId="{E1B7A663-000A-41FC-AA99-05F1E1E391A0}" destId="{8AA0CB80-8504-493C-8909-4B00167A326E}" srcOrd="0" destOrd="0" presId="urn:microsoft.com/office/officeart/2018/2/layout/IconLabelDescriptionList"/>
    <dgm:cxn modelId="{BE78F6EB-F944-401C-AD02-9880F25CC240}" type="presOf" srcId="{799844EF-867C-4567-BDED-35A1820B0F2D}" destId="{B354D69A-8625-404E-8048-ECC751CCC352}" srcOrd="0" destOrd="0" presId="urn:microsoft.com/office/officeart/2018/2/layout/IconLabelDescriptionList"/>
    <dgm:cxn modelId="{B3F3C10B-72AF-4E87-A0E9-2F3CCDAD464C}" type="presParOf" srcId="{48B39ECA-8404-48CD-939B-47D681BFBE52}" destId="{113EA048-D332-4D3E-BF99-6313D7C675B2}" srcOrd="0" destOrd="0" presId="urn:microsoft.com/office/officeart/2018/2/layout/IconLabelDescriptionList"/>
    <dgm:cxn modelId="{857BC049-EE73-4B18-8C47-CB21BE6FE496}" type="presParOf" srcId="{113EA048-D332-4D3E-BF99-6313D7C675B2}" destId="{3DE41629-A69B-40E1-9201-0F46D1BD5FD6}" srcOrd="0" destOrd="0" presId="urn:microsoft.com/office/officeart/2018/2/layout/IconLabelDescriptionList"/>
    <dgm:cxn modelId="{E5A889E1-C0AA-409A-8E85-825165CACFAF}" type="presParOf" srcId="{113EA048-D332-4D3E-BF99-6313D7C675B2}" destId="{E6A965C4-0918-4791-89F0-D2724516B072}" srcOrd="1" destOrd="0" presId="urn:microsoft.com/office/officeart/2018/2/layout/IconLabelDescriptionList"/>
    <dgm:cxn modelId="{8B3BFF02-ABD2-4A0C-B2B5-FB81B672B98D}" type="presParOf" srcId="{113EA048-D332-4D3E-BF99-6313D7C675B2}" destId="{5121D928-E5B8-4A3F-920D-DA9E2264F1D1}" srcOrd="2" destOrd="0" presId="urn:microsoft.com/office/officeart/2018/2/layout/IconLabelDescriptionList"/>
    <dgm:cxn modelId="{53AF569B-C836-49F5-9349-991DD407E5D2}" type="presParOf" srcId="{113EA048-D332-4D3E-BF99-6313D7C675B2}" destId="{C53D59FF-32E3-4A9D-A05C-267035461F9B}" srcOrd="3" destOrd="0" presId="urn:microsoft.com/office/officeart/2018/2/layout/IconLabelDescriptionList"/>
    <dgm:cxn modelId="{FFB56AB1-AFD5-4B7F-9F90-7D933E50AC30}" type="presParOf" srcId="{113EA048-D332-4D3E-BF99-6313D7C675B2}" destId="{7BF1247F-91A2-4E51-ACFE-FBD9C54034D5}" srcOrd="4" destOrd="0" presId="urn:microsoft.com/office/officeart/2018/2/layout/IconLabelDescriptionList"/>
    <dgm:cxn modelId="{5E69B2D3-52DD-4155-B345-661B4C95939F}" type="presParOf" srcId="{48B39ECA-8404-48CD-939B-47D681BFBE52}" destId="{134554D2-8F2E-45F5-A6D5-63488F5BD946}" srcOrd="1" destOrd="0" presId="urn:microsoft.com/office/officeart/2018/2/layout/IconLabelDescriptionList"/>
    <dgm:cxn modelId="{D9E2DAD6-1383-4733-9C85-05681CEF5F7A}" type="presParOf" srcId="{48B39ECA-8404-48CD-939B-47D681BFBE52}" destId="{D84AF448-3438-45D3-BFFD-500A31221C4E}" srcOrd="2" destOrd="0" presId="urn:microsoft.com/office/officeart/2018/2/layout/IconLabelDescriptionList"/>
    <dgm:cxn modelId="{C73AB5EF-24FA-40DD-9220-E4F75415471D}" type="presParOf" srcId="{D84AF448-3438-45D3-BFFD-500A31221C4E}" destId="{941DBEAD-8DD9-4D15-AAC3-2033A29028C5}" srcOrd="0" destOrd="0" presId="urn:microsoft.com/office/officeart/2018/2/layout/IconLabelDescriptionList"/>
    <dgm:cxn modelId="{73492C4F-2263-4FA3-9C1D-E40A83B648AD}" type="presParOf" srcId="{D84AF448-3438-45D3-BFFD-500A31221C4E}" destId="{C5BB0A83-B69C-4AE0-801B-097144E5CE1E}" srcOrd="1" destOrd="0" presId="urn:microsoft.com/office/officeart/2018/2/layout/IconLabelDescriptionList"/>
    <dgm:cxn modelId="{33C1D905-7CF3-4E3C-9D6E-9A9696F78EB5}" type="presParOf" srcId="{D84AF448-3438-45D3-BFFD-500A31221C4E}" destId="{B354D69A-8625-404E-8048-ECC751CCC352}" srcOrd="2" destOrd="0" presId="urn:microsoft.com/office/officeart/2018/2/layout/IconLabelDescriptionList"/>
    <dgm:cxn modelId="{5C403615-CC13-4B07-8B35-3A168D578C6F}" type="presParOf" srcId="{D84AF448-3438-45D3-BFFD-500A31221C4E}" destId="{29B75662-6DFE-4622-B25B-999229FD9775}" srcOrd="3" destOrd="0" presId="urn:microsoft.com/office/officeart/2018/2/layout/IconLabelDescriptionList"/>
    <dgm:cxn modelId="{6A6CD7EB-4EFE-44BB-A2C0-6AFA8DDA636B}" type="presParOf" srcId="{D84AF448-3438-45D3-BFFD-500A31221C4E}" destId="{8AFC5D1F-2BE0-423B-85A7-255FE698A103}" srcOrd="4" destOrd="0" presId="urn:microsoft.com/office/officeart/2018/2/layout/IconLabelDescriptionList"/>
    <dgm:cxn modelId="{F4742924-8CCA-4C2C-AFC6-CEEEB57EFDA6}" type="presParOf" srcId="{48B39ECA-8404-48CD-939B-47D681BFBE52}" destId="{B25DC536-55BE-42DB-A163-9AF24C2276F0}" srcOrd="3" destOrd="0" presId="urn:microsoft.com/office/officeart/2018/2/layout/IconLabelDescriptionList"/>
    <dgm:cxn modelId="{12198C74-1B73-4C8A-A828-95ECDC622B17}" type="presParOf" srcId="{48B39ECA-8404-48CD-939B-47D681BFBE52}" destId="{980B66E6-63E9-4293-A968-14FDCA2DD05C}" srcOrd="4" destOrd="0" presId="urn:microsoft.com/office/officeart/2018/2/layout/IconLabelDescriptionList"/>
    <dgm:cxn modelId="{D4E39292-46E3-42C0-AE24-25FAD291B984}" type="presParOf" srcId="{980B66E6-63E9-4293-A968-14FDCA2DD05C}" destId="{CCF35B15-03F4-42D3-948E-21AA8B3FE96D}" srcOrd="0" destOrd="0" presId="urn:microsoft.com/office/officeart/2018/2/layout/IconLabelDescriptionList"/>
    <dgm:cxn modelId="{5142AFA2-A719-40C0-B6F7-7D1E891FC3E2}" type="presParOf" srcId="{980B66E6-63E9-4293-A968-14FDCA2DD05C}" destId="{07F9E15F-F421-41B0-89C8-814D042FB051}" srcOrd="1" destOrd="0" presId="urn:microsoft.com/office/officeart/2018/2/layout/IconLabelDescriptionList"/>
    <dgm:cxn modelId="{E905A10F-537D-4B0C-9074-16FB8D34E0AB}" type="presParOf" srcId="{980B66E6-63E9-4293-A968-14FDCA2DD05C}" destId="{8AA0CB80-8504-493C-8909-4B00167A326E}" srcOrd="2" destOrd="0" presId="urn:microsoft.com/office/officeart/2018/2/layout/IconLabelDescriptionList"/>
    <dgm:cxn modelId="{EA0812C4-A20D-4F4A-BA4E-30935F0619F3}" type="presParOf" srcId="{980B66E6-63E9-4293-A968-14FDCA2DD05C}" destId="{A89FD444-1F82-4756-B6F9-ADB50FD07AE6}" srcOrd="3" destOrd="0" presId="urn:microsoft.com/office/officeart/2018/2/layout/IconLabelDescriptionList"/>
    <dgm:cxn modelId="{72BF1D9D-D0A8-448C-97DE-03849C259D52}" type="presParOf" srcId="{980B66E6-63E9-4293-A968-14FDCA2DD05C}" destId="{A0AABC3C-3C64-45DE-BD87-E93730947F3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63E25B-FD5C-4979-B5A4-32970DCEA9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90CA65F-839A-47CC-BF50-5DADF79A78F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Schedule Leap Hour in advance</a:t>
          </a:r>
        </a:p>
      </dgm:t>
    </dgm:pt>
    <dgm:pt modelId="{60CCD827-D00D-4683-865F-2F542A935602}" type="parTrans" cxnId="{F6BE8B72-510F-459E-8681-035B3C3E45BC}">
      <dgm:prSet/>
      <dgm:spPr/>
      <dgm:t>
        <a:bodyPr/>
        <a:lstStyle/>
        <a:p>
          <a:endParaRPr lang="en-US"/>
        </a:p>
      </dgm:t>
    </dgm:pt>
    <dgm:pt modelId="{B2A6068D-4191-4215-B27E-B0B6725DB411}" type="sibTrans" cxnId="{F6BE8B72-510F-459E-8681-035B3C3E45BC}">
      <dgm:prSet/>
      <dgm:spPr/>
      <dgm:t>
        <a:bodyPr/>
        <a:lstStyle/>
        <a:p>
          <a:endParaRPr lang="en-US"/>
        </a:p>
      </dgm:t>
    </dgm:pt>
    <dgm:pt modelId="{B52ABB2C-056E-4621-9F43-C3606500440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Staff set aside work to practice with</a:t>
          </a:r>
        </a:p>
      </dgm:t>
    </dgm:pt>
    <dgm:pt modelId="{A3C239D7-EF55-4550-A3BD-C6C397FFA2C3}" type="parTrans" cxnId="{F636F1BB-3CBA-44F3-B293-2F21965B560E}">
      <dgm:prSet/>
      <dgm:spPr/>
      <dgm:t>
        <a:bodyPr/>
        <a:lstStyle/>
        <a:p>
          <a:endParaRPr lang="en-US"/>
        </a:p>
      </dgm:t>
    </dgm:pt>
    <dgm:pt modelId="{E3326E33-D3A7-4B02-9F82-00F24504251C}" type="sibTrans" cxnId="{F636F1BB-3CBA-44F3-B293-2F21965B560E}">
      <dgm:prSet/>
      <dgm:spPr/>
      <dgm:t>
        <a:bodyPr/>
        <a:lstStyle/>
        <a:p>
          <a:endParaRPr lang="en-US"/>
        </a:p>
      </dgm:t>
    </dgm:pt>
    <dgm:pt modelId="{CE01C931-0B68-4820-8C9D-40E48113EE4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CCS hosts leap hour Webinar</a:t>
          </a:r>
        </a:p>
      </dgm:t>
    </dgm:pt>
    <dgm:pt modelId="{ED6492FE-7D5E-4464-A2D2-19F0626981D4}" type="parTrans" cxnId="{5BA7E33E-2CD1-4828-9C98-5D9DD77BBCDC}">
      <dgm:prSet/>
      <dgm:spPr/>
      <dgm:t>
        <a:bodyPr/>
        <a:lstStyle/>
        <a:p>
          <a:endParaRPr lang="en-US"/>
        </a:p>
      </dgm:t>
    </dgm:pt>
    <dgm:pt modelId="{15668671-FA84-4D93-98FE-EE8432351F30}" type="sibTrans" cxnId="{5BA7E33E-2CD1-4828-9C98-5D9DD77BBCDC}">
      <dgm:prSet/>
      <dgm:spPr/>
      <dgm:t>
        <a:bodyPr/>
        <a:lstStyle/>
        <a:p>
          <a:endParaRPr lang="en-US"/>
        </a:p>
      </dgm:t>
    </dgm:pt>
    <dgm:pt modelId="{C71DD5B1-43AC-4CB9-8240-720AE795FC1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Attendees practice their tasks </a:t>
          </a:r>
        </a:p>
      </dgm:t>
    </dgm:pt>
    <dgm:pt modelId="{5AC8E2FE-E5E7-4D12-B0D3-24428DAA9DA0}" type="parTrans" cxnId="{976E4EAE-08DF-4D59-B3D8-D8A4130575CB}">
      <dgm:prSet/>
      <dgm:spPr/>
      <dgm:t>
        <a:bodyPr/>
        <a:lstStyle/>
        <a:p>
          <a:endParaRPr lang="en-US"/>
        </a:p>
      </dgm:t>
    </dgm:pt>
    <dgm:pt modelId="{0F254A96-EBCA-4E2B-BFB6-7888932F1445}" type="sibTrans" cxnId="{976E4EAE-08DF-4D59-B3D8-D8A4130575CB}">
      <dgm:prSet/>
      <dgm:spPr/>
      <dgm:t>
        <a:bodyPr/>
        <a:lstStyle/>
        <a:p>
          <a:endParaRPr lang="en-US"/>
        </a:p>
      </dgm:t>
    </dgm:pt>
    <dgm:pt modelId="{8D4A7132-C2E2-43EF-8FFC-720C5B2D6F2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CCS staff answer questions </a:t>
          </a:r>
          <a:r>
            <a:rPr lang="en-US" sz="1600" dirty="0"/>
            <a:t>live</a:t>
          </a:r>
        </a:p>
      </dgm:t>
    </dgm:pt>
    <dgm:pt modelId="{B9657131-A3D9-4F0C-8CF7-4DE4764A5E13}" type="parTrans" cxnId="{8757198D-892E-4F01-8A08-94FBCE72834C}">
      <dgm:prSet/>
      <dgm:spPr/>
      <dgm:t>
        <a:bodyPr/>
        <a:lstStyle/>
        <a:p>
          <a:endParaRPr lang="en-US"/>
        </a:p>
      </dgm:t>
    </dgm:pt>
    <dgm:pt modelId="{63C601C7-1995-488A-9A8C-235AFC6EB214}" type="sibTrans" cxnId="{8757198D-892E-4F01-8A08-94FBCE72834C}">
      <dgm:prSet/>
      <dgm:spPr/>
      <dgm:t>
        <a:bodyPr/>
        <a:lstStyle/>
        <a:p>
          <a:endParaRPr lang="en-US"/>
        </a:p>
      </dgm:t>
    </dgm:pt>
    <dgm:pt modelId="{FFC4759C-1875-43BE-AFF1-91DE6797102F}" type="pres">
      <dgm:prSet presAssocID="{FF63E25B-FD5C-4979-B5A4-32970DCEA927}" presName="root" presStyleCnt="0">
        <dgm:presLayoutVars>
          <dgm:dir/>
          <dgm:resizeHandles val="exact"/>
        </dgm:presLayoutVars>
      </dgm:prSet>
      <dgm:spPr/>
    </dgm:pt>
    <dgm:pt modelId="{2FFF280D-EA76-4B22-AB41-8650FEAF3A2C}" type="pres">
      <dgm:prSet presAssocID="{990CA65F-839A-47CC-BF50-5DADF79A78F0}" presName="compNode" presStyleCnt="0"/>
      <dgm:spPr/>
    </dgm:pt>
    <dgm:pt modelId="{2EFC3A78-C956-4CA2-A5C4-FB60B8EE2A53}" type="pres">
      <dgm:prSet presAssocID="{990CA65F-839A-47CC-BF50-5DADF79A78F0}" presName="iconBgRect" presStyleLbl="bgShp" presStyleIdx="0" presStyleCnt="5"/>
      <dgm:spPr/>
    </dgm:pt>
    <dgm:pt modelId="{5E46173D-0579-4355-822E-708D7A8516FA}" type="pres">
      <dgm:prSet presAssocID="{990CA65F-839A-47CC-BF50-5DADF79A78F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FE046DA-55F7-425F-9CAA-5217F96D5304}" type="pres">
      <dgm:prSet presAssocID="{990CA65F-839A-47CC-BF50-5DADF79A78F0}" presName="spaceRect" presStyleCnt="0"/>
      <dgm:spPr/>
    </dgm:pt>
    <dgm:pt modelId="{AC7B1F38-1C37-42EB-BFB3-C56863130AC2}" type="pres">
      <dgm:prSet presAssocID="{990CA65F-839A-47CC-BF50-5DADF79A78F0}" presName="textRect" presStyleLbl="revTx" presStyleIdx="0" presStyleCnt="5">
        <dgm:presLayoutVars>
          <dgm:chMax val="1"/>
          <dgm:chPref val="1"/>
        </dgm:presLayoutVars>
      </dgm:prSet>
      <dgm:spPr/>
    </dgm:pt>
    <dgm:pt modelId="{F03D04EF-28D1-4E64-8006-FB48B84DA03D}" type="pres">
      <dgm:prSet presAssocID="{B2A6068D-4191-4215-B27E-B0B6725DB411}" presName="sibTrans" presStyleCnt="0"/>
      <dgm:spPr/>
    </dgm:pt>
    <dgm:pt modelId="{ACE76FAD-9D2A-4C9D-B3C4-E7876B051817}" type="pres">
      <dgm:prSet presAssocID="{B52ABB2C-056E-4621-9F43-C36065004407}" presName="compNode" presStyleCnt="0"/>
      <dgm:spPr/>
    </dgm:pt>
    <dgm:pt modelId="{7D56AD39-487A-4F56-AD73-7BB9FFB9455C}" type="pres">
      <dgm:prSet presAssocID="{B52ABB2C-056E-4621-9F43-C36065004407}" presName="iconBgRect" presStyleLbl="bgShp" presStyleIdx="1" presStyleCnt="5"/>
      <dgm:spPr/>
    </dgm:pt>
    <dgm:pt modelId="{75F4926F-ED85-454F-8066-33B6AB308070}" type="pres">
      <dgm:prSet presAssocID="{B52ABB2C-056E-4621-9F43-C3606500440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3501398-32A7-4BE0-B63C-E836D399AAE5}" type="pres">
      <dgm:prSet presAssocID="{B52ABB2C-056E-4621-9F43-C36065004407}" presName="spaceRect" presStyleCnt="0"/>
      <dgm:spPr/>
    </dgm:pt>
    <dgm:pt modelId="{729676E7-560D-4EEE-90FA-624088E6562F}" type="pres">
      <dgm:prSet presAssocID="{B52ABB2C-056E-4621-9F43-C36065004407}" presName="textRect" presStyleLbl="revTx" presStyleIdx="1" presStyleCnt="5">
        <dgm:presLayoutVars>
          <dgm:chMax val="1"/>
          <dgm:chPref val="1"/>
        </dgm:presLayoutVars>
      </dgm:prSet>
      <dgm:spPr/>
    </dgm:pt>
    <dgm:pt modelId="{3A8850A3-8207-4EF5-8AD0-CB53DAD91093}" type="pres">
      <dgm:prSet presAssocID="{E3326E33-D3A7-4B02-9F82-00F24504251C}" presName="sibTrans" presStyleCnt="0"/>
      <dgm:spPr/>
    </dgm:pt>
    <dgm:pt modelId="{F9CD50FC-D1FC-40D9-A5A4-4A477E232DFC}" type="pres">
      <dgm:prSet presAssocID="{CE01C931-0B68-4820-8C9D-40E48113EE43}" presName="compNode" presStyleCnt="0"/>
      <dgm:spPr/>
    </dgm:pt>
    <dgm:pt modelId="{85D581B4-8E13-4DA1-8964-7D31C8214DE2}" type="pres">
      <dgm:prSet presAssocID="{CE01C931-0B68-4820-8C9D-40E48113EE43}" presName="iconBgRect" presStyleLbl="bgShp" presStyleIdx="2" presStyleCnt="5"/>
      <dgm:spPr/>
    </dgm:pt>
    <dgm:pt modelId="{A9F3A4CB-B59C-4981-844F-46FD172B0DB7}" type="pres">
      <dgm:prSet presAssocID="{CE01C931-0B68-4820-8C9D-40E48113EE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B07DBFF-9F5F-484E-B7D7-2A96BDB9C916}" type="pres">
      <dgm:prSet presAssocID="{CE01C931-0B68-4820-8C9D-40E48113EE43}" presName="spaceRect" presStyleCnt="0"/>
      <dgm:spPr/>
    </dgm:pt>
    <dgm:pt modelId="{1DC487F8-4CB4-40EB-A147-B9F5DC1E913B}" type="pres">
      <dgm:prSet presAssocID="{CE01C931-0B68-4820-8C9D-40E48113EE43}" presName="textRect" presStyleLbl="revTx" presStyleIdx="2" presStyleCnt="5">
        <dgm:presLayoutVars>
          <dgm:chMax val="1"/>
          <dgm:chPref val="1"/>
        </dgm:presLayoutVars>
      </dgm:prSet>
      <dgm:spPr/>
    </dgm:pt>
    <dgm:pt modelId="{657B8A67-F96E-46D5-96D7-8AFB8B9DF2A1}" type="pres">
      <dgm:prSet presAssocID="{15668671-FA84-4D93-98FE-EE8432351F30}" presName="sibTrans" presStyleCnt="0"/>
      <dgm:spPr/>
    </dgm:pt>
    <dgm:pt modelId="{D23FFC55-2B08-4467-858E-709E41547215}" type="pres">
      <dgm:prSet presAssocID="{C71DD5B1-43AC-4CB9-8240-720AE795FC10}" presName="compNode" presStyleCnt="0"/>
      <dgm:spPr/>
    </dgm:pt>
    <dgm:pt modelId="{1F39E489-B520-41BA-AD77-8709B81F1FE0}" type="pres">
      <dgm:prSet presAssocID="{C71DD5B1-43AC-4CB9-8240-720AE795FC10}" presName="iconBgRect" presStyleLbl="bgShp" presStyleIdx="3" presStyleCnt="5"/>
      <dgm:spPr/>
    </dgm:pt>
    <dgm:pt modelId="{9FE6F7BC-B30C-466C-A63F-7B800E8E9BB2}" type="pres">
      <dgm:prSet presAssocID="{C71DD5B1-43AC-4CB9-8240-720AE795FC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A25395A-BF1E-486C-91E6-F2481FA813EB}" type="pres">
      <dgm:prSet presAssocID="{C71DD5B1-43AC-4CB9-8240-720AE795FC10}" presName="spaceRect" presStyleCnt="0"/>
      <dgm:spPr/>
    </dgm:pt>
    <dgm:pt modelId="{35D8622A-8C3A-48CE-A022-19A9BD5AB1D5}" type="pres">
      <dgm:prSet presAssocID="{C71DD5B1-43AC-4CB9-8240-720AE795FC10}" presName="textRect" presStyleLbl="revTx" presStyleIdx="3" presStyleCnt="5">
        <dgm:presLayoutVars>
          <dgm:chMax val="1"/>
          <dgm:chPref val="1"/>
        </dgm:presLayoutVars>
      </dgm:prSet>
      <dgm:spPr/>
    </dgm:pt>
    <dgm:pt modelId="{D50FBE79-D38D-4092-91CE-68CDB480A799}" type="pres">
      <dgm:prSet presAssocID="{0F254A96-EBCA-4E2B-BFB6-7888932F1445}" presName="sibTrans" presStyleCnt="0"/>
      <dgm:spPr/>
    </dgm:pt>
    <dgm:pt modelId="{312DD6E8-E7A4-48D9-9244-737008A7C343}" type="pres">
      <dgm:prSet presAssocID="{8D4A7132-C2E2-43EF-8FFC-720C5B2D6F2B}" presName="compNode" presStyleCnt="0"/>
      <dgm:spPr/>
    </dgm:pt>
    <dgm:pt modelId="{3095FA39-8818-4DF5-832D-8C2275C438C6}" type="pres">
      <dgm:prSet presAssocID="{8D4A7132-C2E2-43EF-8FFC-720C5B2D6F2B}" presName="iconBgRect" presStyleLbl="bgShp" presStyleIdx="4" presStyleCnt="5"/>
      <dgm:spPr/>
    </dgm:pt>
    <dgm:pt modelId="{9AA0D745-1B8A-4011-BB9B-24762AE6F778}" type="pres">
      <dgm:prSet presAssocID="{8D4A7132-C2E2-43EF-8FFC-720C5B2D6F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1163CF8-C342-48C4-B95A-77079C9A8D21}" type="pres">
      <dgm:prSet presAssocID="{8D4A7132-C2E2-43EF-8FFC-720C5B2D6F2B}" presName="spaceRect" presStyleCnt="0"/>
      <dgm:spPr/>
    </dgm:pt>
    <dgm:pt modelId="{EF1ABED9-21FD-45F4-8E44-7BDD416E9E62}" type="pres">
      <dgm:prSet presAssocID="{8D4A7132-C2E2-43EF-8FFC-720C5B2D6F2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618536-D2C3-438E-90D2-FF940195FACC}" type="presOf" srcId="{990CA65F-839A-47CC-BF50-5DADF79A78F0}" destId="{AC7B1F38-1C37-42EB-BFB3-C56863130AC2}" srcOrd="0" destOrd="0" presId="urn:microsoft.com/office/officeart/2018/5/layout/IconCircleLabelList"/>
    <dgm:cxn modelId="{5BA7E33E-2CD1-4828-9C98-5D9DD77BBCDC}" srcId="{FF63E25B-FD5C-4979-B5A4-32970DCEA927}" destId="{CE01C931-0B68-4820-8C9D-40E48113EE43}" srcOrd="2" destOrd="0" parTransId="{ED6492FE-7D5E-4464-A2D2-19F0626981D4}" sibTransId="{15668671-FA84-4D93-98FE-EE8432351F30}"/>
    <dgm:cxn modelId="{F6BE8B72-510F-459E-8681-035B3C3E45BC}" srcId="{FF63E25B-FD5C-4979-B5A4-32970DCEA927}" destId="{990CA65F-839A-47CC-BF50-5DADF79A78F0}" srcOrd="0" destOrd="0" parTransId="{60CCD827-D00D-4683-865F-2F542A935602}" sibTransId="{B2A6068D-4191-4215-B27E-B0B6725DB411}"/>
    <dgm:cxn modelId="{8757198D-892E-4F01-8A08-94FBCE72834C}" srcId="{FF63E25B-FD5C-4979-B5A4-32970DCEA927}" destId="{8D4A7132-C2E2-43EF-8FFC-720C5B2D6F2B}" srcOrd="4" destOrd="0" parTransId="{B9657131-A3D9-4F0C-8CF7-4DE4764A5E13}" sibTransId="{63C601C7-1995-488A-9A8C-235AFC6EB214}"/>
    <dgm:cxn modelId="{13EF109E-5B03-4E38-9E14-D5A0C8ADD40D}" type="presOf" srcId="{FF63E25B-FD5C-4979-B5A4-32970DCEA927}" destId="{FFC4759C-1875-43BE-AFF1-91DE6797102F}" srcOrd="0" destOrd="0" presId="urn:microsoft.com/office/officeart/2018/5/layout/IconCircleLabelList"/>
    <dgm:cxn modelId="{0A74A0A0-919B-4F37-B3D6-CF44DAAC0BDD}" type="presOf" srcId="{B52ABB2C-056E-4621-9F43-C36065004407}" destId="{729676E7-560D-4EEE-90FA-624088E6562F}" srcOrd="0" destOrd="0" presId="urn:microsoft.com/office/officeart/2018/5/layout/IconCircleLabelList"/>
    <dgm:cxn modelId="{976E4EAE-08DF-4D59-B3D8-D8A4130575CB}" srcId="{FF63E25B-FD5C-4979-B5A4-32970DCEA927}" destId="{C71DD5B1-43AC-4CB9-8240-720AE795FC10}" srcOrd="3" destOrd="0" parTransId="{5AC8E2FE-E5E7-4D12-B0D3-24428DAA9DA0}" sibTransId="{0F254A96-EBCA-4E2B-BFB6-7888932F1445}"/>
    <dgm:cxn modelId="{F636F1BB-3CBA-44F3-B293-2F21965B560E}" srcId="{FF63E25B-FD5C-4979-B5A4-32970DCEA927}" destId="{B52ABB2C-056E-4621-9F43-C36065004407}" srcOrd="1" destOrd="0" parTransId="{A3C239D7-EF55-4550-A3BD-C6C397FFA2C3}" sibTransId="{E3326E33-D3A7-4B02-9F82-00F24504251C}"/>
    <dgm:cxn modelId="{894473D1-4548-4EBC-9662-A63F06F051E6}" type="presOf" srcId="{CE01C931-0B68-4820-8C9D-40E48113EE43}" destId="{1DC487F8-4CB4-40EB-A147-B9F5DC1E913B}" srcOrd="0" destOrd="0" presId="urn:microsoft.com/office/officeart/2018/5/layout/IconCircleLabelList"/>
    <dgm:cxn modelId="{66DAEFD7-BA36-4217-8796-EC1A0E8C2CC3}" type="presOf" srcId="{8D4A7132-C2E2-43EF-8FFC-720C5B2D6F2B}" destId="{EF1ABED9-21FD-45F4-8E44-7BDD416E9E62}" srcOrd="0" destOrd="0" presId="urn:microsoft.com/office/officeart/2018/5/layout/IconCircleLabelList"/>
    <dgm:cxn modelId="{3C0336F1-63EA-4C6A-B279-24084863B8D1}" type="presOf" srcId="{C71DD5B1-43AC-4CB9-8240-720AE795FC10}" destId="{35D8622A-8C3A-48CE-A022-19A9BD5AB1D5}" srcOrd="0" destOrd="0" presId="urn:microsoft.com/office/officeart/2018/5/layout/IconCircleLabelList"/>
    <dgm:cxn modelId="{5609830A-63D7-4503-83B1-D0B5B20AE0A8}" type="presParOf" srcId="{FFC4759C-1875-43BE-AFF1-91DE6797102F}" destId="{2FFF280D-EA76-4B22-AB41-8650FEAF3A2C}" srcOrd="0" destOrd="0" presId="urn:microsoft.com/office/officeart/2018/5/layout/IconCircleLabelList"/>
    <dgm:cxn modelId="{3658C8BA-497E-42EA-9758-F88A28E6AE19}" type="presParOf" srcId="{2FFF280D-EA76-4B22-AB41-8650FEAF3A2C}" destId="{2EFC3A78-C956-4CA2-A5C4-FB60B8EE2A53}" srcOrd="0" destOrd="0" presId="urn:microsoft.com/office/officeart/2018/5/layout/IconCircleLabelList"/>
    <dgm:cxn modelId="{7B3BA723-0EFA-4D11-A847-360E74490D17}" type="presParOf" srcId="{2FFF280D-EA76-4B22-AB41-8650FEAF3A2C}" destId="{5E46173D-0579-4355-822E-708D7A8516FA}" srcOrd="1" destOrd="0" presId="urn:microsoft.com/office/officeart/2018/5/layout/IconCircleLabelList"/>
    <dgm:cxn modelId="{82E546BA-3481-487D-8DB0-358D11CBC303}" type="presParOf" srcId="{2FFF280D-EA76-4B22-AB41-8650FEAF3A2C}" destId="{BFE046DA-55F7-425F-9CAA-5217F96D5304}" srcOrd="2" destOrd="0" presId="urn:microsoft.com/office/officeart/2018/5/layout/IconCircleLabelList"/>
    <dgm:cxn modelId="{A3CCD2A3-D2FD-4E15-9214-A1724553DC8C}" type="presParOf" srcId="{2FFF280D-EA76-4B22-AB41-8650FEAF3A2C}" destId="{AC7B1F38-1C37-42EB-BFB3-C56863130AC2}" srcOrd="3" destOrd="0" presId="urn:microsoft.com/office/officeart/2018/5/layout/IconCircleLabelList"/>
    <dgm:cxn modelId="{D3E88570-E43D-434E-8612-0F7ABFDAB5E2}" type="presParOf" srcId="{FFC4759C-1875-43BE-AFF1-91DE6797102F}" destId="{F03D04EF-28D1-4E64-8006-FB48B84DA03D}" srcOrd="1" destOrd="0" presId="urn:microsoft.com/office/officeart/2018/5/layout/IconCircleLabelList"/>
    <dgm:cxn modelId="{85D08373-88E5-4F4F-A309-6ED9D23DFC13}" type="presParOf" srcId="{FFC4759C-1875-43BE-AFF1-91DE6797102F}" destId="{ACE76FAD-9D2A-4C9D-B3C4-E7876B051817}" srcOrd="2" destOrd="0" presId="urn:microsoft.com/office/officeart/2018/5/layout/IconCircleLabelList"/>
    <dgm:cxn modelId="{A9EF177E-5BC9-43D9-9FA0-A8A2F3EC30AF}" type="presParOf" srcId="{ACE76FAD-9D2A-4C9D-B3C4-E7876B051817}" destId="{7D56AD39-487A-4F56-AD73-7BB9FFB9455C}" srcOrd="0" destOrd="0" presId="urn:microsoft.com/office/officeart/2018/5/layout/IconCircleLabelList"/>
    <dgm:cxn modelId="{FA62DC2D-5395-4523-9315-765FE0509D24}" type="presParOf" srcId="{ACE76FAD-9D2A-4C9D-B3C4-E7876B051817}" destId="{75F4926F-ED85-454F-8066-33B6AB308070}" srcOrd="1" destOrd="0" presId="urn:microsoft.com/office/officeart/2018/5/layout/IconCircleLabelList"/>
    <dgm:cxn modelId="{4867E75A-C50D-463E-9877-E8BF560EABAB}" type="presParOf" srcId="{ACE76FAD-9D2A-4C9D-B3C4-E7876B051817}" destId="{83501398-32A7-4BE0-B63C-E836D399AAE5}" srcOrd="2" destOrd="0" presId="urn:microsoft.com/office/officeart/2018/5/layout/IconCircleLabelList"/>
    <dgm:cxn modelId="{C57CF847-515C-4D2D-B39B-D3E72C0DE1FF}" type="presParOf" srcId="{ACE76FAD-9D2A-4C9D-B3C4-E7876B051817}" destId="{729676E7-560D-4EEE-90FA-624088E6562F}" srcOrd="3" destOrd="0" presId="urn:microsoft.com/office/officeart/2018/5/layout/IconCircleLabelList"/>
    <dgm:cxn modelId="{FCDD6A8B-61EE-48CF-BE19-A71EBAA01BBE}" type="presParOf" srcId="{FFC4759C-1875-43BE-AFF1-91DE6797102F}" destId="{3A8850A3-8207-4EF5-8AD0-CB53DAD91093}" srcOrd="3" destOrd="0" presId="urn:microsoft.com/office/officeart/2018/5/layout/IconCircleLabelList"/>
    <dgm:cxn modelId="{E8925493-67AF-4D32-87AF-F10E357E3C21}" type="presParOf" srcId="{FFC4759C-1875-43BE-AFF1-91DE6797102F}" destId="{F9CD50FC-D1FC-40D9-A5A4-4A477E232DFC}" srcOrd="4" destOrd="0" presId="urn:microsoft.com/office/officeart/2018/5/layout/IconCircleLabelList"/>
    <dgm:cxn modelId="{5CC8552F-2D3C-4055-BEAE-8AB1C80FCDBD}" type="presParOf" srcId="{F9CD50FC-D1FC-40D9-A5A4-4A477E232DFC}" destId="{85D581B4-8E13-4DA1-8964-7D31C8214DE2}" srcOrd="0" destOrd="0" presId="urn:microsoft.com/office/officeart/2018/5/layout/IconCircleLabelList"/>
    <dgm:cxn modelId="{86C30AB9-36C9-467B-99FA-8F1940E7E165}" type="presParOf" srcId="{F9CD50FC-D1FC-40D9-A5A4-4A477E232DFC}" destId="{A9F3A4CB-B59C-4981-844F-46FD172B0DB7}" srcOrd="1" destOrd="0" presId="urn:microsoft.com/office/officeart/2018/5/layout/IconCircleLabelList"/>
    <dgm:cxn modelId="{D7C64642-616F-468D-9200-C161742315DA}" type="presParOf" srcId="{F9CD50FC-D1FC-40D9-A5A4-4A477E232DFC}" destId="{9B07DBFF-9F5F-484E-B7D7-2A96BDB9C916}" srcOrd="2" destOrd="0" presId="urn:microsoft.com/office/officeart/2018/5/layout/IconCircleLabelList"/>
    <dgm:cxn modelId="{8C7FBB36-7B3F-49F5-85E1-A7DBAE396781}" type="presParOf" srcId="{F9CD50FC-D1FC-40D9-A5A4-4A477E232DFC}" destId="{1DC487F8-4CB4-40EB-A147-B9F5DC1E913B}" srcOrd="3" destOrd="0" presId="urn:microsoft.com/office/officeart/2018/5/layout/IconCircleLabelList"/>
    <dgm:cxn modelId="{530FDD5A-9531-4419-9263-94EBDCB856CF}" type="presParOf" srcId="{FFC4759C-1875-43BE-AFF1-91DE6797102F}" destId="{657B8A67-F96E-46D5-96D7-8AFB8B9DF2A1}" srcOrd="5" destOrd="0" presId="urn:microsoft.com/office/officeart/2018/5/layout/IconCircleLabelList"/>
    <dgm:cxn modelId="{B659B214-78B8-4FCC-B131-EEB3C6CC2106}" type="presParOf" srcId="{FFC4759C-1875-43BE-AFF1-91DE6797102F}" destId="{D23FFC55-2B08-4467-858E-709E41547215}" srcOrd="6" destOrd="0" presId="urn:microsoft.com/office/officeart/2018/5/layout/IconCircleLabelList"/>
    <dgm:cxn modelId="{C70A40DA-DDC6-48F0-8F33-D69494E567C7}" type="presParOf" srcId="{D23FFC55-2B08-4467-858E-709E41547215}" destId="{1F39E489-B520-41BA-AD77-8709B81F1FE0}" srcOrd="0" destOrd="0" presId="urn:microsoft.com/office/officeart/2018/5/layout/IconCircleLabelList"/>
    <dgm:cxn modelId="{0DC50A6A-1435-4C7C-AD72-BFFBB54F4390}" type="presParOf" srcId="{D23FFC55-2B08-4467-858E-709E41547215}" destId="{9FE6F7BC-B30C-466C-A63F-7B800E8E9BB2}" srcOrd="1" destOrd="0" presId="urn:microsoft.com/office/officeart/2018/5/layout/IconCircleLabelList"/>
    <dgm:cxn modelId="{7A9DA1D0-18AF-4ACF-8A4A-F924362F69A0}" type="presParOf" srcId="{D23FFC55-2B08-4467-858E-709E41547215}" destId="{7A25395A-BF1E-486C-91E6-F2481FA813EB}" srcOrd="2" destOrd="0" presId="urn:microsoft.com/office/officeart/2018/5/layout/IconCircleLabelList"/>
    <dgm:cxn modelId="{71641896-8709-491F-8B74-430171DA6FC5}" type="presParOf" srcId="{D23FFC55-2B08-4467-858E-709E41547215}" destId="{35D8622A-8C3A-48CE-A022-19A9BD5AB1D5}" srcOrd="3" destOrd="0" presId="urn:microsoft.com/office/officeart/2018/5/layout/IconCircleLabelList"/>
    <dgm:cxn modelId="{14F9569B-098C-4038-B769-A9FC17F0D9FE}" type="presParOf" srcId="{FFC4759C-1875-43BE-AFF1-91DE6797102F}" destId="{D50FBE79-D38D-4092-91CE-68CDB480A799}" srcOrd="7" destOrd="0" presId="urn:microsoft.com/office/officeart/2018/5/layout/IconCircleLabelList"/>
    <dgm:cxn modelId="{90417B3D-4A97-4667-819C-A3312753BBF0}" type="presParOf" srcId="{FFC4759C-1875-43BE-AFF1-91DE6797102F}" destId="{312DD6E8-E7A4-48D9-9244-737008A7C343}" srcOrd="8" destOrd="0" presId="urn:microsoft.com/office/officeart/2018/5/layout/IconCircleLabelList"/>
    <dgm:cxn modelId="{6CEBAA31-B05F-49C6-B8B6-6E1EEE91DB52}" type="presParOf" srcId="{312DD6E8-E7A4-48D9-9244-737008A7C343}" destId="{3095FA39-8818-4DF5-832D-8C2275C438C6}" srcOrd="0" destOrd="0" presId="urn:microsoft.com/office/officeart/2018/5/layout/IconCircleLabelList"/>
    <dgm:cxn modelId="{9E32A6FF-8C57-41B0-B862-36D217BCF126}" type="presParOf" srcId="{312DD6E8-E7A4-48D9-9244-737008A7C343}" destId="{9AA0D745-1B8A-4011-BB9B-24762AE6F778}" srcOrd="1" destOrd="0" presId="urn:microsoft.com/office/officeart/2018/5/layout/IconCircleLabelList"/>
    <dgm:cxn modelId="{B5801861-3644-4274-BC15-9048A208EC73}" type="presParOf" srcId="{312DD6E8-E7A4-48D9-9244-737008A7C343}" destId="{F1163CF8-C342-48C4-B95A-77079C9A8D21}" srcOrd="2" destOrd="0" presId="urn:microsoft.com/office/officeart/2018/5/layout/IconCircleLabelList"/>
    <dgm:cxn modelId="{8475DAB8-4E9C-480C-B42B-81D1023A07BE}" type="presParOf" srcId="{312DD6E8-E7A4-48D9-9244-737008A7C343}" destId="{EF1ABED9-21FD-45F4-8E44-7BDD416E9E6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A7C0E8-9AB1-4A74-83EF-E69909479F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A256CA-58AA-479C-AA34-5B9426764F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Week 1-2: </a:t>
          </a:r>
          <a:r>
            <a:rPr lang="en-US" dirty="0"/>
            <a:t>Staff completed Leap online courses</a:t>
          </a:r>
        </a:p>
      </dgm:t>
    </dgm:pt>
    <dgm:pt modelId="{3BA64338-1C06-4A6F-BF7B-DB28C3C2B084}" type="parTrans" cxnId="{83B5D8DC-6FC1-41B4-BF62-2FED0D9B78C1}">
      <dgm:prSet/>
      <dgm:spPr/>
      <dgm:t>
        <a:bodyPr/>
        <a:lstStyle/>
        <a:p>
          <a:endParaRPr lang="en-US"/>
        </a:p>
      </dgm:t>
    </dgm:pt>
    <dgm:pt modelId="{7B6FFF98-6B99-49DC-B229-6D902190A3B9}" type="sibTrans" cxnId="{83B5D8DC-6FC1-41B4-BF62-2FED0D9B78C1}">
      <dgm:prSet/>
      <dgm:spPr/>
      <dgm:t>
        <a:bodyPr/>
        <a:lstStyle/>
        <a:p>
          <a:endParaRPr lang="en-US"/>
        </a:p>
      </dgm:t>
    </dgm:pt>
    <dgm:pt modelId="{F078EB62-521F-42BD-B9CC-E90DDEC652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Week 3-4: </a:t>
          </a:r>
          <a:r>
            <a:rPr lang="en-US" dirty="0"/>
            <a:t>Staff used Leap for daily tasks for a minimum of one hour and completed “Rose, Bud, Thorn, Questions” exercise</a:t>
          </a:r>
        </a:p>
      </dgm:t>
    </dgm:pt>
    <dgm:pt modelId="{FBAFC9A1-343E-4B1C-8D7F-7CDFC0920023}" type="parTrans" cxnId="{B8AE3F75-D6F4-4ED6-AB74-1A185D713831}">
      <dgm:prSet/>
      <dgm:spPr/>
      <dgm:t>
        <a:bodyPr/>
        <a:lstStyle/>
        <a:p>
          <a:endParaRPr lang="en-US"/>
        </a:p>
      </dgm:t>
    </dgm:pt>
    <dgm:pt modelId="{353FEA4E-038D-4AE5-A16A-AD9AF46B1849}" type="sibTrans" cxnId="{B8AE3F75-D6F4-4ED6-AB74-1A185D713831}">
      <dgm:prSet/>
      <dgm:spPr/>
      <dgm:t>
        <a:bodyPr/>
        <a:lstStyle/>
        <a:p>
          <a:endParaRPr lang="en-US"/>
        </a:p>
      </dgm:t>
    </dgm:pt>
    <dgm:pt modelId="{1602A2FE-442C-414F-BDDF-6B61F48E0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Week 5: </a:t>
          </a:r>
          <a:r>
            <a:rPr lang="en-US" dirty="0"/>
            <a:t>Staff participated in an in-person meeting and activity</a:t>
          </a:r>
        </a:p>
      </dgm:t>
    </dgm:pt>
    <dgm:pt modelId="{070A5AB1-CEBA-48D7-87D8-4276B8FB6E95}" type="parTrans" cxnId="{C853B040-9888-4FE2-AA92-2E071A148A18}">
      <dgm:prSet/>
      <dgm:spPr/>
      <dgm:t>
        <a:bodyPr/>
        <a:lstStyle/>
        <a:p>
          <a:endParaRPr lang="en-US"/>
        </a:p>
      </dgm:t>
    </dgm:pt>
    <dgm:pt modelId="{BF75A374-3299-4FB2-93A8-28EA0B2270C2}" type="sibTrans" cxnId="{C853B040-9888-4FE2-AA92-2E071A148A18}">
      <dgm:prSet/>
      <dgm:spPr/>
      <dgm:t>
        <a:bodyPr/>
        <a:lstStyle/>
        <a:p>
          <a:endParaRPr lang="en-US"/>
        </a:p>
      </dgm:t>
    </dgm:pt>
    <dgm:pt modelId="{95B43E8A-685B-441D-B6F1-02B0D4C021E7}" type="pres">
      <dgm:prSet presAssocID="{0AA7C0E8-9AB1-4A74-83EF-E69909479F31}" presName="root" presStyleCnt="0">
        <dgm:presLayoutVars>
          <dgm:dir/>
          <dgm:resizeHandles val="exact"/>
        </dgm:presLayoutVars>
      </dgm:prSet>
      <dgm:spPr/>
    </dgm:pt>
    <dgm:pt modelId="{CE14B682-A002-48D6-8620-81EE08D853DD}" type="pres">
      <dgm:prSet presAssocID="{03A256CA-58AA-479C-AA34-5B9426764FA7}" presName="compNode" presStyleCnt="0"/>
      <dgm:spPr/>
    </dgm:pt>
    <dgm:pt modelId="{633ACE59-114D-4089-B749-986FDAA592FA}" type="pres">
      <dgm:prSet presAssocID="{03A256CA-58AA-479C-AA34-5B9426764FA7}" presName="bgRect" presStyleLbl="bgShp" presStyleIdx="0" presStyleCnt="3"/>
      <dgm:spPr/>
    </dgm:pt>
    <dgm:pt modelId="{E5C549D4-EE46-47FC-A593-9970B0E83292}" type="pres">
      <dgm:prSet presAssocID="{03A256CA-58AA-479C-AA34-5B9426764F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190D86BC-808F-4AAF-9D9F-52EE33AA03C6}" type="pres">
      <dgm:prSet presAssocID="{03A256CA-58AA-479C-AA34-5B9426764FA7}" presName="spaceRect" presStyleCnt="0"/>
      <dgm:spPr/>
    </dgm:pt>
    <dgm:pt modelId="{636FB4F2-36CC-4784-8DBA-9B26E55ACC0A}" type="pres">
      <dgm:prSet presAssocID="{03A256CA-58AA-479C-AA34-5B9426764FA7}" presName="parTx" presStyleLbl="revTx" presStyleIdx="0" presStyleCnt="3">
        <dgm:presLayoutVars>
          <dgm:chMax val="0"/>
          <dgm:chPref val="0"/>
        </dgm:presLayoutVars>
      </dgm:prSet>
      <dgm:spPr/>
    </dgm:pt>
    <dgm:pt modelId="{41F8C64E-6A73-4F94-9BB4-9033E9C93A63}" type="pres">
      <dgm:prSet presAssocID="{7B6FFF98-6B99-49DC-B229-6D902190A3B9}" presName="sibTrans" presStyleCnt="0"/>
      <dgm:spPr/>
    </dgm:pt>
    <dgm:pt modelId="{5FB014DA-6704-493E-BEAA-BADE4A3941C1}" type="pres">
      <dgm:prSet presAssocID="{F078EB62-521F-42BD-B9CC-E90DDEC6529E}" presName="compNode" presStyleCnt="0"/>
      <dgm:spPr/>
    </dgm:pt>
    <dgm:pt modelId="{C43DAFC2-006C-4D0B-8240-52AA8E120076}" type="pres">
      <dgm:prSet presAssocID="{F078EB62-521F-42BD-B9CC-E90DDEC6529E}" presName="bgRect" presStyleLbl="bgShp" presStyleIdx="1" presStyleCnt="3"/>
      <dgm:spPr/>
    </dgm:pt>
    <dgm:pt modelId="{15DD69D9-E10B-446A-A6D8-1670A242E26E}" type="pres">
      <dgm:prSet presAssocID="{F078EB62-521F-42BD-B9CC-E90DDEC652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E8699B0-E156-4B45-8FD4-555627FAF1F2}" type="pres">
      <dgm:prSet presAssocID="{F078EB62-521F-42BD-B9CC-E90DDEC6529E}" presName="spaceRect" presStyleCnt="0"/>
      <dgm:spPr/>
    </dgm:pt>
    <dgm:pt modelId="{549A5C60-6BF4-4F2D-A9A6-A7D197C3FF7A}" type="pres">
      <dgm:prSet presAssocID="{F078EB62-521F-42BD-B9CC-E90DDEC6529E}" presName="parTx" presStyleLbl="revTx" presStyleIdx="1" presStyleCnt="3">
        <dgm:presLayoutVars>
          <dgm:chMax val="0"/>
          <dgm:chPref val="0"/>
        </dgm:presLayoutVars>
      </dgm:prSet>
      <dgm:spPr/>
    </dgm:pt>
    <dgm:pt modelId="{592E8AD2-AD6B-45B6-BEED-7F4B6A0C919C}" type="pres">
      <dgm:prSet presAssocID="{353FEA4E-038D-4AE5-A16A-AD9AF46B1849}" presName="sibTrans" presStyleCnt="0"/>
      <dgm:spPr/>
    </dgm:pt>
    <dgm:pt modelId="{17C8133A-CD3A-41F7-9681-5527A1FF9894}" type="pres">
      <dgm:prSet presAssocID="{1602A2FE-442C-414F-BDDF-6B61F48E0057}" presName="compNode" presStyleCnt="0"/>
      <dgm:spPr/>
    </dgm:pt>
    <dgm:pt modelId="{0A19822C-60E2-4397-A6E3-67EF252CF5E5}" type="pres">
      <dgm:prSet presAssocID="{1602A2FE-442C-414F-BDDF-6B61F48E0057}" presName="bgRect" presStyleLbl="bgShp" presStyleIdx="2" presStyleCnt="3"/>
      <dgm:spPr/>
    </dgm:pt>
    <dgm:pt modelId="{63D3DAEC-7237-459A-AECD-1EB3A427B79A}" type="pres">
      <dgm:prSet presAssocID="{1602A2FE-442C-414F-BDDF-6B61F48E00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18F7E13-EE62-411F-9B43-3FB12A5FD996}" type="pres">
      <dgm:prSet presAssocID="{1602A2FE-442C-414F-BDDF-6B61F48E0057}" presName="spaceRect" presStyleCnt="0"/>
      <dgm:spPr/>
    </dgm:pt>
    <dgm:pt modelId="{6955EF8F-EFE7-4246-B4ED-1CB468A65C8D}" type="pres">
      <dgm:prSet presAssocID="{1602A2FE-442C-414F-BDDF-6B61F48E00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756216-F26E-4C1D-BBE5-671F9A918012}" type="presOf" srcId="{1602A2FE-442C-414F-BDDF-6B61F48E0057}" destId="{6955EF8F-EFE7-4246-B4ED-1CB468A65C8D}" srcOrd="0" destOrd="0" presId="urn:microsoft.com/office/officeart/2018/2/layout/IconVerticalSolidList"/>
    <dgm:cxn modelId="{D0757F20-F80C-4967-ADC5-8BE67B232DAD}" type="presOf" srcId="{0AA7C0E8-9AB1-4A74-83EF-E69909479F31}" destId="{95B43E8A-685B-441D-B6F1-02B0D4C021E7}" srcOrd="0" destOrd="0" presId="urn:microsoft.com/office/officeart/2018/2/layout/IconVerticalSolidList"/>
    <dgm:cxn modelId="{C853B040-9888-4FE2-AA92-2E071A148A18}" srcId="{0AA7C0E8-9AB1-4A74-83EF-E69909479F31}" destId="{1602A2FE-442C-414F-BDDF-6B61F48E0057}" srcOrd="2" destOrd="0" parTransId="{070A5AB1-CEBA-48D7-87D8-4276B8FB6E95}" sibTransId="{BF75A374-3299-4FB2-93A8-28EA0B2270C2}"/>
    <dgm:cxn modelId="{065AB74D-59F2-4610-A4E1-4AE20AC3D7B3}" type="presOf" srcId="{F078EB62-521F-42BD-B9CC-E90DDEC6529E}" destId="{549A5C60-6BF4-4F2D-A9A6-A7D197C3FF7A}" srcOrd="0" destOrd="0" presId="urn:microsoft.com/office/officeart/2018/2/layout/IconVerticalSolidList"/>
    <dgm:cxn modelId="{B8AE3F75-D6F4-4ED6-AB74-1A185D713831}" srcId="{0AA7C0E8-9AB1-4A74-83EF-E69909479F31}" destId="{F078EB62-521F-42BD-B9CC-E90DDEC6529E}" srcOrd="1" destOrd="0" parTransId="{FBAFC9A1-343E-4B1C-8D7F-7CDFC0920023}" sibTransId="{353FEA4E-038D-4AE5-A16A-AD9AF46B1849}"/>
    <dgm:cxn modelId="{1234A88F-B5F6-42B8-B9CD-63F8CE51A17D}" type="presOf" srcId="{03A256CA-58AA-479C-AA34-5B9426764FA7}" destId="{636FB4F2-36CC-4784-8DBA-9B26E55ACC0A}" srcOrd="0" destOrd="0" presId="urn:microsoft.com/office/officeart/2018/2/layout/IconVerticalSolidList"/>
    <dgm:cxn modelId="{83B5D8DC-6FC1-41B4-BF62-2FED0D9B78C1}" srcId="{0AA7C0E8-9AB1-4A74-83EF-E69909479F31}" destId="{03A256CA-58AA-479C-AA34-5B9426764FA7}" srcOrd="0" destOrd="0" parTransId="{3BA64338-1C06-4A6F-BF7B-DB28C3C2B084}" sibTransId="{7B6FFF98-6B99-49DC-B229-6D902190A3B9}"/>
    <dgm:cxn modelId="{F802EC4A-84C1-4E4C-8C03-085AF767BFC9}" type="presParOf" srcId="{95B43E8A-685B-441D-B6F1-02B0D4C021E7}" destId="{CE14B682-A002-48D6-8620-81EE08D853DD}" srcOrd="0" destOrd="0" presId="urn:microsoft.com/office/officeart/2018/2/layout/IconVerticalSolidList"/>
    <dgm:cxn modelId="{7E39453C-DF5A-4231-8FEA-3A97C14B2784}" type="presParOf" srcId="{CE14B682-A002-48D6-8620-81EE08D853DD}" destId="{633ACE59-114D-4089-B749-986FDAA592FA}" srcOrd="0" destOrd="0" presId="urn:microsoft.com/office/officeart/2018/2/layout/IconVerticalSolidList"/>
    <dgm:cxn modelId="{F321F076-4ED4-41F5-AD86-E5D3E7995C6A}" type="presParOf" srcId="{CE14B682-A002-48D6-8620-81EE08D853DD}" destId="{E5C549D4-EE46-47FC-A593-9970B0E83292}" srcOrd="1" destOrd="0" presId="urn:microsoft.com/office/officeart/2018/2/layout/IconVerticalSolidList"/>
    <dgm:cxn modelId="{DFEFA0C8-36CE-4D90-859E-DF64F568EFB8}" type="presParOf" srcId="{CE14B682-A002-48D6-8620-81EE08D853DD}" destId="{190D86BC-808F-4AAF-9D9F-52EE33AA03C6}" srcOrd="2" destOrd="0" presId="urn:microsoft.com/office/officeart/2018/2/layout/IconVerticalSolidList"/>
    <dgm:cxn modelId="{11203C25-3682-4329-82BB-F176E2B6FF13}" type="presParOf" srcId="{CE14B682-A002-48D6-8620-81EE08D853DD}" destId="{636FB4F2-36CC-4784-8DBA-9B26E55ACC0A}" srcOrd="3" destOrd="0" presId="urn:microsoft.com/office/officeart/2018/2/layout/IconVerticalSolidList"/>
    <dgm:cxn modelId="{A1F2CEED-937A-45B0-A283-77483087E546}" type="presParOf" srcId="{95B43E8A-685B-441D-B6F1-02B0D4C021E7}" destId="{41F8C64E-6A73-4F94-9BB4-9033E9C93A63}" srcOrd="1" destOrd="0" presId="urn:microsoft.com/office/officeart/2018/2/layout/IconVerticalSolidList"/>
    <dgm:cxn modelId="{73A6AC2F-6765-45BB-ABCC-86ED4985F36F}" type="presParOf" srcId="{95B43E8A-685B-441D-B6F1-02B0D4C021E7}" destId="{5FB014DA-6704-493E-BEAA-BADE4A3941C1}" srcOrd="2" destOrd="0" presId="urn:microsoft.com/office/officeart/2018/2/layout/IconVerticalSolidList"/>
    <dgm:cxn modelId="{5F7EE341-532A-4414-BF90-7960CDC982B1}" type="presParOf" srcId="{5FB014DA-6704-493E-BEAA-BADE4A3941C1}" destId="{C43DAFC2-006C-4D0B-8240-52AA8E120076}" srcOrd="0" destOrd="0" presId="urn:microsoft.com/office/officeart/2018/2/layout/IconVerticalSolidList"/>
    <dgm:cxn modelId="{086293C4-8767-4BD7-A862-3547F98FA4DE}" type="presParOf" srcId="{5FB014DA-6704-493E-BEAA-BADE4A3941C1}" destId="{15DD69D9-E10B-446A-A6D8-1670A242E26E}" srcOrd="1" destOrd="0" presId="urn:microsoft.com/office/officeart/2018/2/layout/IconVerticalSolidList"/>
    <dgm:cxn modelId="{F761A950-D291-4A58-8785-A1DBF72AF78A}" type="presParOf" srcId="{5FB014DA-6704-493E-BEAA-BADE4A3941C1}" destId="{9E8699B0-E156-4B45-8FD4-555627FAF1F2}" srcOrd="2" destOrd="0" presId="urn:microsoft.com/office/officeart/2018/2/layout/IconVerticalSolidList"/>
    <dgm:cxn modelId="{609D5E33-7683-4332-B962-AD1F9DA76BC6}" type="presParOf" srcId="{5FB014DA-6704-493E-BEAA-BADE4A3941C1}" destId="{549A5C60-6BF4-4F2D-A9A6-A7D197C3FF7A}" srcOrd="3" destOrd="0" presId="urn:microsoft.com/office/officeart/2018/2/layout/IconVerticalSolidList"/>
    <dgm:cxn modelId="{99FD2D15-A6EA-4A68-99A8-4E0701C2AE5C}" type="presParOf" srcId="{95B43E8A-685B-441D-B6F1-02B0D4C021E7}" destId="{592E8AD2-AD6B-45B6-BEED-7F4B6A0C919C}" srcOrd="3" destOrd="0" presId="urn:microsoft.com/office/officeart/2018/2/layout/IconVerticalSolidList"/>
    <dgm:cxn modelId="{71451637-7AEA-4D42-97F8-0E4F4A7F1621}" type="presParOf" srcId="{95B43E8A-685B-441D-B6F1-02B0D4C021E7}" destId="{17C8133A-CD3A-41F7-9681-5527A1FF9894}" srcOrd="4" destOrd="0" presId="urn:microsoft.com/office/officeart/2018/2/layout/IconVerticalSolidList"/>
    <dgm:cxn modelId="{CAFC8A15-9714-44EF-85B2-4DF00439565E}" type="presParOf" srcId="{17C8133A-CD3A-41F7-9681-5527A1FF9894}" destId="{0A19822C-60E2-4397-A6E3-67EF252CF5E5}" srcOrd="0" destOrd="0" presId="urn:microsoft.com/office/officeart/2018/2/layout/IconVerticalSolidList"/>
    <dgm:cxn modelId="{2B8C99BC-A917-48A1-85A8-0FF721E1B0FD}" type="presParOf" srcId="{17C8133A-CD3A-41F7-9681-5527A1FF9894}" destId="{63D3DAEC-7237-459A-AECD-1EB3A427B79A}" srcOrd="1" destOrd="0" presId="urn:microsoft.com/office/officeart/2018/2/layout/IconVerticalSolidList"/>
    <dgm:cxn modelId="{CB423814-1B3B-4421-A7C3-F146BE4C64E1}" type="presParOf" srcId="{17C8133A-CD3A-41F7-9681-5527A1FF9894}" destId="{018F7E13-EE62-411F-9B43-3FB12A5FD996}" srcOrd="2" destOrd="0" presId="urn:microsoft.com/office/officeart/2018/2/layout/IconVerticalSolidList"/>
    <dgm:cxn modelId="{204F7B3B-D515-4270-ABB3-893181393383}" type="presParOf" srcId="{17C8133A-CD3A-41F7-9681-5527A1FF9894}" destId="{6955EF8F-EFE7-4246-B4ED-1CB468A65C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A9336B-127A-48BD-BA08-D10D370FBC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1DFE96-FBFD-437F-A293-136C00042F63}">
      <dgm:prSet/>
      <dgm:spPr/>
      <dgm:t>
        <a:bodyPr/>
        <a:lstStyle/>
        <a:p>
          <a:r>
            <a:rPr lang="en-US"/>
            <a:t>Cataloging:</a:t>
          </a:r>
        </a:p>
      </dgm:t>
    </dgm:pt>
    <dgm:pt modelId="{0DEA933A-009D-474C-8C7C-A5575BEB564C}" type="parTrans" cxnId="{458FDD22-98AE-45DD-B51C-70DC7A2E00C1}">
      <dgm:prSet/>
      <dgm:spPr/>
      <dgm:t>
        <a:bodyPr/>
        <a:lstStyle/>
        <a:p>
          <a:endParaRPr lang="en-US"/>
        </a:p>
      </dgm:t>
    </dgm:pt>
    <dgm:pt modelId="{4670FB18-0564-4792-91F0-C7371164255E}" type="sibTrans" cxnId="{458FDD22-98AE-45DD-B51C-70DC7A2E00C1}">
      <dgm:prSet/>
      <dgm:spPr/>
      <dgm:t>
        <a:bodyPr/>
        <a:lstStyle/>
        <a:p>
          <a:endParaRPr lang="en-US"/>
        </a:p>
      </dgm:t>
    </dgm:pt>
    <dgm:pt modelId="{B7B311BB-6B61-4389-B7D6-B2E7779423F0}">
      <dgm:prSet/>
      <dgm:spPr/>
      <dgm:t>
        <a:bodyPr/>
        <a:lstStyle/>
        <a:p>
          <a:r>
            <a:rPr lang="en-US"/>
            <a:t>Importing records (with MARC Import or with Z39.50)</a:t>
          </a:r>
        </a:p>
      </dgm:t>
    </dgm:pt>
    <dgm:pt modelId="{CE44F782-AEBD-4411-8258-E8B6FC65A9A5}" type="parTrans" cxnId="{040F18E7-93EA-4B09-A9BB-CBD84B84BE5B}">
      <dgm:prSet/>
      <dgm:spPr/>
      <dgm:t>
        <a:bodyPr/>
        <a:lstStyle/>
        <a:p>
          <a:endParaRPr lang="en-US"/>
        </a:p>
      </dgm:t>
    </dgm:pt>
    <dgm:pt modelId="{1BB2B521-FB92-4300-BEE7-FFDAABE98C54}" type="sibTrans" cxnId="{040F18E7-93EA-4B09-A9BB-CBD84B84BE5B}">
      <dgm:prSet/>
      <dgm:spPr/>
      <dgm:t>
        <a:bodyPr/>
        <a:lstStyle/>
        <a:p>
          <a:endParaRPr lang="en-US"/>
        </a:p>
      </dgm:t>
    </dgm:pt>
    <dgm:pt modelId="{E5F08FD3-33BE-4916-A172-530C8F903907}">
      <dgm:prSet/>
      <dgm:spPr/>
      <dgm:t>
        <a:bodyPr/>
        <a:lstStyle/>
        <a:p>
          <a:r>
            <a:rPr lang="en-US" dirty="0"/>
            <a:t>Review and edit MARC records</a:t>
          </a:r>
        </a:p>
      </dgm:t>
    </dgm:pt>
    <dgm:pt modelId="{1E68CC33-981B-403D-B90E-1E02E167EF81}" type="parTrans" cxnId="{D9670D77-CC25-41BA-BE84-00C520996C45}">
      <dgm:prSet/>
      <dgm:spPr/>
      <dgm:t>
        <a:bodyPr/>
        <a:lstStyle/>
        <a:p>
          <a:endParaRPr lang="en-US"/>
        </a:p>
      </dgm:t>
    </dgm:pt>
    <dgm:pt modelId="{85D1D859-C7D6-4704-9283-5370A7A48895}" type="sibTrans" cxnId="{D9670D77-CC25-41BA-BE84-00C520996C45}">
      <dgm:prSet/>
      <dgm:spPr/>
      <dgm:t>
        <a:bodyPr/>
        <a:lstStyle/>
        <a:p>
          <a:endParaRPr lang="en-US"/>
        </a:p>
      </dgm:t>
    </dgm:pt>
    <dgm:pt modelId="{5B500CFE-4566-4786-9649-4764B8B71399}">
      <dgm:prSet/>
      <dgm:spPr/>
      <dgm:t>
        <a:bodyPr/>
        <a:lstStyle/>
        <a:p>
          <a:r>
            <a:rPr lang="en-US" dirty="0"/>
            <a:t>Review and edit item records</a:t>
          </a:r>
        </a:p>
      </dgm:t>
    </dgm:pt>
    <dgm:pt modelId="{6A171B66-4FFA-43A5-8D4A-D9EC419214F9}" type="parTrans" cxnId="{BDA842EF-58A0-42A3-A58D-2BC50E7B681D}">
      <dgm:prSet/>
      <dgm:spPr/>
      <dgm:t>
        <a:bodyPr/>
        <a:lstStyle/>
        <a:p>
          <a:endParaRPr lang="en-US"/>
        </a:p>
      </dgm:t>
    </dgm:pt>
    <dgm:pt modelId="{D17E2094-FF43-4054-B4C0-9DA6AF0F52F8}" type="sibTrans" cxnId="{BDA842EF-58A0-42A3-A58D-2BC50E7B681D}">
      <dgm:prSet/>
      <dgm:spPr/>
      <dgm:t>
        <a:bodyPr/>
        <a:lstStyle/>
        <a:p>
          <a:endParaRPr lang="en-US"/>
        </a:p>
      </dgm:t>
    </dgm:pt>
    <dgm:pt modelId="{29CE0D96-CDBA-4BC9-9603-6978CE8C781B}">
      <dgm:prSet/>
      <dgm:spPr/>
      <dgm:t>
        <a:bodyPr/>
        <a:lstStyle/>
        <a:p>
          <a:r>
            <a:rPr lang="en-US" dirty="0"/>
            <a:t>Withdraw item records</a:t>
          </a:r>
        </a:p>
      </dgm:t>
    </dgm:pt>
    <dgm:pt modelId="{56BDC555-EBDF-434A-AB11-5214FD25D7EF}" type="parTrans" cxnId="{D98B6489-5C6D-46D5-B529-880DFE3F9053}">
      <dgm:prSet/>
      <dgm:spPr/>
      <dgm:t>
        <a:bodyPr/>
        <a:lstStyle/>
        <a:p>
          <a:endParaRPr lang="en-US"/>
        </a:p>
      </dgm:t>
    </dgm:pt>
    <dgm:pt modelId="{E69B45BF-9978-4391-8393-D283B4CFC943}" type="sibTrans" cxnId="{D98B6489-5C6D-46D5-B529-880DFE3F9053}">
      <dgm:prSet/>
      <dgm:spPr/>
      <dgm:t>
        <a:bodyPr/>
        <a:lstStyle/>
        <a:p>
          <a:endParaRPr lang="en-US"/>
        </a:p>
      </dgm:t>
    </dgm:pt>
    <dgm:pt modelId="{08D91D3B-6EFD-4D30-B346-90CCF7456510}">
      <dgm:prSet/>
      <dgm:spPr/>
      <dgm:t>
        <a:bodyPr/>
        <a:lstStyle/>
        <a:p>
          <a:r>
            <a:rPr lang="en-US" dirty="0"/>
            <a:t>Create record sets</a:t>
          </a:r>
        </a:p>
      </dgm:t>
    </dgm:pt>
    <dgm:pt modelId="{F51AA706-17E8-4C43-8363-E6844B334EB3}" type="parTrans" cxnId="{B892033F-F4B6-4C4A-A98B-8A7A0A2C13AC}">
      <dgm:prSet/>
      <dgm:spPr/>
      <dgm:t>
        <a:bodyPr/>
        <a:lstStyle/>
        <a:p>
          <a:endParaRPr lang="en-US"/>
        </a:p>
      </dgm:t>
    </dgm:pt>
    <dgm:pt modelId="{B1A998CD-AC1F-428D-AF60-8C7B32FCC4CD}" type="sibTrans" cxnId="{B892033F-F4B6-4C4A-A98B-8A7A0A2C13AC}">
      <dgm:prSet/>
      <dgm:spPr/>
      <dgm:t>
        <a:bodyPr/>
        <a:lstStyle/>
        <a:p>
          <a:endParaRPr lang="en-US"/>
        </a:p>
      </dgm:t>
    </dgm:pt>
    <dgm:pt modelId="{3824FD9D-1D99-4F55-A871-9C552B1E27FF}">
      <dgm:prSet/>
      <dgm:spPr/>
      <dgm:t>
        <a:bodyPr/>
        <a:lstStyle/>
        <a:p>
          <a:r>
            <a:rPr lang="en-US" dirty="0"/>
            <a:t>Bulk change item records</a:t>
          </a:r>
        </a:p>
      </dgm:t>
    </dgm:pt>
    <dgm:pt modelId="{D84212AD-E284-45C7-834F-39D544EB786A}" type="parTrans" cxnId="{2F249C17-3B7D-40F6-910E-FB0D529E43E7}">
      <dgm:prSet/>
      <dgm:spPr/>
      <dgm:t>
        <a:bodyPr/>
        <a:lstStyle/>
        <a:p>
          <a:endParaRPr lang="en-US"/>
        </a:p>
      </dgm:t>
    </dgm:pt>
    <dgm:pt modelId="{23CF8D6B-41C5-4C14-BE9C-912EE12F43AB}" type="sibTrans" cxnId="{2F249C17-3B7D-40F6-910E-FB0D529E43E7}">
      <dgm:prSet/>
      <dgm:spPr/>
      <dgm:t>
        <a:bodyPr/>
        <a:lstStyle/>
        <a:p>
          <a:endParaRPr lang="en-US"/>
        </a:p>
      </dgm:t>
    </dgm:pt>
    <dgm:pt modelId="{9B67C374-ED6E-4D8D-AA6B-68C347A61D9F}">
      <dgm:prSet/>
      <dgm:spPr/>
      <dgm:t>
        <a:bodyPr/>
        <a:lstStyle/>
        <a:p>
          <a:r>
            <a:rPr lang="en-US" dirty="0"/>
            <a:t>Bulk change bibliographic records</a:t>
          </a:r>
        </a:p>
      </dgm:t>
    </dgm:pt>
    <dgm:pt modelId="{F1E3CC33-3BE6-4933-901C-4061CE48171F}" type="parTrans" cxnId="{833A317D-4F47-4296-9E5B-DDCE32390DB6}">
      <dgm:prSet/>
      <dgm:spPr/>
      <dgm:t>
        <a:bodyPr/>
        <a:lstStyle/>
        <a:p>
          <a:endParaRPr lang="en-US"/>
        </a:p>
      </dgm:t>
    </dgm:pt>
    <dgm:pt modelId="{3C015E97-E23F-4D8A-8E4A-97066626CCF6}" type="sibTrans" cxnId="{833A317D-4F47-4296-9E5B-DDCE32390DB6}">
      <dgm:prSet/>
      <dgm:spPr/>
      <dgm:t>
        <a:bodyPr/>
        <a:lstStyle/>
        <a:p>
          <a:endParaRPr lang="en-US"/>
        </a:p>
      </dgm:t>
    </dgm:pt>
    <dgm:pt modelId="{9FC48F3F-B4BD-4A47-A858-880F6E2E94E8}">
      <dgm:prSet/>
      <dgm:spPr/>
      <dgm:t>
        <a:bodyPr/>
        <a:lstStyle/>
        <a:p>
          <a:r>
            <a:rPr lang="en-US"/>
            <a:t>Serials:</a:t>
          </a:r>
        </a:p>
      </dgm:t>
    </dgm:pt>
    <dgm:pt modelId="{66E919F7-8249-4798-B67D-6064FF7CF494}" type="parTrans" cxnId="{358CBCA3-EA85-4873-9F3B-2CA4985EEACA}">
      <dgm:prSet/>
      <dgm:spPr/>
      <dgm:t>
        <a:bodyPr/>
        <a:lstStyle/>
        <a:p>
          <a:endParaRPr lang="en-US"/>
        </a:p>
      </dgm:t>
    </dgm:pt>
    <dgm:pt modelId="{01946483-882B-44FC-9366-EB9E4F6C6592}" type="sibTrans" cxnId="{358CBCA3-EA85-4873-9F3B-2CA4985EEACA}">
      <dgm:prSet/>
      <dgm:spPr/>
      <dgm:t>
        <a:bodyPr/>
        <a:lstStyle/>
        <a:p>
          <a:endParaRPr lang="en-US"/>
        </a:p>
      </dgm:t>
    </dgm:pt>
    <dgm:pt modelId="{5708BD8B-7817-4193-AAB8-33D2F955BE83}">
      <dgm:prSet/>
      <dgm:spPr/>
      <dgm:t>
        <a:bodyPr/>
        <a:lstStyle/>
        <a:p>
          <a:r>
            <a:rPr lang="en-US" dirty="0"/>
            <a:t>Check in new issues</a:t>
          </a:r>
        </a:p>
      </dgm:t>
    </dgm:pt>
    <dgm:pt modelId="{751FF98F-E71D-4ED0-8FD6-2D0D46AB0D56}" type="parTrans" cxnId="{5456FB99-81CA-4063-A45A-34847841BEB1}">
      <dgm:prSet/>
      <dgm:spPr/>
      <dgm:t>
        <a:bodyPr/>
        <a:lstStyle/>
        <a:p>
          <a:endParaRPr lang="en-US"/>
        </a:p>
      </dgm:t>
    </dgm:pt>
    <dgm:pt modelId="{E21BE3BF-2DFE-409F-A6CA-A112433ECB69}" type="sibTrans" cxnId="{5456FB99-81CA-4063-A45A-34847841BEB1}">
      <dgm:prSet/>
      <dgm:spPr/>
      <dgm:t>
        <a:bodyPr/>
        <a:lstStyle/>
        <a:p>
          <a:endParaRPr lang="en-US"/>
        </a:p>
      </dgm:t>
    </dgm:pt>
    <dgm:pt modelId="{DAF4B19C-D472-4BA6-80C5-1EACB936760C}">
      <dgm:prSet/>
      <dgm:spPr/>
      <dgm:t>
        <a:bodyPr/>
        <a:lstStyle/>
        <a:p>
          <a:r>
            <a:rPr lang="en-US" dirty="0"/>
            <a:t>Withdraw old issues</a:t>
          </a:r>
        </a:p>
      </dgm:t>
    </dgm:pt>
    <dgm:pt modelId="{33D59808-2BE0-43FC-BCEB-7DDED0DE41A9}" type="parTrans" cxnId="{49C7933C-FC16-47F4-B604-F1376D5D7C5A}">
      <dgm:prSet/>
      <dgm:spPr/>
      <dgm:t>
        <a:bodyPr/>
        <a:lstStyle/>
        <a:p>
          <a:endParaRPr lang="en-US"/>
        </a:p>
      </dgm:t>
    </dgm:pt>
    <dgm:pt modelId="{E8D0E3A2-1E34-420D-B413-C11F51974CC7}" type="sibTrans" cxnId="{49C7933C-FC16-47F4-B604-F1376D5D7C5A}">
      <dgm:prSet/>
      <dgm:spPr/>
      <dgm:t>
        <a:bodyPr/>
        <a:lstStyle/>
        <a:p>
          <a:endParaRPr lang="en-US"/>
        </a:p>
      </dgm:t>
    </dgm:pt>
    <dgm:pt modelId="{889A9E5A-67C0-4300-92B1-2D7754C4830C}">
      <dgm:prSet/>
      <dgm:spPr/>
      <dgm:t>
        <a:bodyPr/>
        <a:lstStyle/>
        <a:p>
          <a:r>
            <a:rPr lang="en-US" dirty="0"/>
            <a:t>Combine issues in the check in record</a:t>
          </a:r>
        </a:p>
      </dgm:t>
    </dgm:pt>
    <dgm:pt modelId="{43464145-8C13-449A-AC45-D1E5DC5A8649}" type="parTrans" cxnId="{8E497713-F91D-4C02-9FB8-88139AD0A321}">
      <dgm:prSet/>
      <dgm:spPr/>
      <dgm:t>
        <a:bodyPr/>
        <a:lstStyle/>
        <a:p>
          <a:endParaRPr lang="en-US"/>
        </a:p>
      </dgm:t>
    </dgm:pt>
    <dgm:pt modelId="{F44579CA-9C9B-47E9-A64B-C26A3983C7D5}" type="sibTrans" cxnId="{8E497713-F91D-4C02-9FB8-88139AD0A321}">
      <dgm:prSet/>
      <dgm:spPr/>
      <dgm:t>
        <a:bodyPr/>
        <a:lstStyle/>
        <a:p>
          <a:endParaRPr lang="en-US"/>
        </a:p>
      </dgm:t>
    </dgm:pt>
    <dgm:pt modelId="{06D0819A-4069-43CE-9EB5-403DA85BB331}">
      <dgm:prSet/>
      <dgm:spPr/>
      <dgm:t>
        <a:bodyPr/>
        <a:lstStyle/>
        <a:p>
          <a:r>
            <a:rPr lang="en-US"/>
            <a:t>Copy an existing SHR to create a new SHR</a:t>
          </a:r>
        </a:p>
      </dgm:t>
    </dgm:pt>
    <dgm:pt modelId="{8167A492-629A-4508-A38F-F7494EF83CE7}" type="parTrans" cxnId="{76D3F660-3081-43FF-BC66-D27F56496587}">
      <dgm:prSet/>
      <dgm:spPr/>
      <dgm:t>
        <a:bodyPr/>
        <a:lstStyle/>
        <a:p>
          <a:endParaRPr lang="en-US"/>
        </a:p>
      </dgm:t>
    </dgm:pt>
    <dgm:pt modelId="{11028970-3261-45DC-85AD-C8B7DB8C5725}" type="sibTrans" cxnId="{76D3F660-3081-43FF-BC66-D27F56496587}">
      <dgm:prSet/>
      <dgm:spPr/>
      <dgm:t>
        <a:bodyPr/>
        <a:lstStyle/>
        <a:p>
          <a:endParaRPr lang="en-US"/>
        </a:p>
      </dgm:t>
    </dgm:pt>
    <dgm:pt modelId="{1AFFC992-9E09-467C-A915-A331BC4B1760}" type="pres">
      <dgm:prSet presAssocID="{4CA9336B-127A-48BD-BA08-D10D370FBCF9}" presName="linear" presStyleCnt="0">
        <dgm:presLayoutVars>
          <dgm:animLvl val="lvl"/>
          <dgm:resizeHandles val="exact"/>
        </dgm:presLayoutVars>
      </dgm:prSet>
      <dgm:spPr/>
    </dgm:pt>
    <dgm:pt modelId="{C5BFFEAE-A556-46DE-9B0B-CA5BE6F490CF}" type="pres">
      <dgm:prSet presAssocID="{E71DFE96-FBFD-437F-A293-136C00042F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D1664E-14FC-49AB-B164-758C20655590}" type="pres">
      <dgm:prSet presAssocID="{E71DFE96-FBFD-437F-A293-136C00042F63}" presName="childText" presStyleLbl="revTx" presStyleIdx="0" presStyleCnt="2">
        <dgm:presLayoutVars>
          <dgm:bulletEnabled val="1"/>
        </dgm:presLayoutVars>
      </dgm:prSet>
      <dgm:spPr/>
    </dgm:pt>
    <dgm:pt modelId="{7FFB220D-7348-47C1-861F-555056B52A9A}" type="pres">
      <dgm:prSet presAssocID="{9FC48F3F-B4BD-4A47-A858-880F6E2E94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B09CC3D-C0CD-43DC-9053-DF97132E6454}" type="pres">
      <dgm:prSet presAssocID="{9FC48F3F-B4BD-4A47-A858-880F6E2E94E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E497713-F91D-4C02-9FB8-88139AD0A321}" srcId="{9FC48F3F-B4BD-4A47-A858-880F6E2E94E8}" destId="{889A9E5A-67C0-4300-92B1-2D7754C4830C}" srcOrd="2" destOrd="0" parTransId="{43464145-8C13-449A-AC45-D1E5DC5A8649}" sibTransId="{F44579CA-9C9B-47E9-A64B-C26A3983C7D5}"/>
    <dgm:cxn modelId="{2F249C17-3B7D-40F6-910E-FB0D529E43E7}" srcId="{E71DFE96-FBFD-437F-A293-136C00042F63}" destId="{3824FD9D-1D99-4F55-A871-9C552B1E27FF}" srcOrd="5" destOrd="0" parTransId="{D84212AD-E284-45C7-834F-39D544EB786A}" sibTransId="{23CF8D6B-41C5-4C14-BE9C-912EE12F43AB}"/>
    <dgm:cxn modelId="{8BA4D71C-8D7F-43EA-AB65-B7B2BFC15496}" type="presOf" srcId="{4CA9336B-127A-48BD-BA08-D10D370FBCF9}" destId="{1AFFC992-9E09-467C-A915-A331BC4B1760}" srcOrd="0" destOrd="0" presId="urn:microsoft.com/office/officeart/2005/8/layout/vList2"/>
    <dgm:cxn modelId="{F7C55821-7A76-4553-97B7-D2CC370CC7AB}" type="presOf" srcId="{9FC48F3F-B4BD-4A47-A858-880F6E2E94E8}" destId="{7FFB220D-7348-47C1-861F-555056B52A9A}" srcOrd="0" destOrd="0" presId="urn:microsoft.com/office/officeart/2005/8/layout/vList2"/>
    <dgm:cxn modelId="{458FDD22-98AE-45DD-B51C-70DC7A2E00C1}" srcId="{4CA9336B-127A-48BD-BA08-D10D370FBCF9}" destId="{E71DFE96-FBFD-437F-A293-136C00042F63}" srcOrd="0" destOrd="0" parTransId="{0DEA933A-009D-474C-8C7C-A5575BEB564C}" sibTransId="{4670FB18-0564-4792-91F0-C7371164255E}"/>
    <dgm:cxn modelId="{7CEB5D35-7AB0-40DE-B40C-BFBB16CC3D24}" type="presOf" srcId="{DAF4B19C-D472-4BA6-80C5-1EACB936760C}" destId="{EB09CC3D-C0CD-43DC-9053-DF97132E6454}" srcOrd="0" destOrd="1" presId="urn:microsoft.com/office/officeart/2005/8/layout/vList2"/>
    <dgm:cxn modelId="{49C7933C-FC16-47F4-B604-F1376D5D7C5A}" srcId="{9FC48F3F-B4BD-4A47-A858-880F6E2E94E8}" destId="{DAF4B19C-D472-4BA6-80C5-1EACB936760C}" srcOrd="1" destOrd="0" parTransId="{33D59808-2BE0-43FC-BCEB-7DDED0DE41A9}" sibTransId="{E8D0E3A2-1E34-420D-B413-C11F51974CC7}"/>
    <dgm:cxn modelId="{B892033F-F4B6-4C4A-A98B-8A7A0A2C13AC}" srcId="{E71DFE96-FBFD-437F-A293-136C00042F63}" destId="{08D91D3B-6EFD-4D30-B346-90CCF7456510}" srcOrd="4" destOrd="0" parTransId="{F51AA706-17E8-4C43-8363-E6844B334EB3}" sibTransId="{B1A998CD-AC1F-428D-AF60-8C7B32FCC4CD}"/>
    <dgm:cxn modelId="{76D3F660-3081-43FF-BC66-D27F56496587}" srcId="{9FC48F3F-B4BD-4A47-A858-880F6E2E94E8}" destId="{06D0819A-4069-43CE-9EB5-403DA85BB331}" srcOrd="3" destOrd="0" parTransId="{8167A492-629A-4508-A38F-F7494EF83CE7}" sibTransId="{11028970-3261-45DC-85AD-C8B7DB8C5725}"/>
    <dgm:cxn modelId="{EB58976B-51AB-4C35-B8AE-CB32CA2A67F9}" type="presOf" srcId="{9B67C374-ED6E-4D8D-AA6B-68C347A61D9F}" destId="{63D1664E-14FC-49AB-B164-758C20655590}" srcOrd="0" destOrd="6" presId="urn:microsoft.com/office/officeart/2005/8/layout/vList2"/>
    <dgm:cxn modelId="{218EA251-00AA-4F57-A2B8-EE19BFFE14A7}" type="presOf" srcId="{E5F08FD3-33BE-4916-A172-530C8F903907}" destId="{63D1664E-14FC-49AB-B164-758C20655590}" srcOrd="0" destOrd="1" presId="urn:microsoft.com/office/officeart/2005/8/layout/vList2"/>
    <dgm:cxn modelId="{D9670D77-CC25-41BA-BE84-00C520996C45}" srcId="{E71DFE96-FBFD-437F-A293-136C00042F63}" destId="{E5F08FD3-33BE-4916-A172-530C8F903907}" srcOrd="1" destOrd="0" parTransId="{1E68CC33-981B-403D-B90E-1E02E167EF81}" sibTransId="{85D1D859-C7D6-4704-9283-5370A7A48895}"/>
    <dgm:cxn modelId="{833A317D-4F47-4296-9E5B-DDCE32390DB6}" srcId="{E71DFE96-FBFD-437F-A293-136C00042F63}" destId="{9B67C374-ED6E-4D8D-AA6B-68C347A61D9F}" srcOrd="6" destOrd="0" parTransId="{F1E3CC33-3BE6-4933-901C-4061CE48171F}" sibTransId="{3C015E97-E23F-4D8A-8E4A-97066626CCF6}"/>
    <dgm:cxn modelId="{D98B6489-5C6D-46D5-B529-880DFE3F9053}" srcId="{E71DFE96-FBFD-437F-A293-136C00042F63}" destId="{29CE0D96-CDBA-4BC9-9603-6978CE8C781B}" srcOrd="3" destOrd="0" parTransId="{56BDC555-EBDF-434A-AB11-5214FD25D7EF}" sibTransId="{E69B45BF-9978-4391-8393-D283B4CFC943}"/>
    <dgm:cxn modelId="{DB845D8B-2B14-425D-BE79-51F6200C9A12}" type="presOf" srcId="{3824FD9D-1D99-4F55-A871-9C552B1E27FF}" destId="{63D1664E-14FC-49AB-B164-758C20655590}" srcOrd="0" destOrd="5" presId="urn:microsoft.com/office/officeart/2005/8/layout/vList2"/>
    <dgm:cxn modelId="{8E539D8B-330A-4D92-9A0D-E70412C09CED}" type="presOf" srcId="{E71DFE96-FBFD-437F-A293-136C00042F63}" destId="{C5BFFEAE-A556-46DE-9B0B-CA5BE6F490CF}" srcOrd="0" destOrd="0" presId="urn:microsoft.com/office/officeart/2005/8/layout/vList2"/>
    <dgm:cxn modelId="{5456FB99-81CA-4063-A45A-34847841BEB1}" srcId="{9FC48F3F-B4BD-4A47-A858-880F6E2E94E8}" destId="{5708BD8B-7817-4193-AAB8-33D2F955BE83}" srcOrd="0" destOrd="0" parTransId="{751FF98F-E71D-4ED0-8FD6-2D0D46AB0D56}" sibTransId="{E21BE3BF-2DFE-409F-A6CA-A112433ECB69}"/>
    <dgm:cxn modelId="{BEF8C4A1-2068-4402-8A05-53553A46AD15}" type="presOf" srcId="{06D0819A-4069-43CE-9EB5-403DA85BB331}" destId="{EB09CC3D-C0CD-43DC-9053-DF97132E6454}" srcOrd="0" destOrd="3" presId="urn:microsoft.com/office/officeart/2005/8/layout/vList2"/>
    <dgm:cxn modelId="{358CBCA3-EA85-4873-9F3B-2CA4985EEACA}" srcId="{4CA9336B-127A-48BD-BA08-D10D370FBCF9}" destId="{9FC48F3F-B4BD-4A47-A858-880F6E2E94E8}" srcOrd="1" destOrd="0" parTransId="{66E919F7-8249-4798-B67D-6064FF7CF494}" sibTransId="{01946483-882B-44FC-9366-EB9E4F6C6592}"/>
    <dgm:cxn modelId="{924353A6-6177-410D-86CC-19B2DB8AE51E}" type="presOf" srcId="{08D91D3B-6EFD-4D30-B346-90CCF7456510}" destId="{63D1664E-14FC-49AB-B164-758C20655590}" srcOrd="0" destOrd="4" presId="urn:microsoft.com/office/officeart/2005/8/layout/vList2"/>
    <dgm:cxn modelId="{457E73B8-C11A-4DBE-8C15-F13DF92D4A2D}" type="presOf" srcId="{5B500CFE-4566-4786-9649-4764B8B71399}" destId="{63D1664E-14FC-49AB-B164-758C20655590}" srcOrd="0" destOrd="2" presId="urn:microsoft.com/office/officeart/2005/8/layout/vList2"/>
    <dgm:cxn modelId="{2EFD1FBC-A563-4728-BE4B-478126383F58}" type="presOf" srcId="{889A9E5A-67C0-4300-92B1-2D7754C4830C}" destId="{EB09CC3D-C0CD-43DC-9053-DF97132E6454}" srcOrd="0" destOrd="2" presId="urn:microsoft.com/office/officeart/2005/8/layout/vList2"/>
    <dgm:cxn modelId="{D04975BD-4A0A-4E79-B501-0E5B3025348C}" type="presOf" srcId="{5708BD8B-7817-4193-AAB8-33D2F955BE83}" destId="{EB09CC3D-C0CD-43DC-9053-DF97132E6454}" srcOrd="0" destOrd="0" presId="urn:microsoft.com/office/officeart/2005/8/layout/vList2"/>
    <dgm:cxn modelId="{24E29DE3-7651-4596-A57E-B57AA4F0B02E}" type="presOf" srcId="{B7B311BB-6B61-4389-B7D6-B2E7779423F0}" destId="{63D1664E-14FC-49AB-B164-758C20655590}" srcOrd="0" destOrd="0" presId="urn:microsoft.com/office/officeart/2005/8/layout/vList2"/>
    <dgm:cxn modelId="{040F18E7-93EA-4B09-A9BB-CBD84B84BE5B}" srcId="{E71DFE96-FBFD-437F-A293-136C00042F63}" destId="{B7B311BB-6B61-4389-B7D6-B2E7779423F0}" srcOrd="0" destOrd="0" parTransId="{CE44F782-AEBD-4411-8258-E8B6FC65A9A5}" sibTransId="{1BB2B521-FB92-4300-BEE7-FFDAABE98C54}"/>
    <dgm:cxn modelId="{BDA842EF-58A0-42A3-A58D-2BC50E7B681D}" srcId="{E71DFE96-FBFD-437F-A293-136C00042F63}" destId="{5B500CFE-4566-4786-9649-4764B8B71399}" srcOrd="2" destOrd="0" parTransId="{6A171B66-4FFA-43A5-8D4A-D9EC419214F9}" sibTransId="{D17E2094-FF43-4054-B4C0-9DA6AF0F52F8}"/>
    <dgm:cxn modelId="{E0A94BF5-BB55-4030-B638-9E989245E454}" type="presOf" srcId="{29CE0D96-CDBA-4BC9-9603-6978CE8C781B}" destId="{63D1664E-14FC-49AB-B164-758C20655590}" srcOrd="0" destOrd="3" presId="urn:microsoft.com/office/officeart/2005/8/layout/vList2"/>
    <dgm:cxn modelId="{19AE2C25-8670-4613-930F-86488382F4ED}" type="presParOf" srcId="{1AFFC992-9E09-467C-A915-A331BC4B1760}" destId="{C5BFFEAE-A556-46DE-9B0B-CA5BE6F490CF}" srcOrd="0" destOrd="0" presId="urn:microsoft.com/office/officeart/2005/8/layout/vList2"/>
    <dgm:cxn modelId="{E8CE9518-B6FE-4F47-B35D-0C093F17EE3E}" type="presParOf" srcId="{1AFFC992-9E09-467C-A915-A331BC4B1760}" destId="{63D1664E-14FC-49AB-B164-758C20655590}" srcOrd="1" destOrd="0" presId="urn:microsoft.com/office/officeart/2005/8/layout/vList2"/>
    <dgm:cxn modelId="{38636123-661A-411E-8A59-D07AC63A255E}" type="presParOf" srcId="{1AFFC992-9E09-467C-A915-A331BC4B1760}" destId="{7FFB220D-7348-47C1-861F-555056B52A9A}" srcOrd="2" destOrd="0" presId="urn:microsoft.com/office/officeart/2005/8/layout/vList2"/>
    <dgm:cxn modelId="{B9F10E84-407E-4336-B50A-874FBED11AF4}" type="presParOf" srcId="{1AFFC992-9E09-467C-A915-A331BC4B1760}" destId="{EB09CC3D-C0CD-43DC-9053-DF97132E64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632F3-E87B-4425-A753-8B183EB1B666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F306E-21DD-4FC7-AA8D-C2FFC10790AC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F2761-225D-4C86-AA76-2B6C25044798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Asynchronous training opportunities</a:t>
          </a:r>
        </a:p>
      </dsp:txBody>
      <dsp:txXfrm>
        <a:off x="93445" y="3018902"/>
        <a:ext cx="3206250" cy="720000"/>
      </dsp:txXfrm>
    </dsp:sp>
    <dsp:sp modelId="{1BD0C0D2-6C19-4203-A28B-85C8244DA2AC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0E9F6-4F9F-42C1-835A-E14C824B9FD9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00090-494B-4C34-9A83-26BCD226BD22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Synchronous training opportunities</a:t>
          </a:r>
        </a:p>
      </dsp:txBody>
      <dsp:txXfrm>
        <a:off x="3860789" y="3018902"/>
        <a:ext cx="3206250" cy="720000"/>
      </dsp:txXfrm>
    </dsp:sp>
    <dsp:sp modelId="{AA940723-71AD-4FE9-A461-65D5A2D213FE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2FC02-88BB-4808-BD07-ABED378773D8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BA4EC-215E-42C5-8EEF-AC9762C53450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>
              <a:latin typeface="Arial" panose="020B0604020202020204"/>
            </a:rPr>
            <a:t>Interactive staff</a:t>
          </a:r>
          <a:r>
            <a:rPr lang="en-US" sz="1900" kern="1200" dirty="0"/>
            <a:t> activities</a:t>
          </a:r>
        </a:p>
      </dsp:txBody>
      <dsp:txXfrm>
        <a:off x="7628133" y="3018902"/>
        <a:ext cx="3206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6B40-5C9D-4613-A66B-1EE14F8C129F}">
      <dsp:nvSpPr>
        <dsp:cNvPr id="0" name=""/>
        <dsp:cNvSpPr/>
      </dsp:nvSpPr>
      <dsp:spPr>
        <a:xfrm>
          <a:off x="13776" y="368429"/>
          <a:ext cx="1463727" cy="14637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B7654-FD1B-4C7C-B911-44D741B3238D}">
      <dsp:nvSpPr>
        <dsp:cNvPr id="0" name=""/>
        <dsp:cNvSpPr/>
      </dsp:nvSpPr>
      <dsp:spPr>
        <a:xfrm>
          <a:off x="321159" y="675812"/>
          <a:ext cx="848962" cy="848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4F8DF-2FAA-497D-B3BF-72EB7AC00EB2}">
      <dsp:nvSpPr>
        <dsp:cNvPr id="0" name=""/>
        <dsp:cNvSpPr/>
      </dsp:nvSpPr>
      <dsp:spPr>
        <a:xfrm>
          <a:off x="1791160" y="368429"/>
          <a:ext cx="3450215" cy="146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Roses: </a:t>
          </a:r>
          <a:r>
            <a:rPr lang="en-US" sz="2400" b="0" kern="1200" dirty="0"/>
            <a:t>Th</a:t>
          </a:r>
          <a:r>
            <a:rPr lang="en-US" sz="2400" kern="1200" dirty="0"/>
            <a:t>ings that work “really well” in Leap</a:t>
          </a:r>
        </a:p>
      </dsp:txBody>
      <dsp:txXfrm>
        <a:off x="1791160" y="368429"/>
        <a:ext cx="3450215" cy="1463727"/>
      </dsp:txXfrm>
    </dsp:sp>
    <dsp:sp modelId="{A8B431D4-31FA-4C3F-B00B-B236A01FFD34}">
      <dsp:nvSpPr>
        <dsp:cNvPr id="0" name=""/>
        <dsp:cNvSpPr/>
      </dsp:nvSpPr>
      <dsp:spPr>
        <a:xfrm>
          <a:off x="5919365" y="418840"/>
          <a:ext cx="1463727" cy="14637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9A716-3273-46CD-A231-0D854442B7B2}">
      <dsp:nvSpPr>
        <dsp:cNvPr id="0" name=""/>
        <dsp:cNvSpPr/>
      </dsp:nvSpPr>
      <dsp:spPr>
        <a:xfrm>
          <a:off x="6149932" y="675812"/>
          <a:ext cx="848962" cy="848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3DA2-AAFE-4AB0-ACDB-3D5CD17A84FF}">
      <dsp:nvSpPr>
        <dsp:cNvPr id="0" name=""/>
        <dsp:cNvSpPr/>
      </dsp:nvSpPr>
      <dsp:spPr>
        <a:xfrm>
          <a:off x="7619933" y="368429"/>
          <a:ext cx="3450215" cy="146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Buds: </a:t>
          </a:r>
          <a:r>
            <a:rPr lang="en-US" sz="2400" b="0" kern="1200" dirty="0"/>
            <a:t>S</a:t>
          </a:r>
          <a:r>
            <a:rPr lang="en-US" sz="2400" kern="1200" dirty="0"/>
            <a:t>uggestions or ideas for how Leap could be “enhanced or improved”</a:t>
          </a:r>
        </a:p>
      </dsp:txBody>
      <dsp:txXfrm>
        <a:off x="7619933" y="368429"/>
        <a:ext cx="3450215" cy="1463727"/>
      </dsp:txXfrm>
    </dsp:sp>
    <dsp:sp modelId="{8D87EA99-B5F5-449A-97D9-8CC3237C4EE3}">
      <dsp:nvSpPr>
        <dsp:cNvPr id="0" name=""/>
        <dsp:cNvSpPr/>
      </dsp:nvSpPr>
      <dsp:spPr>
        <a:xfrm>
          <a:off x="13776" y="2582680"/>
          <a:ext cx="1463727" cy="14637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38751-D046-49A0-98A5-EBC069E7D14B}">
      <dsp:nvSpPr>
        <dsp:cNvPr id="0" name=""/>
        <dsp:cNvSpPr/>
      </dsp:nvSpPr>
      <dsp:spPr>
        <a:xfrm>
          <a:off x="321159" y="2890063"/>
          <a:ext cx="848962" cy="848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B91A1-B973-4CDE-9AF7-17AF77956606}">
      <dsp:nvSpPr>
        <dsp:cNvPr id="0" name=""/>
        <dsp:cNvSpPr/>
      </dsp:nvSpPr>
      <dsp:spPr>
        <a:xfrm>
          <a:off x="1791160" y="2582680"/>
          <a:ext cx="3450215" cy="146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Thorns: </a:t>
          </a:r>
          <a:r>
            <a:rPr lang="en-US" sz="2400" b="0" kern="1200" dirty="0"/>
            <a:t>T</a:t>
          </a:r>
          <a:r>
            <a:rPr lang="en-US" sz="2400" kern="1200" dirty="0"/>
            <a:t>hings that cause “difficulties” in Leap</a:t>
          </a:r>
        </a:p>
      </dsp:txBody>
      <dsp:txXfrm>
        <a:off x="1791160" y="2582680"/>
        <a:ext cx="3450215" cy="1463727"/>
      </dsp:txXfrm>
    </dsp:sp>
    <dsp:sp modelId="{AA589ACC-955C-4169-A026-3D8B3EC7F9C6}">
      <dsp:nvSpPr>
        <dsp:cNvPr id="0" name=""/>
        <dsp:cNvSpPr/>
      </dsp:nvSpPr>
      <dsp:spPr>
        <a:xfrm>
          <a:off x="5842549" y="2582680"/>
          <a:ext cx="1463727" cy="14637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88CA-C9D4-4E58-8DFC-12651EC30170}">
      <dsp:nvSpPr>
        <dsp:cNvPr id="0" name=""/>
        <dsp:cNvSpPr/>
      </dsp:nvSpPr>
      <dsp:spPr>
        <a:xfrm>
          <a:off x="6149932" y="2890063"/>
          <a:ext cx="848962" cy="8489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F0A5F-DDA5-4ED8-891B-8F86B24F15F0}">
      <dsp:nvSpPr>
        <dsp:cNvPr id="0" name=""/>
        <dsp:cNvSpPr/>
      </dsp:nvSpPr>
      <dsp:spPr>
        <a:xfrm>
          <a:off x="7619933" y="2582680"/>
          <a:ext cx="3450215" cy="146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Questions: </a:t>
          </a:r>
          <a:r>
            <a:rPr lang="en-US" sz="2400" b="0" kern="1200" dirty="0"/>
            <a:t>Questions </a:t>
          </a:r>
          <a:r>
            <a:rPr lang="en-US" sz="2400" kern="1200" dirty="0"/>
            <a:t>about Leap</a:t>
          </a:r>
        </a:p>
      </dsp:txBody>
      <dsp:txXfrm>
        <a:off x="7619933" y="2582680"/>
        <a:ext cx="3450215" cy="1463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5C56A-A32A-4F2A-8FA2-EF77C2093382}">
      <dsp:nvSpPr>
        <dsp:cNvPr id="0" name=""/>
        <dsp:cNvSpPr/>
      </dsp:nvSpPr>
      <dsp:spPr>
        <a:xfrm>
          <a:off x="7388686" y="81503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00D78-4CD6-44CA-BA04-A5832D7BEDAC}">
      <dsp:nvSpPr>
        <dsp:cNvPr id="0" name=""/>
        <dsp:cNvSpPr/>
      </dsp:nvSpPr>
      <dsp:spPr>
        <a:xfrm>
          <a:off x="843962" y="23788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Asynchronous:</a:t>
          </a:r>
          <a:endParaRPr lang="en-US" sz="3600" kern="1200"/>
        </a:p>
      </dsp:txBody>
      <dsp:txXfrm>
        <a:off x="843962" y="2378831"/>
        <a:ext cx="4320000" cy="648000"/>
      </dsp:txXfrm>
    </dsp:sp>
    <dsp:sp modelId="{20392C1D-244B-41C8-AF72-39C2F4F3A89C}">
      <dsp:nvSpPr>
        <dsp:cNvPr id="0" name=""/>
        <dsp:cNvSpPr/>
      </dsp:nvSpPr>
      <dsp:spPr>
        <a:xfrm>
          <a:off x="843962" y="3085500"/>
          <a:ext cx="4320000" cy="58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to documentation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Online courses</a:t>
          </a:r>
        </a:p>
      </dsp:txBody>
      <dsp:txXfrm>
        <a:off x="843962" y="3085500"/>
        <a:ext cx="4320000" cy="588645"/>
      </dsp:txXfrm>
    </dsp:sp>
    <dsp:sp modelId="{EB95DE8B-A061-4D43-A431-ADDF2F610409}">
      <dsp:nvSpPr>
        <dsp:cNvPr id="0" name=""/>
        <dsp:cNvSpPr/>
      </dsp:nvSpPr>
      <dsp:spPr>
        <a:xfrm>
          <a:off x="2223638" y="81181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E2E37-A4C5-4129-89E3-FD63B015E09F}">
      <dsp:nvSpPr>
        <dsp:cNvPr id="0" name=""/>
        <dsp:cNvSpPr/>
      </dsp:nvSpPr>
      <dsp:spPr>
        <a:xfrm>
          <a:off x="5919962" y="23788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Synchronous:</a:t>
          </a:r>
          <a:endParaRPr lang="en-US" sz="3600" kern="1200"/>
        </a:p>
      </dsp:txBody>
      <dsp:txXfrm>
        <a:off x="5919962" y="2378831"/>
        <a:ext cx="4320000" cy="648000"/>
      </dsp:txXfrm>
    </dsp:sp>
    <dsp:sp modelId="{ED878ACD-860C-4D70-985D-8834D4864133}">
      <dsp:nvSpPr>
        <dsp:cNvPr id="0" name=""/>
        <dsp:cNvSpPr/>
      </dsp:nvSpPr>
      <dsp:spPr>
        <a:xfrm>
          <a:off x="5919962" y="3085500"/>
          <a:ext cx="4320000" cy="58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Quarterly training opportunities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Quarterly group meetings</a:t>
          </a:r>
        </a:p>
      </dsp:txBody>
      <dsp:txXfrm>
        <a:off x="5919962" y="3085500"/>
        <a:ext cx="4320000" cy="588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17812-CD6F-45D4-BFB0-C464AC2D002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B7C9-C8AD-43E0-855B-E75E1D1BD6B0}">
      <dsp:nvSpPr>
        <dsp:cNvPr id="0" name=""/>
        <dsp:cNvSpPr/>
      </dsp:nvSpPr>
      <dsp:spPr>
        <a:xfrm>
          <a:off x="0" y="0"/>
          <a:ext cx="2103120" cy="4018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Managing Upgrades</a:t>
          </a:r>
          <a:endParaRPr lang="en-US" sz="3100" kern="1200"/>
        </a:p>
      </dsp:txBody>
      <dsp:txXfrm>
        <a:off x="0" y="0"/>
        <a:ext cx="2103120" cy="4018918"/>
      </dsp:txXfrm>
    </dsp:sp>
    <dsp:sp modelId="{45E7EA29-098F-4D8D-8A31-D55C0C576C3B}">
      <dsp:nvSpPr>
        <dsp:cNvPr id="0" name=""/>
        <dsp:cNvSpPr/>
      </dsp:nvSpPr>
      <dsp:spPr>
        <a:xfrm>
          <a:off x="2260854" y="37873"/>
          <a:ext cx="8254746" cy="75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new settings and features </a:t>
          </a:r>
        </a:p>
      </dsp:txBody>
      <dsp:txXfrm>
        <a:off x="2260854" y="37873"/>
        <a:ext cx="8254746" cy="757471"/>
      </dsp:txXfrm>
    </dsp:sp>
    <dsp:sp modelId="{D35C77AE-3A00-4F70-9E40-CAABF5116705}">
      <dsp:nvSpPr>
        <dsp:cNvPr id="0" name=""/>
        <dsp:cNvSpPr/>
      </dsp:nvSpPr>
      <dsp:spPr>
        <a:xfrm>
          <a:off x="2103120" y="79534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A1798-0168-44FA-A453-A045BB2E1924}">
      <dsp:nvSpPr>
        <dsp:cNvPr id="0" name=""/>
        <dsp:cNvSpPr/>
      </dsp:nvSpPr>
      <dsp:spPr>
        <a:xfrm>
          <a:off x="2260854" y="833219"/>
          <a:ext cx="8254746" cy="75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documentation needs</a:t>
          </a:r>
        </a:p>
      </dsp:txBody>
      <dsp:txXfrm>
        <a:off x="2260854" y="833219"/>
        <a:ext cx="8254746" cy="757471"/>
      </dsp:txXfrm>
    </dsp:sp>
    <dsp:sp modelId="{8572B1F9-0107-427C-9A98-5408A3D2663A}">
      <dsp:nvSpPr>
        <dsp:cNvPr id="0" name=""/>
        <dsp:cNvSpPr/>
      </dsp:nvSpPr>
      <dsp:spPr>
        <a:xfrm>
          <a:off x="2103120" y="159069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905AD-7413-4B32-B0B3-DBE01EC3464C}">
      <dsp:nvSpPr>
        <dsp:cNvPr id="0" name=""/>
        <dsp:cNvSpPr/>
      </dsp:nvSpPr>
      <dsp:spPr>
        <a:xfrm>
          <a:off x="2260854" y="1628564"/>
          <a:ext cx="8254746" cy="75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Staff member assigned ownership</a:t>
          </a:r>
        </a:p>
      </dsp:txBody>
      <dsp:txXfrm>
        <a:off x="2260854" y="1628564"/>
        <a:ext cx="8254746" cy="757471"/>
      </dsp:txXfrm>
    </dsp:sp>
    <dsp:sp modelId="{E8B4B89C-47DF-4349-BA3B-23A624CD5657}">
      <dsp:nvSpPr>
        <dsp:cNvPr id="0" name=""/>
        <dsp:cNvSpPr/>
      </dsp:nvSpPr>
      <dsp:spPr>
        <a:xfrm>
          <a:off x="2103120" y="238603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46C6B-C845-45B8-96A9-AABC0A0FD968}">
      <dsp:nvSpPr>
        <dsp:cNvPr id="0" name=""/>
        <dsp:cNvSpPr/>
      </dsp:nvSpPr>
      <dsp:spPr>
        <a:xfrm>
          <a:off x="2260854" y="2423909"/>
          <a:ext cx="8254746" cy="75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Training database is upgraded first so staff can work on updates</a:t>
          </a:r>
        </a:p>
      </dsp:txBody>
      <dsp:txXfrm>
        <a:off x="2260854" y="2423909"/>
        <a:ext cx="8254746" cy="757471"/>
      </dsp:txXfrm>
    </dsp:sp>
    <dsp:sp modelId="{81531A6D-2B18-447C-B7F7-35BA53C12036}">
      <dsp:nvSpPr>
        <dsp:cNvPr id="0" name=""/>
        <dsp:cNvSpPr/>
      </dsp:nvSpPr>
      <dsp:spPr>
        <a:xfrm>
          <a:off x="2103120" y="318138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D7E45-8E56-4228-BBCA-CE2F25346923}">
      <dsp:nvSpPr>
        <dsp:cNvPr id="0" name=""/>
        <dsp:cNvSpPr/>
      </dsp:nvSpPr>
      <dsp:spPr>
        <a:xfrm>
          <a:off x="2260854" y="3219255"/>
          <a:ext cx="8254746" cy="75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Documentation updates completed prior to upgrade</a:t>
          </a:r>
        </a:p>
      </dsp:txBody>
      <dsp:txXfrm>
        <a:off x="2260854" y="3219255"/>
        <a:ext cx="8254746" cy="757471"/>
      </dsp:txXfrm>
    </dsp:sp>
    <dsp:sp modelId="{74F521B7-39AE-4853-8651-865BEDA20A4B}">
      <dsp:nvSpPr>
        <dsp:cNvPr id="0" name=""/>
        <dsp:cNvSpPr/>
      </dsp:nvSpPr>
      <dsp:spPr>
        <a:xfrm>
          <a:off x="2103120" y="397672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B1D48-7BE7-4086-A6BB-FAFA488FBAE9}">
      <dsp:nvSpPr>
        <dsp:cNvPr id="0" name=""/>
        <dsp:cNvSpPr/>
      </dsp:nvSpPr>
      <dsp:spPr>
        <a:xfrm>
          <a:off x="0" y="2155"/>
          <a:ext cx="11083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CD68B-6ED0-4837-88B2-C629A2ACCE3D}">
      <dsp:nvSpPr>
        <dsp:cNvPr id="0" name=""/>
        <dsp:cNvSpPr/>
      </dsp:nvSpPr>
      <dsp:spPr>
        <a:xfrm>
          <a:off x="0" y="2155"/>
          <a:ext cx="11083555" cy="7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Leap Basics for Technical Services</a:t>
          </a:r>
        </a:p>
      </dsp:txBody>
      <dsp:txXfrm>
        <a:off x="0" y="2155"/>
        <a:ext cx="11083555" cy="735058"/>
      </dsp:txXfrm>
    </dsp:sp>
    <dsp:sp modelId="{CA53EAEC-E6CE-454E-874F-D48BBB343624}">
      <dsp:nvSpPr>
        <dsp:cNvPr id="0" name=""/>
        <dsp:cNvSpPr/>
      </dsp:nvSpPr>
      <dsp:spPr>
        <a:xfrm>
          <a:off x="0" y="737214"/>
          <a:ext cx="11083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9312-145F-46BD-9A9F-1955428A410E}">
      <dsp:nvSpPr>
        <dsp:cNvPr id="0" name=""/>
        <dsp:cNvSpPr/>
      </dsp:nvSpPr>
      <dsp:spPr>
        <a:xfrm>
          <a:off x="0" y="737214"/>
          <a:ext cx="11083555" cy="7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Searching in Leap for Technical Services</a:t>
          </a:r>
        </a:p>
      </dsp:txBody>
      <dsp:txXfrm>
        <a:off x="0" y="737214"/>
        <a:ext cx="11083555" cy="735058"/>
      </dsp:txXfrm>
    </dsp:sp>
    <dsp:sp modelId="{B3D7DA2D-4378-4105-9252-9DD5B7CBC452}">
      <dsp:nvSpPr>
        <dsp:cNvPr id="0" name=""/>
        <dsp:cNvSpPr/>
      </dsp:nvSpPr>
      <dsp:spPr>
        <a:xfrm>
          <a:off x="0" y="1472273"/>
          <a:ext cx="11083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F045A-7E0C-4B2F-9A48-2195243CB63E}">
      <dsp:nvSpPr>
        <dsp:cNvPr id="0" name=""/>
        <dsp:cNvSpPr/>
      </dsp:nvSpPr>
      <dsp:spPr>
        <a:xfrm>
          <a:off x="0" y="1472273"/>
          <a:ext cx="11083555" cy="7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Decoding the Leap Item Record</a:t>
          </a:r>
        </a:p>
      </dsp:txBody>
      <dsp:txXfrm>
        <a:off x="0" y="1472273"/>
        <a:ext cx="11083555" cy="735058"/>
      </dsp:txXfrm>
    </dsp:sp>
    <dsp:sp modelId="{C4EAD7DB-C989-4C2C-87E2-647D9F670836}">
      <dsp:nvSpPr>
        <dsp:cNvPr id="0" name=""/>
        <dsp:cNvSpPr/>
      </dsp:nvSpPr>
      <dsp:spPr>
        <a:xfrm>
          <a:off x="0" y="2207332"/>
          <a:ext cx="11083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A88C7-53B3-4111-BB34-EB29E541F534}">
      <dsp:nvSpPr>
        <dsp:cNvPr id="0" name=""/>
        <dsp:cNvSpPr/>
      </dsp:nvSpPr>
      <dsp:spPr>
        <a:xfrm>
          <a:off x="0" y="2207332"/>
          <a:ext cx="11083555" cy="7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Reviewing Bibliographic Records in Leap</a:t>
          </a:r>
        </a:p>
      </dsp:txBody>
      <dsp:txXfrm>
        <a:off x="0" y="2207332"/>
        <a:ext cx="11083555" cy="735058"/>
      </dsp:txXfrm>
    </dsp:sp>
    <dsp:sp modelId="{DCE3730A-5D52-4341-BEB5-159ED19CF218}">
      <dsp:nvSpPr>
        <dsp:cNvPr id="0" name=""/>
        <dsp:cNvSpPr/>
      </dsp:nvSpPr>
      <dsp:spPr>
        <a:xfrm>
          <a:off x="0" y="2942391"/>
          <a:ext cx="11083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9FEEC-84DF-4451-AE9F-6B816C667974}">
      <dsp:nvSpPr>
        <dsp:cNvPr id="0" name=""/>
        <dsp:cNvSpPr/>
      </dsp:nvSpPr>
      <dsp:spPr>
        <a:xfrm>
          <a:off x="0" y="2942391"/>
          <a:ext cx="11083555" cy="7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Serials in Leap</a:t>
          </a:r>
        </a:p>
      </dsp:txBody>
      <dsp:txXfrm>
        <a:off x="0" y="2942391"/>
        <a:ext cx="11083555" cy="735058"/>
      </dsp:txXfrm>
    </dsp:sp>
    <dsp:sp modelId="{7278A6B1-D432-4B78-8633-ADEDC7340152}">
      <dsp:nvSpPr>
        <dsp:cNvPr id="0" name=""/>
        <dsp:cNvSpPr/>
      </dsp:nvSpPr>
      <dsp:spPr>
        <a:xfrm>
          <a:off x="0" y="3677450"/>
          <a:ext cx="11083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19963-DF09-4B05-B362-CA7D7E0700F3}">
      <dsp:nvSpPr>
        <dsp:cNvPr id="0" name=""/>
        <dsp:cNvSpPr/>
      </dsp:nvSpPr>
      <dsp:spPr>
        <a:xfrm>
          <a:off x="0" y="3677450"/>
          <a:ext cx="11083555" cy="73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Acquisitions in Leap</a:t>
          </a:r>
        </a:p>
      </dsp:txBody>
      <dsp:txXfrm>
        <a:off x="0" y="3677450"/>
        <a:ext cx="11083555" cy="735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5952-4305-4897-8380-29047165975E}">
      <dsp:nvSpPr>
        <dsp:cNvPr id="0" name=""/>
        <dsp:cNvSpPr/>
      </dsp:nvSpPr>
      <dsp:spPr>
        <a:xfrm>
          <a:off x="0" y="1168301"/>
          <a:ext cx="3463726" cy="20782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Declare Damaged</a:t>
          </a:r>
        </a:p>
      </dsp:txBody>
      <dsp:txXfrm>
        <a:off x="0" y="1168301"/>
        <a:ext cx="3463726" cy="2078235"/>
      </dsp:txXfrm>
    </dsp:sp>
    <dsp:sp modelId="{E7423583-55F2-4AE5-A1B4-C73FC55A2EE1}">
      <dsp:nvSpPr>
        <dsp:cNvPr id="0" name=""/>
        <dsp:cNvSpPr/>
      </dsp:nvSpPr>
      <dsp:spPr>
        <a:xfrm>
          <a:off x="3810099" y="1168301"/>
          <a:ext cx="3463726" cy="2078235"/>
        </a:xfrm>
        <a:prstGeom prst="rect">
          <a:avLst/>
        </a:prstGeom>
        <a:solidFill>
          <a:schemeClr val="accent2">
            <a:hueOff val="-944842"/>
            <a:satOff val="-10145"/>
            <a:lumOff val="10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Exporting Contents of  a Record Set</a:t>
          </a:r>
        </a:p>
      </dsp:txBody>
      <dsp:txXfrm>
        <a:off x="3810099" y="1168301"/>
        <a:ext cx="3463726" cy="2078235"/>
      </dsp:txXfrm>
    </dsp:sp>
    <dsp:sp modelId="{49018055-3B72-41EF-8B1F-63B95C117B18}">
      <dsp:nvSpPr>
        <dsp:cNvPr id="0" name=""/>
        <dsp:cNvSpPr/>
      </dsp:nvSpPr>
      <dsp:spPr>
        <a:xfrm>
          <a:off x="7620198" y="1168301"/>
          <a:ext cx="3463726" cy="2078235"/>
        </a:xfrm>
        <a:prstGeom prst="rect">
          <a:avLst/>
        </a:prstGeom>
        <a:solidFill>
          <a:schemeClr val="accent2">
            <a:hueOff val="-1889684"/>
            <a:satOff val="-20289"/>
            <a:lumOff val="2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Transferring holds in Leap</a:t>
          </a:r>
        </a:p>
      </dsp:txBody>
      <dsp:txXfrm>
        <a:off x="7620198" y="1168301"/>
        <a:ext cx="3463726" cy="2078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41629-A69B-40E1-9201-0F46D1BD5FD6}">
      <dsp:nvSpPr>
        <dsp:cNvPr id="0" name=""/>
        <dsp:cNvSpPr/>
      </dsp:nvSpPr>
      <dsp:spPr>
        <a:xfrm>
          <a:off x="584972" y="515517"/>
          <a:ext cx="1432726" cy="1597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D928-E5B8-4A3F-920D-DA9E2264F1D1}">
      <dsp:nvSpPr>
        <dsp:cNvPr id="0" name=""/>
        <dsp:cNvSpPr/>
      </dsp:nvSpPr>
      <dsp:spPr>
        <a:xfrm>
          <a:off x="173367" y="2202053"/>
          <a:ext cx="3109218" cy="141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Encourage staff to get hands on experience working in Leap</a:t>
          </a:r>
        </a:p>
      </dsp:txBody>
      <dsp:txXfrm>
        <a:off x="173367" y="2202053"/>
        <a:ext cx="3109218" cy="1414968"/>
      </dsp:txXfrm>
    </dsp:sp>
    <dsp:sp modelId="{7BF1247F-91A2-4E51-ACFE-FBD9C54034D5}">
      <dsp:nvSpPr>
        <dsp:cNvPr id="0" name=""/>
        <dsp:cNvSpPr/>
      </dsp:nvSpPr>
      <dsp:spPr>
        <a:xfrm>
          <a:off x="173367" y="3670453"/>
          <a:ext cx="3109218" cy="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DBEAD-8DD9-4D15-AAC3-2033A29028C5}">
      <dsp:nvSpPr>
        <dsp:cNvPr id="0" name=""/>
        <dsp:cNvSpPr/>
      </dsp:nvSpPr>
      <dsp:spPr>
        <a:xfrm>
          <a:off x="4514596" y="488134"/>
          <a:ext cx="1560614" cy="1652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4D69A-8625-404E-8048-ECC751CCC352}">
      <dsp:nvSpPr>
        <dsp:cNvPr id="0" name=""/>
        <dsp:cNvSpPr/>
      </dsp:nvSpPr>
      <dsp:spPr>
        <a:xfrm>
          <a:off x="3741009" y="2161963"/>
          <a:ext cx="3602776" cy="141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Gather feedback from members in positive and constructive manner </a:t>
          </a:r>
        </a:p>
      </dsp:txBody>
      <dsp:txXfrm>
        <a:off x="3741009" y="2161963"/>
        <a:ext cx="3602776" cy="1414968"/>
      </dsp:txXfrm>
    </dsp:sp>
    <dsp:sp modelId="{8AFC5D1F-2BE0-423B-85A7-255FE698A103}">
      <dsp:nvSpPr>
        <dsp:cNvPr id="0" name=""/>
        <dsp:cNvSpPr/>
      </dsp:nvSpPr>
      <dsp:spPr>
        <a:xfrm>
          <a:off x="4073478" y="3684145"/>
          <a:ext cx="3109218" cy="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35B15-03F4-42D3-948E-21AA8B3FE96D}">
      <dsp:nvSpPr>
        <dsp:cNvPr id="0" name=""/>
        <dsp:cNvSpPr/>
      </dsp:nvSpPr>
      <dsp:spPr>
        <a:xfrm>
          <a:off x="8731146" y="770118"/>
          <a:ext cx="1088226" cy="1088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0CB80-8504-493C-8909-4B00167A326E}">
      <dsp:nvSpPr>
        <dsp:cNvPr id="0" name=""/>
        <dsp:cNvSpPr/>
      </dsp:nvSpPr>
      <dsp:spPr>
        <a:xfrm>
          <a:off x="7973588" y="2074752"/>
          <a:ext cx="3109218" cy="141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Share feedback with Innovative; submit Ideas</a:t>
          </a:r>
        </a:p>
      </dsp:txBody>
      <dsp:txXfrm>
        <a:off x="7973588" y="2074752"/>
        <a:ext cx="3109218" cy="1414968"/>
      </dsp:txXfrm>
    </dsp:sp>
    <dsp:sp modelId="{A0AABC3C-3C64-45DE-BD87-E93730947F3A}">
      <dsp:nvSpPr>
        <dsp:cNvPr id="0" name=""/>
        <dsp:cNvSpPr/>
      </dsp:nvSpPr>
      <dsp:spPr>
        <a:xfrm>
          <a:off x="7973588" y="3543152"/>
          <a:ext cx="3109218" cy="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C3A78-C956-4CA2-A5C4-FB60B8EE2A53}">
      <dsp:nvSpPr>
        <dsp:cNvPr id="0" name=""/>
        <dsp:cNvSpPr/>
      </dsp:nvSpPr>
      <dsp:spPr>
        <a:xfrm>
          <a:off x="762962" y="90256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6173D-0579-4355-822E-708D7A8516FA}">
      <dsp:nvSpPr>
        <dsp:cNvPr id="0" name=""/>
        <dsp:cNvSpPr/>
      </dsp:nvSpPr>
      <dsp:spPr>
        <a:xfrm>
          <a:off x="996962" y="113656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B1F38-1C37-42EB-BFB3-C56863130AC2}">
      <dsp:nvSpPr>
        <dsp:cNvPr id="0" name=""/>
        <dsp:cNvSpPr/>
      </dsp:nvSpPr>
      <dsp:spPr>
        <a:xfrm>
          <a:off x="411962" y="2342561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Schedule Leap Hour in advance</a:t>
          </a:r>
        </a:p>
      </dsp:txBody>
      <dsp:txXfrm>
        <a:off x="411962" y="2342561"/>
        <a:ext cx="1800000" cy="1169714"/>
      </dsp:txXfrm>
    </dsp:sp>
    <dsp:sp modelId="{7D56AD39-487A-4F56-AD73-7BB9FFB9455C}">
      <dsp:nvSpPr>
        <dsp:cNvPr id="0" name=""/>
        <dsp:cNvSpPr/>
      </dsp:nvSpPr>
      <dsp:spPr>
        <a:xfrm>
          <a:off x="2877962" y="90256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4926F-ED85-454F-8066-33B6AB308070}">
      <dsp:nvSpPr>
        <dsp:cNvPr id="0" name=""/>
        <dsp:cNvSpPr/>
      </dsp:nvSpPr>
      <dsp:spPr>
        <a:xfrm>
          <a:off x="3111962" y="113656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676E7-560D-4EEE-90FA-624088E6562F}">
      <dsp:nvSpPr>
        <dsp:cNvPr id="0" name=""/>
        <dsp:cNvSpPr/>
      </dsp:nvSpPr>
      <dsp:spPr>
        <a:xfrm>
          <a:off x="2526962" y="2342561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Staff set aside work to practice with</a:t>
          </a:r>
        </a:p>
      </dsp:txBody>
      <dsp:txXfrm>
        <a:off x="2526962" y="2342561"/>
        <a:ext cx="1800000" cy="1169714"/>
      </dsp:txXfrm>
    </dsp:sp>
    <dsp:sp modelId="{85D581B4-8E13-4DA1-8964-7D31C8214DE2}">
      <dsp:nvSpPr>
        <dsp:cNvPr id="0" name=""/>
        <dsp:cNvSpPr/>
      </dsp:nvSpPr>
      <dsp:spPr>
        <a:xfrm>
          <a:off x="4992962" y="90256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3A4CB-B59C-4981-844F-46FD172B0DB7}">
      <dsp:nvSpPr>
        <dsp:cNvPr id="0" name=""/>
        <dsp:cNvSpPr/>
      </dsp:nvSpPr>
      <dsp:spPr>
        <a:xfrm>
          <a:off x="5226962" y="113656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487F8-4CB4-40EB-A147-B9F5DC1E913B}">
      <dsp:nvSpPr>
        <dsp:cNvPr id="0" name=""/>
        <dsp:cNvSpPr/>
      </dsp:nvSpPr>
      <dsp:spPr>
        <a:xfrm>
          <a:off x="4641962" y="2342561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CCS hosts leap hour Webinar</a:t>
          </a:r>
        </a:p>
      </dsp:txBody>
      <dsp:txXfrm>
        <a:off x="4641962" y="2342561"/>
        <a:ext cx="1800000" cy="1169714"/>
      </dsp:txXfrm>
    </dsp:sp>
    <dsp:sp modelId="{1F39E489-B520-41BA-AD77-8709B81F1FE0}">
      <dsp:nvSpPr>
        <dsp:cNvPr id="0" name=""/>
        <dsp:cNvSpPr/>
      </dsp:nvSpPr>
      <dsp:spPr>
        <a:xfrm>
          <a:off x="7107962" y="90256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6F7BC-B30C-466C-A63F-7B800E8E9BB2}">
      <dsp:nvSpPr>
        <dsp:cNvPr id="0" name=""/>
        <dsp:cNvSpPr/>
      </dsp:nvSpPr>
      <dsp:spPr>
        <a:xfrm>
          <a:off x="7341962" y="113656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8622A-8C3A-48CE-A022-19A9BD5AB1D5}">
      <dsp:nvSpPr>
        <dsp:cNvPr id="0" name=""/>
        <dsp:cNvSpPr/>
      </dsp:nvSpPr>
      <dsp:spPr>
        <a:xfrm>
          <a:off x="6756962" y="2342561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Attendees practice their tasks </a:t>
          </a:r>
        </a:p>
      </dsp:txBody>
      <dsp:txXfrm>
        <a:off x="6756962" y="2342561"/>
        <a:ext cx="1800000" cy="1169714"/>
      </dsp:txXfrm>
    </dsp:sp>
    <dsp:sp modelId="{3095FA39-8818-4DF5-832D-8C2275C438C6}">
      <dsp:nvSpPr>
        <dsp:cNvPr id="0" name=""/>
        <dsp:cNvSpPr/>
      </dsp:nvSpPr>
      <dsp:spPr>
        <a:xfrm>
          <a:off x="9222962" y="90256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0D745-1B8A-4011-BB9B-24762AE6F778}">
      <dsp:nvSpPr>
        <dsp:cNvPr id="0" name=""/>
        <dsp:cNvSpPr/>
      </dsp:nvSpPr>
      <dsp:spPr>
        <a:xfrm>
          <a:off x="9456962" y="113656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ABED9-21FD-45F4-8E44-7BDD416E9E62}">
      <dsp:nvSpPr>
        <dsp:cNvPr id="0" name=""/>
        <dsp:cNvSpPr/>
      </dsp:nvSpPr>
      <dsp:spPr>
        <a:xfrm>
          <a:off x="8871962" y="2342561"/>
          <a:ext cx="1800000" cy="11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CCS staff answer questions </a:t>
          </a:r>
          <a:r>
            <a:rPr lang="en-US" sz="1600" kern="1200" dirty="0"/>
            <a:t>live</a:t>
          </a:r>
        </a:p>
      </dsp:txBody>
      <dsp:txXfrm>
        <a:off x="8871962" y="2342561"/>
        <a:ext cx="1800000" cy="1169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ACE59-114D-4089-B749-986FDAA592FA}">
      <dsp:nvSpPr>
        <dsp:cNvPr id="0" name=""/>
        <dsp:cNvSpPr/>
      </dsp:nvSpPr>
      <dsp:spPr>
        <a:xfrm>
          <a:off x="0" y="538"/>
          <a:ext cx="11083925" cy="126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549D4-EE46-47FC-A593-9970B0E83292}">
      <dsp:nvSpPr>
        <dsp:cNvPr id="0" name=""/>
        <dsp:cNvSpPr/>
      </dsp:nvSpPr>
      <dsp:spPr>
        <a:xfrm>
          <a:off x="381474" y="284280"/>
          <a:ext cx="693590" cy="693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FB4F2-36CC-4784-8DBA-9B26E55ACC0A}">
      <dsp:nvSpPr>
        <dsp:cNvPr id="0" name=""/>
        <dsp:cNvSpPr/>
      </dsp:nvSpPr>
      <dsp:spPr>
        <a:xfrm>
          <a:off x="1456540" y="538"/>
          <a:ext cx="9627384" cy="126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64" tIns="133464" rIns="133464" bIns="1334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Week 1-2: </a:t>
          </a:r>
          <a:r>
            <a:rPr lang="en-US" sz="2500" kern="1200" dirty="0"/>
            <a:t>Staff completed Leap online courses</a:t>
          </a:r>
        </a:p>
      </dsp:txBody>
      <dsp:txXfrm>
        <a:off x="1456540" y="538"/>
        <a:ext cx="9627384" cy="1261074"/>
      </dsp:txXfrm>
    </dsp:sp>
    <dsp:sp modelId="{C43DAFC2-006C-4D0B-8240-52AA8E120076}">
      <dsp:nvSpPr>
        <dsp:cNvPr id="0" name=""/>
        <dsp:cNvSpPr/>
      </dsp:nvSpPr>
      <dsp:spPr>
        <a:xfrm>
          <a:off x="0" y="1576881"/>
          <a:ext cx="11083925" cy="126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D69D9-E10B-446A-A6D8-1670A242E26E}">
      <dsp:nvSpPr>
        <dsp:cNvPr id="0" name=""/>
        <dsp:cNvSpPr/>
      </dsp:nvSpPr>
      <dsp:spPr>
        <a:xfrm>
          <a:off x="381474" y="1860623"/>
          <a:ext cx="693590" cy="693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5C60-6BF4-4F2D-A9A6-A7D197C3FF7A}">
      <dsp:nvSpPr>
        <dsp:cNvPr id="0" name=""/>
        <dsp:cNvSpPr/>
      </dsp:nvSpPr>
      <dsp:spPr>
        <a:xfrm>
          <a:off x="1456540" y="1576881"/>
          <a:ext cx="9627384" cy="126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64" tIns="133464" rIns="133464" bIns="1334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Week 3-4: </a:t>
          </a:r>
          <a:r>
            <a:rPr lang="en-US" sz="2500" kern="1200" dirty="0"/>
            <a:t>Staff used Leap for daily tasks for a minimum of one hour and completed “Rose, Bud, Thorn, Questions” exercise</a:t>
          </a:r>
        </a:p>
      </dsp:txBody>
      <dsp:txXfrm>
        <a:off x="1456540" y="1576881"/>
        <a:ext cx="9627384" cy="1261074"/>
      </dsp:txXfrm>
    </dsp:sp>
    <dsp:sp modelId="{0A19822C-60E2-4397-A6E3-67EF252CF5E5}">
      <dsp:nvSpPr>
        <dsp:cNvPr id="0" name=""/>
        <dsp:cNvSpPr/>
      </dsp:nvSpPr>
      <dsp:spPr>
        <a:xfrm>
          <a:off x="0" y="3153224"/>
          <a:ext cx="11083925" cy="126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3DAEC-7237-459A-AECD-1EB3A427B79A}">
      <dsp:nvSpPr>
        <dsp:cNvPr id="0" name=""/>
        <dsp:cNvSpPr/>
      </dsp:nvSpPr>
      <dsp:spPr>
        <a:xfrm>
          <a:off x="381474" y="3436966"/>
          <a:ext cx="693590" cy="693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5EF8F-EFE7-4246-B4ED-1CB468A65C8D}">
      <dsp:nvSpPr>
        <dsp:cNvPr id="0" name=""/>
        <dsp:cNvSpPr/>
      </dsp:nvSpPr>
      <dsp:spPr>
        <a:xfrm>
          <a:off x="1456540" y="3153224"/>
          <a:ext cx="9627384" cy="126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64" tIns="133464" rIns="133464" bIns="1334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Week 5: </a:t>
          </a:r>
          <a:r>
            <a:rPr lang="en-US" sz="2500" kern="1200" dirty="0"/>
            <a:t>Staff participated in an in-person meeting and activity</a:t>
          </a:r>
        </a:p>
      </dsp:txBody>
      <dsp:txXfrm>
        <a:off x="1456540" y="3153224"/>
        <a:ext cx="9627384" cy="12610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FFEAE-A556-46DE-9B0B-CA5BE6F490CF}">
      <dsp:nvSpPr>
        <dsp:cNvPr id="0" name=""/>
        <dsp:cNvSpPr/>
      </dsp:nvSpPr>
      <dsp:spPr>
        <a:xfrm>
          <a:off x="0" y="62381"/>
          <a:ext cx="11083925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Cataloging:</a:t>
          </a:r>
        </a:p>
      </dsp:txBody>
      <dsp:txXfrm>
        <a:off x="26273" y="88654"/>
        <a:ext cx="11031379" cy="485654"/>
      </dsp:txXfrm>
    </dsp:sp>
    <dsp:sp modelId="{63D1664E-14FC-49AB-B164-758C20655590}">
      <dsp:nvSpPr>
        <dsp:cNvPr id="0" name=""/>
        <dsp:cNvSpPr/>
      </dsp:nvSpPr>
      <dsp:spPr>
        <a:xfrm>
          <a:off x="0" y="600581"/>
          <a:ext cx="11083925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9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Importing records (with MARC Import or with Z39.50)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Review and edit MARC records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Review and edit item records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Withdraw item records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Create record sets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Bulk change item records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Bulk change bibliographic records</a:t>
          </a:r>
        </a:p>
      </dsp:txBody>
      <dsp:txXfrm>
        <a:off x="0" y="600581"/>
        <a:ext cx="11083925" cy="2047230"/>
      </dsp:txXfrm>
    </dsp:sp>
    <dsp:sp modelId="{7FFB220D-7348-47C1-861F-555056B52A9A}">
      <dsp:nvSpPr>
        <dsp:cNvPr id="0" name=""/>
        <dsp:cNvSpPr/>
      </dsp:nvSpPr>
      <dsp:spPr>
        <a:xfrm>
          <a:off x="0" y="2647811"/>
          <a:ext cx="11083925" cy="538200"/>
        </a:xfrm>
        <a:prstGeom prst="roundRect">
          <a:avLst/>
        </a:prstGeom>
        <a:solidFill>
          <a:schemeClr val="accent2">
            <a:hueOff val="-1889684"/>
            <a:satOff val="-20289"/>
            <a:lumOff val="2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Serials:</a:t>
          </a:r>
        </a:p>
      </dsp:txBody>
      <dsp:txXfrm>
        <a:off x="26273" y="2674084"/>
        <a:ext cx="11031379" cy="485654"/>
      </dsp:txXfrm>
    </dsp:sp>
    <dsp:sp modelId="{EB09CC3D-C0CD-43DC-9053-DF97132E6454}">
      <dsp:nvSpPr>
        <dsp:cNvPr id="0" name=""/>
        <dsp:cNvSpPr/>
      </dsp:nvSpPr>
      <dsp:spPr>
        <a:xfrm>
          <a:off x="0" y="3186011"/>
          <a:ext cx="11083925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9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Check in new issues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Withdraw old issues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Combine issues in the check in record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Copy an existing SHR to create a new SHR</a:t>
          </a:r>
        </a:p>
      </dsp:txBody>
      <dsp:txXfrm>
        <a:off x="0" y="3186011"/>
        <a:ext cx="11083925" cy="116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0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6F1B9-A861-4AFC-BCFB-CCC98691659A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5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6F1B9-A861-4AFC-BCFB-CCC98691659A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5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6F1B9-A861-4AFC-BCFB-CCC9869165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78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9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1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0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74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1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7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5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6F1B9-A861-4AFC-BCFB-CCC98691659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000"/>
                </a:scheme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C812285D-72C6-55A8-CAE8-E1B3525DA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4463" r="5100" b="15758"/>
          <a:stretch/>
        </p:blipFill>
        <p:spPr>
          <a:xfrm>
            <a:off x="3166373" y="435004"/>
            <a:ext cx="5877018" cy="20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flip="none" rotWithShape="1">
          <a:gsLst>
            <a:gs pos="0">
              <a:schemeClr val="accent6">
                <a:alpha val="95000"/>
                <a:lumMod val="20000"/>
              </a:schemeClr>
            </a:gs>
            <a:gs pos="100000">
              <a:schemeClr val="accent1"/>
            </a:gs>
            <a:gs pos="59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6B1CD-743E-BB4D-8074-57FD6A8B64A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#IUG2024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759597F-C8AA-F41E-F539-049B7829C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6207761"/>
            <a:ext cx="1588726" cy="50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8B2D7F-6B4E-5DD5-8704-94169AA34B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DA62DF-AE40-FAD1-DE75-E027AFE895F8}"/>
              </a:ext>
            </a:extLst>
          </p:cNvPr>
          <p:cNvSpPr/>
          <p:nvPr userDrawn="1"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0E31C-F9CF-834D-94CA-50E82FA2103E}"/>
              </a:ext>
            </a:extLst>
          </p:cNvPr>
          <p:cNvSpPr txBox="1"/>
          <p:nvPr userDrawn="1"/>
        </p:nvSpPr>
        <p:spPr>
          <a:xfrm>
            <a:off x="-1182941" y="640636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#IUG2024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E6F4CCD4-F86F-AD24-7F44-19E910488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4463" r="5100" b="15758"/>
          <a:stretch/>
        </p:blipFill>
        <p:spPr>
          <a:xfrm>
            <a:off x="3166373" y="683579"/>
            <a:ext cx="5877018" cy="20152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456D67-7E21-0B8A-3F0A-73DFAB75C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FCDA08-8A9B-BAC4-39A7-2EF17C4F8026}"/>
              </a:ext>
            </a:extLst>
          </p:cNvPr>
          <p:cNvSpPr/>
          <p:nvPr userDrawn="1"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7" name="Picture 6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49A9206-226C-3505-6D87-A00842E384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4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27FC3D80-8BB6-82BD-A9E1-C86B970A0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C2A84-0CA4-9E16-CCC7-7ABBA3AA5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B59BDA-E291-F8DD-C4E7-8B88EC809BCD}"/>
              </a:ext>
            </a:extLst>
          </p:cNvPr>
          <p:cNvSpPr/>
          <p:nvPr userDrawn="1"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62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BBC4DEDA-047E-056F-CC67-2F0676D21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249BD-2DF4-63B9-CB3A-1EA9EC831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4BE2DE3-A26B-0144-7E02-0DB6A0B6D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028FB-1F59-B637-EEF7-1F1774076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8422F242-EA7A-F15B-8F38-9FFA04FC2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11B4-4A0B-9ECA-995B-0C0DE510D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147CABCB-9C60-E112-9A21-F1379F741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400" y="6232188"/>
            <a:ext cx="1617002" cy="514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08A257-65A9-6443-1465-CC96C8AA2C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79395-0844-AD0D-53A2-F531521F5E61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0">
                <a:schemeClr val="accent6">
                  <a:alpha val="95359"/>
                  <a:lumMod val="20375"/>
                </a:schemeClr>
              </a:gs>
              <a:gs pos="59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CB0F5-C883-4244-A2C8-E70894486D4E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#IUG2024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A9AB1D3-7F82-D0C9-30B0-E9D35A63B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6207761"/>
            <a:ext cx="1588726" cy="50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6B2BD-9127-F7AF-E19E-DBA5993CC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469380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4C16B-CE90-09F1-6278-FC3314E14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6467475"/>
            <a:ext cx="267494" cy="2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75358"/>
                </a:solidFill>
              </a:rPr>
              <a:t>#IUG2024</a:t>
            </a:r>
            <a:endParaRPr lang="en-US" sz="1600" baseline="30000" dirty="0">
              <a:solidFill>
                <a:srgbClr val="575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slib.org/training/cataloging-in-leap/#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csliborg-my.sharepoint.com/:w:/g/personal/dwischmeyer_ccslib_org/EZnO6uT53A5FhS0TQpseA2YB1JCClZVfVq6yo82i5PFlQQ?e=bmp6W0" TargetMode="External"/><Relationship Id="rId7" Type="http://schemas.openxmlformats.org/officeDocument/2006/relationships/hyperlink" Target="https://ccsliborg.sharepoint.com/:w:/s/CCSTraining/EWc19sGRf1NNrhHZF8TZUHcBtp8bXUk_kiXBdeCUhx23KA?e=4Wjvhm" TargetMode="External"/><Relationship Id="rId2" Type="http://schemas.openxmlformats.org/officeDocument/2006/relationships/hyperlink" Target="https://www.ccslib.org/online-cour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csliborg-my.sharepoint.com/:w:/g/personal/dwischmeyer_ccslib_org/EcJHicbZ0LpAqOMCbsxSejwBtJ8d-JnpF0onw1natK7lrg?e=efSrpB" TargetMode="External"/><Relationship Id="rId5" Type="http://schemas.openxmlformats.org/officeDocument/2006/relationships/hyperlink" Target="https://ccsliborg.sharepoint.com/:w:/s/ccs60/EccD83SwGvdLjmCkIhdrj8MBN_o4UCYT3PkgTQ_6pYdK1w?e=Qv5E3U" TargetMode="External"/><Relationship Id="rId4" Type="http://schemas.openxmlformats.org/officeDocument/2006/relationships/hyperlink" Target="https://ccsliborg-my.sharepoint.com/:w:/g/personal/dwischmeyer_ccslib_org/EYkfXH6Lh2JPnXuHixMQCygB6JZY-M82uPpPxKOgB8_e_g?e=BZsH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Leaping Forward with Technical Services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883F0-7682-1A56-3823-7B6D04348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0059" y="5105659"/>
            <a:ext cx="6942138" cy="5540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Debra Wischmeyer, Director of Member Services, CCS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2784-2693-BCDE-6C19-E9366FC2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Asynchronous Training - How To Documentation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A7EEBCB-2FC1-AB52-3825-D14FB88E3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070"/>
          <a:stretch/>
        </p:blipFill>
        <p:spPr>
          <a:xfrm>
            <a:off x="185980" y="2453953"/>
            <a:ext cx="11585129" cy="333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479DAB-885D-D491-353B-8F0D8BF09F45}"/>
              </a:ext>
            </a:extLst>
          </p:cNvPr>
          <p:cNvSpPr/>
          <p:nvPr/>
        </p:nvSpPr>
        <p:spPr>
          <a:xfrm>
            <a:off x="7451611" y="2453953"/>
            <a:ext cx="2710698" cy="33337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F53E-E2DA-6E3C-E698-B1348E65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Asynchronous Training - Online Courses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588F32-F62E-38AA-3B47-F7828FA8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762297"/>
            <a:ext cx="4824362" cy="40961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Online Courses</a:t>
            </a:r>
          </a:p>
          <a:p>
            <a:r>
              <a:rPr lang="en-US" dirty="0">
                <a:ea typeface="Calibri"/>
                <a:cs typeface="Calibri"/>
              </a:rPr>
              <a:t>Over 25 interactive online courses covering both Leap and the Client</a:t>
            </a:r>
          </a:p>
          <a:p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Usage for TS courses </a:t>
            </a:r>
            <a:r>
              <a:rPr lang="en-US" b="1" dirty="0">
                <a:solidFill>
                  <a:schemeClr val="accent6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increased 30%</a:t>
            </a: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 in 2023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Built using Articulate 360</a:t>
            </a:r>
          </a:p>
          <a:p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"Tell, Show, Do, Review" learning model</a:t>
            </a:r>
          </a:p>
          <a:p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  <a:ea typeface="Calibri"/>
                <a:cs typeface="Calibri"/>
                <a:hlinkClick r:id="rId3"/>
              </a:rPr>
              <a:t>Cataloging in Leap online course</a:t>
            </a:r>
            <a:endParaRPr lang="en-US" sz="3600" b="1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336069B-9F4C-8A50-A885-D572C9A2E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182" y="2012739"/>
            <a:ext cx="6330630" cy="384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492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5FCB-038E-C7FE-9997-B2820C06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Synchronous Training – Quarterly Training Opportunities</a:t>
            </a:r>
            <a:endParaRPr lang="en-US" dirty="0"/>
          </a:p>
        </p:txBody>
      </p:sp>
      <p:pic>
        <p:nvPicPr>
          <p:cNvPr id="7" name="Content Placeholder 6" descr="A screenshot of a document&#10;&#10;Description automatically generated">
            <a:extLst>
              <a:ext uri="{FF2B5EF4-FFF2-40B4-BE49-F238E27FC236}">
                <a16:creationId xmlns:a16="http://schemas.microsoft.com/office/drawing/2014/main" id="{51D1815E-F4DB-34E0-6861-C12002852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9651"/>
          <a:stretch/>
        </p:blipFill>
        <p:spPr>
          <a:xfrm>
            <a:off x="6733573" y="2274667"/>
            <a:ext cx="5188139" cy="3223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1413E-C0C0-E492-2EE2-751DB3BD3E85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51744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Quarterly Training</a:t>
            </a:r>
          </a:p>
          <a:p>
            <a:r>
              <a:rPr lang="en-US" dirty="0">
                <a:ea typeface="Calibri"/>
                <a:cs typeface="Calibri"/>
              </a:rPr>
              <a:t>Plan our training in quarters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Review: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Evaluations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Help desk tickets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Suggestions and observations submitted by team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Polaris upgrade documentation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56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CC7-9AF2-C352-97BC-33724382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Sample Leap-focused sessions for Technical Services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8D2A47-6F91-FAEE-0D33-382912E0D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14632"/>
              </p:ext>
            </p:extLst>
          </p:nvPr>
        </p:nvGraphicFramePr>
        <p:xfrm>
          <a:off x="516565" y="1762297"/>
          <a:ext cx="11083555" cy="441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11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274C-CEDF-F70F-2CE8-AC9D2F37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Synchronous Training: Technical Groups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58A42-55A7-942F-4C57-1AC7F2615EF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00571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Cataloging, Acquisitions groups</a:t>
            </a:r>
          </a:p>
          <a:p>
            <a:r>
              <a:rPr lang="en-US" dirty="0">
                <a:ea typeface="Calibri"/>
                <a:cs typeface="Calibri"/>
              </a:rPr>
              <a:t>Meet quarterly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Every meeting includes a CE component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Members can suggest a demo or CE topic in RSVP form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CCS adds demos based on upgrades, tickets, </a:t>
            </a:r>
            <a:r>
              <a:rPr lang="en-US" dirty="0" err="1">
                <a:ea typeface="Calibri"/>
                <a:cs typeface="Calibri"/>
              </a:rPr>
              <a:t>etc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30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81D9-3EF9-7827-FA4A-3FE1DABE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/>
                <a:cs typeface="Arial"/>
              </a:rPr>
              <a:t>Sample Leap demos for TS staff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8D9125-E92C-7114-C69E-D0A4EA9CE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037966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243D-0C8B-119C-96A2-03376066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Encouraging Leap Exploration through Staff Activities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6E248-0E43-D2D9-A6E8-7C0D38764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5EBE-3419-8C84-48C6-176D542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Goals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41EAA2-7733-3C13-3497-73FE93DD6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82583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45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EE1-9ACF-F844-62B4-06A0DA08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/>
                <a:cs typeface="Arial"/>
              </a:rPr>
              <a:t>Staff Activity: Leap Hour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8F2FF67A-5827-F83D-67A4-D9D0EBDA0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677527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56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A348-C3A2-0402-6061-F6F2FA64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9" y="673324"/>
            <a:ext cx="11785600" cy="736060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Staff Activity: Leap Month for Cataloging and Serials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4FAA3E6-F205-8C8E-05AC-ADC40F4A0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738226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104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4811-4907-2BC4-789D-4850BD9F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About CCS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EF7E-AC22-AD00-8431-174BFB8B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4941374" cy="441466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/>
              <a:t>Consortium of 31 public libraries</a:t>
            </a:r>
          </a:p>
          <a:p>
            <a:pPr lvl="1"/>
            <a:r>
              <a:rPr lang="en-US" dirty="0"/>
              <a:t>CCS = 8 staff</a:t>
            </a:r>
          </a:p>
          <a:p>
            <a:pPr lvl="1"/>
            <a:r>
              <a:rPr lang="en-US" dirty="0"/>
              <a:t>Over 2,000 staff at members</a:t>
            </a:r>
          </a:p>
          <a:p>
            <a:r>
              <a:rPr lang="en-US" dirty="0">
                <a:cs typeface="Calibri"/>
              </a:rPr>
              <a:t>Hosted Polaris customer since 2018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Public services trained on Leap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TS staff trained on client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Training new members almost entirely on Leap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39567-BA77-0A36-126A-9557713F9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92"/>
          <a:stretch/>
        </p:blipFill>
        <p:spPr>
          <a:xfrm>
            <a:off x="5605520" y="1672236"/>
            <a:ext cx="6586480" cy="45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6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937F-40AF-67E8-B102-069A7F50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Leap Month: Example Tasks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AE30B9-FB03-40A5-4D5A-A10E9340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032497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391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1630-DD58-9782-E563-6BAB0BEC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Leap Month: Rose, Bud, Thorns, Questions</a:t>
            </a:r>
            <a:endParaRPr lang="en-US" sz="37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557104-BE0A-3427-3632-6D66E7433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068215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72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25B9-9099-8F83-F588-6F8849AE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Rose, Bud, Thorn Worksheet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5553331-F3D6-0733-99B6-A093A0D40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0150" y="1541788"/>
            <a:ext cx="6372200" cy="4957810"/>
          </a:xfrm>
        </p:spPr>
      </p:pic>
    </p:spTree>
    <p:extLst>
      <p:ext uri="{BB962C8B-B14F-4D97-AF65-F5344CB8AC3E}">
        <p14:creationId xmlns:p14="http://schemas.microsoft.com/office/powerpoint/2010/main" val="337807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71DA1-3B01-4018-D5DC-848229D3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Month: In Person Activity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678D7B-29B2-FDFB-0ACB-36CB329FE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458334"/>
              </p:ext>
            </p:extLst>
          </p:nvPr>
        </p:nvGraphicFramePr>
        <p:xfrm>
          <a:off x="554038" y="4892974"/>
          <a:ext cx="11083923" cy="1173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92766">
                  <a:extLst>
                    <a:ext uri="{9D8B030D-6E8A-4147-A177-3AD203B41FA5}">
                      <a16:colId xmlns:a16="http://schemas.microsoft.com/office/drawing/2014/main" val="2379825481"/>
                    </a:ext>
                  </a:extLst>
                </a:gridCol>
                <a:gridCol w="3796516">
                  <a:extLst>
                    <a:ext uri="{9D8B030D-6E8A-4147-A177-3AD203B41FA5}">
                      <a16:colId xmlns:a16="http://schemas.microsoft.com/office/drawing/2014/main" val="2218013393"/>
                    </a:ext>
                  </a:extLst>
                </a:gridCol>
                <a:gridCol w="3694641">
                  <a:extLst>
                    <a:ext uri="{9D8B030D-6E8A-4147-A177-3AD203B41FA5}">
                      <a16:colId xmlns:a16="http://schemas.microsoft.com/office/drawing/2014/main" val="4204293215"/>
                    </a:ext>
                  </a:extLst>
                </a:gridCol>
              </a:tblGrid>
              <a:tr h="354711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Self reflection</a:t>
                      </a:r>
                    </a:p>
                    <a:p>
                      <a:pPr algn="ctr" fontAlgn="t"/>
                      <a:r>
                        <a:rPr lang="en-US" dirty="0">
                          <a:effectLst/>
                        </a:rPr>
                        <a:t>(5 min)</a:t>
                      </a:r>
                    </a:p>
                  </a:txBody>
                  <a:tcPr marL="66675" marR="6667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Discussion </a:t>
                      </a:r>
                    </a:p>
                    <a:p>
                      <a:pPr algn="ctr" rtl="0" fontAlgn="base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 min)</a:t>
                      </a: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Group Debrief </a:t>
                      </a:r>
                    </a:p>
                    <a:p>
                      <a:pPr algn="ctr" fontAlgn="t"/>
                      <a:r>
                        <a:rPr lang="en-US" dirty="0">
                          <a:effectLst/>
                        </a:rPr>
                        <a:t>(20 min)</a:t>
                      </a:r>
                    </a:p>
                  </a:txBody>
                  <a:tcPr marL="66675" marR="66675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836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55820"/>
                  </a:ext>
                </a:extLst>
              </a:tr>
            </a:tbl>
          </a:graphicData>
        </a:graphic>
      </p:graphicFrame>
      <p:pic>
        <p:nvPicPr>
          <p:cNvPr id="6" name="Picture 5" descr="User with solid fill">
            <a:extLst>
              <a:ext uri="{FF2B5EF4-FFF2-40B4-BE49-F238E27FC236}">
                <a16:creationId xmlns:a16="http://schemas.microsoft.com/office/drawing/2014/main" id="{542DA009-1FCE-2359-06E0-3CADB1D62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0493" y="2753370"/>
            <a:ext cx="1961972" cy="1961972"/>
          </a:xfrm>
          <a:prstGeom prst="rect">
            <a:avLst/>
          </a:prstGeom>
        </p:spPr>
      </p:pic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D2190D57-E915-BC04-A57E-148D4EBD1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888" y="3047820"/>
            <a:ext cx="619125" cy="523875"/>
          </a:xfrm>
          <a:prstGeom prst="rect">
            <a:avLst/>
          </a:prstGeom>
        </p:spPr>
      </p:pic>
      <p:pic>
        <p:nvPicPr>
          <p:cNvPr id="8" name="Picture 7" descr="Group brainstorm with solid fill">
            <a:extLst>
              <a:ext uri="{FF2B5EF4-FFF2-40B4-BE49-F238E27FC236}">
                <a16:creationId xmlns:a16="http://schemas.microsoft.com/office/drawing/2014/main" id="{F5AE9245-3FDD-201E-41AA-B9A85A379A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1744" y="2342430"/>
            <a:ext cx="2550544" cy="2550544"/>
          </a:xfrm>
          <a:prstGeom prst="rect">
            <a:avLst/>
          </a:prstGeom>
        </p:spPr>
      </p:pic>
      <p:pic>
        <p:nvPicPr>
          <p:cNvPr id="9" name="Picture 8" descr="Shape">
            <a:extLst>
              <a:ext uri="{FF2B5EF4-FFF2-40B4-BE49-F238E27FC236}">
                <a16:creationId xmlns:a16="http://schemas.microsoft.com/office/drawing/2014/main" id="{7C587BD4-F7FD-F805-D728-E3C8318D8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921" y="2974136"/>
            <a:ext cx="619125" cy="523875"/>
          </a:xfrm>
          <a:prstGeom prst="rect">
            <a:avLst/>
          </a:prstGeom>
        </p:spPr>
      </p:pic>
      <p:pic>
        <p:nvPicPr>
          <p:cNvPr id="10" name="Picture 9" descr="Group of people with solid fill">
            <a:extLst>
              <a:ext uri="{FF2B5EF4-FFF2-40B4-BE49-F238E27FC236}">
                <a16:creationId xmlns:a16="http://schemas.microsoft.com/office/drawing/2014/main" id="{CE3E3399-EE74-2D08-8D27-F38704B03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92399" y="1790987"/>
            <a:ext cx="2924355" cy="29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B892-3EEA-408C-264B-971E3969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Leap Month: Summary Report</a:t>
            </a:r>
            <a:endParaRPr lang="en-US" dirty="0"/>
          </a:p>
        </p:txBody>
      </p:sp>
      <p:pic>
        <p:nvPicPr>
          <p:cNvPr id="4" name="Content Placeholder 3" descr="A screenshot of a report&#10;&#10;Description automatically generated">
            <a:extLst>
              <a:ext uri="{FF2B5EF4-FFF2-40B4-BE49-F238E27FC236}">
                <a16:creationId xmlns:a16="http://schemas.microsoft.com/office/drawing/2014/main" id="{2DE53DC9-4102-88AF-C049-9BA28DC34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1671"/>
          <a:stretch/>
        </p:blipFill>
        <p:spPr>
          <a:xfrm>
            <a:off x="2103134" y="1899824"/>
            <a:ext cx="7985731" cy="4284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14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72F-1E25-CBD6-B7EC-26422E6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Leap Month Takeaways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DB544-AF7E-C506-F42C-50F0FB5D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Staff are not a homogenous group</a:t>
            </a:r>
          </a:p>
          <a:p>
            <a:pPr lvl="1"/>
            <a:r>
              <a:rPr lang="en-US" dirty="0">
                <a:latin typeface="Arial"/>
                <a:cs typeface="Arial"/>
              </a:rPr>
              <a:t>Library workflows and department structures differ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What some staff liked, others didn’t like</a:t>
            </a:r>
          </a:p>
          <a:p>
            <a:r>
              <a:rPr lang="en-US" b="1" dirty="0">
                <a:latin typeface="Arial"/>
                <a:cs typeface="Arial"/>
              </a:rPr>
              <a:t>Leap pros: </a:t>
            </a:r>
            <a:r>
              <a:rPr lang="en-US" dirty="0">
                <a:latin typeface="Arial"/>
                <a:cs typeface="Arial"/>
              </a:rPr>
              <a:t>General usability is excellent. Staff appreciate Leap's overall ease of use, design, and navigation. </a:t>
            </a:r>
          </a:p>
          <a:p>
            <a:r>
              <a:rPr lang="en-US" b="1" dirty="0">
                <a:latin typeface="Arial"/>
                <a:ea typeface="Calibri"/>
                <a:cs typeface="Arial"/>
              </a:rPr>
              <a:t>Leap cons: </a:t>
            </a:r>
            <a:r>
              <a:rPr lang="en-US" dirty="0">
                <a:latin typeface="Arial"/>
                <a:ea typeface="Calibri"/>
                <a:cs typeface="Arial"/>
              </a:rPr>
              <a:t>Efficiency is key. Leap is less efficient than the client in a few notable areas:</a:t>
            </a:r>
          </a:p>
          <a:p>
            <a:pPr lvl="1"/>
            <a:r>
              <a:rPr lang="en-US" dirty="0" err="1">
                <a:latin typeface="Arial"/>
                <a:ea typeface="Calibri"/>
                <a:cs typeface="Arial"/>
              </a:rPr>
              <a:t>MARCeditor</a:t>
            </a:r>
            <a:endParaRPr lang="en-US" dirty="0">
              <a:latin typeface="Arial"/>
              <a:ea typeface="Calibri"/>
              <a:cs typeface="Arial"/>
            </a:endParaRPr>
          </a:p>
          <a:p>
            <a:pPr lvl="2"/>
            <a:r>
              <a:rPr lang="en-US" dirty="0">
                <a:latin typeface="Arial"/>
                <a:ea typeface="Calibri"/>
                <a:cs typeface="Arial"/>
              </a:rPr>
              <a:t>Higher number of clicks required to do most work</a:t>
            </a:r>
          </a:p>
          <a:p>
            <a:pPr lvl="1"/>
            <a:r>
              <a:rPr lang="en-US" dirty="0">
                <a:latin typeface="Arial"/>
                <a:ea typeface="Calibri"/>
                <a:cs typeface="Arial"/>
              </a:rPr>
              <a:t>Missing functionality, isn’t keyboard friendly</a:t>
            </a:r>
          </a:p>
          <a:p>
            <a:pPr marL="914400" lvl="2" indent="0">
              <a:buNone/>
            </a:pPr>
            <a:endParaRPr lang="en-US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04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81BB-E9F8-61FC-29D2-A29B1B00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Requested Features in Development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5D883E-D7AB-149C-C056-88492019E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21168"/>
              </p:ext>
            </p:extLst>
          </p:nvPr>
        </p:nvGraphicFramePr>
        <p:xfrm>
          <a:off x="1475232" y="1788507"/>
          <a:ext cx="10009632" cy="4414838"/>
        </p:xfrm>
        <a:graphic>
          <a:graphicData uri="http://schemas.openxmlformats.org/drawingml/2006/table">
            <a:tbl>
              <a:tblPr/>
              <a:tblGrid>
                <a:gridCol w="3336544">
                  <a:extLst>
                    <a:ext uri="{9D8B030D-6E8A-4147-A177-3AD203B41FA5}">
                      <a16:colId xmlns:a16="http://schemas.microsoft.com/office/drawing/2014/main" val="4261581699"/>
                    </a:ext>
                  </a:extLst>
                </a:gridCol>
                <a:gridCol w="3336544">
                  <a:extLst>
                    <a:ext uri="{9D8B030D-6E8A-4147-A177-3AD203B41FA5}">
                      <a16:colId xmlns:a16="http://schemas.microsoft.com/office/drawing/2014/main" val="593403245"/>
                    </a:ext>
                  </a:extLst>
                </a:gridCol>
                <a:gridCol w="3336544">
                  <a:extLst>
                    <a:ext uri="{9D8B030D-6E8A-4147-A177-3AD203B41FA5}">
                      <a16:colId xmlns:a16="http://schemas.microsoft.com/office/drawing/2014/main" val="84642752"/>
                    </a:ext>
                  </a:extLst>
                </a:gridCol>
              </a:tblGrid>
              <a:tr h="480603">
                <a:tc>
                  <a:txBody>
                    <a:bodyPr/>
                    <a:lstStyle/>
                    <a:p>
                      <a:pPr latinLnBrk="0"/>
                      <a:r>
                        <a:rPr lang="en-US" sz="1300" b="1">
                          <a:effectLst/>
                        </a:rPr>
                        <a:t>Feature</a:t>
                      </a:r>
                      <a:endParaRPr lang="en-US" sz="1300">
                        <a:effectLst/>
                      </a:endParaRP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 b="1">
                          <a:effectLst/>
                        </a:rPr>
                        <a:t>Description</a:t>
                      </a:r>
                      <a:endParaRPr lang="en-US" sz="1300">
                        <a:effectLst/>
                      </a:endParaRP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 b="1">
                          <a:effectLst/>
                        </a:rPr>
                        <a:t>Polaris Version Upgrade</a:t>
                      </a:r>
                      <a:endParaRPr lang="en-US" sz="1300">
                        <a:effectLst/>
                      </a:endParaRP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02550"/>
                  </a:ext>
                </a:extLst>
              </a:tr>
              <a:tr h="1084150"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Advanced MARC Editor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This function will make the MARC editor more keyboard friendly. The preview image looks like OCLC Connexion.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Polaris 7.6 (Q2 2024)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97054"/>
                  </a:ext>
                </a:extLst>
              </a:tr>
              <a:tr h="1285332"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 err="1">
                          <a:effectLst/>
                        </a:rPr>
                        <a:t>Adhoc</a:t>
                      </a:r>
                      <a:r>
                        <a:rPr lang="en-US" sz="1300" dirty="0">
                          <a:effectLst/>
                        </a:rPr>
                        <a:t> Item Bulk Change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Support the ability to perform adhoc bulk change on item records from the item record find tool and bibliographic record items view.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Polaris 7.6 (Q2 2024)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930"/>
                  </a:ext>
                </a:extLst>
              </a:tr>
              <a:tr h="882968"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Split Screen MARC Editor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Provide a way for staff to edit multiple bibliographic records on a single screen in Leap.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Polaris 7.7 (Q4 2024)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60187"/>
                  </a:ext>
                </a:extLst>
              </a:tr>
              <a:tr h="681785"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Show all option in record sets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>
                          <a:effectLst/>
                        </a:rPr>
                        <a:t>This will load all records in a record set.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300" dirty="0">
                          <a:effectLst/>
                        </a:rPr>
                        <a:t>Polaris 7.7 (Q4 2024)</a:t>
                      </a:r>
                    </a:p>
                  </a:txBody>
                  <a:tcPr marL="209565" marR="209565" marT="139710" marB="139710" anchor="ctr">
                    <a:lnL w="9525" cap="flat" cmpd="sng" algn="ctr">
                      <a:solidFill>
                        <a:srgbClr val="DE8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72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47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5769-F453-98BD-E58F-529FC02F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Leap Month: Follow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995A-6482-1995-F9EE-647CC170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Leap Month Follow-up Webpage:</a:t>
            </a:r>
          </a:p>
          <a:p>
            <a:pPr lvl="1"/>
            <a:r>
              <a:rPr lang="en-US" dirty="0">
                <a:cs typeface="Calibri"/>
              </a:rPr>
              <a:t>Features in Development</a:t>
            </a:r>
          </a:p>
          <a:p>
            <a:pPr lvl="1"/>
            <a:r>
              <a:rPr lang="en-US" dirty="0">
                <a:cs typeface="Calibri"/>
              </a:rPr>
              <a:t>Idea Exchange Links</a:t>
            </a:r>
          </a:p>
          <a:p>
            <a:pPr lvl="1"/>
            <a:r>
              <a:rPr lang="en-US" dirty="0">
                <a:cs typeface="Calibri"/>
              </a:rPr>
              <a:t>Answers to questions </a:t>
            </a:r>
          </a:p>
          <a:p>
            <a:pPr lvl="1"/>
            <a:r>
              <a:rPr lang="en-US" dirty="0">
                <a:cs typeface="Calibri"/>
              </a:rPr>
              <a:t>Links to documentation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6DB4D3D-D5EE-16B8-1CB1-4A42D018F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0" y="3636264"/>
            <a:ext cx="4746684" cy="238829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4796D0-6858-478F-D069-76D7983E0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3636264"/>
            <a:ext cx="6181822" cy="23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1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152E-2B81-AEF4-11F8-D3964CF0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5168-D0E8-A809-6D99-0150E9D6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  <a:hlinkClick r:id="rId2"/>
              </a:rPr>
              <a:t>Online Courses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Creating a quarterly training plan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Calibri"/>
                <a:cs typeface="Calibri"/>
                <a:hlinkClick r:id="rId4"/>
              </a:rPr>
              <a:t>Sample quarterly training plan</a:t>
            </a:r>
            <a:endParaRPr lang="en-US" dirty="0">
              <a:ea typeface="+mn-lt"/>
              <a:cs typeface="+mn-lt"/>
              <a:hlinkClick r:id="rId5"/>
            </a:endParaRPr>
          </a:p>
          <a:p>
            <a:r>
              <a:rPr lang="en-US" dirty="0">
                <a:ea typeface="Calibri"/>
                <a:cs typeface="Calibri"/>
                <a:hlinkClick r:id="rId6"/>
              </a:rPr>
              <a:t>Leap Month project plan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  <a:hlinkClick r:id="rId7"/>
              </a:rPr>
              <a:t>Rose, Bud, Thorns, Questions</a:t>
            </a:r>
            <a:r>
              <a:rPr lang="en-US" dirty="0">
                <a:ea typeface="Calibri"/>
                <a:cs typeface="Calibri"/>
              </a:rPr>
              <a:t> worksheet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83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4373-642A-2EFF-D85C-233CF300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Leap vs Client by the Numbers in CCS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BEEFF7-429A-6C23-FA18-12A9A580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020656"/>
              </p:ext>
            </p:extLst>
          </p:nvPr>
        </p:nvGraphicFramePr>
        <p:xfrm>
          <a:off x="3121211" y="1815353"/>
          <a:ext cx="6614459" cy="452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110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987B-5D1A-FA34-ADBA-F4872902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in Leap as of 7.5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4E1516-8597-16C3-20C5-AC08CD580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59166"/>
              </p:ext>
            </p:extLst>
          </p:nvPr>
        </p:nvGraphicFramePr>
        <p:xfrm>
          <a:off x="159123" y="1829360"/>
          <a:ext cx="11873754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918">
                  <a:extLst>
                    <a:ext uri="{9D8B030D-6E8A-4147-A177-3AD203B41FA5}">
                      <a16:colId xmlns:a16="http://schemas.microsoft.com/office/drawing/2014/main" val="617472147"/>
                    </a:ext>
                  </a:extLst>
                </a:gridCol>
                <a:gridCol w="3957918">
                  <a:extLst>
                    <a:ext uri="{9D8B030D-6E8A-4147-A177-3AD203B41FA5}">
                      <a16:colId xmlns:a16="http://schemas.microsoft.com/office/drawing/2014/main" val="3915403689"/>
                    </a:ext>
                  </a:extLst>
                </a:gridCol>
                <a:gridCol w="3957918">
                  <a:extLst>
                    <a:ext uri="{9D8B030D-6E8A-4147-A177-3AD203B41FA5}">
                      <a16:colId xmlns:a16="http://schemas.microsoft.com/office/drawing/2014/main" val="769522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Cataloging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Acquisitions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 dirty="0"/>
                        <a:t>Create import profiles</a:t>
                      </a:r>
                    </a:p>
                    <a:p>
                      <a:pPr rtl="0"/>
                      <a:r>
                        <a:rPr lang="en-US" sz="1400" dirty="0"/>
                        <a:t>Full import</a:t>
                      </a:r>
                    </a:p>
                    <a:p>
                      <a:pPr rtl="0"/>
                      <a:r>
                        <a:rPr lang="en-US" sz="1400" dirty="0"/>
                        <a:t>Create new bib and item templates (item – 7.6)</a:t>
                      </a:r>
                    </a:p>
                    <a:p>
                      <a:pPr rtl="0"/>
                      <a:r>
                        <a:rPr lang="en-US" sz="1400" dirty="0"/>
                        <a:t>Ad hoc bulk change from the list of items attached to a bib or search results  (7.6)</a:t>
                      </a:r>
                    </a:p>
                    <a:p>
                      <a:pPr rtl="0"/>
                      <a:r>
                        <a:rPr lang="en-US" sz="1400" dirty="0"/>
                        <a:t>Viewing two bibs side by side without opening Leap in another tab (7.7)</a:t>
                      </a:r>
                    </a:p>
                    <a:p>
                      <a:pPr rtl="0"/>
                      <a:r>
                        <a:rPr lang="en-US" sz="1400" dirty="0"/>
                        <a:t>Copy and paste multiple fields in bib record (may not be added)</a:t>
                      </a:r>
                    </a:p>
                    <a:p>
                      <a:pPr rtl="0"/>
                      <a:r>
                        <a:rPr lang="en-US" sz="1400" dirty="0"/>
                        <a:t>Button to check for duplicates without needing to save the record.</a:t>
                      </a:r>
                    </a:p>
                    <a:p>
                      <a:pPr rtl="0"/>
                      <a:r>
                        <a:rPr lang="en-US" sz="1400" dirty="0"/>
                        <a:t>Printing labels from record sets</a:t>
                      </a:r>
                    </a:p>
                    <a:p>
                      <a:pPr rtl="0"/>
                      <a:r>
                        <a:rPr lang="en-US" sz="1400" dirty="0"/>
                        <a:t>Macros for MARC records.</a:t>
                      </a:r>
                    </a:p>
                    <a:p>
                      <a:pPr rtl="0"/>
                      <a:r>
                        <a:rPr lang="en-US" sz="1400" dirty="0"/>
                        <a:t>Undelete records from record sets.</a:t>
                      </a:r>
                    </a:p>
                    <a:p>
                      <a:pPr rtl="0"/>
                      <a:r>
                        <a:rPr lang="en-US" sz="1400" dirty="0"/>
                        <a:t> </a:t>
                      </a:r>
                    </a:p>
                    <a:p>
                      <a:pPr rtl="0"/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/>
                        <a:t>Create subscription records</a:t>
                      </a:r>
                    </a:p>
                    <a:p>
                      <a:pPr rtl="0"/>
                      <a:r>
                        <a:rPr lang="en-US" sz="1400" dirty="0"/>
                        <a:t>Create item templates</a:t>
                      </a:r>
                    </a:p>
                    <a:p>
                      <a:pPr rtl="0"/>
                      <a:r>
                        <a:rPr lang="en-US" sz="1400" dirty="0"/>
                        <a:t>Full subscription management of SHR</a:t>
                      </a:r>
                    </a:p>
                    <a:p>
                      <a:pPr rtl="0"/>
                      <a:r>
                        <a:rPr lang="en-US" sz="1400" dirty="0"/>
                        <a:t>Route lists</a:t>
                      </a:r>
                    </a:p>
                    <a:p>
                      <a:pPr rtl="0"/>
                      <a:r>
                        <a:rPr lang="en-US" sz="1400" dirty="0"/>
                        <a:t>Full claims management (7.6)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/>
                        <a:t>ASN (7.7)</a:t>
                      </a:r>
                    </a:p>
                    <a:p>
                      <a:pPr rtl="0"/>
                      <a:r>
                        <a:rPr lang="en-US" sz="1400" dirty="0"/>
                        <a:t>EDI processing of partial shipments</a:t>
                      </a:r>
                    </a:p>
                    <a:p>
                      <a:pPr rtl="0"/>
                      <a:r>
                        <a:rPr lang="en-US" sz="1400" dirty="0"/>
                        <a:t>Sub-fund management (7.7)</a:t>
                      </a:r>
                    </a:p>
                    <a:p>
                      <a:pPr rtl="0"/>
                      <a:r>
                        <a:rPr lang="en-US" sz="1400" dirty="0"/>
                        <a:t>Adjust encumbrances and expenditures</a:t>
                      </a:r>
                    </a:p>
                    <a:p>
                      <a:pPr rtl="0"/>
                      <a:r>
                        <a:rPr lang="en-US" sz="1400" dirty="0"/>
                        <a:t>Create PO, bib, and item templates</a:t>
                      </a:r>
                    </a:p>
                    <a:p>
                      <a:pPr rtl="0"/>
                      <a:r>
                        <a:rPr lang="en-US" sz="1400" dirty="0"/>
                        <a:t>Create import profiles and full import</a:t>
                      </a:r>
                    </a:p>
                    <a:p>
                      <a:pPr rtl="0"/>
                      <a:r>
                        <a:rPr lang="en-US" sz="1400" dirty="0"/>
                        <a:t>Ability to </a:t>
                      </a:r>
                      <a:r>
                        <a:rPr lang="en-US" sz="1400" dirty="0" err="1"/>
                        <a:t>uncancel</a:t>
                      </a:r>
                      <a:r>
                        <a:rPr lang="en-US" sz="1400" dirty="0"/>
                        <a:t> a POLI</a:t>
                      </a:r>
                    </a:p>
                    <a:p>
                      <a:pPr rtl="0"/>
                      <a:r>
                        <a:rPr lang="en-US" sz="1400" dirty="0"/>
                        <a:t>Links in the bibs and items to the POs and invoices</a:t>
                      </a:r>
                    </a:p>
                    <a:p>
                      <a:pPr rtl="0"/>
                      <a:r>
                        <a:rPr lang="en-US" sz="1400" dirty="0"/>
                        <a:t>Rapid receipt</a:t>
                      </a:r>
                    </a:p>
                    <a:p>
                      <a:pPr rtl="0"/>
                      <a:r>
                        <a:rPr lang="en-US" sz="1400" dirty="0"/>
                        <a:t>Print vouchers (7.6)</a:t>
                      </a:r>
                    </a:p>
                    <a:p>
                      <a:pPr rtl="0"/>
                      <a:r>
                        <a:rPr lang="en-US" sz="1400" dirty="0"/>
                        <a:t>Multi-fund editor</a:t>
                      </a:r>
                    </a:p>
                    <a:p>
                      <a:pPr rtl="0"/>
                      <a:r>
                        <a:rPr lang="en-US" sz="1400" dirty="0"/>
                        <a:t>Distribute charges and discounts across all line items</a:t>
                      </a:r>
                    </a:p>
                    <a:p>
                      <a:pPr rtl="0"/>
                      <a:r>
                        <a:rPr lang="en-US" sz="1400" dirty="0"/>
                        <a:t>Fiscal year rollover utility</a:t>
                      </a:r>
                    </a:p>
                    <a:p>
                      <a:pPr rtl="0"/>
                      <a:r>
                        <a:rPr lang="en-US" sz="1400" dirty="0"/>
                        <a:t>Use invoice to receive and create items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2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4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5D3D-EA37-C73E-1150-548E9A22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Why Leap?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51BC-FB8C-0B1D-3DA3-19847ED5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Calibri"/>
              </a:rPr>
              <a:t>Active development of technical services features </a:t>
            </a:r>
          </a:p>
          <a:p>
            <a:pPr lvl="1"/>
            <a:r>
              <a:rPr lang="en-US" dirty="0">
                <a:ea typeface="Calibri"/>
              </a:rPr>
              <a:t>Opportunity to understand new features 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Calibri"/>
              </a:rPr>
              <a:t>Can we optimize workflows by using new features?</a:t>
            </a:r>
            <a:endParaRPr lang="en-US" dirty="0">
              <a:ea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Calibri"/>
              </a:rPr>
              <a:t>Share feedback on what is working well and what can be improved </a:t>
            </a:r>
          </a:p>
          <a:p>
            <a:r>
              <a:rPr lang="en-US" b="1" dirty="0">
                <a:ea typeface="Calibri"/>
              </a:rPr>
              <a:t>New functionality being added to Leap only</a:t>
            </a:r>
          </a:p>
          <a:p>
            <a:pPr lvl="1"/>
            <a:r>
              <a:rPr lang="en-US" dirty="0">
                <a:ea typeface="Calibri"/>
              </a:rPr>
              <a:t>Damaged item workflow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</a:rPr>
              <a:t>Weeding workflow</a:t>
            </a:r>
          </a:p>
          <a:p>
            <a:r>
              <a:rPr lang="en-US" b="1" dirty="0"/>
              <a:t>Future success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5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9AC6-EEB6-929C-7D6A-65239D78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Our Approach to Introducing Technical Services Staff to Leap</a:t>
            </a:r>
            <a:endParaRPr lang="en-US" dirty="0"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936F49B-37D4-C886-65E7-8236C0B6D162}"/>
              </a:ext>
            </a:extLst>
          </p:cNvPr>
          <p:cNvGraphicFramePr>
            <a:graphicFrameLocks noGrp="1"/>
          </p:cNvGraphicFramePr>
          <p:nvPr/>
        </p:nvGraphicFramePr>
        <p:xfrm>
          <a:off x="574783" y="1835488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565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9D53-1C9E-7BA4-0B89-D908D272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Training &amp; Learning Opportunities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8D7E4-3452-F523-3950-3F0514613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A7D8-A526-D6C3-1805-A685A3D9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rial"/>
                <a:cs typeface="Calibri Light"/>
              </a:rPr>
              <a:t>Training Types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62451A-5AD9-FCA6-1AE8-D9DF959E4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45012"/>
              </p:ext>
            </p:extLst>
          </p:nvPr>
        </p:nvGraphicFramePr>
        <p:xfrm>
          <a:off x="515938" y="1762125"/>
          <a:ext cx="11083925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54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BB9B-3EBA-42D4-BF55-D80E5502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Asynchronous Training – How To Documentation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958BEE-3047-0C1A-74EB-EC30F6991C13}"/>
              </a:ext>
            </a:extLst>
          </p:cNvPr>
          <p:cNvSpPr txBox="1">
            <a:spLocks/>
          </p:cNvSpPr>
          <p:nvPr/>
        </p:nvSpPr>
        <p:spPr>
          <a:xfrm>
            <a:off x="503381" y="2011508"/>
            <a:ext cx="5132448" cy="3526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Calibri"/>
              </a:rPr>
              <a:t>How To Documentation</a:t>
            </a:r>
          </a:p>
          <a:p>
            <a:r>
              <a:rPr lang="en-US" dirty="0">
                <a:cs typeface="Calibri"/>
              </a:rPr>
              <a:t>Step-by-step procedures with screen shots</a:t>
            </a:r>
          </a:p>
          <a:p>
            <a:r>
              <a:rPr lang="en-US" dirty="0">
                <a:cs typeface="Calibri"/>
              </a:rPr>
              <a:t>Organized by software or by department</a:t>
            </a:r>
          </a:p>
          <a:p>
            <a:r>
              <a:rPr lang="en-US" dirty="0">
                <a:cs typeface="Calibri"/>
              </a:rPr>
              <a:t>Updated with each upgrade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BC194-EC2D-C9E8-18EE-196C6F36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72" y="1857930"/>
            <a:ext cx="5132448" cy="41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2784-2693-BCDE-6C19-E9366FC2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Asynchronous Training - How To Documentation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8126931-5A03-62BA-5E4E-9F62D1A5F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136215"/>
              </p:ext>
            </p:extLst>
          </p:nvPr>
        </p:nvGraphicFramePr>
        <p:xfrm>
          <a:off x="465652" y="1893509"/>
          <a:ext cx="10515600" cy="401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79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G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B5"/>
      </a:accent1>
      <a:accent2>
        <a:srgbClr val="5B5CA5"/>
      </a:accent2>
      <a:accent3>
        <a:srgbClr val="AFB6BC"/>
      </a:accent3>
      <a:accent4>
        <a:srgbClr val="FFC000"/>
      </a:accent4>
      <a:accent5>
        <a:srgbClr val="5B9BD5"/>
      </a:accent5>
      <a:accent6>
        <a:srgbClr val="071D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229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Georgia</vt:lpstr>
      <vt:lpstr>Roboto</vt:lpstr>
      <vt:lpstr>Roboto Medium</vt:lpstr>
      <vt:lpstr>Segoe UI Historic</vt:lpstr>
      <vt:lpstr>Wingdings</vt:lpstr>
      <vt:lpstr>Office Theme</vt:lpstr>
      <vt:lpstr>Leaping Forward with Technical Services</vt:lpstr>
      <vt:lpstr>About CCS</vt:lpstr>
      <vt:lpstr>Leap vs Client by the Numbers in CCS</vt:lpstr>
      <vt:lpstr>Why Leap? </vt:lpstr>
      <vt:lpstr>Our Approach to Introducing Technical Services Staff to Leap</vt:lpstr>
      <vt:lpstr>Training &amp; Learning Opportunities </vt:lpstr>
      <vt:lpstr>Training Types</vt:lpstr>
      <vt:lpstr>Asynchronous Training – How To Documentation</vt:lpstr>
      <vt:lpstr>Asynchronous Training - How To Documentation</vt:lpstr>
      <vt:lpstr>Asynchronous Training - How To Documentation</vt:lpstr>
      <vt:lpstr>Asynchronous Training - Online Courses</vt:lpstr>
      <vt:lpstr>Synchronous Training – Quarterly Training Opportunities</vt:lpstr>
      <vt:lpstr>Sample Leap-focused sessions for Technical Services</vt:lpstr>
      <vt:lpstr>Synchronous Training: Technical Groups</vt:lpstr>
      <vt:lpstr>Sample Leap demos for TS staff</vt:lpstr>
      <vt:lpstr>Encouraging Leap Exploration through Staff Activities</vt:lpstr>
      <vt:lpstr>Goals</vt:lpstr>
      <vt:lpstr>Staff Activity: Leap Hour</vt:lpstr>
      <vt:lpstr>Staff Activity: Leap Month for Cataloging and Serials</vt:lpstr>
      <vt:lpstr>Leap Month: Example Tasks</vt:lpstr>
      <vt:lpstr>Leap Month: Rose, Bud, Thorns, Questions</vt:lpstr>
      <vt:lpstr>Rose, Bud, Thorn Worksheet</vt:lpstr>
      <vt:lpstr>Leap Month: In Person Activity</vt:lpstr>
      <vt:lpstr>Leap Month: Summary Report</vt:lpstr>
      <vt:lpstr>Leap Month Takeaways</vt:lpstr>
      <vt:lpstr>Requested Features in Development</vt:lpstr>
      <vt:lpstr>Leap Month: Follow up</vt:lpstr>
      <vt:lpstr>PowerPoint Presentation</vt:lpstr>
      <vt:lpstr>Resources</vt:lpstr>
      <vt:lpstr>Missing in Leap as of 7.5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2024-04-08T14:18:05Z</dcterms:created>
  <dcterms:modified xsi:type="dcterms:W3CDTF">2024-04-08T14:18:52Z</dcterms:modified>
  <cp:category/>
</cp:coreProperties>
</file>