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4" r:id="rId5"/>
    <p:sldId id="257" r:id="rId6"/>
    <p:sldId id="271" r:id="rId7"/>
    <p:sldId id="268" r:id="rId8"/>
    <p:sldId id="265" r:id="rId9"/>
    <p:sldId id="291" r:id="rId10"/>
    <p:sldId id="292" r:id="rId11"/>
    <p:sldId id="294" r:id="rId12"/>
    <p:sldId id="295" r:id="rId13"/>
    <p:sldId id="272" r:id="rId14"/>
    <p:sldId id="293" r:id="rId15"/>
    <p:sldId id="261" r:id="rId16"/>
    <p:sldId id="273" r:id="rId17"/>
    <p:sldId id="26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23"/>
    <a:srgbClr val="FBD504"/>
    <a:srgbClr val="F68E29"/>
    <a:srgbClr val="575358"/>
    <a:srgbClr val="E7E8E9"/>
    <a:srgbClr val="D1D2D4"/>
    <a:srgbClr val="27272A"/>
    <a:srgbClr val="AFDECC"/>
    <a:srgbClr val="237948"/>
    <a:srgbClr val="308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D9FC5-B3B4-4FE5-AD94-B80174332DA4}" v="44" dt="2023-05-12T18:45:13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6422"/>
  </p:normalViewPr>
  <p:slideViewPr>
    <p:cSldViewPr snapToGrid="0" snapToObjects="1">
      <p:cViewPr varScale="1">
        <p:scale>
          <a:sx n="74" d="100"/>
          <a:sy n="74" d="100"/>
        </p:scale>
        <p:origin x="101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painen Urho" userId="fffdfa20-b253-47e0-a052-f3b1ea64a55a" providerId="ADAL" clId="{60ED9FC5-B3B4-4FE5-AD94-B80174332DA4}"/>
    <pc:docChg chg="undo redo custSel addSld delSld modSld sldOrd">
      <pc:chgData name="Kaipainen Urho" userId="fffdfa20-b253-47e0-a052-f3b1ea64a55a" providerId="ADAL" clId="{60ED9FC5-B3B4-4FE5-AD94-B80174332DA4}" dt="2023-05-12T23:56:42.320" v="2662" actId="20577"/>
      <pc:docMkLst>
        <pc:docMk/>
      </pc:docMkLst>
      <pc:sldChg chg="addSp delSp modSp mod setBg">
        <pc:chgData name="Kaipainen Urho" userId="fffdfa20-b253-47e0-a052-f3b1ea64a55a" providerId="ADAL" clId="{60ED9FC5-B3B4-4FE5-AD94-B80174332DA4}" dt="2023-05-12T21:19:14.933" v="2439" actId="20577"/>
        <pc:sldMkLst>
          <pc:docMk/>
          <pc:sldMk cId="3943547442" sldId="257"/>
        </pc:sldMkLst>
        <pc:spChg chg="mod ord">
          <ac:chgData name="Kaipainen Urho" userId="fffdfa20-b253-47e0-a052-f3b1ea64a55a" providerId="ADAL" clId="{60ED9FC5-B3B4-4FE5-AD94-B80174332DA4}" dt="2023-05-12T21:19:14.933" v="2439" actId="20577"/>
          <ac:spMkLst>
            <pc:docMk/>
            <pc:sldMk cId="3943547442" sldId="257"/>
            <ac:spMk id="3" creationId="{C916D212-A4DA-3840-884C-2D436F3208A1}"/>
          </ac:spMkLst>
        </pc:spChg>
        <pc:spChg chg="add del">
          <ac:chgData name="Kaipainen Urho" userId="fffdfa20-b253-47e0-a052-f3b1ea64a55a" providerId="ADAL" clId="{60ED9FC5-B3B4-4FE5-AD94-B80174332DA4}" dt="2023-05-12T20:40:08.866" v="1987" actId="26606"/>
          <ac:spMkLst>
            <pc:docMk/>
            <pc:sldMk cId="3943547442" sldId="257"/>
            <ac:spMk id="6" creationId="{3346177D-ADC4-4968-B747-5CFCD390B5B9}"/>
          </ac:spMkLst>
        </pc:spChg>
        <pc:spChg chg="add del">
          <ac:chgData name="Kaipainen Urho" userId="fffdfa20-b253-47e0-a052-f3b1ea64a55a" providerId="ADAL" clId="{60ED9FC5-B3B4-4FE5-AD94-B80174332DA4}" dt="2023-05-12T20:40:08.866" v="1987" actId="26606"/>
          <ac:spMkLst>
            <pc:docMk/>
            <pc:sldMk cId="3943547442" sldId="257"/>
            <ac:spMk id="7" creationId="{0844A943-BF79-4FEA-ABB1-3BD54D236606}"/>
          </ac:spMkLst>
        </pc:spChg>
        <pc:spChg chg="add del">
          <ac:chgData name="Kaipainen Urho" userId="fffdfa20-b253-47e0-a052-f3b1ea64a55a" providerId="ADAL" clId="{60ED9FC5-B3B4-4FE5-AD94-B80174332DA4}" dt="2023-05-12T20:40:08.866" v="1987" actId="26606"/>
          <ac:spMkLst>
            <pc:docMk/>
            <pc:sldMk cId="3943547442" sldId="257"/>
            <ac:spMk id="8" creationId="{6437CC72-F4A8-4DC3-AFAB-D22C482C8100}"/>
          </ac:spMkLst>
        </pc:spChg>
        <pc:spChg chg="add del">
          <ac:chgData name="Kaipainen Urho" userId="fffdfa20-b253-47e0-a052-f3b1ea64a55a" providerId="ADAL" clId="{60ED9FC5-B3B4-4FE5-AD94-B80174332DA4}" dt="2023-05-12T20:40:06.025" v="1983" actId="26606"/>
          <ac:spMkLst>
            <pc:docMk/>
            <pc:sldMk cId="3943547442" sldId="257"/>
            <ac:spMk id="9" creationId="{12609869-9E80-471B-A487-A53288E0E791}"/>
          </ac:spMkLst>
        </pc:spChg>
        <pc:spChg chg="add del">
          <ac:chgData name="Kaipainen Urho" userId="fffdfa20-b253-47e0-a052-f3b1ea64a55a" providerId="ADAL" clId="{60ED9FC5-B3B4-4FE5-AD94-B80174332DA4}" dt="2023-05-12T20:40:22.748" v="1989" actId="26606"/>
          <ac:spMkLst>
            <pc:docMk/>
            <pc:sldMk cId="3943547442" sldId="257"/>
            <ac:spMk id="10" creationId="{A2679492-7988-4050-9056-542444452411}"/>
          </ac:spMkLst>
        </pc:spChg>
        <pc:spChg chg="add del">
          <ac:chgData name="Kaipainen Urho" userId="fffdfa20-b253-47e0-a052-f3b1ea64a55a" providerId="ADAL" clId="{60ED9FC5-B3B4-4FE5-AD94-B80174332DA4}" dt="2023-05-12T20:40:06.025" v="1983" actId="26606"/>
          <ac:spMkLst>
            <pc:docMk/>
            <pc:sldMk cId="3943547442" sldId="257"/>
            <ac:spMk id="11" creationId="{7004738A-9D34-43E8-97D2-CA0EED4F8BE0}"/>
          </ac:spMkLst>
        </pc:spChg>
        <pc:spChg chg="add del">
          <ac:chgData name="Kaipainen Urho" userId="fffdfa20-b253-47e0-a052-f3b1ea64a55a" providerId="ADAL" clId="{60ED9FC5-B3B4-4FE5-AD94-B80174332DA4}" dt="2023-05-12T20:40:22.748" v="1989" actId="26606"/>
          <ac:spMkLst>
            <pc:docMk/>
            <pc:sldMk cId="3943547442" sldId="257"/>
            <ac:spMk id="12" creationId="{B091B163-7D61-4891-ABCF-5C13D9C418D0}"/>
          </ac:spMkLst>
        </pc:spChg>
        <pc:spChg chg="add del">
          <ac:chgData name="Kaipainen Urho" userId="fffdfa20-b253-47e0-a052-f3b1ea64a55a" providerId="ADAL" clId="{60ED9FC5-B3B4-4FE5-AD94-B80174332DA4}" dt="2023-05-12T20:40:06.025" v="1983" actId="26606"/>
          <ac:spMkLst>
            <pc:docMk/>
            <pc:sldMk cId="3943547442" sldId="257"/>
            <ac:spMk id="13" creationId="{B8B8D07F-F13E-443E-BA68-2D26672D76B9}"/>
          </ac:spMkLst>
        </pc:spChg>
        <pc:spChg chg="add del">
          <ac:chgData name="Kaipainen Urho" userId="fffdfa20-b253-47e0-a052-f3b1ea64a55a" providerId="ADAL" clId="{60ED9FC5-B3B4-4FE5-AD94-B80174332DA4}" dt="2023-05-12T20:40:06.025" v="1983" actId="26606"/>
          <ac:spMkLst>
            <pc:docMk/>
            <pc:sldMk cId="3943547442" sldId="257"/>
            <ac:spMk id="15" creationId="{2813A4FA-24A5-41ED-A534-3807D1B2F344}"/>
          </ac:spMkLst>
        </pc:spChg>
        <pc:spChg chg="add del">
          <ac:chgData name="Kaipainen Urho" userId="fffdfa20-b253-47e0-a052-f3b1ea64a55a" providerId="ADAL" clId="{60ED9FC5-B3B4-4FE5-AD94-B80174332DA4}" dt="2023-05-12T20:40:06.025" v="1983" actId="26606"/>
          <ac:spMkLst>
            <pc:docMk/>
            <pc:sldMk cId="3943547442" sldId="257"/>
            <ac:spMk id="17" creationId="{C3944F27-CA70-4E84-A51A-E6BF89558979}"/>
          </ac:spMkLst>
        </pc:spChg>
        <pc:spChg chg="add del">
          <ac:chgData name="Kaipainen Urho" userId="fffdfa20-b253-47e0-a052-f3b1ea64a55a" providerId="ADAL" clId="{60ED9FC5-B3B4-4FE5-AD94-B80174332DA4}" dt="2023-05-12T20:40:07.298" v="1985" actId="26606"/>
          <ac:spMkLst>
            <pc:docMk/>
            <pc:sldMk cId="3943547442" sldId="257"/>
            <ac:spMk id="19" creationId="{DBC6133C-0615-4CE4-9132-37E609A9BDFA}"/>
          </ac:spMkLst>
        </pc:spChg>
        <pc:spChg chg="add del">
          <ac:chgData name="Kaipainen Urho" userId="fffdfa20-b253-47e0-a052-f3b1ea64a55a" providerId="ADAL" clId="{60ED9FC5-B3B4-4FE5-AD94-B80174332DA4}" dt="2023-05-12T20:40:07.298" v="1985" actId="26606"/>
          <ac:spMkLst>
            <pc:docMk/>
            <pc:sldMk cId="3943547442" sldId="257"/>
            <ac:spMk id="20" creationId="{169CC832-2974-4E8D-90ED-3E2941BA7336}"/>
          </ac:spMkLst>
        </pc:spChg>
        <pc:spChg chg="add del">
          <ac:chgData name="Kaipainen Urho" userId="fffdfa20-b253-47e0-a052-f3b1ea64a55a" providerId="ADAL" clId="{60ED9FC5-B3B4-4FE5-AD94-B80174332DA4}" dt="2023-05-12T20:40:07.298" v="1985" actId="26606"/>
          <ac:spMkLst>
            <pc:docMk/>
            <pc:sldMk cId="3943547442" sldId="257"/>
            <ac:spMk id="21" creationId="{55222F96-971A-4F90-B841-6BAB416C7AC1}"/>
          </ac:spMkLst>
        </pc:spChg>
        <pc:spChg chg="add del">
          <ac:chgData name="Kaipainen Urho" userId="fffdfa20-b253-47e0-a052-f3b1ea64a55a" providerId="ADAL" clId="{60ED9FC5-B3B4-4FE5-AD94-B80174332DA4}" dt="2023-05-12T20:40:07.298" v="1985" actId="26606"/>
          <ac:spMkLst>
            <pc:docMk/>
            <pc:sldMk cId="3943547442" sldId="257"/>
            <ac:spMk id="22" creationId="{08980754-6F4B-43C9-B9BE-127B6BED6586}"/>
          </ac:spMkLst>
        </pc:spChg>
        <pc:spChg chg="add del">
          <ac:chgData name="Kaipainen Urho" userId="fffdfa20-b253-47e0-a052-f3b1ea64a55a" providerId="ADAL" clId="{60ED9FC5-B3B4-4FE5-AD94-B80174332DA4}" dt="2023-05-12T20:40:07.298" v="1985" actId="26606"/>
          <ac:spMkLst>
            <pc:docMk/>
            <pc:sldMk cId="3943547442" sldId="257"/>
            <ac:spMk id="23" creationId="{2C1BBA94-3F40-40AA-8BB9-E69E25E537C1}"/>
          </ac:spMkLst>
        </pc:spChg>
        <pc:picChg chg="mod">
          <ac:chgData name="Kaipainen Urho" userId="fffdfa20-b253-47e0-a052-f3b1ea64a55a" providerId="ADAL" clId="{60ED9FC5-B3B4-4FE5-AD94-B80174332DA4}" dt="2023-05-12T20:58:19.933" v="2208" actId="1076"/>
          <ac:picMkLst>
            <pc:docMk/>
            <pc:sldMk cId="3943547442" sldId="257"/>
            <ac:picMk id="4" creationId="{D65FCAEE-E9E3-30F8-62CF-736A3EE030C4}"/>
          </ac:picMkLst>
        </pc:picChg>
        <pc:cxnChg chg="add del">
          <ac:chgData name="Kaipainen Urho" userId="fffdfa20-b253-47e0-a052-f3b1ea64a55a" providerId="ADAL" clId="{60ED9FC5-B3B4-4FE5-AD94-B80174332DA4}" dt="2023-05-12T20:40:22.748" v="1989" actId="26606"/>
          <ac:cxnSpMkLst>
            <pc:docMk/>
            <pc:sldMk cId="3943547442" sldId="257"/>
            <ac:cxnSpMk id="14" creationId="{C49DA8F6-BCC1-4447-B54C-57856834B94B}"/>
          </ac:cxnSpMkLst>
        </pc:cxnChg>
      </pc:sldChg>
      <pc:sldChg chg="modSp mod ord">
        <pc:chgData name="Kaipainen Urho" userId="fffdfa20-b253-47e0-a052-f3b1ea64a55a" providerId="ADAL" clId="{60ED9FC5-B3B4-4FE5-AD94-B80174332DA4}" dt="2023-05-11T19:22:17.755" v="180"/>
        <pc:sldMkLst>
          <pc:docMk/>
          <pc:sldMk cId="1407395548" sldId="261"/>
        </pc:sldMkLst>
        <pc:spChg chg="mod">
          <ac:chgData name="Kaipainen Urho" userId="fffdfa20-b253-47e0-a052-f3b1ea64a55a" providerId="ADAL" clId="{60ED9FC5-B3B4-4FE5-AD94-B80174332DA4}" dt="2023-05-11T19:22:12.307" v="176" actId="27636"/>
          <ac:spMkLst>
            <pc:docMk/>
            <pc:sldMk cId="1407395548" sldId="261"/>
            <ac:spMk id="2" creationId="{A46F91BF-835B-9345-B9FB-FBCF17A62993}"/>
          </ac:spMkLst>
        </pc:spChg>
      </pc:sldChg>
      <pc:sldChg chg="del">
        <pc:chgData name="Kaipainen Urho" userId="fffdfa20-b253-47e0-a052-f3b1ea64a55a" providerId="ADAL" clId="{60ED9FC5-B3B4-4FE5-AD94-B80174332DA4}" dt="2023-05-11T19:33:18.787" v="312" actId="47"/>
        <pc:sldMkLst>
          <pc:docMk/>
          <pc:sldMk cId="97061541" sldId="262"/>
        </pc:sldMkLst>
      </pc:sldChg>
      <pc:sldChg chg="del">
        <pc:chgData name="Kaipainen Urho" userId="fffdfa20-b253-47e0-a052-f3b1ea64a55a" providerId="ADAL" clId="{60ED9FC5-B3B4-4FE5-AD94-B80174332DA4}" dt="2023-05-11T19:33:20.205" v="313" actId="47"/>
        <pc:sldMkLst>
          <pc:docMk/>
          <pc:sldMk cId="2533626835" sldId="263"/>
        </pc:sldMkLst>
      </pc:sldChg>
      <pc:sldChg chg="modSp mod">
        <pc:chgData name="Kaipainen Urho" userId="fffdfa20-b253-47e0-a052-f3b1ea64a55a" providerId="ADAL" clId="{60ED9FC5-B3B4-4FE5-AD94-B80174332DA4}" dt="2023-05-12T23:56:42.320" v="2662" actId="20577"/>
        <pc:sldMkLst>
          <pc:docMk/>
          <pc:sldMk cId="3839004463" sldId="264"/>
        </pc:sldMkLst>
        <pc:spChg chg="mod">
          <ac:chgData name="Kaipainen Urho" userId="fffdfa20-b253-47e0-a052-f3b1ea64a55a" providerId="ADAL" clId="{60ED9FC5-B3B4-4FE5-AD94-B80174332DA4}" dt="2023-05-12T21:15:11.057" v="2271" actId="20577"/>
          <ac:spMkLst>
            <pc:docMk/>
            <pc:sldMk cId="3839004463" sldId="264"/>
            <ac:spMk id="2" creationId="{DC6DC232-5D0F-5F4C-B30F-2CE56449F57F}"/>
          </ac:spMkLst>
        </pc:spChg>
        <pc:spChg chg="mod">
          <ac:chgData name="Kaipainen Urho" userId="fffdfa20-b253-47e0-a052-f3b1ea64a55a" providerId="ADAL" clId="{60ED9FC5-B3B4-4FE5-AD94-B80174332DA4}" dt="2023-05-12T23:56:42.320" v="2662" actId="20577"/>
          <ac:spMkLst>
            <pc:docMk/>
            <pc:sldMk cId="3839004463" sldId="264"/>
            <ac:spMk id="4" creationId="{058DC0BC-28E1-3A44-A8FD-C24C50E63B4D}"/>
          </ac:spMkLst>
        </pc:spChg>
      </pc:sldChg>
      <pc:sldChg chg="addSp delSp modSp mod">
        <pc:chgData name="Kaipainen Urho" userId="fffdfa20-b253-47e0-a052-f3b1ea64a55a" providerId="ADAL" clId="{60ED9FC5-B3B4-4FE5-AD94-B80174332DA4}" dt="2023-05-12T18:34:46.869" v="1363" actId="1076"/>
        <pc:sldMkLst>
          <pc:docMk/>
          <pc:sldMk cId="3072835561" sldId="265"/>
        </pc:sldMkLst>
        <pc:spChg chg="mod">
          <ac:chgData name="Kaipainen Urho" userId="fffdfa20-b253-47e0-a052-f3b1ea64a55a" providerId="ADAL" clId="{60ED9FC5-B3B4-4FE5-AD94-B80174332DA4}" dt="2023-05-11T19:19:16.893" v="96" actId="20577"/>
          <ac:spMkLst>
            <pc:docMk/>
            <pc:sldMk cId="3072835561" sldId="265"/>
            <ac:spMk id="2" creationId="{045B8507-23AB-7742-BD3B-1A9D1D84BEAA}"/>
          </ac:spMkLst>
        </pc:spChg>
        <pc:spChg chg="mod">
          <ac:chgData name="Kaipainen Urho" userId="fffdfa20-b253-47e0-a052-f3b1ea64a55a" providerId="ADAL" clId="{60ED9FC5-B3B4-4FE5-AD94-B80174332DA4}" dt="2023-05-11T19:20:13.231" v="140" actId="5793"/>
          <ac:spMkLst>
            <pc:docMk/>
            <pc:sldMk cId="3072835561" sldId="265"/>
            <ac:spMk id="3" creationId="{4756498D-C998-7E48-8E02-9C8E18DD4EF1}"/>
          </ac:spMkLst>
        </pc:spChg>
        <pc:spChg chg="mod">
          <ac:chgData name="Kaipainen Urho" userId="fffdfa20-b253-47e0-a052-f3b1ea64a55a" providerId="ADAL" clId="{60ED9FC5-B3B4-4FE5-AD94-B80174332DA4}" dt="2023-05-11T19:19:45.039" v="131" actId="20577"/>
          <ac:spMkLst>
            <pc:docMk/>
            <pc:sldMk cId="3072835561" sldId="265"/>
            <ac:spMk id="4" creationId="{FA1E4382-3C98-1F42-AAB5-89C43BFA01A7}"/>
          </ac:spMkLst>
        </pc:spChg>
        <pc:spChg chg="del">
          <ac:chgData name="Kaipainen Urho" userId="fffdfa20-b253-47e0-a052-f3b1ea64a55a" providerId="ADAL" clId="{60ED9FC5-B3B4-4FE5-AD94-B80174332DA4}" dt="2023-05-11T19:19:55.844" v="134" actId="478"/>
          <ac:spMkLst>
            <pc:docMk/>
            <pc:sldMk cId="3072835561" sldId="265"/>
            <ac:spMk id="5" creationId="{A669AF07-8C6C-2C4F-8389-77A240F91DB7}"/>
          </ac:spMkLst>
        </pc:spChg>
        <pc:picChg chg="add mod">
          <ac:chgData name="Kaipainen Urho" userId="fffdfa20-b253-47e0-a052-f3b1ea64a55a" providerId="ADAL" clId="{60ED9FC5-B3B4-4FE5-AD94-B80174332DA4}" dt="2023-05-11T19:21:00.854" v="149" actId="1076"/>
          <ac:picMkLst>
            <pc:docMk/>
            <pc:sldMk cId="3072835561" sldId="265"/>
            <ac:picMk id="6" creationId="{8F2489B7-9F62-7D80-4220-FB27F89EE2A5}"/>
          </ac:picMkLst>
        </pc:picChg>
        <pc:picChg chg="add mod">
          <ac:chgData name="Kaipainen Urho" userId="fffdfa20-b253-47e0-a052-f3b1ea64a55a" providerId="ADAL" clId="{60ED9FC5-B3B4-4FE5-AD94-B80174332DA4}" dt="2023-05-11T19:21:02.629" v="150" actId="1076"/>
          <ac:picMkLst>
            <pc:docMk/>
            <pc:sldMk cId="3072835561" sldId="265"/>
            <ac:picMk id="7" creationId="{38F3AC70-B1CF-2601-BEB1-423968DC8B0D}"/>
          </ac:picMkLst>
        </pc:picChg>
        <pc:picChg chg="add mod">
          <ac:chgData name="Kaipainen Urho" userId="fffdfa20-b253-47e0-a052-f3b1ea64a55a" providerId="ADAL" clId="{60ED9FC5-B3B4-4FE5-AD94-B80174332DA4}" dt="2023-05-11T19:21:05.470" v="151" actId="1076"/>
          <ac:picMkLst>
            <pc:docMk/>
            <pc:sldMk cId="3072835561" sldId="265"/>
            <ac:picMk id="8" creationId="{29D51F09-C205-1324-23CF-E509431A17CE}"/>
          </ac:picMkLst>
        </pc:picChg>
        <pc:picChg chg="add mod">
          <ac:chgData name="Kaipainen Urho" userId="fffdfa20-b253-47e0-a052-f3b1ea64a55a" providerId="ADAL" clId="{60ED9FC5-B3B4-4FE5-AD94-B80174332DA4}" dt="2023-05-12T18:34:41.355" v="1361" actId="1076"/>
          <ac:picMkLst>
            <pc:docMk/>
            <pc:sldMk cId="3072835561" sldId="265"/>
            <ac:picMk id="9" creationId="{ABC6E179-F2C1-6DDD-E4C9-BE5B4D5A9AC9}"/>
          </ac:picMkLst>
        </pc:picChg>
        <pc:picChg chg="add mod">
          <ac:chgData name="Kaipainen Urho" userId="fffdfa20-b253-47e0-a052-f3b1ea64a55a" providerId="ADAL" clId="{60ED9FC5-B3B4-4FE5-AD94-B80174332DA4}" dt="2023-05-12T18:34:46.869" v="1363" actId="1076"/>
          <ac:picMkLst>
            <pc:docMk/>
            <pc:sldMk cId="3072835561" sldId="265"/>
            <ac:picMk id="1026" creationId="{D14C5524-B499-2A36-4A00-1AC4D8A2C6A9}"/>
          </ac:picMkLst>
        </pc:picChg>
      </pc:sldChg>
      <pc:sldChg chg="modSp mod">
        <pc:chgData name="Kaipainen Urho" userId="fffdfa20-b253-47e0-a052-f3b1ea64a55a" providerId="ADAL" clId="{60ED9FC5-B3B4-4FE5-AD94-B80174332DA4}" dt="2023-05-12T23:56:25.560" v="2625" actId="20577"/>
        <pc:sldMkLst>
          <pc:docMk/>
          <pc:sldMk cId="3350983423" sldId="266"/>
        </pc:sldMkLst>
        <pc:spChg chg="mod">
          <ac:chgData name="Kaipainen Urho" userId="fffdfa20-b253-47e0-a052-f3b1ea64a55a" providerId="ADAL" clId="{60ED9FC5-B3B4-4FE5-AD94-B80174332DA4}" dt="2023-05-12T23:56:25.560" v="2625" actId="20577"/>
          <ac:spMkLst>
            <pc:docMk/>
            <pc:sldMk cId="3350983423" sldId="266"/>
            <ac:spMk id="3" creationId="{653C0485-4C36-B94F-BBEF-E899653BFD8D}"/>
          </ac:spMkLst>
        </pc:spChg>
      </pc:sldChg>
      <pc:sldChg chg="del">
        <pc:chgData name="Kaipainen Urho" userId="fffdfa20-b253-47e0-a052-f3b1ea64a55a" providerId="ADAL" clId="{60ED9FC5-B3B4-4FE5-AD94-B80174332DA4}" dt="2023-05-11T19:33:17.377" v="311" actId="47"/>
        <pc:sldMkLst>
          <pc:docMk/>
          <pc:sldMk cId="3368575355" sldId="267"/>
        </pc:sldMkLst>
      </pc:sldChg>
      <pc:sldChg chg="delSp modSp mod">
        <pc:chgData name="Kaipainen Urho" userId="fffdfa20-b253-47e0-a052-f3b1ea64a55a" providerId="ADAL" clId="{60ED9FC5-B3B4-4FE5-AD94-B80174332DA4}" dt="2023-05-12T21:21:24.052" v="2520" actId="20577"/>
        <pc:sldMkLst>
          <pc:docMk/>
          <pc:sldMk cId="3010161108" sldId="268"/>
        </pc:sldMkLst>
        <pc:spChg chg="mod">
          <ac:chgData name="Kaipainen Urho" userId="fffdfa20-b253-47e0-a052-f3b1ea64a55a" providerId="ADAL" clId="{60ED9FC5-B3B4-4FE5-AD94-B80174332DA4}" dt="2023-05-11T19:17:09.376" v="38"/>
          <ac:spMkLst>
            <pc:docMk/>
            <pc:sldMk cId="3010161108" sldId="268"/>
            <ac:spMk id="2" creationId="{50402FAE-0D49-1C4A-BE23-7993A13F551A}"/>
          </ac:spMkLst>
        </pc:spChg>
        <pc:spChg chg="del">
          <ac:chgData name="Kaipainen Urho" userId="fffdfa20-b253-47e0-a052-f3b1ea64a55a" providerId="ADAL" clId="{60ED9FC5-B3B4-4FE5-AD94-B80174332DA4}" dt="2023-05-11T19:22:28.846" v="181" actId="478"/>
          <ac:spMkLst>
            <pc:docMk/>
            <pc:sldMk cId="3010161108" sldId="268"/>
            <ac:spMk id="3" creationId="{0348326E-4A7E-8C44-A308-33E7E257AE04}"/>
          </ac:spMkLst>
        </pc:spChg>
        <pc:spChg chg="del">
          <ac:chgData name="Kaipainen Urho" userId="fffdfa20-b253-47e0-a052-f3b1ea64a55a" providerId="ADAL" clId="{60ED9FC5-B3B4-4FE5-AD94-B80174332DA4}" dt="2023-05-11T19:22:49.187" v="182" actId="478"/>
          <ac:spMkLst>
            <pc:docMk/>
            <pc:sldMk cId="3010161108" sldId="268"/>
            <ac:spMk id="4" creationId="{F49BAA8F-67D8-C243-95AD-E84C5A29CB1A}"/>
          </ac:spMkLst>
        </pc:spChg>
        <pc:spChg chg="mod">
          <ac:chgData name="Kaipainen Urho" userId="fffdfa20-b253-47e0-a052-f3b1ea64a55a" providerId="ADAL" clId="{60ED9FC5-B3B4-4FE5-AD94-B80174332DA4}" dt="2023-05-12T21:21:24.052" v="2520" actId="20577"/>
          <ac:spMkLst>
            <pc:docMk/>
            <pc:sldMk cId="3010161108" sldId="268"/>
            <ac:spMk id="5" creationId="{7D0761D5-8C33-5A43-BF01-9CAA33FC4C85}"/>
          </ac:spMkLst>
        </pc:spChg>
      </pc:sldChg>
      <pc:sldChg chg="modSp mod ord">
        <pc:chgData name="Kaipainen Urho" userId="fffdfa20-b253-47e0-a052-f3b1ea64a55a" providerId="ADAL" clId="{60ED9FC5-B3B4-4FE5-AD94-B80174332DA4}" dt="2023-05-12T20:39:21.790" v="1981" actId="20577"/>
        <pc:sldMkLst>
          <pc:docMk/>
          <pc:sldMk cId="2635225624" sldId="269"/>
        </pc:sldMkLst>
        <pc:spChg chg="mod">
          <ac:chgData name="Kaipainen Urho" userId="fffdfa20-b253-47e0-a052-f3b1ea64a55a" providerId="ADAL" clId="{60ED9FC5-B3B4-4FE5-AD94-B80174332DA4}" dt="2023-05-11T19:17:21.417" v="55" actId="313"/>
          <ac:spMkLst>
            <pc:docMk/>
            <pc:sldMk cId="2635225624" sldId="269"/>
            <ac:spMk id="2" creationId="{FCC58DB0-6429-8341-8660-2EEC755AD037}"/>
          </ac:spMkLst>
        </pc:spChg>
        <pc:spChg chg="mod">
          <ac:chgData name="Kaipainen Urho" userId="fffdfa20-b253-47e0-a052-f3b1ea64a55a" providerId="ADAL" clId="{60ED9FC5-B3B4-4FE5-AD94-B80174332DA4}" dt="2023-05-12T20:39:21.790" v="1981" actId="20577"/>
          <ac:spMkLst>
            <pc:docMk/>
            <pc:sldMk cId="2635225624" sldId="269"/>
            <ac:spMk id="3" creationId="{4E5B2661-9409-1C4D-9C76-9643ECAEEFC7}"/>
          </ac:spMkLst>
        </pc:spChg>
      </pc:sldChg>
      <pc:sldChg chg="del">
        <pc:chgData name="Kaipainen Urho" userId="fffdfa20-b253-47e0-a052-f3b1ea64a55a" providerId="ADAL" clId="{60ED9FC5-B3B4-4FE5-AD94-B80174332DA4}" dt="2023-05-11T19:23:08.643" v="188" actId="47"/>
        <pc:sldMkLst>
          <pc:docMk/>
          <pc:sldMk cId="1005527600" sldId="270"/>
        </pc:sldMkLst>
      </pc:sldChg>
      <pc:sldChg chg="modSp mod">
        <pc:chgData name="Kaipainen Urho" userId="fffdfa20-b253-47e0-a052-f3b1ea64a55a" providerId="ADAL" clId="{60ED9FC5-B3B4-4FE5-AD94-B80174332DA4}" dt="2023-05-11T19:11:59.737" v="2" actId="1076"/>
        <pc:sldMkLst>
          <pc:docMk/>
          <pc:sldMk cId="1792659251" sldId="271"/>
        </pc:sldMkLst>
        <pc:picChg chg="mod">
          <ac:chgData name="Kaipainen Urho" userId="fffdfa20-b253-47e0-a052-f3b1ea64a55a" providerId="ADAL" clId="{60ED9FC5-B3B4-4FE5-AD94-B80174332DA4}" dt="2023-05-11T19:11:59.737" v="2" actId="1076"/>
          <ac:picMkLst>
            <pc:docMk/>
            <pc:sldMk cId="1792659251" sldId="271"/>
            <ac:picMk id="6" creationId="{D0D04090-5B66-0FEA-7798-AABCA342A0B3}"/>
          </ac:picMkLst>
        </pc:picChg>
      </pc:sldChg>
      <pc:sldChg chg="addSp modSp add mod ord">
        <pc:chgData name="Kaipainen Urho" userId="fffdfa20-b253-47e0-a052-f3b1ea64a55a" providerId="ADAL" clId="{60ED9FC5-B3B4-4FE5-AD94-B80174332DA4}" dt="2023-05-12T18:39:52.382" v="1469"/>
        <pc:sldMkLst>
          <pc:docMk/>
          <pc:sldMk cId="2150707092" sldId="272"/>
        </pc:sldMkLst>
        <pc:spChg chg="mod">
          <ac:chgData name="Kaipainen Urho" userId="fffdfa20-b253-47e0-a052-f3b1ea64a55a" providerId="ADAL" clId="{60ED9FC5-B3B4-4FE5-AD94-B80174332DA4}" dt="2023-05-11T19:26:06.187" v="234" actId="20577"/>
          <ac:spMkLst>
            <pc:docMk/>
            <pc:sldMk cId="2150707092" sldId="272"/>
            <ac:spMk id="2" creationId="{50402FAE-0D49-1C4A-BE23-7993A13F551A}"/>
          </ac:spMkLst>
        </pc:spChg>
        <pc:spChg chg="mod">
          <ac:chgData name="Kaipainen Urho" userId="fffdfa20-b253-47e0-a052-f3b1ea64a55a" providerId="ADAL" clId="{60ED9FC5-B3B4-4FE5-AD94-B80174332DA4}" dt="2023-05-11T19:26:15.363" v="237" actId="1076"/>
          <ac:spMkLst>
            <pc:docMk/>
            <pc:sldMk cId="2150707092" sldId="272"/>
            <ac:spMk id="5" creationId="{7D0761D5-8C33-5A43-BF01-9CAA33FC4C85}"/>
          </ac:spMkLst>
        </pc:spChg>
        <pc:picChg chg="add mod">
          <ac:chgData name="Kaipainen Urho" userId="fffdfa20-b253-47e0-a052-f3b1ea64a55a" providerId="ADAL" clId="{60ED9FC5-B3B4-4FE5-AD94-B80174332DA4}" dt="2023-05-11T19:26:31.167" v="242" actId="1076"/>
          <ac:picMkLst>
            <pc:docMk/>
            <pc:sldMk cId="2150707092" sldId="272"/>
            <ac:picMk id="3" creationId="{D1E35C2A-CE46-1040-0B58-836361E2C482}"/>
          </ac:picMkLst>
        </pc:picChg>
        <pc:picChg chg="add mod">
          <ac:chgData name="Kaipainen Urho" userId="fffdfa20-b253-47e0-a052-f3b1ea64a55a" providerId="ADAL" clId="{60ED9FC5-B3B4-4FE5-AD94-B80174332DA4}" dt="2023-05-11T19:26:42.093" v="243" actId="1076"/>
          <ac:picMkLst>
            <pc:docMk/>
            <pc:sldMk cId="2150707092" sldId="272"/>
            <ac:picMk id="4" creationId="{3EC7B056-278C-CF82-1A7E-26CEBC9C8C86}"/>
          </ac:picMkLst>
        </pc:picChg>
      </pc:sldChg>
      <pc:sldChg chg="del">
        <pc:chgData name="Kaipainen Urho" userId="fffdfa20-b253-47e0-a052-f3b1ea64a55a" providerId="ADAL" clId="{60ED9FC5-B3B4-4FE5-AD94-B80174332DA4}" dt="2023-05-11T19:22:01.356" v="154" actId="47"/>
        <pc:sldMkLst>
          <pc:docMk/>
          <pc:sldMk cId="2692508508" sldId="272"/>
        </pc:sldMkLst>
      </pc:sldChg>
      <pc:sldChg chg="addSp delSp modSp add mod ord">
        <pc:chgData name="Kaipainen Urho" userId="fffdfa20-b253-47e0-a052-f3b1ea64a55a" providerId="ADAL" clId="{60ED9FC5-B3B4-4FE5-AD94-B80174332DA4}" dt="2023-05-12T20:39:03.521" v="1978" actId="20577"/>
        <pc:sldMkLst>
          <pc:docMk/>
          <pc:sldMk cId="388045432" sldId="273"/>
        </pc:sldMkLst>
        <pc:spChg chg="del">
          <ac:chgData name="Kaipainen Urho" userId="fffdfa20-b253-47e0-a052-f3b1ea64a55a" providerId="ADAL" clId="{60ED9FC5-B3B4-4FE5-AD94-B80174332DA4}" dt="2023-05-11T19:23:15.035" v="190" actId="478"/>
          <ac:spMkLst>
            <pc:docMk/>
            <pc:sldMk cId="388045432" sldId="273"/>
            <ac:spMk id="2" creationId="{50402FAE-0D49-1C4A-BE23-7993A13F551A}"/>
          </ac:spMkLst>
        </pc:spChg>
        <pc:spChg chg="add del mod">
          <ac:chgData name="Kaipainen Urho" userId="fffdfa20-b253-47e0-a052-f3b1ea64a55a" providerId="ADAL" clId="{60ED9FC5-B3B4-4FE5-AD94-B80174332DA4}" dt="2023-05-11T19:23:16.471" v="191" actId="478"/>
          <ac:spMkLst>
            <pc:docMk/>
            <pc:sldMk cId="388045432" sldId="273"/>
            <ac:spMk id="4" creationId="{2507862B-9435-BBB1-5BB8-18F1D1D4B4F8}"/>
          </ac:spMkLst>
        </pc:spChg>
        <pc:spChg chg="mod">
          <ac:chgData name="Kaipainen Urho" userId="fffdfa20-b253-47e0-a052-f3b1ea64a55a" providerId="ADAL" clId="{60ED9FC5-B3B4-4FE5-AD94-B80174332DA4}" dt="2023-05-12T20:39:03.521" v="1978" actId="20577"/>
          <ac:spMkLst>
            <pc:docMk/>
            <pc:sldMk cId="388045432" sldId="273"/>
            <ac:spMk id="5" creationId="{7D0761D5-8C33-5A43-BF01-9CAA33FC4C85}"/>
          </ac:spMkLst>
        </pc:spChg>
        <pc:picChg chg="add mod">
          <ac:chgData name="Kaipainen Urho" userId="fffdfa20-b253-47e0-a052-f3b1ea64a55a" providerId="ADAL" clId="{60ED9FC5-B3B4-4FE5-AD94-B80174332DA4}" dt="2023-05-11T19:23:32.072" v="195" actId="1076"/>
          <ac:picMkLst>
            <pc:docMk/>
            <pc:sldMk cId="388045432" sldId="273"/>
            <ac:picMk id="6" creationId="{E8ECEA44-56CF-C43B-6872-987F8472D160}"/>
          </ac:picMkLst>
        </pc:picChg>
        <pc:picChg chg="add mod">
          <ac:chgData name="Kaipainen Urho" userId="fffdfa20-b253-47e0-a052-f3b1ea64a55a" providerId="ADAL" clId="{60ED9FC5-B3B4-4FE5-AD94-B80174332DA4}" dt="2023-05-11T19:23:28.399" v="194"/>
          <ac:picMkLst>
            <pc:docMk/>
            <pc:sldMk cId="388045432" sldId="273"/>
            <ac:picMk id="7" creationId="{171F59D4-7497-F66A-E1FB-47E5F4F46F15}"/>
          </ac:picMkLst>
        </pc:picChg>
      </pc:sldChg>
      <pc:sldChg chg="addSp modSp add mod ord modNotesTx">
        <pc:chgData name="Kaipainen Urho" userId="fffdfa20-b253-47e0-a052-f3b1ea64a55a" providerId="ADAL" clId="{60ED9FC5-B3B4-4FE5-AD94-B80174332DA4}" dt="2023-05-12T20:41:00.335" v="1995" actId="20577"/>
        <pc:sldMkLst>
          <pc:docMk/>
          <pc:sldMk cId="1804417834" sldId="291"/>
        </pc:sldMkLst>
        <pc:spChg chg="mod">
          <ac:chgData name="Kaipainen Urho" userId="fffdfa20-b253-47e0-a052-f3b1ea64a55a" providerId="ADAL" clId="{60ED9FC5-B3B4-4FE5-AD94-B80174332DA4}" dt="2023-05-11T19:30:25.564" v="271"/>
          <ac:spMkLst>
            <pc:docMk/>
            <pc:sldMk cId="1804417834" sldId="291"/>
            <ac:spMk id="4" creationId="{D83B1A6C-E02A-48E0-8BA8-BFE732BF6791}"/>
          </ac:spMkLst>
        </pc:spChg>
        <pc:spChg chg="add mod">
          <ac:chgData name="Kaipainen Urho" userId="fffdfa20-b253-47e0-a052-f3b1ea64a55a" providerId="ADAL" clId="{60ED9FC5-B3B4-4FE5-AD94-B80174332DA4}" dt="2023-05-12T20:41:00.335" v="1995" actId="20577"/>
          <ac:spMkLst>
            <pc:docMk/>
            <pc:sldMk cId="1804417834" sldId="291"/>
            <ac:spMk id="5" creationId="{D9BF07A3-4EB5-5ADB-1D89-4CA3EF46CC96}"/>
          </ac:spMkLst>
        </pc:spChg>
        <pc:spChg chg="mod">
          <ac:chgData name="Kaipainen Urho" userId="fffdfa20-b253-47e0-a052-f3b1ea64a55a" providerId="ADAL" clId="{60ED9FC5-B3B4-4FE5-AD94-B80174332DA4}" dt="2023-05-12T18:37:08.179" v="1380" actId="1076"/>
          <ac:spMkLst>
            <pc:docMk/>
            <pc:sldMk cId="1804417834" sldId="291"/>
            <ac:spMk id="20" creationId="{3644D43E-4162-4515-85E0-B810ABC1CA5D}"/>
          </ac:spMkLst>
        </pc:spChg>
      </pc:sldChg>
      <pc:sldChg chg="delSp modSp add mod ord">
        <pc:chgData name="Kaipainen Urho" userId="fffdfa20-b253-47e0-a052-f3b1ea64a55a" providerId="ADAL" clId="{60ED9FC5-B3B4-4FE5-AD94-B80174332DA4}" dt="2023-05-12T20:55:06.339" v="2027" actId="20577"/>
        <pc:sldMkLst>
          <pc:docMk/>
          <pc:sldMk cId="4076615950" sldId="292"/>
        </pc:sldMkLst>
        <pc:spChg chg="mod">
          <ac:chgData name="Kaipainen Urho" userId="fffdfa20-b253-47e0-a052-f3b1ea64a55a" providerId="ADAL" clId="{60ED9FC5-B3B4-4FE5-AD94-B80174332DA4}" dt="2023-05-11T20:10:14.462" v="585" actId="27636"/>
          <ac:spMkLst>
            <pc:docMk/>
            <pc:sldMk cId="4076615950" sldId="292"/>
            <ac:spMk id="2" creationId="{50402FAE-0D49-1C4A-BE23-7993A13F551A}"/>
          </ac:spMkLst>
        </pc:spChg>
        <pc:spChg chg="mod">
          <ac:chgData name="Kaipainen Urho" userId="fffdfa20-b253-47e0-a052-f3b1ea64a55a" providerId="ADAL" clId="{60ED9FC5-B3B4-4FE5-AD94-B80174332DA4}" dt="2023-05-12T20:55:06.339" v="2027" actId="20577"/>
          <ac:spMkLst>
            <pc:docMk/>
            <pc:sldMk cId="4076615950" sldId="292"/>
            <ac:spMk id="5" creationId="{7D0761D5-8C33-5A43-BF01-9CAA33FC4C85}"/>
          </ac:spMkLst>
        </pc:spChg>
        <pc:picChg chg="del">
          <ac:chgData name="Kaipainen Urho" userId="fffdfa20-b253-47e0-a052-f3b1ea64a55a" providerId="ADAL" clId="{60ED9FC5-B3B4-4FE5-AD94-B80174332DA4}" dt="2023-05-11T20:08:03.542" v="520" actId="478"/>
          <ac:picMkLst>
            <pc:docMk/>
            <pc:sldMk cId="4076615950" sldId="292"/>
            <ac:picMk id="3" creationId="{D1E35C2A-CE46-1040-0B58-836361E2C482}"/>
          </ac:picMkLst>
        </pc:picChg>
        <pc:picChg chg="del">
          <ac:chgData name="Kaipainen Urho" userId="fffdfa20-b253-47e0-a052-f3b1ea64a55a" providerId="ADAL" clId="{60ED9FC5-B3B4-4FE5-AD94-B80174332DA4}" dt="2023-05-11T20:08:04.432" v="521" actId="478"/>
          <ac:picMkLst>
            <pc:docMk/>
            <pc:sldMk cId="4076615950" sldId="292"/>
            <ac:picMk id="4" creationId="{3EC7B056-278C-CF82-1A7E-26CEBC9C8C86}"/>
          </ac:picMkLst>
        </pc:picChg>
      </pc:sldChg>
      <pc:sldChg chg="addSp delSp modSp add mod ord">
        <pc:chgData name="Kaipainen Urho" userId="fffdfa20-b253-47e0-a052-f3b1ea64a55a" providerId="ADAL" clId="{60ED9FC5-B3B4-4FE5-AD94-B80174332DA4}" dt="2023-05-12T20:37:36.877" v="1816" actId="1076"/>
        <pc:sldMkLst>
          <pc:docMk/>
          <pc:sldMk cId="1898208295" sldId="293"/>
        </pc:sldMkLst>
        <pc:spChg chg="mod">
          <ac:chgData name="Kaipainen Urho" userId="fffdfa20-b253-47e0-a052-f3b1ea64a55a" providerId="ADAL" clId="{60ED9FC5-B3B4-4FE5-AD94-B80174332DA4}" dt="2023-05-11T20:07:51.879" v="516" actId="20577"/>
          <ac:spMkLst>
            <pc:docMk/>
            <pc:sldMk cId="1898208295" sldId="293"/>
            <ac:spMk id="2" creationId="{50402FAE-0D49-1C4A-BE23-7993A13F551A}"/>
          </ac:spMkLst>
        </pc:spChg>
        <pc:spChg chg="mod">
          <ac:chgData name="Kaipainen Urho" userId="fffdfa20-b253-47e0-a052-f3b1ea64a55a" providerId="ADAL" clId="{60ED9FC5-B3B4-4FE5-AD94-B80174332DA4}" dt="2023-05-12T20:37:32.923" v="1815" actId="5793"/>
          <ac:spMkLst>
            <pc:docMk/>
            <pc:sldMk cId="1898208295" sldId="293"/>
            <ac:spMk id="5" creationId="{7D0761D5-8C33-5A43-BF01-9CAA33FC4C85}"/>
          </ac:spMkLst>
        </pc:spChg>
        <pc:picChg chg="del">
          <ac:chgData name="Kaipainen Urho" userId="fffdfa20-b253-47e0-a052-f3b1ea64a55a" providerId="ADAL" clId="{60ED9FC5-B3B4-4FE5-AD94-B80174332DA4}" dt="2023-05-11T20:07:56.263" v="517" actId="478"/>
          <ac:picMkLst>
            <pc:docMk/>
            <pc:sldMk cId="1898208295" sldId="293"/>
            <ac:picMk id="3" creationId="{D1E35C2A-CE46-1040-0B58-836361E2C482}"/>
          </ac:picMkLst>
        </pc:picChg>
        <pc:picChg chg="del">
          <ac:chgData name="Kaipainen Urho" userId="fffdfa20-b253-47e0-a052-f3b1ea64a55a" providerId="ADAL" clId="{60ED9FC5-B3B4-4FE5-AD94-B80174332DA4}" dt="2023-05-11T20:07:57.062" v="518" actId="478"/>
          <ac:picMkLst>
            <pc:docMk/>
            <pc:sldMk cId="1898208295" sldId="293"/>
            <ac:picMk id="4" creationId="{3EC7B056-278C-CF82-1A7E-26CEBC9C8C86}"/>
          </ac:picMkLst>
        </pc:picChg>
        <pc:picChg chg="add mod">
          <ac:chgData name="Kaipainen Urho" userId="fffdfa20-b253-47e0-a052-f3b1ea64a55a" providerId="ADAL" clId="{60ED9FC5-B3B4-4FE5-AD94-B80174332DA4}" dt="2023-05-12T20:36:24.885" v="1657" actId="1076"/>
          <ac:picMkLst>
            <pc:docMk/>
            <pc:sldMk cId="1898208295" sldId="293"/>
            <ac:picMk id="4" creationId="{F63E650E-3980-282B-4446-B9718868FCE8}"/>
          </ac:picMkLst>
        </pc:picChg>
        <pc:picChg chg="add mod">
          <ac:chgData name="Kaipainen Urho" userId="fffdfa20-b253-47e0-a052-f3b1ea64a55a" providerId="ADAL" clId="{60ED9FC5-B3B4-4FE5-AD94-B80174332DA4}" dt="2023-05-12T20:37:36.877" v="1816" actId="1076"/>
          <ac:picMkLst>
            <pc:docMk/>
            <pc:sldMk cId="1898208295" sldId="293"/>
            <ac:picMk id="7" creationId="{8E583E14-78D2-7A3F-068D-16FB4AA29409}"/>
          </ac:picMkLst>
        </pc:picChg>
      </pc:sldChg>
      <pc:sldChg chg="modSp add mod">
        <pc:chgData name="Kaipainen Urho" userId="fffdfa20-b253-47e0-a052-f3b1ea64a55a" providerId="ADAL" clId="{60ED9FC5-B3B4-4FE5-AD94-B80174332DA4}" dt="2023-05-12T20:56:16.640" v="2091" actId="20577"/>
        <pc:sldMkLst>
          <pc:docMk/>
          <pc:sldMk cId="1071797317" sldId="294"/>
        </pc:sldMkLst>
        <pc:spChg chg="mod">
          <ac:chgData name="Kaipainen Urho" userId="fffdfa20-b253-47e0-a052-f3b1ea64a55a" providerId="ADAL" clId="{60ED9FC5-B3B4-4FE5-AD94-B80174332DA4}" dt="2023-05-12T20:56:16.640" v="2091" actId="20577"/>
          <ac:spMkLst>
            <pc:docMk/>
            <pc:sldMk cId="1071797317" sldId="294"/>
            <ac:spMk id="5" creationId="{7D0761D5-8C33-5A43-BF01-9CAA33FC4C85}"/>
          </ac:spMkLst>
        </pc:spChg>
      </pc:sldChg>
      <pc:sldChg chg="modSp add mod ord">
        <pc:chgData name="Kaipainen Urho" userId="fffdfa20-b253-47e0-a052-f3b1ea64a55a" providerId="ADAL" clId="{60ED9FC5-B3B4-4FE5-AD94-B80174332DA4}" dt="2023-05-12T21:25:46.247" v="2587" actId="20577"/>
        <pc:sldMkLst>
          <pc:docMk/>
          <pc:sldMk cId="3047784108" sldId="295"/>
        </pc:sldMkLst>
        <pc:spChg chg="mod">
          <ac:chgData name="Kaipainen Urho" userId="fffdfa20-b253-47e0-a052-f3b1ea64a55a" providerId="ADAL" clId="{60ED9FC5-B3B4-4FE5-AD94-B80174332DA4}" dt="2023-05-12T21:25:46.247" v="2587" actId="20577"/>
          <ac:spMkLst>
            <pc:docMk/>
            <pc:sldMk cId="3047784108" sldId="295"/>
            <ac:spMk id="2" creationId="{50402FAE-0D49-1C4A-BE23-7993A13F551A}"/>
          </ac:spMkLst>
        </pc:spChg>
        <pc:spChg chg="mod">
          <ac:chgData name="Kaipainen Urho" userId="fffdfa20-b253-47e0-a052-f3b1ea64a55a" providerId="ADAL" clId="{60ED9FC5-B3B4-4FE5-AD94-B80174332DA4}" dt="2023-05-12T21:25:36.302" v="2574" actId="20577"/>
          <ac:spMkLst>
            <pc:docMk/>
            <pc:sldMk cId="3047784108" sldId="295"/>
            <ac:spMk id="5" creationId="{7D0761D5-8C33-5A43-BF01-9CAA33FC4C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asdasdasddas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942952-1C2A-788A-1870-EB9C680A3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920" y="9144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rgbClr val="AFDECC"/>
            </a:gs>
            <a:gs pos="100000">
              <a:srgbClr val="575358"/>
            </a:gs>
            <a:gs pos="58000">
              <a:srgbClr val="23794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5E1742-5199-305E-01F0-98ADFD2292D2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91B2F55D-A3B8-D289-9F07-BE0B24340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61FE68-CA8A-7644-B1D1-10628DC7BC61}"/>
              </a:ext>
            </a:extLst>
          </p:cNvPr>
          <p:cNvSpPr/>
          <p:nvPr userDrawn="1"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3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F05023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A5156A-C064-B2FD-679D-5A1406DE0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4422" y="82464"/>
            <a:ext cx="3099147" cy="3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E8086-0CB6-0F55-C16B-56F634A46E7D}"/>
              </a:ext>
            </a:extLst>
          </p:cNvPr>
          <p:cNvSpPr/>
          <p:nvPr userDrawn="1"/>
        </p:nvSpPr>
        <p:spPr>
          <a:xfrm>
            <a:off x="-1" y="980239"/>
            <a:ext cx="12192002" cy="4243114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917C68-4975-7DD8-41C8-1E7B10DA7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2C9F53-2A88-794D-F8E0-3B469092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8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0186F8-1600-0345-E15E-91A7D24FB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6D0D11-7DFD-A8FC-A50B-11D94EA8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E42139-FF84-0423-A3BD-682CDE80E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A23A23-EC26-A127-8BCF-4F75263CE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FA658B4D-7196-038B-8D74-9798D08F1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F050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Yv6LgEpKnQ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Espoo City Library – A new era of </a:t>
            </a:r>
            <a:r>
              <a:rPr lang="en-US" noProof="0" dirty="0"/>
              <a:t>Collection Management with Lirp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809" y="4093962"/>
            <a:ext cx="6946388" cy="369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IUG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Oswald Kaipainen</a:t>
            </a:r>
          </a:p>
          <a:p>
            <a:r>
              <a:rPr lang="en-US" dirty="0"/>
              <a:t>oswald.kaipainen@espoo.fi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Lirp API serving other programs and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637993"/>
            <a:ext cx="10130901" cy="3879580"/>
          </a:xfrm>
        </p:spPr>
        <p:txBody>
          <a:bodyPr/>
          <a:lstStyle/>
          <a:p>
            <a:pPr lvl="1"/>
            <a:r>
              <a:rPr lang="en-US" dirty="0"/>
              <a:t>Octopus Reader – RFID read / write desktop Java app, and spine label printer utility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Decision Tool – Collection management visual Desktop Java app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err="1"/>
              <a:t>Kunnarilistat</a:t>
            </a:r>
            <a:r>
              <a:rPr lang="en-US" dirty="0"/>
              <a:t> – Real time read lists item availability in chosen location</a:t>
            </a:r>
          </a:p>
          <a:p>
            <a:endParaRPr lang="en-US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E35C2A-CE46-1040-0B58-836361E2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2" y="3356265"/>
            <a:ext cx="3752496" cy="2812506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EC7B056-278C-CF82-1A7E-26CEBC9C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08" y="3356265"/>
            <a:ext cx="5954581" cy="29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Deletion order and collection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637993"/>
            <a:ext cx="10130901" cy="3879580"/>
          </a:xfrm>
        </p:spPr>
        <p:txBody>
          <a:bodyPr/>
          <a:lstStyle/>
          <a:p>
            <a:r>
              <a:rPr lang="en-US" dirty="0"/>
              <a:t>Centralized weeding with deletion orders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63E650E-3980-282B-4446-B9718868F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978" y="1508299"/>
            <a:ext cx="3477967" cy="442490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E583E14-78D2-7A3F-068D-16FB4AA2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97" y="2301606"/>
            <a:ext cx="4208957" cy="35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91BF-835B-9345-B9FB-FBCF17A6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40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119274"/>
            <a:ext cx="10130901" cy="3879580"/>
          </a:xfrm>
        </p:spPr>
        <p:txBody>
          <a:bodyPr/>
          <a:lstStyle/>
          <a:p>
            <a:r>
              <a:rPr lang="en-US" dirty="0"/>
              <a:t>Bib and item lists -&gt;Save personal item and bib lists of interest, get notification on updates on a certain list</a:t>
            </a:r>
          </a:p>
          <a:p>
            <a:r>
              <a:rPr lang="en-US" dirty="0"/>
              <a:t>Items / bibs mass update -&gt; think global update, but with more functionality and possibilities</a:t>
            </a:r>
          </a:p>
          <a:p>
            <a:r>
              <a:rPr lang="en-US" dirty="0"/>
              <a:t>RFID tags to all shelves -&gt; Virtual library shelf map with time based </a:t>
            </a:r>
            <a:r>
              <a:rPr lang="en-US" dirty="0" err="1"/>
              <a:t>rfid</a:t>
            </a:r>
            <a:r>
              <a:rPr lang="en-US" dirty="0"/>
              <a:t> scan coloring and easy navigation in library space</a:t>
            </a:r>
          </a:p>
          <a:p>
            <a:r>
              <a:rPr lang="en-US" dirty="0"/>
              <a:t>Automatic float balancing -&gt; allocate automatic float balancing with item searches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CEA44-56CF-C43B-6872-987F8472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83" y="3203339"/>
            <a:ext cx="5516042" cy="285996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71F59D4-7497-F66A-E1FB-47E5F4F4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33" y="3255349"/>
            <a:ext cx="3111782" cy="27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58DB0-6429-8341-8660-2EEC755AD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“Lirp transforms challenges into opportunities, making the complex simple, the time-consuming swift, and the mundane captivating.”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2661-9409-1C4D-9C76-9643ECAEEF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-ChatGPT-4</a:t>
            </a:r>
          </a:p>
        </p:txBody>
      </p:sp>
    </p:spTree>
    <p:extLst>
      <p:ext uri="{BB962C8B-B14F-4D97-AF65-F5344CB8AC3E}">
        <p14:creationId xmlns:p14="http://schemas.microsoft.com/office/powerpoint/2010/main" val="2635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Questions?</a:t>
            </a:r>
          </a:p>
          <a:p>
            <a:r>
              <a:rPr lang="en-US" dirty="0"/>
              <a:t>oswald.kaipainen@espoo.fi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2904565"/>
            <a:ext cx="11083555" cy="32723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7-year history of </a:t>
            </a:r>
            <a:r>
              <a:rPr lang="en-US" dirty="0" err="1"/>
              <a:t>developming</a:t>
            </a:r>
            <a:r>
              <a:rPr lang="en-US" dirty="0"/>
              <a:t> multiple scripts and tools </a:t>
            </a:r>
            <a:r>
              <a:rPr lang="en-US" sz="2000" dirty="0"/>
              <a:t>for saving staff time on routine work: creating handling of new items, Auto RFID item shipment receiver, </a:t>
            </a:r>
            <a:r>
              <a:rPr lang="en-US" sz="2000" dirty="0" err="1"/>
              <a:t>readlists</a:t>
            </a:r>
            <a:r>
              <a:rPr lang="en-US" sz="2000" dirty="0"/>
              <a:t> for children availability in libraries, Decision Tool (for making collection work decisions), mobile item and title paging (presented in IUG 2018 in Orlando), so lots to upkeep</a:t>
            </a:r>
          </a:p>
          <a:p>
            <a:r>
              <a:rPr lang="en-US" sz="2000" dirty="0"/>
              <a:t>Decided to centralize to one service – Lirp – Library resource planner - Multi platform online tool for library staff to streamline library work and processes</a:t>
            </a:r>
          </a:p>
          <a:p>
            <a:r>
              <a:rPr lang="en-US" sz="2000" dirty="0"/>
              <a:t>One full time developer for a year + me developing and as project leader</a:t>
            </a:r>
          </a:p>
          <a:p>
            <a:r>
              <a:rPr lang="en-US" sz="2000" dirty="0"/>
              <a:t>Development began in January 2021, deployed feature by feature, in full usage by summer 2022</a:t>
            </a:r>
          </a:p>
          <a:p>
            <a:r>
              <a:rPr lang="en-US" sz="2000" dirty="0"/>
              <a:t>Today with Lirp automation we save over a dozen of person-</a:t>
            </a:r>
            <a:r>
              <a:rPr lang="en-US" sz="2000" dirty="0" err="1"/>
              <a:t>workyears</a:t>
            </a:r>
            <a:r>
              <a:rPr lang="en-US" sz="2000" dirty="0"/>
              <a:t> worth of labor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D65FCAEE-E9E3-30F8-62CF-736A3EE0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2236" y="152042"/>
            <a:ext cx="64103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nline-media 5" title="LIRP - Library Resource Planner">
            <a:hlinkClick r:id="" action="ppaction://media"/>
            <a:extLst>
              <a:ext uri="{FF2B5EF4-FFF2-40B4-BE49-F238E27FC236}">
                <a16:creationId xmlns:a16="http://schemas.microsoft.com/office/drawing/2014/main" id="{D0D04090-5B66-0FEA-7798-AABCA342A0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34" y="0"/>
            <a:ext cx="12184966" cy="68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2178320"/>
            <a:ext cx="10130901" cy="3879580"/>
          </a:xfrm>
        </p:spPr>
        <p:txBody>
          <a:bodyPr/>
          <a:lstStyle/>
          <a:p>
            <a:r>
              <a:rPr lang="en-US" dirty="0"/>
              <a:t>3,5 million total item records (Helmet)</a:t>
            </a:r>
          </a:p>
          <a:p>
            <a:endParaRPr lang="en-US" dirty="0"/>
          </a:p>
          <a:p>
            <a:r>
              <a:rPr lang="en-US" dirty="0"/>
              <a:t>850 000+ bibliographic records (Helmet)</a:t>
            </a:r>
          </a:p>
          <a:p>
            <a:endParaRPr lang="en-US" dirty="0"/>
          </a:p>
          <a:p>
            <a:r>
              <a:rPr lang="en-US" dirty="0"/>
              <a:t>With Lirp:</a:t>
            </a:r>
          </a:p>
          <a:p>
            <a:pPr lvl="1"/>
            <a:r>
              <a:rPr lang="en-US" dirty="0"/>
              <a:t>6+ million RFID item mass scans</a:t>
            </a:r>
          </a:p>
          <a:p>
            <a:pPr lvl="1"/>
            <a:r>
              <a:rPr lang="en-US" dirty="0"/>
              <a:t>40 000+ item searches</a:t>
            </a:r>
          </a:p>
          <a:p>
            <a:pPr lvl="1"/>
            <a:r>
              <a:rPr lang="en-US" dirty="0"/>
              <a:t>130,000+ item records created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8507-23AB-7742-BD3B-1A9D1D84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</p:spPr>
        <p:txBody>
          <a:bodyPr/>
          <a:lstStyle/>
          <a:p>
            <a:r>
              <a:rPr lang="en-US" dirty="0"/>
              <a:t>Under the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498D-C998-7E48-8E02-9C8E18DD4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Backend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E4382-3C98-1F42-AAB5-89C43BFA01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Frontend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2489B7-9F62-7D80-4220-FB27F89E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43" y="2365101"/>
            <a:ext cx="3478357" cy="21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stgreSQL Reviews: 550+ User Reviews and Ratings in 2022 | G2">
            <a:extLst>
              <a:ext uri="{FF2B5EF4-FFF2-40B4-BE49-F238E27FC236}">
                <a16:creationId xmlns:a16="http://schemas.microsoft.com/office/drawing/2014/main" id="{38F3AC70-B1CF-2601-BEB1-423968DC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06" y="4492899"/>
            <a:ext cx="1363670" cy="15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GitHub - ignitecode/sequelize-API: Build a fully functional Sequelize/Express  CRUD API">
            <a:extLst>
              <a:ext uri="{FF2B5EF4-FFF2-40B4-BE49-F238E27FC236}">
                <a16:creationId xmlns:a16="http://schemas.microsoft.com/office/drawing/2014/main" id="{29D51F09-C205-1324-23CF-E509431A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3" y="4507042"/>
            <a:ext cx="1838920" cy="15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act – Logos Download">
            <a:extLst>
              <a:ext uri="{FF2B5EF4-FFF2-40B4-BE49-F238E27FC236}">
                <a16:creationId xmlns:a16="http://schemas.microsoft.com/office/drawing/2014/main" id="{ABC6E179-F2C1-6DDD-E4C9-BE5B4D5A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15" y="2485217"/>
            <a:ext cx="4253609" cy="14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otstrap SVG Vector Logos - Vector Logo Zone">
            <a:extLst>
              <a:ext uri="{FF2B5EF4-FFF2-40B4-BE49-F238E27FC236}">
                <a16:creationId xmlns:a16="http://schemas.microsoft.com/office/drawing/2014/main" id="{D14C5524-B499-2A36-4A00-1AC4D8A2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3" y="4078002"/>
            <a:ext cx="3978406" cy="19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B85A-4BA9-4797-B87E-1201D13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BB46F4-0E6A-4285-BA7A-DF07F1BDBD44}"/>
              </a:ext>
            </a:extLst>
          </p:cNvPr>
          <p:cNvGrpSpPr/>
          <p:nvPr/>
        </p:nvGrpSpPr>
        <p:grpSpPr>
          <a:xfrm>
            <a:off x="4848771" y="1944742"/>
            <a:ext cx="5775236" cy="4232230"/>
            <a:chOff x="5195336" y="1975556"/>
            <a:chExt cx="6046529" cy="42322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15DDCF-07D4-462A-A25D-B8BB3653EE05}"/>
                </a:ext>
              </a:extLst>
            </p:cNvPr>
            <p:cNvSpPr/>
            <p:nvPr/>
          </p:nvSpPr>
          <p:spPr>
            <a:xfrm>
              <a:off x="8785058" y="5011243"/>
              <a:ext cx="2456807" cy="1196542"/>
            </a:xfrm>
            <a:custGeom>
              <a:avLst/>
              <a:gdLst>
                <a:gd name="connsiteX0" fmla="*/ 0 w 2204056"/>
                <a:gd name="connsiteY0" fmla="*/ 110203 h 1102028"/>
                <a:gd name="connsiteX1" fmla="*/ 110203 w 2204056"/>
                <a:gd name="connsiteY1" fmla="*/ 0 h 1102028"/>
                <a:gd name="connsiteX2" fmla="*/ 2093853 w 2204056"/>
                <a:gd name="connsiteY2" fmla="*/ 0 h 1102028"/>
                <a:gd name="connsiteX3" fmla="*/ 2204056 w 2204056"/>
                <a:gd name="connsiteY3" fmla="*/ 110203 h 1102028"/>
                <a:gd name="connsiteX4" fmla="*/ 2204056 w 2204056"/>
                <a:gd name="connsiteY4" fmla="*/ 991825 h 1102028"/>
                <a:gd name="connsiteX5" fmla="*/ 2093853 w 2204056"/>
                <a:gd name="connsiteY5" fmla="*/ 1102028 h 1102028"/>
                <a:gd name="connsiteX6" fmla="*/ 110203 w 2204056"/>
                <a:gd name="connsiteY6" fmla="*/ 1102028 h 1102028"/>
                <a:gd name="connsiteX7" fmla="*/ 0 w 2204056"/>
                <a:gd name="connsiteY7" fmla="*/ 991825 h 1102028"/>
                <a:gd name="connsiteX8" fmla="*/ 0 w 2204056"/>
                <a:gd name="connsiteY8" fmla="*/ 110203 h 11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056" h="1102028">
                  <a:moveTo>
                    <a:pt x="0" y="110203"/>
                  </a:moveTo>
                  <a:cubicBezTo>
                    <a:pt x="0" y="49340"/>
                    <a:pt x="49340" y="0"/>
                    <a:pt x="110203" y="0"/>
                  </a:cubicBezTo>
                  <a:lnTo>
                    <a:pt x="2093853" y="0"/>
                  </a:lnTo>
                  <a:cubicBezTo>
                    <a:pt x="2154716" y="0"/>
                    <a:pt x="2204056" y="49340"/>
                    <a:pt x="2204056" y="110203"/>
                  </a:cubicBezTo>
                  <a:lnTo>
                    <a:pt x="2204056" y="991825"/>
                  </a:lnTo>
                  <a:cubicBezTo>
                    <a:pt x="2204056" y="1052688"/>
                    <a:pt x="2154716" y="1102028"/>
                    <a:pt x="2093853" y="1102028"/>
                  </a:cubicBezTo>
                  <a:lnTo>
                    <a:pt x="110203" y="1102028"/>
                  </a:lnTo>
                  <a:cubicBezTo>
                    <a:pt x="49340" y="1102028"/>
                    <a:pt x="0" y="1052688"/>
                    <a:pt x="0" y="991825"/>
                  </a:cubicBezTo>
                  <a:lnTo>
                    <a:pt x="0" y="110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97" tIns="192297" rIns="192297" bIns="192297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dirty="0"/>
                <a:t>Sierra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7257A9-BCCE-46A2-A764-02983594AD27}"/>
                </a:ext>
              </a:extLst>
            </p:cNvPr>
            <p:cNvSpPr/>
            <p:nvPr/>
          </p:nvSpPr>
          <p:spPr>
            <a:xfrm>
              <a:off x="7732005" y="2380972"/>
              <a:ext cx="775755" cy="385710"/>
            </a:xfrm>
            <a:custGeom>
              <a:avLst/>
              <a:gdLst>
                <a:gd name="connsiteX0" fmla="*/ 0 w 1473127"/>
                <a:gd name="connsiteY0" fmla="*/ 192855 h 385709"/>
                <a:gd name="connsiteX1" fmla="*/ 192855 w 1473127"/>
                <a:gd name="connsiteY1" fmla="*/ 0 h 385709"/>
                <a:gd name="connsiteX2" fmla="*/ 192855 w 1473127"/>
                <a:gd name="connsiteY2" fmla="*/ 77142 h 385709"/>
                <a:gd name="connsiteX3" fmla="*/ 1280273 w 1473127"/>
                <a:gd name="connsiteY3" fmla="*/ 77142 h 385709"/>
                <a:gd name="connsiteX4" fmla="*/ 1280273 w 1473127"/>
                <a:gd name="connsiteY4" fmla="*/ 0 h 385709"/>
                <a:gd name="connsiteX5" fmla="*/ 1473127 w 1473127"/>
                <a:gd name="connsiteY5" fmla="*/ 192855 h 385709"/>
                <a:gd name="connsiteX6" fmla="*/ 1280273 w 1473127"/>
                <a:gd name="connsiteY6" fmla="*/ 385709 h 385709"/>
                <a:gd name="connsiteX7" fmla="*/ 1280273 w 1473127"/>
                <a:gd name="connsiteY7" fmla="*/ 308567 h 385709"/>
                <a:gd name="connsiteX8" fmla="*/ 192855 w 1473127"/>
                <a:gd name="connsiteY8" fmla="*/ 308567 h 385709"/>
                <a:gd name="connsiteX9" fmla="*/ 192855 w 1473127"/>
                <a:gd name="connsiteY9" fmla="*/ 385709 h 385709"/>
                <a:gd name="connsiteX10" fmla="*/ 0 w 1473127"/>
                <a:gd name="connsiteY10" fmla="*/ 192855 h 38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127" h="385709">
                  <a:moveTo>
                    <a:pt x="1473127" y="192854"/>
                  </a:moveTo>
                  <a:lnTo>
                    <a:pt x="1280272" y="385708"/>
                  </a:lnTo>
                  <a:lnTo>
                    <a:pt x="1280272" y="308566"/>
                  </a:lnTo>
                  <a:lnTo>
                    <a:pt x="192854" y="308566"/>
                  </a:lnTo>
                  <a:lnTo>
                    <a:pt x="192854" y="385708"/>
                  </a:lnTo>
                  <a:lnTo>
                    <a:pt x="0" y="192854"/>
                  </a:lnTo>
                  <a:lnTo>
                    <a:pt x="192854" y="1"/>
                  </a:lnTo>
                  <a:lnTo>
                    <a:pt x="192854" y="77143"/>
                  </a:lnTo>
                  <a:lnTo>
                    <a:pt x="1280272" y="77143"/>
                  </a:lnTo>
                  <a:lnTo>
                    <a:pt x="1280272" y="1"/>
                  </a:lnTo>
                  <a:lnTo>
                    <a:pt x="1473127" y="1928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712" tIns="77141" rIns="115713" bIns="7714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8C4A6D-D91A-410B-9001-8C9376B5C968}"/>
                </a:ext>
              </a:extLst>
            </p:cNvPr>
            <p:cNvSpPr/>
            <p:nvPr/>
          </p:nvSpPr>
          <p:spPr>
            <a:xfrm>
              <a:off x="5195336" y="1975556"/>
              <a:ext cx="2374782" cy="1286120"/>
            </a:xfrm>
            <a:custGeom>
              <a:avLst/>
              <a:gdLst>
                <a:gd name="connsiteX0" fmla="*/ 0 w 2204056"/>
                <a:gd name="connsiteY0" fmla="*/ 110203 h 1102028"/>
                <a:gd name="connsiteX1" fmla="*/ 110203 w 2204056"/>
                <a:gd name="connsiteY1" fmla="*/ 0 h 1102028"/>
                <a:gd name="connsiteX2" fmla="*/ 2093853 w 2204056"/>
                <a:gd name="connsiteY2" fmla="*/ 0 h 1102028"/>
                <a:gd name="connsiteX3" fmla="*/ 2204056 w 2204056"/>
                <a:gd name="connsiteY3" fmla="*/ 110203 h 1102028"/>
                <a:gd name="connsiteX4" fmla="*/ 2204056 w 2204056"/>
                <a:gd name="connsiteY4" fmla="*/ 991825 h 1102028"/>
                <a:gd name="connsiteX5" fmla="*/ 2093853 w 2204056"/>
                <a:gd name="connsiteY5" fmla="*/ 1102028 h 1102028"/>
                <a:gd name="connsiteX6" fmla="*/ 110203 w 2204056"/>
                <a:gd name="connsiteY6" fmla="*/ 1102028 h 1102028"/>
                <a:gd name="connsiteX7" fmla="*/ 0 w 2204056"/>
                <a:gd name="connsiteY7" fmla="*/ 991825 h 1102028"/>
                <a:gd name="connsiteX8" fmla="*/ 0 w 2204056"/>
                <a:gd name="connsiteY8" fmla="*/ 110203 h 11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056" h="1102028">
                  <a:moveTo>
                    <a:pt x="0" y="110203"/>
                  </a:moveTo>
                  <a:cubicBezTo>
                    <a:pt x="0" y="49340"/>
                    <a:pt x="49340" y="0"/>
                    <a:pt x="110203" y="0"/>
                  </a:cubicBezTo>
                  <a:lnTo>
                    <a:pt x="2093853" y="0"/>
                  </a:lnTo>
                  <a:cubicBezTo>
                    <a:pt x="2154716" y="0"/>
                    <a:pt x="2204056" y="49340"/>
                    <a:pt x="2204056" y="110203"/>
                  </a:cubicBezTo>
                  <a:lnTo>
                    <a:pt x="2204056" y="991825"/>
                  </a:lnTo>
                  <a:cubicBezTo>
                    <a:pt x="2204056" y="1052688"/>
                    <a:pt x="2154716" y="1102028"/>
                    <a:pt x="2093853" y="1102028"/>
                  </a:cubicBezTo>
                  <a:lnTo>
                    <a:pt x="110203" y="1102028"/>
                  </a:lnTo>
                  <a:cubicBezTo>
                    <a:pt x="49340" y="1102028"/>
                    <a:pt x="0" y="1052688"/>
                    <a:pt x="0" y="991825"/>
                  </a:cubicBezTo>
                  <a:lnTo>
                    <a:pt x="0" y="110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97" tIns="192297" rIns="192297" bIns="192297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dirty="0"/>
                <a:t>Lirp DB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DF49B6-6C17-4B78-9BF8-A6BD5F8429BC}"/>
                </a:ext>
              </a:extLst>
            </p:cNvPr>
            <p:cNvSpPr/>
            <p:nvPr/>
          </p:nvSpPr>
          <p:spPr>
            <a:xfrm rot="16200000">
              <a:off x="5646164" y="3898816"/>
              <a:ext cx="1473127" cy="385710"/>
            </a:xfrm>
            <a:custGeom>
              <a:avLst/>
              <a:gdLst>
                <a:gd name="connsiteX0" fmla="*/ 0 w 1473127"/>
                <a:gd name="connsiteY0" fmla="*/ 192855 h 385709"/>
                <a:gd name="connsiteX1" fmla="*/ 192855 w 1473127"/>
                <a:gd name="connsiteY1" fmla="*/ 0 h 385709"/>
                <a:gd name="connsiteX2" fmla="*/ 192855 w 1473127"/>
                <a:gd name="connsiteY2" fmla="*/ 77142 h 385709"/>
                <a:gd name="connsiteX3" fmla="*/ 1280273 w 1473127"/>
                <a:gd name="connsiteY3" fmla="*/ 77142 h 385709"/>
                <a:gd name="connsiteX4" fmla="*/ 1280273 w 1473127"/>
                <a:gd name="connsiteY4" fmla="*/ 0 h 385709"/>
                <a:gd name="connsiteX5" fmla="*/ 1473127 w 1473127"/>
                <a:gd name="connsiteY5" fmla="*/ 192855 h 385709"/>
                <a:gd name="connsiteX6" fmla="*/ 1280273 w 1473127"/>
                <a:gd name="connsiteY6" fmla="*/ 385709 h 385709"/>
                <a:gd name="connsiteX7" fmla="*/ 1280273 w 1473127"/>
                <a:gd name="connsiteY7" fmla="*/ 308567 h 385709"/>
                <a:gd name="connsiteX8" fmla="*/ 192855 w 1473127"/>
                <a:gd name="connsiteY8" fmla="*/ 308567 h 385709"/>
                <a:gd name="connsiteX9" fmla="*/ 192855 w 1473127"/>
                <a:gd name="connsiteY9" fmla="*/ 385709 h 385709"/>
                <a:gd name="connsiteX10" fmla="*/ 0 w 1473127"/>
                <a:gd name="connsiteY10" fmla="*/ 192855 h 38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127" h="385709">
                  <a:moveTo>
                    <a:pt x="1473127" y="192854"/>
                  </a:moveTo>
                  <a:lnTo>
                    <a:pt x="1280272" y="385708"/>
                  </a:lnTo>
                  <a:lnTo>
                    <a:pt x="1280272" y="308566"/>
                  </a:lnTo>
                  <a:lnTo>
                    <a:pt x="192854" y="308566"/>
                  </a:lnTo>
                  <a:lnTo>
                    <a:pt x="192854" y="385708"/>
                  </a:lnTo>
                  <a:lnTo>
                    <a:pt x="0" y="192854"/>
                  </a:lnTo>
                  <a:lnTo>
                    <a:pt x="192854" y="1"/>
                  </a:lnTo>
                  <a:lnTo>
                    <a:pt x="192854" y="77143"/>
                  </a:lnTo>
                  <a:lnTo>
                    <a:pt x="1280272" y="77143"/>
                  </a:lnTo>
                  <a:lnTo>
                    <a:pt x="1280272" y="1"/>
                  </a:lnTo>
                  <a:lnTo>
                    <a:pt x="1473127" y="19285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712" tIns="77143" rIns="115713" bIns="77141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58EB02-EE02-48CF-90A8-A7CEB5C23859}"/>
                </a:ext>
              </a:extLst>
            </p:cNvPr>
            <p:cNvSpPr/>
            <p:nvPr/>
          </p:nvSpPr>
          <p:spPr>
            <a:xfrm>
              <a:off x="5195336" y="5011244"/>
              <a:ext cx="2378974" cy="1196542"/>
            </a:xfrm>
            <a:custGeom>
              <a:avLst/>
              <a:gdLst>
                <a:gd name="connsiteX0" fmla="*/ 0 w 2204056"/>
                <a:gd name="connsiteY0" fmla="*/ 110203 h 1102028"/>
                <a:gd name="connsiteX1" fmla="*/ 110203 w 2204056"/>
                <a:gd name="connsiteY1" fmla="*/ 0 h 1102028"/>
                <a:gd name="connsiteX2" fmla="*/ 2093853 w 2204056"/>
                <a:gd name="connsiteY2" fmla="*/ 0 h 1102028"/>
                <a:gd name="connsiteX3" fmla="*/ 2204056 w 2204056"/>
                <a:gd name="connsiteY3" fmla="*/ 110203 h 1102028"/>
                <a:gd name="connsiteX4" fmla="*/ 2204056 w 2204056"/>
                <a:gd name="connsiteY4" fmla="*/ 991825 h 1102028"/>
                <a:gd name="connsiteX5" fmla="*/ 2093853 w 2204056"/>
                <a:gd name="connsiteY5" fmla="*/ 1102028 h 1102028"/>
                <a:gd name="connsiteX6" fmla="*/ 110203 w 2204056"/>
                <a:gd name="connsiteY6" fmla="*/ 1102028 h 1102028"/>
                <a:gd name="connsiteX7" fmla="*/ 0 w 2204056"/>
                <a:gd name="connsiteY7" fmla="*/ 991825 h 1102028"/>
                <a:gd name="connsiteX8" fmla="*/ 0 w 2204056"/>
                <a:gd name="connsiteY8" fmla="*/ 110203 h 110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056" h="1102028">
                  <a:moveTo>
                    <a:pt x="0" y="110203"/>
                  </a:moveTo>
                  <a:cubicBezTo>
                    <a:pt x="0" y="49340"/>
                    <a:pt x="49340" y="0"/>
                    <a:pt x="110203" y="0"/>
                  </a:cubicBezTo>
                  <a:lnTo>
                    <a:pt x="2093853" y="0"/>
                  </a:lnTo>
                  <a:cubicBezTo>
                    <a:pt x="2154716" y="0"/>
                    <a:pt x="2204056" y="49340"/>
                    <a:pt x="2204056" y="110203"/>
                  </a:cubicBezTo>
                  <a:lnTo>
                    <a:pt x="2204056" y="991825"/>
                  </a:lnTo>
                  <a:cubicBezTo>
                    <a:pt x="2204056" y="1052688"/>
                    <a:pt x="2154716" y="1102028"/>
                    <a:pt x="2093853" y="1102028"/>
                  </a:cubicBezTo>
                  <a:lnTo>
                    <a:pt x="110203" y="1102028"/>
                  </a:lnTo>
                  <a:cubicBezTo>
                    <a:pt x="49340" y="1102028"/>
                    <a:pt x="0" y="1052688"/>
                    <a:pt x="0" y="991825"/>
                  </a:cubicBezTo>
                  <a:lnTo>
                    <a:pt x="0" y="110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97" tIns="192297" rIns="192297" bIns="192297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200" kern="1200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1A6C-E02A-48E0-8BA8-BFE732B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2D5F4-4871-4469-8343-ED7F6811B37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3C4AEF-BA57-4DEC-875D-9A4711E24533}"/>
              </a:ext>
            </a:extLst>
          </p:cNvPr>
          <p:cNvSpPr/>
          <p:nvPr/>
        </p:nvSpPr>
        <p:spPr>
          <a:xfrm>
            <a:off x="8167200" y="1944742"/>
            <a:ext cx="2456808" cy="1196543"/>
          </a:xfrm>
          <a:custGeom>
            <a:avLst/>
            <a:gdLst>
              <a:gd name="connsiteX0" fmla="*/ 0 w 2204056"/>
              <a:gd name="connsiteY0" fmla="*/ 110203 h 1102028"/>
              <a:gd name="connsiteX1" fmla="*/ 110203 w 2204056"/>
              <a:gd name="connsiteY1" fmla="*/ 0 h 1102028"/>
              <a:gd name="connsiteX2" fmla="*/ 2093853 w 2204056"/>
              <a:gd name="connsiteY2" fmla="*/ 0 h 1102028"/>
              <a:gd name="connsiteX3" fmla="*/ 2204056 w 2204056"/>
              <a:gd name="connsiteY3" fmla="*/ 110203 h 1102028"/>
              <a:gd name="connsiteX4" fmla="*/ 2204056 w 2204056"/>
              <a:gd name="connsiteY4" fmla="*/ 991825 h 1102028"/>
              <a:gd name="connsiteX5" fmla="*/ 2093853 w 2204056"/>
              <a:gd name="connsiteY5" fmla="*/ 1102028 h 1102028"/>
              <a:gd name="connsiteX6" fmla="*/ 110203 w 2204056"/>
              <a:gd name="connsiteY6" fmla="*/ 1102028 h 1102028"/>
              <a:gd name="connsiteX7" fmla="*/ 0 w 2204056"/>
              <a:gd name="connsiteY7" fmla="*/ 991825 h 1102028"/>
              <a:gd name="connsiteX8" fmla="*/ 0 w 2204056"/>
              <a:gd name="connsiteY8" fmla="*/ 110203 h 110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056" h="1102028">
                <a:moveTo>
                  <a:pt x="0" y="110203"/>
                </a:moveTo>
                <a:cubicBezTo>
                  <a:pt x="0" y="49340"/>
                  <a:pt x="49340" y="0"/>
                  <a:pt x="110203" y="0"/>
                </a:cubicBezTo>
                <a:lnTo>
                  <a:pt x="2093853" y="0"/>
                </a:lnTo>
                <a:cubicBezTo>
                  <a:pt x="2154716" y="0"/>
                  <a:pt x="2204056" y="49340"/>
                  <a:pt x="2204056" y="110203"/>
                </a:cubicBezTo>
                <a:lnTo>
                  <a:pt x="2204056" y="991825"/>
                </a:lnTo>
                <a:cubicBezTo>
                  <a:pt x="2204056" y="1052688"/>
                  <a:pt x="2154716" y="1102028"/>
                  <a:pt x="2093853" y="1102028"/>
                </a:cubicBezTo>
                <a:lnTo>
                  <a:pt x="110203" y="1102028"/>
                </a:lnTo>
                <a:cubicBezTo>
                  <a:pt x="49340" y="1102028"/>
                  <a:pt x="0" y="1052688"/>
                  <a:pt x="0" y="991825"/>
                </a:cubicBezTo>
                <a:lnTo>
                  <a:pt x="0" y="110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97" tIns="192297" rIns="192297" bIns="192297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200" kern="1200" dirty="0"/>
              <a:t>Sierra API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A1D217-1F93-4477-8501-6114ABEB47D8}"/>
              </a:ext>
            </a:extLst>
          </p:cNvPr>
          <p:cNvSpPr/>
          <p:nvPr/>
        </p:nvSpPr>
        <p:spPr>
          <a:xfrm rot="16200000">
            <a:off x="8659039" y="3868001"/>
            <a:ext cx="1473127" cy="385710"/>
          </a:xfrm>
          <a:custGeom>
            <a:avLst/>
            <a:gdLst>
              <a:gd name="connsiteX0" fmla="*/ 0 w 1473127"/>
              <a:gd name="connsiteY0" fmla="*/ 192855 h 385709"/>
              <a:gd name="connsiteX1" fmla="*/ 192855 w 1473127"/>
              <a:gd name="connsiteY1" fmla="*/ 0 h 385709"/>
              <a:gd name="connsiteX2" fmla="*/ 192855 w 1473127"/>
              <a:gd name="connsiteY2" fmla="*/ 77142 h 385709"/>
              <a:gd name="connsiteX3" fmla="*/ 1280273 w 1473127"/>
              <a:gd name="connsiteY3" fmla="*/ 77142 h 385709"/>
              <a:gd name="connsiteX4" fmla="*/ 1280273 w 1473127"/>
              <a:gd name="connsiteY4" fmla="*/ 0 h 385709"/>
              <a:gd name="connsiteX5" fmla="*/ 1473127 w 1473127"/>
              <a:gd name="connsiteY5" fmla="*/ 192855 h 385709"/>
              <a:gd name="connsiteX6" fmla="*/ 1280273 w 1473127"/>
              <a:gd name="connsiteY6" fmla="*/ 385709 h 385709"/>
              <a:gd name="connsiteX7" fmla="*/ 1280273 w 1473127"/>
              <a:gd name="connsiteY7" fmla="*/ 308567 h 385709"/>
              <a:gd name="connsiteX8" fmla="*/ 192855 w 1473127"/>
              <a:gd name="connsiteY8" fmla="*/ 308567 h 385709"/>
              <a:gd name="connsiteX9" fmla="*/ 192855 w 1473127"/>
              <a:gd name="connsiteY9" fmla="*/ 385709 h 385709"/>
              <a:gd name="connsiteX10" fmla="*/ 0 w 1473127"/>
              <a:gd name="connsiteY10" fmla="*/ 192855 h 3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127" h="385709">
                <a:moveTo>
                  <a:pt x="1473127" y="192854"/>
                </a:moveTo>
                <a:lnTo>
                  <a:pt x="1280272" y="385708"/>
                </a:lnTo>
                <a:lnTo>
                  <a:pt x="1280272" y="308566"/>
                </a:lnTo>
                <a:lnTo>
                  <a:pt x="192854" y="308566"/>
                </a:lnTo>
                <a:lnTo>
                  <a:pt x="192854" y="385708"/>
                </a:lnTo>
                <a:lnTo>
                  <a:pt x="0" y="192854"/>
                </a:lnTo>
                <a:lnTo>
                  <a:pt x="192854" y="1"/>
                </a:lnTo>
                <a:lnTo>
                  <a:pt x="192854" y="77143"/>
                </a:lnTo>
                <a:lnTo>
                  <a:pt x="1280272" y="77143"/>
                </a:lnTo>
                <a:lnTo>
                  <a:pt x="1280272" y="1"/>
                </a:lnTo>
                <a:lnTo>
                  <a:pt x="1473127" y="19285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12" tIns="77143" rIns="115713" bIns="7714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644D43E-4162-4515-85E0-B810ABC1CA5D}"/>
              </a:ext>
            </a:extLst>
          </p:cNvPr>
          <p:cNvSpPr/>
          <p:nvPr/>
        </p:nvSpPr>
        <p:spPr>
          <a:xfrm>
            <a:off x="1197525" y="1944742"/>
            <a:ext cx="2268231" cy="1286120"/>
          </a:xfrm>
          <a:custGeom>
            <a:avLst/>
            <a:gdLst>
              <a:gd name="connsiteX0" fmla="*/ 0 w 2204056"/>
              <a:gd name="connsiteY0" fmla="*/ 110203 h 1102028"/>
              <a:gd name="connsiteX1" fmla="*/ 110203 w 2204056"/>
              <a:gd name="connsiteY1" fmla="*/ 0 h 1102028"/>
              <a:gd name="connsiteX2" fmla="*/ 2093853 w 2204056"/>
              <a:gd name="connsiteY2" fmla="*/ 0 h 1102028"/>
              <a:gd name="connsiteX3" fmla="*/ 2204056 w 2204056"/>
              <a:gd name="connsiteY3" fmla="*/ 110203 h 1102028"/>
              <a:gd name="connsiteX4" fmla="*/ 2204056 w 2204056"/>
              <a:gd name="connsiteY4" fmla="*/ 991825 h 1102028"/>
              <a:gd name="connsiteX5" fmla="*/ 2093853 w 2204056"/>
              <a:gd name="connsiteY5" fmla="*/ 1102028 h 1102028"/>
              <a:gd name="connsiteX6" fmla="*/ 110203 w 2204056"/>
              <a:gd name="connsiteY6" fmla="*/ 1102028 h 1102028"/>
              <a:gd name="connsiteX7" fmla="*/ 0 w 2204056"/>
              <a:gd name="connsiteY7" fmla="*/ 991825 h 1102028"/>
              <a:gd name="connsiteX8" fmla="*/ 0 w 2204056"/>
              <a:gd name="connsiteY8" fmla="*/ 110203 h 110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056" h="1102028">
                <a:moveTo>
                  <a:pt x="0" y="110203"/>
                </a:moveTo>
                <a:cubicBezTo>
                  <a:pt x="0" y="49340"/>
                  <a:pt x="49340" y="0"/>
                  <a:pt x="110203" y="0"/>
                </a:cubicBezTo>
                <a:lnTo>
                  <a:pt x="2093853" y="0"/>
                </a:lnTo>
                <a:cubicBezTo>
                  <a:pt x="2154716" y="0"/>
                  <a:pt x="2204056" y="49340"/>
                  <a:pt x="2204056" y="110203"/>
                </a:cubicBezTo>
                <a:lnTo>
                  <a:pt x="2204056" y="991825"/>
                </a:lnTo>
                <a:cubicBezTo>
                  <a:pt x="2204056" y="1052688"/>
                  <a:pt x="2154716" y="1102028"/>
                  <a:pt x="2093853" y="1102028"/>
                </a:cubicBezTo>
                <a:lnTo>
                  <a:pt x="110203" y="1102028"/>
                </a:lnTo>
                <a:cubicBezTo>
                  <a:pt x="49340" y="1102028"/>
                  <a:pt x="0" y="1052688"/>
                  <a:pt x="0" y="991825"/>
                </a:cubicBezTo>
                <a:lnTo>
                  <a:pt x="0" y="110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97" tIns="192297" rIns="192297" bIns="192297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200" kern="1200" dirty="0"/>
              <a:t>RFID server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4C4D7E-15F7-4956-B400-9B9417A69E6C}"/>
              </a:ext>
            </a:extLst>
          </p:cNvPr>
          <p:cNvSpPr/>
          <p:nvPr/>
        </p:nvSpPr>
        <p:spPr>
          <a:xfrm>
            <a:off x="1211140" y="4980429"/>
            <a:ext cx="2268232" cy="1196542"/>
          </a:xfrm>
          <a:custGeom>
            <a:avLst/>
            <a:gdLst>
              <a:gd name="connsiteX0" fmla="*/ 0 w 2204056"/>
              <a:gd name="connsiteY0" fmla="*/ 110203 h 1102028"/>
              <a:gd name="connsiteX1" fmla="*/ 110203 w 2204056"/>
              <a:gd name="connsiteY1" fmla="*/ 0 h 1102028"/>
              <a:gd name="connsiteX2" fmla="*/ 2093853 w 2204056"/>
              <a:gd name="connsiteY2" fmla="*/ 0 h 1102028"/>
              <a:gd name="connsiteX3" fmla="*/ 2204056 w 2204056"/>
              <a:gd name="connsiteY3" fmla="*/ 110203 h 1102028"/>
              <a:gd name="connsiteX4" fmla="*/ 2204056 w 2204056"/>
              <a:gd name="connsiteY4" fmla="*/ 991825 h 1102028"/>
              <a:gd name="connsiteX5" fmla="*/ 2093853 w 2204056"/>
              <a:gd name="connsiteY5" fmla="*/ 1102028 h 1102028"/>
              <a:gd name="connsiteX6" fmla="*/ 110203 w 2204056"/>
              <a:gd name="connsiteY6" fmla="*/ 1102028 h 1102028"/>
              <a:gd name="connsiteX7" fmla="*/ 0 w 2204056"/>
              <a:gd name="connsiteY7" fmla="*/ 991825 h 1102028"/>
              <a:gd name="connsiteX8" fmla="*/ 0 w 2204056"/>
              <a:gd name="connsiteY8" fmla="*/ 110203 h 110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4056" h="1102028">
                <a:moveTo>
                  <a:pt x="0" y="110203"/>
                </a:moveTo>
                <a:cubicBezTo>
                  <a:pt x="0" y="49340"/>
                  <a:pt x="49340" y="0"/>
                  <a:pt x="110203" y="0"/>
                </a:cubicBezTo>
                <a:lnTo>
                  <a:pt x="2093853" y="0"/>
                </a:lnTo>
                <a:cubicBezTo>
                  <a:pt x="2154716" y="0"/>
                  <a:pt x="2204056" y="49340"/>
                  <a:pt x="2204056" y="110203"/>
                </a:cubicBezTo>
                <a:lnTo>
                  <a:pt x="2204056" y="991825"/>
                </a:lnTo>
                <a:cubicBezTo>
                  <a:pt x="2204056" y="1052688"/>
                  <a:pt x="2154716" y="1102028"/>
                  <a:pt x="2093853" y="1102028"/>
                </a:cubicBezTo>
                <a:lnTo>
                  <a:pt x="110203" y="1102028"/>
                </a:lnTo>
                <a:cubicBezTo>
                  <a:pt x="49340" y="1102028"/>
                  <a:pt x="0" y="1052688"/>
                  <a:pt x="0" y="991825"/>
                </a:cubicBezTo>
                <a:lnTo>
                  <a:pt x="0" y="110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297" tIns="192297" rIns="192297" bIns="192297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/>
              <a:t>Other Programs</a:t>
            </a:r>
            <a:endParaRPr lang="en-US" sz="28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2264290-F006-48FF-AC7D-6D9CC8EA91AA}"/>
              </a:ext>
            </a:extLst>
          </p:cNvPr>
          <p:cNvSpPr/>
          <p:nvPr/>
        </p:nvSpPr>
        <p:spPr>
          <a:xfrm rot="18335636">
            <a:off x="3590283" y="3876654"/>
            <a:ext cx="1151577" cy="368404"/>
          </a:xfrm>
          <a:custGeom>
            <a:avLst/>
            <a:gdLst>
              <a:gd name="connsiteX0" fmla="*/ 0 w 1473127"/>
              <a:gd name="connsiteY0" fmla="*/ 192855 h 385709"/>
              <a:gd name="connsiteX1" fmla="*/ 192855 w 1473127"/>
              <a:gd name="connsiteY1" fmla="*/ 0 h 385709"/>
              <a:gd name="connsiteX2" fmla="*/ 192855 w 1473127"/>
              <a:gd name="connsiteY2" fmla="*/ 77142 h 385709"/>
              <a:gd name="connsiteX3" fmla="*/ 1280273 w 1473127"/>
              <a:gd name="connsiteY3" fmla="*/ 77142 h 385709"/>
              <a:gd name="connsiteX4" fmla="*/ 1280273 w 1473127"/>
              <a:gd name="connsiteY4" fmla="*/ 0 h 385709"/>
              <a:gd name="connsiteX5" fmla="*/ 1473127 w 1473127"/>
              <a:gd name="connsiteY5" fmla="*/ 192855 h 385709"/>
              <a:gd name="connsiteX6" fmla="*/ 1280273 w 1473127"/>
              <a:gd name="connsiteY6" fmla="*/ 385709 h 385709"/>
              <a:gd name="connsiteX7" fmla="*/ 1280273 w 1473127"/>
              <a:gd name="connsiteY7" fmla="*/ 308567 h 385709"/>
              <a:gd name="connsiteX8" fmla="*/ 192855 w 1473127"/>
              <a:gd name="connsiteY8" fmla="*/ 308567 h 385709"/>
              <a:gd name="connsiteX9" fmla="*/ 192855 w 1473127"/>
              <a:gd name="connsiteY9" fmla="*/ 385709 h 385709"/>
              <a:gd name="connsiteX10" fmla="*/ 0 w 1473127"/>
              <a:gd name="connsiteY10" fmla="*/ 192855 h 3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127" h="385709">
                <a:moveTo>
                  <a:pt x="1473127" y="192854"/>
                </a:moveTo>
                <a:lnTo>
                  <a:pt x="1280272" y="385708"/>
                </a:lnTo>
                <a:lnTo>
                  <a:pt x="1280272" y="308566"/>
                </a:lnTo>
                <a:lnTo>
                  <a:pt x="192854" y="308566"/>
                </a:lnTo>
                <a:lnTo>
                  <a:pt x="192854" y="385708"/>
                </a:lnTo>
                <a:lnTo>
                  <a:pt x="0" y="192854"/>
                </a:lnTo>
                <a:lnTo>
                  <a:pt x="192854" y="1"/>
                </a:lnTo>
                <a:lnTo>
                  <a:pt x="192854" y="77143"/>
                </a:lnTo>
                <a:lnTo>
                  <a:pt x="1280272" y="77143"/>
                </a:lnTo>
                <a:lnTo>
                  <a:pt x="1280272" y="1"/>
                </a:lnTo>
                <a:lnTo>
                  <a:pt x="1473127" y="19285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12" tIns="77143" rIns="115713" bIns="77141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2BD84C-36F2-4E47-9450-214439F9DCFD}"/>
              </a:ext>
            </a:extLst>
          </p:cNvPr>
          <p:cNvSpPr/>
          <p:nvPr/>
        </p:nvSpPr>
        <p:spPr>
          <a:xfrm>
            <a:off x="3762946" y="2350158"/>
            <a:ext cx="806253" cy="385710"/>
          </a:xfrm>
          <a:custGeom>
            <a:avLst/>
            <a:gdLst>
              <a:gd name="connsiteX0" fmla="*/ 0 w 1473127"/>
              <a:gd name="connsiteY0" fmla="*/ 192855 h 385709"/>
              <a:gd name="connsiteX1" fmla="*/ 192855 w 1473127"/>
              <a:gd name="connsiteY1" fmla="*/ 0 h 385709"/>
              <a:gd name="connsiteX2" fmla="*/ 192855 w 1473127"/>
              <a:gd name="connsiteY2" fmla="*/ 77142 h 385709"/>
              <a:gd name="connsiteX3" fmla="*/ 1280273 w 1473127"/>
              <a:gd name="connsiteY3" fmla="*/ 77142 h 385709"/>
              <a:gd name="connsiteX4" fmla="*/ 1280273 w 1473127"/>
              <a:gd name="connsiteY4" fmla="*/ 0 h 385709"/>
              <a:gd name="connsiteX5" fmla="*/ 1473127 w 1473127"/>
              <a:gd name="connsiteY5" fmla="*/ 192855 h 385709"/>
              <a:gd name="connsiteX6" fmla="*/ 1280273 w 1473127"/>
              <a:gd name="connsiteY6" fmla="*/ 385709 h 385709"/>
              <a:gd name="connsiteX7" fmla="*/ 1280273 w 1473127"/>
              <a:gd name="connsiteY7" fmla="*/ 308567 h 385709"/>
              <a:gd name="connsiteX8" fmla="*/ 192855 w 1473127"/>
              <a:gd name="connsiteY8" fmla="*/ 308567 h 385709"/>
              <a:gd name="connsiteX9" fmla="*/ 192855 w 1473127"/>
              <a:gd name="connsiteY9" fmla="*/ 385709 h 385709"/>
              <a:gd name="connsiteX10" fmla="*/ 0 w 1473127"/>
              <a:gd name="connsiteY10" fmla="*/ 192855 h 3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127" h="385709">
                <a:moveTo>
                  <a:pt x="1473127" y="192854"/>
                </a:moveTo>
                <a:lnTo>
                  <a:pt x="1280272" y="385708"/>
                </a:lnTo>
                <a:lnTo>
                  <a:pt x="1280272" y="308566"/>
                </a:lnTo>
                <a:lnTo>
                  <a:pt x="192854" y="308566"/>
                </a:lnTo>
                <a:lnTo>
                  <a:pt x="192854" y="385708"/>
                </a:lnTo>
                <a:lnTo>
                  <a:pt x="0" y="192854"/>
                </a:lnTo>
                <a:lnTo>
                  <a:pt x="192854" y="1"/>
                </a:lnTo>
                <a:lnTo>
                  <a:pt x="192854" y="77143"/>
                </a:lnTo>
                <a:lnTo>
                  <a:pt x="1280272" y="77143"/>
                </a:lnTo>
                <a:lnTo>
                  <a:pt x="1280272" y="1"/>
                </a:lnTo>
                <a:lnTo>
                  <a:pt x="1473127" y="19285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712" tIns="77141" rIns="115713" bIns="7714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DE7ABB8-8B05-4CF3-98C0-919AEC28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877" y="5051947"/>
            <a:ext cx="2287125" cy="105350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9BF07A3-4EB5-5ADB-1D89-4CA3EF46CC96}"/>
              </a:ext>
            </a:extLst>
          </p:cNvPr>
          <p:cNvSpPr txBox="1"/>
          <p:nvPr/>
        </p:nvSpPr>
        <p:spPr>
          <a:xfrm>
            <a:off x="5230297" y="148175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Synchronization of item, bib and order-records</a:t>
            </a:r>
          </a:p>
        </p:txBody>
      </p:sp>
    </p:spTree>
    <p:extLst>
      <p:ext uri="{BB962C8B-B14F-4D97-AF65-F5344CB8AC3E}">
        <p14:creationId xmlns:p14="http://schemas.microsoft.com/office/powerpoint/2010/main" val="180441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features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637993"/>
            <a:ext cx="10130901" cy="4315998"/>
          </a:xfrm>
        </p:spPr>
        <p:txBody>
          <a:bodyPr>
            <a:normAutofit/>
          </a:bodyPr>
          <a:lstStyle/>
          <a:p>
            <a:r>
              <a:rPr lang="en-US" dirty="0"/>
              <a:t>Ultra fast item, bib and order search with quick filters and advanced query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Taking inventory (RFID Mass scanning) and library collection segment browser to look for missing or material with broken RFID –tags – first full Espoo City library inventory 2021, 100% digital collection match to physical collection</a:t>
            </a:r>
          </a:p>
          <a:p>
            <a:endParaRPr lang="en-US" dirty="0"/>
          </a:p>
          <a:p>
            <a:r>
              <a:rPr lang="en-US" dirty="0"/>
              <a:t>Receiving new material shipments, automated shipment check with RFID</a:t>
            </a:r>
          </a:p>
          <a:p>
            <a:endParaRPr lang="en-US" dirty="0"/>
          </a:p>
          <a:p>
            <a:r>
              <a:rPr lang="en-US" dirty="0"/>
              <a:t>Acquisitions and new material shipment management</a:t>
            </a:r>
          </a:p>
          <a:p>
            <a:endParaRPr lang="en-US" dirty="0"/>
          </a:p>
          <a:p>
            <a:r>
              <a:rPr lang="en-US" dirty="0"/>
              <a:t>Creating new items to Sierra, whole batch as one unit</a:t>
            </a:r>
          </a:p>
        </p:txBody>
      </p:sp>
    </p:spTree>
    <p:extLst>
      <p:ext uri="{BB962C8B-B14F-4D97-AF65-F5344CB8AC3E}">
        <p14:creationId xmlns:p14="http://schemas.microsoft.com/office/powerpoint/2010/main" val="40766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637993"/>
            <a:ext cx="10130901" cy="4315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Index based self service holds pickup system, missing holds and clear hold shelf data emailed from Sierra</a:t>
            </a:r>
          </a:p>
          <a:p>
            <a:r>
              <a:rPr lang="en-US" dirty="0"/>
              <a:t>Collection tasks (collect Sierra title paging, Sierra item paging, Lirp item deletion and Lirp collection task requests, custom task distribution algorithm)</a:t>
            </a:r>
          </a:p>
          <a:p>
            <a:r>
              <a:rPr lang="en-US" dirty="0"/>
              <a:t>Item scan charts and hold self charts to monitor daily work routines at locations</a:t>
            </a:r>
          </a:p>
          <a:p>
            <a:r>
              <a:rPr lang="en-US" dirty="0"/>
              <a:t>View to item and bib records with item/</a:t>
            </a:r>
            <a:r>
              <a:rPr lang="en-US" dirty="0" err="1"/>
              <a:t>rfid</a:t>
            </a:r>
            <a:r>
              <a:rPr lang="en-US" dirty="0"/>
              <a:t> scan data, graphical shelf view and spine label view</a:t>
            </a:r>
          </a:p>
          <a:p>
            <a:r>
              <a:rPr lang="en-US" dirty="0"/>
              <a:t>Edit Sierra item records</a:t>
            </a:r>
          </a:p>
          <a:p>
            <a:r>
              <a:rPr lang="en-US" dirty="0"/>
              <a:t>Accounts management, account settings, links and log browsing</a:t>
            </a:r>
          </a:p>
          <a:p>
            <a:r>
              <a:rPr lang="en-US" dirty="0"/>
              <a:t>RFID readers management</a:t>
            </a:r>
          </a:p>
          <a:p>
            <a:r>
              <a:rPr lang="en-US" dirty="0"/>
              <a:t>Lirp internal broadcast messages</a:t>
            </a:r>
          </a:p>
          <a:p>
            <a:r>
              <a:rPr lang="en-US" dirty="0"/>
              <a:t>Transit volume map</a:t>
            </a:r>
          </a:p>
          <a:p>
            <a:r>
              <a:rPr lang="en-US" dirty="0"/>
              <a:t>Predefined queries of interest (Most travelled items to discover glitches, duplicate barcodes, items in transit for extended periods)</a:t>
            </a:r>
          </a:p>
        </p:txBody>
      </p:sp>
    </p:spTree>
    <p:extLst>
      <p:ext uri="{BB962C8B-B14F-4D97-AF65-F5344CB8AC3E}">
        <p14:creationId xmlns:p14="http://schemas.microsoft.com/office/powerpoint/2010/main" val="10717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advanced title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009" y="1637993"/>
            <a:ext cx="10130901" cy="3879580"/>
          </a:xfrm>
        </p:spPr>
        <p:txBody>
          <a:bodyPr>
            <a:normAutofit/>
          </a:bodyPr>
          <a:lstStyle/>
          <a:p>
            <a:r>
              <a:rPr lang="en-US" sz="2800" dirty="0"/>
              <a:t>Title paging algorithm takes into consideration:</a:t>
            </a:r>
          </a:p>
          <a:p>
            <a:pPr lvl="1"/>
            <a:r>
              <a:rPr lang="en-US" sz="2800" dirty="0"/>
              <a:t>Number of items of the title in certain library</a:t>
            </a:r>
          </a:p>
          <a:p>
            <a:pPr lvl="1"/>
            <a:r>
              <a:rPr lang="en-US" sz="2800" dirty="0"/>
              <a:t>Amount of time item has been sitting in a location</a:t>
            </a:r>
          </a:p>
          <a:p>
            <a:pPr lvl="1"/>
            <a:r>
              <a:rPr lang="en-US" sz="2800" dirty="0"/>
              <a:t>Possibility to do float balancing via float metrics</a:t>
            </a:r>
          </a:p>
          <a:p>
            <a:pPr lvl="1"/>
            <a:r>
              <a:rPr lang="en-US" sz="2800" dirty="0"/>
              <a:t>Number of active calls per location</a:t>
            </a:r>
          </a:p>
          <a:p>
            <a:pPr lvl="1"/>
            <a:r>
              <a:rPr lang="en-US" sz="2800" dirty="0"/>
              <a:t>Location opening hours and hours with staff present</a:t>
            </a:r>
          </a:p>
          <a:p>
            <a:pPr lvl="1"/>
            <a:r>
              <a:rPr lang="fi-FI" sz="2800" dirty="0" err="1"/>
              <a:t>pagedTitleLocationWeights</a:t>
            </a:r>
            <a:r>
              <a:rPr lang="en-US" sz="2800" dirty="0"/>
              <a:t> –table to favor certain locations that logistically good </a:t>
            </a:r>
            <a:r>
              <a:rPr lang="en-US" sz="2800" dirty="0" err="1"/>
              <a:t>choises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7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B632626C47242ACF3B077C9BAEC55" ma:contentTypeVersion="22" ma:contentTypeDescription="Create a new document." ma:contentTypeScope="" ma:versionID="c8f74275c4c5ae93311d7d1c85fee7a9">
  <xsd:schema xmlns:xsd="http://www.w3.org/2001/XMLSchema" xmlns:xs="http://www.w3.org/2001/XMLSchema" xmlns:p="http://schemas.microsoft.com/office/2006/metadata/properties" xmlns:ns2="1ee16b87-d06b-4acc-bab3-ebea1d9e5ffa" xmlns:ns3="15b4db40-66c5-4774-a7a4-592c47258125" xmlns:ns4="a82fdb6e-c179-430d-8182-68f5a58a7fb4" targetNamespace="http://schemas.microsoft.com/office/2006/metadata/properties" ma:root="true" ma:fieldsID="67303df0d8e8b74d072de3270bc8af29" ns2:_="" ns3:_="" ns4:_="">
    <xsd:import namespace="1ee16b87-d06b-4acc-bab3-ebea1d9e5ffa"/>
    <xsd:import namespace="15b4db40-66c5-4774-a7a4-592c47258125"/>
    <xsd:import namespace="a82fdb6e-c179-430d-8182-68f5a58a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1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 Jacobson</DisplayName>
        <AccountId>18</AccountId>
        <AccountType/>
      </UserInfo>
      <UserInfo>
        <DisplayName>Stephanie Smith</DisplayName>
        <AccountId>58</AccountId>
        <AccountType/>
      </UserInfo>
      <UserInfo>
        <DisplayName>Ellen Wallace</DisplayName>
        <AccountId>39</AccountId>
        <AccountType/>
      </UserInfo>
    </SharedWithUsers>
    <MediaLengthInSeconds xmlns="1ee16b87-d06b-4acc-bab3-ebea1d9e5ffa" xsi:nil="true"/>
    <Image xmlns="a82fdb6e-c179-430d-8182-68f5a58a7fb4" xsi:nil="true"/>
  </documentManagement>
</p:properties>
</file>

<file path=customXml/itemProps1.xml><?xml version="1.0" encoding="utf-8"?>
<ds:datastoreItem xmlns:ds="http://schemas.openxmlformats.org/officeDocument/2006/customXml" ds:itemID="{2BF1133D-B442-4AEA-9C40-CBADD23E9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a82fdb6e-c179-430d-8182-68f5a58a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http://schemas.microsoft.com/office/infopath/2007/PartnerControls"/>
    <ds:schemaRef ds:uri="15b4db40-66c5-4774-a7a4-592c47258125"/>
    <ds:schemaRef ds:uri="1ee16b87-d06b-4acc-bab3-ebea1d9e5ffa"/>
    <ds:schemaRef ds:uri="a82fdb6e-c179-430d-8182-68f5a58a7f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656</Words>
  <Application>Microsoft Office PowerPoint</Application>
  <PresentationFormat>Laajakuva</PresentationFormat>
  <Paragraphs>77</Paragraphs>
  <Slides>15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Roboto</vt:lpstr>
      <vt:lpstr>Roboto Medium</vt:lpstr>
      <vt:lpstr>Segoe UI Historic</vt:lpstr>
      <vt:lpstr>Wingdings</vt:lpstr>
      <vt:lpstr>Office Theme</vt:lpstr>
      <vt:lpstr>Espoo City Library – A new era of Collection Management with Lirp</vt:lpstr>
      <vt:lpstr>PowerPoint-esitys</vt:lpstr>
      <vt:lpstr>PowerPoint-esitys</vt:lpstr>
      <vt:lpstr>Numbers</vt:lpstr>
      <vt:lpstr>Under the hood</vt:lpstr>
      <vt:lpstr>Under the hood</vt:lpstr>
      <vt:lpstr>Main features </vt:lpstr>
      <vt:lpstr>Other features</vt:lpstr>
      <vt:lpstr>More advanced title paging</vt:lpstr>
      <vt:lpstr>Lirp API serving other programs and services</vt:lpstr>
      <vt:lpstr>Deletion order and collection tasks</vt:lpstr>
      <vt:lpstr>Future plans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Kaipainen Urho</cp:lastModifiedBy>
  <cp:revision>77</cp:revision>
  <dcterms:created xsi:type="dcterms:W3CDTF">2019-12-02T15:33:25Z</dcterms:created>
  <dcterms:modified xsi:type="dcterms:W3CDTF">2023-05-12T23:56:48Z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