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64" r:id="rId5"/>
    <p:sldId id="4075" r:id="rId6"/>
    <p:sldId id="4073" r:id="rId7"/>
    <p:sldId id="271" r:id="rId8"/>
    <p:sldId id="4042" r:id="rId9"/>
    <p:sldId id="268" r:id="rId10"/>
    <p:sldId id="4035" r:id="rId11"/>
    <p:sldId id="4038" r:id="rId12"/>
    <p:sldId id="4036" r:id="rId13"/>
    <p:sldId id="4039" r:id="rId14"/>
    <p:sldId id="4040" r:id="rId15"/>
    <p:sldId id="4041" r:id="rId16"/>
    <p:sldId id="4080" r:id="rId17"/>
    <p:sldId id="4044" r:id="rId18"/>
    <p:sldId id="4046" r:id="rId19"/>
    <p:sldId id="4051" r:id="rId20"/>
    <p:sldId id="4053" r:id="rId21"/>
    <p:sldId id="4055" r:id="rId22"/>
    <p:sldId id="4057" r:id="rId23"/>
    <p:sldId id="4059" r:id="rId24"/>
    <p:sldId id="4060" r:id="rId25"/>
    <p:sldId id="4061" r:id="rId26"/>
    <p:sldId id="4062" r:id="rId27"/>
    <p:sldId id="4063" r:id="rId28"/>
    <p:sldId id="4066" r:id="rId29"/>
    <p:sldId id="4067" r:id="rId30"/>
    <p:sldId id="4068" r:id="rId31"/>
    <p:sldId id="4069" r:id="rId32"/>
    <p:sldId id="4070" r:id="rId33"/>
    <p:sldId id="4072" r:id="rId34"/>
    <p:sldId id="4071" r:id="rId35"/>
    <p:sldId id="4077" r:id="rId36"/>
    <p:sldId id="4076" r:id="rId37"/>
    <p:sldId id="407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4C"/>
    <a:srgbClr val="2A4239"/>
    <a:srgbClr val="24414C"/>
    <a:srgbClr val="44546A"/>
    <a:srgbClr val="575358"/>
    <a:srgbClr val="6DA38F"/>
    <a:srgbClr val="E6E6E6"/>
    <a:srgbClr val="6DA48F"/>
    <a:srgbClr val="254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44AB4-F268-F94F-64E6-1B6677D27CB6}" v="54" dt="2025-03-15T14:16:06.561"/>
    <p1510:client id="{97CED157-C116-2175-8BA2-D95546707312}" v="30" dt="2025-03-14T23:05:15.8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ko Landers" userId="S::mlanders@ccslib.org::07da9021-f6ba-44e0-a1fa-c81110e01fa0" providerId="AD" clId="Web-{676320CD-7165-0DA3-63E3-221E711289EA}"/>
    <pc:docChg chg="modSld">
      <pc:chgData name="Mieko Landers" userId="S::mlanders@ccslib.org::07da9021-f6ba-44e0-a1fa-c81110e01fa0" providerId="AD" clId="Web-{676320CD-7165-0DA3-63E3-221E711289EA}" dt="2025-03-07T15:33:23.017" v="3" actId="20577"/>
      <pc:docMkLst>
        <pc:docMk/>
      </pc:docMkLst>
      <pc:sldChg chg="modSp">
        <pc:chgData name="Mieko Landers" userId="S::mlanders@ccslib.org::07da9021-f6ba-44e0-a1fa-c81110e01fa0" providerId="AD" clId="Web-{676320CD-7165-0DA3-63E3-221E711289EA}" dt="2025-03-07T15:33:23.017" v="3" actId="20577"/>
        <pc:sldMkLst>
          <pc:docMk/>
          <pc:sldMk cId="426419389" sldId="4053"/>
        </pc:sldMkLst>
        <pc:graphicFrameChg chg="modGraphic">
          <ac:chgData name="Mieko Landers" userId="S::mlanders@ccslib.org::07da9021-f6ba-44e0-a1fa-c81110e01fa0" providerId="AD" clId="Web-{676320CD-7165-0DA3-63E3-221E711289EA}" dt="2025-03-07T15:33:23.017" v="3" actId="20577"/>
          <ac:graphicFrameMkLst>
            <pc:docMk/>
            <pc:sldMk cId="426419389" sldId="4053"/>
            <ac:graphicFrameMk id="12" creationId="{0F9916CC-2C4C-5AF4-9CD5-12DBF1FAA948}"/>
          </ac:graphicFrameMkLst>
        </pc:graphicFrameChg>
      </pc:sldChg>
    </pc:docChg>
  </pc:docChgLst>
  <pc:docChgLst>
    <pc:chgData name="Mieko Landers" userId="S::mlanders@ccslib.org::07da9021-f6ba-44e0-a1fa-c81110e01fa0" providerId="AD" clId="Web-{97CED157-C116-2175-8BA2-D95546707312}"/>
    <pc:docChg chg="modSld">
      <pc:chgData name="Mieko Landers" userId="S::mlanders@ccslib.org::07da9021-f6ba-44e0-a1fa-c81110e01fa0" providerId="AD" clId="Web-{97CED157-C116-2175-8BA2-D95546707312}" dt="2025-03-14T23:05:15.891" v="15" actId="20577"/>
      <pc:docMkLst>
        <pc:docMk/>
      </pc:docMkLst>
      <pc:sldChg chg="modSp">
        <pc:chgData name="Mieko Landers" userId="S::mlanders@ccslib.org::07da9021-f6ba-44e0-a1fa-c81110e01fa0" providerId="AD" clId="Web-{97CED157-C116-2175-8BA2-D95546707312}" dt="2025-03-14T23:05:15.891" v="15" actId="20577"/>
        <pc:sldMkLst>
          <pc:docMk/>
          <pc:sldMk cId="1461167221" sldId="4076"/>
        </pc:sldMkLst>
        <pc:spChg chg="mod">
          <ac:chgData name="Mieko Landers" userId="S::mlanders@ccslib.org::07da9021-f6ba-44e0-a1fa-c81110e01fa0" providerId="AD" clId="Web-{97CED157-C116-2175-8BA2-D95546707312}" dt="2025-03-14T23:05:15.891" v="15" actId="20577"/>
          <ac:spMkLst>
            <pc:docMk/>
            <pc:sldMk cId="1461167221" sldId="4076"/>
            <ac:spMk id="3" creationId="{DC40B57C-BBEA-7C95-9E52-F272149AB036}"/>
          </ac:spMkLst>
        </pc:spChg>
      </pc:sldChg>
    </pc:docChg>
  </pc:docChgLst>
  <pc:docChgLst>
    <pc:chgData name="Mieko Landers" userId="S::mlanders@ccslib.org::07da9021-f6ba-44e0-a1fa-c81110e01fa0" providerId="AD" clId="Web-{0E7DD04B-70E1-2473-F19E-31F54823ECB2}"/>
    <pc:docChg chg="modSld">
      <pc:chgData name="Mieko Landers" userId="S::mlanders@ccslib.org::07da9021-f6ba-44e0-a1fa-c81110e01fa0" providerId="AD" clId="Web-{0E7DD04B-70E1-2473-F19E-31F54823ECB2}" dt="2025-03-03T19:09:00.621" v="2" actId="1076"/>
      <pc:docMkLst>
        <pc:docMk/>
      </pc:docMkLst>
      <pc:sldChg chg="addSp modSp">
        <pc:chgData name="Mieko Landers" userId="S::mlanders@ccslib.org::07da9021-f6ba-44e0-a1fa-c81110e01fa0" providerId="AD" clId="Web-{0E7DD04B-70E1-2473-F19E-31F54823ECB2}" dt="2025-03-03T19:09:00.621" v="2" actId="1076"/>
        <pc:sldMkLst>
          <pc:docMk/>
          <pc:sldMk cId="426419389" sldId="4053"/>
        </pc:sldMkLst>
        <pc:picChg chg="add mod">
          <ac:chgData name="Mieko Landers" userId="S::mlanders@ccslib.org::07da9021-f6ba-44e0-a1fa-c81110e01fa0" providerId="AD" clId="Web-{0E7DD04B-70E1-2473-F19E-31F54823ECB2}" dt="2025-03-03T19:09:00.621" v="2" actId="1076"/>
          <ac:picMkLst>
            <pc:docMk/>
            <pc:sldMk cId="426419389" sldId="4053"/>
            <ac:picMk id="15" creationId="{173D87D5-B1C7-4CCB-8FA7-50E025FDEE58}"/>
          </ac:picMkLst>
        </pc:picChg>
      </pc:sldChg>
    </pc:docChg>
  </pc:docChgLst>
  <pc:docChgLst>
    <pc:chgData name="Mieko Landers" userId="S::mlanders@ccslib.org::07da9021-f6ba-44e0-a1fa-c81110e01fa0" providerId="AD" clId="Web-{2F244AB4-F268-F94F-64E6-1B6677D27CB6}"/>
    <pc:docChg chg="modSld">
      <pc:chgData name="Mieko Landers" userId="S::mlanders@ccslib.org::07da9021-f6ba-44e0-a1fa-c81110e01fa0" providerId="AD" clId="Web-{2F244AB4-F268-F94F-64E6-1B6677D27CB6}" dt="2025-03-15T14:16:06.561" v="28" actId="20577"/>
      <pc:docMkLst>
        <pc:docMk/>
      </pc:docMkLst>
      <pc:sldChg chg="modSp">
        <pc:chgData name="Mieko Landers" userId="S::mlanders@ccslib.org::07da9021-f6ba-44e0-a1fa-c81110e01fa0" providerId="AD" clId="Web-{2F244AB4-F268-F94F-64E6-1B6677D27CB6}" dt="2025-03-15T14:16:06.561" v="28" actId="20577"/>
        <pc:sldMkLst>
          <pc:docMk/>
          <pc:sldMk cId="1461167221" sldId="4076"/>
        </pc:sldMkLst>
        <pc:spChg chg="mod">
          <ac:chgData name="Mieko Landers" userId="S::mlanders@ccslib.org::07da9021-f6ba-44e0-a1fa-c81110e01fa0" providerId="AD" clId="Web-{2F244AB4-F268-F94F-64E6-1B6677D27CB6}" dt="2025-03-15T14:16:06.561" v="28" actId="20577"/>
          <ac:spMkLst>
            <pc:docMk/>
            <pc:sldMk cId="1461167221" sldId="4076"/>
            <ac:spMk id="3" creationId="{DC40B57C-BBEA-7C95-9E52-F272149AB036}"/>
          </ac:spMkLst>
        </pc:spChg>
      </pc:sldChg>
    </pc:docChg>
  </pc:docChgLst>
  <pc:docChgLst>
    <pc:chgData name="Mieko Landers" userId="S::mlanders@ccslib.org::07da9021-f6ba-44e0-a1fa-c81110e01fa0" providerId="AD" clId="Web-{45DF01D0-CC43-22C1-5602-BD5A5C7E7C52}"/>
    <pc:docChg chg="modSld">
      <pc:chgData name="Mieko Landers" userId="S::mlanders@ccslib.org::07da9021-f6ba-44e0-a1fa-c81110e01fa0" providerId="AD" clId="Web-{45DF01D0-CC43-22C1-5602-BD5A5C7E7C52}" dt="2025-03-03T21:52:47.879" v="50"/>
      <pc:docMkLst>
        <pc:docMk/>
      </pc:docMkLst>
      <pc:sldChg chg="modSp">
        <pc:chgData name="Mieko Landers" userId="S::mlanders@ccslib.org::07da9021-f6ba-44e0-a1fa-c81110e01fa0" providerId="AD" clId="Web-{45DF01D0-CC43-22C1-5602-BD5A5C7E7C52}" dt="2025-03-03T20:57:39.369" v="0" actId="20577"/>
        <pc:sldMkLst>
          <pc:docMk/>
          <pc:sldMk cId="2624495352" sldId="4067"/>
        </pc:sldMkLst>
        <pc:spChg chg="mod">
          <ac:chgData name="Mieko Landers" userId="S::mlanders@ccslib.org::07da9021-f6ba-44e0-a1fa-c81110e01fa0" providerId="AD" clId="Web-{45DF01D0-CC43-22C1-5602-BD5A5C7E7C52}" dt="2025-03-03T20:57:39.369" v="0" actId="20577"/>
          <ac:spMkLst>
            <pc:docMk/>
            <pc:sldMk cId="2624495352" sldId="4067"/>
            <ac:spMk id="12" creationId="{EB70FDA5-2180-0A5D-37CD-B3D580D67708}"/>
          </ac:spMkLst>
        </pc:spChg>
      </pc:sldChg>
      <pc:sldChg chg="modSp">
        <pc:chgData name="Mieko Landers" userId="S::mlanders@ccslib.org::07da9021-f6ba-44e0-a1fa-c81110e01fa0" providerId="AD" clId="Web-{45DF01D0-CC43-22C1-5602-BD5A5C7E7C52}" dt="2025-03-03T21:41:21.315" v="7" actId="20577"/>
        <pc:sldMkLst>
          <pc:docMk/>
          <pc:sldMk cId="2744804798" sldId="4077"/>
        </pc:sldMkLst>
        <pc:graphicFrameChg chg="modGraphic">
          <ac:chgData name="Mieko Landers" userId="S::mlanders@ccslib.org::07da9021-f6ba-44e0-a1fa-c81110e01fa0" providerId="AD" clId="Web-{45DF01D0-CC43-22C1-5602-BD5A5C7E7C52}" dt="2025-03-03T21:41:21.315" v="7" actId="20577"/>
          <ac:graphicFrameMkLst>
            <pc:docMk/>
            <pc:sldMk cId="2744804798" sldId="4077"/>
            <ac:graphicFrameMk id="4" creationId="{94BAB308-EE77-36E7-C1F3-A3A83482218F}"/>
          </ac:graphicFrameMkLst>
        </pc:graphicFrameChg>
      </pc:sldChg>
      <pc:sldChg chg="addSp delSp modSp">
        <pc:chgData name="Mieko Landers" userId="S::mlanders@ccslib.org::07da9021-f6ba-44e0-a1fa-c81110e01fa0" providerId="AD" clId="Web-{45DF01D0-CC43-22C1-5602-BD5A5C7E7C52}" dt="2025-03-03T21:52:47.879" v="50"/>
        <pc:sldMkLst>
          <pc:docMk/>
          <pc:sldMk cId="3906212339" sldId="4080"/>
        </pc:sldMkLst>
        <pc:spChg chg="add mod">
          <ac:chgData name="Mieko Landers" userId="S::mlanders@ccslib.org::07da9021-f6ba-44e0-a1fa-c81110e01fa0" providerId="AD" clId="Web-{45DF01D0-CC43-22C1-5602-BD5A5C7E7C52}" dt="2025-03-03T21:51:40.924" v="48" actId="1076"/>
          <ac:spMkLst>
            <pc:docMk/>
            <pc:sldMk cId="3906212339" sldId="4080"/>
            <ac:spMk id="6" creationId="{CD86752B-4C12-C70A-4B20-EA606A3FF1DF}"/>
          </ac:spMkLst>
        </pc:spChg>
        <pc:picChg chg="add mod">
          <ac:chgData name="Mieko Landers" userId="S::mlanders@ccslib.org::07da9021-f6ba-44e0-a1fa-c81110e01fa0" providerId="AD" clId="Web-{45DF01D0-CC43-22C1-5602-BD5A5C7E7C52}" dt="2025-03-03T21:51:36.190" v="47" actId="1076"/>
          <ac:picMkLst>
            <pc:docMk/>
            <pc:sldMk cId="3906212339" sldId="4080"/>
            <ac:picMk id="3" creationId="{2F977456-5B06-6618-814A-D2FE06BE2C0F}"/>
          </ac:picMkLst>
        </pc:picChg>
        <pc:picChg chg="add mod">
          <ac:chgData name="Mieko Landers" userId="S::mlanders@ccslib.org::07da9021-f6ba-44e0-a1fa-c81110e01fa0" providerId="AD" clId="Web-{45DF01D0-CC43-22C1-5602-BD5A5C7E7C52}" dt="2025-03-03T21:51:32.314" v="46" actId="1076"/>
          <ac:picMkLst>
            <pc:docMk/>
            <pc:sldMk cId="3906212339" sldId="4080"/>
            <ac:picMk id="8" creationId="{80B272EB-42AD-EB65-A883-6A55EF6B60BA}"/>
          </ac:picMkLst>
        </pc:picChg>
      </pc:sldChg>
    </pc:docChg>
  </pc:docChgLst>
  <pc:docChgLst>
    <pc:chgData name="Mieko Landers" userId="S::mlanders@ccslib.org::07da9021-f6ba-44e0-a1fa-c81110e01fa0" providerId="AD" clId="Web-{9B9AA5B1-FEF0-E0A4-768F-8C00FA5232D8}"/>
    <pc:docChg chg="delSld">
      <pc:chgData name="Mieko Landers" userId="S::mlanders@ccslib.org::07da9021-f6ba-44e0-a1fa-c81110e01fa0" providerId="AD" clId="Web-{9B9AA5B1-FEF0-E0A4-768F-8C00FA5232D8}" dt="2025-03-02T16:41:34.136" v="5"/>
      <pc:docMkLst>
        <pc:docMk/>
      </pc:docMkLst>
      <pc:sldChg chg="del">
        <pc:chgData name="Mieko Landers" userId="S::mlanders@ccslib.org::07da9021-f6ba-44e0-a1fa-c81110e01fa0" providerId="AD" clId="Web-{9B9AA5B1-FEF0-E0A4-768F-8C00FA5232D8}" dt="2025-03-02T16:41:28.168" v="1"/>
        <pc:sldMkLst>
          <pc:docMk/>
          <pc:sldMk cId="3768802608" sldId="4079"/>
        </pc:sldMkLst>
      </pc:sldChg>
      <pc:sldChg chg="del">
        <pc:chgData name="Mieko Landers" userId="S::mlanders@ccslib.org::07da9021-f6ba-44e0-a1fa-c81110e01fa0" providerId="AD" clId="Web-{9B9AA5B1-FEF0-E0A4-768F-8C00FA5232D8}" dt="2025-03-02T16:41:27.043" v="0"/>
        <pc:sldMkLst>
          <pc:docMk/>
          <pc:sldMk cId="2722742216" sldId="4081"/>
        </pc:sldMkLst>
      </pc:sldChg>
      <pc:sldChg chg="del">
        <pc:chgData name="Mieko Landers" userId="S::mlanders@ccslib.org::07da9021-f6ba-44e0-a1fa-c81110e01fa0" providerId="AD" clId="Web-{9B9AA5B1-FEF0-E0A4-768F-8C00FA5232D8}" dt="2025-03-02T16:41:29.714" v="2"/>
        <pc:sldMkLst>
          <pc:docMk/>
          <pc:sldMk cId="3894784091" sldId="4082"/>
        </pc:sldMkLst>
      </pc:sldChg>
      <pc:sldChg chg="del">
        <pc:chgData name="Mieko Landers" userId="S::mlanders@ccslib.org::07da9021-f6ba-44e0-a1fa-c81110e01fa0" providerId="AD" clId="Web-{9B9AA5B1-FEF0-E0A4-768F-8C00FA5232D8}" dt="2025-03-02T16:41:31.230" v="3"/>
        <pc:sldMkLst>
          <pc:docMk/>
          <pc:sldMk cId="509754407" sldId="4083"/>
        </pc:sldMkLst>
      </pc:sldChg>
      <pc:sldChg chg="del">
        <pc:chgData name="Mieko Landers" userId="S::mlanders@ccslib.org::07da9021-f6ba-44e0-a1fa-c81110e01fa0" providerId="AD" clId="Web-{9B9AA5B1-FEF0-E0A4-768F-8C00FA5232D8}" dt="2025-03-02T16:41:32.543" v="4"/>
        <pc:sldMkLst>
          <pc:docMk/>
          <pc:sldMk cId="2783220291" sldId="4084"/>
        </pc:sldMkLst>
      </pc:sldChg>
      <pc:sldChg chg="del">
        <pc:chgData name="Mieko Landers" userId="S::mlanders@ccslib.org::07da9021-f6ba-44e0-a1fa-c81110e01fa0" providerId="AD" clId="Web-{9B9AA5B1-FEF0-E0A4-768F-8C00FA5232D8}" dt="2025-03-02T16:41:34.136" v="5"/>
        <pc:sldMkLst>
          <pc:docMk/>
          <pc:sldMk cId="3076192998" sldId="4085"/>
        </pc:sldMkLst>
      </pc:sldChg>
    </pc:docChg>
  </pc:docChgLst>
  <pc:docChgLst>
    <pc:chgData name="Mieko Landers" userId="07da9021-f6ba-44e0-a1fa-c81110e01fa0" providerId="ADAL" clId="{73FEDBA7-8D30-47ED-BEBF-BFA24B2CF4C3}"/>
    <pc:docChg chg="modSld">
      <pc:chgData name="Mieko Landers" userId="07da9021-f6ba-44e0-a1fa-c81110e01fa0" providerId="ADAL" clId="{73FEDBA7-8D30-47ED-BEBF-BFA24B2CF4C3}" dt="2025-03-07T15:33:56.103" v="6" actId="20577"/>
      <pc:docMkLst>
        <pc:docMk/>
      </pc:docMkLst>
      <pc:sldChg chg="modSp">
        <pc:chgData name="Mieko Landers" userId="07da9021-f6ba-44e0-a1fa-c81110e01fa0" providerId="ADAL" clId="{73FEDBA7-8D30-47ED-BEBF-BFA24B2CF4C3}" dt="2025-03-07T15:33:56.103" v="6" actId="20577"/>
        <pc:sldMkLst>
          <pc:docMk/>
          <pc:sldMk cId="426419389" sldId="4053"/>
        </pc:sldMkLst>
        <pc:graphicFrameChg chg="mod">
          <ac:chgData name="Mieko Landers" userId="07da9021-f6ba-44e0-a1fa-c81110e01fa0" providerId="ADAL" clId="{73FEDBA7-8D30-47ED-BEBF-BFA24B2CF4C3}" dt="2025-03-07T15:33:56.103" v="6" actId="20577"/>
          <ac:graphicFrameMkLst>
            <pc:docMk/>
            <pc:sldMk cId="426419389" sldId="4053"/>
            <ac:graphicFrameMk id="12" creationId="{0F9916CC-2C4C-5AF4-9CD5-12DBF1FAA948}"/>
          </ac:graphicFrameMkLst>
        </pc:graphicFrameChg>
      </pc:sldChg>
    </pc:docChg>
  </pc:docChgLst>
  <pc:docChgLst>
    <pc:chgData name="Mieko Landers" userId="S::mlanders@ccslib.org::07da9021-f6ba-44e0-a1fa-c81110e01fa0" providerId="AD" clId="Web-{F2D349CA-057A-71E5-DF2F-C030B3899BF2}"/>
    <pc:docChg chg="modSld">
      <pc:chgData name="Mieko Landers" userId="S::mlanders@ccslib.org::07da9021-f6ba-44e0-a1fa-c81110e01fa0" providerId="AD" clId="Web-{F2D349CA-057A-71E5-DF2F-C030B3899BF2}" dt="2025-03-10T15:43:16.448" v="22" actId="20577"/>
      <pc:docMkLst>
        <pc:docMk/>
      </pc:docMkLst>
      <pc:sldChg chg="modSp">
        <pc:chgData name="Mieko Landers" userId="S::mlanders@ccslib.org::07da9021-f6ba-44e0-a1fa-c81110e01fa0" providerId="AD" clId="Web-{F2D349CA-057A-71E5-DF2F-C030B3899BF2}" dt="2025-03-10T15:25:31.789" v="15" actId="20577"/>
        <pc:sldMkLst>
          <pc:docMk/>
          <pc:sldMk cId="2034434015" sldId="4068"/>
        </pc:sldMkLst>
        <pc:graphicFrameChg chg="mod modGraphic">
          <ac:chgData name="Mieko Landers" userId="S::mlanders@ccslib.org::07da9021-f6ba-44e0-a1fa-c81110e01fa0" providerId="AD" clId="Web-{F2D349CA-057A-71E5-DF2F-C030B3899BF2}" dt="2025-03-10T15:25:31.789" v="15" actId="20577"/>
          <ac:graphicFrameMkLst>
            <pc:docMk/>
            <pc:sldMk cId="2034434015" sldId="4068"/>
            <ac:graphicFrameMk id="3" creationId="{0D63B5A4-685B-F067-0023-9F7E727DAFE2}"/>
          </ac:graphicFrameMkLst>
        </pc:graphicFrameChg>
      </pc:sldChg>
      <pc:sldChg chg="modSp">
        <pc:chgData name="Mieko Landers" userId="S::mlanders@ccslib.org::07da9021-f6ba-44e0-a1fa-c81110e01fa0" providerId="AD" clId="Web-{F2D349CA-057A-71E5-DF2F-C030B3899BF2}" dt="2025-03-10T15:43:16.448" v="22" actId="20577"/>
        <pc:sldMkLst>
          <pc:docMk/>
          <pc:sldMk cId="2744804798" sldId="4077"/>
        </pc:sldMkLst>
        <pc:spChg chg="mod">
          <ac:chgData name="Mieko Landers" userId="S::mlanders@ccslib.org::07da9021-f6ba-44e0-a1fa-c81110e01fa0" providerId="AD" clId="Web-{F2D349CA-057A-71E5-DF2F-C030B3899BF2}" dt="2025-03-10T15:43:16.448" v="22" actId="20577"/>
          <ac:spMkLst>
            <pc:docMk/>
            <pc:sldMk cId="2744804798" sldId="4077"/>
            <ac:spMk id="2" creationId="{3CD82582-099B-F7F0-75AC-21644CF9CEBC}"/>
          </ac:spMkLst>
        </pc:spChg>
      </pc:sldChg>
    </pc:docChg>
  </pc:docChgLst>
  <pc:docChgLst>
    <pc:chgData name="Mieko Landers" userId="S::mlanders@ccslib.org::07da9021-f6ba-44e0-a1fa-c81110e01fa0" providerId="AD" clId="Web-{DC018266-A45B-726B-79FF-CBE5A1B02D4E}"/>
    <pc:docChg chg="delSld modSld">
      <pc:chgData name="Mieko Landers" userId="S::mlanders@ccslib.org::07da9021-f6ba-44e0-a1fa-c81110e01fa0" providerId="AD" clId="Web-{DC018266-A45B-726B-79FF-CBE5A1B02D4E}" dt="2025-03-03T20:51:24.915" v="1"/>
      <pc:docMkLst>
        <pc:docMk/>
      </pc:docMkLst>
      <pc:sldChg chg="addSp del">
        <pc:chgData name="Mieko Landers" userId="S::mlanders@ccslib.org::07da9021-f6ba-44e0-a1fa-c81110e01fa0" providerId="AD" clId="Web-{DC018266-A45B-726B-79FF-CBE5A1B02D4E}" dt="2025-03-03T20:51:24.915" v="1"/>
        <pc:sldMkLst>
          <pc:docMk/>
          <pc:sldMk cId="2016616903" sldId="406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2D0FD-C906-4974-A978-EA31622313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5A6FAE-EF6F-466B-9FAE-A622BC4A074C}">
      <dgm:prSet phldrT="[Text]"/>
      <dgm:spPr/>
      <dgm:t>
        <a:bodyPr/>
        <a:lstStyle/>
        <a:p>
          <a:r>
            <a:rPr lang="en-US"/>
            <a:t>Data</a:t>
          </a:r>
        </a:p>
      </dgm:t>
    </dgm:pt>
    <dgm:pt modelId="{EA45CC8B-C512-48E2-8700-07C77A57B34D}" type="parTrans" cxnId="{0C7F7050-47CC-4E15-AAA9-27C408F897B1}">
      <dgm:prSet/>
      <dgm:spPr/>
      <dgm:t>
        <a:bodyPr/>
        <a:lstStyle/>
        <a:p>
          <a:endParaRPr lang="en-US"/>
        </a:p>
      </dgm:t>
    </dgm:pt>
    <dgm:pt modelId="{2AE261CE-BE52-4D45-A75D-E68D24994BF3}" type="sibTrans" cxnId="{0C7F7050-47CC-4E15-AAA9-27C408F897B1}">
      <dgm:prSet/>
      <dgm:spPr/>
      <dgm:t>
        <a:bodyPr/>
        <a:lstStyle/>
        <a:p>
          <a:endParaRPr lang="en-US"/>
        </a:p>
      </dgm:t>
    </dgm:pt>
    <dgm:pt modelId="{BE1387CC-B362-471D-A011-EA85D1389F83}">
      <dgm:prSet phldrT="[Text]" custT="1"/>
      <dgm:spPr/>
      <dgm:t>
        <a:bodyPr/>
        <a:lstStyle/>
        <a:p>
          <a:r>
            <a:rPr lang="en-US" sz="1900"/>
            <a:t>Gather training data</a:t>
          </a:r>
        </a:p>
      </dgm:t>
    </dgm:pt>
    <dgm:pt modelId="{99663C39-ADAB-482E-ABBB-FB50FFD3A07A}" type="parTrans" cxnId="{2B814A42-6311-41EA-B536-3A019FD775D1}">
      <dgm:prSet/>
      <dgm:spPr/>
      <dgm:t>
        <a:bodyPr/>
        <a:lstStyle/>
        <a:p>
          <a:endParaRPr lang="en-US"/>
        </a:p>
      </dgm:t>
    </dgm:pt>
    <dgm:pt modelId="{B9692D16-A7C0-445E-B5E3-2889E057C7E4}" type="sibTrans" cxnId="{2B814A42-6311-41EA-B536-3A019FD775D1}">
      <dgm:prSet/>
      <dgm:spPr/>
      <dgm:t>
        <a:bodyPr/>
        <a:lstStyle/>
        <a:p>
          <a:endParaRPr lang="en-US"/>
        </a:p>
      </dgm:t>
    </dgm:pt>
    <dgm:pt modelId="{DE081411-85EB-4284-818D-1AA9F75D3919}">
      <dgm:prSet phldrT="[Text]"/>
      <dgm:spPr/>
      <dgm:t>
        <a:bodyPr/>
        <a:lstStyle/>
        <a:p>
          <a:r>
            <a:rPr lang="en-US"/>
            <a:t>ID Topics</a:t>
          </a:r>
        </a:p>
      </dgm:t>
    </dgm:pt>
    <dgm:pt modelId="{3DD7E432-D41D-4843-AFC2-957C6ADD93C8}" type="parTrans" cxnId="{F1951B3A-E3FB-49FD-997F-5A71BF379617}">
      <dgm:prSet/>
      <dgm:spPr/>
      <dgm:t>
        <a:bodyPr/>
        <a:lstStyle/>
        <a:p>
          <a:endParaRPr lang="en-US"/>
        </a:p>
      </dgm:t>
    </dgm:pt>
    <dgm:pt modelId="{3101E584-936D-4085-BAE0-5EC5141484B9}" type="sibTrans" cxnId="{F1951B3A-E3FB-49FD-997F-5A71BF379617}">
      <dgm:prSet/>
      <dgm:spPr/>
      <dgm:t>
        <a:bodyPr/>
        <a:lstStyle/>
        <a:p>
          <a:endParaRPr lang="en-US"/>
        </a:p>
      </dgm:t>
    </dgm:pt>
    <dgm:pt modelId="{3E8ECE4D-22CE-4D33-8898-122CC3C98DE4}">
      <dgm:prSet phldrT="[Text]"/>
      <dgm:spPr/>
      <dgm:t>
        <a:bodyPr/>
        <a:lstStyle/>
        <a:p>
          <a:r>
            <a:rPr lang="en-US"/>
            <a:t>Identify possible training topics or opportunities</a:t>
          </a:r>
        </a:p>
      </dgm:t>
    </dgm:pt>
    <dgm:pt modelId="{375F522C-9E39-4E1C-BE73-7C9DCCB952C3}" type="parTrans" cxnId="{4A020847-4DBC-4295-8AB6-CA7BB0D2C215}">
      <dgm:prSet/>
      <dgm:spPr/>
      <dgm:t>
        <a:bodyPr/>
        <a:lstStyle/>
        <a:p>
          <a:endParaRPr lang="en-US"/>
        </a:p>
      </dgm:t>
    </dgm:pt>
    <dgm:pt modelId="{F5B2855E-A58F-4CDD-9F6D-EEBB8764330B}" type="sibTrans" cxnId="{4A020847-4DBC-4295-8AB6-CA7BB0D2C215}">
      <dgm:prSet/>
      <dgm:spPr/>
      <dgm:t>
        <a:bodyPr/>
        <a:lstStyle/>
        <a:p>
          <a:endParaRPr lang="en-US"/>
        </a:p>
      </dgm:t>
    </dgm:pt>
    <dgm:pt modelId="{8713DF74-BDD6-42F5-B918-B300E8690CB6}">
      <dgm:prSet phldrT="[Text]"/>
      <dgm:spPr/>
      <dgm:t>
        <a:bodyPr/>
        <a:lstStyle/>
        <a:p>
          <a:r>
            <a:rPr lang="en-US"/>
            <a:t>Share Plan</a:t>
          </a:r>
        </a:p>
      </dgm:t>
    </dgm:pt>
    <dgm:pt modelId="{FACD7E4E-42E6-4447-9427-9EE848A88E63}" type="parTrans" cxnId="{802EBAA1-0B82-4110-BA91-2B21F143BD05}">
      <dgm:prSet/>
      <dgm:spPr/>
      <dgm:t>
        <a:bodyPr/>
        <a:lstStyle/>
        <a:p>
          <a:endParaRPr lang="en-US"/>
        </a:p>
      </dgm:t>
    </dgm:pt>
    <dgm:pt modelId="{35703ADA-1FFB-4240-A65A-F595CF7C9F7C}" type="sibTrans" cxnId="{802EBAA1-0B82-4110-BA91-2B21F143BD05}">
      <dgm:prSet/>
      <dgm:spPr/>
      <dgm:t>
        <a:bodyPr/>
        <a:lstStyle/>
        <a:p>
          <a:endParaRPr lang="en-US"/>
        </a:p>
      </dgm:t>
    </dgm:pt>
    <dgm:pt modelId="{367CA02B-8428-4535-AC04-158599279249}">
      <dgm:prSet phldrT="[Text]"/>
      <dgm:spPr/>
      <dgm:t>
        <a:bodyPr/>
        <a:lstStyle/>
        <a:p>
          <a:r>
            <a:rPr lang="en-US"/>
            <a:t>Review plan with Member Services team</a:t>
          </a:r>
        </a:p>
      </dgm:t>
    </dgm:pt>
    <dgm:pt modelId="{7B640EBB-7DF5-48A3-837C-79C9AF80C4F1}" type="parTrans" cxnId="{A3E6EA64-B245-416F-A502-69B5A550E7C4}">
      <dgm:prSet/>
      <dgm:spPr/>
      <dgm:t>
        <a:bodyPr/>
        <a:lstStyle/>
        <a:p>
          <a:endParaRPr lang="en-US"/>
        </a:p>
      </dgm:t>
    </dgm:pt>
    <dgm:pt modelId="{DCD19231-0E08-43D2-8E0D-0987695AF985}" type="sibTrans" cxnId="{A3E6EA64-B245-416F-A502-69B5A550E7C4}">
      <dgm:prSet/>
      <dgm:spPr/>
      <dgm:t>
        <a:bodyPr/>
        <a:lstStyle/>
        <a:p>
          <a:endParaRPr lang="en-US"/>
        </a:p>
      </dgm:t>
    </dgm:pt>
    <dgm:pt modelId="{424C4FF2-DBE5-4733-A23C-645F1236F6EC}">
      <dgm:prSet phldrT="[Text]" custT="1"/>
      <dgm:spPr/>
      <dgm:t>
        <a:bodyPr/>
        <a:lstStyle/>
        <a:p>
          <a:r>
            <a:rPr lang="en-US" sz="1900"/>
            <a:t>Review data</a:t>
          </a:r>
        </a:p>
      </dgm:t>
    </dgm:pt>
    <dgm:pt modelId="{DCD06BEF-50DB-4DCC-8F89-37A35DFE90B0}" type="parTrans" cxnId="{032C4984-922E-4590-BD90-17287F1512AE}">
      <dgm:prSet/>
      <dgm:spPr/>
      <dgm:t>
        <a:bodyPr/>
        <a:lstStyle/>
        <a:p>
          <a:endParaRPr lang="en-US"/>
        </a:p>
      </dgm:t>
    </dgm:pt>
    <dgm:pt modelId="{6064ACEC-9C84-4573-B4BB-332D2034D082}" type="sibTrans" cxnId="{032C4984-922E-4590-BD90-17287F1512AE}">
      <dgm:prSet/>
      <dgm:spPr/>
      <dgm:t>
        <a:bodyPr/>
        <a:lstStyle/>
        <a:p>
          <a:endParaRPr lang="en-US"/>
        </a:p>
      </dgm:t>
    </dgm:pt>
    <dgm:pt modelId="{A7F995A8-BF7C-4E7B-AAE1-08C8F9AD69E8}">
      <dgm:prSet phldrT="[Text]" custT="1"/>
      <dgm:spPr/>
      <dgm:t>
        <a:bodyPr/>
        <a:lstStyle/>
        <a:p>
          <a:r>
            <a:rPr lang="en-US" sz="1900"/>
            <a:t>Identify patterns or themes (takeaways)</a:t>
          </a:r>
        </a:p>
      </dgm:t>
    </dgm:pt>
    <dgm:pt modelId="{8D387B39-9A2B-436F-BF18-21956EE925CE}" type="parTrans" cxnId="{DB730026-088A-44E3-97F5-19002230CCEA}">
      <dgm:prSet/>
      <dgm:spPr/>
      <dgm:t>
        <a:bodyPr/>
        <a:lstStyle/>
        <a:p>
          <a:endParaRPr lang="en-US"/>
        </a:p>
      </dgm:t>
    </dgm:pt>
    <dgm:pt modelId="{856A72AF-B319-498F-9A21-3C2F432DB8F4}" type="sibTrans" cxnId="{DB730026-088A-44E3-97F5-19002230CCEA}">
      <dgm:prSet/>
      <dgm:spPr/>
      <dgm:t>
        <a:bodyPr/>
        <a:lstStyle/>
        <a:p>
          <a:endParaRPr lang="en-US"/>
        </a:p>
      </dgm:t>
    </dgm:pt>
    <dgm:pt modelId="{CD4503C2-674E-4A0B-AD7D-33F041251B41}">
      <dgm:prSet phldrT="[Text]"/>
      <dgm:spPr/>
      <dgm:t>
        <a:bodyPr/>
        <a:lstStyle/>
        <a:p>
          <a:r>
            <a:rPr lang="en-US"/>
            <a:t>Determine most effective method of delivery (training session, documentation, group demo)</a:t>
          </a:r>
        </a:p>
      </dgm:t>
    </dgm:pt>
    <dgm:pt modelId="{B46A2F60-BB5A-4539-8316-21F3C71557B8}" type="parTrans" cxnId="{C73C07F9-7205-400C-9778-FBC684332376}">
      <dgm:prSet/>
      <dgm:spPr/>
      <dgm:t>
        <a:bodyPr/>
        <a:lstStyle/>
        <a:p>
          <a:endParaRPr lang="en-US"/>
        </a:p>
      </dgm:t>
    </dgm:pt>
    <dgm:pt modelId="{4C78E2BD-F915-4CDA-892C-678A080E93D9}" type="sibTrans" cxnId="{C73C07F9-7205-400C-9778-FBC684332376}">
      <dgm:prSet/>
      <dgm:spPr/>
      <dgm:t>
        <a:bodyPr/>
        <a:lstStyle/>
        <a:p>
          <a:endParaRPr lang="en-US"/>
        </a:p>
      </dgm:t>
    </dgm:pt>
    <dgm:pt modelId="{D5BF0879-5E7F-4FC6-954E-85A9A706E678}">
      <dgm:prSet phldrT="[Text]"/>
      <dgm:spPr/>
      <dgm:t>
        <a:bodyPr/>
        <a:lstStyle/>
        <a:p>
          <a:r>
            <a:rPr lang="en-US"/>
            <a:t>Draft Plan</a:t>
          </a:r>
        </a:p>
      </dgm:t>
    </dgm:pt>
    <dgm:pt modelId="{D5C4AF65-8337-44F7-A3D7-9ABFD4AB215B}" type="parTrans" cxnId="{9A48C30A-D9A8-4A30-AFA8-82F371E78598}">
      <dgm:prSet/>
      <dgm:spPr/>
      <dgm:t>
        <a:bodyPr/>
        <a:lstStyle/>
        <a:p>
          <a:endParaRPr lang="en-US"/>
        </a:p>
      </dgm:t>
    </dgm:pt>
    <dgm:pt modelId="{D864FBB7-4466-43C0-AFC9-DAC61202BEBE}" type="sibTrans" cxnId="{9A48C30A-D9A8-4A30-AFA8-82F371E78598}">
      <dgm:prSet/>
      <dgm:spPr/>
      <dgm:t>
        <a:bodyPr/>
        <a:lstStyle/>
        <a:p>
          <a:endParaRPr lang="en-US"/>
        </a:p>
      </dgm:t>
    </dgm:pt>
    <dgm:pt modelId="{7EE55386-3D90-469B-A5E7-35F5F73418AF}">
      <dgm:prSet phldrT="[Text]"/>
      <dgm:spPr/>
      <dgm:t>
        <a:bodyPr/>
        <a:lstStyle/>
        <a:p>
          <a:r>
            <a:rPr lang="en-US"/>
            <a:t>Draft a short list of training sessions and documentation needs, including target dates</a:t>
          </a:r>
        </a:p>
      </dgm:t>
    </dgm:pt>
    <dgm:pt modelId="{8250D550-13B5-47DF-8D6F-3C7A563A3DD0}" type="parTrans" cxnId="{8329F555-850E-4A5C-9550-463A98825310}">
      <dgm:prSet/>
      <dgm:spPr/>
      <dgm:t>
        <a:bodyPr/>
        <a:lstStyle/>
        <a:p>
          <a:endParaRPr lang="en-US"/>
        </a:p>
      </dgm:t>
    </dgm:pt>
    <dgm:pt modelId="{45C9FB6D-188B-4063-9304-BA5869B7600C}" type="sibTrans" cxnId="{8329F555-850E-4A5C-9550-463A98825310}">
      <dgm:prSet/>
      <dgm:spPr/>
      <dgm:t>
        <a:bodyPr/>
        <a:lstStyle/>
        <a:p>
          <a:endParaRPr lang="en-US"/>
        </a:p>
      </dgm:t>
    </dgm:pt>
    <dgm:pt modelId="{9BB998E8-234A-4C49-8FEE-81AA1B7CCB4D}">
      <dgm:prSet phldrT="[Text]"/>
      <dgm:spPr/>
      <dgm:t>
        <a:bodyPr/>
        <a:lstStyle/>
        <a:p>
          <a:r>
            <a:rPr lang="en-US"/>
            <a:t>Assign to Member Services staff based on area of expertise </a:t>
          </a:r>
        </a:p>
      </dgm:t>
    </dgm:pt>
    <dgm:pt modelId="{0FADE790-358E-4D9E-8EF3-E4A3FB21CE0A}" type="parTrans" cxnId="{9BA6065A-3DB3-44C5-90DF-A183284E9DBA}">
      <dgm:prSet/>
      <dgm:spPr/>
      <dgm:t>
        <a:bodyPr/>
        <a:lstStyle/>
        <a:p>
          <a:endParaRPr lang="en-US"/>
        </a:p>
      </dgm:t>
    </dgm:pt>
    <dgm:pt modelId="{29772620-5567-482B-9DCD-3580D619179F}" type="sibTrans" cxnId="{9BA6065A-3DB3-44C5-90DF-A183284E9DBA}">
      <dgm:prSet/>
      <dgm:spPr/>
      <dgm:t>
        <a:bodyPr/>
        <a:lstStyle/>
        <a:p>
          <a:endParaRPr lang="en-US"/>
        </a:p>
      </dgm:t>
    </dgm:pt>
    <dgm:pt modelId="{9E10B86A-095A-4020-958C-B4B2DAF205BA}">
      <dgm:prSet phldrT="[Text]"/>
      <dgm:spPr/>
      <dgm:t>
        <a:bodyPr/>
        <a:lstStyle/>
        <a:p>
          <a:r>
            <a:rPr lang="en-US"/>
            <a:t>Finalize dates</a:t>
          </a:r>
        </a:p>
      </dgm:t>
    </dgm:pt>
    <dgm:pt modelId="{11FEC6F9-4A1A-4F8A-ACCE-8CD6CD118B6E}" type="parTrans" cxnId="{02A06F0B-76EB-49A0-AB76-7862435DA327}">
      <dgm:prSet/>
      <dgm:spPr/>
      <dgm:t>
        <a:bodyPr/>
        <a:lstStyle/>
        <a:p>
          <a:endParaRPr lang="en-US"/>
        </a:p>
      </dgm:t>
    </dgm:pt>
    <dgm:pt modelId="{86A8066F-83F9-4EDC-B93B-520034CDD9E7}" type="sibTrans" cxnId="{02A06F0B-76EB-49A0-AB76-7862435DA327}">
      <dgm:prSet/>
      <dgm:spPr/>
      <dgm:t>
        <a:bodyPr/>
        <a:lstStyle/>
        <a:p>
          <a:endParaRPr lang="en-US"/>
        </a:p>
      </dgm:t>
    </dgm:pt>
    <dgm:pt modelId="{6446DB8E-88AC-4A33-AB5F-4F3FE37E5994}" type="pres">
      <dgm:prSet presAssocID="{61E2D0FD-C906-4974-A978-EA31622313AA}" presName="linearFlow" presStyleCnt="0">
        <dgm:presLayoutVars>
          <dgm:dir/>
          <dgm:animLvl val="lvl"/>
          <dgm:resizeHandles val="exact"/>
        </dgm:presLayoutVars>
      </dgm:prSet>
      <dgm:spPr/>
    </dgm:pt>
    <dgm:pt modelId="{B38459D1-7E7E-4636-9E55-B91C7CB4775A}" type="pres">
      <dgm:prSet presAssocID="{AE5A6FAE-EF6F-466B-9FAE-A622BC4A074C}" presName="composite" presStyleCnt="0"/>
      <dgm:spPr/>
    </dgm:pt>
    <dgm:pt modelId="{CEE97D1A-123D-4820-BB37-848303498695}" type="pres">
      <dgm:prSet presAssocID="{AE5A6FAE-EF6F-466B-9FAE-A622BC4A074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A4944D7-FECE-4A9E-B904-AF401517072E}" type="pres">
      <dgm:prSet presAssocID="{AE5A6FAE-EF6F-466B-9FAE-A622BC4A074C}" presName="descendantText" presStyleLbl="alignAcc1" presStyleIdx="0" presStyleCnt="4">
        <dgm:presLayoutVars>
          <dgm:bulletEnabled val="1"/>
        </dgm:presLayoutVars>
      </dgm:prSet>
      <dgm:spPr/>
    </dgm:pt>
    <dgm:pt modelId="{624F2679-547A-4627-9FF7-703216313D48}" type="pres">
      <dgm:prSet presAssocID="{2AE261CE-BE52-4D45-A75D-E68D24994BF3}" presName="sp" presStyleCnt="0"/>
      <dgm:spPr/>
    </dgm:pt>
    <dgm:pt modelId="{E905141B-969B-4CAF-B250-A4B5A9D41DF9}" type="pres">
      <dgm:prSet presAssocID="{DE081411-85EB-4284-818D-1AA9F75D3919}" presName="composite" presStyleCnt="0"/>
      <dgm:spPr/>
    </dgm:pt>
    <dgm:pt modelId="{48EEF056-77C9-4484-9561-F030C7C2ACB0}" type="pres">
      <dgm:prSet presAssocID="{DE081411-85EB-4284-818D-1AA9F75D391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72DDC0D-0794-408E-9357-800D717E93BC}" type="pres">
      <dgm:prSet presAssocID="{DE081411-85EB-4284-818D-1AA9F75D3919}" presName="descendantText" presStyleLbl="alignAcc1" presStyleIdx="1" presStyleCnt="4">
        <dgm:presLayoutVars>
          <dgm:bulletEnabled val="1"/>
        </dgm:presLayoutVars>
      </dgm:prSet>
      <dgm:spPr/>
    </dgm:pt>
    <dgm:pt modelId="{E907973D-AC16-4F51-B3AE-622097DD4EB8}" type="pres">
      <dgm:prSet presAssocID="{3101E584-936D-4085-BAE0-5EC5141484B9}" presName="sp" presStyleCnt="0"/>
      <dgm:spPr/>
    </dgm:pt>
    <dgm:pt modelId="{EA6BCB7A-B768-4E63-9FE1-0C894CE74EBB}" type="pres">
      <dgm:prSet presAssocID="{D5BF0879-5E7F-4FC6-954E-85A9A706E678}" presName="composite" presStyleCnt="0"/>
      <dgm:spPr/>
    </dgm:pt>
    <dgm:pt modelId="{D1324C16-4812-4D8A-A7FC-72DA5C6BFCCA}" type="pres">
      <dgm:prSet presAssocID="{D5BF0879-5E7F-4FC6-954E-85A9A706E67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1AC05E2-B188-4537-B35D-0B645CD49D37}" type="pres">
      <dgm:prSet presAssocID="{D5BF0879-5E7F-4FC6-954E-85A9A706E678}" presName="descendantText" presStyleLbl="alignAcc1" presStyleIdx="2" presStyleCnt="4">
        <dgm:presLayoutVars>
          <dgm:bulletEnabled val="1"/>
        </dgm:presLayoutVars>
      </dgm:prSet>
      <dgm:spPr/>
    </dgm:pt>
    <dgm:pt modelId="{53889D22-1FA2-4F67-AF3D-F0BD5948D300}" type="pres">
      <dgm:prSet presAssocID="{D864FBB7-4466-43C0-AFC9-DAC61202BEBE}" presName="sp" presStyleCnt="0"/>
      <dgm:spPr/>
    </dgm:pt>
    <dgm:pt modelId="{C06C7E34-3190-4D0C-8737-643AA0D68235}" type="pres">
      <dgm:prSet presAssocID="{8713DF74-BDD6-42F5-B918-B300E8690CB6}" presName="composite" presStyleCnt="0"/>
      <dgm:spPr/>
    </dgm:pt>
    <dgm:pt modelId="{C7D64963-A71F-49DC-AE13-EA7542EF931E}" type="pres">
      <dgm:prSet presAssocID="{8713DF74-BDD6-42F5-B918-B300E8690CB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8F2A874-29A2-489A-BE2C-5DC70B105529}" type="pres">
      <dgm:prSet presAssocID="{8713DF74-BDD6-42F5-B918-B300E8690CB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A48C30A-D9A8-4A30-AFA8-82F371E78598}" srcId="{61E2D0FD-C906-4974-A978-EA31622313AA}" destId="{D5BF0879-5E7F-4FC6-954E-85A9A706E678}" srcOrd="2" destOrd="0" parTransId="{D5C4AF65-8337-44F7-A3D7-9ABFD4AB215B}" sibTransId="{D864FBB7-4466-43C0-AFC9-DAC61202BEBE}"/>
    <dgm:cxn modelId="{02A06F0B-76EB-49A0-AB76-7862435DA327}" srcId="{8713DF74-BDD6-42F5-B918-B300E8690CB6}" destId="{9E10B86A-095A-4020-958C-B4B2DAF205BA}" srcOrd="1" destOrd="0" parTransId="{11FEC6F9-4A1A-4F8A-ACCE-8CD6CD118B6E}" sibTransId="{86A8066F-83F9-4EDC-B93B-520034CDD9E7}"/>
    <dgm:cxn modelId="{34B45B0D-531F-40A0-BC41-A813D572356D}" type="presOf" srcId="{AE5A6FAE-EF6F-466B-9FAE-A622BC4A074C}" destId="{CEE97D1A-123D-4820-BB37-848303498695}" srcOrd="0" destOrd="0" presId="urn:microsoft.com/office/officeart/2005/8/layout/chevron2"/>
    <dgm:cxn modelId="{36345512-9E63-4371-AF5E-67B264926352}" type="presOf" srcId="{BE1387CC-B362-471D-A011-EA85D1389F83}" destId="{4A4944D7-FECE-4A9E-B904-AF401517072E}" srcOrd="0" destOrd="0" presId="urn:microsoft.com/office/officeart/2005/8/layout/chevron2"/>
    <dgm:cxn modelId="{86977A1A-231C-43AD-94CA-3242851B203B}" type="presOf" srcId="{CD4503C2-674E-4A0B-AD7D-33F041251B41}" destId="{F72DDC0D-0794-408E-9357-800D717E93BC}" srcOrd="0" destOrd="1" presId="urn:microsoft.com/office/officeart/2005/8/layout/chevron2"/>
    <dgm:cxn modelId="{DB730026-088A-44E3-97F5-19002230CCEA}" srcId="{AE5A6FAE-EF6F-466B-9FAE-A622BC4A074C}" destId="{A7F995A8-BF7C-4E7B-AAE1-08C8F9AD69E8}" srcOrd="2" destOrd="0" parTransId="{8D387B39-9A2B-436F-BF18-21956EE925CE}" sibTransId="{856A72AF-B319-498F-9A21-3C2F432DB8F4}"/>
    <dgm:cxn modelId="{3A024E2B-18FA-4EE8-B5A1-D8EC13915108}" type="presOf" srcId="{3E8ECE4D-22CE-4D33-8898-122CC3C98DE4}" destId="{F72DDC0D-0794-408E-9357-800D717E93BC}" srcOrd="0" destOrd="0" presId="urn:microsoft.com/office/officeart/2005/8/layout/chevron2"/>
    <dgm:cxn modelId="{F1951B3A-E3FB-49FD-997F-5A71BF379617}" srcId="{61E2D0FD-C906-4974-A978-EA31622313AA}" destId="{DE081411-85EB-4284-818D-1AA9F75D3919}" srcOrd="1" destOrd="0" parTransId="{3DD7E432-D41D-4843-AFC2-957C6ADD93C8}" sibTransId="{3101E584-936D-4085-BAE0-5EC5141484B9}"/>
    <dgm:cxn modelId="{2B814A42-6311-41EA-B536-3A019FD775D1}" srcId="{AE5A6FAE-EF6F-466B-9FAE-A622BC4A074C}" destId="{BE1387CC-B362-471D-A011-EA85D1389F83}" srcOrd="0" destOrd="0" parTransId="{99663C39-ADAB-482E-ABBB-FB50FFD3A07A}" sibTransId="{B9692D16-A7C0-445E-B5E3-2889E057C7E4}"/>
    <dgm:cxn modelId="{A3E6EA64-B245-416F-A502-69B5A550E7C4}" srcId="{8713DF74-BDD6-42F5-B918-B300E8690CB6}" destId="{367CA02B-8428-4535-AC04-158599279249}" srcOrd="0" destOrd="0" parTransId="{7B640EBB-7DF5-48A3-837C-79C9AF80C4F1}" sibTransId="{DCD19231-0E08-43D2-8E0D-0987695AF985}"/>
    <dgm:cxn modelId="{4A020847-4DBC-4295-8AB6-CA7BB0D2C215}" srcId="{DE081411-85EB-4284-818D-1AA9F75D3919}" destId="{3E8ECE4D-22CE-4D33-8898-122CC3C98DE4}" srcOrd="0" destOrd="0" parTransId="{375F522C-9E39-4E1C-BE73-7C9DCCB952C3}" sibTransId="{F5B2855E-A58F-4CDD-9F6D-EEBB8764330B}"/>
    <dgm:cxn modelId="{31CBD76C-EE7A-45D3-B1C1-FB2029C8FB53}" type="presOf" srcId="{A7F995A8-BF7C-4E7B-AAE1-08C8F9AD69E8}" destId="{4A4944D7-FECE-4A9E-B904-AF401517072E}" srcOrd="0" destOrd="2" presId="urn:microsoft.com/office/officeart/2005/8/layout/chevron2"/>
    <dgm:cxn modelId="{0C7F7050-47CC-4E15-AAA9-27C408F897B1}" srcId="{61E2D0FD-C906-4974-A978-EA31622313AA}" destId="{AE5A6FAE-EF6F-466B-9FAE-A622BC4A074C}" srcOrd="0" destOrd="0" parTransId="{EA45CC8B-C512-48E2-8700-07C77A57B34D}" sibTransId="{2AE261CE-BE52-4D45-A75D-E68D24994BF3}"/>
    <dgm:cxn modelId="{AA7BBB72-90D3-4331-9E9B-180BA99640CE}" type="presOf" srcId="{DE081411-85EB-4284-818D-1AA9F75D3919}" destId="{48EEF056-77C9-4484-9561-F030C7C2ACB0}" srcOrd="0" destOrd="0" presId="urn:microsoft.com/office/officeart/2005/8/layout/chevron2"/>
    <dgm:cxn modelId="{8329F555-850E-4A5C-9550-463A98825310}" srcId="{D5BF0879-5E7F-4FC6-954E-85A9A706E678}" destId="{7EE55386-3D90-469B-A5E7-35F5F73418AF}" srcOrd="0" destOrd="0" parTransId="{8250D550-13B5-47DF-8D6F-3C7A563A3DD0}" sibTransId="{45C9FB6D-188B-4063-9304-BA5869B7600C}"/>
    <dgm:cxn modelId="{9BA6065A-3DB3-44C5-90DF-A183284E9DBA}" srcId="{D5BF0879-5E7F-4FC6-954E-85A9A706E678}" destId="{9BB998E8-234A-4C49-8FEE-81AA1B7CCB4D}" srcOrd="1" destOrd="0" parTransId="{0FADE790-358E-4D9E-8EF3-E4A3FB21CE0A}" sibTransId="{29772620-5567-482B-9DCD-3580D619179F}"/>
    <dgm:cxn modelId="{6C53385A-20F9-46A1-AE17-0AE142F72D53}" type="presOf" srcId="{7EE55386-3D90-469B-A5E7-35F5F73418AF}" destId="{31AC05E2-B188-4537-B35D-0B645CD49D37}" srcOrd="0" destOrd="0" presId="urn:microsoft.com/office/officeart/2005/8/layout/chevron2"/>
    <dgm:cxn modelId="{032C4984-922E-4590-BD90-17287F1512AE}" srcId="{AE5A6FAE-EF6F-466B-9FAE-A622BC4A074C}" destId="{424C4FF2-DBE5-4733-A23C-645F1236F6EC}" srcOrd="1" destOrd="0" parTransId="{DCD06BEF-50DB-4DCC-8F89-37A35DFE90B0}" sibTransId="{6064ACEC-9C84-4573-B4BB-332D2034D082}"/>
    <dgm:cxn modelId="{802EBAA1-0B82-4110-BA91-2B21F143BD05}" srcId="{61E2D0FD-C906-4974-A978-EA31622313AA}" destId="{8713DF74-BDD6-42F5-B918-B300E8690CB6}" srcOrd="3" destOrd="0" parTransId="{FACD7E4E-42E6-4447-9427-9EE848A88E63}" sibTransId="{35703ADA-1FFB-4240-A65A-F595CF7C9F7C}"/>
    <dgm:cxn modelId="{70E678A8-4318-4E59-8670-691D8DDEA24C}" type="presOf" srcId="{9BB998E8-234A-4C49-8FEE-81AA1B7CCB4D}" destId="{31AC05E2-B188-4537-B35D-0B645CD49D37}" srcOrd="0" destOrd="1" presId="urn:microsoft.com/office/officeart/2005/8/layout/chevron2"/>
    <dgm:cxn modelId="{6BAFA4B1-661E-48BD-AB30-9F7EBC348002}" type="presOf" srcId="{61E2D0FD-C906-4974-A978-EA31622313AA}" destId="{6446DB8E-88AC-4A33-AB5F-4F3FE37E5994}" srcOrd="0" destOrd="0" presId="urn:microsoft.com/office/officeart/2005/8/layout/chevron2"/>
    <dgm:cxn modelId="{F999D7B9-A04E-41B7-984E-4AC27469E1BC}" type="presOf" srcId="{D5BF0879-5E7F-4FC6-954E-85A9A706E678}" destId="{D1324C16-4812-4D8A-A7FC-72DA5C6BFCCA}" srcOrd="0" destOrd="0" presId="urn:microsoft.com/office/officeart/2005/8/layout/chevron2"/>
    <dgm:cxn modelId="{4BFD29C3-740E-4D57-8395-CB946B7411A9}" type="presOf" srcId="{8713DF74-BDD6-42F5-B918-B300E8690CB6}" destId="{C7D64963-A71F-49DC-AE13-EA7542EF931E}" srcOrd="0" destOrd="0" presId="urn:microsoft.com/office/officeart/2005/8/layout/chevron2"/>
    <dgm:cxn modelId="{DDD1B9E7-B9EF-4438-B764-67E35042A370}" type="presOf" srcId="{9E10B86A-095A-4020-958C-B4B2DAF205BA}" destId="{88F2A874-29A2-489A-BE2C-5DC70B105529}" srcOrd="0" destOrd="1" presId="urn:microsoft.com/office/officeart/2005/8/layout/chevron2"/>
    <dgm:cxn modelId="{521EBFE9-70A0-47E3-AB8F-20F481F2F139}" type="presOf" srcId="{367CA02B-8428-4535-AC04-158599279249}" destId="{88F2A874-29A2-489A-BE2C-5DC70B105529}" srcOrd="0" destOrd="0" presId="urn:microsoft.com/office/officeart/2005/8/layout/chevron2"/>
    <dgm:cxn modelId="{7A602CF7-41CF-4159-B78B-4D7AB7848B1C}" type="presOf" srcId="{424C4FF2-DBE5-4733-A23C-645F1236F6EC}" destId="{4A4944D7-FECE-4A9E-B904-AF401517072E}" srcOrd="0" destOrd="1" presId="urn:microsoft.com/office/officeart/2005/8/layout/chevron2"/>
    <dgm:cxn modelId="{C73C07F9-7205-400C-9778-FBC684332376}" srcId="{DE081411-85EB-4284-818D-1AA9F75D3919}" destId="{CD4503C2-674E-4A0B-AD7D-33F041251B41}" srcOrd="1" destOrd="0" parTransId="{B46A2F60-BB5A-4539-8316-21F3C71557B8}" sibTransId="{4C78E2BD-F915-4CDA-892C-678A080E93D9}"/>
    <dgm:cxn modelId="{44D02E9F-40E4-41EF-8FF8-5153BA331993}" type="presParOf" srcId="{6446DB8E-88AC-4A33-AB5F-4F3FE37E5994}" destId="{B38459D1-7E7E-4636-9E55-B91C7CB4775A}" srcOrd="0" destOrd="0" presId="urn:microsoft.com/office/officeart/2005/8/layout/chevron2"/>
    <dgm:cxn modelId="{45E27A75-0657-4057-9B6F-A8D25B4C50E3}" type="presParOf" srcId="{B38459D1-7E7E-4636-9E55-B91C7CB4775A}" destId="{CEE97D1A-123D-4820-BB37-848303498695}" srcOrd="0" destOrd="0" presId="urn:microsoft.com/office/officeart/2005/8/layout/chevron2"/>
    <dgm:cxn modelId="{92EA5FF0-1571-4697-BF1B-98CB4128095C}" type="presParOf" srcId="{B38459D1-7E7E-4636-9E55-B91C7CB4775A}" destId="{4A4944D7-FECE-4A9E-B904-AF401517072E}" srcOrd="1" destOrd="0" presId="urn:microsoft.com/office/officeart/2005/8/layout/chevron2"/>
    <dgm:cxn modelId="{D08F3AC7-25B3-4699-B4E2-5386D8F2A011}" type="presParOf" srcId="{6446DB8E-88AC-4A33-AB5F-4F3FE37E5994}" destId="{624F2679-547A-4627-9FF7-703216313D48}" srcOrd="1" destOrd="0" presId="urn:microsoft.com/office/officeart/2005/8/layout/chevron2"/>
    <dgm:cxn modelId="{1D963763-77FF-491F-BBD0-7D06B852122E}" type="presParOf" srcId="{6446DB8E-88AC-4A33-AB5F-4F3FE37E5994}" destId="{E905141B-969B-4CAF-B250-A4B5A9D41DF9}" srcOrd="2" destOrd="0" presId="urn:microsoft.com/office/officeart/2005/8/layout/chevron2"/>
    <dgm:cxn modelId="{C2593C9D-FED5-49ED-8881-EE75C97ABC85}" type="presParOf" srcId="{E905141B-969B-4CAF-B250-A4B5A9D41DF9}" destId="{48EEF056-77C9-4484-9561-F030C7C2ACB0}" srcOrd="0" destOrd="0" presId="urn:microsoft.com/office/officeart/2005/8/layout/chevron2"/>
    <dgm:cxn modelId="{3E1500AE-EEB9-42BB-823D-672E868E187E}" type="presParOf" srcId="{E905141B-969B-4CAF-B250-A4B5A9D41DF9}" destId="{F72DDC0D-0794-408E-9357-800D717E93BC}" srcOrd="1" destOrd="0" presId="urn:microsoft.com/office/officeart/2005/8/layout/chevron2"/>
    <dgm:cxn modelId="{91EB4E92-AC0A-40BD-B23D-824407D657D7}" type="presParOf" srcId="{6446DB8E-88AC-4A33-AB5F-4F3FE37E5994}" destId="{E907973D-AC16-4F51-B3AE-622097DD4EB8}" srcOrd="3" destOrd="0" presId="urn:microsoft.com/office/officeart/2005/8/layout/chevron2"/>
    <dgm:cxn modelId="{FE5279E3-BB7D-4D49-B8C7-594562EDC787}" type="presParOf" srcId="{6446DB8E-88AC-4A33-AB5F-4F3FE37E5994}" destId="{EA6BCB7A-B768-4E63-9FE1-0C894CE74EBB}" srcOrd="4" destOrd="0" presId="urn:microsoft.com/office/officeart/2005/8/layout/chevron2"/>
    <dgm:cxn modelId="{610F643C-33A8-43E5-A6DC-45FD6EA66EDC}" type="presParOf" srcId="{EA6BCB7A-B768-4E63-9FE1-0C894CE74EBB}" destId="{D1324C16-4812-4D8A-A7FC-72DA5C6BFCCA}" srcOrd="0" destOrd="0" presId="urn:microsoft.com/office/officeart/2005/8/layout/chevron2"/>
    <dgm:cxn modelId="{3A7656C6-48AF-4C8B-9971-1025D9C2C021}" type="presParOf" srcId="{EA6BCB7A-B768-4E63-9FE1-0C894CE74EBB}" destId="{31AC05E2-B188-4537-B35D-0B645CD49D37}" srcOrd="1" destOrd="0" presId="urn:microsoft.com/office/officeart/2005/8/layout/chevron2"/>
    <dgm:cxn modelId="{838E33E4-062F-45EC-8987-ABCAF20186A3}" type="presParOf" srcId="{6446DB8E-88AC-4A33-AB5F-4F3FE37E5994}" destId="{53889D22-1FA2-4F67-AF3D-F0BD5948D300}" srcOrd="5" destOrd="0" presId="urn:microsoft.com/office/officeart/2005/8/layout/chevron2"/>
    <dgm:cxn modelId="{EA020C1D-CE73-458B-B38C-0D7F30916D3E}" type="presParOf" srcId="{6446DB8E-88AC-4A33-AB5F-4F3FE37E5994}" destId="{C06C7E34-3190-4D0C-8737-643AA0D68235}" srcOrd="6" destOrd="0" presId="urn:microsoft.com/office/officeart/2005/8/layout/chevron2"/>
    <dgm:cxn modelId="{E460FEA6-FBDC-4212-B18F-6883EDFC31AE}" type="presParOf" srcId="{C06C7E34-3190-4D0C-8737-643AA0D68235}" destId="{C7D64963-A71F-49DC-AE13-EA7542EF931E}" srcOrd="0" destOrd="0" presId="urn:microsoft.com/office/officeart/2005/8/layout/chevron2"/>
    <dgm:cxn modelId="{A8F1EA62-D9FA-4892-961D-14EA9F4E47CF}" type="presParOf" srcId="{C06C7E34-3190-4D0C-8737-643AA0D68235}" destId="{88F2A874-29A2-489A-BE2C-5DC70B1055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6DE2C-877A-42DA-81B5-68CAACFC87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472DC8-C7B6-43AF-8B65-EE5F2FCD7A0B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/>
            <a:t>Migrations</a:t>
          </a:r>
        </a:p>
      </dgm:t>
    </dgm:pt>
    <dgm:pt modelId="{DBD66EE6-A771-4E34-AA5D-671B65EC9537}" type="parTrans" cxnId="{810CF5E1-6078-4ACC-8217-EB351105F632}">
      <dgm:prSet/>
      <dgm:spPr/>
      <dgm:t>
        <a:bodyPr/>
        <a:lstStyle/>
        <a:p>
          <a:endParaRPr lang="en-US"/>
        </a:p>
      </dgm:t>
    </dgm:pt>
    <dgm:pt modelId="{E87FC30C-B1CC-48DD-9069-4A08460FF02D}" type="sibTrans" cxnId="{810CF5E1-6078-4ACC-8217-EB351105F632}">
      <dgm:prSet/>
      <dgm:spPr/>
      <dgm:t>
        <a:bodyPr/>
        <a:lstStyle/>
        <a:p>
          <a:endParaRPr lang="en-US"/>
        </a:p>
      </dgm:t>
    </dgm:pt>
    <dgm:pt modelId="{EBE67710-AA24-478F-A7CB-9E19A7CDAE15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/>
            <a:t>New library migrations</a:t>
          </a:r>
        </a:p>
      </dgm:t>
    </dgm:pt>
    <dgm:pt modelId="{D5E8F5FD-BF78-46CF-A926-9B602A19C417}" type="parTrans" cxnId="{C9023935-5927-407A-B594-7A83813E9691}">
      <dgm:prSet/>
      <dgm:spPr/>
      <dgm:t>
        <a:bodyPr/>
        <a:lstStyle/>
        <a:p>
          <a:endParaRPr lang="en-US"/>
        </a:p>
      </dgm:t>
    </dgm:pt>
    <dgm:pt modelId="{1260CC20-CCEA-4AEE-B444-F04B0AF3CC2E}" type="sibTrans" cxnId="{C9023935-5927-407A-B594-7A83813E9691}">
      <dgm:prSet/>
      <dgm:spPr/>
      <dgm:t>
        <a:bodyPr/>
        <a:lstStyle/>
        <a:p>
          <a:endParaRPr lang="en-US"/>
        </a:p>
      </dgm:t>
    </dgm:pt>
    <dgm:pt modelId="{6F025413-FCC4-4508-B039-63FB87C3AB49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 i="0"/>
            <a:t>New Services or Resources</a:t>
          </a:r>
          <a:endParaRPr lang="en-US" b="1"/>
        </a:p>
      </dgm:t>
    </dgm:pt>
    <dgm:pt modelId="{B25B2A10-EAA5-4D1D-8C1D-C44119C8EEA9}" type="parTrans" cxnId="{33D740A7-A776-40B7-9BDC-2DE4A7BEC2E8}">
      <dgm:prSet/>
      <dgm:spPr/>
      <dgm:t>
        <a:bodyPr/>
        <a:lstStyle/>
        <a:p>
          <a:endParaRPr lang="en-US"/>
        </a:p>
      </dgm:t>
    </dgm:pt>
    <dgm:pt modelId="{72A15C3E-33A8-4BD9-AC24-259952205FE3}" type="sibTrans" cxnId="{33D740A7-A776-40B7-9BDC-2DE4A7BEC2E8}">
      <dgm:prSet/>
      <dgm:spPr/>
      <dgm:t>
        <a:bodyPr/>
        <a:lstStyle/>
        <a:p>
          <a:endParaRPr lang="en-US"/>
        </a:p>
      </dgm:t>
    </dgm:pt>
    <dgm:pt modelId="{E192D17B-3559-4158-B6A5-55318319A41B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/>
            <a:t>Polaris upgrades</a:t>
          </a:r>
        </a:p>
      </dgm:t>
    </dgm:pt>
    <dgm:pt modelId="{21AB357D-7FE7-4586-85E6-CEF009BA5925}" type="parTrans" cxnId="{BF4B650B-1F2C-4A82-A60B-1E58087152FC}">
      <dgm:prSet/>
      <dgm:spPr/>
      <dgm:t>
        <a:bodyPr/>
        <a:lstStyle/>
        <a:p>
          <a:endParaRPr lang="en-US"/>
        </a:p>
      </dgm:t>
    </dgm:pt>
    <dgm:pt modelId="{87C13682-7FD8-4EEB-83D6-E7A615B0EB91}" type="sibTrans" cxnId="{BF4B650B-1F2C-4A82-A60B-1E58087152FC}">
      <dgm:prSet/>
      <dgm:spPr/>
      <dgm:t>
        <a:bodyPr/>
        <a:lstStyle/>
        <a:p>
          <a:endParaRPr lang="en-US"/>
        </a:p>
      </dgm:t>
    </dgm:pt>
    <dgm:pt modelId="{522B90FB-DE6C-4620-B4CE-D0933AB23DE8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/>
            <a:t>New service rollout</a:t>
          </a:r>
        </a:p>
      </dgm:t>
    </dgm:pt>
    <dgm:pt modelId="{DDDBB603-64B2-4703-9DEB-EA4CD83492A0}" type="parTrans" cxnId="{F0D76D6A-8EC2-4C76-B443-C31CEBFD8971}">
      <dgm:prSet/>
      <dgm:spPr/>
      <dgm:t>
        <a:bodyPr/>
        <a:lstStyle/>
        <a:p>
          <a:endParaRPr lang="en-US"/>
        </a:p>
      </dgm:t>
    </dgm:pt>
    <dgm:pt modelId="{935A8A9F-E82E-4405-88A7-0585417473CA}" type="sibTrans" cxnId="{F0D76D6A-8EC2-4C76-B443-C31CEBFD8971}">
      <dgm:prSet/>
      <dgm:spPr/>
      <dgm:t>
        <a:bodyPr/>
        <a:lstStyle/>
        <a:p>
          <a:endParaRPr lang="en-US"/>
        </a:p>
      </dgm:t>
    </dgm:pt>
    <dgm:pt modelId="{76A990C1-6F88-41BF-A59A-0F70C178EDB0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b="1"/>
            <a:t>Requests</a:t>
          </a:r>
        </a:p>
      </dgm:t>
    </dgm:pt>
    <dgm:pt modelId="{2EB58447-CBD3-47F0-B600-B5AD95D73428}" type="parTrans" cxnId="{B88D080B-1EB0-4577-B2D7-82048FDFEAE8}">
      <dgm:prSet/>
      <dgm:spPr/>
      <dgm:t>
        <a:bodyPr/>
        <a:lstStyle/>
        <a:p>
          <a:endParaRPr lang="en-US"/>
        </a:p>
      </dgm:t>
    </dgm:pt>
    <dgm:pt modelId="{F0EA704E-3BB0-4AED-B1A8-3AB65A3E9752}" type="sibTrans" cxnId="{B88D080B-1EB0-4577-B2D7-82048FDFEAE8}">
      <dgm:prSet/>
      <dgm:spPr/>
      <dgm:t>
        <a:bodyPr/>
        <a:lstStyle/>
        <a:p>
          <a:endParaRPr lang="en-US"/>
        </a:p>
      </dgm:t>
    </dgm:pt>
    <dgm:pt modelId="{8F5457CE-08D3-4372-A9B9-E0B0BF536FA7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2400"/>
            <a:t>Requests from libraries for specialized training</a:t>
          </a:r>
        </a:p>
      </dgm:t>
    </dgm:pt>
    <dgm:pt modelId="{34569FA0-1055-4C72-8E4A-347B3593574C}" type="parTrans" cxnId="{B4CA03C5-BDBE-499E-9BCD-0074A44FCB97}">
      <dgm:prSet/>
      <dgm:spPr/>
      <dgm:t>
        <a:bodyPr/>
        <a:lstStyle/>
        <a:p>
          <a:endParaRPr lang="en-US"/>
        </a:p>
      </dgm:t>
    </dgm:pt>
    <dgm:pt modelId="{A15BB263-17E8-4108-BF4A-B936697B4FEA}" type="sibTrans" cxnId="{B4CA03C5-BDBE-499E-9BCD-0074A44FCB97}">
      <dgm:prSet/>
      <dgm:spPr/>
      <dgm:t>
        <a:bodyPr/>
        <a:lstStyle/>
        <a:p>
          <a:endParaRPr lang="en-US"/>
        </a:p>
      </dgm:t>
    </dgm:pt>
    <dgm:pt modelId="{FBA37BF8-4590-4936-9D37-D110E8404FBA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400"/>
            <a:t>Migration to new ILS</a:t>
          </a:r>
        </a:p>
      </dgm:t>
    </dgm:pt>
    <dgm:pt modelId="{440A54CE-7AFE-4AFF-A285-1C14A2780270}" type="parTrans" cxnId="{05EB7C18-D3CF-43E2-8609-45E5F65C888E}">
      <dgm:prSet/>
      <dgm:spPr/>
      <dgm:t>
        <a:bodyPr/>
        <a:lstStyle/>
        <a:p>
          <a:endParaRPr lang="en-US"/>
        </a:p>
      </dgm:t>
    </dgm:pt>
    <dgm:pt modelId="{0527A283-C274-4DF5-84B6-60C3296BABC0}" type="sibTrans" cxnId="{05EB7C18-D3CF-43E2-8609-45E5F65C888E}">
      <dgm:prSet/>
      <dgm:spPr/>
      <dgm:t>
        <a:bodyPr/>
        <a:lstStyle/>
        <a:p>
          <a:endParaRPr lang="en-US"/>
        </a:p>
      </dgm:t>
    </dgm:pt>
    <dgm:pt modelId="{E556CB05-A6E3-4212-8139-968B74502652}" type="pres">
      <dgm:prSet presAssocID="{A996DE2C-877A-42DA-81B5-68CAACFC879A}" presName="Name0" presStyleCnt="0">
        <dgm:presLayoutVars>
          <dgm:dir/>
          <dgm:animLvl val="lvl"/>
          <dgm:resizeHandles val="exact"/>
        </dgm:presLayoutVars>
      </dgm:prSet>
      <dgm:spPr/>
    </dgm:pt>
    <dgm:pt modelId="{AF29DFFA-9616-4EC3-9D66-C324E8E60DDC}" type="pres">
      <dgm:prSet presAssocID="{07472DC8-C7B6-43AF-8B65-EE5F2FCD7A0B}" presName="composite" presStyleCnt="0"/>
      <dgm:spPr/>
    </dgm:pt>
    <dgm:pt modelId="{FA82FE47-6476-4A43-9ED3-77187D39FD8E}" type="pres">
      <dgm:prSet presAssocID="{07472DC8-C7B6-43AF-8B65-EE5F2FCD7A0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551F4EA-DE48-4449-823A-F90166E5E073}" type="pres">
      <dgm:prSet presAssocID="{07472DC8-C7B6-43AF-8B65-EE5F2FCD7A0B}" presName="desTx" presStyleLbl="alignAccFollowNode1" presStyleIdx="0" presStyleCnt="3">
        <dgm:presLayoutVars>
          <dgm:bulletEnabled val="1"/>
        </dgm:presLayoutVars>
      </dgm:prSet>
      <dgm:spPr/>
    </dgm:pt>
    <dgm:pt modelId="{73C85AEE-95A6-4F58-8F49-499B7DAF0CBF}" type="pres">
      <dgm:prSet presAssocID="{E87FC30C-B1CC-48DD-9069-4A08460FF02D}" presName="space" presStyleCnt="0"/>
      <dgm:spPr/>
    </dgm:pt>
    <dgm:pt modelId="{153B33BD-DD4A-4FDC-97FE-638CCD147095}" type="pres">
      <dgm:prSet presAssocID="{6F025413-FCC4-4508-B039-63FB87C3AB49}" presName="composite" presStyleCnt="0"/>
      <dgm:spPr/>
    </dgm:pt>
    <dgm:pt modelId="{245FCA39-8824-453C-8D9A-F9EC95382D0F}" type="pres">
      <dgm:prSet presAssocID="{6F025413-FCC4-4508-B039-63FB87C3AB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02C4079-81EE-48E7-84DF-5D645232657D}" type="pres">
      <dgm:prSet presAssocID="{6F025413-FCC4-4508-B039-63FB87C3AB49}" presName="desTx" presStyleLbl="alignAccFollowNode1" presStyleIdx="1" presStyleCnt="3">
        <dgm:presLayoutVars>
          <dgm:bulletEnabled val="1"/>
        </dgm:presLayoutVars>
      </dgm:prSet>
      <dgm:spPr/>
    </dgm:pt>
    <dgm:pt modelId="{6EF59DD9-A2FE-40A1-9932-3C1D7470CA39}" type="pres">
      <dgm:prSet presAssocID="{72A15C3E-33A8-4BD9-AC24-259952205FE3}" presName="space" presStyleCnt="0"/>
      <dgm:spPr/>
    </dgm:pt>
    <dgm:pt modelId="{B2B56F9D-1BDB-47AB-8E1E-B35DC04C231A}" type="pres">
      <dgm:prSet presAssocID="{76A990C1-6F88-41BF-A59A-0F70C178EDB0}" presName="composite" presStyleCnt="0"/>
      <dgm:spPr/>
    </dgm:pt>
    <dgm:pt modelId="{BB523C27-DC17-4733-9573-CE8A0DC154B5}" type="pres">
      <dgm:prSet presAssocID="{76A990C1-6F88-41BF-A59A-0F70C178ED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5A77781-56E4-492F-8770-732BC1344CC6}" type="pres">
      <dgm:prSet presAssocID="{76A990C1-6F88-41BF-A59A-0F70C178EDB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8D080B-1EB0-4577-B2D7-82048FDFEAE8}" srcId="{A996DE2C-877A-42DA-81B5-68CAACFC879A}" destId="{76A990C1-6F88-41BF-A59A-0F70C178EDB0}" srcOrd="2" destOrd="0" parTransId="{2EB58447-CBD3-47F0-B600-B5AD95D73428}" sibTransId="{F0EA704E-3BB0-4AED-B1A8-3AB65A3E9752}"/>
    <dgm:cxn modelId="{BF4B650B-1F2C-4A82-A60B-1E58087152FC}" srcId="{6F025413-FCC4-4508-B039-63FB87C3AB49}" destId="{E192D17B-3559-4158-B6A5-55318319A41B}" srcOrd="0" destOrd="0" parTransId="{21AB357D-7FE7-4586-85E6-CEF009BA5925}" sibTransId="{87C13682-7FD8-4EEB-83D6-E7A615B0EB91}"/>
    <dgm:cxn modelId="{9A812F18-6658-4B8E-961E-CE4345370F42}" type="presOf" srcId="{522B90FB-DE6C-4620-B4CE-D0933AB23DE8}" destId="{F02C4079-81EE-48E7-84DF-5D645232657D}" srcOrd="0" destOrd="1" presId="urn:microsoft.com/office/officeart/2005/8/layout/hList1"/>
    <dgm:cxn modelId="{05EB7C18-D3CF-43E2-8609-45E5F65C888E}" srcId="{07472DC8-C7B6-43AF-8B65-EE5F2FCD7A0B}" destId="{FBA37BF8-4590-4936-9D37-D110E8404FBA}" srcOrd="1" destOrd="0" parTransId="{440A54CE-7AFE-4AFF-A285-1C14A2780270}" sibTransId="{0527A283-C274-4DF5-84B6-60C3296BABC0}"/>
    <dgm:cxn modelId="{F43EA523-6807-4FB3-9C00-5AEDF0FC79CB}" type="presOf" srcId="{A996DE2C-877A-42DA-81B5-68CAACFC879A}" destId="{E556CB05-A6E3-4212-8139-968B74502652}" srcOrd="0" destOrd="0" presId="urn:microsoft.com/office/officeart/2005/8/layout/hList1"/>
    <dgm:cxn modelId="{6BCD1D24-8897-4749-B35F-70CA44DC0C0C}" type="presOf" srcId="{FBA37BF8-4590-4936-9D37-D110E8404FBA}" destId="{C551F4EA-DE48-4449-823A-F90166E5E073}" srcOrd="0" destOrd="1" presId="urn:microsoft.com/office/officeart/2005/8/layout/hList1"/>
    <dgm:cxn modelId="{C9023935-5927-407A-B594-7A83813E9691}" srcId="{07472DC8-C7B6-43AF-8B65-EE5F2FCD7A0B}" destId="{EBE67710-AA24-478F-A7CB-9E19A7CDAE15}" srcOrd="0" destOrd="0" parTransId="{D5E8F5FD-BF78-46CF-A926-9B602A19C417}" sibTransId="{1260CC20-CCEA-4AEE-B444-F04B0AF3CC2E}"/>
    <dgm:cxn modelId="{0B8D7B41-BE9E-4136-B518-F42409D73E89}" type="presOf" srcId="{EBE67710-AA24-478F-A7CB-9E19A7CDAE15}" destId="{C551F4EA-DE48-4449-823A-F90166E5E073}" srcOrd="0" destOrd="0" presId="urn:microsoft.com/office/officeart/2005/8/layout/hList1"/>
    <dgm:cxn modelId="{F0D76D6A-8EC2-4C76-B443-C31CEBFD8971}" srcId="{6F025413-FCC4-4508-B039-63FB87C3AB49}" destId="{522B90FB-DE6C-4620-B4CE-D0933AB23DE8}" srcOrd="1" destOrd="0" parTransId="{DDDBB603-64B2-4703-9DEB-EA4CD83492A0}" sibTransId="{935A8A9F-E82E-4405-88A7-0585417473CA}"/>
    <dgm:cxn modelId="{4C89364D-BAD1-4BDA-B248-6BFC7E908259}" type="presOf" srcId="{07472DC8-C7B6-43AF-8B65-EE5F2FCD7A0B}" destId="{FA82FE47-6476-4A43-9ED3-77187D39FD8E}" srcOrd="0" destOrd="0" presId="urn:microsoft.com/office/officeart/2005/8/layout/hList1"/>
    <dgm:cxn modelId="{693AEC93-EE30-49C8-A0C7-0E4762703095}" type="presOf" srcId="{6F025413-FCC4-4508-B039-63FB87C3AB49}" destId="{245FCA39-8824-453C-8D9A-F9EC95382D0F}" srcOrd="0" destOrd="0" presId="urn:microsoft.com/office/officeart/2005/8/layout/hList1"/>
    <dgm:cxn modelId="{33D740A7-A776-40B7-9BDC-2DE4A7BEC2E8}" srcId="{A996DE2C-877A-42DA-81B5-68CAACFC879A}" destId="{6F025413-FCC4-4508-B039-63FB87C3AB49}" srcOrd="1" destOrd="0" parTransId="{B25B2A10-EAA5-4D1D-8C1D-C44119C8EEA9}" sibTransId="{72A15C3E-33A8-4BD9-AC24-259952205FE3}"/>
    <dgm:cxn modelId="{0E3BC3C3-EF18-49A5-9752-CF872E15996A}" type="presOf" srcId="{76A990C1-6F88-41BF-A59A-0F70C178EDB0}" destId="{BB523C27-DC17-4733-9573-CE8A0DC154B5}" srcOrd="0" destOrd="0" presId="urn:microsoft.com/office/officeart/2005/8/layout/hList1"/>
    <dgm:cxn modelId="{B4CA03C5-BDBE-499E-9BCD-0074A44FCB97}" srcId="{76A990C1-6F88-41BF-A59A-0F70C178EDB0}" destId="{8F5457CE-08D3-4372-A9B9-E0B0BF536FA7}" srcOrd="0" destOrd="0" parTransId="{34569FA0-1055-4C72-8E4A-347B3593574C}" sibTransId="{A15BB263-17E8-4108-BF4A-B936697B4FEA}"/>
    <dgm:cxn modelId="{810CF5E1-6078-4ACC-8217-EB351105F632}" srcId="{A996DE2C-877A-42DA-81B5-68CAACFC879A}" destId="{07472DC8-C7B6-43AF-8B65-EE5F2FCD7A0B}" srcOrd="0" destOrd="0" parTransId="{DBD66EE6-A771-4E34-AA5D-671B65EC9537}" sibTransId="{E87FC30C-B1CC-48DD-9069-4A08460FF02D}"/>
    <dgm:cxn modelId="{EDC09CE7-FB2F-4132-B5D2-637ED130662D}" type="presOf" srcId="{8F5457CE-08D3-4372-A9B9-E0B0BF536FA7}" destId="{F5A77781-56E4-492F-8770-732BC1344CC6}" srcOrd="0" destOrd="0" presId="urn:microsoft.com/office/officeart/2005/8/layout/hList1"/>
    <dgm:cxn modelId="{663E9FFA-F725-406E-B85D-C4C6BFA39042}" type="presOf" srcId="{E192D17B-3559-4158-B6A5-55318319A41B}" destId="{F02C4079-81EE-48E7-84DF-5D645232657D}" srcOrd="0" destOrd="0" presId="urn:microsoft.com/office/officeart/2005/8/layout/hList1"/>
    <dgm:cxn modelId="{E858D03E-57AD-4AEE-A19F-B41264923310}" type="presParOf" srcId="{E556CB05-A6E3-4212-8139-968B74502652}" destId="{AF29DFFA-9616-4EC3-9D66-C324E8E60DDC}" srcOrd="0" destOrd="0" presId="urn:microsoft.com/office/officeart/2005/8/layout/hList1"/>
    <dgm:cxn modelId="{0E268CC5-B0EF-4FDD-9381-0393D1D57911}" type="presParOf" srcId="{AF29DFFA-9616-4EC3-9D66-C324E8E60DDC}" destId="{FA82FE47-6476-4A43-9ED3-77187D39FD8E}" srcOrd="0" destOrd="0" presId="urn:microsoft.com/office/officeart/2005/8/layout/hList1"/>
    <dgm:cxn modelId="{204F8D26-8037-4B20-8527-A00D5CD2FFA1}" type="presParOf" srcId="{AF29DFFA-9616-4EC3-9D66-C324E8E60DDC}" destId="{C551F4EA-DE48-4449-823A-F90166E5E073}" srcOrd="1" destOrd="0" presId="urn:microsoft.com/office/officeart/2005/8/layout/hList1"/>
    <dgm:cxn modelId="{D018F356-617C-42A0-9DFC-ECE3C395C806}" type="presParOf" srcId="{E556CB05-A6E3-4212-8139-968B74502652}" destId="{73C85AEE-95A6-4F58-8F49-499B7DAF0CBF}" srcOrd="1" destOrd="0" presId="urn:microsoft.com/office/officeart/2005/8/layout/hList1"/>
    <dgm:cxn modelId="{E5FB21A8-5B7C-4FB5-8780-A21936AB05C5}" type="presParOf" srcId="{E556CB05-A6E3-4212-8139-968B74502652}" destId="{153B33BD-DD4A-4FDC-97FE-638CCD147095}" srcOrd="2" destOrd="0" presId="urn:microsoft.com/office/officeart/2005/8/layout/hList1"/>
    <dgm:cxn modelId="{FFC4289D-2989-4ACD-A82F-6DA25648D6F9}" type="presParOf" srcId="{153B33BD-DD4A-4FDC-97FE-638CCD147095}" destId="{245FCA39-8824-453C-8D9A-F9EC95382D0F}" srcOrd="0" destOrd="0" presId="urn:microsoft.com/office/officeart/2005/8/layout/hList1"/>
    <dgm:cxn modelId="{D9A588B5-8498-4962-93DC-05AB3A9543B8}" type="presParOf" srcId="{153B33BD-DD4A-4FDC-97FE-638CCD147095}" destId="{F02C4079-81EE-48E7-84DF-5D645232657D}" srcOrd="1" destOrd="0" presId="urn:microsoft.com/office/officeart/2005/8/layout/hList1"/>
    <dgm:cxn modelId="{9042B8E5-D8B7-49D4-926E-E94DFC0D44F5}" type="presParOf" srcId="{E556CB05-A6E3-4212-8139-968B74502652}" destId="{6EF59DD9-A2FE-40A1-9932-3C1D7470CA39}" srcOrd="3" destOrd="0" presId="urn:microsoft.com/office/officeart/2005/8/layout/hList1"/>
    <dgm:cxn modelId="{53111360-AA55-418D-BD98-447F112650ED}" type="presParOf" srcId="{E556CB05-A6E3-4212-8139-968B74502652}" destId="{B2B56F9D-1BDB-47AB-8E1E-B35DC04C231A}" srcOrd="4" destOrd="0" presId="urn:microsoft.com/office/officeart/2005/8/layout/hList1"/>
    <dgm:cxn modelId="{7A1F0F55-24AD-4AF7-8298-44E5A452AD52}" type="presParOf" srcId="{B2B56F9D-1BDB-47AB-8E1E-B35DC04C231A}" destId="{BB523C27-DC17-4733-9573-CE8A0DC154B5}" srcOrd="0" destOrd="0" presId="urn:microsoft.com/office/officeart/2005/8/layout/hList1"/>
    <dgm:cxn modelId="{DD7265E8-900C-42B7-8585-8DAB2C2C53E6}" type="presParOf" srcId="{B2B56F9D-1BDB-47AB-8E1E-B35DC04C231A}" destId="{F5A77781-56E4-492F-8770-732BC1344C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F89F6-3780-4E7C-80C5-BDFE4CE5B0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3708-49DF-4E79-BDC4-57E30B70AB7C}">
      <dgm:prSet phldrT="[Text]" custT="1"/>
      <dgm:spPr/>
      <dgm:t>
        <a:bodyPr/>
        <a:lstStyle/>
        <a:p>
          <a:r>
            <a:rPr lang="en-US" sz="1800" b="1" dirty="0"/>
            <a:t>Training Statistics</a:t>
          </a:r>
        </a:p>
      </dgm:t>
    </dgm:pt>
    <dgm:pt modelId="{BE735BAE-CE08-429D-B21E-9227EFE0196E}" type="parTrans" cxnId="{819C9EF0-CAD8-4946-804C-7CA57C4244E2}">
      <dgm:prSet/>
      <dgm:spPr/>
      <dgm:t>
        <a:bodyPr/>
        <a:lstStyle/>
        <a:p>
          <a:endParaRPr lang="en-US"/>
        </a:p>
      </dgm:t>
    </dgm:pt>
    <dgm:pt modelId="{688113DF-450A-47B0-B817-AF85CA89A466}" type="sibTrans" cxnId="{819C9EF0-CAD8-4946-804C-7CA57C4244E2}">
      <dgm:prSet custT="1"/>
      <dgm:spPr/>
      <dgm:t>
        <a:bodyPr/>
        <a:lstStyle/>
        <a:p>
          <a:r>
            <a:rPr lang="en-US" sz="2000" b="1"/>
            <a:t>Online Courses</a:t>
          </a:r>
        </a:p>
      </dgm:t>
    </dgm:pt>
    <dgm:pt modelId="{0DCCD632-E905-4137-9405-15599191D25C}">
      <dgm:prSet phldrT="[Text]" custT="1"/>
      <dgm:spPr/>
      <dgm:t>
        <a:bodyPr/>
        <a:lstStyle/>
        <a:p>
          <a:r>
            <a:rPr lang="en-US" sz="2000" b="1" dirty="0"/>
            <a:t>Training</a:t>
          </a:r>
          <a:r>
            <a:rPr lang="en-US" sz="1800" b="1" dirty="0"/>
            <a:t> </a:t>
          </a:r>
          <a:r>
            <a:rPr lang="en-US" sz="2000" b="1" dirty="0"/>
            <a:t>Eval </a:t>
          </a:r>
          <a:r>
            <a:rPr lang="en-US" sz="1800" b="1" dirty="0">
              <a:latin typeface="Arial" panose="020B0604020202020204"/>
            </a:rPr>
            <a:t>Forms</a:t>
          </a:r>
          <a:endParaRPr lang="en-US" sz="1800" b="1" dirty="0"/>
        </a:p>
      </dgm:t>
    </dgm:pt>
    <dgm:pt modelId="{CCB0D112-4F14-4B1B-83C5-97495F139CCC}" type="parTrans" cxnId="{79C9FCAD-9361-4C72-A3F3-47BD2CCA4835}">
      <dgm:prSet/>
      <dgm:spPr/>
      <dgm:t>
        <a:bodyPr/>
        <a:lstStyle/>
        <a:p>
          <a:endParaRPr lang="en-US"/>
        </a:p>
      </dgm:t>
    </dgm:pt>
    <dgm:pt modelId="{8AACF927-47A9-491D-96C2-39B98BC2343A}" type="sibTrans" cxnId="{79C9FCAD-9361-4C72-A3F3-47BD2CCA4835}">
      <dgm:prSet custT="1"/>
      <dgm:spPr/>
      <dgm:t>
        <a:bodyPr/>
        <a:lstStyle/>
        <a:p>
          <a:r>
            <a:rPr lang="en-US" sz="2000" b="1"/>
            <a:t>Online Course Quiz Results</a:t>
          </a:r>
        </a:p>
      </dgm:t>
    </dgm:pt>
    <dgm:pt modelId="{A969B334-6C8E-4451-AD14-E80DCCDB53C8}">
      <dgm:prSet phldrT="[Text]" custT="1"/>
      <dgm:spPr/>
      <dgm:t>
        <a:bodyPr/>
        <a:lstStyle/>
        <a:p>
          <a:r>
            <a:rPr lang="en-US" sz="2000" b="1" dirty="0"/>
            <a:t>Help Desk Tickets</a:t>
          </a:r>
        </a:p>
      </dgm:t>
    </dgm:pt>
    <dgm:pt modelId="{DF9C6EE1-0F5A-48C2-9994-471939DB653F}" type="parTrans" cxnId="{1D68F4B2-02F0-4B83-AE03-B403D41FC309}">
      <dgm:prSet/>
      <dgm:spPr/>
      <dgm:t>
        <a:bodyPr/>
        <a:lstStyle/>
        <a:p>
          <a:endParaRPr lang="en-US"/>
        </a:p>
      </dgm:t>
    </dgm:pt>
    <dgm:pt modelId="{C2224DBF-DC85-4B05-868F-CB861B0B8DAB}" type="sibTrans" cxnId="{1D68F4B2-02F0-4B83-AE03-B403D41FC309}">
      <dgm:prSet custT="1"/>
      <dgm:spPr/>
      <dgm:t>
        <a:bodyPr/>
        <a:lstStyle/>
        <a:p>
          <a:r>
            <a:rPr lang="en-US" sz="1800" b="1"/>
            <a:t>Anecdotal Feedback</a:t>
          </a:r>
        </a:p>
      </dgm:t>
    </dgm:pt>
    <dgm:pt modelId="{DD6C74A3-801F-4222-9944-EC24F8BE8A6A}" type="pres">
      <dgm:prSet presAssocID="{742F89F6-3780-4E7C-80C5-BDFE4CE5B08A}" presName="Name0" presStyleCnt="0">
        <dgm:presLayoutVars>
          <dgm:chMax/>
          <dgm:chPref/>
          <dgm:dir/>
          <dgm:animLvl val="lvl"/>
        </dgm:presLayoutVars>
      </dgm:prSet>
      <dgm:spPr/>
    </dgm:pt>
    <dgm:pt modelId="{FAD31648-E75C-4F3E-B732-B09020121117}" type="pres">
      <dgm:prSet presAssocID="{6C9C3708-49DF-4E79-BDC4-57E30B70AB7C}" presName="composite" presStyleCnt="0"/>
      <dgm:spPr/>
    </dgm:pt>
    <dgm:pt modelId="{4D967E1F-C402-4463-B9CB-367F853DBC72}" type="pres">
      <dgm:prSet presAssocID="{6C9C3708-49DF-4E79-BDC4-57E30B70AB7C}" presName="Parent1" presStyleLbl="node1" presStyleIdx="0" presStyleCnt="6" custLinFactY="68546" custLinFactNeighborY="100000">
        <dgm:presLayoutVars>
          <dgm:chMax val="1"/>
          <dgm:chPref val="1"/>
          <dgm:bulletEnabled val="1"/>
        </dgm:presLayoutVars>
      </dgm:prSet>
      <dgm:spPr/>
    </dgm:pt>
    <dgm:pt modelId="{49F382ED-3820-42E3-87CD-B42BCF1E80B1}" type="pres">
      <dgm:prSet presAssocID="{6C9C3708-49DF-4E79-BDC4-57E30B70AB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0E91DB-B498-425E-8294-3F52374A7958}" type="pres">
      <dgm:prSet presAssocID="{6C9C3708-49DF-4E79-BDC4-57E30B70AB7C}" presName="BalanceSpacing" presStyleCnt="0"/>
      <dgm:spPr/>
    </dgm:pt>
    <dgm:pt modelId="{CD9FC7F0-C686-42EA-ACF6-881C69908EB5}" type="pres">
      <dgm:prSet presAssocID="{6C9C3708-49DF-4E79-BDC4-57E30B70AB7C}" presName="BalanceSpacing1" presStyleCnt="0"/>
      <dgm:spPr/>
    </dgm:pt>
    <dgm:pt modelId="{AE509A37-6295-4DD6-911F-3C63F7ACD5AC}" type="pres">
      <dgm:prSet presAssocID="{688113DF-450A-47B0-B817-AF85CA89A466}" presName="Accent1Text" presStyleLbl="node1" presStyleIdx="1" presStyleCnt="6" custLinFactNeighborX="-56541" custLinFactNeighborY="84880"/>
      <dgm:spPr/>
    </dgm:pt>
    <dgm:pt modelId="{AAB883AC-A663-4C4F-9C24-24291D34D5D2}" type="pres">
      <dgm:prSet presAssocID="{688113DF-450A-47B0-B817-AF85CA89A466}" presName="spaceBetweenRectangles" presStyleCnt="0"/>
      <dgm:spPr/>
    </dgm:pt>
    <dgm:pt modelId="{FC16BD91-27CF-4A51-A4AC-453363795738}" type="pres">
      <dgm:prSet presAssocID="{A969B334-6C8E-4451-AD14-E80DCCDB53C8}" presName="composite" presStyleCnt="0"/>
      <dgm:spPr/>
    </dgm:pt>
    <dgm:pt modelId="{35EE7E10-1090-48B2-896F-C0A89646000F}" type="pres">
      <dgm:prSet presAssocID="{A969B334-6C8E-4451-AD14-E80DCCDB53C8}" presName="Parent1" presStyleLbl="node1" presStyleIdx="2" presStyleCnt="6" custLinFactNeighborX="-55937" custLinFactNeighborY="-85086">
        <dgm:presLayoutVars>
          <dgm:chMax val="1"/>
          <dgm:chPref val="1"/>
          <dgm:bulletEnabled val="1"/>
        </dgm:presLayoutVars>
      </dgm:prSet>
      <dgm:spPr/>
    </dgm:pt>
    <dgm:pt modelId="{2655EBC2-3298-4291-9850-05FE2044D926}" type="pres">
      <dgm:prSet presAssocID="{A969B334-6C8E-4451-AD14-E80DCCDB53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94C3A7-E5A6-4AD1-BF1E-4104BCBD7C6D}" type="pres">
      <dgm:prSet presAssocID="{A969B334-6C8E-4451-AD14-E80DCCDB53C8}" presName="BalanceSpacing" presStyleCnt="0"/>
      <dgm:spPr/>
    </dgm:pt>
    <dgm:pt modelId="{6899AEB4-455E-471E-9013-277E60470B4D}" type="pres">
      <dgm:prSet presAssocID="{A969B334-6C8E-4451-AD14-E80DCCDB53C8}" presName="BalanceSpacing1" presStyleCnt="0"/>
      <dgm:spPr/>
    </dgm:pt>
    <dgm:pt modelId="{BBB27F2D-E431-451B-B150-8E427BDF56B3}" type="pres">
      <dgm:prSet presAssocID="{C2224DBF-DC85-4B05-868F-CB861B0B8DAB}" presName="Accent1Text" presStyleLbl="node1" presStyleIdx="3" presStyleCnt="6" custLinFactNeighborX="0" custLinFactNeighborY="0"/>
      <dgm:spPr/>
    </dgm:pt>
    <dgm:pt modelId="{DC4EC914-80D6-40B7-8976-0D2897335779}" type="pres">
      <dgm:prSet presAssocID="{C2224DBF-DC85-4B05-868F-CB861B0B8DAB}" presName="spaceBetweenRectangles" presStyleCnt="0"/>
      <dgm:spPr/>
    </dgm:pt>
    <dgm:pt modelId="{6BD755D9-97D0-4AF5-849E-F9CD051A2492}" type="pres">
      <dgm:prSet presAssocID="{0DCCD632-E905-4137-9405-15599191D25C}" presName="composite" presStyleCnt="0"/>
      <dgm:spPr/>
    </dgm:pt>
    <dgm:pt modelId="{3078A5E7-1A23-46FF-A5B2-76875EF94A67}" type="pres">
      <dgm:prSet presAssocID="{0DCCD632-E905-4137-9405-15599191D25C}" presName="Parent1" presStyleLbl="node1" presStyleIdx="4" presStyleCnt="6" custLinFactY="-66432" custLinFactNeighborX="-1869" custLinFactNeighborY="-100000">
        <dgm:presLayoutVars>
          <dgm:chMax val="1"/>
          <dgm:chPref val="1"/>
          <dgm:bulletEnabled val="1"/>
        </dgm:presLayoutVars>
      </dgm:prSet>
      <dgm:spPr/>
    </dgm:pt>
    <dgm:pt modelId="{38D8BF24-67D4-41E1-8104-0CE0C175982C}" type="pres">
      <dgm:prSet presAssocID="{0DCCD632-E905-4137-9405-15599191D25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398E46E-A323-4748-8D73-BA6C973DAC6E}" type="pres">
      <dgm:prSet presAssocID="{0DCCD632-E905-4137-9405-15599191D25C}" presName="BalanceSpacing" presStyleCnt="0"/>
      <dgm:spPr/>
    </dgm:pt>
    <dgm:pt modelId="{D58AC84D-7F19-4DB9-8218-404132BEEC47}" type="pres">
      <dgm:prSet presAssocID="{0DCCD632-E905-4137-9405-15599191D25C}" presName="BalanceSpacing1" presStyleCnt="0"/>
      <dgm:spPr/>
    </dgm:pt>
    <dgm:pt modelId="{B95BABC8-D2F4-46EC-B79E-1DE3640D5E54}" type="pres">
      <dgm:prSet presAssocID="{8AACF927-47A9-491D-96C2-39B98BC2343A}" presName="Accent1Text" presStyleLbl="node1" presStyleIdx="5" presStyleCnt="6" custLinFactNeighborX="-2144" custLinFactNeighborY="1084"/>
      <dgm:spPr/>
    </dgm:pt>
  </dgm:ptLst>
  <dgm:cxnLst>
    <dgm:cxn modelId="{723C7F0C-C36C-40A1-BACA-B670DABA2F8A}" type="presOf" srcId="{6C9C3708-49DF-4E79-BDC4-57E30B70AB7C}" destId="{4D967E1F-C402-4463-B9CB-367F853DBC72}" srcOrd="0" destOrd="0" presId="urn:microsoft.com/office/officeart/2008/layout/AlternatingHexagons"/>
    <dgm:cxn modelId="{5BB12A75-20A2-42B8-A6E8-DF1D0D010CE6}" type="presOf" srcId="{A969B334-6C8E-4451-AD14-E80DCCDB53C8}" destId="{35EE7E10-1090-48B2-896F-C0A89646000F}" srcOrd="0" destOrd="0" presId="urn:microsoft.com/office/officeart/2008/layout/AlternatingHexagons"/>
    <dgm:cxn modelId="{BE834D9F-71B4-4AAD-98D1-81693334FFE7}" type="presOf" srcId="{742F89F6-3780-4E7C-80C5-BDFE4CE5B08A}" destId="{DD6C74A3-801F-4222-9944-EC24F8BE8A6A}" srcOrd="0" destOrd="0" presId="urn:microsoft.com/office/officeart/2008/layout/AlternatingHexagons"/>
    <dgm:cxn modelId="{5F5841A9-046E-4306-8808-C6EBB98D6D46}" type="presOf" srcId="{8AACF927-47A9-491D-96C2-39B98BC2343A}" destId="{B95BABC8-D2F4-46EC-B79E-1DE3640D5E54}" srcOrd="0" destOrd="0" presId="urn:microsoft.com/office/officeart/2008/layout/AlternatingHexagons"/>
    <dgm:cxn modelId="{79C9FCAD-9361-4C72-A3F3-47BD2CCA4835}" srcId="{742F89F6-3780-4E7C-80C5-BDFE4CE5B08A}" destId="{0DCCD632-E905-4137-9405-15599191D25C}" srcOrd="2" destOrd="0" parTransId="{CCB0D112-4F14-4B1B-83C5-97495F139CCC}" sibTransId="{8AACF927-47A9-491D-96C2-39B98BC2343A}"/>
    <dgm:cxn modelId="{1D68F4B2-02F0-4B83-AE03-B403D41FC309}" srcId="{742F89F6-3780-4E7C-80C5-BDFE4CE5B08A}" destId="{A969B334-6C8E-4451-AD14-E80DCCDB53C8}" srcOrd="1" destOrd="0" parTransId="{DF9C6EE1-0F5A-48C2-9994-471939DB653F}" sibTransId="{C2224DBF-DC85-4B05-868F-CB861B0B8DAB}"/>
    <dgm:cxn modelId="{721318B5-F07D-46C0-8971-7D46DCC97550}" type="presOf" srcId="{0DCCD632-E905-4137-9405-15599191D25C}" destId="{3078A5E7-1A23-46FF-A5B2-76875EF94A67}" srcOrd="0" destOrd="0" presId="urn:microsoft.com/office/officeart/2008/layout/AlternatingHexagons"/>
    <dgm:cxn modelId="{D94328BD-3E6A-465E-811E-6F5AB5148FD1}" type="presOf" srcId="{C2224DBF-DC85-4B05-868F-CB861B0B8DAB}" destId="{BBB27F2D-E431-451B-B150-8E427BDF56B3}" srcOrd="0" destOrd="0" presId="urn:microsoft.com/office/officeart/2008/layout/AlternatingHexagons"/>
    <dgm:cxn modelId="{F653D9EC-ECBF-436F-AD5E-A71D30D2DED6}" type="presOf" srcId="{688113DF-450A-47B0-B817-AF85CA89A466}" destId="{AE509A37-6295-4DD6-911F-3C63F7ACD5AC}" srcOrd="0" destOrd="0" presId="urn:microsoft.com/office/officeart/2008/layout/AlternatingHexagons"/>
    <dgm:cxn modelId="{819C9EF0-CAD8-4946-804C-7CA57C4244E2}" srcId="{742F89F6-3780-4E7C-80C5-BDFE4CE5B08A}" destId="{6C9C3708-49DF-4E79-BDC4-57E30B70AB7C}" srcOrd="0" destOrd="0" parTransId="{BE735BAE-CE08-429D-B21E-9227EFE0196E}" sibTransId="{688113DF-450A-47B0-B817-AF85CA89A466}"/>
    <dgm:cxn modelId="{C90F8830-F4A1-4706-8642-B8AB3D36DCC3}" type="presParOf" srcId="{DD6C74A3-801F-4222-9944-EC24F8BE8A6A}" destId="{FAD31648-E75C-4F3E-B732-B09020121117}" srcOrd="0" destOrd="0" presId="urn:microsoft.com/office/officeart/2008/layout/AlternatingHexagons"/>
    <dgm:cxn modelId="{CEAE8DD3-AC95-447B-B94D-979BF1604E4D}" type="presParOf" srcId="{FAD31648-E75C-4F3E-B732-B09020121117}" destId="{4D967E1F-C402-4463-B9CB-367F853DBC72}" srcOrd="0" destOrd="0" presId="urn:microsoft.com/office/officeart/2008/layout/AlternatingHexagons"/>
    <dgm:cxn modelId="{5B0F9D34-42FB-4BB1-BA85-6999A8AC7360}" type="presParOf" srcId="{FAD31648-E75C-4F3E-B732-B09020121117}" destId="{49F382ED-3820-42E3-87CD-B42BCF1E80B1}" srcOrd="1" destOrd="0" presId="urn:microsoft.com/office/officeart/2008/layout/AlternatingHexagons"/>
    <dgm:cxn modelId="{B9853EFF-83A1-4A8F-BF02-578AE6D05AC9}" type="presParOf" srcId="{FAD31648-E75C-4F3E-B732-B09020121117}" destId="{CA0E91DB-B498-425E-8294-3F52374A7958}" srcOrd="2" destOrd="0" presId="urn:microsoft.com/office/officeart/2008/layout/AlternatingHexagons"/>
    <dgm:cxn modelId="{86F4A53E-D310-4432-8E9E-0A4687F4A345}" type="presParOf" srcId="{FAD31648-E75C-4F3E-B732-B09020121117}" destId="{CD9FC7F0-C686-42EA-ACF6-881C69908EB5}" srcOrd="3" destOrd="0" presId="urn:microsoft.com/office/officeart/2008/layout/AlternatingHexagons"/>
    <dgm:cxn modelId="{881DFDE8-6713-4B5A-A329-7F924D0CC3D3}" type="presParOf" srcId="{FAD31648-E75C-4F3E-B732-B09020121117}" destId="{AE509A37-6295-4DD6-911F-3C63F7ACD5AC}" srcOrd="4" destOrd="0" presId="urn:microsoft.com/office/officeart/2008/layout/AlternatingHexagons"/>
    <dgm:cxn modelId="{6728E925-E21D-4B7F-AF31-006E59459AB1}" type="presParOf" srcId="{DD6C74A3-801F-4222-9944-EC24F8BE8A6A}" destId="{AAB883AC-A663-4C4F-9C24-24291D34D5D2}" srcOrd="1" destOrd="0" presId="urn:microsoft.com/office/officeart/2008/layout/AlternatingHexagons"/>
    <dgm:cxn modelId="{03B34FE5-2E90-4359-89AC-3745E792D104}" type="presParOf" srcId="{DD6C74A3-801F-4222-9944-EC24F8BE8A6A}" destId="{FC16BD91-27CF-4A51-A4AC-453363795738}" srcOrd="2" destOrd="0" presId="urn:microsoft.com/office/officeart/2008/layout/AlternatingHexagons"/>
    <dgm:cxn modelId="{4984356D-30BA-4B85-B902-96B61D040F0B}" type="presParOf" srcId="{FC16BD91-27CF-4A51-A4AC-453363795738}" destId="{35EE7E10-1090-48B2-896F-C0A89646000F}" srcOrd="0" destOrd="0" presId="urn:microsoft.com/office/officeart/2008/layout/AlternatingHexagons"/>
    <dgm:cxn modelId="{F0692CED-5664-437C-9870-FF4E3771CFB2}" type="presParOf" srcId="{FC16BD91-27CF-4A51-A4AC-453363795738}" destId="{2655EBC2-3298-4291-9850-05FE2044D926}" srcOrd="1" destOrd="0" presId="urn:microsoft.com/office/officeart/2008/layout/AlternatingHexagons"/>
    <dgm:cxn modelId="{FF4797B9-2E62-4344-8F4E-81A45FC39AAC}" type="presParOf" srcId="{FC16BD91-27CF-4A51-A4AC-453363795738}" destId="{FE94C3A7-E5A6-4AD1-BF1E-4104BCBD7C6D}" srcOrd="2" destOrd="0" presId="urn:microsoft.com/office/officeart/2008/layout/AlternatingHexagons"/>
    <dgm:cxn modelId="{8322AAE5-A2E6-47A7-B9CB-7E43F1A0F6CE}" type="presParOf" srcId="{FC16BD91-27CF-4A51-A4AC-453363795738}" destId="{6899AEB4-455E-471E-9013-277E60470B4D}" srcOrd="3" destOrd="0" presId="urn:microsoft.com/office/officeart/2008/layout/AlternatingHexagons"/>
    <dgm:cxn modelId="{C70256D0-5ABE-42C9-9782-90B5C352E00F}" type="presParOf" srcId="{FC16BD91-27CF-4A51-A4AC-453363795738}" destId="{BBB27F2D-E431-451B-B150-8E427BDF56B3}" srcOrd="4" destOrd="0" presId="urn:microsoft.com/office/officeart/2008/layout/AlternatingHexagons"/>
    <dgm:cxn modelId="{10EC2D25-A7FF-463C-9AA5-97FC22A90723}" type="presParOf" srcId="{DD6C74A3-801F-4222-9944-EC24F8BE8A6A}" destId="{DC4EC914-80D6-40B7-8976-0D2897335779}" srcOrd="3" destOrd="0" presId="urn:microsoft.com/office/officeart/2008/layout/AlternatingHexagons"/>
    <dgm:cxn modelId="{4C675589-5515-4591-A77A-CCA2FB44C1C4}" type="presParOf" srcId="{DD6C74A3-801F-4222-9944-EC24F8BE8A6A}" destId="{6BD755D9-97D0-4AF5-849E-F9CD051A2492}" srcOrd="4" destOrd="0" presId="urn:microsoft.com/office/officeart/2008/layout/AlternatingHexagons"/>
    <dgm:cxn modelId="{4022353C-2250-4B9F-909E-4FE98D1B4F26}" type="presParOf" srcId="{6BD755D9-97D0-4AF5-849E-F9CD051A2492}" destId="{3078A5E7-1A23-46FF-A5B2-76875EF94A67}" srcOrd="0" destOrd="0" presId="urn:microsoft.com/office/officeart/2008/layout/AlternatingHexagons"/>
    <dgm:cxn modelId="{0C6B1AA3-B694-4D71-84C0-8FC4F5A5CF7F}" type="presParOf" srcId="{6BD755D9-97D0-4AF5-849E-F9CD051A2492}" destId="{38D8BF24-67D4-41E1-8104-0CE0C175982C}" srcOrd="1" destOrd="0" presId="urn:microsoft.com/office/officeart/2008/layout/AlternatingHexagons"/>
    <dgm:cxn modelId="{F8805939-0E0D-4814-AD4A-38A9E89DDE69}" type="presParOf" srcId="{6BD755D9-97D0-4AF5-849E-F9CD051A2492}" destId="{6398E46E-A323-4748-8D73-BA6C973DAC6E}" srcOrd="2" destOrd="0" presId="urn:microsoft.com/office/officeart/2008/layout/AlternatingHexagons"/>
    <dgm:cxn modelId="{CDB9D68E-0A94-4E05-AD5B-4A20AF573266}" type="presParOf" srcId="{6BD755D9-97D0-4AF5-849E-F9CD051A2492}" destId="{D58AC84D-7F19-4DB9-8218-404132BEEC47}" srcOrd="3" destOrd="0" presId="urn:microsoft.com/office/officeart/2008/layout/AlternatingHexagons"/>
    <dgm:cxn modelId="{9F4A72DE-269C-47B9-8953-E7FFEE87F906}" type="presParOf" srcId="{6BD755D9-97D0-4AF5-849E-F9CD051A2492}" destId="{B95BABC8-D2F4-46EC-B79E-1DE3640D5E5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F89F6-3780-4E7C-80C5-BDFE4CE5B08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C3708-49DF-4E79-BDC4-57E30B70AB7C}">
      <dgm:prSet phldrT="[Text]" custT="1"/>
      <dgm:spPr/>
      <dgm:t>
        <a:bodyPr/>
        <a:lstStyle/>
        <a:p>
          <a:endParaRPr lang="en-US" sz="1800" b="1"/>
        </a:p>
      </dgm:t>
    </dgm:pt>
    <dgm:pt modelId="{BE735BAE-CE08-429D-B21E-9227EFE0196E}" type="parTrans" cxnId="{819C9EF0-CAD8-4946-804C-7CA57C4244E2}">
      <dgm:prSet/>
      <dgm:spPr/>
      <dgm:t>
        <a:bodyPr/>
        <a:lstStyle/>
        <a:p>
          <a:endParaRPr lang="en-US"/>
        </a:p>
      </dgm:t>
    </dgm:pt>
    <dgm:pt modelId="{688113DF-450A-47B0-B817-AF85CA89A466}" type="sibTrans" cxnId="{819C9EF0-CAD8-4946-804C-7CA57C4244E2}">
      <dgm:prSet custT="1"/>
      <dgm:spPr/>
      <dgm:t>
        <a:bodyPr/>
        <a:lstStyle/>
        <a:p>
          <a:endParaRPr lang="en-US" sz="2000" b="1"/>
        </a:p>
      </dgm:t>
    </dgm:pt>
    <dgm:pt modelId="{0DCCD632-E905-4137-9405-15599191D25C}">
      <dgm:prSet phldrT="[Text]" custT="1"/>
      <dgm:spPr/>
      <dgm:t>
        <a:bodyPr/>
        <a:lstStyle/>
        <a:p>
          <a:r>
            <a:rPr lang="en-US" sz="1900" b="1"/>
            <a:t>Training Eval Forms</a:t>
          </a:r>
        </a:p>
      </dgm:t>
    </dgm:pt>
    <dgm:pt modelId="{CCB0D112-4F14-4B1B-83C5-97495F139CCC}" type="parTrans" cxnId="{79C9FCAD-9361-4C72-A3F3-47BD2CCA4835}">
      <dgm:prSet/>
      <dgm:spPr/>
      <dgm:t>
        <a:bodyPr/>
        <a:lstStyle/>
        <a:p>
          <a:endParaRPr lang="en-US"/>
        </a:p>
      </dgm:t>
    </dgm:pt>
    <dgm:pt modelId="{8AACF927-47A9-491D-96C2-39B98BC2343A}" type="sibTrans" cxnId="{79C9FCAD-9361-4C72-A3F3-47BD2CCA4835}">
      <dgm:prSet custT="1"/>
      <dgm:spPr/>
      <dgm:t>
        <a:bodyPr/>
        <a:lstStyle/>
        <a:p>
          <a:endParaRPr lang="en-US" sz="2000" b="1"/>
        </a:p>
      </dgm:t>
    </dgm:pt>
    <dgm:pt modelId="{A969B334-6C8E-4451-AD14-E80DCCDB53C8}">
      <dgm:prSet phldrT="[Text]" custT="1"/>
      <dgm:spPr/>
      <dgm:t>
        <a:bodyPr/>
        <a:lstStyle/>
        <a:p>
          <a:r>
            <a:rPr lang="en-US" sz="2000" b="1"/>
            <a:t>Help Desk Tickets</a:t>
          </a:r>
        </a:p>
      </dgm:t>
    </dgm:pt>
    <dgm:pt modelId="{DF9C6EE1-0F5A-48C2-9994-471939DB653F}" type="parTrans" cxnId="{1D68F4B2-02F0-4B83-AE03-B403D41FC309}">
      <dgm:prSet/>
      <dgm:spPr/>
      <dgm:t>
        <a:bodyPr/>
        <a:lstStyle/>
        <a:p>
          <a:endParaRPr lang="en-US"/>
        </a:p>
      </dgm:t>
    </dgm:pt>
    <dgm:pt modelId="{C2224DBF-DC85-4B05-868F-CB861B0B8DAB}" type="sibTrans" cxnId="{1D68F4B2-02F0-4B83-AE03-B403D41FC309}">
      <dgm:prSet custT="1"/>
      <dgm:spPr/>
      <dgm:t>
        <a:bodyPr/>
        <a:lstStyle/>
        <a:p>
          <a:r>
            <a:rPr lang="en-US" sz="1800" b="1"/>
            <a:t>Anecdotal Feedback</a:t>
          </a:r>
        </a:p>
      </dgm:t>
    </dgm:pt>
    <dgm:pt modelId="{DD6C74A3-801F-4222-9944-EC24F8BE8A6A}" type="pres">
      <dgm:prSet presAssocID="{742F89F6-3780-4E7C-80C5-BDFE4CE5B08A}" presName="Name0" presStyleCnt="0">
        <dgm:presLayoutVars>
          <dgm:chMax/>
          <dgm:chPref/>
          <dgm:dir/>
          <dgm:animLvl val="lvl"/>
        </dgm:presLayoutVars>
      </dgm:prSet>
      <dgm:spPr/>
    </dgm:pt>
    <dgm:pt modelId="{FAD31648-E75C-4F3E-B732-B09020121117}" type="pres">
      <dgm:prSet presAssocID="{6C9C3708-49DF-4E79-BDC4-57E30B70AB7C}" presName="composite" presStyleCnt="0"/>
      <dgm:spPr/>
    </dgm:pt>
    <dgm:pt modelId="{4D967E1F-C402-4463-B9CB-367F853DBC72}" type="pres">
      <dgm:prSet presAssocID="{6C9C3708-49DF-4E79-BDC4-57E30B70AB7C}" presName="Parent1" presStyleLbl="node1" presStyleIdx="0" presStyleCnt="6" custLinFactY="68546" custLinFactNeighborY="100000">
        <dgm:presLayoutVars>
          <dgm:chMax val="1"/>
          <dgm:chPref val="1"/>
          <dgm:bulletEnabled val="1"/>
        </dgm:presLayoutVars>
      </dgm:prSet>
      <dgm:spPr/>
    </dgm:pt>
    <dgm:pt modelId="{49F382ED-3820-42E3-87CD-B42BCF1E80B1}" type="pres">
      <dgm:prSet presAssocID="{6C9C3708-49DF-4E79-BDC4-57E30B70AB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A0E91DB-B498-425E-8294-3F52374A7958}" type="pres">
      <dgm:prSet presAssocID="{6C9C3708-49DF-4E79-BDC4-57E30B70AB7C}" presName="BalanceSpacing" presStyleCnt="0"/>
      <dgm:spPr/>
    </dgm:pt>
    <dgm:pt modelId="{CD9FC7F0-C686-42EA-ACF6-881C69908EB5}" type="pres">
      <dgm:prSet presAssocID="{6C9C3708-49DF-4E79-BDC4-57E30B70AB7C}" presName="BalanceSpacing1" presStyleCnt="0"/>
      <dgm:spPr/>
    </dgm:pt>
    <dgm:pt modelId="{AE509A37-6295-4DD6-911F-3C63F7ACD5AC}" type="pres">
      <dgm:prSet presAssocID="{688113DF-450A-47B0-B817-AF85CA89A466}" presName="Accent1Text" presStyleLbl="node1" presStyleIdx="1" presStyleCnt="6" custLinFactNeighborX="-56541" custLinFactNeighborY="84880"/>
      <dgm:spPr/>
    </dgm:pt>
    <dgm:pt modelId="{AAB883AC-A663-4C4F-9C24-24291D34D5D2}" type="pres">
      <dgm:prSet presAssocID="{688113DF-450A-47B0-B817-AF85CA89A466}" presName="spaceBetweenRectangles" presStyleCnt="0"/>
      <dgm:spPr/>
    </dgm:pt>
    <dgm:pt modelId="{FC16BD91-27CF-4A51-A4AC-453363795738}" type="pres">
      <dgm:prSet presAssocID="{A969B334-6C8E-4451-AD14-E80DCCDB53C8}" presName="composite" presStyleCnt="0"/>
      <dgm:spPr/>
    </dgm:pt>
    <dgm:pt modelId="{35EE7E10-1090-48B2-896F-C0A89646000F}" type="pres">
      <dgm:prSet presAssocID="{A969B334-6C8E-4451-AD14-E80DCCDB53C8}" presName="Parent1" presStyleLbl="node1" presStyleIdx="2" presStyleCnt="6" custLinFactNeighborX="-55937" custLinFactNeighborY="-85086">
        <dgm:presLayoutVars>
          <dgm:chMax val="1"/>
          <dgm:chPref val="1"/>
          <dgm:bulletEnabled val="1"/>
        </dgm:presLayoutVars>
      </dgm:prSet>
      <dgm:spPr/>
    </dgm:pt>
    <dgm:pt modelId="{2655EBC2-3298-4291-9850-05FE2044D926}" type="pres">
      <dgm:prSet presAssocID="{A969B334-6C8E-4451-AD14-E80DCCDB53C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94C3A7-E5A6-4AD1-BF1E-4104BCBD7C6D}" type="pres">
      <dgm:prSet presAssocID="{A969B334-6C8E-4451-AD14-E80DCCDB53C8}" presName="BalanceSpacing" presStyleCnt="0"/>
      <dgm:spPr/>
    </dgm:pt>
    <dgm:pt modelId="{6899AEB4-455E-471E-9013-277E60470B4D}" type="pres">
      <dgm:prSet presAssocID="{A969B334-6C8E-4451-AD14-E80DCCDB53C8}" presName="BalanceSpacing1" presStyleCnt="0"/>
      <dgm:spPr/>
    </dgm:pt>
    <dgm:pt modelId="{BBB27F2D-E431-451B-B150-8E427BDF56B3}" type="pres">
      <dgm:prSet presAssocID="{C2224DBF-DC85-4B05-868F-CB861B0B8DAB}" presName="Accent1Text" presStyleLbl="node1" presStyleIdx="3" presStyleCnt="6" custLinFactNeighborX="0" custLinFactNeighborY="0"/>
      <dgm:spPr/>
    </dgm:pt>
    <dgm:pt modelId="{DC4EC914-80D6-40B7-8976-0D2897335779}" type="pres">
      <dgm:prSet presAssocID="{C2224DBF-DC85-4B05-868F-CB861B0B8DAB}" presName="spaceBetweenRectangles" presStyleCnt="0"/>
      <dgm:spPr/>
    </dgm:pt>
    <dgm:pt modelId="{6BD755D9-97D0-4AF5-849E-F9CD051A2492}" type="pres">
      <dgm:prSet presAssocID="{0DCCD632-E905-4137-9405-15599191D25C}" presName="composite" presStyleCnt="0"/>
      <dgm:spPr/>
    </dgm:pt>
    <dgm:pt modelId="{3078A5E7-1A23-46FF-A5B2-76875EF94A67}" type="pres">
      <dgm:prSet presAssocID="{0DCCD632-E905-4137-9405-15599191D25C}" presName="Parent1" presStyleLbl="node1" presStyleIdx="4" presStyleCnt="6" custLinFactY="-66432" custLinFactNeighborX="-1869" custLinFactNeighborY="-100000">
        <dgm:presLayoutVars>
          <dgm:chMax val="1"/>
          <dgm:chPref val="1"/>
          <dgm:bulletEnabled val="1"/>
        </dgm:presLayoutVars>
      </dgm:prSet>
      <dgm:spPr/>
    </dgm:pt>
    <dgm:pt modelId="{38D8BF24-67D4-41E1-8104-0CE0C175982C}" type="pres">
      <dgm:prSet presAssocID="{0DCCD632-E905-4137-9405-15599191D25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398E46E-A323-4748-8D73-BA6C973DAC6E}" type="pres">
      <dgm:prSet presAssocID="{0DCCD632-E905-4137-9405-15599191D25C}" presName="BalanceSpacing" presStyleCnt="0"/>
      <dgm:spPr/>
    </dgm:pt>
    <dgm:pt modelId="{D58AC84D-7F19-4DB9-8218-404132BEEC47}" type="pres">
      <dgm:prSet presAssocID="{0DCCD632-E905-4137-9405-15599191D25C}" presName="BalanceSpacing1" presStyleCnt="0"/>
      <dgm:spPr/>
    </dgm:pt>
    <dgm:pt modelId="{B95BABC8-D2F4-46EC-B79E-1DE3640D5E54}" type="pres">
      <dgm:prSet presAssocID="{8AACF927-47A9-491D-96C2-39B98BC2343A}" presName="Accent1Text" presStyleLbl="node1" presStyleIdx="5" presStyleCnt="6" custLinFactNeighborX="-2144" custLinFactNeighborY="1084"/>
      <dgm:spPr/>
    </dgm:pt>
  </dgm:ptLst>
  <dgm:cxnLst>
    <dgm:cxn modelId="{41347D12-2ECA-40CE-9615-11EAABA7B644}" type="presOf" srcId="{0DCCD632-E905-4137-9405-15599191D25C}" destId="{3078A5E7-1A23-46FF-A5B2-76875EF94A67}" srcOrd="0" destOrd="0" presId="urn:microsoft.com/office/officeart/2008/layout/AlternatingHexagons"/>
    <dgm:cxn modelId="{FD3D9915-0264-4757-BB54-AC13A4CBA67D}" type="presOf" srcId="{C2224DBF-DC85-4B05-868F-CB861B0B8DAB}" destId="{BBB27F2D-E431-451B-B150-8E427BDF56B3}" srcOrd="0" destOrd="0" presId="urn:microsoft.com/office/officeart/2008/layout/AlternatingHexagons"/>
    <dgm:cxn modelId="{F793BE6C-561F-4772-92D7-CD1007F5CE3B}" type="presOf" srcId="{A969B334-6C8E-4451-AD14-E80DCCDB53C8}" destId="{35EE7E10-1090-48B2-896F-C0A89646000F}" srcOrd="0" destOrd="0" presId="urn:microsoft.com/office/officeart/2008/layout/AlternatingHexagons"/>
    <dgm:cxn modelId="{9B5D1798-93ED-4D9D-AFAE-2B07670EFDF7}" type="presOf" srcId="{8AACF927-47A9-491D-96C2-39B98BC2343A}" destId="{B95BABC8-D2F4-46EC-B79E-1DE3640D5E54}" srcOrd="0" destOrd="0" presId="urn:microsoft.com/office/officeart/2008/layout/AlternatingHexagons"/>
    <dgm:cxn modelId="{BE834D9F-71B4-4AAD-98D1-81693334FFE7}" type="presOf" srcId="{742F89F6-3780-4E7C-80C5-BDFE4CE5B08A}" destId="{DD6C74A3-801F-4222-9944-EC24F8BE8A6A}" srcOrd="0" destOrd="0" presId="urn:microsoft.com/office/officeart/2008/layout/AlternatingHexagons"/>
    <dgm:cxn modelId="{79C9FCAD-9361-4C72-A3F3-47BD2CCA4835}" srcId="{742F89F6-3780-4E7C-80C5-BDFE4CE5B08A}" destId="{0DCCD632-E905-4137-9405-15599191D25C}" srcOrd="2" destOrd="0" parTransId="{CCB0D112-4F14-4B1B-83C5-97495F139CCC}" sibTransId="{8AACF927-47A9-491D-96C2-39B98BC2343A}"/>
    <dgm:cxn modelId="{1D68F4B2-02F0-4B83-AE03-B403D41FC309}" srcId="{742F89F6-3780-4E7C-80C5-BDFE4CE5B08A}" destId="{A969B334-6C8E-4451-AD14-E80DCCDB53C8}" srcOrd="1" destOrd="0" parTransId="{DF9C6EE1-0F5A-48C2-9994-471939DB653F}" sibTransId="{C2224DBF-DC85-4B05-868F-CB861B0B8DAB}"/>
    <dgm:cxn modelId="{E48976D8-92E2-4B70-ACAF-468559F3BEEE}" type="presOf" srcId="{6C9C3708-49DF-4E79-BDC4-57E30B70AB7C}" destId="{4D967E1F-C402-4463-B9CB-367F853DBC72}" srcOrd="0" destOrd="0" presId="urn:microsoft.com/office/officeart/2008/layout/AlternatingHexagons"/>
    <dgm:cxn modelId="{819C9EF0-CAD8-4946-804C-7CA57C4244E2}" srcId="{742F89F6-3780-4E7C-80C5-BDFE4CE5B08A}" destId="{6C9C3708-49DF-4E79-BDC4-57E30B70AB7C}" srcOrd="0" destOrd="0" parTransId="{BE735BAE-CE08-429D-B21E-9227EFE0196E}" sibTransId="{688113DF-450A-47B0-B817-AF85CA89A466}"/>
    <dgm:cxn modelId="{07200BFB-0EA6-4D23-A229-2915EA4D5309}" type="presOf" srcId="{688113DF-450A-47B0-B817-AF85CA89A466}" destId="{AE509A37-6295-4DD6-911F-3C63F7ACD5AC}" srcOrd="0" destOrd="0" presId="urn:microsoft.com/office/officeart/2008/layout/AlternatingHexagons"/>
    <dgm:cxn modelId="{26069C5B-B285-4ED8-BC3A-2C747706694D}" type="presParOf" srcId="{DD6C74A3-801F-4222-9944-EC24F8BE8A6A}" destId="{FAD31648-E75C-4F3E-B732-B09020121117}" srcOrd="0" destOrd="0" presId="urn:microsoft.com/office/officeart/2008/layout/AlternatingHexagons"/>
    <dgm:cxn modelId="{EDA5A730-C627-40A7-BC9C-74650C1DAD1B}" type="presParOf" srcId="{FAD31648-E75C-4F3E-B732-B09020121117}" destId="{4D967E1F-C402-4463-B9CB-367F853DBC72}" srcOrd="0" destOrd="0" presId="urn:microsoft.com/office/officeart/2008/layout/AlternatingHexagons"/>
    <dgm:cxn modelId="{A17E902E-0FA0-4A7E-87E5-5ABF51B3A33E}" type="presParOf" srcId="{FAD31648-E75C-4F3E-B732-B09020121117}" destId="{49F382ED-3820-42E3-87CD-B42BCF1E80B1}" srcOrd="1" destOrd="0" presId="urn:microsoft.com/office/officeart/2008/layout/AlternatingHexagons"/>
    <dgm:cxn modelId="{ECD01983-327F-4C42-B85D-B78429D2D533}" type="presParOf" srcId="{FAD31648-E75C-4F3E-B732-B09020121117}" destId="{CA0E91DB-B498-425E-8294-3F52374A7958}" srcOrd="2" destOrd="0" presId="urn:microsoft.com/office/officeart/2008/layout/AlternatingHexagons"/>
    <dgm:cxn modelId="{FBB82FF8-8D78-42E6-A456-E7EA4CB1AE69}" type="presParOf" srcId="{FAD31648-E75C-4F3E-B732-B09020121117}" destId="{CD9FC7F0-C686-42EA-ACF6-881C69908EB5}" srcOrd="3" destOrd="0" presId="urn:microsoft.com/office/officeart/2008/layout/AlternatingHexagons"/>
    <dgm:cxn modelId="{13E8D10E-9BE1-4D4E-BACE-18E30EB4F2BD}" type="presParOf" srcId="{FAD31648-E75C-4F3E-B732-B09020121117}" destId="{AE509A37-6295-4DD6-911F-3C63F7ACD5AC}" srcOrd="4" destOrd="0" presId="urn:microsoft.com/office/officeart/2008/layout/AlternatingHexagons"/>
    <dgm:cxn modelId="{9DADCC78-5526-4018-95D3-6BBC4F630730}" type="presParOf" srcId="{DD6C74A3-801F-4222-9944-EC24F8BE8A6A}" destId="{AAB883AC-A663-4C4F-9C24-24291D34D5D2}" srcOrd="1" destOrd="0" presId="urn:microsoft.com/office/officeart/2008/layout/AlternatingHexagons"/>
    <dgm:cxn modelId="{B92C4AA8-5C02-4834-BB63-9CF479CF5E6D}" type="presParOf" srcId="{DD6C74A3-801F-4222-9944-EC24F8BE8A6A}" destId="{FC16BD91-27CF-4A51-A4AC-453363795738}" srcOrd="2" destOrd="0" presId="urn:microsoft.com/office/officeart/2008/layout/AlternatingHexagons"/>
    <dgm:cxn modelId="{A64F9835-D3BB-4CF6-AF1D-E33F821BC0A9}" type="presParOf" srcId="{FC16BD91-27CF-4A51-A4AC-453363795738}" destId="{35EE7E10-1090-48B2-896F-C0A89646000F}" srcOrd="0" destOrd="0" presId="urn:microsoft.com/office/officeart/2008/layout/AlternatingHexagons"/>
    <dgm:cxn modelId="{F4089C89-F175-4EF2-A87F-8B7248E6BF64}" type="presParOf" srcId="{FC16BD91-27CF-4A51-A4AC-453363795738}" destId="{2655EBC2-3298-4291-9850-05FE2044D926}" srcOrd="1" destOrd="0" presId="urn:microsoft.com/office/officeart/2008/layout/AlternatingHexagons"/>
    <dgm:cxn modelId="{D936B8DE-293E-4597-9606-507D066E153F}" type="presParOf" srcId="{FC16BD91-27CF-4A51-A4AC-453363795738}" destId="{FE94C3A7-E5A6-4AD1-BF1E-4104BCBD7C6D}" srcOrd="2" destOrd="0" presId="urn:microsoft.com/office/officeart/2008/layout/AlternatingHexagons"/>
    <dgm:cxn modelId="{B67E5358-D288-4353-ADB9-091CBA23D336}" type="presParOf" srcId="{FC16BD91-27CF-4A51-A4AC-453363795738}" destId="{6899AEB4-455E-471E-9013-277E60470B4D}" srcOrd="3" destOrd="0" presId="urn:microsoft.com/office/officeart/2008/layout/AlternatingHexagons"/>
    <dgm:cxn modelId="{B3437E17-BDA2-4043-80B3-7825AF2F616C}" type="presParOf" srcId="{FC16BD91-27CF-4A51-A4AC-453363795738}" destId="{BBB27F2D-E431-451B-B150-8E427BDF56B3}" srcOrd="4" destOrd="0" presId="urn:microsoft.com/office/officeart/2008/layout/AlternatingHexagons"/>
    <dgm:cxn modelId="{21828FFA-0CB3-46CC-BB9A-27484AC7DCCC}" type="presParOf" srcId="{DD6C74A3-801F-4222-9944-EC24F8BE8A6A}" destId="{DC4EC914-80D6-40B7-8976-0D2897335779}" srcOrd="3" destOrd="0" presId="urn:microsoft.com/office/officeart/2008/layout/AlternatingHexagons"/>
    <dgm:cxn modelId="{3D447595-F9B8-4470-8CD5-C068D7A61429}" type="presParOf" srcId="{DD6C74A3-801F-4222-9944-EC24F8BE8A6A}" destId="{6BD755D9-97D0-4AF5-849E-F9CD051A2492}" srcOrd="4" destOrd="0" presId="urn:microsoft.com/office/officeart/2008/layout/AlternatingHexagons"/>
    <dgm:cxn modelId="{13018AD0-D129-42B5-8908-646676F683D5}" type="presParOf" srcId="{6BD755D9-97D0-4AF5-849E-F9CD051A2492}" destId="{3078A5E7-1A23-46FF-A5B2-76875EF94A67}" srcOrd="0" destOrd="0" presId="urn:microsoft.com/office/officeart/2008/layout/AlternatingHexagons"/>
    <dgm:cxn modelId="{844D15A3-2097-4EA0-B874-851D6E3AE10F}" type="presParOf" srcId="{6BD755D9-97D0-4AF5-849E-F9CD051A2492}" destId="{38D8BF24-67D4-41E1-8104-0CE0C175982C}" srcOrd="1" destOrd="0" presId="urn:microsoft.com/office/officeart/2008/layout/AlternatingHexagons"/>
    <dgm:cxn modelId="{F8BB6636-52D7-4499-86A8-EB4731615D61}" type="presParOf" srcId="{6BD755D9-97D0-4AF5-849E-F9CD051A2492}" destId="{6398E46E-A323-4748-8D73-BA6C973DAC6E}" srcOrd="2" destOrd="0" presId="urn:microsoft.com/office/officeart/2008/layout/AlternatingHexagons"/>
    <dgm:cxn modelId="{E9A54152-C0AA-4E6D-A33C-6E058FDF4C94}" type="presParOf" srcId="{6BD755D9-97D0-4AF5-849E-F9CD051A2492}" destId="{D58AC84D-7F19-4DB9-8218-404132BEEC47}" srcOrd="3" destOrd="0" presId="urn:microsoft.com/office/officeart/2008/layout/AlternatingHexagons"/>
    <dgm:cxn modelId="{38C0B602-F3F2-4F3F-97A2-30E767EAAF60}" type="presParOf" srcId="{6BD755D9-97D0-4AF5-849E-F9CD051A2492}" destId="{B95BABC8-D2F4-46EC-B79E-1DE3640D5E5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1392E5-BEFC-427C-AFBF-414FF5AB824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BC398D-CADA-40A1-B7E6-D6188F26895B}">
      <dgm:prSet phldrT="[Text]"/>
      <dgm:spPr/>
      <dgm:t>
        <a:bodyPr/>
        <a:lstStyle/>
        <a:p>
          <a:pPr rtl="0"/>
          <a:r>
            <a:rPr lang="en-US" b="1" dirty="0">
              <a:latin typeface="Arial"/>
              <a:ea typeface="Calibri"/>
              <a:cs typeface="Arial"/>
            </a:rPr>
            <a:t>New</a:t>
          </a:r>
          <a:r>
            <a:rPr lang="en-US" b="1" dirty="0">
              <a:latin typeface="Arial" panose="020B0604020202020204"/>
            </a:rPr>
            <a:t> in</a:t>
          </a:r>
          <a:r>
            <a:rPr lang="en-US" b="1" dirty="0"/>
            <a:t> Leap 7.7</a:t>
          </a:r>
        </a:p>
      </dgm:t>
    </dgm:pt>
    <dgm:pt modelId="{9F3E28B3-E242-402E-BA8C-E378C62A0892}" type="parTrans" cxnId="{AEBBDCF0-62DB-4BF6-B2DE-3C9350FEAFA8}">
      <dgm:prSet/>
      <dgm:spPr/>
      <dgm:t>
        <a:bodyPr/>
        <a:lstStyle/>
        <a:p>
          <a:endParaRPr lang="en-US"/>
        </a:p>
      </dgm:t>
    </dgm:pt>
    <dgm:pt modelId="{58DFDB57-5C09-4D26-9D41-6E3E367F4917}" type="sibTrans" cxnId="{AEBBDCF0-62DB-4BF6-B2DE-3C9350FEAFA8}">
      <dgm:prSet/>
      <dgm:spPr/>
      <dgm:t>
        <a:bodyPr/>
        <a:lstStyle/>
        <a:p>
          <a:endParaRPr lang="en-US"/>
        </a:p>
      </dgm:t>
    </dgm:pt>
    <dgm:pt modelId="{A4BBAFAC-580E-41D5-A470-77DC34087D93}">
      <dgm:prSet phldrT="[Text]"/>
      <dgm:spPr/>
      <dgm:t>
        <a:bodyPr/>
        <a:lstStyle/>
        <a:p>
          <a:r>
            <a:rPr lang="en-US" b="1" dirty="0"/>
            <a:t>Leap Hacks</a:t>
          </a:r>
        </a:p>
      </dgm:t>
    </dgm:pt>
    <dgm:pt modelId="{2069F649-ED61-4682-80F8-D29D303A370E}" type="parTrans" cxnId="{0824DE99-0F80-43C3-AD21-B2EA40297F14}">
      <dgm:prSet/>
      <dgm:spPr/>
      <dgm:t>
        <a:bodyPr/>
        <a:lstStyle/>
        <a:p>
          <a:endParaRPr lang="en-US"/>
        </a:p>
      </dgm:t>
    </dgm:pt>
    <dgm:pt modelId="{D9AF9D06-96ED-40BA-A9FC-61B0E7B4EAB9}" type="sibTrans" cxnId="{0824DE99-0F80-43C3-AD21-B2EA40297F14}">
      <dgm:prSet/>
      <dgm:spPr/>
      <dgm:t>
        <a:bodyPr/>
        <a:lstStyle/>
        <a:p>
          <a:endParaRPr lang="en-US"/>
        </a:p>
      </dgm:t>
    </dgm:pt>
    <dgm:pt modelId="{C52FF5FE-E24D-43E7-A7F1-FA3F016EBE88}">
      <dgm:prSet phldrT="[Text]"/>
      <dgm:spPr/>
      <dgm:t>
        <a:bodyPr/>
        <a:lstStyle/>
        <a:p>
          <a:r>
            <a:rPr lang="en-US" b="1" dirty="0"/>
            <a:t>Intro to Simply Reports</a:t>
          </a:r>
        </a:p>
      </dgm:t>
    </dgm:pt>
    <dgm:pt modelId="{CC0291AB-4AEB-464C-B0AF-A02B2F58232C}" type="parTrans" cxnId="{14A3D133-83B4-4E34-8B66-D210455DCC93}">
      <dgm:prSet/>
      <dgm:spPr/>
      <dgm:t>
        <a:bodyPr/>
        <a:lstStyle/>
        <a:p>
          <a:endParaRPr lang="en-US"/>
        </a:p>
      </dgm:t>
    </dgm:pt>
    <dgm:pt modelId="{41D9D567-C878-4C27-8F06-86384E3E559D}" type="sibTrans" cxnId="{14A3D133-83B4-4E34-8B66-D210455DCC93}">
      <dgm:prSet/>
      <dgm:spPr/>
      <dgm:t>
        <a:bodyPr/>
        <a:lstStyle/>
        <a:p>
          <a:endParaRPr lang="en-US"/>
        </a:p>
      </dgm:t>
    </dgm:pt>
    <dgm:pt modelId="{7E91CD1A-D519-4D69-ABCC-ABF6440BD017}">
      <dgm:prSet phldr="0"/>
      <dgm:spPr/>
      <dgm:t>
        <a:bodyPr/>
        <a:lstStyle/>
        <a:p>
          <a:pPr rtl="0"/>
          <a:r>
            <a:rPr lang="en-US" b="1" dirty="0"/>
            <a:t>New Acquisitions Features in Leap </a:t>
          </a:r>
          <a:endParaRPr lang="en-US" b="1" dirty="0">
            <a:latin typeface="Arial" panose="020B0604020202020204"/>
          </a:endParaRPr>
        </a:p>
      </dgm:t>
    </dgm:pt>
    <dgm:pt modelId="{33DEE3F9-9E73-4510-B161-1F384E1E6735}" type="parTrans" cxnId="{CAD568CA-B591-4B5B-BACB-08BCDC9E97B5}">
      <dgm:prSet/>
      <dgm:spPr/>
    </dgm:pt>
    <dgm:pt modelId="{AA4FF013-03BF-467B-9B8A-2CE323522342}" type="sibTrans" cxnId="{CAD568CA-B591-4B5B-BACB-08BCDC9E97B5}">
      <dgm:prSet/>
      <dgm:spPr/>
    </dgm:pt>
    <dgm:pt modelId="{65B07511-1214-46F3-9A93-2A433D5C4761}" type="pres">
      <dgm:prSet presAssocID="{B31392E5-BEFC-427C-AFBF-414FF5AB8241}" presName="linear" presStyleCnt="0">
        <dgm:presLayoutVars>
          <dgm:dir/>
          <dgm:animLvl val="lvl"/>
          <dgm:resizeHandles val="exact"/>
        </dgm:presLayoutVars>
      </dgm:prSet>
      <dgm:spPr/>
    </dgm:pt>
    <dgm:pt modelId="{AA34FA8A-F4FB-48F7-95B9-F1BBD4BA763D}" type="pres">
      <dgm:prSet presAssocID="{D7BC398D-CADA-40A1-B7E6-D6188F26895B}" presName="parentLin" presStyleCnt="0"/>
      <dgm:spPr/>
    </dgm:pt>
    <dgm:pt modelId="{97E8F8AE-C7CC-4AF4-9095-B77389B3577C}" type="pres">
      <dgm:prSet presAssocID="{D7BC398D-CADA-40A1-B7E6-D6188F26895B}" presName="parentLeftMargin" presStyleLbl="node1" presStyleIdx="0" presStyleCnt="4"/>
      <dgm:spPr/>
    </dgm:pt>
    <dgm:pt modelId="{1CC592D7-D0F3-45B9-AB5A-23689DF7F2B6}" type="pres">
      <dgm:prSet presAssocID="{D7BC398D-CADA-40A1-B7E6-D6188F26895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395FFE-5C0B-4736-A672-7A7A8A628FEA}" type="pres">
      <dgm:prSet presAssocID="{D7BC398D-CADA-40A1-B7E6-D6188F26895B}" presName="negativeSpace" presStyleCnt="0"/>
      <dgm:spPr/>
    </dgm:pt>
    <dgm:pt modelId="{E7B374F7-3668-44EE-A6D7-20B45234F884}" type="pres">
      <dgm:prSet presAssocID="{D7BC398D-CADA-40A1-B7E6-D6188F26895B}" presName="childText" presStyleLbl="conFgAcc1" presStyleIdx="0" presStyleCnt="4">
        <dgm:presLayoutVars>
          <dgm:bulletEnabled val="1"/>
        </dgm:presLayoutVars>
      </dgm:prSet>
      <dgm:spPr/>
    </dgm:pt>
    <dgm:pt modelId="{CE8D9E40-A772-46C7-9F9E-30E38ED5E51C}" type="pres">
      <dgm:prSet presAssocID="{58DFDB57-5C09-4D26-9D41-6E3E367F4917}" presName="spaceBetweenRectangles" presStyleCnt="0"/>
      <dgm:spPr/>
    </dgm:pt>
    <dgm:pt modelId="{A58C0595-ABB4-4EF3-9487-5EF792B64A14}" type="pres">
      <dgm:prSet presAssocID="{7E91CD1A-D519-4D69-ABCC-ABF6440BD017}" presName="parentLin" presStyleCnt="0"/>
      <dgm:spPr/>
    </dgm:pt>
    <dgm:pt modelId="{CE13BEB4-1F2E-4984-B4A3-12504CCAB29D}" type="pres">
      <dgm:prSet presAssocID="{7E91CD1A-D519-4D69-ABCC-ABF6440BD017}" presName="parentLeftMargin" presStyleLbl="node1" presStyleIdx="0" presStyleCnt="4"/>
      <dgm:spPr/>
    </dgm:pt>
    <dgm:pt modelId="{DABD7338-71B0-41C6-8865-116FF00897F9}" type="pres">
      <dgm:prSet presAssocID="{7E91CD1A-D519-4D69-ABCC-ABF6440BD0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939C43-E509-45F0-B0A1-4A185E095468}" type="pres">
      <dgm:prSet presAssocID="{7E91CD1A-D519-4D69-ABCC-ABF6440BD017}" presName="negativeSpace" presStyleCnt="0"/>
      <dgm:spPr/>
    </dgm:pt>
    <dgm:pt modelId="{22B4A8D8-27ED-4096-809A-AAFD553536D7}" type="pres">
      <dgm:prSet presAssocID="{7E91CD1A-D519-4D69-ABCC-ABF6440BD017}" presName="childText" presStyleLbl="conFgAcc1" presStyleIdx="1" presStyleCnt="4">
        <dgm:presLayoutVars>
          <dgm:bulletEnabled val="1"/>
        </dgm:presLayoutVars>
      </dgm:prSet>
      <dgm:spPr/>
    </dgm:pt>
    <dgm:pt modelId="{78B7A585-EB47-4536-84AE-DD3191FB49FE}" type="pres">
      <dgm:prSet presAssocID="{AA4FF013-03BF-467B-9B8A-2CE323522342}" presName="spaceBetweenRectangles" presStyleCnt="0"/>
      <dgm:spPr/>
    </dgm:pt>
    <dgm:pt modelId="{4CB1C639-A138-494A-9771-14C550EFC6B4}" type="pres">
      <dgm:prSet presAssocID="{A4BBAFAC-580E-41D5-A470-77DC34087D93}" presName="parentLin" presStyleCnt="0"/>
      <dgm:spPr/>
    </dgm:pt>
    <dgm:pt modelId="{10C3C188-35C9-4C15-B834-554A03023C79}" type="pres">
      <dgm:prSet presAssocID="{A4BBAFAC-580E-41D5-A470-77DC34087D93}" presName="parentLeftMargin" presStyleLbl="node1" presStyleIdx="1" presStyleCnt="4"/>
      <dgm:spPr/>
    </dgm:pt>
    <dgm:pt modelId="{23033716-5155-48DB-977D-8B0D00756037}" type="pres">
      <dgm:prSet presAssocID="{A4BBAFAC-580E-41D5-A470-77DC34087D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52D691-5C4D-44AB-9395-9465E8D46782}" type="pres">
      <dgm:prSet presAssocID="{A4BBAFAC-580E-41D5-A470-77DC34087D93}" presName="negativeSpace" presStyleCnt="0"/>
      <dgm:spPr/>
    </dgm:pt>
    <dgm:pt modelId="{CD2E88F7-82C9-448A-A8DB-EC8273649C2B}" type="pres">
      <dgm:prSet presAssocID="{A4BBAFAC-580E-41D5-A470-77DC34087D93}" presName="childText" presStyleLbl="conFgAcc1" presStyleIdx="2" presStyleCnt="4">
        <dgm:presLayoutVars>
          <dgm:bulletEnabled val="1"/>
        </dgm:presLayoutVars>
      </dgm:prSet>
      <dgm:spPr/>
    </dgm:pt>
    <dgm:pt modelId="{E7377DC6-34C5-4717-8B50-C8969B16724A}" type="pres">
      <dgm:prSet presAssocID="{D9AF9D06-96ED-40BA-A9FC-61B0E7B4EAB9}" presName="spaceBetweenRectangles" presStyleCnt="0"/>
      <dgm:spPr/>
    </dgm:pt>
    <dgm:pt modelId="{D3D2826B-4DF7-4505-A382-DFFDC3206581}" type="pres">
      <dgm:prSet presAssocID="{C52FF5FE-E24D-43E7-A7F1-FA3F016EBE88}" presName="parentLin" presStyleCnt="0"/>
      <dgm:spPr/>
    </dgm:pt>
    <dgm:pt modelId="{0C885C7E-2DB0-4193-981C-89C89EF3D296}" type="pres">
      <dgm:prSet presAssocID="{C52FF5FE-E24D-43E7-A7F1-FA3F016EBE88}" presName="parentLeftMargin" presStyleLbl="node1" presStyleIdx="2" presStyleCnt="4"/>
      <dgm:spPr/>
    </dgm:pt>
    <dgm:pt modelId="{A47088A1-2A45-41A7-988B-2F70545F0782}" type="pres">
      <dgm:prSet presAssocID="{C52FF5FE-E24D-43E7-A7F1-FA3F016EBE8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5FA2C35-8835-48C8-9BFD-0AC5B2195C3B}" type="pres">
      <dgm:prSet presAssocID="{C52FF5FE-E24D-43E7-A7F1-FA3F016EBE88}" presName="negativeSpace" presStyleCnt="0"/>
      <dgm:spPr/>
    </dgm:pt>
    <dgm:pt modelId="{C3282510-CC1A-4243-B376-0D141C210AC2}" type="pres">
      <dgm:prSet presAssocID="{C52FF5FE-E24D-43E7-A7F1-FA3F016EBE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5CA107-3332-4F82-9496-136FB15A0356}" type="presOf" srcId="{B31392E5-BEFC-427C-AFBF-414FF5AB8241}" destId="{65B07511-1214-46F3-9A93-2A433D5C4761}" srcOrd="0" destOrd="0" presId="urn:microsoft.com/office/officeart/2005/8/layout/list1"/>
    <dgm:cxn modelId="{AC7BC932-162E-4401-8966-3FA17ED16F1B}" type="presOf" srcId="{D7BC398D-CADA-40A1-B7E6-D6188F26895B}" destId="{97E8F8AE-C7CC-4AF4-9095-B77389B3577C}" srcOrd="0" destOrd="0" presId="urn:microsoft.com/office/officeart/2005/8/layout/list1"/>
    <dgm:cxn modelId="{14A3D133-83B4-4E34-8B66-D210455DCC93}" srcId="{B31392E5-BEFC-427C-AFBF-414FF5AB8241}" destId="{C52FF5FE-E24D-43E7-A7F1-FA3F016EBE88}" srcOrd="3" destOrd="0" parTransId="{CC0291AB-4AEB-464C-B0AF-A02B2F58232C}" sibTransId="{41D9D567-C878-4C27-8F06-86384E3E559D}"/>
    <dgm:cxn modelId="{16E79039-F4DA-4716-8D72-8864415C3A13}" type="presOf" srcId="{A4BBAFAC-580E-41D5-A470-77DC34087D93}" destId="{10C3C188-35C9-4C15-B834-554A03023C79}" srcOrd="0" destOrd="0" presId="urn:microsoft.com/office/officeart/2005/8/layout/list1"/>
    <dgm:cxn modelId="{DB9DDB6A-3E18-48F8-B520-D655BF303FF3}" type="presOf" srcId="{C52FF5FE-E24D-43E7-A7F1-FA3F016EBE88}" destId="{0C885C7E-2DB0-4193-981C-89C89EF3D296}" srcOrd="0" destOrd="0" presId="urn:microsoft.com/office/officeart/2005/8/layout/list1"/>
    <dgm:cxn modelId="{91D75573-7301-424F-9991-DD6F4CB98044}" type="presOf" srcId="{C52FF5FE-E24D-43E7-A7F1-FA3F016EBE88}" destId="{A47088A1-2A45-41A7-988B-2F70545F0782}" srcOrd="1" destOrd="0" presId="urn:microsoft.com/office/officeart/2005/8/layout/list1"/>
    <dgm:cxn modelId="{D00CE484-A8FB-45DC-A52B-05E81DBFE36B}" type="presOf" srcId="{7E91CD1A-D519-4D69-ABCC-ABF6440BD017}" destId="{CE13BEB4-1F2E-4984-B4A3-12504CCAB29D}" srcOrd="0" destOrd="0" presId="urn:microsoft.com/office/officeart/2005/8/layout/list1"/>
    <dgm:cxn modelId="{0824DE99-0F80-43C3-AD21-B2EA40297F14}" srcId="{B31392E5-BEFC-427C-AFBF-414FF5AB8241}" destId="{A4BBAFAC-580E-41D5-A470-77DC34087D93}" srcOrd="2" destOrd="0" parTransId="{2069F649-ED61-4682-80F8-D29D303A370E}" sibTransId="{D9AF9D06-96ED-40BA-A9FC-61B0E7B4EAB9}"/>
    <dgm:cxn modelId="{718C64BD-3AA9-407E-B08A-F90C192157DB}" type="presOf" srcId="{A4BBAFAC-580E-41D5-A470-77DC34087D93}" destId="{23033716-5155-48DB-977D-8B0D00756037}" srcOrd="1" destOrd="0" presId="urn:microsoft.com/office/officeart/2005/8/layout/list1"/>
    <dgm:cxn modelId="{CAD568CA-B591-4B5B-BACB-08BCDC9E97B5}" srcId="{B31392E5-BEFC-427C-AFBF-414FF5AB8241}" destId="{7E91CD1A-D519-4D69-ABCC-ABF6440BD017}" srcOrd="1" destOrd="0" parTransId="{33DEE3F9-9E73-4510-B161-1F384E1E6735}" sibTransId="{AA4FF013-03BF-467B-9B8A-2CE323522342}"/>
    <dgm:cxn modelId="{C93EECE0-AB8D-4128-B26F-D2B8A0DABF72}" type="presOf" srcId="{7E91CD1A-D519-4D69-ABCC-ABF6440BD017}" destId="{DABD7338-71B0-41C6-8865-116FF00897F9}" srcOrd="1" destOrd="0" presId="urn:microsoft.com/office/officeart/2005/8/layout/list1"/>
    <dgm:cxn modelId="{610B69E5-AD34-4A58-8EB2-1EF11DE2FF7D}" type="presOf" srcId="{D7BC398D-CADA-40A1-B7E6-D6188F26895B}" destId="{1CC592D7-D0F3-45B9-AB5A-23689DF7F2B6}" srcOrd="1" destOrd="0" presId="urn:microsoft.com/office/officeart/2005/8/layout/list1"/>
    <dgm:cxn modelId="{AEBBDCF0-62DB-4BF6-B2DE-3C9350FEAFA8}" srcId="{B31392E5-BEFC-427C-AFBF-414FF5AB8241}" destId="{D7BC398D-CADA-40A1-B7E6-D6188F26895B}" srcOrd="0" destOrd="0" parTransId="{9F3E28B3-E242-402E-BA8C-E378C62A0892}" sibTransId="{58DFDB57-5C09-4D26-9D41-6E3E367F4917}"/>
    <dgm:cxn modelId="{D1F2D383-8308-4C1C-BAD8-0DFB2D021FA5}" type="presParOf" srcId="{65B07511-1214-46F3-9A93-2A433D5C4761}" destId="{AA34FA8A-F4FB-48F7-95B9-F1BBD4BA763D}" srcOrd="0" destOrd="0" presId="urn:microsoft.com/office/officeart/2005/8/layout/list1"/>
    <dgm:cxn modelId="{FFB32077-D65E-4570-B70B-1F3AF66B5860}" type="presParOf" srcId="{AA34FA8A-F4FB-48F7-95B9-F1BBD4BA763D}" destId="{97E8F8AE-C7CC-4AF4-9095-B77389B3577C}" srcOrd="0" destOrd="0" presId="urn:microsoft.com/office/officeart/2005/8/layout/list1"/>
    <dgm:cxn modelId="{FA8D636F-826D-4F71-91AC-984DC916EC7E}" type="presParOf" srcId="{AA34FA8A-F4FB-48F7-95B9-F1BBD4BA763D}" destId="{1CC592D7-D0F3-45B9-AB5A-23689DF7F2B6}" srcOrd="1" destOrd="0" presId="urn:microsoft.com/office/officeart/2005/8/layout/list1"/>
    <dgm:cxn modelId="{82222ED0-41B9-42E8-8865-EA1F2A03A284}" type="presParOf" srcId="{65B07511-1214-46F3-9A93-2A433D5C4761}" destId="{87395FFE-5C0B-4736-A672-7A7A8A628FEA}" srcOrd="1" destOrd="0" presId="urn:microsoft.com/office/officeart/2005/8/layout/list1"/>
    <dgm:cxn modelId="{7E4AF094-106D-4392-8FCC-B68DBF2A3C0E}" type="presParOf" srcId="{65B07511-1214-46F3-9A93-2A433D5C4761}" destId="{E7B374F7-3668-44EE-A6D7-20B45234F884}" srcOrd="2" destOrd="0" presId="urn:microsoft.com/office/officeart/2005/8/layout/list1"/>
    <dgm:cxn modelId="{8985098B-EC5C-4E61-8A51-054D92B8AE40}" type="presParOf" srcId="{65B07511-1214-46F3-9A93-2A433D5C4761}" destId="{CE8D9E40-A772-46C7-9F9E-30E38ED5E51C}" srcOrd="3" destOrd="0" presId="urn:microsoft.com/office/officeart/2005/8/layout/list1"/>
    <dgm:cxn modelId="{289058D2-6A69-4AD5-981A-7CD895ED1B21}" type="presParOf" srcId="{65B07511-1214-46F3-9A93-2A433D5C4761}" destId="{A58C0595-ABB4-4EF3-9487-5EF792B64A14}" srcOrd="4" destOrd="0" presId="urn:microsoft.com/office/officeart/2005/8/layout/list1"/>
    <dgm:cxn modelId="{06F869F4-93BA-40D5-881E-DF0B43D05E45}" type="presParOf" srcId="{A58C0595-ABB4-4EF3-9487-5EF792B64A14}" destId="{CE13BEB4-1F2E-4984-B4A3-12504CCAB29D}" srcOrd="0" destOrd="0" presId="urn:microsoft.com/office/officeart/2005/8/layout/list1"/>
    <dgm:cxn modelId="{728678B5-BE41-47F1-AD07-7D91B4766A50}" type="presParOf" srcId="{A58C0595-ABB4-4EF3-9487-5EF792B64A14}" destId="{DABD7338-71B0-41C6-8865-116FF00897F9}" srcOrd="1" destOrd="0" presId="urn:microsoft.com/office/officeart/2005/8/layout/list1"/>
    <dgm:cxn modelId="{2443AB95-1F78-4E68-848F-84175E865FEE}" type="presParOf" srcId="{65B07511-1214-46F3-9A93-2A433D5C4761}" destId="{8D939C43-E509-45F0-B0A1-4A185E095468}" srcOrd="5" destOrd="0" presId="urn:microsoft.com/office/officeart/2005/8/layout/list1"/>
    <dgm:cxn modelId="{79D2D19D-C06C-424A-A8D8-49325592E409}" type="presParOf" srcId="{65B07511-1214-46F3-9A93-2A433D5C4761}" destId="{22B4A8D8-27ED-4096-809A-AAFD553536D7}" srcOrd="6" destOrd="0" presId="urn:microsoft.com/office/officeart/2005/8/layout/list1"/>
    <dgm:cxn modelId="{7B4A5F65-9987-4628-94AB-5AEF525FC413}" type="presParOf" srcId="{65B07511-1214-46F3-9A93-2A433D5C4761}" destId="{78B7A585-EB47-4536-84AE-DD3191FB49FE}" srcOrd="7" destOrd="0" presId="urn:microsoft.com/office/officeart/2005/8/layout/list1"/>
    <dgm:cxn modelId="{A1B6EDD5-915A-4431-86F5-23DE9ACB0D56}" type="presParOf" srcId="{65B07511-1214-46F3-9A93-2A433D5C4761}" destId="{4CB1C639-A138-494A-9771-14C550EFC6B4}" srcOrd="8" destOrd="0" presId="urn:microsoft.com/office/officeart/2005/8/layout/list1"/>
    <dgm:cxn modelId="{C6AE7EBC-3991-414F-AE9C-997C30443D37}" type="presParOf" srcId="{4CB1C639-A138-494A-9771-14C550EFC6B4}" destId="{10C3C188-35C9-4C15-B834-554A03023C79}" srcOrd="0" destOrd="0" presId="urn:microsoft.com/office/officeart/2005/8/layout/list1"/>
    <dgm:cxn modelId="{E7F8FCE1-B689-459D-98C5-7A2C2085E58C}" type="presParOf" srcId="{4CB1C639-A138-494A-9771-14C550EFC6B4}" destId="{23033716-5155-48DB-977D-8B0D00756037}" srcOrd="1" destOrd="0" presId="urn:microsoft.com/office/officeart/2005/8/layout/list1"/>
    <dgm:cxn modelId="{6240775E-B3B1-4477-A7E2-5387CE48DEF3}" type="presParOf" srcId="{65B07511-1214-46F3-9A93-2A433D5C4761}" destId="{B852D691-5C4D-44AB-9395-9465E8D46782}" srcOrd="9" destOrd="0" presId="urn:microsoft.com/office/officeart/2005/8/layout/list1"/>
    <dgm:cxn modelId="{3571F9D7-3541-4302-9FA3-A8351B781FF7}" type="presParOf" srcId="{65B07511-1214-46F3-9A93-2A433D5C4761}" destId="{CD2E88F7-82C9-448A-A8DB-EC8273649C2B}" srcOrd="10" destOrd="0" presId="urn:microsoft.com/office/officeart/2005/8/layout/list1"/>
    <dgm:cxn modelId="{0A4500A2-457E-462A-9659-7396E273A005}" type="presParOf" srcId="{65B07511-1214-46F3-9A93-2A433D5C4761}" destId="{E7377DC6-34C5-4717-8B50-C8969B16724A}" srcOrd="11" destOrd="0" presId="urn:microsoft.com/office/officeart/2005/8/layout/list1"/>
    <dgm:cxn modelId="{981C49DF-2B49-4E6A-8940-5FE5A30A1EBF}" type="presParOf" srcId="{65B07511-1214-46F3-9A93-2A433D5C4761}" destId="{D3D2826B-4DF7-4505-A382-DFFDC3206581}" srcOrd="12" destOrd="0" presId="urn:microsoft.com/office/officeart/2005/8/layout/list1"/>
    <dgm:cxn modelId="{4547AAF8-CCA0-4F92-967C-14AE41DEEAB2}" type="presParOf" srcId="{D3D2826B-4DF7-4505-A382-DFFDC3206581}" destId="{0C885C7E-2DB0-4193-981C-89C89EF3D296}" srcOrd="0" destOrd="0" presId="urn:microsoft.com/office/officeart/2005/8/layout/list1"/>
    <dgm:cxn modelId="{B3AF920A-62F7-417A-AF8E-4D0B73B8E302}" type="presParOf" srcId="{D3D2826B-4DF7-4505-A382-DFFDC3206581}" destId="{A47088A1-2A45-41A7-988B-2F70545F0782}" srcOrd="1" destOrd="0" presId="urn:microsoft.com/office/officeart/2005/8/layout/list1"/>
    <dgm:cxn modelId="{DFD6BD0A-C2B6-452D-9DDF-C6D1F9481DD0}" type="presParOf" srcId="{65B07511-1214-46F3-9A93-2A433D5C4761}" destId="{55FA2C35-8835-48C8-9BFD-0AC5B2195C3B}" srcOrd="13" destOrd="0" presId="urn:microsoft.com/office/officeart/2005/8/layout/list1"/>
    <dgm:cxn modelId="{09C5A398-2F4A-42A4-A426-141F4399D15E}" type="presParOf" srcId="{65B07511-1214-46F3-9A93-2A433D5C4761}" destId="{C3282510-CC1A-4243-B376-0D141C210A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49EDC2-ED48-4EF3-AB9C-7CADF476BD82}" type="doc">
      <dgm:prSet loTypeId="urn:microsoft.com/office/officeart/2005/8/layout/hList7" loCatId="process" qsTypeId="urn:microsoft.com/office/officeart/2005/8/quickstyle/simple1" qsCatId="simple" csTypeId="urn:microsoft.com/office/officeart/2005/8/colors/accent1_1" csCatId="accent1" phldr="1"/>
      <dgm:spPr/>
    </dgm:pt>
    <dgm:pt modelId="{D0DACC16-B239-42D7-B4EC-5998DE7B9078}">
      <dgm:prSet phldrT="[Text]"/>
      <dgm:spPr/>
      <dgm:t>
        <a:bodyPr/>
        <a:lstStyle/>
        <a:p>
          <a:r>
            <a:rPr lang="en-US" dirty="0"/>
            <a:t>Define your priorities</a:t>
          </a:r>
        </a:p>
      </dgm:t>
    </dgm:pt>
    <dgm:pt modelId="{75BC694A-E485-4B56-87E2-3FF368B883D7}" type="parTrans" cxnId="{39A4BC2F-4734-4A3D-87DC-943CA0CFD1AB}">
      <dgm:prSet/>
      <dgm:spPr/>
      <dgm:t>
        <a:bodyPr/>
        <a:lstStyle/>
        <a:p>
          <a:endParaRPr lang="en-US"/>
        </a:p>
      </dgm:t>
    </dgm:pt>
    <dgm:pt modelId="{95A4FA9E-367B-4315-BEC4-0C416362C35E}" type="sibTrans" cxnId="{39A4BC2F-4734-4A3D-87DC-943CA0CFD1AB}">
      <dgm:prSet/>
      <dgm:spPr/>
      <dgm:t>
        <a:bodyPr/>
        <a:lstStyle/>
        <a:p>
          <a:endParaRPr lang="en-US"/>
        </a:p>
      </dgm:t>
    </dgm:pt>
    <dgm:pt modelId="{D25B406C-9C21-414C-BAFE-2A8703E6D686}">
      <dgm:prSet phldrT="[Text]"/>
      <dgm:spPr/>
      <dgm:t>
        <a:bodyPr/>
        <a:lstStyle/>
        <a:p>
          <a:pPr rtl="0"/>
          <a:r>
            <a:rPr lang="en-US" dirty="0"/>
            <a:t>Identify evaluation tools</a:t>
          </a:r>
        </a:p>
      </dgm:t>
    </dgm:pt>
    <dgm:pt modelId="{ABB5D34D-F0A9-4C0C-8132-8598FB7AD8B3}" type="parTrans" cxnId="{E2AB227E-0A26-4345-9CA4-C54050EB05C9}">
      <dgm:prSet/>
      <dgm:spPr/>
      <dgm:t>
        <a:bodyPr/>
        <a:lstStyle/>
        <a:p>
          <a:endParaRPr lang="en-US"/>
        </a:p>
      </dgm:t>
    </dgm:pt>
    <dgm:pt modelId="{9410BD34-A746-4137-883E-B2772F691748}" type="sibTrans" cxnId="{E2AB227E-0A26-4345-9CA4-C54050EB05C9}">
      <dgm:prSet/>
      <dgm:spPr/>
      <dgm:t>
        <a:bodyPr/>
        <a:lstStyle/>
        <a:p>
          <a:endParaRPr lang="en-US"/>
        </a:p>
      </dgm:t>
    </dgm:pt>
    <dgm:pt modelId="{D31FD477-53A8-484F-9321-C3A7DF6BEEBC}">
      <dgm:prSet phldrT="[Text]"/>
      <dgm:spPr/>
      <dgm:t>
        <a:bodyPr/>
        <a:lstStyle/>
        <a:p>
          <a:r>
            <a:rPr lang="en-US" dirty="0"/>
            <a:t>Consider the delivery</a:t>
          </a:r>
        </a:p>
      </dgm:t>
    </dgm:pt>
    <dgm:pt modelId="{3A47714C-3CA6-41EB-8607-809CB954F92E}" type="parTrans" cxnId="{629026EE-172F-4FE5-AAB7-03F6659CD5FF}">
      <dgm:prSet/>
      <dgm:spPr/>
      <dgm:t>
        <a:bodyPr/>
        <a:lstStyle/>
        <a:p>
          <a:endParaRPr lang="en-US"/>
        </a:p>
      </dgm:t>
    </dgm:pt>
    <dgm:pt modelId="{EF568C1E-4398-448D-A879-81E1B757B1DE}" type="sibTrans" cxnId="{629026EE-172F-4FE5-AAB7-03F6659CD5FF}">
      <dgm:prSet/>
      <dgm:spPr/>
      <dgm:t>
        <a:bodyPr/>
        <a:lstStyle/>
        <a:p>
          <a:endParaRPr lang="en-US"/>
        </a:p>
      </dgm:t>
    </dgm:pt>
    <dgm:pt modelId="{E232E138-E992-4E17-92C7-0C23FC7FFF6D}">
      <dgm:prSet phldrT="[Text]"/>
      <dgm:spPr/>
      <dgm:t>
        <a:bodyPr/>
        <a:lstStyle/>
        <a:p>
          <a:r>
            <a:rPr lang="en-US" dirty="0"/>
            <a:t>Evaluate and revise</a:t>
          </a:r>
        </a:p>
      </dgm:t>
    </dgm:pt>
    <dgm:pt modelId="{A3CC4F20-BE14-42E8-9F1B-A83BC6B73586}" type="parTrans" cxnId="{C133242C-3EA7-416E-B110-2AA54EFF6A31}">
      <dgm:prSet/>
      <dgm:spPr/>
      <dgm:t>
        <a:bodyPr/>
        <a:lstStyle/>
        <a:p>
          <a:endParaRPr lang="en-US"/>
        </a:p>
      </dgm:t>
    </dgm:pt>
    <dgm:pt modelId="{47447827-C177-4655-A9AC-084FC412DBC3}" type="sibTrans" cxnId="{C133242C-3EA7-416E-B110-2AA54EFF6A31}">
      <dgm:prSet/>
      <dgm:spPr/>
      <dgm:t>
        <a:bodyPr/>
        <a:lstStyle/>
        <a:p>
          <a:endParaRPr lang="en-US"/>
        </a:p>
      </dgm:t>
    </dgm:pt>
    <dgm:pt modelId="{FABAFE08-5F8B-4D80-BD2A-6BFE6D8701AC}" type="pres">
      <dgm:prSet presAssocID="{D449EDC2-ED48-4EF3-AB9C-7CADF476BD82}" presName="Name0" presStyleCnt="0">
        <dgm:presLayoutVars>
          <dgm:dir/>
          <dgm:resizeHandles val="exact"/>
        </dgm:presLayoutVars>
      </dgm:prSet>
      <dgm:spPr/>
    </dgm:pt>
    <dgm:pt modelId="{68B5407D-DF29-4307-B4FF-23E06E3848C1}" type="pres">
      <dgm:prSet presAssocID="{D449EDC2-ED48-4EF3-AB9C-7CADF476BD82}" presName="fgShape" presStyleLbl="fgShp" presStyleIdx="0" presStyleCnt="1"/>
      <dgm:spPr>
        <a:solidFill>
          <a:schemeClr val="accent1">
            <a:lumMod val="75000"/>
          </a:schemeClr>
        </a:solidFill>
      </dgm:spPr>
    </dgm:pt>
    <dgm:pt modelId="{C3AFEDB2-1FC5-4AED-A494-803A68E1D6E3}" type="pres">
      <dgm:prSet presAssocID="{D449EDC2-ED48-4EF3-AB9C-7CADF476BD82}" presName="linComp" presStyleCnt="0"/>
      <dgm:spPr/>
    </dgm:pt>
    <dgm:pt modelId="{1177F06D-AF2A-421C-8837-4A3D1B724BAA}" type="pres">
      <dgm:prSet presAssocID="{D0DACC16-B239-42D7-B4EC-5998DE7B9078}" presName="compNode" presStyleCnt="0"/>
      <dgm:spPr/>
    </dgm:pt>
    <dgm:pt modelId="{3ADF5AC8-FB11-4B3C-B07A-CFFB0DF5B384}" type="pres">
      <dgm:prSet presAssocID="{D0DACC16-B239-42D7-B4EC-5998DE7B9078}" presName="bkgdShape" presStyleLbl="node1" presStyleIdx="0" presStyleCnt="4"/>
      <dgm:spPr/>
    </dgm:pt>
    <dgm:pt modelId="{A4C9AEFB-BE79-4794-A209-CC49EA3EB63A}" type="pres">
      <dgm:prSet presAssocID="{D0DACC16-B239-42D7-B4EC-5998DE7B9078}" presName="nodeTx" presStyleLbl="node1" presStyleIdx="0" presStyleCnt="4">
        <dgm:presLayoutVars>
          <dgm:bulletEnabled val="1"/>
        </dgm:presLayoutVars>
      </dgm:prSet>
      <dgm:spPr/>
    </dgm:pt>
    <dgm:pt modelId="{2D2E79B2-7ACC-4014-B260-3CE1798ED8BC}" type="pres">
      <dgm:prSet presAssocID="{D0DACC16-B239-42D7-B4EC-5998DE7B9078}" presName="invisiNode" presStyleLbl="node1" presStyleIdx="0" presStyleCnt="4"/>
      <dgm:spPr/>
    </dgm:pt>
    <dgm:pt modelId="{781EAFAB-41CF-45F5-99D9-D26C2352DB6A}" type="pres">
      <dgm:prSet presAssocID="{D0DACC16-B239-42D7-B4EC-5998DE7B9078}" presName="imagNode" presStyleLbl="fgImgPlace1" presStyleIdx="0" presStyleCnt="4" custLinFactNeighborX="1118" custLinFactNeighborY="-1357"/>
      <dgm:spPr>
        <a:solidFill>
          <a:schemeClr val="accent1">
            <a:lumMod val="40000"/>
            <a:lumOff val="60000"/>
          </a:schemeClr>
        </a:solidFill>
      </dgm:spPr>
    </dgm:pt>
    <dgm:pt modelId="{0C6806D1-D076-4844-AD32-02F5E82B683F}" type="pres">
      <dgm:prSet presAssocID="{95A4FA9E-367B-4315-BEC4-0C416362C35E}" presName="sibTrans" presStyleLbl="sibTrans2D1" presStyleIdx="0" presStyleCnt="0"/>
      <dgm:spPr/>
    </dgm:pt>
    <dgm:pt modelId="{03CB2347-B00F-43CE-A810-1E8D9E77C050}" type="pres">
      <dgm:prSet presAssocID="{D25B406C-9C21-414C-BAFE-2A8703E6D686}" presName="compNode" presStyleCnt="0"/>
      <dgm:spPr/>
    </dgm:pt>
    <dgm:pt modelId="{1D4B4DA1-07B3-4BF8-9E38-47ABB1D157F5}" type="pres">
      <dgm:prSet presAssocID="{D25B406C-9C21-414C-BAFE-2A8703E6D686}" presName="bkgdShape" presStyleLbl="node1" presStyleIdx="1" presStyleCnt="4"/>
      <dgm:spPr/>
    </dgm:pt>
    <dgm:pt modelId="{CA8E5AED-469C-4DEB-88F6-17ADB673623C}" type="pres">
      <dgm:prSet presAssocID="{D25B406C-9C21-414C-BAFE-2A8703E6D686}" presName="nodeTx" presStyleLbl="node1" presStyleIdx="1" presStyleCnt="4">
        <dgm:presLayoutVars>
          <dgm:bulletEnabled val="1"/>
        </dgm:presLayoutVars>
      </dgm:prSet>
      <dgm:spPr/>
    </dgm:pt>
    <dgm:pt modelId="{6AE55491-044B-4B69-8F65-E0087314AA79}" type="pres">
      <dgm:prSet presAssocID="{D25B406C-9C21-414C-BAFE-2A8703E6D686}" presName="invisiNode" presStyleLbl="node1" presStyleIdx="1" presStyleCnt="4"/>
      <dgm:spPr/>
    </dgm:pt>
    <dgm:pt modelId="{FE6E2669-D1E7-4D85-8B4B-EF7AD2973DAD}" type="pres">
      <dgm:prSet presAssocID="{D25B406C-9C21-414C-BAFE-2A8703E6D686}" presName="imagNode" presStyleLbl="fgImgPlace1" presStyleIdx="1" presStyleCnt="4" custLinFactNeighborX="350" custLinFactNeighborY="-1357"/>
      <dgm:spPr>
        <a:solidFill>
          <a:schemeClr val="accent1">
            <a:lumMod val="40000"/>
            <a:lumOff val="60000"/>
          </a:schemeClr>
        </a:solidFill>
      </dgm:spPr>
    </dgm:pt>
    <dgm:pt modelId="{323EBDAE-EC18-4008-A954-A3A28082D502}" type="pres">
      <dgm:prSet presAssocID="{9410BD34-A746-4137-883E-B2772F691748}" presName="sibTrans" presStyleLbl="sibTrans2D1" presStyleIdx="0" presStyleCnt="0"/>
      <dgm:spPr/>
    </dgm:pt>
    <dgm:pt modelId="{4E075B1B-A011-4BFC-962F-E4125D6570CB}" type="pres">
      <dgm:prSet presAssocID="{D31FD477-53A8-484F-9321-C3A7DF6BEEBC}" presName="compNode" presStyleCnt="0"/>
      <dgm:spPr/>
    </dgm:pt>
    <dgm:pt modelId="{059B244D-6C77-47A0-A671-68B8014FEF23}" type="pres">
      <dgm:prSet presAssocID="{D31FD477-53A8-484F-9321-C3A7DF6BEEBC}" presName="bkgdShape" presStyleLbl="node1" presStyleIdx="2" presStyleCnt="4"/>
      <dgm:spPr/>
    </dgm:pt>
    <dgm:pt modelId="{38F8B82C-35E2-42A5-88BC-DD6104EE60CD}" type="pres">
      <dgm:prSet presAssocID="{D31FD477-53A8-484F-9321-C3A7DF6BEEBC}" presName="nodeTx" presStyleLbl="node1" presStyleIdx="2" presStyleCnt="4">
        <dgm:presLayoutVars>
          <dgm:bulletEnabled val="1"/>
        </dgm:presLayoutVars>
      </dgm:prSet>
      <dgm:spPr/>
    </dgm:pt>
    <dgm:pt modelId="{9DC75382-E42C-4756-80A4-18260702BEA0}" type="pres">
      <dgm:prSet presAssocID="{D31FD477-53A8-484F-9321-C3A7DF6BEEBC}" presName="invisiNode" presStyleLbl="node1" presStyleIdx="2" presStyleCnt="4"/>
      <dgm:spPr/>
    </dgm:pt>
    <dgm:pt modelId="{85800EDB-0268-43C9-A7DD-A016F7E90F50}" type="pres">
      <dgm:prSet presAssocID="{D31FD477-53A8-484F-9321-C3A7DF6BEEBC}" presName="imagNode" presStyleLbl="fgImgPlace1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160F8B74-A5CB-4691-8283-895E75F8F486}" type="pres">
      <dgm:prSet presAssocID="{EF568C1E-4398-448D-A879-81E1B757B1DE}" presName="sibTrans" presStyleLbl="sibTrans2D1" presStyleIdx="0" presStyleCnt="0"/>
      <dgm:spPr/>
    </dgm:pt>
    <dgm:pt modelId="{2E2C9EE0-2228-408D-91D9-23C06E7C4A21}" type="pres">
      <dgm:prSet presAssocID="{E232E138-E992-4E17-92C7-0C23FC7FFF6D}" presName="compNode" presStyleCnt="0"/>
      <dgm:spPr/>
    </dgm:pt>
    <dgm:pt modelId="{22C81E9E-A8B7-4E23-996E-9CFE4086D23C}" type="pres">
      <dgm:prSet presAssocID="{E232E138-E992-4E17-92C7-0C23FC7FFF6D}" presName="bkgdShape" presStyleLbl="node1" presStyleIdx="3" presStyleCnt="4"/>
      <dgm:spPr/>
    </dgm:pt>
    <dgm:pt modelId="{8DF2EC71-5DDE-45C4-BDC1-24A449A94763}" type="pres">
      <dgm:prSet presAssocID="{E232E138-E992-4E17-92C7-0C23FC7FFF6D}" presName="nodeTx" presStyleLbl="node1" presStyleIdx="3" presStyleCnt="4">
        <dgm:presLayoutVars>
          <dgm:bulletEnabled val="1"/>
        </dgm:presLayoutVars>
      </dgm:prSet>
      <dgm:spPr/>
    </dgm:pt>
    <dgm:pt modelId="{51608AD6-90A3-482F-A4F9-148CC77EA93F}" type="pres">
      <dgm:prSet presAssocID="{E232E138-E992-4E17-92C7-0C23FC7FFF6D}" presName="invisiNode" presStyleLbl="node1" presStyleIdx="3" presStyleCnt="4"/>
      <dgm:spPr/>
    </dgm:pt>
    <dgm:pt modelId="{B6A475BD-350E-465B-A2A7-291DA9B95C4D}" type="pres">
      <dgm:prSet presAssocID="{E232E138-E992-4E17-92C7-0C23FC7FFF6D}" presName="imagNode" presStyleLbl="fgImgPlace1" presStyleIdx="3" presStyleCnt="4"/>
      <dgm:spPr>
        <a:solidFill>
          <a:schemeClr val="accent1">
            <a:lumMod val="40000"/>
            <a:lumOff val="60000"/>
          </a:schemeClr>
        </a:solidFill>
      </dgm:spPr>
    </dgm:pt>
  </dgm:ptLst>
  <dgm:cxnLst>
    <dgm:cxn modelId="{3126CB0A-E024-4F4A-9899-E8E036ADA581}" type="presOf" srcId="{D0DACC16-B239-42D7-B4EC-5998DE7B9078}" destId="{3ADF5AC8-FB11-4B3C-B07A-CFFB0DF5B384}" srcOrd="0" destOrd="0" presId="urn:microsoft.com/office/officeart/2005/8/layout/hList7"/>
    <dgm:cxn modelId="{2DA25317-64A4-4B09-8A0B-E19C17A0EA98}" type="presOf" srcId="{EF568C1E-4398-448D-A879-81E1B757B1DE}" destId="{160F8B74-A5CB-4691-8283-895E75F8F486}" srcOrd="0" destOrd="0" presId="urn:microsoft.com/office/officeart/2005/8/layout/hList7"/>
    <dgm:cxn modelId="{C133242C-3EA7-416E-B110-2AA54EFF6A31}" srcId="{D449EDC2-ED48-4EF3-AB9C-7CADF476BD82}" destId="{E232E138-E992-4E17-92C7-0C23FC7FFF6D}" srcOrd="3" destOrd="0" parTransId="{A3CC4F20-BE14-42E8-9F1B-A83BC6B73586}" sibTransId="{47447827-C177-4655-A9AC-084FC412DBC3}"/>
    <dgm:cxn modelId="{CB91862D-3C6B-4FD9-BFEC-D626AA8F639E}" type="presOf" srcId="{9410BD34-A746-4137-883E-B2772F691748}" destId="{323EBDAE-EC18-4008-A954-A3A28082D502}" srcOrd="0" destOrd="0" presId="urn:microsoft.com/office/officeart/2005/8/layout/hList7"/>
    <dgm:cxn modelId="{39A4BC2F-4734-4A3D-87DC-943CA0CFD1AB}" srcId="{D449EDC2-ED48-4EF3-AB9C-7CADF476BD82}" destId="{D0DACC16-B239-42D7-B4EC-5998DE7B9078}" srcOrd="0" destOrd="0" parTransId="{75BC694A-E485-4B56-87E2-3FF368B883D7}" sibTransId="{95A4FA9E-367B-4315-BEC4-0C416362C35E}"/>
    <dgm:cxn modelId="{D45B6031-41CA-4325-9037-E3F81E4D930E}" type="presOf" srcId="{D31FD477-53A8-484F-9321-C3A7DF6BEEBC}" destId="{38F8B82C-35E2-42A5-88BC-DD6104EE60CD}" srcOrd="1" destOrd="0" presId="urn:microsoft.com/office/officeart/2005/8/layout/hList7"/>
    <dgm:cxn modelId="{8FE85231-B034-4CCE-8274-9ABD2AAC308A}" type="presOf" srcId="{E232E138-E992-4E17-92C7-0C23FC7FFF6D}" destId="{22C81E9E-A8B7-4E23-996E-9CFE4086D23C}" srcOrd="0" destOrd="0" presId="urn:microsoft.com/office/officeart/2005/8/layout/hList7"/>
    <dgm:cxn modelId="{79A4D632-91AF-41FC-95B8-27A6FF3BC5C9}" type="presOf" srcId="{E232E138-E992-4E17-92C7-0C23FC7FFF6D}" destId="{8DF2EC71-5DDE-45C4-BDC1-24A449A94763}" srcOrd="1" destOrd="0" presId="urn:microsoft.com/office/officeart/2005/8/layout/hList7"/>
    <dgm:cxn modelId="{E261DF64-8926-4D5A-9477-66AFEA41E3D2}" type="presOf" srcId="{D31FD477-53A8-484F-9321-C3A7DF6BEEBC}" destId="{059B244D-6C77-47A0-A671-68B8014FEF23}" srcOrd="0" destOrd="0" presId="urn:microsoft.com/office/officeart/2005/8/layout/hList7"/>
    <dgm:cxn modelId="{AD458066-4A7A-4BF9-A729-067EE2D6C077}" type="presOf" srcId="{D25B406C-9C21-414C-BAFE-2A8703E6D686}" destId="{1D4B4DA1-07B3-4BF8-9E38-47ABB1D157F5}" srcOrd="0" destOrd="0" presId="urn:microsoft.com/office/officeart/2005/8/layout/hList7"/>
    <dgm:cxn modelId="{E2AB227E-0A26-4345-9CA4-C54050EB05C9}" srcId="{D449EDC2-ED48-4EF3-AB9C-7CADF476BD82}" destId="{D25B406C-9C21-414C-BAFE-2A8703E6D686}" srcOrd="1" destOrd="0" parTransId="{ABB5D34D-F0A9-4C0C-8132-8598FB7AD8B3}" sibTransId="{9410BD34-A746-4137-883E-B2772F691748}"/>
    <dgm:cxn modelId="{E02A927F-8E4F-4C4C-8609-A32F48DBAA7C}" type="presOf" srcId="{D25B406C-9C21-414C-BAFE-2A8703E6D686}" destId="{CA8E5AED-469C-4DEB-88F6-17ADB673623C}" srcOrd="1" destOrd="0" presId="urn:microsoft.com/office/officeart/2005/8/layout/hList7"/>
    <dgm:cxn modelId="{856FD498-90B7-4062-B2FD-FEF9FB310508}" type="presOf" srcId="{95A4FA9E-367B-4315-BEC4-0C416362C35E}" destId="{0C6806D1-D076-4844-AD32-02F5E82B683F}" srcOrd="0" destOrd="0" presId="urn:microsoft.com/office/officeart/2005/8/layout/hList7"/>
    <dgm:cxn modelId="{CC427E9B-8C1A-4393-8CD8-E10E8879523B}" type="presOf" srcId="{D0DACC16-B239-42D7-B4EC-5998DE7B9078}" destId="{A4C9AEFB-BE79-4794-A209-CC49EA3EB63A}" srcOrd="1" destOrd="0" presId="urn:microsoft.com/office/officeart/2005/8/layout/hList7"/>
    <dgm:cxn modelId="{2E24E0D4-0124-4E2E-8E98-0F0C5BAE8D57}" type="presOf" srcId="{D449EDC2-ED48-4EF3-AB9C-7CADF476BD82}" destId="{FABAFE08-5F8B-4D80-BD2A-6BFE6D8701AC}" srcOrd="0" destOrd="0" presId="urn:microsoft.com/office/officeart/2005/8/layout/hList7"/>
    <dgm:cxn modelId="{629026EE-172F-4FE5-AAB7-03F6659CD5FF}" srcId="{D449EDC2-ED48-4EF3-AB9C-7CADF476BD82}" destId="{D31FD477-53A8-484F-9321-C3A7DF6BEEBC}" srcOrd="2" destOrd="0" parTransId="{3A47714C-3CA6-41EB-8607-809CB954F92E}" sibTransId="{EF568C1E-4398-448D-A879-81E1B757B1DE}"/>
    <dgm:cxn modelId="{B0F647A0-9E43-430C-BD87-F9686D01B83B}" type="presParOf" srcId="{FABAFE08-5F8B-4D80-BD2A-6BFE6D8701AC}" destId="{68B5407D-DF29-4307-B4FF-23E06E3848C1}" srcOrd="0" destOrd="0" presId="urn:microsoft.com/office/officeart/2005/8/layout/hList7"/>
    <dgm:cxn modelId="{EC97EEBD-9345-44F3-83F8-1B64155E478C}" type="presParOf" srcId="{FABAFE08-5F8B-4D80-BD2A-6BFE6D8701AC}" destId="{C3AFEDB2-1FC5-4AED-A494-803A68E1D6E3}" srcOrd="1" destOrd="0" presId="urn:microsoft.com/office/officeart/2005/8/layout/hList7"/>
    <dgm:cxn modelId="{30DED9C3-1106-4BED-96B4-D592EDC04492}" type="presParOf" srcId="{C3AFEDB2-1FC5-4AED-A494-803A68E1D6E3}" destId="{1177F06D-AF2A-421C-8837-4A3D1B724BAA}" srcOrd="0" destOrd="0" presId="urn:microsoft.com/office/officeart/2005/8/layout/hList7"/>
    <dgm:cxn modelId="{F7309A70-ED4A-49C2-9295-BD8C6A1D83B8}" type="presParOf" srcId="{1177F06D-AF2A-421C-8837-4A3D1B724BAA}" destId="{3ADF5AC8-FB11-4B3C-B07A-CFFB0DF5B384}" srcOrd="0" destOrd="0" presId="urn:microsoft.com/office/officeart/2005/8/layout/hList7"/>
    <dgm:cxn modelId="{ED4D1D43-7525-4950-AACF-A2BC4B3E194E}" type="presParOf" srcId="{1177F06D-AF2A-421C-8837-4A3D1B724BAA}" destId="{A4C9AEFB-BE79-4794-A209-CC49EA3EB63A}" srcOrd="1" destOrd="0" presId="urn:microsoft.com/office/officeart/2005/8/layout/hList7"/>
    <dgm:cxn modelId="{E50265A0-B75A-415A-88C4-7CA7A3FDF645}" type="presParOf" srcId="{1177F06D-AF2A-421C-8837-4A3D1B724BAA}" destId="{2D2E79B2-7ACC-4014-B260-3CE1798ED8BC}" srcOrd="2" destOrd="0" presId="urn:microsoft.com/office/officeart/2005/8/layout/hList7"/>
    <dgm:cxn modelId="{D228B690-2F5C-4EB1-8462-F58BA89CAEED}" type="presParOf" srcId="{1177F06D-AF2A-421C-8837-4A3D1B724BAA}" destId="{781EAFAB-41CF-45F5-99D9-D26C2352DB6A}" srcOrd="3" destOrd="0" presId="urn:microsoft.com/office/officeart/2005/8/layout/hList7"/>
    <dgm:cxn modelId="{110CA893-13C5-4B88-86A9-8F49B0EBE135}" type="presParOf" srcId="{C3AFEDB2-1FC5-4AED-A494-803A68E1D6E3}" destId="{0C6806D1-D076-4844-AD32-02F5E82B683F}" srcOrd="1" destOrd="0" presId="urn:microsoft.com/office/officeart/2005/8/layout/hList7"/>
    <dgm:cxn modelId="{C6A1A5EC-8122-4B06-8CF3-94719F098C19}" type="presParOf" srcId="{C3AFEDB2-1FC5-4AED-A494-803A68E1D6E3}" destId="{03CB2347-B00F-43CE-A810-1E8D9E77C050}" srcOrd="2" destOrd="0" presId="urn:microsoft.com/office/officeart/2005/8/layout/hList7"/>
    <dgm:cxn modelId="{1BDF9FC9-E7F7-475F-8F6F-A0DB49CA2533}" type="presParOf" srcId="{03CB2347-B00F-43CE-A810-1E8D9E77C050}" destId="{1D4B4DA1-07B3-4BF8-9E38-47ABB1D157F5}" srcOrd="0" destOrd="0" presId="urn:microsoft.com/office/officeart/2005/8/layout/hList7"/>
    <dgm:cxn modelId="{24206C1E-AAED-455A-A710-484B13928C73}" type="presParOf" srcId="{03CB2347-B00F-43CE-A810-1E8D9E77C050}" destId="{CA8E5AED-469C-4DEB-88F6-17ADB673623C}" srcOrd="1" destOrd="0" presId="urn:microsoft.com/office/officeart/2005/8/layout/hList7"/>
    <dgm:cxn modelId="{1742732B-1519-4F12-9214-3BD75C148892}" type="presParOf" srcId="{03CB2347-B00F-43CE-A810-1E8D9E77C050}" destId="{6AE55491-044B-4B69-8F65-E0087314AA79}" srcOrd="2" destOrd="0" presId="urn:microsoft.com/office/officeart/2005/8/layout/hList7"/>
    <dgm:cxn modelId="{FCD74EFC-4F00-41CA-A5BD-92905914E36E}" type="presParOf" srcId="{03CB2347-B00F-43CE-A810-1E8D9E77C050}" destId="{FE6E2669-D1E7-4D85-8B4B-EF7AD2973DAD}" srcOrd="3" destOrd="0" presId="urn:microsoft.com/office/officeart/2005/8/layout/hList7"/>
    <dgm:cxn modelId="{06C7720F-9B88-4915-95EE-A021F8DBD183}" type="presParOf" srcId="{C3AFEDB2-1FC5-4AED-A494-803A68E1D6E3}" destId="{323EBDAE-EC18-4008-A954-A3A28082D502}" srcOrd="3" destOrd="0" presId="urn:microsoft.com/office/officeart/2005/8/layout/hList7"/>
    <dgm:cxn modelId="{085C116F-2311-4DAF-8245-FF75AA0A9F7D}" type="presParOf" srcId="{C3AFEDB2-1FC5-4AED-A494-803A68E1D6E3}" destId="{4E075B1B-A011-4BFC-962F-E4125D6570CB}" srcOrd="4" destOrd="0" presId="urn:microsoft.com/office/officeart/2005/8/layout/hList7"/>
    <dgm:cxn modelId="{977100F5-9113-42F5-9A64-395456E1080B}" type="presParOf" srcId="{4E075B1B-A011-4BFC-962F-E4125D6570CB}" destId="{059B244D-6C77-47A0-A671-68B8014FEF23}" srcOrd="0" destOrd="0" presId="urn:microsoft.com/office/officeart/2005/8/layout/hList7"/>
    <dgm:cxn modelId="{AF323AFB-2AED-4152-9837-92520B8E8720}" type="presParOf" srcId="{4E075B1B-A011-4BFC-962F-E4125D6570CB}" destId="{38F8B82C-35E2-42A5-88BC-DD6104EE60CD}" srcOrd="1" destOrd="0" presId="urn:microsoft.com/office/officeart/2005/8/layout/hList7"/>
    <dgm:cxn modelId="{62B45BF3-28FF-4446-AD58-55EB4815B6DD}" type="presParOf" srcId="{4E075B1B-A011-4BFC-962F-E4125D6570CB}" destId="{9DC75382-E42C-4756-80A4-18260702BEA0}" srcOrd="2" destOrd="0" presId="urn:microsoft.com/office/officeart/2005/8/layout/hList7"/>
    <dgm:cxn modelId="{BD4012D2-28A9-4EE5-869E-CBC8992D5E7D}" type="presParOf" srcId="{4E075B1B-A011-4BFC-962F-E4125D6570CB}" destId="{85800EDB-0268-43C9-A7DD-A016F7E90F50}" srcOrd="3" destOrd="0" presId="urn:microsoft.com/office/officeart/2005/8/layout/hList7"/>
    <dgm:cxn modelId="{1BE84B1A-A2F1-4D90-BFF3-EEEA8597F3F6}" type="presParOf" srcId="{C3AFEDB2-1FC5-4AED-A494-803A68E1D6E3}" destId="{160F8B74-A5CB-4691-8283-895E75F8F486}" srcOrd="5" destOrd="0" presId="urn:microsoft.com/office/officeart/2005/8/layout/hList7"/>
    <dgm:cxn modelId="{7FEC6932-713E-4FC4-9E63-FE1874AD69BB}" type="presParOf" srcId="{C3AFEDB2-1FC5-4AED-A494-803A68E1D6E3}" destId="{2E2C9EE0-2228-408D-91D9-23C06E7C4A21}" srcOrd="6" destOrd="0" presId="urn:microsoft.com/office/officeart/2005/8/layout/hList7"/>
    <dgm:cxn modelId="{5F3BFEBA-8C04-4384-975D-098D8FA3CB56}" type="presParOf" srcId="{2E2C9EE0-2228-408D-91D9-23C06E7C4A21}" destId="{22C81E9E-A8B7-4E23-996E-9CFE4086D23C}" srcOrd="0" destOrd="0" presId="urn:microsoft.com/office/officeart/2005/8/layout/hList7"/>
    <dgm:cxn modelId="{AF8622F9-AA0D-4FE7-988A-1D83B56D99EE}" type="presParOf" srcId="{2E2C9EE0-2228-408D-91D9-23C06E7C4A21}" destId="{8DF2EC71-5DDE-45C4-BDC1-24A449A94763}" srcOrd="1" destOrd="0" presId="urn:microsoft.com/office/officeart/2005/8/layout/hList7"/>
    <dgm:cxn modelId="{FB310788-CE99-4CAC-9E70-64AB41AE9524}" type="presParOf" srcId="{2E2C9EE0-2228-408D-91D9-23C06E7C4A21}" destId="{51608AD6-90A3-482F-A4F9-148CC77EA93F}" srcOrd="2" destOrd="0" presId="urn:microsoft.com/office/officeart/2005/8/layout/hList7"/>
    <dgm:cxn modelId="{F580C188-B9BA-4030-9A61-83CD06A1303D}" type="presParOf" srcId="{2E2C9EE0-2228-408D-91D9-23C06E7C4A21}" destId="{B6A475BD-350E-465B-A2A7-291DA9B95C4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97D1A-123D-4820-BB37-848303498695}">
      <dsp:nvSpPr>
        <dsp:cNvPr id="0" name=""/>
        <dsp:cNvSpPr/>
      </dsp:nvSpPr>
      <dsp:spPr>
        <a:xfrm rot="5400000">
          <a:off x="-213341" y="215047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Data</a:t>
          </a:r>
        </a:p>
      </dsp:txBody>
      <dsp:txXfrm rot="-5400000">
        <a:off x="1" y="499503"/>
        <a:ext cx="995593" cy="426682"/>
      </dsp:txXfrm>
    </dsp:sp>
    <dsp:sp modelId="{4A4944D7-FECE-4A9E-B904-AF401517072E}">
      <dsp:nvSpPr>
        <dsp:cNvPr id="0" name=""/>
        <dsp:cNvSpPr/>
      </dsp:nvSpPr>
      <dsp:spPr>
        <a:xfrm rot="5400000">
          <a:off x="4085043" y="-3087743"/>
          <a:ext cx="924479" cy="710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Gather training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Review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Identify patterns or themes (takeaways)</a:t>
          </a:r>
        </a:p>
      </dsp:txBody>
      <dsp:txXfrm rot="-5400000">
        <a:off x="995594" y="46835"/>
        <a:ext cx="7058250" cy="834221"/>
      </dsp:txXfrm>
    </dsp:sp>
    <dsp:sp modelId="{48EEF056-77C9-4484-9561-F030C7C2ACB0}">
      <dsp:nvSpPr>
        <dsp:cNvPr id="0" name=""/>
        <dsp:cNvSpPr/>
      </dsp:nvSpPr>
      <dsp:spPr>
        <a:xfrm rot="5400000">
          <a:off x="-213341" y="149241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ID Topics</a:t>
          </a:r>
        </a:p>
      </dsp:txBody>
      <dsp:txXfrm rot="-5400000">
        <a:off x="1" y="1776874"/>
        <a:ext cx="995593" cy="426682"/>
      </dsp:txXfrm>
    </dsp:sp>
    <dsp:sp modelId="{F72DDC0D-0794-408E-9357-800D717E93BC}">
      <dsp:nvSpPr>
        <dsp:cNvPr id="0" name=""/>
        <dsp:cNvSpPr/>
      </dsp:nvSpPr>
      <dsp:spPr>
        <a:xfrm rot="5400000">
          <a:off x="4085043" y="-1810373"/>
          <a:ext cx="924479" cy="710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Identify possible training topics or opportunities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Determine most effective method of delivery (training session, documentation, group demo)</a:t>
          </a:r>
        </a:p>
      </dsp:txBody>
      <dsp:txXfrm rot="-5400000">
        <a:off x="995594" y="1324205"/>
        <a:ext cx="7058250" cy="834221"/>
      </dsp:txXfrm>
    </dsp:sp>
    <dsp:sp modelId="{D1324C16-4812-4D8A-A7FC-72DA5C6BFCCA}">
      <dsp:nvSpPr>
        <dsp:cNvPr id="0" name=""/>
        <dsp:cNvSpPr/>
      </dsp:nvSpPr>
      <dsp:spPr>
        <a:xfrm rot="5400000">
          <a:off x="-213341" y="276978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Draft Plan</a:t>
          </a:r>
        </a:p>
      </dsp:txBody>
      <dsp:txXfrm rot="-5400000">
        <a:off x="1" y="3054244"/>
        <a:ext cx="995593" cy="426682"/>
      </dsp:txXfrm>
    </dsp:sp>
    <dsp:sp modelId="{31AC05E2-B188-4537-B35D-0B645CD49D37}">
      <dsp:nvSpPr>
        <dsp:cNvPr id="0" name=""/>
        <dsp:cNvSpPr/>
      </dsp:nvSpPr>
      <dsp:spPr>
        <a:xfrm rot="5400000">
          <a:off x="4085043" y="-533003"/>
          <a:ext cx="924479" cy="710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Draft a short list of training sessions and documentation needs, including target dates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Assign to Member Services staff based on area of expertise </a:t>
          </a:r>
        </a:p>
      </dsp:txBody>
      <dsp:txXfrm rot="-5400000">
        <a:off x="995594" y="2601575"/>
        <a:ext cx="7058250" cy="834221"/>
      </dsp:txXfrm>
    </dsp:sp>
    <dsp:sp modelId="{C7D64963-A71F-49DC-AE13-EA7542EF931E}">
      <dsp:nvSpPr>
        <dsp:cNvPr id="0" name=""/>
        <dsp:cNvSpPr/>
      </dsp:nvSpPr>
      <dsp:spPr>
        <a:xfrm rot="5400000">
          <a:off x="-213341" y="4047158"/>
          <a:ext cx="1422275" cy="9955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Share Plan</a:t>
          </a:r>
        </a:p>
      </dsp:txBody>
      <dsp:txXfrm rot="-5400000">
        <a:off x="1" y="4331614"/>
        <a:ext cx="995593" cy="426682"/>
      </dsp:txXfrm>
    </dsp:sp>
    <dsp:sp modelId="{88F2A874-29A2-489A-BE2C-5DC70B105529}">
      <dsp:nvSpPr>
        <dsp:cNvPr id="0" name=""/>
        <dsp:cNvSpPr/>
      </dsp:nvSpPr>
      <dsp:spPr>
        <a:xfrm rot="5400000">
          <a:off x="4085043" y="744367"/>
          <a:ext cx="924479" cy="71033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Review plan with Member Services team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Finalize dates</a:t>
          </a:r>
        </a:p>
      </dsp:txBody>
      <dsp:txXfrm rot="-5400000">
        <a:off x="995594" y="3878946"/>
        <a:ext cx="7058250" cy="834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2FE47-6476-4A43-9ED3-77187D39FD8E}">
      <dsp:nvSpPr>
        <dsp:cNvPr id="0" name=""/>
        <dsp:cNvSpPr/>
      </dsp:nvSpPr>
      <dsp:spPr>
        <a:xfrm>
          <a:off x="2540" y="1428099"/>
          <a:ext cx="2476500" cy="846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Migrations</a:t>
          </a:r>
        </a:p>
      </dsp:txBody>
      <dsp:txXfrm>
        <a:off x="2540" y="1428099"/>
        <a:ext cx="2476500" cy="846843"/>
      </dsp:txXfrm>
    </dsp:sp>
    <dsp:sp modelId="{C551F4EA-DE48-4449-823A-F90166E5E073}">
      <dsp:nvSpPr>
        <dsp:cNvPr id="0" name=""/>
        <dsp:cNvSpPr/>
      </dsp:nvSpPr>
      <dsp:spPr>
        <a:xfrm>
          <a:off x="2540" y="2274942"/>
          <a:ext cx="2476500" cy="1715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/>
            <a:t>New library migrations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/>
            <a:t>Migration to new ILS</a:t>
          </a:r>
        </a:p>
      </dsp:txBody>
      <dsp:txXfrm>
        <a:off x="2540" y="2274942"/>
        <a:ext cx="2476500" cy="1715625"/>
      </dsp:txXfrm>
    </dsp:sp>
    <dsp:sp modelId="{245FCA39-8824-453C-8D9A-F9EC95382D0F}">
      <dsp:nvSpPr>
        <dsp:cNvPr id="0" name=""/>
        <dsp:cNvSpPr/>
      </dsp:nvSpPr>
      <dsp:spPr>
        <a:xfrm>
          <a:off x="2825750" y="1428099"/>
          <a:ext cx="2476500" cy="846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New Services or Resources</a:t>
          </a:r>
          <a:endParaRPr lang="en-US" sz="2500" b="1" kern="1200"/>
        </a:p>
      </dsp:txBody>
      <dsp:txXfrm>
        <a:off x="2825750" y="1428099"/>
        <a:ext cx="2476500" cy="846843"/>
      </dsp:txXfrm>
    </dsp:sp>
    <dsp:sp modelId="{F02C4079-81EE-48E7-84DF-5D645232657D}">
      <dsp:nvSpPr>
        <dsp:cNvPr id="0" name=""/>
        <dsp:cNvSpPr/>
      </dsp:nvSpPr>
      <dsp:spPr>
        <a:xfrm>
          <a:off x="2825750" y="2274942"/>
          <a:ext cx="2476500" cy="1715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/>
            <a:t>Polaris upgrades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400" kern="1200"/>
            <a:t>New service rollout</a:t>
          </a:r>
        </a:p>
      </dsp:txBody>
      <dsp:txXfrm>
        <a:off x="2825750" y="2274942"/>
        <a:ext cx="2476500" cy="1715625"/>
      </dsp:txXfrm>
    </dsp:sp>
    <dsp:sp modelId="{BB523C27-DC17-4733-9573-CE8A0DC154B5}">
      <dsp:nvSpPr>
        <dsp:cNvPr id="0" name=""/>
        <dsp:cNvSpPr/>
      </dsp:nvSpPr>
      <dsp:spPr>
        <a:xfrm>
          <a:off x="5648960" y="1428099"/>
          <a:ext cx="2476500" cy="846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Requests</a:t>
          </a:r>
        </a:p>
      </dsp:txBody>
      <dsp:txXfrm>
        <a:off x="5648960" y="1428099"/>
        <a:ext cx="2476500" cy="846843"/>
      </dsp:txXfrm>
    </dsp:sp>
    <dsp:sp modelId="{F5A77781-56E4-492F-8770-732BC1344CC6}">
      <dsp:nvSpPr>
        <dsp:cNvPr id="0" name=""/>
        <dsp:cNvSpPr/>
      </dsp:nvSpPr>
      <dsp:spPr>
        <a:xfrm>
          <a:off x="5648960" y="2274942"/>
          <a:ext cx="2476500" cy="1715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Requests from libraries for specialized training</a:t>
          </a:r>
        </a:p>
      </dsp:txBody>
      <dsp:txXfrm>
        <a:off x="5648960" y="2274942"/>
        <a:ext cx="2476500" cy="171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67E1F-C402-4463-B9CB-367F853DBC72}">
      <dsp:nvSpPr>
        <dsp:cNvPr id="0" name=""/>
        <dsp:cNvSpPr/>
      </dsp:nvSpPr>
      <dsp:spPr>
        <a:xfrm rot="5400000">
          <a:off x="3506806" y="351611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Training Statistics</a:t>
          </a:r>
        </a:p>
      </dsp:txBody>
      <dsp:txXfrm rot="-5400000">
        <a:off x="3909687" y="3698569"/>
        <a:ext cx="1202866" cy="1382606"/>
      </dsp:txXfrm>
    </dsp:sp>
    <dsp:sp modelId="{49F382ED-3820-42E3-87CD-B42BCF1E80B1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09A37-6295-4DD6-911F-3C63F7ACD5AC}">
      <dsp:nvSpPr>
        <dsp:cNvPr id="0" name=""/>
        <dsp:cNvSpPr/>
      </dsp:nvSpPr>
      <dsp:spPr>
        <a:xfrm rot="5400000">
          <a:off x="631441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Online Courses</a:t>
          </a:r>
        </a:p>
      </dsp:txBody>
      <dsp:txXfrm rot="-5400000">
        <a:off x="1034322" y="2018030"/>
        <a:ext cx="1202866" cy="1382606"/>
      </dsp:txXfrm>
    </dsp:sp>
    <dsp:sp modelId="{35EE7E10-1090-48B2-896F-C0A89646000F}">
      <dsp:nvSpPr>
        <dsp:cNvPr id="0" name=""/>
        <dsp:cNvSpPr/>
      </dsp:nvSpPr>
      <dsp:spPr>
        <a:xfrm rot="5400000">
          <a:off x="1582034" y="13056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Help Desk Tickets</a:t>
          </a:r>
        </a:p>
      </dsp:txBody>
      <dsp:txXfrm rot="-5400000">
        <a:off x="1984915" y="313010"/>
        <a:ext cx="1202866" cy="1382606"/>
      </dsp:txXfrm>
    </dsp:sp>
    <dsp:sp modelId="{2655EBC2-3298-4291-9850-05FE2044D926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27F2D-E431-451B-B150-8E427BDF56B3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Anecdotal Feedback</a:t>
          </a:r>
        </a:p>
      </dsp:txBody>
      <dsp:txXfrm rot="-5400000">
        <a:off x="4849725" y="2018030"/>
        <a:ext cx="1202866" cy="1382606"/>
      </dsp:txXfrm>
    </dsp:sp>
    <dsp:sp modelId="{3078A5E7-1A23-46FF-A5B2-76875EF94A67}">
      <dsp:nvSpPr>
        <dsp:cNvPr id="0" name=""/>
        <dsp:cNvSpPr/>
      </dsp:nvSpPr>
      <dsp:spPr>
        <a:xfrm rot="5400000">
          <a:off x="3474145" y="197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Training</a:t>
          </a:r>
          <a:r>
            <a:rPr lang="en-US" sz="1800" b="1" kern="1200" dirty="0"/>
            <a:t> </a:t>
          </a:r>
          <a:r>
            <a:rPr lang="en-US" sz="2000" b="1" kern="1200" dirty="0"/>
            <a:t>Eval </a:t>
          </a:r>
          <a:r>
            <a:rPr lang="en-US" sz="1800" b="1" kern="1200" dirty="0">
              <a:latin typeface="Arial" panose="020B0604020202020204"/>
            </a:rPr>
            <a:t>Forms</a:t>
          </a:r>
          <a:endParaRPr lang="en-US" sz="1800" b="1" kern="1200" dirty="0"/>
        </a:p>
      </dsp:txBody>
      <dsp:txXfrm rot="-5400000">
        <a:off x="3877026" y="379953"/>
        <a:ext cx="1202866" cy="1382606"/>
      </dsp:txXfrm>
    </dsp:sp>
    <dsp:sp modelId="{38D8BF24-67D4-41E1-8104-0CE0C175982C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BABC8-D2F4-46EC-B79E-1DE3640D5E54}">
      <dsp:nvSpPr>
        <dsp:cNvPr id="0" name=""/>
        <dsp:cNvSpPr/>
      </dsp:nvSpPr>
      <dsp:spPr>
        <a:xfrm rot="5400000">
          <a:off x="1582032" y="3540599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Online Course Quiz Results</a:t>
          </a:r>
        </a:p>
      </dsp:txBody>
      <dsp:txXfrm rot="-5400000">
        <a:off x="1984913" y="3723049"/>
        <a:ext cx="1202866" cy="1382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67E1F-C402-4463-B9CB-367F853DBC72}">
      <dsp:nvSpPr>
        <dsp:cNvPr id="0" name=""/>
        <dsp:cNvSpPr/>
      </dsp:nvSpPr>
      <dsp:spPr>
        <a:xfrm rot="5400000">
          <a:off x="3306099" y="3525118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</dsp:txBody>
      <dsp:txXfrm rot="-5400000">
        <a:off x="3709801" y="3707940"/>
        <a:ext cx="1205319" cy="1385425"/>
      </dsp:txXfrm>
    </dsp:sp>
    <dsp:sp modelId="{49F382ED-3820-42E3-87CD-B42BCF1E80B1}">
      <dsp:nvSpPr>
        <dsp:cNvPr id="0" name=""/>
        <dsp:cNvSpPr/>
      </dsp:nvSpPr>
      <dsp:spPr>
        <a:xfrm>
          <a:off x="5241131" y="404472"/>
          <a:ext cx="2246199" cy="120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09A37-6295-4DD6-911F-3C63F7ACD5AC}">
      <dsp:nvSpPr>
        <dsp:cNvPr id="0" name=""/>
        <dsp:cNvSpPr/>
      </dsp:nvSpPr>
      <dsp:spPr>
        <a:xfrm rot="5400000">
          <a:off x="424872" y="1841153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 rot="-5400000">
        <a:off x="828574" y="2023975"/>
        <a:ext cx="1205319" cy="1385425"/>
      </dsp:txXfrm>
    </dsp:sp>
    <dsp:sp modelId="{35EE7E10-1090-48B2-896F-C0A89646000F}">
      <dsp:nvSpPr>
        <dsp:cNvPr id="0" name=""/>
        <dsp:cNvSpPr/>
      </dsp:nvSpPr>
      <dsp:spPr>
        <a:xfrm rot="5400000">
          <a:off x="1377403" y="130827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Help Desk Tickets</a:t>
          </a:r>
        </a:p>
      </dsp:txBody>
      <dsp:txXfrm rot="-5400000">
        <a:off x="1781105" y="313649"/>
        <a:ext cx="1205319" cy="1385425"/>
      </dsp:txXfrm>
    </dsp:sp>
    <dsp:sp modelId="{2655EBC2-3298-4291-9850-05FE2044D926}">
      <dsp:nvSpPr>
        <dsp:cNvPr id="0" name=""/>
        <dsp:cNvSpPr/>
      </dsp:nvSpPr>
      <dsp:spPr>
        <a:xfrm>
          <a:off x="241526" y="2112871"/>
          <a:ext cx="2173741" cy="120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27F2D-E431-451B-B150-8E427BDF56B3}">
      <dsp:nvSpPr>
        <dsp:cNvPr id="0" name=""/>
        <dsp:cNvSpPr/>
      </dsp:nvSpPr>
      <dsp:spPr>
        <a:xfrm rot="5400000">
          <a:off x="4248053" y="1841153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Anecdotal Feedback</a:t>
          </a:r>
        </a:p>
      </dsp:txBody>
      <dsp:txXfrm rot="-5400000">
        <a:off x="4651755" y="2023975"/>
        <a:ext cx="1205319" cy="1385425"/>
      </dsp:txXfrm>
    </dsp:sp>
    <dsp:sp modelId="{3078A5E7-1A23-46FF-A5B2-76875EF94A67}">
      <dsp:nvSpPr>
        <dsp:cNvPr id="0" name=""/>
        <dsp:cNvSpPr/>
      </dsp:nvSpPr>
      <dsp:spPr>
        <a:xfrm rot="5400000">
          <a:off x="3273371" y="199737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Training Eval Forms</a:t>
          </a:r>
        </a:p>
      </dsp:txBody>
      <dsp:txXfrm rot="-5400000">
        <a:off x="3677073" y="382559"/>
        <a:ext cx="1205319" cy="1385425"/>
      </dsp:txXfrm>
    </dsp:sp>
    <dsp:sp modelId="{38D8BF24-67D4-41E1-8104-0CE0C175982C}">
      <dsp:nvSpPr>
        <dsp:cNvPr id="0" name=""/>
        <dsp:cNvSpPr/>
      </dsp:nvSpPr>
      <dsp:spPr>
        <a:xfrm>
          <a:off x="5241131" y="3821270"/>
          <a:ext cx="2246199" cy="120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BABC8-D2F4-46EC-B79E-1DE3640D5E54}">
      <dsp:nvSpPr>
        <dsp:cNvPr id="0" name=""/>
        <dsp:cNvSpPr/>
      </dsp:nvSpPr>
      <dsp:spPr>
        <a:xfrm rot="5400000">
          <a:off x="1377401" y="3551480"/>
          <a:ext cx="2012723" cy="17510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 rot="-5400000">
        <a:off x="1781103" y="3734302"/>
        <a:ext cx="1205319" cy="138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374F7-3668-44EE-A6D7-20B45234F884}">
      <dsp:nvSpPr>
        <dsp:cNvPr id="0" name=""/>
        <dsp:cNvSpPr/>
      </dsp:nvSpPr>
      <dsp:spPr>
        <a:xfrm>
          <a:off x="0" y="392168"/>
          <a:ext cx="8770681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592D7-D0F3-45B9-AB5A-23689DF7F2B6}">
      <dsp:nvSpPr>
        <dsp:cNvPr id="0" name=""/>
        <dsp:cNvSpPr/>
      </dsp:nvSpPr>
      <dsp:spPr>
        <a:xfrm>
          <a:off x="438534" y="67448"/>
          <a:ext cx="6139476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58" tIns="0" rIns="2320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/>
              <a:ea typeface="Calibri"/>
              <a:cs typeface="Arial"/>
            </a:rPr>
            <a:t>New</a:t>
          </a:r>
          <a:r>
            <a:rPr lang="en-US" sz="2200" b="1" kern="1200" dirty="0">
              <a:latin typeface="Arial" panose="020B0604020202020204"/>
            </a:rPr>
            <a:t> in</a:t>
          </a:r>
          <a:r>
            <a:rPr lang="en-US" sz="2200" b="1" kern="1200" dirty="0"/>
            <a:t> Leap 7.7</a:t>
          </a:r>
        </a:p>
      </dsp:txBody>
      <dsp:txXfrm>
        <a:off x="470237" y="99151"/>
        <a:ext cx="6076070" cy="586034"/>
      </dsp:txXfrm>
    </dsp:sp>
    <dsp:sp modelId="{22B4A8D8-27ED-4096-809A-AAFD553536D7}">
      <dsp:nvSpPr>
        <dsp:cNvPr id="0" name=""/>
        <dsp:cNvSpPr/>
      </dsp:nvSpPr>
      <dsp:spPr>
        <a:xfrm>
          <a:off x="0" y="1390088"/>
          <a:ext cx="8770681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D7338-71B0-41C6-8865-116FF00897F9}">
      <dsp:nvSpPr>
        <dsp:cNvPr id="0" name=""/>
        <dsp:cNvSpPr/>
      </dsp:nvSpPr>
      <dsp:spPr>
        <a:xfrm>
          <a:off x="438534" y="1065368"/>
          <a:ext cx="6139476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58" tIns="0" rIns="232058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New Acquisitions Features in Leap </a:t>
          </a:r>
          <a:endParaRPr lang="en-US" sz="2200" b="1" kern="1200" dirty="0">
            <a:latin typeface="Arial" panose="020B0604020202020204"/>
          </a:endParaRPr>
        </a:p>
      </dsp:txBody>
      <dsp:txXfrm>
        <a:off x="470237" y="1097071"/>
        <a:ext cx="6076070" cy="586034"/>
      </dsp:txXfrm>
    </dsp:sp>
    <dsp:sp modelId="{CD2E88F7-82C9-448A-A8DB-EC8273649C2B}">
      <dsp:nvSpPr>
        <dsp:cNvPr id="0" name=""/>
        <dsp:cNvSpPr/>
      </dsp:nvSpPr>
      <dsp:spPr>
        <a:xfrm>
          <a:off x="0" y="2388008"/>
          <a:ext cx="8770681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33716-5155-48DB-977D-8B0D00756037}">
      <dsp:nvSpPr>
        <dsp:cNvPr id="0" name=""/>
        <dsp:cNvSpPr/>
      </dsp:nvSpPr>
      <dsp:spPr>
        <a:xfrm>
          <a:off x="438534" y="2063288"/>
          <a:ext cx="6139476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58" tIns="0" rIns="23205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Leap Hacks</a:t>
          </a:r>
        </a:p>
      </dsp:txBody>
      <dsp:txXfrm>
        <a:off x="470237" y="2094991"/>
        <a:ext cx="6076070" cy="586034"/>
      </dsp:txXfrm>
    </dsp:sp>
    <dsp:sp modelId="{C3282510-CC1A-4243-B376-0D141C210AC2}">
      <dsp:nvSpPr>
        <dsp:cNvPr id="0" name=""/>
        <dsp:cNvSpPr/>
      </dsp:nvSpPr>
      <dsp:spPr>
        <a:xfrm>
          <a:off x="0" y="3385928"/>
          <a:ext cx="8770681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088A1-2A45-41A7-988B-2F70545F0782}">
      <dsp:nvSpPr>
        <dsp:cNvPr id="0" name=""/>
        <dsp:cNvSpPr/>
      </dsp:nvSpPr>
      <dsp:spPr>
        <a:xfrm>
          <a:off x="438534" y="3061208"/>
          <a:ext cx="6139476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058" tIns="0" rIns="232058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Intro to Simply Reports</a:t>
          </a:r>
        </a:p>
      </dsp:txBody>
      <dsp:txXfrm>
        <a:off x="470237" y="3092911"/>
        <a:ext cx="6076070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F5AC8-FB11-4B3C-B07A-CFFB0DF5B384}">
      <dsp:nvSpPr>
        <dsp:cNvPr id="0" name=""/>
        <dsp:cNvSpPr/>
      </dsp:nvSpPr>
      <dsp:spPr>
        <a:xfrm>
          <a:off x="2177" y="0"/>
          <a:ext cx="2281885" cy="387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Define your priorities</a:t>
          </a:r>
        </a:p>
      </dsp:txBody>
      <dsp:txXfrm>
        <a:off x="2177" y="1549641"/>
        <a:ext cx="2281885" cy="1549641"/>
      </dsp:txXfrm>
    </dsp:sp>
    <dsp:sp modelId="{781EAFAB-41CF-45F5-99D9-D26C2352DB6A}">
      <dsp:nvSpPr>
        <dsp:cNvPr id="0" name=""/>
        <dsp:cNvSpPr/>
      </dsp:nvSpPr>
      <dsp:spPr>
        <a:xfrm>
          <a:off x="512504" y="214939"/>
          <a:ext cx="1290076" cy="129007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B4DA1-07B3-4BF8-9E38-47ABB1D157F5}">
      <dsp:nvSpPr>
        <dsp:cNvPr id="0" name=""/>
        <dsp:cNvSpPr/>
      </dsp:nvSpPr>
      <dsp:spPr>
        <a:xfrm>
          <a:off x="2352518" y="0"/>
          <a:ext cx="2281885" cy="387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 evaluation tools</a:t>
          </a:r>
        </a:p>
      </dsp:txBody>
      <dsp:txXfrm>
        <a:off x="2352518" y="1549641"/>
        <a:ext cx="2281885" cy="1549641"/>
      </dsp:txXfrm>
    </dsp:sp>
    <dsp:sp modelId="{FE6E2669-D1E7-4D85-8B4B-EF7AD2973DAD}">
      <dsp:nvSpPr>
        <dsp:cNvPr id="0" name=""/>
        <dsp:cNvSpPr/>
      </dsp:nvSpPr>
      <dsp:spPr>
        <a:xfrm>
          <a:off x="2852938" y="214939"/>
          <a:ext cx="1290076" cy="129007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B244D-6C77-47A0-A671-68B8014FEF23}">
      <dsp:nvSpPr>
        <dsp:cNvPr id="0" name=""/>
        <dsp:cNvSpPr/>
      </dsp:nvSpPr>
      <dsp:spPr>
        <a:xfrm>
          <a:off x="4702860" y="0"/>
          <a:ext cx="2281885" cy="387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Consider the delivery</a:t>
          </a:r>
        </a:p>
      </dsp:txBody>
      <dsp:txXfrm>
        <a:off x="4702860" y="1549641"/>
        <a:ext cx="2281885" cy="1549641"/>
      </dsp:txXfrm>
    </dsp:sp>
    <dsp:sp modelId="{85800EDB-0268-43C9-A7DD-A016F7E90F50}">
      <dsp:nvSpPr>
        <dsp:cNvPr id="0" name=""/>
        <dsp:cNvSpPr/>
      </dsp:nvSpPr>
      <dsp:spPr>
        <a:xfrm>
          <a:off x="5198764" y="232446"/>
          <a:ext cx="1290076" cy="129007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81E9E-A8B7-4E23-996E-9CFE4086D23C}">
      <dsp:nvSpPr>
        <dsp:cNvPr id="0" name=""/>
        <dsp:cNvSpPr/>
      </dsp:nvSpPr>
      <dsp:spPr>
        <a:xfrm>
          <a:off x="7053201" y="0"/>
          <a:ext cx="2281885" cy="387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Evaluate and revise</a:t>
          </a:r>
        </a:p>
      </dsp:txBody>
      <dsp:txXfrm>
        <a:off x="7053201" y="1549641"/>
        <a:ext cx="2281885" cy="1549641"/>
      </dsp:txXfrm>
    </dsp:sp>
    <dsp:sp modelId="{B6A475BD-350E-465B-A2A7-291DA9B95C4D}">
      <dsp:nvSpPr>
        <dsp:cNvPr id="0" name=""/>
        <dsp:cNvSpPr/>
      </dsp:nvSpPr>
      <dsp:spPr>
        <a:xfrm>
          <a:off x="7549106" y="232446"/>
          <a:ext cx="1290076" cy="129007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5407D-DF29-4307-B4FF-23E06E3848C1}">
      <dsp:nvSpPr>
        <dsp:cNvPr id="0" name=""/>
        <dsp:cNvSpPr/>
      </dsp:nvSpPr>
      <dsp:spPr>
        <a:xfrm>
          <a:off x="373490" y="3099283"/>
          <a:ext cx="8590282" cy="581115"/>
        </a:xfrm>
        <a:prstGeom prst="left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3038559"/>
            <a:ext cx="12192002" cy="3395316"/>
          </a:xfrm>
          <a:prstGeom prst="rect">
            <a:avLst/>
          </a:prstGeom>
          <a:gradFill>
            <a:gsLst>
              <a:gs pos="58000">
                <a:srgbClr val="25424C"/>
              </a:gs>
              <a:gs pos="100000">
                <a:srgbClr val="6DA4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3349577"/>
            <a:ext cx="6932393" cy="750087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4184329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5311016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name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A22864-64C0-FAEF-BD4C-343AA023B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8190" y="39444"/>
            <a:ext cx="3072130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EE334B-5E56-854F-B6EE-33A6BE3828FC}"/>
              </a:ext>
            </a:extLst>
          </p:cNvPr>
          <p:cNvSpPr/>
          <p:nvPr userDrawn="1"/>
        </p:nvSpPr>
        <p:spPr>
          <a:xfrm>
            <a:off x="182880" y="6360160"/>
            <a:ext cx="15748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flip="none" rotWithShape="1">
          <a:gsLst>
            <a:gs pos="58000">
              <a:srgbClr val="25424C"/>
            </a:gs>
            <a:gs pos="100000">
              <a:srgbClr val="6DA48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A5E548-19C9-996D-B918-6F3BF8958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415" y="5953583"/>
            <a:ext cx="2596568" cy="997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E07A2-22B7-D805-A64E-1DED7C521CEC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DA62DF-AE40-FAD1-DE75-E027AFE895F8}"/>
              </a:ext>
            </a:extLst>
          </p:cNvPr>
          <p:cNvSpPr/>
          <p:nvPr userDrawn="1"/>
        </p:nvSpPr>
        <p:spPr>
          <a:xfrm>
            <a:off x="-2" y="5917015"/>
            <a:ext cx="12192002" cy="940985"/>
          </a:xfrm>
          <a:prstGeom prst="rect">
            <a:avLst/>
          </a:prstGeom>
          <a:gradFill>
            <a:gsLst>
              <a:gs pos="0">
                <a:srgbClr val="6DA48F"/>
              </a:gs>
              <a:gs pos="65000">
                <a:srgbClr val="25424C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96380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4023207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Questions?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E211EB-D415-941B-9F00-EE5B6930F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8190" y="0"/>
            <a:ext cx="3072130" cy="3072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3125A-5A31-D2B0-C856-1AB0AC62D357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FCDA08-8A9B-BAC4-39A7-2EF17C4F8026}"/>
              </a:ext>
            </a:extLst>
          </p:cNvPr>
          <p:cNvSpPr/>
          <p:nvPr userDrawn="1"/>
        </p:nvSpPr>
        <p:spPr>
          <a:xfrm>
            <a:off x="-2" y="976544"/>
            <a:ext cx="12192002" cy="4243526"/>
          </a:xfrm>
          <a:prstGeom prst="rect">
            <a:avLst/>
          </a:prstGeom>
          <a:gradFill>
            <a:gsLst>
              <a:gs pos="58000">
                <a:srgbClr val="25424C"/>
              </a:gs>
              <a:gs pos="100000">
                <a:srgbClr val="6DA4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#IUG2021</a:t>
            </a:r>
            <a:endParaRPr lang="en-US" sz="1600" baseline="30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0722AC-43EB-7890-607C-B8197E91D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46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5B0FD4-D322-D910-A4BB-997567854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2ADC53-E748-E95F-52F5-BD78428CDD82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B59BDA-E291-F8DD-C4E7-8B88EC809BCD}"/>
              </a:ext>
            </a:extLst>
          </p:cNvPr>
          <p:cNvSpPr/>
          <p:nvPr userDrawn="1"/>
        </p:nvSpPr>
        <p:spPr>
          <a:xfrm>
            <a:off x="0" y="541585"/>
            <a:ext cx="12192002" cy="940985"/>
          </a:xfrm>
          <a:prstGeom prst="rect">
            <a:avLst/>
          </a:prstGeom>
          <a:gradFill>
            <a:gsLst>
              <a:gs pos="58000">
                <a:srgbClr val="25424C"/>
              </a:gs>
              <a:gs pos="100000">
                <a:srgbClr val="6DA4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3CFFC1-0964-A2B7-8127-8230ABE61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8AC0A-FE4B-7A16-9380-15E4E47A918D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358833-EFDF-5218-AA68-7FF09C608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899F-FFB5-2A7F-CBDC-1FC2AF1DBCED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75358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5810D8C-25B9-95E7-1B5C-3B9B669AF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C4BB1-EA9E-A59F-D184-6093C8C2A59B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>
            <a:lvl1pPr>
              <a:defRPr>
                <a:solidFill>
                  <a:srgbClr val="575358"/>
                </a:solidFill>
              </a:defRPr>
            </a:lvl1pPr>
            <a:lvl2pPr>
              <a:defRPr>
                <a:solidFill>
                  <a:srgbClr val="575358"/>
                </a:solidFill>
              </a:defRPr>
            </a:lvl2pPr>
            <a:lvl3pPr>
              <a:defRPr>
                <a:solidFill>
                  <a:srgbClr val="575358"/>
                </a:solidFill>
              </a:defRPr>
            </a:lvl3pPr>
            <a:lvl4pPr>
              <a:defRPr>
                <a:solidFill>
                  <a:srgbClr val="575358"/>
                </a:solidFill>
              </a:defRPr>
            </a:lvl4pPr>
            <a:lvl5pPr>
              <a:defRPr>
                <a:solidFill>
                  <a:srgbClr val="5753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575358"/>
                </a:solidFill>
              </a:defRPr>
            </a:lvl1pPr>
          </a:lstStyle>
          <a:p>
            <a:pPr lvl="0"/>
            <a:r>
              <a:rPr lang="en-US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1CC124-2627-5888-492C-C9B153FD0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7115" y="5947276"/>
            <a:ext cx="2605986" cy="1001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1ACD3-C75E-85B6-26FE-24194A995053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79395-0844-AD0D-53A2-F531521F5E61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>
            <a:gsLst>
              <a:gs pos="58000">
                <a:srgbClr val="25424C"/>
              </a:gs>
              <a:gs pos="100000">
                <a:srgbClr val="6DA4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779950C-045D-F9C6-48AD-C09790463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415" y="5953583"/>
            <a:ext cx="2596568" cy="997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E9B46-23DF-7E3C-D045-B7B5D8AF6254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FB1E3-9F23-650B-4006-01A5C7011CC8}"/>
              </a:ext>
            </a:extLst>
          </p:cNvPr>
          <p:cNvSpPr txBox="1"/>
          <p:nvPr userDrawn="1"/>
        </p:nvSpPr>
        <p:spPr>
          <a:xfrm>
            <a:off x="399393" y="6394075"/>
            <a:ext cx="1660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575358"/>
                </a:solidFill>
                <a:effectLst/>
                <a:latin typeface="+mj-lt"/>
              </a:rPr>
              <a:t>#IUG2025</a:t>
            </a:r>
            <a:endParaRPr lang="en-US" sz="1600">
              <a:solidFill>
                <a:srgbClr val="5753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50" r:id="rId3"/>
    <p:sldLayoutId id="2147483668" r:id="rId4"/>
    <p:sldLayoutId id="2147483664" r:id="rId5"/>
    <p:sldLayoutId id="2147483663" r:id="rId6"/>
    <p:sldLayoutId id="2147483652" r:id="rId7"/>
    <p:sldLayoutId id="2147483665" r:id="rId8"/>
    <p:sldLayoutId id="2147483666" r:id="rId9"/>
    <p:sldLayoutId id="2147483670" r:id="rId10"/>
    <p:sldLayoutId id="2147483662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753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8.sv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52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5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10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9.png"/><Relationship Id="rId12" Type="http://schemas.openxmlformats.org/officeDocument/2006/relationships/image" Target="../media/image104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image" Target="../media/image103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2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1.png"/><Relationship Id="rId14" Type="http://schemas.openxmlformats.org/officeDocument/2006/relationships/image" Target="../media/image10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btKiqo" TargetMode="External"/><Relationship Id="rId2" Type="http://schemas.openxmlformats.org/officeDocument/2006/relationships/hyperlink" Target="https://bit.ly/4bnCci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epictdatastudio.com/" TargetMode="External"/><Relationship Id="rId4" Type="http://schemas.openxmlformats.org/officeDocument/2006/relationships/hyperlink" Target="http://www.ccslib.org/online-courses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svg"/><Relationship Id="rId2" Type="http://schemas.openxmlformats.org/officeDocument/2006/relationships/image" Target="../media/image17.jpe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DC232-5D0F-5F4C-B30F-2CE56449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From Feedback to Focus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331C7-1CAC-054C-A46F-A6B34A9923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Crafting Responsive Training for Library Staff</a:t>
            </a:r>
            <a:r>
              <a:rPr lang="en-US" i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DC0BC-28E1-3A44-A8FD-C24C50E63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Mieko Fujiura-Landers, CCS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DF3ED-4707-941D-6C1D-BB067BED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B78D85-D935-2885-414A-BFC6B990D149}"/>
              </a:ext>
            </a:extLst>
          </p:cNvPr>
          <p:cNvSpPr/>
          <p:nvPr/>
        </p:nvSpPr>
        <p:spPr>
          <a:xfrm>
            <a:off x="643764" y="2928257"/>
            <a:ext cx="10956356" cy="3026229"/>
          </a:xfrm>
          <a:prstGeom prst="roundRect">
            <a:avLst/>
          </a:prstGeom>
          <a:solidFill>
            <a:srgbClr val="E6E6E6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9D2D29-5C04-6CBB-F71A-B3281906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Sparked the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DEB95-E498-B994-36EB-D1AC59ED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35" y="1827868"/>
            <a:ext cx="10499156" cy="736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New strategic plan July 2021</a:t>
            </a:r>
            <a:endParaRPr lang="en-US" sz="32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158B5DA5-5209-61A9-FFA5-B08AAA1A73CE}"/>
              </a:ext>
            </a:extLst>
          </p:cNvPr>
          <p:cNvSpPr txBox="1">
            <a:spLocks/>
          </p:cNvSpPr>
          <p:nvPr/>
        </p:nvSpPr>
        <p:spPr>
          <a:xfrm>
            <a:off x="1447280" y="3187621"/>
            <a:ext cx="9588809" cy="736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Strategic Direction</a:t>
            </a:r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2400" b="0" i="1" u="none" strike="noStrike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Develop flexible, responsive services that will continue to improve the patron and staff experience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sz="2400" b="1" i="1" u="none" strike="noStrike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Objective</a:t>
            </a:r>
            <a:r>
              <a:rPr lang="en-US" sz="2400" b="0" i="1" u="none" strike="noStrike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: Regularly evaluate synchronous and asynchronous training offerings to meet the changing needs of member library staff. </a:t>
            </a:r>
            <a:endParaRPr lang="en-US" sz="2400" i="1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" name="Graphic 19" descr="Blueprint with solid fill">
            <a:extLst>
              <a:ext uri="{FF2B5EF4-FFF2-40B4-BE49-F238E27FC236}">
                <a16:creationId xmlns:a16="http://schemas.microsoft.com/office/drawing/2014/main" id="{04A7A1DC-EFF6-F72E-4CA9-F5462FE4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477" y="1852671"/>
            <a:ext cx="736060" cy="7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0680-90C9-2EA4-03C9-DE3A063C4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7ED6-4249-4660-FED8-41E1EC06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CCS Training Evaluation Plan</a:t>
            </a:r>
          </a:p>
        </p:txBody>
      </p:sp>
    </p:spTree>
    <p:extLst>
      <p:ext uri="{BB962C8B-B14F-4D97-AF65-F5344CB8AC3E}">
        <p14:creationId xmlns:p14="http://schemas.microsoft.com/office/powerpoint/2010/main" val="40896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B9F74-EFB1-E1EC-BED1-2BF5822C9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FB7004-D9BC-3DA9-093F-745E5C4F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the Training Evaluation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FB159-0886-D8AF-9BE6-F90B9D87E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7868"/>
            <a:ext cx="11317091" cy="4246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>
                <a:solidFill>
                  <a:srgbClr val="25424C"/>
                </a:solidFill>
                <a:latin typeface="Arial"/>
                <a:cs typeface="Arial"/>
              </a:rPr>
              <a:t>The plan should define:</a:t>
            </a:r>
          </a:p>
          <a:p>
            <a:pPr lvl="1">
              <a:lnSpc>
                <a:spcPct val="150000"/>
              </a:lnSpc>
            </a:pP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How we </a:t>
            </a:r>
            <a:r>
              <a:rPr lang="en-US" sz="2600" b="1">
                <a:solidFill>
                  <a:srgbClr val="25424C"/>
                </a:solidFill>
                <a:latin typeface="Arial"/>
                <a:cs typeface="Arial"/>
              </a:rPr>
              <a:t>identify</a:t>
            </a: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 what training to provide</a:t>
            </a:r>
          </a:p>
          <a:p>
            <a:pPr lvl="1">
              <a:lnSpc>
                <a:spcPct val="150000"/>
              </a:lnSpc>
            </a:pPr>
            <a:r>
              <a:rPr lang="en-US" sz="2600" b="1">
                <a:solidFill>
                  <a:srgbClr val="25424C"/>
                </a:solidFill>
                <a:latin typeface="Arial"/>
                <a:cs typeface="Arial"/>
              </a:rPr>
              <a:t>Responsibilities</a:t>
            </a: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 of trainers</a:t>
            </a:r>
          </a:p>
          <a:p>
            <a:pPr lvl="1">
              <a:lnSpc>
                <a:spcPct val="150000"/>
              </a:lnSpc>
            </a:pP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The evaluation </a:t>
            </a:r>
            <a:r>
              <a:rPr lang="en-US" sz="2600" b="1">
                <a:solidFill>
                  <a:srgbClr val="25424C"/>
                </a:solidFill>
                <a:latin typeface="Arial"/>
                <a:cs typeface="Arial"/>
              </a:rPr>
              <a:t>schedule</a:t>
            </a:r>
          </a:p>
          <a:p>
            <a:pPr lvl="1">
              <a:lnSpc>
                <a:spcPct val="150000"/>
              </a:lnSpc>
            </a:pP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What </a:t>
            </a:r>
            <a:r>
              <a:rPr lang="en-US" sz="2600" b="1">
                <a:solidFill>
                  <a:srgbClr val="25424C"/>
                </a:solidFill>
                <a:latin typeface="Arial"/>
                <a:cs typeface="Arial"/>
              </a:rPr>
              <a:t>data</a:t>
            </a: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 is used during the planning process</a:t>
            </a:r>
          </a:p>
          <a:p>
            <a:pPr lvl="1">
              <a:lnSpc>
                <a:spcPct val="150000"/>
              </a:lnSpc>
            </a:pPr>
            <a:r>
              <a:rPr lang="en-US" sz="2600">
                <a:solidFill>
                  <a:srgbClr val="25424C"/>
                </a:solidFill>
                <a:latin typeface="Arial"/>
                <a:cs typeface="Arial"/>
              </a:rPr>
              <a:t>Training </a:t>
            </a:r>
            <a:r>
              <a:rPr lang="en-US" sz="2600" b="1">
                <a:solidFill>
                  <a:srgbClr val="25424C"/>
                </a:solidFill>
                <a:latin typeface="Arial"/>
                <a:cs typeface="Arial"/>
              </a:rPr>
              <a:t>priorities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/>
          </a:p>
        </p:txBody>
      </p:sp>
      <p:pic>
        <p:nvPicPr>
          <p:cNvPr id="3" name="Graphic 2" descr="Bullseye with solid fill">
            <a:extLst>
              <a:ext uri="{FF2B5EF4-FFF2-40B4-BE49-F238E27FC236}">
                <a16:creationId xmlns:a16="http://schemas.microsoft.com/office/drawing/2014/main" id="{F8926D6E-3DD9-2CED-3E93-287755709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3514" y="2373086"/>
            <a:ext cx="2873829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4992-5842-E1D1-EF03-D15C2C240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7347-22D0-729C-C718-CC48138E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33805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/>
              <a:t>The CCS Training Evaluation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C91BEF-4529-D3F9-45FF-B55D8762E3A4}"/>
              </a:ext>
            </a:extLst>
          </p:cNvPr>
          <p:cNvSpPr txBox="1"/>
          <p:nvPr/>
        </p:nvSpPr>
        <p:spPr>
          <a:xfrm>
            <a:off x="7378323" y="1853768"/>
            <a:ext cx="4025288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Process</a:t>
            </a: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Schedule</a:t>
            </a:r>
            <a:endParaRPr lang="en-US" sz="2600">
              <a:solidFill>
                <a:srgbClr val="25424C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Priorities</a:t>
            </a:r>
            <a:endParaRPr lang="en-US" sz="2600">
              <a:solidFill>
                <a:srgbClr val="25424C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Tools</a:t>
            </a:r>
            <a:endParaRPr lang="en-US" sz="2600">
              <a:solidFill>
                <a:srgbClr val="25424C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Administrative Tasks</a:t>
            </a:r>
            <a:endParaRPr lang="en-US" sz="2600">
              <a:solidFill>
                <a:srgbClr val="25424C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Evaluation</a:t>
            </a:r>
            <a:endParaRPr lang="en-US" sz="2600">
              <a:solidFill>
                <a:srgbClr val="25424C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600">
                <a:solidFill>
                  <a:srgbClr val="25424C"/>
                </a:solidFill>
              </a:rPr>
              <a:t>Reporting</a:t>
            </a:r>
            <a:endParaRPr lang="en-US" sz="2600">
              <a:solidFill>
                <a:srgbClr val="25424C"/>
              </a:solidFill>
              <a:cs typeface="Arial"/>
            </a:endParaRP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C421756C-ED13-ED45-9ADE-FD64E60F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8702" y="1932854"/>
            <a:ext cx="327286" cy="327286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95EFFF66-A9EB-A364-5097-87A0D79E7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8702" y="2505271"/>
            <a:ext cx="327286" cy="327286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B40E7C53-BC1F-D50D-5CE3-32201FB7A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8702" y="3019634"/>
            <a:ext cx="327286" cy="327286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D544A5E2-7D15-38A7-FB78-4E25279020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28702" y="3597271"/>
            <a:ext cx="327286" cy="327286"/>
          </a:xfrm>
          <a:prstGeom prst="rect">
            <a:avLst/>
          </a:prstGeom>
        </p:spPr>
      </p:pic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983DB738-65D5-5D33-EA77-952ECA609C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8702" y="4179729"/>
            <a:ext cx="327286" cy="327286"/>
          </a:xfrm>
          <a:prstGeom prst="rect">
            <a:avLst/>
          </a:prstGeom>
        </p:spPr>
      </p:pic>
      <p:pic>
        <p:nvPicPr>
          <p:cNvPr id="17" name="Graphic 16" descr="Badge 6 with solid fill">
            <a:extLst>
              <a:ext uri="{FF2B5EF4-FFF2-40B4-BE49-F238E27FC236}">
                <a16:creationId xmlns:a16="http://schemas.microsoft.com/office/drawing/2014/main" id="{3335FF82-F4BD-F008-836F-B8DF0444D6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28702" y="4684051"/>
            <a:ext cx="327286" cy="327286"/>
          </a:xfrm>
          <a:prstGeom prst="rect">
            <a:avLst/>
          </a:prstGeom>
        </p:spPr>
      </p:pic>
      <p:pic>
        <p:nvPicPr>
          <p:cNvPr id="19" name="Graphic 18" descr="Badge 7 with solid fill">
            <a:extLst>
              <a:ext uri="{FF2B5EF4-FFF2-40B4-BE49-F238E27FC236}">
                <a16:creationId xmlns:a16="http://schemas.microsoft.com/office/drawing/2014/main" id="{82E391B9-A9C0-4A3A-D1B3-A8B2FDBD6F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28702" y="5235692"/>
            <a:ext cx="327286" cy="327286"/>
          </a:xfrm>
          <a:prstGeom prst="rect">
            <a:avLst/>
          </a:prstGeom>
        </p:spPr>
      </p:pic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F977456-5B06-6618-814A-D2FE06BE2C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4816" y="2053652"/>
            <a:ext cx="3112958" cy="3075482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86752B-4C12-C70A-4B20-EA606A3FF1DF}"/>
              </a:ext>
            </a:extLst>
          </p:cNvPr>
          <p:cNvSpPr txBox="1"/>
          <p:nvPr/>
        </p:nvSpPr>
        <p:spPr>
          <a:xfrm>
            <a:off x="1730578" y="5140059"/>
            <a:ext cx="403222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View the plan</a:t>
            </a:r>
            <a:endParaRPr lang="en-US" dirty="0"/>
          </a:p>
        </p:txBody>
      </p:sp>
      <p:pic>
        <p:nvPicPr>
          <p:cNvPr id="8" name="Picture 7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0B272EB-42AD-EB65-A883-6A55EF6B60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033" y="5550577"/>
            <a:ext cx="1213736" cy="7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D617-B236-AC94-49A6-0C1B767DB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8EA526-2BC0-F7B0-AAFE-A820FB7569F5}"/>
              </a:ext>
            </a:extLst>
          </p:cNvPr>
          <p:cNvSpPr txBox="1"/>
          <p:nvPr/>
        </p:nvSpPr>
        <p:spPr>
          <a:xfrm>
            <a:off x="1565918" y="497203"/>
            <a:ext cx="40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Process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B60260EB-CF5A-35CD-59B0-0EB8E2B4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343" y="514045"/>
            <a:ext cx="629489" cy="62948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7F9DD17-1FBA-1AD8-0E8C-BD3456CB7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511255"/>
              </p:ext>
            </p:extLst>
          </p:nvPr>
        </p:nvGraphicFramePr>
        <p:xfrm>
          <a:off x="2046513" y="1349829"/>
          <a:ext cx="809897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75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52AE-83E1-4CBD-93FD-B2A903D0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3774CE-0BAF-1B35-A910-3C0C6886626E}"/>
              </a:ext>
            </a:extLst>
          </p:cNvPr>
          <p:cNvSpPr txBox="1"/>
          <p:nvPr/>
        </p:nvSpPr>
        <p:spPr>
          <a:xfrm>
            <a:off x="1400237" y="516441"/>
            <a:ext cx="40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Schedule</a:t>
            </a:r>
          </a:p>
        </p:txBody>
      </p:sp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D2D31261-9B76-3DAD-B014-0C4B8344F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80" y="435429"/>
            <a:ext cx="808357" cy="8083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67809F-298E-D77E-919F-E2B731DB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9" y="1243784"/>
            <a:ext cx="9242602" cy="46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7D641-E258-B625-AF77-2A19E247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21D15D-FBE7-D865-8025-FEEEEA1EA2E6}"/>
              </a:ext>
            </a:extLst>
          </p:cNvPr>
          <p:cNvSpPr txBox="1"/>
          <p:nvPr/>
        </p:nvSpPr>
        <p:spPr>
          <a:xfrm>
            <a:off x="1542526" y="550194"/>
            <a:ext cx="40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Priorities</a:t>
            </a:r>
          </a:p>
        </p:txBody>
      </p:sp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E861C7CA-42FA-8AE6-7538-BE8202DC1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80" y="511629"/>
            <a:ext cx="723462" cy="72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2ED0D-2661-FD12-4D1C-3AB7A06BB967}"/>
              </a:ext>
            </a:extLst>
          </p:cNvPr>
          <p:cNvSpPr txBox="1"/>
          <p:nvPr/>
        </p:nvSpPr>
        <p:spPr>
          <a:xfrm>
            <a:off x="800100" y="1513115"/>
            <a:ext cx="1059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“Member Services may need to prioritize certain training based on concurrent projects or member needs. These types of training will take priority when planning the following quarter’s sessions.”</a:t>
            </a:r>
            <a:endParaRPr lang="en-US" sz="2000" i="1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D71A7BB-D6E4-ABAE-87B3-DA4A9729D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428953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17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79155-BCC3-6FED-9799-B7E614426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AA303F-0A26-7F1E-EF6A-488F1B227CAC}"/>
              </a:ext>
            </a:extLst>
          </p:cNvPr>
          <p:cNvSpPr txBox="1"/>
          <p:nvPr/>
        </p:nvSpPr>
        <p:spPr>
          <a:xfrm>
            <a:off x="1466816" y="561426"/>
            <a:ext cx="40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Tools</a:t>
            </a:r>
          </a:p>
        </p:txBody>
      </p:sp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0043C05F-0AA1-871B-A16F-7987A391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454769"/>
            <a:ext cx="781016" cy="781016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F9916CC-2C4C-5AF4-9CD5-12DBF1FAA9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929726"/>
              </p:ext>
            </p:extLst>
          </p:nvPr>
        </p:nvGraphicFramePr>
        <p:xfrm>
          <a:off x="23368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73D87D5-B1C7-4CCB-8FA7-50E025FDE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853" y="2665517"/>
            <a:ext cx="2042098" cy="15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4ACD-191B-F89B-010C-CDA40C426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9D186-9A38-30DE-D097-1D88164999B3}"/>
              </a:ext>
            </a:extLst>
          </p:cNvPr>
          <p:cNvSpPr txBox="1"/>
          <p:nvPr/>
        </p:nvSpPr>
        <p:spPr>
          <a:xfrm>
            <a:off x="1554466" y="473197"/>
            <a:ext cx="553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Administrative Tasks</a:t>
            </a:r>
          </a:p>
        </p:txBody>
      </p:sp>
      <p:pic>
        <p:nvPicPr>
          <p:cNvPr id="15" name="Graphic 14" descr="Badge 5 with solid fill">
            <a:extLst>
              <a:ext uri="{FF2B5EF4-FFF2-40B4-BE49-F238E27FC236}">
                <a16:creationId xmlns:a16="http://schemas.microsoft.com/office/drawing/2014/main" id="{1C45C7B4-AE68-5577-5648-C5290171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71" y="416741"/>
            <a:ext cx="759245" cy="759245"/>
          </a:xfrm>
          <a:prstGeom prst="rect">
            <a:avLst/>
          </a:prstGeom>
        </p:spPr>
      </p:pic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E677F3C7-4C7C-69E3-94AF-3E41A6C41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3644" y="5564938"/>
            <a:ext cx="457481" cy="457481"/>
          </a:xfrm>
          <a:prstGeom prst="rect">
            <a:avLst/>
          </a:prstGeom>
        </p:spPr>
      </p:pic>
      <p:pic>
        <p:nvPicPr>
          <p:cNvPr id="16" name="Graphic 15" descr="Monthly calendar with solid fill">
            <a:extLst>
              <a:ext uri="{FF2B5EF4-FFF2-40B4-BE49-F238E27FC236}">
                <a16:creationId xmlns:a16="http://schemas.microsoft.com/office/drawing/2014/main" id="{7ADD6700-BDE7-562B-F019-C4ECD58FE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1196" y="2388230"/>
            <a:ext cx="457481" cy="457481"/>
          </a:xfrm>
          <a:prstGeom prst="rect">
            <a:avLst/>
          </a:prstGeom>
        </p:spPr>
      </p:pic>
      <p:pic>
        <p:nvPicPr>
          <p:cNvPr id="23" name="Graphic 22" descr="Double Tap Gesture with solid fill">
            <a:extLst>
              <a:ext uri="{FF2B5EF4-FFF2-40B4-BE49-F238E27FC236}">
                <a16:creationId xmlns:a16="http://schemas.microsoft.com/office/drawing/2014/main" id="{75BF528D-E718-60AF-775A-9EA16D6C62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3644" y="4776176"/>
            <a:ext cx="457481" cy="457481"/>
          </a:xfrm>
          <a:prstGeom prst="rect">
            <a:avLst/>
          </a:prstGeom>
        </p:spPr>
      </p:pic>
      <p:pic>
        <p:nvPicPr>
          <p:cNvPr id="25" name="Graphic 24" descr="Work from home desk with solid fill">
            <a:extLst>
              <a:ext uri="{FF2B5EF4-FFF2-40B4-BE49-F238E27FC236}">
                <a16:creationId xmlns:a16="http://schemas.microsoft.com/office/drawing/2014/main" id="{5C4B7B44-9723-1EEF-7CF8-5A5351B53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2207" y="3230802"/>
            <a:ext cx="380177" cy="380177"/>
          </a:xfrm>
          <a:prstGeom prst="rect">
            <a:avLst/>
          </a:prstGeom>
        </p:spPr>
      </p:pic>
      <p:pic>
        <p:nvPicPr>
          <p:cNvPr id="26" name="Graphic 25" descr="Work from home desk with solid fill">
            <a:extLst>
              <a:ext uri="{FF2B5EF4-FFF2-40B4-BE49-F238E27FC236}">
                <a16:creationId xmlns:a16="http://schemas.microsoft.com/office/drawing/2014/main" id="{41F6F667-0E20-084B-E0A8-D15AA53E8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4446" y="3240464"/>
            <a:ext cx="380177" cy="380177"/>
          </a:xfrm>
          <a:prstGeom prst="rect">
            <a:avLst/>
          </a:prstGeom>
        </p:spPr>
      </p:pic>
      <p:pic>
        <p:nvPicPr>
          <p:cNvPr id="28" name="Graphic 27" descr="Scribble with solid fill">
            <a:extLst>
              <a:ext uri="{FF2B5EF4-FFF2-40B4-BE49-F238E27FC236}">
                <a16:creationId xmlns:a16="http://schemas.microsoft.com/office/drawing/2014/main" id="{E2157AED-BB9D-8033-7D11-8D68A0EE3F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33644" y="3971539"/>
            <a:ext cx="457481" cy="4574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162806-E476-B8E7-8913-9209E77B1E7A}"/>
              </a:ext>
            </a:extLst>
          </p:cNvPr>
          <p:cNvSpPr txBox="1"/>
          <p:nvPr/>
        </p:nvSpPr>
        <p:spPr>
          <a:xfrm>
            <a:off x="2670002" y="2418122"/>
            <a:ext cx="325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4239"/>
                </a:solidFill>
              </a:rPr>
              <a:t>Finalizing</a:t>
            </a:r>
            <a:r>
              <a:rPr lang="en-US" sz="2000">
                <a:solidFill>
                  <a:srgbClr val="2A4239"/>
                </a:solidFill>
              </a:rPr>
              <a:t> </a:t>
            </a:r>
            <a:r>
              <a:rPr lang="en-US" sz="2400">
                <a:solidFill>
                  <a:srgbClr val="2A4239"/>
                </a:solidFill>
              </a:rPr>
              <a:t>dates</a:t>
            </a:r>
            <a:endParaRPr lang="en-US" sz="2000">
              <a:solidFill>
                <a:srgbClr val="2A4239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0D3F81-84CB-5920-E40F-15AA7477A9F9}"/>
              </a:ext>
            </a:extLst>
          </p:cNvPr>
          <p:cNvSpPr txBox="1"/>
          <p:nvPr/>
        </p:nvSpPr>
        <p:spPr>
          <a:xfrm>
            <a:off x="2681043" y="3176892"/>
            <a:ext cx="718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4239"/>
                </a:solidFill>
              </a:rPr>
              <a:t>Reserving rooms or creating Zoom meeting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D34DDB-ACEC-243A-0442-4089A09516D6}"/>
              </a:ext>
            </a:extLst>
          </p:cNvPr>
          <p:cNvSpPr txBox="1"/>
          <p:nvPr/>
        </p:nvSpPr>
        <p:spPr>
          <a:xfrm>
            <a:off x="2670001" y="4022917"/>
            <a:ext cx="719277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2A4239"/>
                </a:solidFill>
              </a:rPr>
              <a:t>Creating title and session blurb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0E831D-5C72-7331-BBED-41BA8D8400BA}"/>
              </a:ext>
            </a:extLst>
          </p:cNvPr>
          <p:cNvSpPr txBox="1"/>
          <p:nvPr/>
        </p:nvSpPr>
        <p:spPr>
          <a:xfrm>
            <a:off x="2669999" y="4835236"/>
            <a:ext cx="71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4239"/>
                </a:solidFill>
              </a:rPr>
              <a:t>Setting up registration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A23C69-97E8-EF1C-CC0F-0B63AFD8FA2A}"/>
              </a:ext>
            </a:extLst>
          </p:cNvPr>
          <p:cNvSpPr txBox="1"/>
          <p:nvPr/>
        </p:nvSpPr>
        <p:spPr>
          <a:xfrm>
            <a:off x="2670000" y="5586000"/>
            <a:ext cx="719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A4239"/>
                </a:solidFill>
              </a:rPr>
              <a:t>Communicating with registrants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BD0D2-35A0-40BE-61E0-AD08788E4F57}"/>
              </a:ext>
            </a:extLst>
          </p:cNvPr>
          <p:cNvSpPr txBox="1"/>
          <p:nvPr/>
        </p:nvSpPr>
        <p:spPr>
          <a:xfrm>
            <a:off x="2034097" y="1481278"/>
            <a:ext cx="88950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Includes </a:t>
            </a:r>
            <a:r>
              <a:rPr lang="en-US" sz="2400" b="1">
                <a:solidFill>
                  <a:srgbClr val="25424C"/>
                </a:solidFill>
                <a:cs typeface="Arial"/>
              </a:rPr>
              <a:t>prep work</a:t>
            </a:r>
            <a:r>
              <a:rPr lang="en-US" sz="2400">
                <a:solidFill>
                  <a:srgbClr val="25424C"/>
                </a:solidFill>
                <a:cs typeface="Arial"/>
              </a:rPr>
              <a:t> 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and </a:t>
            </a:r>
            <a:r>
              <a:rPr lang="en-US" sz="2400" b="1">
                <a:solidFill>
                  <a:srgbClr val="25424C"/>
                </a:solidFill>
                <a:cs typeface="Arial"/>
              </a:rPr>
              <a:t>marketing tasks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, such as: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44548-515B-BEEF-9F47-61A1657F6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9994405-E1A7-9FE7-EABF-304DB54B0CCB}"/>
              </a:ext>
            </a:extLst>
          </p:cNvPr>
          <p:cNvSpPr/>
          <p:nvPr/>
        </p:nvSpPr>
        <p:spPr>
          <a:xfrm>
            <a:off x="5510029" y="297711"/>
            <a:ext cx="4091171" cy="6029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survey&#10;&#10;Description automatically generated">
            <a:extLst>
              <a:ext uri="{FF2B5EF4-FFF2-40B4-BE49-F238E27FC236}">
                <a16:creationId xmlns:a16="http://schemas.microsoft.com/office/drawing/2014/main" id="{27DECADF-E720-46AD-2DAB-AE95422B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960" y="3429000"/>
            <a:ext cx="3917533" cy="28197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22A3B-8846-5518-B207-B7BFC104FDD7}"/>
              </a:ext>
            </a:extLst>
          </p:cNvPr>
          <p:cNvSpPr txBox="1"/>
          <p:nvPr/>
        </p:nvSpPr>
        <p:spPr>
          <a:xfrm>
            <a:off x="1575674" y="531205"/>
            <a:ext cx="4025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Evaluation</a:t>
            </a:r>
            <a:endParaRPr lang="en-US" sz="3600" b="1">
              <a:solidFill>
                <a:srgbClr val="25424C"/>
              </a:solidFill>
              <a:cs typeface="Arial"/>
            </a:endParaRPr>
          </a:p>
        </p:txBody>
      </p:sp>
      <p:pic>
        <p:nvPicPr>
          <p:cNvPr id="17" name="Graphic 16" descr="Badge 6 with solid fill">
            <a:extLst>
              <a:ext uri="{FF2B5EF4-FFF2-40B4-BE49-F238E27FC236}">
                <a16:creationId xmlns:a16="http://schemas.microsoft.com/office/drawing/2014/main" id="{333B5F16-9B23-76D7-4E1C-F868B92C2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571" y="420320"/>
            <a:ext cx="868103" cy="868103"/>
          </a:xfrm>
          <a:prstGeom prst="rect">
            <a:avLst/>
          </a:prstGeom>
        </p:spPr>
      </p:pic>
      <p:pic>
        <p:nvPicPr>
          <p:cNvPr id="12" name="Picture 11" descr="A screenshot of a survey&#10;&#10;Description automatically generated">
            <a:extLst>
              <a:ext uri="{FF2B5EF4-FFF2-40B4-BE49-F238E27FC236}">
                <a16:creationId xmlns:a16="http://schemas.microsoft.com/office/drawing/2014/main" id="{BDB28333-304C-4781-6817-073C7547D1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269"/>
          <a:stretch/>
        </p:blipFill>
        <p:spPr>
          <a:xfrm>
            <a:off x="5600961" y="411123"/>
            <a:ext cx="3917533" cy="302222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97AD8E-7236-74BF-DB37-1E9DF3BA090D}"/>
              </a:ext>
            </a:extLst>
          </p:cNvPr>
          <p:cNvCxnSpPr>
            <a:cxnSpLocks/>
          </p:cNvCxnSpPr>
          <p:nvPr/>
        </p:nvCxnSpPr>
        <p:spPr>
          <a:xfrm flipH="1">
            <a:off x="9696893" y="3327991"/>
            <a:ext cx="15736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92C9EC-A7D5-A0CA-1900-B11DE1643B41}"/>
              </a:ext>
            </a:extLst>
          </p:cNvPr>
          <p:cNvSpPr txBox="1"/>
          <p:nvPr/>
        </p:nvSpPr>
        <p:spPr>
          <a:xfrm>
            <a:off x="9696893" y="1717457"/>
            <a:ext cx="1573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Snippet of the CCS training evaluation survey</a:t>
            </a:r>
          </a:p>
        </p:txBody>
      </p:sp>
      <p:pic>
        <p:nvPicPr>
          <p:cNvPr id="2050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092A5AFB-8EBC-0D12-E77A-26DA53DA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52" y="2077674"/>
            <a:ext cx="1596866" cy="15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8C66FE-3D53-BE3B-148A-F0CE1F2E3A47}"/>
              </a:ext>
            </a:extLst>
          </p:cNvPr>
          <p:cNvCxnSpPr>
            <a:cxnSpLocks/>
          </p:cNvCxnSpPr>
          <p:nvPr/>
        </p:nvCxnSpPr>
        <p:spPr>
          <a:xfrm flipV="1">
            <a:off x="2789885" y="3917372"/>
            <a:ext cx="0" cy="9214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A513ECD-207D-5123-72AF-EC2908581442}"/>
              </a:ext>
            </a:extLst>
          </p:cNvPr>
          <p:cNvSpPr txBox="1"/>
          <p:nvPr/>
        </p:nvSpPr>
        <p:spPr>
          <a:xfrm>
            <a:off x="1330482" y="4996065"/>
            <a:ext cx="291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We include the QR code to the survey at the end of each training slide deck</a:t>
            </a:r>
          </a:p>
        </p:txBody>
      </p:sp>
    </p:spTree>
    <p:extLst>
      <p:ext uri="{BB962C8B-B14F-4D97-AF65-F5344CB8AC3E}">
        <p14:creationId xmlns:p14="http://schemas.microsoft.com/office/powerpoint/2010/main" val="35294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CD60A-0725-A6E4-EFD7-9CC9CB514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5F768-5C39-5652-6E22-AD86C95FC940}"/>
              </a:ext>
            </a:extLst>
          </p:cNvPr>
          <p:cNvSpPr txBox="1"/>
          <p:nvPr/>
        </p:nvSpPr>
        <p:spPr>
          <a:xfrm>
            <a:off x="1562542" y="2057084"/>
            <a:ext cx="8991599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A little bit about us</a:t>
            </a:r>
            <a:endParaRPr lang="en-US" sz="28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800"/>
              <a:t>The CCS training evaluation plan</a:t>
            </a:r>
          </a:p>
          <a:p>
            <a:pPr>
              <a:lnSpc>
                <a:spcPct val="200000"/>
              </a:lnSpc>
            </a:pPr>
            <a:r>
              <a:rPr lang="en-US" sz="2800"/>
              <a:t>Let’s walk through the plan</a:t>
            </a:r>
          </a:p>
          <a:p>
            <a:pPr>
              <a:lnSpc>
                <a:spcPct val="200000"/>
              </a:lnSpc>
            </a:pPr>
            <a:r>
              <a:rPr lang="en-US" sz="2800"/>
              <a:t>Wrapping it 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57E99-09D1-C5E6-BA9B-A325310D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33805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/>
              <a:t>Agenda</a:t>
            </a: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A20487A6-9DD3-67CD-5C01-282A1FACC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624" y="2323472"/>
            <a:ext cx="576627" cy="576627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0B0D812B-532A-05EC-FEAE-5B3296069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625" y="3189829"/>
            <a:ext cx="576627" cy="576627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FE654A12-47B2-EC85-1B58-451960ED9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624" y="4056186"/>
            <a:ext cx="576627" cy="576627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89877CFA-25F7-DC77-B0F5-6BB4F5557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624" y="4920904"/>
            <a:ext cx="576627" cy="576627"/>
          </a:xfrm>
          <a:prstGeom prst="rect">
            <a:avLst/>
          </a:prstGeom>
        </p:spPr>
      </p:pic>
      <p:pic>
        <p:nvPicPr>
          <p:cNvPr id="14" name="Picture 13" descr="A blue and orange logo&#10;&#10;Description automatically generated">
            <a:extLst>
              <a:ext uri="{FF2B5EF4-FFF2-40B4-BE49-F238E27FC236}">
                <a16:creationId xmlns:a16="http://schemas.microsoft.com/office/drawing/2014/main" id="{3AC55807-EBEA-618C-831E-82CBA08E2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903" y="2998293"/>
            <a:ext cx="3761092" cy="20982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8E5E2-811B-3042-40DC-2A59CDAB2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960AFD-539E-1606-5907-BCD675B8772D}"/>
              </a:ext>
            </a:extLst>
          </p:cNvPr>
          <p:cNvSpPr/>
          <p:nvPr/>
        </p:nvSpPr>
        <p:spPr>
          <a:xfrm>
            <a:off x="1381258" y="1552234"/>
            <a:ext cx="4332229" cy="43437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EB5F1-D155-9AE1-809C-B9220B72F966}"/>
              </a:ext>
            </a:extLst>
          </p:cNvPr>
          <p:cNvSpPr txBox="1"/>
          <p:nvPr/>
        </p:nvSpPr>
        <p:spPr>
          <a:xfrm>
            <a:off x="1646303" y="523196"/>
            <a:ext cx="40252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rgbClr val="25424C"/>
                </a:solidFill>
              </a:rPr>
              <a:t>Reporting</a:t>
            </a:r>
            <a:endParaRPr lang="en-US" sz="3600" b="1">
              <a:solidFill>
                <a:srgbClr val="25424C"/>
              </a:solidFill>
              <a:cs typeface="Arial"/>
            </a:endParaRPr>
          </a:p>
        </p:txBody>
      </p:sp>
      <p:pic>
        <p:nvPicPr>
          <p:cNvPr id="19" name="Graphic 18" descr="Badge 7 with solid fill">
            <a:extLst>
              <a:ext uri="{FF2B5EF4-FFF2-40B4-BE49-F238E27FC236}">
                <a16:creationId xmlns:a16="http://schemas.microsoft.com/office/drawing/2014/main" id="{FB954438-136A-8D09-8419-83E0A1099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916" y="414669"/>
            <a:ext cx="863387" cy="863387"/>
          </a:xfrm>
          <a:prstGeom prst="rect">
            <a:avLst/>
          </a:prstGeom>
        </p:spPr>
      </p:pic>
      <p:pic>
        <p:nvPicPr>
          <p:cNvPr id="12" name="Picture 11" descr="A white and blue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5AAD54F-8132-ABED-C04F-2DA5F80A9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69" y="1786326"/>
            <a:ext cx="4002124" cy="392067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D97EE6-A1FC-07A1-646C-EEEEB09C8021}"/>
              </a:ext>
            </a:extLst>
          </p:cNvPr>
          <p:cNvCxnSpPr>
            <a:cxnSpLocks/>
          </p:cNvCxnSpPr>
          <p:nvPr/>
        </p:nvCxnSpPr>
        <p:spPr>
          <a:xfrm flipH="1">
            <a:off x="5900057" y="5246913"/>
            <a:ext cx="2177143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DCAC11-7775-0618-5C24-B41FE76EBE19}"/>
              </a:ext>
            </a:extLst>
          </p:cNvPr>
          <p:cNvSpPr txBox="1"/>
          <p:nvPr/>
        </p:nvSpPr>
        <p:spPr>
          <a:xfrm>
            <a:off x="5806772" y="4266723"/>
            <a:ext cx="2503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Stats report from first half of FY24-25</a:t>
            </a:r>
          </a:p>
        </p:txBody>
      </p:sp>
      <p:pic>
        <p:nvPicPr>
          <p:cNvPr id="8" name="Picture 7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10F9A21-1D3F-86C6-8925-4BFDF7263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770" y="219494"/>
            <a:ext cx="2665479" cy="266547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E46E90-CBA5-B0FA-EB2D-9E7875D3F306}"/>
              </a:ext>
            </a:extLst>
          </p:cNvPr>
          <p:cNvCxnSpPr/>
          <p:nvPr/>
        </p:nvCxnSpPr>
        <p:spPr>
          <a:xfrm flipV="1">
            <a:off x="9736509" y="2881612"/>
            <a:ext cx="0" cy="1094775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75DA9C-7324-32B0-42B7-E6D19101B328}"/>
              </a:ext>
            </a:extLst>
          </p:cNvPr>
          <p:cNvSpPr txBox="1"/>
          <p:nvPr/>
        </p:nvSpPr>
        <p:spPr>
          <a:xfrm>
            <a:off x="8750971" y="4128223"/>
            <a:ext cx="1971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View the </a:t>
            </a:r>
          </a:p>
          <a:p>
            <a:pPr algn="ctr"/>
            <a:r>
              <a:rPr lang="en-US" sz="2000"/>
              <a:t>full report</a:t>
            </a:r>
          </a:p>
        </p:txBody>
      </p:sp>
    </p:spTree>
    <p:extLst>
      <p:ext uri="{BB962C8B-B14F-4D97-AF65-F5344CB8AC3E}">
        <p14:creationId xmlns:p14="http://schemas.microsoft.com/office/powerpoint/2010/main" val="27181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2D7A6-7856-D9B9-06C2-4569D2A5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DCA8-5134-42FD-1718-C7346044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Let’s Walk Through the Plan</a:t>
            </a:r>
          </a:p>
        </p:txBody>
      </p:sp>
    </p:spTree>
    <p:extLst>
      <p:ext uri="{BB962C8B-B14F-4D97-AF65-F5344CB8AC3E}">
        <p14:creationId xmlns:p14="http://schemas.microsoft.com/office/powerpoint/2010/main" val="774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BFB34-4B83-7C3A-EFAF-5E4DE1825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4737-349A-D686-1DE4-2A62A971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Schedule</a:t>
            </a:r>
          </a:p>
        </p:txBody>
      </p:sp>
      <p:pic>
        <p:nvPicPr>
          <p:cNvPr id="1026" name="Picture 2" descr="A blue rectangular boxes with white text&#10;&#10;AI-generated content may be incorrect.">
            <a:extLst>
              <a:ext uri="{FF2B5EF4-FFF2-40B4-BE49-F238E27FC236}">
                <a16:creationId xmlns:a16="http://schemas.microsoft.com/office/drawing/2014/main" id="{C87AD882-FFE4-884B-464C-641D0DDB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05" y="1763610"/>
            <a:ext cx="7849790" cy="3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29F725-CFB4-0A0D-5642-C8AA60193FE9}"/>
              </a:ext>
            </a:extLst>
          </p:cNvPr>
          <p:cNvCxnSpPr>
            <a:cxnSpLocks/>
          </p:cNvCxnSpPr>
          <p:nvPr/>
        </p:nvCxnSpPr>
        <p:spPr>
          <a:xfrm flipH="1">
            <a:off x="9137536" y="1011517"/>
            <a:ext cx="1023258" cy="1198283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7F4E3-89C5-4D97-1F0F-5B78DDF7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A9DC572-F5F4-5820-65F9-2844F94B418A}"/>
              </a:ext>
            </a:extLst>
          </p:cNvPr>
          <p:cNvSpPr/>
          <p:nvPr/>
        </p:nvSpPr>
        <p:spPr>
          <a:xfrm>
            <a:off x="2027791" y="1741714"/>
            <a:ext cx="4416552" cy="1881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83C372-4612-ED6B-9AE5-0DEB4FA42F6D}"/>
              </a:ext>
            </a:extLst>
          </p:cNvPr>
          <p:cNvSpPr/>
          <p:nvPr/>
        </p:nvSpPr>
        <p:spPr>
          <a:xfrm>
            <a:off x="1157089" y="4183581"/>
            <a:ext cx="4416552" cy="18028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0FDB11-C41D-EE70-4156-AB957D58AAF9}"/>
              </a:ext>
            </a:extLst>
          </p:cNvPr>
          <p:cNvSpPr/>
          <p:nvPr/>
        </p:nvSpPr>
        <p:spPr>
          <a:xfrm>
            <a:off x="7077456" y="925286"/>
            <a:ext cx="3957454" cy="48249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27039-9071-1BC8-CBA9-628C40CD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Priorities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E1C7F-A5C8-E159-7923-F4F568814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4" t="23513" r="11537" b="19672"/>
          <a:stretch/>
        </p:blipFill>
        <p:spPr>
          <a:xfrm>
            <a:off x="7305553" y="1155288"/>
            <a:ext cx="3537573" cy="1246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76BEB-5F57-3EB6-308B-9E0007D2B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7" b="9271"/>
          <a:stretch/>
        </p:blipFill>
        <p:spPr>
          <a:xfrm>
            <a:off x="7305553" y="2443536"/>
            <a:ext cx="3537573" cy="3007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F3824-8052-105B-396B-4F01366B83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34"/>
          <a:stretch/>
        </p:blipFill>
        <p:spPr>
          <a:xfrm>
            <a:off x="1406543" y="4419785"/>
            <a:ext cx="3917644" cy="13304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023CE1-4266-2E7C-9A6F-1E401CADF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177" y="1976005"/>
            <a:ext cx="3930852" cy="1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75463-1A67-68A1-2E50-ACBE28FE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0B6D4-94C2-6D5B-A4CE-A8D9B1EC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Tools</a:t>
            </a:r>
          </a:p>
        </p:txBody>
      </p:sp>
      <p:pic>
        <p:nvPicPr>
          <p:cNvPr id="1026" name="Picture 2" descr="A blue rectangular boxes with white text&#10;&#10;AI-generated content may be incorrect.">
            <a:extLst>
              <a:ext uri="{FF2B5EF4-FFF2-40B4-BE49-F238E27FC236}">
                <a16:creationId xmlns:a16="http://schemas.microsoft.com/office/drawing/2014/main" id="{0ACF020B-50DC-24B3-DBA3-5BF0684F5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33"/>
          <a:stretch/>
        </p:blipFill>
        <p:spPr bwMode="auto">
          <a:xfrm>
            <a:off x="4704867" y="1306411"/>
            <a:ext cx="2144485" cy="449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64C73E-ABDF-7B03-3FC6-20709DC2EDAE}"/>
              </a:ext>
            </a:extLst>
          </p:cNvPr>
          <p:cNvCxnSpPr>
            <a:cxnSpLocks/>
          </p:cNvCxnSpPr>
          <p:nvPr/>
        </p:nvCxnSpPr>
        <p:spPr>
          <a:xfrm flipH="1">
            <a:off x="6988629" y="3555178"/>
            <a:ext cx="1785257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CDAB-8AE4-2A35-65F0-EF61F2D52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A569-8F75-D863-6BD7-BB8D30C9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Tools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CB0A6A-9ACD-3EC4-AFE1-41DC96810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656906"/>
              </p:ext>
            </p:extLst>
          </p:nvPr>
        </p:nvGraphicFramePr>
        <p:xfrm>
          <a:off x="5167510" y="620486"/>
          <a:ext cx="7728857" cy="54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2A74FD-5384-399A-BF54-520FFAA7B0B1}"/>
              </a:ext>
            </a:extLst>
          </p:cNvPr>
          <p:cNvSpPr txBox="1"/>
          <p:nvPr/>
        </p:nvSpPr>
        <p:spPr>
          <a:xfrm>
            <a:off x="1128910" y="2951946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Data consulted for this review included: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002326-F078-EF0A-43E8-8D8211B6CAC5}"/>
              </a:ext>
            </a:extLst>
          </p:cNvPr>
          <p:cNvSpPr txBox="1"/>
          <p:nvPr/>
        </p:nvSpPr>
        <p:spPr>
          <a:xfrm>
            <a:off x="7587343" y="2675454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Ideas bookmarked from previous quarters</a:t>
            </a:r>
          </a:p>
        </p:txBody>
      </p:sp>
    </p:spTree>
    <p:extLst>
      <p:ext uri="{BB962C8B-B14F-4D97-AF65-F5344CB8AC3E}">
        <p14:creationId xmlns:p14="http://schemas.microsoft.com/office/powerpoint/2010/main" val="13454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0458B-D3E3-18ED-C613-08EDD662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3F24-4394-87EE-9027-1A888BF8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Training Ideas or Topics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B941C47-D89D-8E76-ABE4-38CC37B3EE1E}"/>
              </a:ext>
            </a:extLst>
          </p:cNvPr>
          <p:cNvSpPr/>
          <p:nvPr/>
        </p:nvSpPr>
        <p:spPr>
          <a:xfrm>
            <a:off x="8367911" y="560612"/>
            <a:ext cx="2979481" cy="2166258"/>
          </a:xfrm>
          <a:prstGeom prst="wedgeEllipseCallout">
            <a:avLst>
              <a:gd name="adj1" fmla="val -31794"/>
              <a:gd name="adj2" fmla="val 5797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/>
              <a:t>“Anything!”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716BC5B-7613-5571-21BF-F49CFE9A6146}"/>
              </a:ext>
            </a:extLst>
          </p:cNvPr>
          <p:cNvSpPr/>
          <p:nvPr/>
        </p:nvSpPr>
        <p:spPr>
          <a:xfrm>
            <a:off x="754319" y="1643741"/>
            <a:ext cx="3200400" cy="1698173"/>
          </a:xfrm>
          <a:prstGeom prst="wedgeRoundRectCallout">
            <a:avLst>
              <a:gd name="adj1" fmla="val 72024"/>
              <a:gd name="adj2" fmla="val 44108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Searching in Leap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D1CA823-8DBF-C496-34B2-73E373A60FB1}"/>
              </a:ext>
            </a:extLst>
          </p:cNvPr>
          <p:cNvSpPr/>
          <p:nvPr/>
        </p:nvSpPr>
        <p:spPr>
          <a:xfrm>
            <a:off x="1022138" y="3822846"/>
            <a:ext cx="2701896" cy="2068285"/>
          </a:xfrm>
          <a:prstGeom prst="wedgeEllipseCallout">
            <a:avLst>
              <a:gd name="adj1" fmla="val 60908"/>
              <a:gd name="adj2" fmla="val -38668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Find Tool SQL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BFBFA83-41B4-5F00-CE13-8134EA76265B}"/>
              </a:ext>
            </a:extLst>
          </p:cNvPr>
          <p:cNvSpPr/>
          <p:nvPr/>
        </p:nvSpPr>
        <p:spPr>
          <a:xfrm>
            <a:off x="5421086" y="1643741"/>
            <a:ext cx="2166257" cy="2068285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Item History Reports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B70FDA5-2180-0A5D-37CD-B3D580D67708}"/>
              </a:ext>
            </a:extLst>
          </p:cNvPr>
          <p:cNvSpPr/>
          <p:nvPr/>
        </p:nvSpPr>
        <p:spPr>
          <a:xfrm>
            <a:off x="8756437" y="3429000"/>
            <a:ext cx="2413425" cy="2309670"/>
          </a:xfrm>
          <a:prstGeom prst="wedgeEllipseCallout">
            <a:avLst>
              <a:gd name="adj1" fmla="val -83922"/>
              <a:gd name="adj2" fmla="val -10958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/>
              <a:t>Reports </a:t>
            </a:r>
            <a:r>
              <a:rPr lang="en-US" sz="2800" b="1"/>
              <a:t>Training!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2E0CA07-23C4-2ADF-9B7B-244DECEF1BB0}"/>
              </a:ext>
            </a:extLst>
          </p:cNvPr>
          <p:cNvSpPr/>
          <p:nvPr/>
        </p:nvSpPr>
        <p:spPr>
          <a:xfrm>
            <a:off x="4889287" y="4605608"/>
            <a:ext cx="2701896" cy="1432996"/>
          </a:xfrm>
          <a:prstGeom prst="wedgeRoundRectCallout">
            <a:avLst>
              <a:gd name="adj1" fmla="val 4655"/>
              <a:gd name="adj2" fmla="val -74102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Leap Hacks</a:t>
            </a:r>
          </a:p>
        </p:txBody>
      </p:sp>
    </p:spTree>
    <p:extLst>
      <p:ext uri="{BB962C8B-B14F-4D97-AF65-F5344CB8AC3E}">
        <p14:creationId xmlns:p14="http://schemas.microsoft.com/office/powerpoint/2010/main" val="26244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35308-38C7-14C2-5D34-CB2E8AEF3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C082-50EB-F289-8687-EB1F6AC2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Final Training Lineup for Q1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D63B5A4-685B-F067-0023-9F7E727DA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358369"/>
              </p:ext>
            </p:extLst>
          </p:nvPr>
        </p:nvGraphicFramePr>
        <p:xfrm>
          <a:off x="1884830" y="1774372"/>
          <a:ext cx="8770681" cy="40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4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2618F-4736-66EA-4E49-963F6E10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11CE-F1A4-F924-4051-CC81DBCB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Other Continuing Ed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E83C-8CB0-3CF6-A308-EB6086099274}"/>
              </a:ext>
            </a:extLst>
          </p:cNvPr>
          <p:cNvSpPr txBox="1"/>
          <p:nvPr/>
        </p:nvSpPr>
        <p:spPr>
          <a:xfrm>
            <a:off x="2351315" y="2309078"/>
            <a:ext cx="96774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New documentation on 7.7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Demo new 7.7 features at user 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Demo how to run item history report at Circ user group meeting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Review resources for completing ILLINET survey at ILL user group</a:t>
            </a:r>
          </a:p>
        </p:txBody>
      </p:sp>
      <p:pic>
        <p:nvPicPr>
          <p:cNvPr id="6" name="Graphic 5" descr="Remote learning language outline">
            <a:extLst>
              <a:ext uri="{FF2B5EF4-FFF2-40B4-BE49-F238E27FC236}">
                <a16:creationId xmlns:a16="http://schemas.microsoft.com/office/drawing/2014/main" id="{C91ED009-9917-A800-5AD6-F4F59B566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10" y="2602339"/>
            <a:ext cx="1653322" cy="16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CF24-499A-C283-C42F-8FFD886F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04A8-6534-57F2-A13B-17F87866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24414C"/>
                </a:solidFill>
              </a:rPr>
              <a:t>Quarter 4 (2024): Takeaways from Eval</a:t>
            </a:r>
          </a:p>
        </p:txBody>
      </p:sp>
      <p:pic>
        <p:nvPicPr>
          <p:cNvPr id="8" name="Graphic 7" descr="Comment Dislike with solid fill">
            <a:extLst>
              <a:ext uri="{FF2B5EF4-FFF2-40B4-BE49-F238E27FC236}">
                <a16:creationId xmlns:a16="http://schemas.microsoft.com/office/drawing/2014/main" id="{5406F137-A214-5A62-1BA4-86A289CF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8825" y="2117271"/>
            <a:ext cx="2231574" cy="2231574"/>
          </a:xfrm>
          <a:prstGeom prst="rect">
            <a:avLst/>
          </a:prstGeom>
        </p:spPr>
      </p:pic>
      <p:pic>
        <p:nvPicPr>
          <p:cNvPr id="10" name="Graphic 9" descr="Brainstorm with solid fill">
            <a:extLst>
              <a:ext uri="{FF2B5EF4-FFF2-40B4-BE49-F238E27FC236}">
                <a16:creationId xmlns:a16="http://schemas.microsoft.com/office/drawing/2014/main" id="{3ABBEA4D-16C7-F428-1B4C-D7DF10672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1" y="2024741"/>
            <a:ext cx="2231574" cy="2231574"/>
          </a:xfrm>
          <a:prstGeom prst="rect">
            <a:avLst/>
          </a:prstGeom>
        </p:spPr>
      </p:pic>
      <p:pic>
        <p:nvPicPr>
          <p:cNvPr id="12" name="Graphic 11" descr="Walk with solid fill">
            <a:extLst>
              <a:ext uri="{FF2B5EF4-FFF2-40B4-BE49-F238E27FC236}">
                <a16:creationId xmlns:a16="http://schemas.microsoft.com/office/drawing/2014/main" id="{07FD9A6B-FFAD-ED7C-BC18-F9157CA2ED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0213" y="2024741"/>
            <a:ext cx="2231574" cy="2231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B9CF1E-41DD-AE7D-B672-D32DA90C020D}"/>
              </a:ext>
            </a:extLst>
          </p:cNvPr>
          <p:cNvSpPr txBox="1"/>
          <p:nvPr/>
        </p:nvSpPr>
        <p:spPr>
          <a:xfrm>
            <a:off x="925291" y="4234543"/>
            <a:ext cx="312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More time for independent activity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AB3E05-2C11-7CE2-CA5D-C57D77634A18}"/>
              </a:ext>
            </a:extLst>
          </p:cNvPr>
          <p:cNvSpPr txBox="1"/>
          <p:nvPr/>
        </p:nvSpPr>
        <p:spPr>
          <a:xfrm>
            <a:off x="4533903" y="4229102"/>
            <a:ext cx="312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More movement breaks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B31A8-0C93-0C6E-48AB-FF342CE043F9}"/>
              </a:ext>
            </a:extLst>
          </p:cNvPr>
          <p:cNvSpPr txBox="1"/>
          <p:nvPr/>
        </p:nvSpPr>
        <p:spPr>
          <a:xfrm>
            <a:off x="8142515" y="4229101"/>
            <a:ext cx="312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Watch out for library/ILS jargon</a:t>
            </a:r>
          </a:p>
        </p:txBody>
      </p:sp>
    </p:spTree>
    <p:extLst>
      <p:ext uri="{BB962C8B-B14F-4D97-AF65-F5344CB8AC3E}">
        <p14:creationId xmlns:p14="http://schemas.microsoft.com/office/powerpoint/2010/main" val="18243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FDFA3-5653-392F-145B-E7856920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A302-388A-429F-B5CE-0D5541E7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 Little Bit About Us</a:t>
            </a:r>
          </a:p>
        </p:txBody>
      </p:sp>
    </p:spTree>
    <p:extLst>
      <p:ext uri="{BB962C8B-B14F-4D97-AF65-F5344CB8AC3E}">
        <p14:creationId xmlns:p14="http://schemas.microsoft.com/office/powerpoint/2010/main" val="14740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3124D-94D1-6458-8CC4-B63147CB3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6561-1B54-FA59-28C2-A68C744F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Wrapping it Up</a:t>
            </a:r>
          </a:p>
        </p:txBody>
      </p:sp>
    </p:spTree>
    <p:extLst>
      <p:ext uri="{BB962C8B-B14F-4D97-AF65-F5344CB8AC3E}">
        <p14:creationId xmlns:p14="http://schemas.microsoft.com/office/powerpoint/2010/main" val="24556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E213C-8D02-B800-F0EF-F38E671D1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33045-C334-AF32-5442-11E90B8D3C40}"/>
              </a:ext>
            </a:extLst>
          </p:cNvPr>
          <p:cNvSpPr txBox="1"/>
          <p:nvPr/>
        </p:nvSpPr>
        <p:spPr>
          <a:xfrm>
            <a:off x="2320683" y="1828484"/>
            <a:ext cx="8991599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/>
              <a:t>Watch out for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too much data</a:t>
            </a:r>
          </a:p>
          <a:p>
            <a:pPr>
              <a:lnSpc>
                <a:spcPct val="200000"/>
              </a:lnSpc>
            </a:pPr>
            <a:r>
              <a:rPr lang="en-US" sz="2800"/>
              <a:t>Use data for permission to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drop things</a:t>
            </a:r>
          </a:p>
          <a:p>
            <a:pPr>
              <a:lnSpc>
                <a:spcPct val="200000"/>
              </a:lnSpc>
            </a:pPr>
            <a:r>
              <a:rPr lang="en-US" sz="2800"/>
              <a:t>Training may be all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 project-driven</a:t>
            </a:r>
            <a:r>
              <a:rPr lang="en-US" sz="2800"/>
              <a:t>….and that’s OK!</a:t>
            </a:r>
          </a:p>
          <a:p>
            <a:pPr>
              <a:lnSpc>
                <a:spcPct val="200000"/>
              </a:lnSpc>
            </a:pPr>
            <a:r>
              <a:rPr lang="en-US" sz="2800"/>
              <a:t>Some ideas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don’t work</a:t>
            </a:r>
            <a:r>
              <a:rPr lang="en-US" sz="2800"/>
              <a:t>….and that’s OK, too!</a:t>
            </a:r>
          </a:p>
          <a:p>
            <a:pPr>
              <a:lnSpc>
                <a:spcPct val="200000"/>
              </a:lnSpc>
            </a:pPr>
            <a:r>
              <a:rPr lang="en-US" sz="2800"/>
              <a:t>When in doubt, offer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reports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B9412-1D8C-9CC3-3974-469B76E5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33805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/>
              <a:t>Lessons Learned</a:t>
            </a:r>
          </a:p>
        </p:txBody>
      </p:sp>
      <p:pic>
        <p:nvPicPr>
          <p:cNvPr id="6" name="Graphic 5" descr="Statistics with solid fill">
            <a:extLst>
              <a:ext uri="{FF2B5EF4-FFF2-40B4-BE49-F238E27FC236}">
                <a16:creationId xmlns:a16="http://schemas.microsoft.com/office/drawing/2014/main" id="{35E55D07-D0E2-62A7-3EE8-BF3055F1A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2097" y="2170831"/>
            <a:ext cx="511629" cy="511629"/>
          </a:xfrm>
          <a:prstGeom prst="rect">
            <a:avLst/>
          </a:prstGeom>
        </p:spPr>
      </p:pic>
      <p:pic>
        <p:nvPicPr>
          <p:cNvPr id="12" name="Graphic 11" descr="No Littering with solid fill">
            <a:extLst>
              <a:ext uri="{FF2B5EF4-FFF2-40B4-BE49-F238E27FC236}">
                <a16:creationId xmlns:a16="http://schemas.microsoft.com/office/drawing/2014/main" id="{44E1EDCB-4060-38FE-0C05-63FACB79C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5899" y="2971797"/>
            <a:ext cx="511629" cy="511629"/>
          </a:xfrm>
          <a:prstGeom prst="rect">
            <a:avLst/>
          </a:prstGeom>
        </p:spPr>
      </p:pic>
      <p:pic>
        <p:nvPicPr>
          <p:cNvPr id="16" name="Graphic 15" descr="Playbook with solid fill">
            <a:extLst>
              <a:ext uri="{FF2B5EF4-FFF2-40B4-BE49-F238E27FC236}">
                <a16:creationId xmlns:a16="http://schemas.microsoft.com/office/drawing/2014/main" id="{09F13B55-8D9D-9BF2-5E6E-05737E052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2226" y="3799976"/>
            <a:ext cx="511629" cy="511629"/>
          </a:xfrm>
          <a:prstGeom prst="rect">
            <a:avLst/>
          </a:prstGeom>
        </p:spPr>
      </p:pic>
      <p:pic>
        <p:nvPicPr>
          <p:cNvPr id="20" name="Graphic 19" descr="Rating 1 Star with solid fill">
            <a:extLst>
              <a:ext uri="{FF2B5EF4-FFF2-40B4-BE49-F238E27FC236}">
                <a16:creationId xmlns:a16="http://schemas.microsoft.com/office/drawing/2014/main" id="{541F0B58-4EBF-919C-9FF3-61E5428C4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2097" y="4644482"/>
            <a:ext cx="511629" cy="511629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E432DB99-CE69-A2FD-C5E8-F82D594D71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89312" y="5488988"/>
            <a:ext cx="511629" cy="5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D3F91-C731-78E7-0AB7-8A43EDCD4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2582-099B-F7F0-75AC-21644CF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33805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Steps You Can Take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BAB308-EE77-36E7-C1F3-A3A834822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287225"/>
              </p:ext>
            </p:extLst>
          </p:nvPr>
        </p:nvGraphicFramePr>
        <p:xfrm>
          <a:off x="1389710" y="2035628"/>
          <a:ext cx="9337264" cy="387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23D61C7A-B505-BED6-FE81-7C1564C2FE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0057" y="2438400"/>
            <a:ext cx="914400" cy="914400"/>
          </a:xfrm>
          <a:prstGeom prst="rect">
            <a:avLst/>
          </a:prstGeom>
        </p:spPr>
      </p:pic>
      <p:pic>
        <p:nvPicPr>
          <p:cNvPr id="8" name="Graphic 7" descr="Comment Like with solid fill">
            <a:extLst>
              <a:ext uri="{FF2B5EF4-FFF2-40B4-BE49-F238E27FC236}">
                <a16:creationId xmlns:a16="http://schemas.microsoft.com/office/drawing/2014/main" id="{D6E30806-788A-1994-8CB1-D9EC9299F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9442" y="2514600"/>
            <a:ext cx="914400" cy="914400"/>
          </a:xfrm>
          <a:prstGeom prst="rect">
            <a:avLst/>
          </a:prstGeom>
        </p:spPr>
      </p:pic>
      <p:pic>
        <p:nvPicPr>
          <p:cNvPr id="10" name="Graphic 9" descr="Online meeting with solid fill">
            <a:extLst>
              <a:ext uri="{FF2B5EF4-FFF2-40B4-BE49-F238E27FC236}">
                <a16:creationId xmlns:a16="http://schemas.microsoft.com/office/drawing/2014/main" id="{946F7572-70ED-5871-4909-FE4A55F13C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09014" y="2514600"/>
            <a:ext cx="914400" cy="914400"/>
          </a:xfrm>
          <a:prstGeom prst="rect">
            <a:avLst/>
          </a:prstGeom>
        </p:spPr>
      </p:pic>
      <p:pic>
        <p:nvPicPr>
          <p:cNvPr id="12" name="Graphic 11" descr="Tools with solid fill">
            <a:extLst>
              <a:ext uri="{FF2B5EF4-FFF2-40B4-BE49-F238E27FC236}">
                <a16:creationId xmlns:a16="http://schemas.microsoft.com/office/drawing/2014/main" id="{FDBFD08A-2603-BFA1-017F-6767FC1680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30485" y="2438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B3968-B7E9-23CD-C56F-0F40B2A6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40B57C-BBEA-7C95-9E52-F272149AB036}"/>
              </a:ext>
            </a:extLst>
          </p:cNvPr>
          <p:cNvSpPr txBox="1"/>
          <p:nvPr/>
        </p:nvSpPr>
        <p:spPr>
          <a:xfrm>
            <a:off x="1060851" y="2363845"/>
            <a:ext cx="10823072" cy="29323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/>
              <a:t>CCS Member Services Training Evaluation Plan: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  <a:hlinkClick r:id="rId2"/>
              </a:rPr>
              <a:t>bit.ly/4bnCciM</a:t>
            </a:r>
            <a:r>
              <a:rPr lang="en-US" sz="2400" dirty="0">
                <a:ea typeface="+mn-lt"/>
                <a:cs typeface="+mn-lt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CCS FY24-25 Mid-Year Training Statistics Report: </a:t>
            </a:r>
            <a:r>
              <a:rPr lang="en-US" sz="2400" u="sng" dirty="0">
                <a:solidFill>
                  <a:srgbClr val="0C3EBB"/>
                </a:solidFill>
                <a:ea typeface="+mn-lt"/>
                <a:cs typeface="+mn-lt"/>
                <a:hlinkClick r:id="rId3"/>
              </a:rPr>
              <a:t>bit.ly/4btKiqo</a:t>
            </a:r>
            <a:endParaRPr lang="en-US" sz="2400" u="sng" dirty="0">
              <a:solidFill>
                <a:srgbClr val="0C3EBB"/>
              </a:solidFill>
              <a:cs typeface="Arial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CCS Online Training Courses: </a:t>
            </a:r>
            <a:r>
              <a:rPr lang="en-US" sz="2400">
                <a:ea typeface="+mn-lt"/>
                <a:cs typeface="+mn-lt"/>
                <a:hlinkClick r:id="rId4"/>
              </a:rPr>
              <a:t>www.ccslib.org/online-courses</a:t>
            </a:r>
            <a:r>
              <a:rPr lang="en-US" sz="2400">
                <a:ea typeface="+mn-lt"/>
                <a:cs typeface="+mn-lt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/>
              <a:t>Depict Data Studio: </a:t>
            </a:r>
            <a:r>
              <a:rPr lang="en-US" sz="2400">
                <a:ea typeface="+mn-lt"/>
                <a:cs typeface="+mn-lt"/>
                <a:hlinkClick r:id="rId5"/>
              </a:rPr>
              <a:t>https://depictdatastudio.com/</a:t>
            </a:r>
            <a:r>
              <a:rPr lang="en-US" sz="2400">
                <a:ea typeface="+mn-lt"/>
                <a:cs typeface="+mn-lt"/>
              </a:rPr>
              <a:t> </a:t>
            </a:r>
            <a:endParaRPr lang="en-US" sz="2400" dirty="0">
              <a:ea typeface="+mn-lt"/>
              <a:cs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A2F2B-862B-1745-996E-7CB4EFC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33805"/>
            <a:ext cx="11083555" cy="736060"/>
          </a:xfrm>
        </p:spPr>
        <p:txBody>
          <a:bodyPr>
            <a:normAutofit/>
          </a:bodyPr>
          <a:lstStyle/>
          <a:p>
            <a:r>
              <a:rPr lang="en-US" sz="3200"/>
              <a:t>Links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4611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400A4-C020-B6C5-ACD4-2CEE33097CD9}"/>
              </a:ext>
            </a:extLst>
          </p:cNvPr>
          <p:cNvSpPr txBox="1">
            <a:spLocks/>
          </p:cNvSpPr>
          <p:nvPr/>
        </p:nvSpPr>
        <p:spPr>
          <a:xfrm>
            <a:off x="2624931" y="4978882"/>
            <a:ext cx="6942138" cy="864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>
                <a:latin typeface="Arial"/>
                <a:cs typeface="Arial"/>
              </a:rPr>
              <a:t>Reach out to me at mlanders@ccslib.org!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9472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5B2EC7-F6E3-35D6-ED6F-6906F331B01D}"/>
              </a:ext>
            </a:extLst>
          </p:cNvPr>
          <p:cNvSpPr/>
          <p:nvPr/>
        </p:nvSpPr>
        <p:spPr>
          <a:xfrm>
            <a:off x="6616988" y="3052196"/>
            <a:ext cx="5230744" cy="28427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About Cooperative Computer Services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964" y="1984434"/>
            <a:ext cx="10499156" cy="3927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Catalog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consortium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 the Chicago suburbs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32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libraries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2,700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member library staff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9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CCS staff</a:t>
            </a:r>
          </a:p>
        </p:txBody>
      </p:sp>
      <p:pic>
        <p:nvPicPr>
          <p:cNvPr id="2" name="Picture 1" descr="A map with red pins&#10;&#10;Description automatically generated">
            <a:extLst>
              <a:ext uri="{FF2B5EF4-FFF2-40B4-BE49-F238E27FC236}">
                <a16:creationId xmlns:a16="http://schemas.microsoft.com/office/drawing/2014/main" id="{C3C259A2-E1C5-6BCA-9F2A-B5FFF77C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130" y="3622384"/>
            <a:ext cx="2623655" cy="19589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 descr="A picture containing outdoor, tree, sky, road&#10;&#10;Description automatically generated">
            <a:extLst>
              <a:ext uri="{FF2B5EF4-FFF2-40B4-BE49-F238E27FC236}">
                <a16:creationId xmlns:a16="http://schemas.microsoft.com/office/drawing/2014/main" id="{5E7DCBEA-FF36-8812-0E73-B69A90A0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72" y="3256307"/>
            <a:ext cx="1076325" cy="742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D8C60F8E-DE11-6823-61A4-5A561600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410" y="4213846"/>
            <a:ext cx="1162050" cy="771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A building with a circular roof and a body of water&#10;&#10;AI-generated content may be incorrect.">
            <a:extLst>
              <a:ext uri="{FF2B5EF4-FFF2-40B4-BE49-F238E27FC236}">
                <a16:creationId xmlns:a16="http://schemas.microsoft.com/office/drawing/2014/main" id="{02310F12-347C-7AD8-4149-57FB1EA30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941" y="5119825"/>
            <a:ext cx="1104900" cy="638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 descr="A picture containing sky, building, outdoor, roof&#10;&#10;Description automatically generated">
            <a:extLst>
              <a:ext uri="{FF2B5EF4-FFF2-40B4-BE49-F238E27FC236}">
                <a16:creationId xmlns:a16="http://schemas.microsoft.com/office/drawing/2014/main" id="{D32B23E4-4BED-4D35-1C8F-CADB98B8C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8787" y="3259551"/>
            <a:ext cx="1114425" cy="714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 descr="A picture containing outdoor, sky, grass, railroad&#10;&#10;Description automatically generated">
            <a:extLst>
              <a:ext uri="{FF2B5EF4-FFF2-40B4-BE49-F238E27FC236}">
                <a16:creationId xmlns:a16="http://schemas.microsoft.com/office/drawing/2014/main" id="{AF8DF3A2-C206-ACD6-07B1-BE7C20F44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837" y="4212327"/>
            <a:ext cx="1076325" cy="752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A picture containing outdoor, building, flower, yellow&#10;&#10;Description automatically generated">
            <a:extLst>
              <a:ext uri="{FF2B5EF4-FFF2-40B4-BE49-F238E27FC236}">
                <a16:creationId xmlns:a16="http://schemas.microsoft.com/office/drawing/2014/main" id="{23AB78B9-AC73-AA87-7EE4-225366D52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2507" y="5070682"/>
            <a:ext cx="1104900" cy="714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Graphic 12" descr="Modern architecture with solid fill">
            <a:extLst>
              <a:ext uri="{FF2B5EF4-FFF2-40B4-BE49-F238E27FC236}">
                <a16:creationId xmlns:a16="http://schemas.microsoft.com/office/drawing/2014/main" id="{583E2A08-6E01-5B98-3207-DCB004DA9F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685" y="2908618"/>
            <a:ext cx="506730" cy="516890"/>
          </a:xfrm>
          <a:prstGeom prst="rect">
            <a:avLst/>
          </a:prstGeom>
        </p:spPr>
      </p:pic>
      <p:pic>
        <p:nvPicPr>
          <p:cNvPr id="14" name="Graphic 13" descr="Programmer female with solid fill">
            <a:extLst>
              <a:ext uri="{FF2B5EF4-FFF2-40B4-BE49-F238E27FC236}">
                <a16:creationId xmlns:a16="http://schemas.microsoft.com/office/drawing/2014/main" id="{A332104A-5E52-C522-708B-4D592DD4D7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7525" y="4439920"/>
            <a:ext cx="528638" cy="527050"/>
          </a:xfrm>
          <a:prstGeom prst="rect">
            <a:avLst/>
          </a:prstGeom>
        </p:spPr>
      </p:pic>
      <p:pic>
        <p:nvPicPr>
          <p:cNvPr id="15" name="Graphic 14" descr="Users with solid fill">
            <a:extLst>
              <a:ext uri="{FF2B5EF4-FFF2-40B4-BE49-F238E27FC236}">
                <a16:creationId xmlns:a16="http://schemas.microsoft.com/office/drawing/2014/main" id="{FEAE7E08-D851-B5B7-0475-20A5BE90F4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7525" y="3680143"/>
            <a:ext cx="528638" cy="527050"/>
          </a:xfrm>
          <a:prstGeom prst="rect">
            <a:avLst/>
          </a:prstGeom>
        </p:spPr>
      </p:pic>
      <p:pic>
        <p:nvPicPr>
          <p:cNvPr id="17" name="Graphic 16" descr="Storytelling with solid fill">
            <a:extLst>
              <a:ext uri="{FF2B5EF4-FFF2-40B4-BE49-F238E27FC236}">
                <a16:creationId xmlns:a16="http://schemas.microsoft.com/office/drawing/2014/main" id="{93E02740-BB81-7B72-D4D2-656191AAF8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113" y="2109503"/>
            <a:ext cx="527050" cy="5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2FC8-05F9-1D7D-2A94-4E3BE74D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03B0DE-79FF-384F-BCDC-9B9A52D8034F}"/>
              </a:ext>
            </a:extLst>
          </p:cNvPr>
          <p:cNvSpPr/>
          <p:nvPr/>
        </p:nvSpPr>
        <p:spPr>
          <a:xfrm>
            <a:off x="4859655" y="2141220"/>
            <a:ext cx="2472690" cy="128778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>
                <a:cs typeface="Arial"/>
              </a:rPr>
              <a:t>Director of </a:t>
            </a:r>
          </a:p>
          <a:p>
            <a:pPr algn="ctr"/>
            <a:r>
              <a:rPr lang="en-US" sz="2000">
                <a:cs typeface="Arial"/>
              </a:rPr>
              <a:t>Member Services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395D83-20F2-D6E3-A165-7AAC9FAEFB95}"/>
              </a:ext>
            </a:extLst>
          </p:cNvPr>
          <p:cNvSpPr/>
          <p:nvPr/>
        </p:nvSpPr>
        <p:spPr>
          <a:xfrm>
            <a:off x="347091" y="3893820"/>
            <a:ext cx="2181860" cy="107442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Arial"/>
              </a:rPr>
              <a:t>Member Services Associate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88898A7-39C7-ACE1-59B7-77CD0A1C6D2A}"/>
              </a:ext>
            </a:extLst>
          </p:cNvPr>
          <p:cNvSpPr/>
          <p:nvPr/>
        </p:nvSpPr>
        <p:spPr>
          <a:xfrm>
            <a:off x="2674366" y="3893820"/>
            <a:ext cx="2181860" cy="107442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Arial"/>
              </a:rPr>
              <a:t>Member Services Associate</a:t>
            </a:r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D1DEC-1319-4D41-9B9F-199B96B6BD2A}"/>
              </a:ext>
            </a:extLst>
          </p:cNvPr>
          <p:cNvSpPr/>
          <p:nvPr/>
        </p:nvSpPr>
        <p:spPr>
          <a:xfrm>
            <a:off x="5005070" y="3893820"/>
            <a:ext cx="2181860" cy="107442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Arial"/>
              </a:rPr>
              <a:t>Member Services Librarian, </a:t>
            </a:r>
            <a:endParaRPr lang="en-US"/>
          </a:p>
          <a:p>
            <a:pPr algn="ctr"/>
            <a:r>
              <a:rPr lang="en-US">
                <a:cs typeface="Arial"/>
              </a:rPr>
              <a:t>Public Services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A55D29B-E6B1-A62D-C43D-F80CE708340D}"/>
              </a:ext>
            </a:extLst>
          </p:cNvPr>
          <p:cNvSpPr/>
          <p:nvPr/>
        </p:nvSpPr>
        <p:spPr>
          <a:xfrm>
            <a:off x="7332345" y="3893820"/>
            <a:ext cx="2181860" cy="107442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Arial"/>
              </a:rPr>
              <a:t>Member Services Librarian, Technical Services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B8AA18-6357-9B54-21D6-FCEFAFE6AE69}"/>
              </a:ext>
            </a:extLst>
          </p:cNvPr>
          <p:cNvSpPr/>
          <p:nvPr/>
        </p:nvSpPr>
        <p:spPr>
          <a:xfrm>
            <a:off x="9659620" y="3893820"/>
            <a:ext cx="2181860" cy="1074420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cs typeface="Arial"/>
              </a:rPr>
              <a:t>User Experience Specialist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15A80-ED1E-0431-0492-8189D09AB45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6096000" y="3429000"/>
            <a:ext cx="0" cy="46482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5F6EDC-F700-6AE6-2831-50F5E65E7113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 flipH="1">
            <a:off x="3765296" y="3429000"/>
            <a:ext cx="2330704" cy="46482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E7CD6E-C302-E13C-1ECD-7D91489D2C0C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>
            <a:off x="6096000" y="3429000"/>
            <a:ext cx="2327275" cy="46482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3088E-0983-F1F4-9D65-4DBDD7DD1838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 flipH="1">
            <a:off x="1438021" y="3429000"/>
            <a:ext cx="4657979" cy="46482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84D1CE-A368-B9FA-EC91-9B7CEC9073E6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>
            <a:off x="6096000" y="3429000"/>
            <a:ext cx="4654550" cy="46482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A26FDFE-23E3-9D01-7CB9-85B492DD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The CCS Member Services Department</a:t>
            </a:r>
          </a:p>
        </p:txBody>
      </p:sp>
      <p:pic>
        <p:nvPicPr>
          <p:cNvPr id="8" name="Picture 7" descr="A blue and orange logo&#10;&#10;Description automatically generated">
            <a:extLst>
              <a:ext uri="{FF2B5EF4-FFF2-40B4-BE49-F238E27FC236}">
                <a16:creationId xmlns:a16="http://schemas.microsoft.com/office/drawing/2014/main" id="{83EE3AD7-77B2-32CB-9C56-2DFD0798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7" y="328548"/>
            <a:ext cx="2576587" cy="14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F7FA34-3021-B0A7-120F-9C8D25944F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0936" y="1472182"/>
            <a:ext cx="3310128" cy="45777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02FAE-0D49-1C4A-BE23-7993A13F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Reaching Our Member Libraries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5A550E-6262-B4FC-D36F-BB44E2C6FE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9310" y="1472184"/>
            <a:ext cx="3310128" cy="45777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FC83F0-5C87-A028-3278-871D5DFBC1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62562" y="1472182"/>
            <a:ext cx="3310128" cy="45777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CD1E4-5F6B-6176-3024-5EB126002B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1248" y="1837944"/>
            <a:ext cx="2642616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</a:rPr>
              <a:t>Synchronous Training</a:t>
            </a:r>
          </a:p>
          <a:p>
            <a:endParaRPr lang="en-US" sz="2000" b="1">
              <a:solidFill>
                <a:schemeClr val="accent6"/>
              </a:solidFill>
              <a:cs typeface="Arial"/>
            </a:endParaRPr>
          </a:p>
          <a:p>
            <a:endParaRPr lang="en-US" sz="2000" b="1">
              <a:solidFill>
                <a:schemeClr val="accent6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/>
              </a:rPr>
              <a:t>In-person </a:t>
            </a:r>
            <a:br>
              <a:rPr lang="en-US" sz="2000">
                <a:solidFill>
                  <a:schemeClr val="accent6"/>
                </a:solidFill>
                <a:cs typeface="Arial"/>
              </a:rPr>
            </a:br>
            <a:r>
              <a:rPr lang="en-US" sz="2000">
                <a:solidFill>
                  <a:schemeClr val="accent6"/>
                </a:solidFill>
                <a:cs typeface="Arial"/>
              </a:rPr>
              <a:t>(16 attendees)</a:t>
            </a:r>
          </a:p>
          <a:p>
            <a:endParaRPr lang="en-US">
              <a:solidFill>
                <a:schemeClr val="accent6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/>
              </a:rPr>
              <a:t>Zoom webinars (up to 100 attendees)</a:t>
            </a:r>
          </a:p>
          <a:p>
            <a:endParaRPr lang="en-US">
              <a:solidFill>
                <a:schemeClr val="accent6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/>
              </a:rPr>
              <a:t>No hybrid format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7E8E-6BBD-6253-750D-E1399642CA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74692" y="1837944"/>
            <a:ext cx="264261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</a:rPr>
              <a:t>Asynchronous Content</a:t>
            </a:r>
          </a:p>
          <a:p>
            <a:endParaRPr lang="en-US" sz="2000" b="1">
              <a:solidFill>
                <a:schemeClr val="accent6"/>
              </a:solidFill>
              <a:cs typeface="Arial"/>
            </a:endParaRPr>
          </a:p>
          <a:p>
            <a:endParaRPr lang="en-US" sz="2000" b="1">
              <a:solidFill>
                <a:schemeClr val="accent6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/>
              </a:rPr>
              <a:t>Documentation on website </a:t>
            </a:r>
            <a:br>
              <a:rPr lang="en-US" sz="2000">
                <a:cs typeface="Arial"/>
              </a:rPr>
            </a:br>
            <a:r>
              <a:rPr lang="en-US" sz="2000">
                <a:solidFill>
                  <a:schemeClr val="accent6"/>
                </a:solidFill>
                <a:cs typeface="Arial"/>
              </a:rPr>
              <a:t>(How-To pages)</a:t>
            </a:r>
          </a:p>
          <a:p>
            <a:endParaRPr lang="en-US" sz="2000">
              <a:solidFill>
                <a:schemeClr val="accent6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/>
              </a:rPr>
              <a:t>Online 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FA309-BFFD-0013-4751-7930BA85DCC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35349" y="1847088"/>
            <a:ext cx="296455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</a:rPr>
              <a:t>Technical Groups</a:t>
            </a:r>
          </a:p>
          <a:p>
            <a:r>
              <a:rPr lang="en-US" sz="2000" b="1">
                <a:solidFill>
                  <a:schemeClr val="accent6"/>
                </a:solidFill>
              </a:rPr>
              <a:t>(User Groups)</a:t>
            </a:r>
            <a:br>
              <a:rPr lang="en-US" sz="2000" b="1">
                <a:solidFill>
                  <a:schemeClr val="accent6"/>
                </a:solidFill>
              </a:rPr>
            </a:br>
            <a:endParaRPr lang="en-US" sz="2000" b="1">
              <a:solidFill>
                <a:schemeClr val="accent6"/>
              </a:solidFill>
            </a:endParaRPr>
          </a:p>
          <a:p>
            <a:endParaRPr lang="en-US" sz="2000" b="1"/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</a:rPr>
              <a:t>Member library staff groups by service area</a:t>
            </a:r>
            <a:endParaRPr lang="en-US" sz="2000">
              <a:solidFill>
                <a:schemeClr val="accent6"/>
              </a:solidFill>
              <a:cs typeface="Arial" panose="020B0604020202020204"/>
            </a:endParaRPr>
          </a:p>
          <a:p>
            <a:endParaRPr lang="en-US" sz="2000">
              <a:solidFill>
                <a:schemeClr val="accent6"/>
              </a:solidFill>
              <a:cs typeface="Arial" panose="020B06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6"/>
                </a:solidFill>
                <a:cs typeface="Arial" panose="020B0604020202020204"/>
              </a:rPr>
              <a:t>Develop/share best practices, network, continuing education</a:t>
            </a:r>
          </a:p>
        </p:txBody>
      </p:sp>
      <p:pic>
        <p:nvPicPr>
          <p:cNvPr id="13" name="Graphic 12" descr="Classroom with solid fill">
            <a:extLst>
              <a:ext uri="{FF2B5EF4-FFF2-40B4-BE49-F238E27FC236}">
                <a16:creationId xmlns:a16="http://schemas.microsoft.com/office/drawing/2014/main" id="{512618A6-52C6-886F-07AC-98AD154A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5262" y="1847088"/>
            <a:ext cx="617994" cy="617994"/>
          </a:xfrm>
          <a:prstGeom prst="rect">
            <a:avLst/>
          </a:prstGeom>
        </p:spPr>
      </p:pic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1495EE5F-080B-813E-AD50-019074BA8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2401" y="1847088"/>
            <a:ext cx="617994" cy="617994"/>
          </a:xfrm>
          <a:prstGeom prst="rect">
            <a:avLst/>
          </a:prstGeom>
        </p:spPr>
      </p:pic>
      <p:pic>
        <p:nvPicPr>
          <p:cNvPr id="17" name="Graphic 16" descr="Group brainstorm with solid fill">
            <a:extLst>
              <a:ext uri="{FF2B5EF4-FFF2-40B4-BE49-F238E27FC236}">
                <a16:creationId xmlns:a16="http://schemas.microsoft.com/office/drawing/2014/main" id="{81F227BD-15A0-8957-8F5E-14DBBECAD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4116" y="1882890"/>
            <a:ext cx="617994" cy="6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5E3B-4BEF-757B-58B1-E1CA6A22F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35E1A222-B935-69C0-E7DB-17E6D13DE4B6}"/>
              </a:ext>
            </a:extLst>
          </p:cNvPr>
          <p:cNvSpPr/>
          <p:nvPr/>
        </p:nvSpPr>
        <p:spPr>
          <a:xfrm>
            <a:off x="6812727" y="716623"/>
            <a:ext cx="4912661" cy="5148818"/>
          </a:xfrm>
          <a:prstGeom prst="ellipse">
            <a:avLst/>
          </a:prstGeom>
          <a:solidFill>
            <a:srgbClr val="44546A">
              <a:alpha val="74902"/>
            </a:srgbClr>
          </a:solidFill>
          <a:ln>
            <a:solidFill>
              <a:schemeClr val="accent4">
                <a:alpha val="7490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6421B3-33AA-6D5B-3AE1-77517F68B014}"/>
              </a:ext>
            </a:extLst>
          </p:cNvPr>
          <p:cNvSpPr/>
          <p:nvPr/>
        </p:nvSpPr>
        <p:spPr>
          <a:xfrm>
            <a:off x="2341286" y="3526569"/>
            <a:ext cx="2961647" cy="3002623"/>
          </a:xfrm>
          <a:prstGeom prst="ellipse">
            <a:avLst/>
          </a:prstGeom>
          <a:solidFill>
            <a:srgbClr val="575358">
              <a:alpha val="74902"/>
            </a:srgbClr>
          </a:solidFill>
          <a:ln>
            <a:solidFill>
              <a:srgbClr val="2A4239">
                <a:alpha val="7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6710AA-FA95-B9EB-C287-BEC95FE8D412}"/>
              </a:ext>
            </a:extLst>
          </p:cNvPr>
          <p:cNvSpPr/>
          <p:nvPr/>
        </p:nvSpPr>
        <p:spPr>
          <a:xfrm>
            <a:off x="4141266" y="1761937"/>
            <a:ext cx="2961647" cy="3002622"/>
          </a:xfrm>
          <a:prstGeom prst="ellipse">
            <a:avLst/>
          </a:prstGeom>
          <a:solidFill>
            <a:srgbClr val="6DA38F">
              <a:alpha val="74902"/>
            </a:srgbClr>
          </a:solidFill>
          <a:ln>
            <a:solidFill>
              <a:srgbClr val="6DA38F">
                <a:alpha val="7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FDB212-E8B3-7E98-8F9D-7FBA3749F424}"/>
              </a:ext>
            </a:extLst>
          </p:cNvPr>
          <p:cNvSpPr/>
          <p:nvPr/>
        </p:nvSpPr>
        <p:spPr>
          <a:xfrm>
            <a:off x="432289" y="1734959"/>
            <a:ext cx="2961647" cy="2835962"/>
          </a:xfrm>
          <a:prstGeom prst="ellipse">
            <a:avLst/>
          </a:prstGeom>
          <a:solidFill>
            <a:srgbClr val="25424C">
              <a:alpha val="74902"/>
            </a:srgbClr>
          </a:solidFill>
          <a:ln>
            <a:solidFill>
              <a:srgbClr val="25424C">
                <a:alpha val="74902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0088B-C5BB-9668-7064-9BA007A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Reaching Our Member Libraries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05C66-B132-D174-7831-5B5A359C4E4E}"/>
              </a:ext>
            </a:extLst>
          </p:cNvPr>
          <p:cNvSpPr txBox="1"/>
          <p:nvPr/>
        </p:nvSpPr>
        <p:spPr>
          <a:xfrm>
            <a:off x="986773" y="2631818"/>
            <a:ext cx="185267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cs typeface="Arial"/>
              </a:rPr>
              <a:t>25 online courses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395C1-E64A-72D3-A719-09F02A129170}"/>
              </a:ext>
            </a:extLst>
          </p:cNvPr>
          <p:cNvSpPr txBox="1"/>
          <p:nvPr/>
        </p:nvSpPr>
        <p:spPr>
          <a:xfrm>
            <a:off x="4190113" y="2460442"/>
            <a:ext cx="2863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180 instructional videos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1A794-A002-1946-D164-4C25590AE8A9}"/>
              </a:ext>
            </a:extLst>
          </p:cNvPr>
          <p:cNvSpPr txBox="1"/>
          <p:nvPr/>
        </p:nvSpPr>
        <p:spPr>
          <a:xfrm>
            <a:off x="2444841" y="4554905"/>
            <a:ext cx="2754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430 how-to pages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5AC7A-02F0-A41A-97E6-6E7E012A85BF}"/>
              </a:ext>
            </a:extLst>
          </p:cNvPr>
          <p:cNvSpPr txBox="1"/>
          <p:nvPr/>
        </p:nvSpPr>
        <p:spPr>
          <a:xfrm>
            <a:off x="7639749" y="1798315"/>
            <a:ext cx="40738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 FY23-24, we</a:t>
            </a:r>
            <a:endParaRPr lang="en-US" sz="1000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Held 21 technical group meetings</a:t>
            </a:r>
          </a:p>
          <a:p>
            <a:r>
              <a:rPr lang="en-US" sz="1000" b="1">
                <a:solidFill>
                  <a:schemeClr val="bg1"/>
                </a:solidFill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Led 46 training sessions</a:t>
            </a:r>
          </a:p>
          <a:p>
            <a:r>
              <a:rPr lang="en-US" sz="1000" b="1">
                <a:solidFill>
                  <a:schemeClr val="bg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840 live attendees</a:t>
            </a:r>
          </a:p>
        </p:txBody>
      </p:sp>
    </p:spTree>
    <p:extLst>
      <p:ext uri="{BB962C8B-B14F-4D97-AF65-F5344CB8AC3E}">
        <p14:creationId xmlns:p14="http://schemas.microsoft.com/office/powerpoint/2010/main" val="60633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4795A-151D-6771-762A-5781DF03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67DCBED3-6694-6D26-A703-E5245F1615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7621" y="1613643"/>
            <a:ext cx="4691744" cy="4608122"/>
          </a:xfrm>
          <a:prstGeom prst="ellipse">
            <a:avLst/>
          </a:prstGeom>
          <a:solidFill>
            <a:srgbClr val="44546A">
              <a:alpha val="74902"/>
            </a:srgbClr>
          </a:solidFill>
          <a:ln>
            <a:solidFill>
              <a:schemeClr val="accent4">
                <a:alpha val="7490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36C821-AEE9-1418-1A33-ACBDB9A435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62637" y="1600202"/>
            <a:ext cx="4691743" cy="4541175"/>
          </a:xfrm>
          <a:prstGeom prst="ellipse">
            <a:avLst/>
          </a:prstGeom>
          <a:solidFill>
            <a:srgbClr val="44546A">
              <a:alpha val="74902"/>
            </a:srgbClr>
          </a:solidFill>
          <a:ln>
            <a:solidFill>
              <a:schemeClr val="accent4">
                <a:alpha val="7490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EB4B7-A804-5FAD-3A0A-138EE7A6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Reaching Our Member Libraries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EC610-2BEE-D349-A166-693454532AC3}"/>
              </a:ext>
            </a:extLst>
          </p:cNvPr>
          <p:cNvSpPr txBox="1"/>
          <p:nvPr/>
        </p:nvSpPr>
        <p:spPr>
          <a:xfrm>
            <a:off x="1637346" y="2716627"/>
            <a:ext cx="3508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In FY18-19, we</a:t>
            </a:r>
          </a:p>
          <a:p>
            <a:r>
              <a:rPr lang="en-US" sz="2000" b="1">
                <a:solidFill>
                  <a:schemeClr val="bg1"/>
                </a:solidFill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Led 62 training sessions</a:t>
            </a:r>
          </a:p>
          <a:p>
            <a:r>
              <a:rPr lang="en-US" sz="1400" b="1">
                <a:solidFill>
                  <a:schemeClr val="bg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535 live attendees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FEBCA-64D1-989F-DE58-61541B5F0071}"/>
              </a:ext>
            </a:extLst>
          </p:cNvPr>
          <p:cNvSpPr txBox="1"/>
          <p:nvPr/>
        </p:nvSpPr>
        <p:spPr>
          <a:xfrm>
            <a:off x="7520006" y="2716627"/>
            <a:ext cx="4073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In FY23-24, we</a:t>
            </a:r>
            <a:endParaRPr lang="en-US" sz="1050" b="1">
              <a:solidFill>
                <a:schemeClr val="bg1"/>
              </a:solidFill>
            </a:endParaRPr>
          </a:p>
          <a:p>
            <a:r>
              <a:rPr lang="en-US" sz="2000" b="1">
                <a:solidFill>
                  <a:schemeClr val="bg1"/>
                </a:solidFill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Led 46 training sessions</a:t>
            </a:r>
          </a:p>
          <a:p>
            <a:r>
              <a:rPr lang="en-US" sz="1400" b="1">
                <a:solidFill>
                  <a:schemeClr val="bg1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chemeClr val="bg1"/>
                </a:solidFill>
              </a:rPr>
              <a:t>840 live attendees</a:t>
            </a:r>
          </a:p>
        </p:txBody>
      </p:sp>
    </p:spTree>
    <p:extLst>
      <p:ext uri="{BB962C8B-B14F-4D97-AF65-F5344CB8AC3E}">
        <p14:creationId xmlns:p14="http://schemas.microsoft.com/office/powerpoint/2010/main" val="22759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E133F-535B-5738-C03E-1E33FA4B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E6D010-8CD2-A679-796C-6FF867095308}"/>
              </a:ext>
            </a:extLst>
          </p:cNvPr>
          <p:cNvSpPr/>
          <p:nvPr/>
        </p:nvSpPr>
        <p:spPr>
          <a:xfrm>
            <a:off x="608476" y="3088570"/>
            <a:ext cx="4597613" cy="2306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1F24F-F105-B3FA-A359-E203447C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Before Times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7FF6C-0C89-9CDD-6718-1D00A9E7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89123"/>
            <a:ext cx="5673207" cy="2306461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Set schedule of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2A4239"/>
                </a:solidFill>
                <a:latin typeface="+mn-lt"/>
              </a:rPr>
              <a:t>intro-level</a:t>
            </a:r>
            <a:r>
              <a:rPr lang="en-US" sz="2400" b="1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sessions</a:t>
            </a:r>
          </a:p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Very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2A4239"/>
                </a:solidFill>
                <a:latin typeface="+mn-lt"/>
              </a:rPr>
              <a:t>broad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content</a:t>
            </a:r>
          </a:p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No consistent </a:t>
            </a:r>
            <a:r>
              <a:rPr lang="en-US" sz="2400" b="1">
                <a:solidFill>
                  <a:srgbClr val="2A4239"/>
                </a:solidFill>
                <a:latin typeface="+mn-lt"/>
              </a:rPr>
              <a:t>evaluation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method</a:t>
            </a:r>
          </a:p>
          <a:p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Only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 b="1">
                <a:solidFill>
                  <a:srgbClr val="2A4239"/>
                </a:solidFill>
                <a:latin typeface="+mn-lt"/>
              </a:rPr>
              <a:t>in-person</a:t>
            </a:r>
            <a:r>
              <a:rPr lang="en-US" sz="2400">
                <a:solidFill>
                  <a:srgbClr val="575358"/>
                </a:solidFill>
                <a:latin typeface="+mn-lt"/>
              </a:rPr>
              <a:t> </a:t>
            </a:r>
            <a:r>
              <a:rPr lang="en-US" sz="2400">
                <a:solidFill>
                  <a:schemeClr val="bg2">
                    <a:lumMod val="25000"/>
                  </a:schemeClr>
                </a:solidFill>
                <a:latin typeface="+mn-lt"/>
              </a:rPr>
              <a:t>(pre-2020)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5B4C37-ABB7-1C0D-5D7F-32DB524FD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24221"/>
              </p:ext>
            </p:extLst>
          </p:nvPr>
        </p:nvGraphicFramePr>
        <p:xfrm>
          <a:off x="796254" y="3289779"/>
          <a:ext cx="4222056" cy="1904041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354244">
                  <a:extLst>
                    <a:ext uri="{9D8B030D-6E8A-4147-A177-3AD203B41FA5}">
                      <a16:colId xmlns:a16="http://schemas.microsoft.com/office/drawing/2014/main" val="1377927563"/>
                    </a:ext>
                  </a:extLst>
                </a:gridCol>
                <a:gridCol w="1354244">
                  <a:extLst>
                    <a:ext uri="{9D8B030D-6E8A-4147-A177-3AD203B41FA5}">
                      <a16:colId xmlns:a16="http://schemas.microsoft.com/office/drawing/2014/main" val="2818646894"/>
                    </a:ext>
                  </a:extLst>
                </a:gridCol>
                <a:gridCol w="1513568">
                  <a:extLst>
                    <a:ext uri="{9D8B030D-6E8A-4147-A177-3AD203B41FA5}">
                      <a16:colId xmlns:a16="http://schemas.microsoft.com/office/drawing/2014/main" val="1290222477"/>
                    </a:ext>
                  </a:extLst>
                </a:gridCol>
              </a:tblGrid>
              <a:tr h="300981"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</a:pPr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Training Schedule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26108"/>
                  </a:ext>
                </a:extLst>
              </a:tr>
              <a:tr h="444998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Offered every 3 months: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Offered every 4 months: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Offered 2x per year: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7887928"/>
                  </a:ext>
                </a:extLst>
              </a:tr>
              <a:tr h="444998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Leap for Circulation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Serials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ILL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0191077"/>
                  </a:ext>
                </a:extLst>
              </a:tr>
              <a:tr h="444998"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Leap for Public Services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Acquisitions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Cataloging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789466"/>
                  </a:ext>
                </a:extLst>
              </a:tr>
              <a:tr h="268066"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350"/>
                        </a:lnSpc>
                      </a:pPr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Simply Reports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350"/>
                        </a:lnSpc>
                      </a:pP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785319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CDD4705-9653-CA90-49F7-0CE955ED7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261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FF5E8-8E50-2A13-2F7E-9237A3695DFA}"/>
              </a:ext>
            </a:extLst>
          </p:cNvPr>
          <p:cNvSpPr txBox="1"/>
          <p:nvPr/>
        </p:nvSpPr>
        <p:spPr>
          <a:xfrm>
            <a:off x="927685" y="5470925"/>
            <a:ext cx="3959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/>
              <a:t>Former Training Cadence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0BE61A-60D4-B446-8F7E-214125E592B1}"/>
              </a:ext>
            </a:extLst>
          </p:cNvPr>
          <p:cNvSpPr txBox="1">
            <a:spLocks/>
          </p:cNvSpPr>
          <p:nvPr/>
        </p:nvSpPr>
        <p:spPr>
          <a:xfrm>
            <a:off x="516565" y="1790228"/>
            <a:ext cx="10515599" cy="5897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0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753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latin typeface="+mn-lt"/>
                <a:ea typeface="Segoe UI Historic" panose="020B0502040204020203" pitchFamily="34" charset="0"/>
                <a:cs typeface="Segoe UI Historic" panose="020B0502040204020203" pitchFamily="34" charset="0"/>
              </a:rPr>
              <a:t>(Or, what we thought staff wanted)</a:t>
            </a:r>
          </a:p>
        </p:txBody>
      </p:sp>
    </p:spTree>
    <p:extLst>
      <p:ext uri="{BB962C8B-B14F-4D97-AF65-F5344CB8AC3E}">
        <p14:creationId xmlns:p14="http://schemas.microsoft.com/office/powerpoint/2010/main" val="14463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UG 20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A38F"/>
      </a:accent1>
      <a:accent2>
        <a:srgbClr val="E56E38"/>
      </a:accent2>
      <a:accent3>
        <a:srgbClr val="AFB6BC"/>
      </a:accent3>
      <a:accent4>
        <a:srgbClr val="24414C"/>
      </a:accent4>
      <a:accent5>
        <a:srgbClr val="FFF0C2"/>
      </a:accent5>
      <a:accent6>
        <a:srgbClr val="071D3A"/>
      </a:accent6>
      <a:hlink>
        <a:srgbClr val="6DA38F"/>
      </a:hlink>
      <a:folHlink>
        <a:srgbClr val="E56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Tom Jacobson</DisplayName>
        <AccountId>18</AccountId>
        <AccountType/>
      </UserInfo>
      <UserInfo>
        <DisplayName>Tommy Valdez</DisplayName>
        <AccountId>58</AccountId>
        <AccountType/>
      </UserInfo>
      <UserInfo>
        <DisplayName>Emily Reisinger</DisplayName>
        <AccountId>39</AccountId>
        <AccountType/>
      </UserInfo>
      <UserInfo>
        <DisplayName>Lauren Schaefer</DisplayName>
        <AccountId>12</AccountId>
        <AccountType/>
      </UserInfo>
      <UserInfo>
        <DisplayName>Ellen Wallace</DisplayName>
        <AccountId>94</AccountId>
        <AccountType/>
      </UserInfo>
      <UserInfo>
        <DisplayName>Inbal Rose Hellmann</DisplayName>
        <AccountId>6957</AccountId>
        <AccountType/>
      </UserInfo>
    </SharedWithUsers>
    <MediaLengthInSeconds xmlns="1ee16b87-d06b-4acc-bab3-ebea1d9e5ffa" xsi:nil="true"/>
    <Image xmlns="a82fdb6e-c179-430d-8182-68f5a58a7fb4" xsi:nil="true"/>
    <_ip_UnifiedCompliancePolicyUIAction xmlns="http://schemas.microsoft.com/sharepoint/v3" xsi:nil="true"/>
    <TaxCatchAll xmlns="d970c9ed-be0d-4385-ae12-bba36a1d31bb" xsi:nil="true"/>
    <_ip_UnifiedCompliancePolicyProperties xmlns="http://schemas.microsoft.com/sharepoint/v3" xsi:nil="true"/>
    <lcf76f155ced4ddcb4097134ff3c332f xmlns="cec4d0f3-197b-4313-9bcc-a9a9b4711ab2">
      <Terms xmlns="http://schemas.microsoft.com/office/infopath/2007/PartnerControls"/>
    </lcf76f155ced4ddcb4097134ff3c332f>
    <Timestamp xmlns="cec4d0f3-197b-4313-9bcc-a9a9b4711a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2AD3E9273E41BC42A9C7E29C5745" ma:contentTypeVersion="12" ma:contentTypeDescription="Create a new document." ma:contentTypeScope="" ma:versionID="c812200c0c06eb702f1b9a0025137b77">
  <xsd:schema xmlns:xsd="http://www.w3.org/2001/XMLSchema" xmlns:xs="http://www.w3.org/2001/XMLSchema" xmlns:p="http://schemas.microsoft.com/office/2006/metadata/properties" xmlns:ns1="http://schemas.microsoft.com/sharepoint/v3" xmlns:ns2="1ee16b87-d06b-4acc-bab3-ebea1d9e5ffa" xmlns:ns3="15b4db40-66c5-4774-a7a4-592c47258125" xmlns:ns4="a82fdb6e-c179-430d-8182-68f5a58a7fb4" xmlns:ns5="cec4d0f3-197b-4313-9bcc-a9a9b4711ab2" xmlns:ns6="d970c9ed-be0d-4385-ae12-bba36a1d31bb" targetNamespace="http://schemas.microsoft.com/office/2006/metadata/properties" ma:root="true" ma:fieldsID="56b01227cbb5572cde4fb9da269c37e9" ns1:_="" ns2:_="" ns3:_="" ns4:_="" ns5:_="" ns6:_="">
    <xsd:import namespace="http://schemas.microsoft.com/sharepoint/v3"/>
    <xsd:import namespace="1ee16b87-d06b-4acc-bab3-ebea1d9e5ffa"/>
    <xsd:import namespace="15b4db40-66c5-4774-a7a4-592c47258125"/>
    <xsd:import namespace="a82fdb6e-c179-430d-8182-68f5a58a7fb4"/>
    <xsd:import namespace="cec4d0f3-197b-4313-9bcc-a9a9b4711ab2"/>
    <xsd:import namespace="d970c9ed-be0d-4385-ae12-bba36a1d3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Image" minOccurs="0"/>
                <xsd:element ref="ns1:_ip_UnifiedCompliancePolicyProperties" minOccurs="0"/>
                <xsd:element ref="ns1:_ip_UnifiedCompliancePolicyUIAction" minOccurs="0"/>
                <xsd:element ref="ns5:lcf76f155ced4ddcb4097134ff3c332f" minOccurs="0"/>
                <xsd:element ref="ns6:TaxCatchAll" minOccurs="0"/>
                <xsd:element ref="ns5:Timestamp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fdb6e-c179-430d-8182-68f5a58a7fb4" elementFormDefault="qualified">
    <xsd:import namespace="http://schemas.microsoft.com/office/2006/documentManagement/types"/>
    <xsd:import namespace="http://schemas.microsoft.com/office/infopath/2007/PartnerControls"/>
    <xsd:element name="Image" ma:index="20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4d0f3-197b-4313-9bcc-a9a9b4711ab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a12c3c9-0c32-41ec-8727-1f7e712bea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imestamp" ma:index="27" nillable="true" ma:displayName="Timestamp" ma:format="DateOnly" ma:internalName="Timestamp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0c9ed-be0d-4385-ae12-bba36a1d31b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a75f46c-f02d-4641-b14b-6bf524917cb6}" ma:internalName="TaxCatchAll" ma:showField="CatchAllData" ma:web="d970c9ed-be0d-4385-ae12-bba36a1d3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8F9655-2023-4CDE-8CF6-16CB6DC1D549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1ee16b87-d06b-4acc-bab3-ebea1d9e5ffa"/>
    <ds:schemaRef ds:uri="http://schemas.microsoft.com/office/infopath/2007/PartnerControls"/>
    <ds:schemaRef ds:uri="http://schemas.openxmlformats.org/package/2006/metadata/core-properties"/>
    <ds:schemaRef ds:uri="d970c9ed-be0d-4385-ae12-bba36a1d31bb"/>
    <ds:schemaRef ds:uri="http://schemas.microsoft.com/sharepoint/v3"/>
    <ds:schemaRef ds:uri="cec4d0f3-197b-4313-9bcc-a9a9b4711ab2"/>
    <ds:schemaRef ds:uri="a82fdb6e-c179-430d-8182-68f5a58a7fb4"/>
    <ds:schemaRef ds:uri="15b4db40-66c5-4774-a7a4-592c4725812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C5419E-67DC-4158-9BCC-224F72618785}">
  <ds:schemaRefs>
    <ds:schemaRef ds:uri="15b4db40-66c5-4774-a7a4-592c47258125"/>
    <ds:schemaRef ds:uri="1ee16b87-d06b-4acc-bab3-ebea1d9e5ffa"/>
    <ds:schemaRef ds:uri="a82fdb6e-c179-430d-8182-68f5a58a7fb4"/>
    <ds:schemaRef ds:uri="cec4d0f3-197b-4313-9bcc-a9a9b4711ab2"/>
    <ds:schemaRef ds:uri="d970c9ed-be0d-4385-ae12-bba36a1d31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Widescreen</PresentationFormat>
  <Paragraphs>200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From Feedback to Focus</vt:lpstr>
      <vt:lpstr>Agenda</vt:lpstr>
      <vt:lpstr>A Little Bit About Us</vt:lpstr>
      <vt:lpstr>About Cooperative Computer Services</vt:lpstr>
      <vt:lpstr>The CCS Member Services Department</vt:lpstr>
      <vt:lpstr>Reaching Our Member Libraries</vt:lpstr>
      <vt:lpstr>Reaching Our Member Libraries</vt:lpstr>
      <vt:lpstr>Reaching Our Member Libraries</vt:lpstr>
      <vt:lpstr>The Before Times</vt:lpstr>
      <vt:lpstr>What Sparked the Change</vt:lpstr>
      <vt:lpstr>The CCS Training Evaluation Plan</vt:lpstr>
      <vt:lpstr>Goals for the Training Evaluation Plan</vt:lpstr>
      <vt:lpstr>The CCS Training Evaluation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Walk Through the Plan</vt:lpstr>
      <vt:lpstr>Quarter 4 (2024): Schedule</vt:lpstr>
      <vt:lpstr>Quarter 4 (2024): Priorities</vt:lpstr>
      <vt:lpstr>Quarter 4 (2024): Tools</vt:lpstr>
      <vt:lpstr>Quarter 4 (2024): Tools</vt:lpstr>
      <vt:lpstr>Quarter 4 (2024): Training Ideas or Topics</vt:lpstr>
      <vt:lpstr>Quarter 4 (2024): Final Training Lineup for Q1</vt:lpstr>
      <vt:lpstr>Quarter 4 (2024): Other Continuing Ed Opportunities</vt:lpstr>
      <vt:lpstr>Quarter 4 (2024): Takeaways from Eval</vt:lpstr>
      <vt:lpstr>Wrapping it Up</vt:lpstr>
      <vt:lpstr>Lessons Learned</vt:lpstr>
      <vt:lpstr>Steps You Can Take</vt:lpstr>
      <vt:lpstr>Links and Resources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Mieko Landers</cp:lastModifiedBy>
  <cp:revision>60</cp:revision>
  <dcterms:created xsi:type="dcterms:W3CDTF">2019-12-02T15:33:25Z</dcterms:created>
  <dcterms:modified xsi:type="dcterms:W3CDTF">2025-03-15T14:16:07Z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0x0101005B8D2AD3E9273E41BC42A9C7E29C5745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