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6" r:id="rId3"/>
    <p:sldId id="259" r:id="rId4"/>
    <p:sldId id="269" r:id="rId5"/>
    <p:sldId id="270" r:id="rId6"/>
    <p:sldId id="271" r:id="rId7"/>
    <p:sldId id="273" r:id="rId8"/>
    <p:sldId id="274" r:id="rId9"/>
    <p:sldId id="272" r:id="rId1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5E5E"/>
    <a:srgbClr val="474747"/>
    <a:srgbClr val="FBAF41"/>
    <a:srgbClr val="814396"/>
    <a:srgbClr val="000000"/>
    <a:srgbClr val="F7941E"/>
    <a:srgbClr val="010000"/>
    <a:srgbClr val="363738"/>
    <a:srgbClr val="34466A"/>
    <a:srgbClr val="445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44"/>
  </p:normalViewPr>
  <p:slideViewPr>
    <p:cSldViewPr snapToObjects="1">
      <p:cViewPr>
        <p:scale>
          <a:sx n="117" d="100"/>
          <a:sy n="117" d="100"/>
        </p:scale>
        <p:origin x="96" y="1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127" d="100"/>
          <a:sy n="127" d="100"/>
        </p:scale>
        <p:origin x="4488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F88035-4058-5C49-8BD7-16E3BDCF2F99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C5E42B-5233-0E4B-B874-E3BB3D9CD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9501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27516E-18FD-0744-B275-F4E7A76ECEF9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C53187-4E7A-9D4E-8D20-4DF01D046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2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910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489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911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222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7716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926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80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8072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04800" y="1323594"/>
            <a:ext cx="4419600" cy="471678"/>
          </a:xfrm>
        </p:spPr>
        <p:txBody>
          <a:bodyPr>
            <a:noAutofit/>
          </a:bodyPr>
          <a:lstStyle>
            <a:lvl1pPr algn="l">
              <a:defRPr sz="2800">
                <a:solidFill>
                  <a:srgbClr val="7030A0"/>
                </a:solidFill>
              </a:defRPr>
            </a:lvl1pPr>
          </a:lstStyle>
          <a:p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800" y="1795272"/>
            <a:ext cx="4419600" cy="471678"/>
          </a:xfrm>
        </p:spPr>
        <p:txBody>
          <a:bodyPr>
            <a:normAutofit/>
          </a:bodyPr>
          <a:lstStyle>
            <a:lvl1pPr marL="0" indent="0" algn="l">
              <a:buNone/>
              <a:defRPr sz="22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19150"/>
            <a:ext cx="8839200" cy="37338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52400" y="133350"/>
            <a:ext cx="8839200" cy="561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rgbClr val="7030A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2 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257800" y="819150"/>
            <a:ext cx="3733800" cy="37338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2399" y="819150"/>
            <a:ext cx="4953001" cy="37338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52400" y="133350"/>
            <a:ext cx="8839200" cy="561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rgbClr val="7030A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Tex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52400" y="133350"/>
            <a:ext cx="8839200" cy="561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rgbClr val="7030A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52400" y="819150"/>
            <a:ext cx="8839200" cy="37338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807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304800" y="1323594"/>
            <a:ext cx="4419600" cy="471678"/>
          </a:xfrm>
        </p:spPr>
        <p:txBody>
          <a:bodyPr>
            <a:noAutofit/>
          </a:bodyPr>
          <a:lstStyle>
            <a:lvl1pPr algn="l">
              <a:defRPr sz="2800">
                <a:solidFill>
                  <a:srgbClr val="7030A0"/>
                </a:solidFill>
              </a:defRPr>
            </a:lvl1pPr>
          </a:lstStyle>
          <a:p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800" y="1795272"/>
            <a:ext cx="4419600" cy="471678"/>
          </a:xfrm>
        </p:spPr>
        <p:txBody>
          <a:bodyPr>
            <a:normAutofit/>
          </a:bodyPr>
          <a:lstStyle>
            <a:lvl1pPr marL="0" indent="0" algn="l">
              <a:buNone/>
              <a:defRPr sz="22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33350"/>
            <a:ext cx="8839200" cy="5613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819150"/>
            <a:ext cx="8839200" cy="3505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12913"/>
            <a:ext cx="9148174" cy="4369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3200" b="1" kern="1200">
          <a:solidFill>
            <a:srgbClr val="7030A0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•"/>
        <a:defRPr sz="2400" b="0" i="0" kern="1200">
          <a:solidFill>
            <a:schemeClr val="bg1">
              <a:lumMod val="50000"/>
            </a:schemeClr>
          </a:solidFill>
          <a:latin typeface="Helvetica" charset="0"/>
          <a:ea typeface="Helvetica" charset="0"/>
          <a:cs typeface="Helvetica" charset="0"/>
        </a:defRPr>
      </a:lvl1pPr>
      <a:lvl2pPr marL="742950" indent="-28575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–"/>
        <a:defRPr sz="1800" b="0" i="0" kern="1200">
          <a:solidFill>
            <a:schemeClr val="bg1">
              <a:lumMod val="50000"/>
            </a:schemeClr>
          </a:solidFill>
          <a:latin typeface="Helvetica" charset="0"/>
          <a:ea typeface="Helvetica" charset="0"/>
          <a:cs typeface="Helvetica" charset="0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•"/>
        <a:defRPr sz="1800" b="0" i="0" kern="1200">
          <a:solidFill>
            <a:schemeClr val="bg1">
              <a:lumMod val="50000"/>
            </a:schemeClr>
          </a:solidFill>
          <a:latin typeface="Helvetica" charset="0"/>
          <a:ea typeface="Helvetica" charset="0"/>
          <a:cs typeface="Helvetica" charset="0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–"/>
        <a:defRPr sz="1800" b="0" i="0" kern="1200">
          <a:solidFill>
            <a:schemeClr val="bg1">
              <a:lumMod val="50000"/>
            </a:schemeClr>
          </a:solidFill>
          <a:latin typeface="Helvetica" charset="0"/>
          <a:ea typeface="Helvetica" charset="0"/>
          <a:cs typeface="Helvetica" charset="0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»"/>
        <a:defRPr sz="1800" b="0" i="0" kern="1200">
          <a:solidFill>
            <a:schemeClr val="bg1">
              <a:lumMod val="50000"/>
            </a:schemeClr>
          </a:solidFill>
          <a:latin typeface="Helvetica" charset="0"/>
          <a:ea typeface="Helvetica" charset="0"/>
          <a:cs typeface="Helvetica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Polaris PAC Forum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4462272"/>
            <a:ext cx="4419600" cy="47167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Laurie </a:t>
            </a:r>
            <a:r>
              <a:rPr lang="en-US" dirty="0" err="1" smtClean="0"/>
              <a:t>Meeske</a:t>
            </a:r>
            <a:r>
              <a:rPr lang="en-US" dirty="0" smtClean="0"/>
              <a:t>, BCCLS – </a:t>
            </a:r>
            <a:r>
              <a:rPr lang="en-US" i="1" dirty="0" smtClean="0"/>
              <a:t>laurie@bccls.org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381000" y="1795272"/>
            <a:ext cx="4191000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878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5" name="Picture 4" descr="Question marks cutie mark by The-Smiling-Pony on DeviantAr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429" y="971550"/>
            <a:ext cx="3515142" cy="34823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438150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69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93221"/>
            <a:ext cx="42862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10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5" name="Picture 4" descr="Question marks cutie mark by The-Smiling-Pony on DeviantAr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429" y="971550"/>
            <a:ext cx="3515142" cy="348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70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93221"/>
            <a:ext cx="42862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25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437" y="95250"/>
            <a:ext cx="5953125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37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Polaris PAC Forum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4462272"/>
            <a:ext cx="4419600" cy="47167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Laurie </a:t>
            </a:r>
            <a:r>
              <a:rPr lang="en-US" dirty="0" err="1" smtClean="0"/>
              <a:t>Meeske</a:t>
            </a:r>
            <a:r>
              <a:rPr lang="en-US" dirty="0" smtClean="0"/>
              <a:t>, BCCLS – </a:t>
            </a:r>
            <a:r>
              <a:rPr lang="en-US" i="1" dirty="0" smtClean="0"/>
              <a:t>laurie@bccls.org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381000" y="1795272"/>
            <a:ext cx="4191000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044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1">
      <a:dk1>
        <a:srgbClr val="34466A"/>
      </a:dk1>
      <a:lt1>
        <a:srgbClr val="FFFFFF"/>
      </a:lt1>
      <a:dk2>
        <a:srgbClr val="1F497D"/>
      </a:dk2>
      <a:lt2>
        <a:srgbClr val="EEECE1"/>
      </a:lt2>
      <a:accent1>
        <a:srgbClr val="814296"/>
      </a:accent1>
      <a:accent2>
        <a:srgbClr val="F7941E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UG2017" id="{7DBF38FD-460D-7A43-9763-0A5E67518525}" vid="{A2425DE8-455B-484A-A16E-4BA3A78D9C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IUG2017</Template>
  <TotalTime>175</TotalTime>
  <Words>28</Words>
  <Application>Microsoft Office PowerPoint</Application>
  <PresentationFormat>On-screen Show (16:9)</PresentationFormat>
  <Paragraphs>12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Helvetica</vt:lpstr>
      <vt:lpstr>Office Theme</vt:lpstr>
      <vt:lpstr>PowerPoint Presentation</vt:lpstr>
      <vt:lpstr>Polaris PAC Forum</vt:lpstr>
      <vt:lpstr>QUESTIONS?</vt:lpstr>
      <vt:lpstr>PowerPoint Presentation</vt:lpstr>
      <vt:lpstr>PowerPoint Presentation</vt:lpstr>
      <vt:lpstr>QUESTIONS?</vt:lpstr>
      <vt:lpstr>PowerPoint Presentation</vt:lpstr>
      <vt:lpstr>PowerPoint Presentation</vt:lpstr>
      <vt:lpstr>Polaris PAC Forum</vt:lpstr>
    </vt:vector>
  </TitlesOfParts>
  <Company>Bowling Green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James Strang</dc:creator>
  <cp:lastModifiedBy>Microsoft Surface</cp:lastModifiedBy>
  <cp:revision>10</cp:revision>
  <dcterms:created xsi:type="dcterms:W3CDTF">2016-09-21T19:54:51Z</dcterms:created>
  <dcterms:modified xsi:type="dcterms:W3CDTF">2017-03-28T15:21:59Z</dcterms:modified>
</cp:coreProperties>
</file>