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handoutMasterIdLst>
    <p:handoutMasterId r:id="rId137"/>
  </p:handoutMasterIdLst>
  <p:sldIdLst>
    <p:sldId id="304" r:id="rId2"/>
    <p:sldId id="315" r:id="rId3"/>
    <p:sldId id="354" r:id="rId4"/>
    <p:sldId id="257" r:id="rId5"/>
    <p:sldId id="316" r:id="rId6"/>
    <p:sldId id="325" r:id="rId7"/>
    <p:sldId id="314" r:id="rId8"/>
    <p:sldId id="279" r:id="rId9"/>
    <p:sldId id="280" r:id="rId10"/>
    <p:sldId id="277" r:id="rId11"/>
    <p:sldId id="281" r:id="rId12"/>
    <p:sldId id="282" r:id="rId13"/>
    <p:sldId id="283" r:id="rId14"/>
    <p:sldId id="285" r:id="rId15"/>
    <p:sldId id="286" r:id="rId16"/>
    <p:sldId id="288" r:id="rId17"/>
    <p:sldId id="258" r:id="rId18"/>
    <p:sldId id="412" r:id="rId19"/>
    <p:sldId id="260" r:id="rId20"/>
    <p:sldId id="259" r:id="rId21"/>
    <p:sldId id="267" r:id="rId22"/>
    <p:sldId id="268" r:id="rId23"/>
    <p:sldId id="269" r:id="rId24"/>
    <p:sldId id="289" r:id="rId25"/>
    <p:sldId id="261" r:id="rId26"/>
    <p:sldId id="262" r:id="rId27"/>
    <p:sldId id="290" r:id="rId28"/>
    <p:sldId id="263" r:id="rId29"/>
    <p:sldId id="291" r:id="rId30"/>
    <p:sldId id="264" r:id="rId31"/>
    <p:sldId id="293" r:id="rId32"/>
    <p:sldId id="294" r:id="rId33"/>
    <p:sldId id="292" r:id="rId34"/>
    <p:sldId id="265" r:id="rId35"/>
    <p:sldId id="296" r:id="rId36"/>
    <p:sldId id="299" r:id="rId37"/>
    <p:sldId id="297" r:id="rId38"/>
    <p:sldId id="266" r:id="rId39"/>
    <p:sldId id="298" r:id="rId40"/>
    <p:sldId id="295" r:id="rId41"/>
    <p:sldId id="319" r:id="rId42"/>
    <p:sldId id="377" r:id="rId43"/>
    <p:sldId id="382" r:id="rId44"/>
    <p:sldId id="320" r:id="rId45"/>
    <p:sldId id="322" r:id="rId46"/>
    <p:sldId id="321" r:id="rId47"/>
    <p:sldId id="351" r:id="rId48"/>
    <p:sldId id="385" r:id="rId49"/>
    <p:sldId id="386" r:id="rId50"/>
    <p:sldId id="387" r:id="rId51"/>
    <p:sldId id="388" r:id="rId52"/>
    <p:sldId id="389" r:id="rId53"/>
    <p:sldId id="378" r:id="rId54"/>
    <p:sldId id="390" r:id="rId55"/>
    <p:sldId id="391" r:id="rId56"/>
    <p:sldId id="393" r:id="rId57"/>
    <p:sldId id="392" r:id="rId58"/>
    <p:sldId id="323" r:id="rId59"/>
    <p:sldId id="384" r:id="rId60"/>
    <p:sldId id="317" r:id="rId61"/>
    <p:sldId id="318" r:id="rId62"/>
    <p:sldId id="394" r:id="rId63"/>
    <p:sldId id="303" r:id="rId64"/>
    <p:sldId id="355" r:id="rId65"/>
    <p:sldId id="357" r:id="rId66"/>
    <p:sldId id="278" r:id="rId67"/>
    <p:sldId id="358" r:id="rId68"/>
    <p:sldId id="365" r:id="rId69"/>
    <p:sldId id="366" r:id="rId70"/>
    <p:sldId id="362" r:id="rId71"/>
    <p:sldId id="359" r:id="rId72"/>
    <p:sldId id="395" r:id="rId73"/>
    <p:sldId id="396" r:id="rId74"/>
    <p:sldId id="371" r:id="rId75"/>
    <p:sldId id="397" r:id="rId76"/>
    <p:sldId id="367" r:id="rId77"/>
    <p:sldId id="360" r:id="rId78"/>
    <p:sldId id="361" r:id="rId79"/>
    <p:sldId id="370" r:id="rId80"/>
    <p:sldId id="368" r:id="rId81"/>
    <p:sldId id="270" r:id="rId82"/>
    <p:sldId id="274" r:id="rId83"/>
    <p:sldId id="328" r:id="rId84"/>
    <p:sldId id="327" r:id="rId85"/>
    <p:sldId id="326" r:id="rId86"/>
    <p:sldId id="329" r:id="rId87"/>
    <p:sldId id="330" r:id="rId88"/>
    <p:sldId id="331" r:id="rId89"/>
    <p:sldId id="332" r:id="rId90"/>
    <p:sldId id="334" r:id="rId91"/>
    <p:sldId id="333" r:id="rId92"/>
    <p:sldId id="398" r:id="rId93"/>
    <p:sldId id="336" r:id="rId94"/>
    <p:sldId id="337" r:id="rId95"/>
    <p:sldId id="271" r:id="rId96"/>
    <p:sldId id="340" r:id="rId97"/>
    <p:sldId id="338" r:id="rId98"/>
    <p:sldId id="343" r:id="rId99"/>
    <p:sldId id="342" r:id="rId100"/>
    <p:sldId id="341" r:id="rId101"/>
    <p:sldId id="339" r:id="rId102"/>
    <p:sldId id="399" r:id="rId103"/>
    <p:sldId id="400" r:id="rId104"/>
    <p:sldId id="300" r:id="rId105"/>
    <p:sldId id="345" r:id="rId106"/>
    <p:sldId id="413" r:id="rId107"/>
    <p:sldId id="414" r:id="rId108"/>
    <p:sldId id="415" r:id="rId109"/>
    <p:sldId id="416" r:id="rId110"/>
    <p:sldId id="346" r:id="rId111"/>
    <p:sldId id="344" r:id="rId112"/>
    <p:sldId id="301" r:id="rId113"/>
    <p:sldId id="401" r:id="rId114"/>
    <p:sldId id="402" r:id="rId115"/>
    <p:sldId id="403" r:id="rId116"/>
    <p:sldId id="404" r:id="rId117"/>
    <p:sldId id="405" r:id="rId118"/>
    <p:sldId id="347" r:id="rId119"/>
    <p:sldId id="407" r:id="rId120"/>
    <p:sldId id="408" r:id="rId121"/>
    <p:sldId id="409" r:id="rId122"/>
    <p:sldId id="410" r:id="rId123"/>
    <p:sldId id="411" r:id="rId124"/>
    <p:sldId id="348" r:id="rId125"/>
    <p:sldId id="349" r:id="rId126"/>
    <p:sldId id="350" r:id="rId127"/>
    <p:sldId id="284" r:id="rId128"/>
    <p:sldId id="352" r:id="rId129"/>
    <p:sldId id="272" r:id="rId130"/>
    <p:sldId id="353" r:id="rId131"/>
    <p:sldId id="275" r:id="rId132"/>
    <p:sldId id="335" r:id="rId133"/>
    <p:sldId id="383" r:id="rId134"/>
    <p:sldId id="313" r:id="rId1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6339D55-9057-45EA-82A7-03E359A2E232}">
          <p14:sldIdLst>
            <p14:sldId id="304"/>
            <p14:sldId id="315"/>
            <p14:sldId id="354"/>
            <p14:sldId id="257"/>
            <p14:sldId id="316"/>
            <p14:sldId id="325"/>
          </p14:sldIdLst>
        </p14:section>
        <p14:section name="Tools and functions" id="{18B663C4-1026-47FE-B67F-371250CC72DA}">
          <p14:sldIdLst>
            <p14:sldId id="314"/>
            <p14:sldId id="279"/>
            <p14:sldId id="280"/>
            <p14:sldId id="277"/>
            <p14:sldId id="281"/>
            <p14:sldId id="282"/>
            <p14:sldId id="283"/>
            <p14:sldId id="285"/>
            <p14:sldId id="286"/>
            <p14:sldId id="288"/>
            <p14:sldId id="258"/>
            <p14:sldId id="412"/>
            <p14:sldId id="260"/>
            <p14:sldId id="259"/>
            <p14:sldId id="267"/>
            <p14:sldId id="268"/>
            <p14:sldId id="269"/>
            <p14:sldId id="289"/>
            <p14:sldId id="261"/>
            <p14:sldId id="262"/>
            <p14:sldId id="290"/>
            <p14:sldId id="263"/>
            <p14:sldId id="291"/>
            <p14:sldId id="264"/>
            <p14:sldId id="293"/>
            <p14:sldId id="294"/>
            <p14:sldId id="292"/>
            <p14:sldId id="265"/>
            <p14:sldId id="296"/>
            <p14:sldId id="299"/>
            <p14:sldId id="297"/>
            <p14:sldId id="266"/>
            <p14:sldId id="298"/>
            <p14:sldId id="295"/>
          </p14:sldIdLst>
        </p14:section>
        <p14:section name="Tips/Best Practices" id="{CC30014C-7477-4565-8CD1-ABF087AF2245}">
          <p14:sldIdLst>
            <p14:sldId id="319"/>
            <p14:sldId id="377"/>
            <p14:sldId id="382"/>
            <p14:sldId id="320"/>
            <p14:sldId id="322"/>
            <p14:sldId id="321"/>
            <p14:sldId id="351"/>
            <p14:sldId id="385"/>
            <p14:sldId id="386"/>
            <p14:sldId id="387"/>
            <p14:sldId id="388"/>
            <p14:sldId id="389"/>
            <p14:sldId id="378"/>
            <p14:sldId id="390"/>
            <p14:sldId id="391"/>
            <p14:sldId id="393"/>
            <p14:sldId id="392"/>
          </p14:sldIdLst>
        </p14:section>
        <p14:section name="Tricks" id="{8433470D-35F2-4CD8-A252-8A9155A36575}">
          <p14:sldIdLst>
            <p14:sldId id="323"/>
            <p14:sldId id="384"/>
            <p14:sldId id="317"/>
            <p14:sldId id="318"/>
            <p14:sldId id="394"/>
            <p14:sldId id="303"/>
          </p14:sldIdLst>
        </p14:section>
        <p14:section name="Outside of create lists" id="{9F467545-8A52-4C6D-A48C-FD769C66EC78}">
          <p14:sldIdLst>
            <p14:sldId id="355"/>
            <p14:sldId id="357"/>
            <p14:sldId id="278"/>
            <p14:sldId id="358"/>
            <p14:sldId id="365"/>
            <p14:sldId id="366"/>
            <p14:sldId id="362"/>
            <p14:sldId id="359"/>
            <p14:sldId id="395"/>
            <p14:sldId id="396"/>
            <p14:sldId id="371"/>
            <p14:sldId id="397"/>
            <p14:sldId id="367"/>
            <p14:sldId id="360"/>
            <p14:sldId id="361"/>
            <p14:sldId id="370"/>
            <p14:sldId id="368"/>
          </p14:sldIdLst>
        </p14:section>
        <p14:section name="Use cases" id="{F41E3881-EEB8-40B1-A65F-4CD87A17DFE6}">
          <p14:sldIdLst>
            <p14:sldId id="270"/>
            <p14:sldId id="274"/>
            <p14:sldId id="328"/>
            <p14:sldId id="327"/>
            <p14:sldId id="326"/>
            <p14:sldId id="329"/>
            <p14:sldId id="330"/>
            <p14:sldId id="331"/>
            <p14:sldId id="332"/>
            <p14:sldId id="334"/>
            <p14:sldId id="333"/>
            <p14:sldId id="398"/>
            <p14:sldId id="336"/>
            <p14:sldId id="337"/>
            <p14:sldId id="271"/>
            <p14:sldId id="340"/>
            <p14:sldId id="338"/>
            <p14:sldId id="343"/>
            <p14:sldId id="342"/>
            <p14:sldId id="341"/>
            <p14:sldId id="339"/>
            <p14:sldId id="399"/>
            <p14:sldId id="400"/>
            <p14:sldId id="300"/>
            <p14:sldId id="345"/>
            <p14:sldId id="413"/>
            <p14:sldId id="414"/>
            <p14:sldId id="415"/>
            <p14:sldId id="416"/>
            <p14:sldId id="346"/>
            <p14:sldId id="344"/>
            <p14:sldId id="301"/>
            <p14:sldId id="401"/>
            <p14:sldId id="402"/>
            <p14:sldId id="403"/>
            <p14:sldId id="404"/>
            <p14:sldId id="405"/>
            <p14:sldId id="347"/>
            <p14:sldId id="407"/>
            <p14:sldId id="408"/>
            <p14:sldId id="409"/>
            <p14:sldId id="410"/>
            <p14:sldId id="411"/>
            <p14:sldId id="348"/>
            <p14:sldId id="349"/>
            <p14:sldId id="350"/>
            <p14:sldId id="284"/>
            <p14:sldId id="352"/>
            <p14:sldId id="272"/>
            <p14:sldId id="353"/>
            <p14:sldId id="275"/>
            <p14:sldId id="335"/>
            <p14:sldId id="383"/>
            <p14:sldId id="3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C7B060-DF45-140B-B923-F32454A4A91B}" name="Wolf, Stacey" initials="WS" userId="S::Stacey.Wolf@unt.edu::a3d7962e-5cbb-4522-87a9-83892b7f6a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0DA6EF-1809-4AAC-9084-597445E02392}" v="599" dt="2023-05-12T13:08:37.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53" autoAdjust="0"/>
    <p:restoredTop sz="73031" autoAdjust="0"/>
  </p:normalViewPr>
  <p:slideViewPr>
    <p:cSldViewPr snapToGrid="0">
      <p:cViewPr>
        <p:scale>
          <a:sx n="40" d="100"/>
          <a:sy n="40" d="100"/>
        </p:scale>
        <p:origin x="620" y="240"/>
      </p:cViewPr>
      <p:guideLst/>
    </p:cSldViewPr>
  </p:slideViewPr>
  <p:notesTextViewPr>
    <p:cViewPr>
      <p:scale>
        <a:sx n="75" d="100"/>
        <a:sy n="75" d="100"/>
      </p:scale>
      <p:origin x="0" y="0"/>
    </p:cViewPr>
  </p:notesTextViewPr>
  <p:sorterViewPr>
    <p:cViewPr>
      <p:scale>
        <a:sx n="80" d="100"/>
        <a:sy n="80" d="100"/>
      </p:scale>
      <p:origin x="0" y="-13368"/>
    </p:cViewPr>
  </p:sorterViewPr>
  <p:notesViewPr>
    <p:cSldViewPr snapToGrid="0">
      <p:cViewPr varScale="1">
        <p:scale>
          <a:sx n="49" d="100"/>
          <a:sy n="49" d="100"/>
        </p:scale>
        <p:origin x="2364" y="4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8/10/relationships/authors" Targe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 Stacey" userId="a3d7962e-5cbb-4522-87a9-83892b7f6ac5" providerId="ADAL" clId="{BECBBB21-608C-4ECC-A730-2A84E4A62BE9}"/>
    <pc:docChg chg="undo redo custSel addSld delSld modSld sldOrd addSection modSection modNotesMaster">
      <pc:chgData name="Wolf, Stacey" userId="a3d7962e-5cbb-4522-87a9-83892b7f6ac5" providerId="ADAL" clId="{BECBBB21-608C-4ECC-A730-2A84E4A62BE9}" dt="2022-09-21T14:02:17.399" v="5900" actId="47"/>
      <pc:docMkLst>
        <pc:docMk/>
      </pc:docMkLst>
      <pc:sldChg chg="addSp modSp mod">
        <pc:chgData name="Wolf, Stacey" userId="a3d7962e-5cbb-4522-87a9-83892b7f6ac5" providerId="ADAL" clId="{BECBBB21-608C-4ECC-A730-2A84E4A62BE9}" dt="2022-09-20T19:05:31.999" v="4436" actId="1076"/>
        <pc:sldMkLst>
          <pc:docMk/>
          <pc:sldMk cId="325275001" sldId="256"/>
        </pc:sldMkLst>
        <pc:spChg chg="add mod">
          <ac:chgData name="Wolf, Stacey" userId="a3d7962e-5cbb-4522-87a9-83892b7f6ac5" providerId="ADAL" clId="{BECBBB21-608C-4ECC-A730-2A84E4A62BE9}" dt="2022-09-20T19:05:31.999" v="4436" actId="1076"/>
          <ac:spMkLst>
            <pc:docMk/>
            <pc:sldMk cId="325275001" sldId="256"/>
            <ac:spMk id="4" creationId="{C259CD85-471C-AED8-20DE-872C2EAA1BDE}"/>
          </ac:spMkLst>
        </pc:spChg>
      </pc:sldChg>
      <pc:sldChg chg="modSp mod">
        <pc:chgData name="Wolf, Stacey" userId="a3d7962e-5cbb-4522-87a9-83892b7f6ac5" providerId="ADAL" clId="{BECBBB21-608C-4ECC-A730-2A84E4A62BE9}" dt="2022-09-21T12:49:45.348" v="4549" actId="14100"/>
        <pc:sldMkLst>
          <pc:docMk/>
          <pc:sldMk cId="2080335352" sldId="257"/>
        </pc:sldMkLst>
        <pc:picChg chg="mod">
          <ac:chgData name="Wolf, Stacey" userId="a3d7962e-5cbb-4522-87a9-83892b7f6ac5" providerId="ADAL" clId="{BECBBB21-608C-4ECC-A730-2A84E4A62BE9}" dt="2022-09-21T12:49:45.348" v="4549" actId="14100"/>
          <ac:picMkLst>
            <pc:docMk/>
            <pc:sldMk cId="2080335352" sldId="257"/>
            <ac:picMk id="9" creationId="{232E89B2-FD37-0D7A-2FBB-BA2B18A4E152}"/>
          </ac:picMkLst>
        </pc:picChg>
      </pc:sldChg>
      <pc:sldChg chg="addSp delSp modSp mod modClrScheme chgLayout">
        <pc:chgData name="Wolf, Stacey" userId="a3d7962e-5cbb-4522-87a9-83892b7f6ac5" providerId="ADAL" clId="{BECBBB21-608C-4ECC-A730-2A84E4A62BE9}" dt="2022-09-07T15:23:28.178" v="1615" actId="208"/>
        <pc:sldMkLst>
          <pc:docMk/>
          <pc:sldMk cId="1775458998" sldId="258"/>
        </pc:sldMkLst>
        <pc:spChg chg="add del">
          <ac:chgData name="Wolf, Stacey" userId="a3d7962e-5cbb-4522-87a9-83892b7f6ac5" providerId="ADAL" clId="{BECBBB21-608C-4ECC-A730-2A84E4A62BE9}" dt="2022-09-07T15:20:59.916" v="1531" actId="478"/>
          <ac:spMkLst>
            <pc:docMk/>
            <pc:sldMk cId="1775458998" sldId="258"/>
            <ac:spMk id="2" creationId="{ABBE6866-3C16-0E06-E85C-EC4E8B3209B4}"/>
          </ac:spMkLst>
        </pc:spChg>
        <pc:spChg chg="add mod">
          <ac:chgData name="Wolf, Stacey" userId="a3d7962e-5cbb-4522-87a9-83892b7f6ac5" providerId="ADAL" clId="{BECBBB21-608C-4ECC-A730-2A84E4A62BE9}" dt="2022-09-07T15:23:28.178" v="1615" actId="208"/>
          <ac:spMkLst>
            <pc:docMk/>
            <pc:sldMk cId="1775458998" sldId="258"/>
            <ac:spMk id="7" creationId="{7A0D249C-4465-BA0B-7AA9-D89DA48D21B7}"/>
          </ac:spMkLst>
        </pc:spChg>
        <pc:spChg chg="add mod ord">
          <ac:chgData name="Wolf, Stacey" userId="a3d7962e-5cbb-4522-87a9-83892b7f6ac5" providerId="ADAL" clId="{BECBBB21-608C-4ECC-A730-2A84E4A62BE9}" dt="2022-09-07T15:21:59.303" v="1540" actId="1076"/>
          <ac:spMkLst>
            <pc:docMk/>
            <pc:sldMk cId="1775458998" sldId="258"/>
            <ac:spMk id="8" creationId="{4858B714-4BB4-3704-4864-5040352496AC}"/>
          </ac:spMkLst>
        </pc:spChg>
        <pc:picChg chg="mod">
          <ac:chgData name="Wolf, Stacey" userId="a3d7962e-5cbb-4522-87a9-83892b7f6ac5" providerId="ADAL" clId="{BECBBB21-608C-4ECC-A730-2A84E4A62BE9}" dt="2022-09-07T15:21:54.320" v="1539" actId="1076"/>
          <ac:picMkLst>
            <pc:docMk/>
            <pc:sldMk cId="1775458998" sldId="258"/>
            <ac:picMk id="3" creationId="{C82477A0-D31C-9F77-FE9C-9177AD8AC399}"/>
          </ac:picMkLst>
        </pc:picChg>
        <pc:picChg chg="del mod">
          <ac:chgData name="Wolf, Stacey" userId="a3d7962e-5cbb-4522-87a9-83892b7f6ac5" providerId="ADAL" clId="{BECBBB21-608C-4ECC-A730-2A84E4A62BE9}" dt="2022-09-07T15:21:34.107" v="1532" actId="478"/>
          <ac:picMkLst>
            <pc:docMk/>
            <pc:sldMk cId="1775458998" sldId="258"/>
            <ac:picMk id="5" creationId="{EDBB2EBA-3371-DE25-831A-885BF7E8FEBE}"/>
          </ac:picMkLst>
        </pc:picChg>
        <pc:picChg chg="add mod">
          <ac:chgData name="Wolf, Stacey" userId="a3d7962e-5cbb-4522-87a9-83892b7f6ac5" providerId="ADAL" clId="{BECBBB21-608C-4ECC-A730-2A84E4A62BE9}" dt="2022-09-07T15:21:52.492" v="1538" actId="1076"/>
          <ac:picMkLst>
            <pc:docMk/>
            <pc:sldMk cId="1775458998" sldId="258"/>
            <ac:picMk id="6" creationId="{9F676CDB-B0BF-7988-D8CA-372BE795E649}"/>
          </ac:picMkLst>
        </pc:picChg>
      </pc:sldChg>
      <pc:sldChg chg="addSp delSp modSp mod">
        <pc:chgData name="Wolf, Stacey" userId="a3d7962e-5cbb-4522-87a9-83892b7f6ac5" providerId="ADAL" clId="{BECBBB21-608C-4ECC-A730-2A84E4A62BE9}" dt="2022-09-07T15:25:07.416" v="1633" actId="14100"/>
        <pc:sldMkLst>
          <pc:docMk/>
          <pc:sldMk cId="2260519369" sldId="259"/>
        </pc:sldMkLst>
        <pc:spChg chg="add mod">
          <ac:chgData name="Wolf, Stacey" userId="a3d7962e-5cbb-4522-87a9-83892b7f6ac5" providerId="ADAL" clId="{BECBBB21-608C-4ECC-A730-2A84E4A62BE9}" dt="2022-09-07T15:25:07.416" v="1633" actId="14100"/>
          <ac:spMkLst>
            <pc:docMk/>
            <pc:sldMk cId="2260519369" sldId="259"/>
            <ac:spMk id="5" creationId="{F30A7B96-0768-DB1D-78A6-73F295E39844}"/>
          </ac:spMkLst>
        </pc:spChg>
        <pc:picChg chg="del">
          <ac:chgData name="Wolf, Stacey" userId="a3d7962e-5cbb-4522-87a9-83892b7f6ac5" providerId="ADAL" clId="{BECBBB21-608C-4ECC-A730-2A84E4A62BE9}" dt="2022-09-07T15:24:55.003" v="1629" actId="478"/>
          <ac:picMkLst>
            <pc:docMk/>
            <pc:sldMk cId="2260519369" sldId="259"/>
            <ac:picMk id="3" creationId="{6E2604D7-0E5C-06BD-C0BB-617085224DC6}"/>
          </ac:picMkLst>
        </pc:picChg>
        <pc:picChg chg="add">
          <ac:chgData name="Wolf, Stacey" userId="a3d7962e-5cbb-4522-87a9-83892b7f6ac5" providerId="ADAL" clId="{BECBBB21-608C-4ECC-A730-2A84E4A62BE9}" dt="2022-09-07T15:24:55.692" v="1630" actId="22"/>
          <ac:picMkLst>
            <pc:docMk/>
            <pc:sldMk cId="2260519369" sldId="259"/>
            <ac:picMk id="4" creationId="{1D5C1EFC-1D26-355D-683E-7DD5168F9925}"/>
          </ac:picMkLst>
        </pc:picChg>
      </pc:sldChg>
      <pc:sldChg chg="addSp delSp modSp mod ord">
        <pc:chgData name="Wolf, Stacey" userId="a3d7962e-5cbb-4522-87a9-83892b7f6ac5" providerId="ADAL" clId="{BECBBB21-608C-4ECC-A730-2A84E4A62BE9}" dt="2022-09-07T15:24:32.669" v="1628" actId="1076"/>
        <pc:sldMkLst>
          <pc:docMk/>
          <pc:sldMk cId="191874021" sldId="260"/>
        </pc:sldMkLst>
        <pc:spChg chg="add mod">
          <ac:chgData name="Wolf, Stacey" userId="a3d7962e-5cbb-4522-87a9-83892b7f6ac5" providerId="ADAL" clId="{BECBBB21-608C-4ECC-A730-2A84E4A62BE9}" dt="2022-09-07T15:24:32.669" v="1628" actId="1076"/>
          <ac:spMkLst>
            <pc:docMk/>
            <pc:sldMk cId="191874021" sldId="260"/>
            <ac:spMk id="7" creationId="{291AF526-DE16-68CF-2DA7-828FAAFE74D8}"/>
          </ac:spMkLst>
        </pc:spChg>
        <pc:picChg chg="del">
          <ac:chgData name="Wolf, Stacey" userId="a3d7962e-5cbb-4522-87a9-83892b7f6ac5" providerId="ADAL" clId="{BECBBB21-608C-4ECC-A730-2A84E4A62BE9}" dt="2022-09-07T15:24:03.722" v="1621" actId="478"/>
          <ac:picMkLst>
            <pc:docMk/>
            <pc:sldMk cId="191874021" sldId="260"/>
            <ac:picMk id="3" creationId="{B700065E-F937-607F-4250-05068F6318BD}"/>
          </ac:picMkLst>
        </pc:picChg>
        <pc:picChg chg="add del">
          <ac:chgData name="Wolf, Stacey" userId="a3d7962e-5cbb-4522-87a9-83892b7f6ac5" providerId="ADAL" clId="{BECBBB21-608C-4ECC-A730-2A84E4A62BE9}" dt="2022-09-07T15:23:53.932" v="1619" actId="478"/>
          <ac:picMkLst>
            <pc:docMk/>
            <pc:sldMk cId="191874021" sldId="260"/>
            <ac:picMk id="4" creationId="{51A3BA5E-BE5B-587D-FD40-2820A5542934}"/>
          </ac:picMkLst>
        </pc:picChg>
        <pc:picChg chg="add del mod">
          <ac:chgData name="Wolf, Stacey" userId="a3d7962e-5cbb-4522-87a9-83892b7f6ac5" providerId="ADAL" clId="{BECBBB21-608C-4ECC-A730-2A84E4A62BE9}" dt="2022-09-07T15:24:14.979" v="1625" actId="478"/>
          <ac:picMkLst>
            <pc:docMk/>
            <pc:sldMk cId="191874021" sldId="260"/>
            <ac:picMk id="6" creationId="{F90BEC30-D9B4-58AF-A8AB-C19EAF962C43}"/>
          </ac:picMkLst>
        </pc:picChg>
        <pc:picChg chg="add ord">
          <ac:chgData name="Wolf, Stacey" userId="a3d7962e-5cbb-4522-87a9-83892b7f6ac5" providerId="ADAL" clId="{BECBBB21-608C-4ECC-A730-2A84E4A62BE9}" dt="2022-09-07T15:24:28.062" v="1627" actId="171"/>
          <ac:picMkLst>
            <pc:docMk/>
            <pc:sldMk cId="191874021" sldId="260"/>
            <ac:picMk id="9" creationId="{352DF8DC-0EF8-12F2-5E0C-4CD6AD7F5055}"/>
          </ac:picMkLst>
        </pc:picChg>
      </pc:sldChg>
      <pc:sldChg chg="addSp delSp modSp mod">
        <pc:chgData name="Wolf, Stacey" userId="a3d7962e-5cbb-4522-87a9-83892b7f6ac5" providerId="ADAL" clId="{BECBBB21-608C-4ECC-A730-2A84E4A62BE9}" dt="2022-09-07T15:32:51.755" v="1686" actId="171"/>
        <pc:sldMkLst>
          <pc:docMk/>
          <pc:sldMk cId="2718529092" sldId="261"/>
        </pc:sldMkLst>
        <pc:spChg chg="add mod ord">
          <ac:chgData name="Wolf, Stacey" userId="a3d7962e-5cbb-4522-87a9-83892b7f6ac5" providerId="ADAL" clId="{BECBBB21-608C-4ECC-A730-2A84E4A62BE9}" dt="2022-09-07T15:27:43.360" v="1652" actId="1076"/>
          <ac:spMkLst>
            <pc:docMk/>
            <pc:sldMk cId="2718529092" sldId="261"/>
            <ac:spMk id="4" creationId="{922EA6F3-7ACA-A70D-DECE-E1C9423A7096}"/>
          </ac:spMkLst>
        </pc:spChg>
        <pc:picChg chg="del">
          <ac:chgData name="Wolf, Stacey" userId="a3d7962e-5cbb-4522-87a9-83892b7f6ac5" providerId="ADAL" clId="{BECBBB21-608C-4ECC-A730-2A84E4A62BE9}" dt="2022-09-07T15:27:33.946" v="1649" actId="478"/>
          <ac:picMkLst>
            <pc:docMk/>
            <pc:sldMk cId="2718529092" sldId="261"/>
            <ac:picMk id="3" creationId="{72066F48-0810-ECB6-CFCB-7D60C90BB6B5}"/>
          </ac:picMkLst>
        </pc:picChg>
        <pc:picChg chg="add del">
          <ac:chgData name="Wolf, Stacey" userId="a3d7962e-5cbb-4522-87a9-83892b7f6ac5" providerId="ADAL" clId="{BECBBB21-608C-4ECC-A730-2A84E4A62BE9}" dt="2022-09-07T15:32:49.579" v="1684" actId="478"/>
          <ac:picMkLst>
            <pc:docMk/>
            <pc:sldMk cId="2718529092" sldId="261"/>
            <ac:picMk id="5" creationId="{2EAB7A37-B380-30F2-6E64-E75E272A1AE2}"/>
          </ac:picMkLst>
        </pc:picChg>
        <pc:picChg chg="add ord">
          <ac:chgData name="Wolf, Stacey" userId="a3d7962e-5cbb-4522-87a9-83892b7f6ac5" providerId="ADAL" clId="{BECBBB21-608C-4ECC-A730-2A84E4A62BE9}" dt="2022-09-07T15:32:51.755" v="1686" actId="171"/>
          <ac:picMkLst>
            <pc:docMk/>
            <pc:sldMk cId="2718529092" sldId="261"/>
            <ac:picMk id="7" creationId="{152748F1-EDA9-E820-730B-691A779D3876}"/>
          </ac:picMkLst>
        </pc:picChg>
      </pc:sldChg>
      <pc:sldChg chg="addSp delSp modSp mod">
        <pc:chgData name="Wolf, Stacey" userId="a3d7962e-5cbb-4522-87a9-83892b7f6ac5" providerId="ADAL" clId="{BECBBB21-608C-4ECC-A730-2A84E4A62BE9}" dt="2022-09-07T15:32:15.881" v="1683" actId="1076"/>
        <pc:sldMkLst>
          <pc:docMk/>
          <pc:sldMk cId="442467388" sldId="262"/>
        </pc:sldMkLst>
        <pc:spChg chg="add mod">
          <ac:chgData name="Wolf, Stacey" userId="a3d7962e-5cbb-4522-87a9-83892b7f6ac5" providerId="ADAL" clId="{BECBBB21-608C-4ECC-A730-2A84E4A62BE9}" dt="2022-09-07T15:32:15.881" v="1683" actId="1076"/>
          <ac:spMkLst>
            <pc:docMk/>
            <pc:sldMk cId="442467388" sldId="262"/>
            <ac:spMk id="5" creationId="{EDC59101-5017-BE5C-F2E0-45F57B3099AF}"/>
          </ac:spMkLst>
        </pc:spChg>
        <pc:picChg chg="del">
          <ac:chgData name="Wolf, Stacey" userId="a3d7962e-5cbb-4522-87a9-83892b7f6ac5" providerId="ADAL" clId="{BECBBB21-608C-4ECC-A730-2A84E4A62BE9}" dt="2022-09-07T15:27:54.979" v="1653" actId="478"/>
          <ac:picMkLst>
            <pc:docMk/>
            <pc:sldMk cId="442467388" sldId="262"/>
            <ac:picMk id="3" creationId="{674A0C34-C203-2E1A-B520-3B9B69FF1697}"/>
          </ac:picMkLst>
        </pc:picChg>
        <pc:picChg chg="add del">
          <ac:chgData name="Wolf, Stacey" userId="a3d7962e-5cbb-4522-87a9-83892b7f6ac5" providerId="ADAL" clId="{BECBBB21-608C-4ECC-A730-2A84E4A62BE9}" dt="2022-09-07T15:32:05.555" v="1680" actId="478"/>
          <ac:picMkLst>
            <pc:docMk/>
            <pc:sldMk cId="442467388" sldId="262"/>
            <ac:picMk id="4" creationId="{8B5D0954-F08B-CB0A-E282-DD2C12DB978A}"/>
          </ac:picMkLst>
        </pc:picChg>
        <pc:picChg chg="add del mod">
          <ac:chgData name="Wolf, Stacey" userId="a3d7962e-5cbb-4522-87a9-83892b7f6ac5" providerId="ADAL" clId="{BECBBB21-608C-4ECC-A730-2A84E4A62BE9}" dt="2022-09-07T15:28:26.926" v="1658"/>
          <ac:picMkLst>
            <pc:docMk/>
            <pc:sldMk cId="442467388" sldId="262"/>
            <ac:picMk id="6" creationId="{F1CC8042-6C47-6ADC-691B-ED3D8D456661}"/>
          </ac:picMkLst>
        </pc:picChg>
        <pc:picChg chg="add mod ord">
          <ac:chgData name="Wolf, Stacey" userId="a3d7962e-5cbb-4522-87a9-83892b7f6ac5" providerId="ADAL" clId="{BECBBB21-608C-4ECC-A730-2A84E4A62BE9}" dt="2022-09-07T15:32:12.003" v="1682" actId="1076"/>
          <ac:picMkLst>
            <pc:docMk/>
            <pc:sldMk cId="442467388" sldId="262"/>
            <ac:picMk id="8" creationId="{ABBF687A-0815-78EC-299A-8133F170BA6B}"/>
          </ac:picMkLst>
        </pc:picChg>
      </pc:sldChg>
      <pc:sldChg chg="addSp delSp modSp mod">
        <pc:chgData name="Wolf, Stacey" userId="a3d7962e-5cbb-4522-87a9-83892b7f6ac5" providerId="ADAL" clId="{BECBBB21-608C-4ECC-A730-2A84E4A62BE9}" dt="2022-09-21T12:59:34.858" v="4962" actId="14100"/>
        <pc:sldMkLst>
          <pc:docMk/>
          <pc:sldMk cId="1922558415" sldId="263"/>
        </pc:sldMkLst>
        <pc:spChg chg="add mod ord">
          <ac:chgData name="Wolf, Stacey" userId="a3d7962e-5cbb-4522-87a9-83892b7f6ac5" providerId="ADAL" clId="{BECBBB21-608C-4ECC-A730-2A84E4A62BE9}" dt="2022-09-21T12:59:34.858" v="4962" actId="14100"/>
          <ac:spMkLst>
            <pc:docMk/>
            <pc:sldMk cId="1922558415" sldId="263"/>
            <ac:spMk id="6" creationId="{5CD07391-E55C-70AD-4CF0-63DCA89BFAC2}"/>
          </ac:spMkLst>
        </pc:spChg>
        <pc:picChg chg="add mod modCrop">
          <ac:chgData name="Wolf, Stacey" userId="a3d7962e-5cbb-4522-87a9-83892b7f6ac5" providerId="ADAL" clId="{BECBBB21-608C-4ECC-A730-2A84E4A62BE9}" dt="2022-09-21T12:59:30.902" v="4961" actId="1037"/>
          <ac:picMkLst>
            <pc:docMk/>
            <pc:sldMk cId="1922558415" sldId="263"/>
            <ac:picMk id="3" creationId="{5F617D36-B146-5907-0489-FE9960566D5D}"/>
          </ac:picMkLst>
        </pc:picChg>
        <pc:picChg chg="del">
          <ac:chgData name="Wolf, Stacey" userId="a3d7962e-5cbb-4522-87a9-83892b7f6ac5" providerId="ADAL" clId="{BECBBB21-608C-4ECC-A730-2A84E4A62BE9}" dt="2022-09-07T15:30:30.780" v="1673" actId="478"/>
          <ac:picMkLst>
            <pc:docMk/>
            <pc:sldMk cId="1922558415" sldId="263"/>
            <ac:picMk id="3" creationId="{97B54DBF-83C6-6496-DE14-2C869ED7FD70}"/>
          </ac:picMkLst>
        </pc:picChg>
        <pc:picChg chg="add mod">
          <ac:chgData name="Wolf, Stacey" userId="a3d7962e-5cbb-4522-87a9-83892b7f6ac5" providerId="ADAL" clId="{BECBBB21-608C-4ECC-A730-2A84E4A62BE9}" dt="2022-09-07T15:30:45.889" v="1676" actId="1076"/>
          <ac:picMkLst>
            <pc:docMk/>
            <pc:sldMk cId="1922558415" sldId="263"/>
            <ac:picMk id="4" creationId="{D5D31832-E1A7-48B4-0BD1-5424CABFBA16}"/>
          </ac:picMkLst>
        </pc:picChg>
        <pc:picChg chg="add del mod">
          <ac:chgData name="Wolf, Stacey" userId="a3d7962e-5cbb-4522-87a9-83892b7f6ac5" providerId="ADAL" clId="{BECBBB21-608C-4ECC-A730-2A84E4A62BE9}" dt="2022-09-21T12:59:13.159" v="4901" actId="478"/>
          <ac:picMkLst>
            <pc:docMk/>
            <pc:sldMk cId="1922558415" sldId="263"/>
            <ac:picMk id="5" creationId="{9B5E087F-ADB7-53C0-9953-4BCF4497E098}"/>
          </ac:picMkLst>
        </pc:picChg>
      </pc:sldChg>
      <pc:sldChg chg="addSp delSp modSp mod ord modClrScheme chgLayout">
        <pc:chgData name="Wolf, Stacey" userId="a3d7962e-5cbb-4522-87a9-83892b7f6ac5" providerId="ADAL" clId="{BECBBB21-608C-4ECC-A730-2A84E4A62BE9}" dt="2022-09-07T15:36:44.426" v="1734" actId="20577"/>
        <pc:sldMkLst>
          <pc:docMk/>
          <pc:sldMk cId="4220487583" sldId="264"/>
        </pc:sldMkLst>
        <pc:spChg chg="add mod ord">
          <ac:chgData name="Wolf, Stacey" userId="a3d7962e-5cbb-4522-87a9-83892b7f6ac5" providerId="ADAL" clId="{BECBBB21-608C-4ECC-A730-2A84E4A62BE9}" dt="2022-09-07T15:36:44.426" v="1734" actId="20577"/>
          <ac:spMkLst>
            <pc:docMk/>
            <pc:sldMk cId="4220487583" sldId="264"/>
            <ac:spMk id="9" creationId="{FEE2546C-1BAB-66C3-6E14-12AB601BA036}"/>
          </ac:spMkLst>
        </pc:spChg>
        <pc:picChg chg="del">
          <ac:chgData name="Wolf, Stacey" userId="a3d7962e-5cbb-4522-87a9-83892b7f6ac5" providerId="ADAL" clId="{BECBBB21-608C-4ECC-A730-2A84E4A62BE9}" dt="2022-09-07T15:30:34.427" v="1674" actId="478"/>
          <ac:picMkLst>
            <pc:docMk/>
            <pc:sldMk cId="4220487583" sldId="264"/>
            <ac:picMk id="3" creationId="{3C51D86F-D6FE-6AE2-49B3-F27240F48F69}"/>
          </ac:picMkLst>
        </pc:picChg>
        <pc:picChg chg="add del">
          <ac:chgData name="Wolf, Stacey" userId="a3d7962e-5cbb-4522-87a9-83892b7f6ac5" providerId="ADAL" clId="{BECBBB21-608C-4ECC-A730-2A84E4A62BE9}" dt="2022-09-07T15:35:04.442" v="1712" actId="478"/>
          <ac:picMkLst>
            <pc:docMk/>
            <pc:sldMk cId="4220487583" sldId="264"/>
            <ac:picMk id="4" creationId="{B29360CC-F714-82C9-0887-D8A60DDFD2B4}"/>
          </ac:picMkLst>
        </pc:picChg>
        <pc:picChg chg="add mod">
          <ac:chgData name="Wolf, Stacey" userId="a3d7962e-5cbb-4522-87a9-83892b7f6ac5" providerId="ADAL" clId="{BECBBB21-608C-4ECC-A730-2A84E4A62BE9}" dt="2022-09-07T15:36:35.742" v="1720" actId="1076"/>
          <ac:picMkLst>
            <pc:docMk/>
            <pc:sldMk cId="4220487583" sldId="264"/>
            <ac:picMk id="6" creationId="{9A38BD0A-BB1E-500F-8872-ECBA65411F8A}"/>
          </ac:picMkLst>
        </pc:picChg>
        <pc:picChg chg="add mod modCrop">
          <ac:chgData name="Wolf, Stacey" userId="a3d7962e-5cbb-4522-87a9-83892b7f6ac5" providerId="ADAL" clId="{BECBBB21-608C-4ECC-A730-2A84E4A62BE9}" dt="2022-09-07T15:36:38.257" v="1721" actId="1076"/>
          <ac:picMkLst>
            <pc:docMk/>
            <pc:sldMk cId="4220487583" sldId="264"/>
            <ac:picMk id="8" creationId="{DCA9FE8B-7DF3-9B7E-E0EB-503636E6CBB1}"/>
          </ac:picMkLst>
        </pc:picChg>
      </pc:sldChg>
      <pc:sldChg chg="addSp modSp mod modClrScheme chgLayout">
        <pc:chgData name="Wolf, Stacey" userId="a3d7962e-5cbb-4522-87a9-83892b7f6ac5" providerId="ADAL" clId="{BECBBB21-608C-4ECC-A730-2A84E4A62BE9}" dt="2022-09-07T15:38:51.362" v="1776" actId="14100"/>
        <pc:sldMkLst>
          <pc:docMk/>
          <pc:sldMk cId="332709930" sldId="265"/>
        </pc:sldMkLst>
        <pc:spChg chg="add mod ord">
          <ac:chgData name="Wolf, Stacey" userId="a3d7962e-5cbb-4522-87a9-83892b7f6ac5" providerId="ADAL" clId="{BECBBB21-608C-4ECC-A730-2A84E4A62BE9}" dt="2022-09-07T15:38:51.362" v="1776" actId="14100"/>
          <ac:spMkLst>
            <pc:docMk/>
            <pc:sldMk cId="332709930" sldId="265"/>
            <ac:spMk id="2" creationId="{6C263651-2D75-19A0-F8CF-D627864A1058}"/>
          </ac:spMkLst>
        </pc:spChg>
        <pc:picChg chg="mod">
          <ac:chgData name="Wolf, Stacey" userId="a3d7962e-5cbb-4522-87a9-83892b7f6ac5" providerId="ADAL" clId="{BECBBB21-608C-4ECC-A730-2A84E4A62BE9}" dt="2022-09-07T15:38:33.471" v="1759" actId="1076"/>
          <ac:picMkLst>
            <pc:docMk/>
            <pc:sldMk cId="332709930" sldId="265"/>
            <ac:picMk id="3" creationId="{31948735-3179-86C1-2FAC-8480C624A1BF}"/>
          </ac:picMkLst>
        </pc:picChg>
        <pc:picChg chg="mod">
          <ac:chgData name="Wolf, Stacey" userId="a3d7962e-5cbb-4522-87a9-83892b7f6ac5" providerId="ADAL" clId="{BECBBB21-608C-4ECC-A730-2A84E4A62BE9}" dt="2022-09-07T15:38:26.768" v="1757" actId="1076"/>
          <ac:picMkLst>
            <pc:docMk/>
            <pc:sldMk cId="332709930" sldId="265"/>
            <ac:picMk id="5" creationId="{01851486-224C-4939-90EC-5818F07A60F7}"/>
          </ac:picMkLst>
        </pc:picChg>
      </pc:sldChg>
      <pc:sldChg chg="addSp modSp mod ord modClrScheme chgLayout">
        <pc:chgData name="Wolf, Stacey" userId="a3d7962e-5cbb-4522-87a9-83892b7f6ac5" providerId="ADAL" clId="{BECBBB21-608C-4ECC-A730-2A84E4A62BE9}" dt="2022-09-07T15:42:49.793" v="1842" actId="1076"/>
        <pc:sldMkLst>
          <pc:docMk/>
          <pc:sldMk cId="2534685124" sldId="266"/>
        </pc:sldMkLst>
        <pc:spChg chg="add mod ord">
          <ac:chgData name="Wolf, Stacey" userId="a3d7962e-5cbb-4522-87a9-83892b7f6ac5" providerId="ADAL" clId="{BECBBB21-608C-4ECC-A730-2A84E4A62BE9}" dt="2022-09-07T15:42:49.793" v="1842" actId="1076"/>
          <ac:spMkLst>
            <pc:docMk/>
            <pc:sldMk cId="2534685124" sldId="266"/>
            <ac:spMk id="2" creationId="{7E58944C-016B-9A4C-FABD-9FDA329DA2C3}"/>
          </ac:spMkLst>
        </pc:spChg>
        <pc:picChg chg="mod modCrop">
          <ac:chgData name="Wolf, Stacey" userId="a3d7962e-5cbb-4522-87a9-83892b7f6ac5" providerId="ADAL" clId="{BECBBB21-608C-4ECC-A730-2A84E4A62BE9}" dt="2022-09-07T15:42:37.725" v="1827" actId="1076"/>
          <ac:picMkLst>
            <pc:docMk/>
            <pc:sldMk cId="2534685124" sldId="266"/>
            <ac:picMk id="3" creationId="{B5FA26BC-8C66-BF46-F17E-4785738FA5B6}"/>
          </ac:picMkLst>
        </pc:picChg>
      </pc:sldChg>
      <pc:sldChg chg="addSp modSp mod ord">
        <pc:chgData name="Wolf, Stacey" userId="a3d7962e-5cbb-4522-87a9-83892b7f6ac5" providerId="ADAL" clId="{BECBBB21-608C-4ECC-A730-2A84E4A62BE9}" dt="2022-09-07T15:25:38.223" v="1637"/>
        <pc:sldMkLst>
          <pc:docMk/>
          <pc:sldMk cId="144677269" sldId="267"/>
        </pc:sldMkLst>
        <pc:spChg chg="add mod">
          <ac:chgData name="Wolf, Stacey" userId="a3d7962e-5cbb-4522-87a9-83892b7f6ac5" providerId="ADAL" clId="{BECBBB21-608C-4ECC-A730-2A84E4A62BE9}" dt="2022-09-07T15:25:38.223" v="1637"/>
          <ac:spMkLst>
            <pc:docMk/>
            <pc:sldMk cId="144677269" sldId="267"/>
            <ac:spMk id="4" creationId="{7F794B7F-8BB9-1D59-B2A9-815D53D510EE}"/>
          </ac:spMkLst>
        </pc:spChg>
        <pc:picChg chg="add">
          <ac:chgData name="Wolf, Stacey" userId="a3d7962e-5cbb-4522-87a9-83892b7f6ac5" providerId="ADAL" clId="{BECBBB21-608C-4ECC-A730-2A84E4A62BE9}" dt="2022-09-07T15:25:32.408" v="1636" actId="22"/>
          <ac:picMkLst>
            <pc:docMk/>
            <pc:sldMk cId="144677269" sldId="267"/>
            <ac:picMk id="3" creationId="{AEBD26C3-7F85-B47C-FF1D-EF1481965E0D}"/>
          </ac:picMkLst>
        </pc:picChg>
      </pc:sldChg>
      <pc:sldChg chg="addSp modSp mod ord">
        <pc:chgData name="Wolf, Stacey" userId="a3d7962e-5cbb-4522-87a9-83892b7f6ac5" providerId="ADAL" clId="{BECBBB21-608C-4ECC-A730-2A84E4A62BE9}" dt="2022-09-07T15:25:57.658" v="1639"/>
        <pc:sldMkLst>
          <pc:docMk/>
          <pc:sldMk cId="1770768704" sldId="268"/>
        </pc:sldMkLst>
        <pc:spChg chg="add mod">
          <ac:chgData name="Wolf, Stacey" userId="a3d7962e-5cbb-4522-87a9-83892b7f6ac5" providerId="ADAL" clId="{BECBBB21-608C-4ECC-A730-2A84E4A62BE9}" dt="2022-09-07T15:25:57.658" v="1639"/>
          <ac:spMkLst>
            <pc:docMk/>
            <pc:sldMk cId="1770768704" sldId="268"/>
            <ac:spMk id="4" creationId="{71AD09B4-B355-85D3-4F9D-34AB10DC09C9}"/>
          </ac:spMkLst>
        </pc:spChg>
        <pc:picChg chg="add">
          <ac:chgData name="Wolf, Stacey" userId="a3d7962e-5cbb-4522-87a9-83892b7f6ac5" providerId="ADAL" clId="{BECBBB21-608C-4ECC-A730-2A84E4A62BE9}" dt="2022-09-07T15:25:53.457" v="1638" actId="22"/>
          <ac:picMkLst>
            <pc:docMk/>
            <pc:sldMk cId="1770768704" sldId="268"/>
            <ac:picMk id="3" creationId="{8844F0A9-4166-D367-E2C8-EB73FB401FCD}"/>
          </ac:picMkLst>
        </pc:picChg>
      </pc:sldChg>
      <pc:sldChg chg="addSp modSp mod ord">
        <pc:chgData name="Wolf, Stacey" userId="a3d7962e-5cbb-4522-87a9-83892b7f6ac5" providerId="ADAL" clId="{BECBBB21-608C-4ECC-A730-2A84E4A62BE9}" dt="2022-09-07T15:26:17.811" v="1641"/>
        <pc:sldMkLst>
          <pc:docMk/>
          <pc:sldMk cId="4110410848" sldId="269"/>
        </pc:sldMkLst>
        <pc:spChg chg="add mod">
          <ac:chgData name="Wolf, Stacey" userId="a3d7962e-5cbb-4522-87a9-83892b7f6ac5" providerId="ADAL" clId="{BECBBB21-608C-4ECC-A730-2A84E4A62BE9}" dt="2022-09-07T15:26:17.811" v="1641"/>
          <ac:spMkLst>
            <pc:docMk/>
            <pc:sldMk cId="4110410848" sldId="269"/>
            <ac:spMk id="4" creationId="{2C684E0B-C6C0-48CC-EEB0-C36E7B0021DB}"/>
          </ac:spMkLst>
        </pc:spChg>
        <pc:picChg chg="add">
          <ac:chgData name="Wolf, Stacey" userId="a3d7962e-5cbb-4522-87a9-83892b7f6ac5" providerId="ADAL" clId="{BECBBB21-608C-4ECC-A730-2A84E4A62BE9}" dt="2022-09-07T15:26:14.954" v="1640" actId="22"/>
          <ac:picMkLst>
            <pc:docMk/>
            <pc:sldMk cId="4110410848" sldId="269"/>
            <ac:picMk id="3" creationId="{F8A2FD7F-A511-9C85-5A5D-735E7B904CC5}"/>
          </ac:picMkLst>
        </pc:picChg>
      </pc:sldChg>
      <pc:sldChg chg="addSp modSp mod modClrScheme chgLayout">
        <pc:chgData name="Wolf, Stacey" userId="a3d7962e-5cbb-4522-87a9-83892b7f6ac5" providerId="ADAL" clId="{BECBBB21-608C-4ECC-A730-2A84E4A62BE9}" dt="2022-09-07T15:57:07.161" v="2882" actId="20577"/>
        <pc:sldMkLst>
          <pc:docMk/>
          <pc:sldMk cId="2810814748" sldId="270"/>
        </pc:sldMkLst>
        <pc:spChg chg="add mod">
          <ac:chgData name="Wolf, Stacey" userId="a3d7962e-5cbb-4522-87a9-83892b7f6ac5" providerId="ADAL" clId="{BECBBB21-608C-4ECC-A730-2A84E4A62BE9}" dt="2022-09-07T15:57:07.161" v="2882" actId="20577"/>
          <ac:spMkLst>
            <pc:docMk/>
            <pc:sldMk cId="2810814748" sldId="270"/>
            <ac:spMk id="2" creationId="{8B37B141-E090-EC53-DBE4-29CAFD80693C}"/>
          </ac:spMkLst>
        </pc:spChg>
        <pc:spChg chg="add mod">
          <ac:chgData name="Wolf, Stacey" userId="a3d7962e-5cbb-4522-87a9-83892b7f6ac5" providerId="ADAL" clId="{BECBBB21-608C-4ECC-A730-2A84E4A62BE9}" dt="2022-09-07T15:57:04.256" v="2873" actId="700"/>
          <ac:spMkLst>
            <pc:docMk/>
            <pc:sldMk cId="2810814748" sldId="270"/>
            <ac:spMk id="3" creationId="{8B7DBD2E-A88D-E990-F3BC-D9E4C564E0A4}"/>
          </ac:spMkLst>
        </pc:spChg>
      </pc:sldChg>
      <pc:sldChg chg="addSp modSp mod modClrScheme chgLayout">
        <pc:chgData name="Wolf, Stacey" userId="a3d7962e-5cbb-4522-87a9-83892b7f6ac5" providerId="ADAL" clId="{BECBBB21-608C-4ECC-A730-2A84E4A62BE9}" dt="2022-09-20T19:45:18.807" v="4437" actId="14100"/>
        <pc:sldMkLst>
          <pc:docMk/>
          <pc:sldMk cId="2854374086" sldId="271"/>
        </pc:sldMkLst>
        <pc:spChg chg="add mod">
          <ac:chgData name="Wolf, Stacey" userId="a3d7962e-5cbb-4522-87a9-83892b7f6ac5" providerId="ADAL" clId="{BECBBB21-608C-4ECC-A730-2A84E4A62BE9}" dt="2022-09-20T17:11:56.889" v="3527" actId="20577"/>
          <ac:spMkLst>
            <pc:docMk/>
            <pc:sldMk cId="2854374086" sldId="271"/>
            <ac:spMk id="2" creationId="{9FD686D6-D1AA-7D7F-DF68-60192E3C69F4}"/>
          </ac:spMkLst>
        </pc:spChg>
        <pc:spChg chg="add mod">
          <ac:chgData name="Wolf, Stacey" userId="a3d7962e-5cbb-4522-87a9-83892b7f6ac5" providerId="ADAL" clId="{BECBBB21-608C-4ECC-A730-2A84E4A62BE9}" dt="2022-09-20T19:45:18.807" v="4437" actId="14100"/>
          <ac:spMkLst>
            <pc:docMk/>
            <pc:sldMk cId="2854374086" sldId="271"/>
            <ac:spMk id="3" creationId="{B7D3749F-B04F-9DFB-CD84-617557960359}"/>
          </ac:spMkLst>
        </pc:spChg>
      </pc:sldChg>
      <pc:sldChg chg="addSp modSp mod modClrScheme chgLayout">
        <pc:chgData name="Wolf, Stacey" userId="a3d7962e-5cbb-4522-87a9-83892b7f6ac5" providerId="ADAL" clId="{BECBBB21-608C-4ECC-A730-2A84E4A62BE9}" dt="2022-09-20T21:44:41.221" v="4456" actId="1076"/>
        <pc:sldMkLst>
          <pc:docMk/>
          <pc:sldMk cId="270238993" sldId="272"/>
        </pc:sldMkLst>
        <pc:spChg chg="add mod">
          <ac:chgData name="Wolf, Stacey" userId="a3d7962e-5cbb-4522-87a9-83892b7f6ac5" providerId="ADAL" clId="{BECBBB21-608C-4ECC-A730-2A84E4A62BE9}" dt="2022-09-07T19:30:25.350" v="3250" actId="20577"/>
          <ac:spMkLst>
            <pc:docMk/>
            <pc:sldMk cId="270238993" sldId="272"/>
            <ac:spMk id="2" creationId="{781EDDD4-2175-7048-4C5B-D4A15B64581D}"/>
          </ac:spMkLst>
        </pc:spChg>
        <pc:spChg chg="add mod">
          <ac:chgData name="Wolf, Stacey" userId="a3d7962e-5cbb-4522-87a9-83892b7f6ac5" providerId="ADAL" clId="{BECBBB21-608C-4ECC-A730-2A84E4A62BE9}" dt="2022-09-07T19:29:43.899" v="3114" actId="700"/>
          <ac:spMkLst>
            <pc:docMk/>
            <pc:sldMk cId="270238993" sldId="272"/>
            <ac:spMk id="3" creationId="{EEA9B6B3-59C5-FE86-0519-3DBEEF119B42}"/>
          </ac:spMkLst>
        </pc:spChg>
        <pc:picChg chg="add mod modCrop">
          <ac:chgData name="Wolf, Stacey" userId="a3d7962e-5cbb-4522-87a9-83892b7f6ac5" providerId="ADAL" clId="{BECBBB21-608C-4ECC-A730-2A84E4A62BE9}" dt="2022-09-20T19:56:17" v="4453" actId="1076"/>
          <ac:picMkLst>
            <pc:docMk/>
            <pc:sldMk cId="270238993" sldId="272"/>
            <ac:picMk id="5" creationId="{6B7A7EFB-3B76-2A20-E4F1-8336A2600001}"/>
          </ac:picMkLst>
        </pc:picChg>
        <pc:picChg chg="add mod modCrop">
          <ac:chgData name="Wolf, Stacey" userId="a3d7962e-5cbb-4522-87a9-83892b7f6ac5" providerId="ADAL" clId="{BECBBB21-608C-4ECC-A730-2A84E4A62BE9}" dt="2022-09-20T21:44:41.221" v="4456" actId="1076"/>
          <ac:picMkLst>
            <pc:docMk/>
            <pc:sldMk cId="270238993" sldId="272"/>
            <ac:picMk id="7" creationId="{95EC310F-AC2E-ABF9-2AE1-D6F1492013BA}"/>
          </ac:picMkLst>
        </pc:picChg>
      </pc:sldChg>
      <pc:sldChg chg="addSp modSp del mod modClrScheme chgLayout">
        <pc:chgData name="Wolf, Stacey" userId="a3d7962e-5cbb-4522-87a9-83892b7f6ac5" providerId="ADAL" clId="{BECBBB21-608C-4ECC-A730-2A84E4A62BE9}" dt="2022-09-21T14:02:17.399" v="5900" actId="47"/>
        <pc:sldMkLst>
          <pc:docMk/>
          <pc:sldMk cId="3956109601" sldId="273"/>
        </pc:sldMkLst>
        <pc:spChg chg="add mod">
          <ac:chgData name="Wolf, Stacey" userId="a3d7962e-5cbb-4522-87a9-83892b7f6ac5" providerId="ADAL" clId="{BECBBB21-608C-4ECC-A730-2A84E4A62BE9}" dt="2022-09-07T19:31:31.510" v="3320" actId="20577"/>
          <ac:spMkLst>
            <pc:docMk/>
            <pc:sldMk cId="3956109601" sldId="273"/>
            <ac:spMk id="2" creationId="{B1D7A42F-32B9-05A4-283F-6DB1B7EF85F5}"/>
          </ac:spMkLst>
        </pc:spChg>
        <pc:spChg chg="add mod">
          <ac:chgData name="Wolf, Stacey" userId="a3d7962e-5cbb-4522-87a9-83892b7f6ac5" providerId="ADAL" clId="{BECBBB21-608C-4ECC-A730-2A84E4A62BE9}" dt="2022-09-07T19:30:52.621" v="3251" actId="700"/>
          <ac:spMkLst>
            <pc:docMk/>
            <pc:sldMk cId="3956109601" sldId="273"/>
            <ac:spMk id="3" creationId="{EC96B333-2E83-638E-950D-0F8FFB1A3BB1}"/>
          </ac:spMkLst>
        </pc:spChg>
      </pc:sldChg>
      <pc:sldChg chg="addSp modSp mod ord modClrScheme chgLayout">
        <pc:chgData name="Wolf, Stacey" userId="a3d7962e-5cbb-4522-87a9-83892b7f6ac5" providerId="ADAL" clId="{BECBBB21-608C-4ECC-A730-2A84E4A62BE9}" dt="2022-09-21T12:42:43.904" v="4507"/>
        <pc:sldMkLst>
          <pc:docMk/>
          <pc:sldMk cId="440700895" sldId="274"/>
        </pc:sldMkLst>
        <pc:spChg chg="add mod">
          <ac:chgData name="Wolf, Stacey" userId="a3d7962e-5cbb-4522-87a9-83892b7f6ac5" providerId="ADAL" clId="{BECBBB21-608C-4ECC-A730-2A84E4A62BE9}" dt="2022-09-21T12:42:21.330" v="4503" actId="20577"/>
          <ac:spMkLst>
            <pc:docMk/>
            <pc:sldMk cId="440700895" sldId="274"/>
            <ac:spMk id="2" creationId="{B96761E8-EA3B-F8F4-FC5A-24D31574312C}"/>
          </ac:spMkLst>
        </pc:spChg>
      </pc:sldChg>
      <pc:sldChg chg="modSp mod ord">
        <pc:chgData name="Wolf, Stacey" userId="a3d7962e-5cbb-4522-87a9-83892b7f6ac5" providerId="ADAL" clId="{BECBBB21-608C-4ECC-A730-2A84E4A62BE9}" dt="2022-09-21T13:18:05.389" v="4992" actId="313"/>
        <pc:sldMkLst>
          <pc:docMk/>
          <pc:sldMk cId="3257288701" sldId="275"/>
        </pc:sldMkLst>
        <pc:spChg chg="mod">
          <ac:chgData name="Wolf, Stacey" userId="a3d7962e-5cbb-4522-87a9-83892b7f6ac5" providerId="ADAL" clId="{BECBBB21-608C-4ECC-A730-2A84E4A62BE9}" dt="2022-09-21T13:18:05.389" v="4992" actId="313"/>
          <ac:spMkLst>
            <pc:docMk/>
            <pc:sldMk cId="3257288701" sldId="275"/>
            <ac:spMk id="3" creationId="{A719CE71-3636-335C-028F-64154CCD1BC9}"/>
          </ac:spMkLst>
        </pc:spChg>
      </pc:sldChg>
      <pc:sldChg chg="addSp delSp modSp mod modClrScheme chgLayout">
        <pc:chgData name="Wolf, Stacey" userId="a3d7962e-5cbb-4522-87a9-83892b7f6ac5" providerId="ADAL" clId="{BECBBB21-608C-4ECC-A730-2A84E4A62BE9}" dt="2022-09-20T17:06:37.429" v="3369" actId="1036"/>
        <pc:sldMkLst>
          <pc:docMk/>
          <pc:sldMk cId="1520133510" sldId="276"/>
        </pc:sldMkLst>
        <pc:spChg chg="add del mod">
          <ac:chgData name="Wolf, Stacey" userId="a3d7962e-5cbb-4522-87a9-83892b7f6ac5" providerId="ADAL" clId="{BECBBB21-608C-4ECC-A730-2A84E4A62BE9}" dt="2022-09-20T17:06:14.924" v="3353" actId="478"/>
          <ac:spMkLst>
            <pc:docMk/>
            <pc:sldMk cId="1520133510" sldId="276"/>
            <ac:spMk id="2" creationId="{717E3813-C3AD-93CA-478A-0C35762321A7}"/>
          </ac:spMkLst>
        </pc:spChg>
        <pc:spChg chg="add mod ord">
          <ac:chgData name="Wolf, Stacey" userId="a3d7962e-5cbb-4522-87a9-83892b7f6ac5" providerId="ADAL" clId="{BECBBB21-608C-4ECC-A730-2A84E4A62BE9}" dt="2022-09-20T17:06:18.583" v="3354" actId="1076"/>
          <ac:spMkLst>
            <pc:docMk/>
            <pc:sldMk cId="1520133510" sldId="276"/>
            <ac:spMk id="3" creationId="{CB1F626E-9A84-320F-39C4-A05E140D56A2}"/>
          </ac:spMkLst>
        </pc:spChg>
        <pc:spChg chg="mod ord">
          <ac:chgData name="Wolf, Stacey" userId="a3d7962e-5cbb-4522-87a9-83892b7f6ac5" providerId="ADAL" clId="{BECBBB21-608C-4ECC-A730-2A84E4A62BE9}" dt="2022-09-20T17:06:07.196" v="3339" actId="1076"/>
          <ac:spMkLst>
            <pc:docMk/>
            <pc:sldMk cId="1520133510" sldId="276"/>
            <ac:spMk id="10" creationId="{2D25E150-288B-EA26-83B1-7815AF9D580A}"/>
          </ac:spMkLst>
        </pc:spChg>
        <pc:picChg chg="add del mod">
          <ac:chgData name="Wolf, Stacey" userId="a3d7962e-5cbb-4522-87a9-83892b7f6ac5" providerId="ADAL" clId="{BECBBB21-608C-4ECC-A730-2A84E4A62BE9}" dt="2022-09-07T15:02:45.185" v="690"/>
          <ac:picMkLst>
            <pc:docMk/>
            <pc:sldMk cId="1520133510" sldId="276"/>
            <ac:picMk id="4" creationId="{06E43AFA-6B1A-E253-F505-1C4400DB0ECB}"/>
          </ac:picMkLst>
        </pc:picChg>
        <pc:picChg chg="mod modCrop">
          <ac:chgData name="Wolf, Stacey" userId="a3d7962e-5cbb-4522-87a9-83892b7f6ac5" providerId="ADAL" clId="{BECBBB21-608C-4ECC-A730-2A84E4A62BE9}" dt="2022-09-20T17:06:37.429" v="3369" actId="1036"/>
          <ac:picMkLst>
            <pc:docMk/>
            <pc:sldMk cId="1520133510" sldId="276"/>
            <ac:picMk id="5" creationId="{0BC701FA-BB89-A896-C5A4-2A5E8E6ED8D7}"/>
          </ac:picMkLst>
        </pc:picChg>
      </pc:sldChg>
      <pc:sldChg chg="addSp modSp mod">
        <pc:chgData name="Wolf, Stacey" userId="a3d7962e-5cbb-4522-87a9-83892b7f6ac5" providerId="ADAL" clId="{BECBBB21-608C-4ECC-A730-2A84E4A62BE9}" dt="2022-09-07T15:04:22.898" v="712" actId="1076"/>
        <pc:sldMkLst>
          <pc:docMk/>
          <pc:sldMk cId="328789876" sldId="277"/>
        </pc:sldMkLst>
        <pc:spChg chg="mod">
          <ac:chgData name="Wolf, Stacey" userId="a3d7962e-5cbb-4522-87a9-83892b7f6ac5" providerId="ADAL" clId="{BECBBB21-608C-4ECC-A730-2A84E4A62BE9}" dt="2022-09-07T15:04:20.913" v="711" actId="1076"/>
          <ac:spMkLst>
            <pc:docMk/>
            <pc:sldMk cId="328789876" sldId="277"/>
            <ac:spMk id="6" creationId="{B331071D-A01E-50F9-1EA2-79FF4C0C73F1}"/>
          </ac:spMkLst>
        </pc:spChg>
        <pc:picChg chg="add mod modCrop">
          <ac:chgData name="Wolf, Stacey" userId="a3d7962e-5cbb-4522-87a9-83892b7f6ac5" providerId="ADAL" clId="{BECBBB21-608C-4ECC-A730-2A84E4A62BE9}" dt="2022-09-07T15:04:22.898" v="712" actId="1076"/>
          <ac:picMkLst>
            <pc:docMk/>
            <pc:sldMk cId="328789876" sldId="277"/>
            <ac:picMk id="7" creationId="{94B7E7B2-2DBB-25F1-C3C2-F4B512C8AB64}"/>
          </ac:picMkLst>
        </pc:picChg>
      </pc:sldChg>
      <pc:sldChg chg="addSp delSp modSp mod modClrScheme chgLayout modNotesTx">
        <pc:chgData name="Wolf, Stacey" userId="a3d7962e-5cbb-4522-87a9-83892b7f6ac5" providerId="ADAL" clId="{BECBBB21-608C-4ECC-A730-2A84E4A62BE9}" dt="2022-09-07T15:54:29.745" v="2709" actId="20577"/>
        <pc:sldMkLst>
          <pc:docMk/>
          <pc:sldMk cId="3496173895" sldId="278"/>
        </pc:sldMkLst>
        <pc:spChg chg="add mod">
          <ac:chgData name="Wolf, Stacey" userId="a3d7962e-5cbb-4522-87a9-83892b7f6ac5" providerId="ADAL" clId="{BECBBB21-608C-4ECC-A730-2A84E4A62BE9}" dt="2022-09-07T15:52:40.114" v="2493" actId="13926"/>
          <ac:spMkLst>
            <pc:docMk/>
            <pc:sldMk cId="3496173895" sldId="278"/>
            <ac:spMk id="2" creationId="{5C8D876C-AD38-2DD5-61B8-56240EAE0D33}"/>
          </ac:spMkLst>
        </pc:spChg>
        <pc:spChg chg="add mod ord">
          <ac:chgData name="Wolf, Stacey" userId="a3d7962e-5cbb-4522-87a9-83892b7f6ac5" providerId="ADAL" clId="{BECBBB21-608C-4ECC-A730-2A84E4A62BE9}" dt="2022-09-01T21:21:03.519" v="111" actId="1076"/>
          <ac:spMkLst>
            <pc:docMk/>
            <pc:sldMk cId="3496173895" sldId="278"/>
            <ac:spMk id="14" creationId="{BEB2AD64-B317-28A8-DBCB-DFB97F8055B5}"/>
          </ac:spMkLst>
        </pc:spChg>
        <pc:spChg chg="add mod">
          <ac:chgData name="Wolf, Stacey" userId="a3d7962e-5cbb-4522-87a9-83892b7f6ac5" providerId="ADAL" clId="{BECBBB21-608C-4ECC-A730-2A84E4A62BE9}" dt="2022-09-07T15:47:20.468" v="2248" actId="1076"/>
          <ac:spMkLst>
            <pc:docMk/>
            <pc:sldMk cId="3496173895" sldId="278"/>
            <ac:spMk id="15" creationId="{0F91AE69-E6B8-8016-FCD2-D631145A27DD}"/>
          </ac:spMkLst>
        </pc:spChg>
        <pc:spChg chg="add mod">
          <ac:chgData name="Wolf, Stacey" userId="a3d7962e-5cbb-4522-87a9-83892b7f6ac5" providerId="ADAL" clId="{BECBBB21-608C-4ECC-A730-2A84E4A62BE9}" dt="2022-09-07T15:47:39.822" v="2253" actId="208"/>
          <ac:spMkLst>
            <pc:docMk/>
            <pc:sldMk cId="3496173895" sldId="278"/>
            <ac:spMk id="16" creationId="{A1431847-0FF4-3188-9AB4-2E448931E92A}"/>
          </ac:spMkLst>
        </pc:spChg>
        <pc:spChg chg="add mod">
          <ac:chgData name="Wolf, Stacey" userId="a3d7962e-5cbb-4522-87a9-83892b7f6ac5" providerId="ADAL" clId="{BECBBB21-608C-4ECC-A730-2A84E4A62BE9}" dt="2022-09-07T15:48:06.555" v="2259" actId="208"/>
          <ac:spMkLst>
            <pc:docMk/>
            <pc:sldMk cId="3496173895" sldId="278"/>
            <ac:spMk id="17" creationId="{443ACED8-4EBE-E8D2-6313-EAC4C30893FB}"/>
          </ac:spMkLst>
        </pc:spChg>
        <pc:spChg chg="add mod">
          <ac:chgData name="Wolf, Stacey" userId="a3d7962e-5cbb-4522-87a9-83892b7f6ac5" providerId="ADAL" clId="{BECBBB21-608C-4ECC-A730-2A84E4A62BE9}" dt="2022-09-07T15:48:23.299" v="2264" actId="208"/>
          <ac:spMkLst>
            <pc:docMk/>
            <pc:sldMk cId="3496173895" sldId="278"/>
            <ac:spMk id="18" creationId="{851C1E9B-02AC-1744-B866-B7504A3B28B8}"/>
          </ac:spMkLst>
        </pc:spChg>
        <pc:spChg chg="add mod">
          <ac:chgData name="Wolf, Stacey" userId="a3d7962e-5cbb-4522-87a9-83892b7f6ac5" providerId="ADAL" clId="{BECBBB21-608C-4ECC-A730-2A84E4A62BE9}" dt="2022-09-07T15:48:40.991" v="2268" actId="208"/>
          <ac:spMkLst>
            <pc:docMk/>
            <pc:sldMk cId="3496173895" sldId="278"/>
            <ac:spMk id="19" creationId="{1C46D965-1C52-7A24-57F1-8DDD659069EB}"/>
          </ac:spMkLst>
        </pc:spChg>
        <pc:grpChg chg="mod ord">
          <ac:chgData name="Wolf, Stacey" userId="a3d7962e-5cbb-4522-87a9-83892b7f6ac5" providerId="ADAL" clId="{BECBBB21-608C-4ECC-A730-2A84E4A62BE9}" dt="2022-09-07T15:52:33.322" v="2492" actId="1076"/>
          <ac:grpSpMkLst>
            <pc:docMk/>
            <pc:sldMk cId="3496173895" sldId="278"/>
            <ac:grpSpMk id="9" creationId="{0B7E2658-0786-DDD4-E50B-127840430339}"/>
          </ac:grpSpMkLst>
        </pc:grpChg>
        <pc:grpChg chg="mod">
          <ac:chgData name="Wolf, Stacey" userId="a3d7962e-5cbb-4522-87a9-83892b7f6ac5" providerId="ADAL" clId="{BECBBB21-608C-4ECC-A730-2A84E4A62BE9}" dt="2022-09-07T15:49:07.497" v="2271" actId="1076"/>
          <ac:grpSpMkLst>
            <pc:docMk/>
            <pc:sldMk cId="3496173895" sldId="278"/>
            <ac:grpSpMk id="13" creationId="{0AE01871-F737-BEC7-57E4-1B172A3CF322}"/>
          </ac:grpSpMkLst>
        </pc:grpChg>
        <pc:picChg chg="mod">
          <ac:chgData name="Wolf, Stacey" userId="a3d7962e-5cbb-4522-87a9-83892b7f6ac5" providerId="ADAL" clId="{BECBBB21-608C-4ECC-A730-2A84E4A62BE9}" dt="2022-09-01T21:21:08.229" v="112" actId="1076"/>
          <ac:picMkLst>
            <pc:docMk/>
            <pc:sldMk cId="3496173895" sldId="278"/>
            <ac:picMk id="3" creationId="{95293A88-F67A-7B3F-C279-7B3F17416895}"/>
          </ac:picMkLst>
        </pc:picChg>
        <pc:picChg chg="add del mod">
          <ac:chgData name="Wolf, Stacey" userId="a3d7962e-5cbb-4522-87a9-83892b7f6ac5" providerId="ADAL" clId="{BECBBB21-608C-4ECC-A730-2A84E4A62BE9}" dt="2022-09-07T15:04:31.976" v="714" actId="478"/>
          <ac:picMkLst>
            <pc:docMk/>
            <pc:sldMk cId="3496173895" sldId="278"/>
            <ac:picMk id="10" creationId="{05A90E8E-AA67-288A-845A-C8BC6ACEEEF7}"/>
          </ac:picMkLst>
        </pc:picChg>
        <pc:picChg chg="mod modCrop">
          <ac:chgData name="Wolf, Stacey" userId="a3d7962e-5cbb-4522-87a9-83892b7f6ac5" providerId="ADAL" clId="{BECBBB21-608C-4ECC-A730-2A84E4A62BE9}" dt="2022-09-07T15:49:01.817" v="2270" actId="732"/>
          <ac:picMkLst>
            <pc:docMk/>
            <pc:sldMk cId="3496173895" sldId="278"/>
            <ac:picMk id="11" creationId="{324907A5-6A75-F85C-F744-B5BCA8DFC9D8}"/>
          </ac:picMkLst>
        </pc:picChg>
      </pc:sldChg>
      <pc:sldChg chg="addSp modSp mod">
        <pc:chgData name="Wolf, Stacey" userId="a3d7962e-5cbb-4522-87a9-83892b7f6ac5" providerId="ADAL" clId="{BECBBB21-608C-4ECC-A730-2A84E4A62BE9}" dt="2022-09-07T15:03:18.112" v="697" actId="1076"/>
        <pc:sldMkLst>
          <pc:docMk/>
          <pc:sldMk cId="2617459823" sldId="279"/>
        </pc:sldMkLst>
        <pc:spChg chg="mod">
          <ac:chgData name="Wolf, Stacey" userId="a3d7962e-5cbb-4522-87a9-83892b7f6ac5" providerId="ADAL" clId="{BECBBB21-608C-4ECC-A730-2A84E4A62BE9}" dt="2022-09-07T15:03:18.112" v="697" actId="1076"/>
          <ac:spMkLst>
            <pc:docMk/>
            <pc:sldMk cId="2617459823" sldId="279"/>
            <ac:spMk id="2" creationId="{5D771359-25ED-A06F-C510-55A5C41515CD}"/>
          </ac:spMkLst>
        </pc:spChg>
        <pc:picChg chg="add mod modCrop">
          <ac:chgData name="Wolf, Stacey" userId="a3d7962e-5cbb-4522-87a9-83892b7f6ac5" providerId="ADAL" clId="{BECBBB21-608C-4ECC-A730-2A84E4A62BE9}" dt="2022-09-07T15:03:15.427" v="696" actId="1076"/>
          <ac:picMkLst>
            <pc:docMk/>
            <pc:sldMk cId="2617459823" sldId="279"/>
            <ac:picMk id="6" creationId="{EDADEF35-1B42-4493-1FD5-51CCA734CE4F}"/>
          </ac:picMkLst>
        </pc:picChg>
      </pc:sldChg>
      <pc:sldChg chg="addSp modSp mod">
        <pc:chgData name="Wolf, Stacey" userId="a3d7962e-5cbb-4522-87a9-83892b7f6ac5" providerId="ADAL" clId="{BECBBB21-608C-4ECC-A730-2A84E4A62BE9}" dt="2022-09-07T15:03:50.065" v="704" actId="1076"/>
        <pc:sldMkLst>
          <pc:docMk/>
          <pc:sldMk cId="2775004302" sldId="280"/>
        </pc:sldMkLst>
        <pc:spChg chg="mod">
          <ac:chgData name="Wolf, Stacey" userId="a3d7962e-5cbb-4522-87a9-83892b7f6ac5" providerId="ADAL" clId="{BECBBB21-608C-4ECC-A730-2A84E4A62BE9}" dt="2022-09-07T15:03:50.065" v="704" actId="1076"/>
          <ac:spMkLst>
            <pc:docMk/>
            <pc:sldMk cId="2775004302" sldId="280"/>
            <ac:spMk id="2" creationId="{07FB632F-705A-1C3D-BD34-9BB1FCA5CEF9}"/>
          </ac:spMkLst>
        </pc:spChg>
        <pc:spChg chg="mod ord">
          <ac:chgData name="Wolf, Stacey" userId="a3d7962e-5cbb-4522-87a9-83892b7f6ac5" providerId="ADAL" clId="{BECBBB21-608C-4ECC-A730-2A84E4A62BE9}" dt="2022-09-01T21:18:17.677" v="7" actId="14100"/>
          <ac:spMkLst>
            <pc:docMk/>
            <pc:sldMk cId="2775004302" sldId="280"/>
            <ac:spMk id="3" creationId="{0DA5467F-2F39-2DFC-6439-F8D3BDE33CE8}"/>
          </ac:spMkLst>
        </pc:spChg>
        <pc:spChg chg="add mod">
          <ac:chgData name="Wolf, Stacey" userId="a3d7962e-5cbb-4522-87a9-83892b7f6ac5" providerId="ADAL" clId="{BECBBB21-608C-4ECC-A730-2A84E4A62BE9}" dt="2022-09-01T21:19:39.194" v="62" actId="207"/>
          <ac:spMkLst>
            <pc:docMk/>
            <pc:sldMk cId="2775004302" sldId="280"/>
            <ac:spMk id="6" creationId="{A55C4EDD-52AD-6854-A978-AE987CAAB77B}"/>
          </ac:spMkLst>
        </pc:spChg>
        <pc:spChg chg="add mod">
          <ac:chgData name="Wolf, Stacey" userId="a3d7962e-5cbb-4522-87a9-83892b7f6ac5" providerId="ADAL" clId="{BECBBB21-608C-4ECC-A730-2A84E4A62BE9}" dt="2022-09-01T21:19:58.634" v="75" actId="1035"/>
          <ac:spMkLst>
            <pc:docMk/>
            <pc:sldMk cId="2775004302" sldId="280"/>
            <ac:spMk id="11" creationId="{3E5B790C-DF36-18FD-6C60-A7A5DB323A1C}"/>
          </ac:spMkLst>
        </pc:spChg>
        <pc:spChg chg="add mod">
          <ac:chgData name="Wolf, Stacey" userId="a3d7962e-5cbb-4522-87a9-83892b7f6ac5" providerId="ADAL" clId="{BECBBB21-608C-4ECC-A730-2A84E4A62BE9}" dt="2022-09-01T21:20:04.574" v="77" actId="1076"/>
          <ac:spMkLst>
            <pc:docMk/>
            <pc:sldMk cId="2775004302" sldId="280"/>
            <ac:spMk id="13" creationId="{09F5573B-D30C-6708-30E2-8652DD0EFCF6}"/>
          </ac:spMkLst>
        </pc:spChg>
        <pc:picChg chg="add mod modCrop">
          <ac:chgData name="Wolf, Stacey" userId="a3d7962e-5cbb-4522-87a9-83892b7f6ac5" providerId="ADAL" clId="{BECBBB21-608C-4ECC-A730-2A84E4A62BE9}" dt="2022-09-07T15:03:45.715" v="703" actId="1076"/>
          <ac:picMkLst>
            <pc:docMk/>
            <pc:sldMk cId="2775004302" sldId="280"/>
            <ac:picMk id="8" creationId="{489725A5-CEDB-DB9D-1C4B-08040F99BB4D}"/>
          </ac:picMkLst>
        </pc:picChg>
      </pc:sldChg>
      <pc:sldChg chg="addSp delSp modSp new mod">
        <pc:chgData name="Wolf, Stacey" userId="a3d7962e-5cbb-4522-87a9-83892b7f6ac5" providerId="ADAL" clId="{BECBBB21-608C-4ECC-A730-2A84E4A62BE9}" dt="2022-09-07T16:02:01.837" v="2890" actId="1076"/>
        <pc:sldMkLst>
          <pc:docMk/>
          <pc:sldMk cId="509943565" sldId="281"/>
        </pc:sldMkLst>
        <pc:spChg chg="mod">
          <ac:chgData name="Wolf, Stacey" userId="a3d7962e-5cbb-4522-87a9-83892b7f6ac5" providerId="ADAL" clId="{BECBBB21-608C-4ECC-A730-2A84E4A62BE9}" dt="2022-09-07T15:06:55.166" v="770" actId="20577"/>
          <ac:spMkLst>
            <pc:docMk/>
            <pc:sldMk cId="509943565" sldId="281"/>
            <ac:spMk id="2" creationId="{18229F6E-F4FF-BA8F-17D7-99C694E96545}"/>
          </ac:spMkLst>
        </pc:spChg>
        <pc:spChg chg="del">
          <ac:chgData name="Wolf, Stacey" userId="a3d7962e-5cbb-4522-87a9-83892b7f6ac5" providerId="ADAL" clId="{BECBBB21-608C-4ECC-A730-2A84E4A62BE9}" dt="2022-09-07T16:01:56.048" v="2887" actId="478"/>
          <ac:spMkLst>
            <pc:docMk/>
            <pc:sldMk cId="509943565" sldId="281"/>
            <ac:spMk id="3" creationId="{41ABCC40-E73A-A2F5-C43A-15ED5416A288}"/>
          </ac:spMkLst>
        </pc:spChg>
        <pc:picChg chg="add mod">
          <ac:chgData name="Wolf, Stacey" userId="a3d7962e-5cbb-4522-87a9-83892b7f6ac5" providerId="ADAL" clId="{BECBBB21-608C-4ECC-A730-2A84E4A62BE9}" dt="2022-09-07T16:02:01.837" v="2890" actId="1076"/>
          <ac:picMkLst>
            <pc:docMk/>
            <pc:sldMk cId="509943565" sldId="281"/>
            <ac:picMk id="5" creationId="{35C1776C-D3DD-EF20-2398-81859EB51EB3}"/>
          </ac:picMkLst>
        </pc:picChg>
        <pc:picChg chg="add mod modCrop">
          <ac:chgData name="Wolf, Stacey" userId="a3d7962e-5cbb-4522-87a9-83892b7f6ac5" providerId="ADAL" clId="{BECBBB21-608C-4ECC-A730-2A84E4A62BE9}" dt="2022-09-07T15:05:02.122" v="720" actId="1076"/>
          <ac:picMkLst>
            <pc:docMk/>
            <pc:sldMk cId="509943565" sldId="281"/>
            <ac:picMk id="6" creationId="{7EA9E86A-5F6B-BDF9-9BEA-31558BD4A3F6}"/>
          </ac:picMkLst>
        </pc:picChg>
      </pc:sldChg>
      <pc:sldChg chg="addSp modSp new mod">
        <pc:chgData name="Wolf, Stacey" userId="a3d7962e-5cbb-4522-87a9-83892b7f6ac5" providerId="ADAL" clId="{BECBBB21-608C-4ECC-A730-2A84E4A62BE9}" dt="2022-09-07T16:02:07.346" v="2892" actId="1076"/>
        <pc:sldMkLst>
          <pc:docMk/>
          <pc:sldMk cId="3797627517" sldId="282"/>
        </pc:sldMkLst>
        <pc:spChg chg="mod">
          <ac:chgData name="Wolf, Stacey" userId="a3d7962e-5cbb-4522-87a9-83892b7f6ac5" providerId="ADAL" clId="{BECBBB21-608C-4ECC-A730-2A84E4A62BE9}" dt="2022-09-07T15:07:01.198" v="790" actId="20577"/>
          <ac:spMkLst>
            <pc:docMk/>
            <pc:sldMk cId="3797627517" sldId="282"/>
            <ac:spMk id="2" creationId="{5771F160-E5B1-FFC6-8E27-45EA60A383C7}"/>
          </ac:spMkLst>
        </pc:spChg>
        <pc:spChg chg="mod">
          <ac:chgData name="Wolf, Stacey" userId="a3d7962e-5cbb-4522-87a9-83892b7f6ac5" providerId="ADAL" clId="{BECBBB21-608C-4ECC-A730-2A84E4A62BE9}" dt="2022-09-07T15:10:23.743" v="1249" actId="20577"/>
          <ac:spMkLst>
            <pc:docMk/>
            <pc:sldMk cId="3797627517" sldId="282"/>
            <ac:spMk id="3" creationId="{CAD7C1F2-2DC8-3B7B-5889-7F19461D75B9}"/>
          </ac:spMkLst>
        </pc:spChg>
        <pc:picChg chg="add mod">
          <ac:chgData name="Wolf, Stacey" userId="a3d7962e-5cbb-4522-87a9-83892b7f6ac5" providerId="ADAL" clId="{BECBBB21-608C-4ECC-A730-2A84E4A62BE9}" dt="2022-09-07T16:02:07.346" v="2892" actId="1076"/>
          <ac:picMkLst>
            <pc:docMk/>
            <pc:sldMk cId="3797627517" sldId="282"/>
            <ac:picMk id="5" creationId="{FA7CDE75-9927-1718-AB6B-0F99166FC3C4}"/>
          </ac:picMkLst>
        </pc:picChg>
        <pc:picChg chg="add mod modCrop">
          <ac:chgData name="Wolf, Stacey" userId="a3d7962e-5cbb-4522-87a9-83892b7f6ac5" providerId="ADAL" clId="{BECBBB21-608C-4ECC-A730-2A84E4A62BE9}" dt="2022-09-07T15:05:37.018" v="749" actId="1076"/>
          <ac:picMkLst>
            <pc:docMk/>
            <pc:sldMk cId="3797627517" sldId="282"/>
            <ac:picMk id="6" creationId="{61E9A241-BCE2-1D08-FE44-DD26D933FE1E}"/>
          </ac:picMkLst>
        </pc:picChg>
      </pc:sldChg>
      <pc:sldChg chg="addSp delSp modSp new mod">
        <pc:chgData name="Wolf, Stacey" userId="a3d7962e-5cbb-4522-87a9-83892b7f6ac5" providerId="ADAL" clId="{BECBBB21-608C-4ECC-A730-2A84E4A62BE9}" dt="2022-09-07T16:03:29.563" v="2902" actId="1076"/>
        <pc:sldMkLst>
          <pc:docMk/>
          <pc:sldMk cId="3594901233" sldId="283"/>
        </pc:sldMkLst>
        <pc:spChg chg="mod">
          <ac:chgData name="Wolf, Stacey" userId="a3d7962e-5cbb-4522-87a9-83892b7f6ac5" providerId="ADAL" clId="{BECBBB21-608C-4ECC-A730-2A84E4A62BE9}" dt="2022-09-07T15:12:14.741" v="1278" actId="20577"/>
          <ac:spMkLst>
            <pc:docMk/>
            <pc:sldMk cId="3594901233" sldId="283"/>
            <ac:spMk id="2" creationId="{8BBE6A5D-0D1F-D9ED-E0FC-5AD134CC4CE9}"/>
          </ac:spMkLst>
        </pc:spChg>
        <pc:spChg chg="mod">
          <ac:chgData name="Wolf, Stacey" userId="a3d7962e-5cbb-4522-87a9-83892b7f6ac5" providerId="ADAL" clId="{BECBBB21-608C-4ECC-A730-2A84E4A62BE9}" dt="2022-09-07T16:02:37.980" v="2899" actId="404"/>
          <ac:spMkLst>
            <pc:docMk/>
            <pc:sldMk cId="3594901233" sldId="283"/>
            <ac:spMk id="3" creationId="{1D801CC8-D859-E8F5-5133-C184F84F1FE1}"/>
          </ac:spMkLst>
        </pc:spChg>
        <pc:picChg chg="add mod modCrop">
          <ac:chgData name="Wolf, Stacey" userId="a3d7962e-5cbb-4522-87a9-83892b7f6ac5" providerId="ADAL" clId="{BECBBB21-608C-4ECC-A730-2A84E4A62BE9}" dt="2022-09-07T15:16:08.739" v="1430" actId="1076"/>
          <ac:picMkLst>
            <pc:docMk/>
            <pc:sldMk cId="3594901233" sldId="283"/>
            <ac:picMk id="5" creationId="{742A7696-356B-E840-0F66-D840EA2DE6FD}"/>
          </ac:picMkLst>
        </pc:picChg>
        <pc:picChg chg="add mod modCrop">
          <ac:chgData name="Wolf, Stacey" userId="a3d7962e-5cbb-4522-87a9-83892b7f6ac5" providerId="ADAL" clId="{BECBBB21-608C-4ECC-A730-2A84E4A62BE9}" dt="2022-09-07T15:12:38.828" v="1281" actId="732"/>
          <ac:picMkLst>
            <pc:docMk/>
            <pc:sldMk cId="3594901233" sldId="283"/>
            <ac:picMk id="6" creationId="{C582C9A5-0EB2-67A4-C4D5-8F450112BEA6}"/>
          </ac:picMkLst>
        </pc:picChg>
        <pc:picChg chg="add mod modCrop">
          <ac:chgData name="Wolf, Stacey" userId="a3d7962e-5cbb-4522-87a9-83892b7f6ac5" providerId="ADAL" clId="{BECBBB21-608C-4ECC-A730-2A84E4A62BE9}" dt="2022-09-07T15:17:54.796" v="1513" actId="1076"/>
          <ac:picMkLst>
            <pc:docMk/>
            <pc:sldMk cId="3594901233" sldId="283"/>
            <ac:picMk id="7" creationId="{E492BFBA-0293-A8C6-A983-2755260A3685}"/>
          </ac:picMkLst>
        </pc:picChg>
        <pc:picChg chg="add mod modCrop">
          <ac:chgData name="Wolf, Stacey" userId="a3d7962e-5cbb-4522-87a9-83892b7f6ac5" providerId="ADAL" clId="{BECBBB21-608C-4ECC-A730-2A84E4A62BE9}" dt="2022-09-07T15:12:27.924" v="1280" actId="732"/>
          <ac:picMkLst>
            <pc:docMk/>
            <pc:sldMk cId="3594901233" sldId="283"/>
            <ac:picMk id="8" creationId="{1DFC7B0E-2C53-9380-F894-149AF627E2AC}"/>
          </ac:picMkLst>
        </pc:picChg>
        <pc:picChg chg="add del mod">
          <ac:chgData name="Wolf, Stacey" userId="a3d7962e-5cbb-4522-87a9-83892b7f6ac5" providerId="ADAL" clId="{BECBBB21-608C-4ECC-A730-2A84E4A62BE9}" dt="2022-09-07T15:14:46.525" v="1400" actId="478"/>
          <ac:picMkLst>
            <pc:docMk/>
            <pc:sldMk cId="3594901233" sldId="283"/>
            <ac:picMk id="9" creationId="{80302695-EEFA-3EA7-093D-571114D1EB96}"/>
          </ac:picMkLst>
        </pc:picChg>
        <pc:picChg chg="add mod">
          <ac:chgData name="Wolf, Stacey" userId="a3d7962e-5cbb-4522-87a9-83892b7f6ac5" providerId="ADAL" clId="{BECBBB21-608C-4ECC-A730-2A84E4A62BE9}" dt="2022-09-07T16:03:29.563" v="2902" actId="1076"/>
          <ac:picMkLst>
            <pc:docMk/>
            <pc:sldMk cId="3594901233" sldId="283"/>
            <ac:picMk id="11" creationId="{D3E8F6B0-48FB-EC9A-49D2-86700BD1EA9F}"/>
          </ac:picMkLst>
        </pc:picChg>
      </pc:sldChg>
      <pc:sldChg chg="addSp delSp modSp new mod ord chgLayout">
        <pc:chgData name="Wolf, Stacey" userId="a3d7962e-5cbb-4522-87a9-83892b7f6ac5" providerId="ADAL" clId="{BECBBB21-608C-4ECC-A730-2A84E4A62BE9}" dt="2022-09-20T19:46:15.162" v="4443" actId="1076"/>
        <pc:sldMkLst>
          <pc:docMk/>
          <pc:sldMk cId="681429750" sldId="284"/>
        </pc:sldMkLst>
        <pc:spChg chg="del mod">
          <ac:chgData name="Wolf, Stacey" userId="a3d7962e-5cbb-4522-87a9-83892b7f6ac5" providerId="ADAL" clId="{BECBBB21-608C-4ECC-A730-2A84E4A62BE9}" dt="2022-09-07T15:18:15.977" v="1516" actId="700"/>
          <ac:spMkLst>
            <pc:docMk/>
            <pc:sldMk cId="681429750" sldId="284"/>
            <ac:spMk id="2" creationId="{57B89719-4823-E5BA-71A1-FDD6C037BC4F}"/>
          </ac:spMkLst>
        </pc:spChg>
        <pc:spChg chg="del">
          <ac:chgData name="Wolf, Stacey" userId="a3d7962e-5cbb-4522-87a9-83892b7f6ac5" providerId="ADAL" clId="{BECBBB21-608C-4ECC-A730-2A84E4A62BE9}" dt="2022-09-07T15:18:15.977" v="1516" actId="700"/>
          <ac:spMkLst>
            <pc:docMk/>
            <pc:sldMk cId="681429750" sldId="284"/>
            <ac:spMk id="3" creationId="{B9DBB678-0E0D-383E-209A-4236D06458D9}"/>
          </ac:spMkLst>
        </pc:spChg>
        <pc:spChg chg="add mod ord">
          <ac:chgData name="Wolf, Stacey" userId="a3d7962e-5cbb-4522-87a9-83892b7f6ac5" providerId="ADAL" clId="{BECBBB21-608C-4ECC-A730-2A84E4A62BE9}" dt="2022-09-20T19:46:15.162" v="4443" actId="1076"/>
          <ac:spMkLst>
            <pc:docMk/>
            <pc:sldMk cId="681429750" sldId="284"/>
            <ac:spMk id="8" creationId="{5C758389-4024-8DB1-C5E1-506D45CF988A}"/>
          </ac:spMkLst>
        </pc:spChg>
        <pc:spChg chg="add del mod ord">
          <ac:chgData name="Wolf, Stacey" userId="a3d7962e-5cbb-4522-87a9-83892b7f6ac5" providerId="ADAL" clId="{BECBBB21-608C-4ECC-A730-2A84E4A62BE9}" dt="2022-09-20T19:46:08.935" v="4440" actId="478"/>
          <ac:spMkLst>
            <pc:docMk/>
            <pc:sldMk cId="681429750" sldId="284"/>
            <ac:spMk id="9" creationId="{B990AC0C-6D97-1F7C-2C5B-ABA5AF55EB24}"/>
          </ac:spMkLst>
        </pc:spChg>
        <pc:picChg chg="add mod">
          <ac:chgData name="Wolf, Stacey" userId="a3d7962e-5cbb-4522-87a9-83892b7f6ac5" providerId="ADAL" clId="{BECBBB21-608C-4ECC-A730-2A84E4A62BE9}" dt="2022-09-20T19:46:13.189" v="4442" actId="1076"/>
          <ac:picMkLst>
            <pc:docMk/>
            <pc:sldMk cId="681429750" sldId="284"/>
            <ac:picMk id="3" creationId="{E6967E80-9E48-3D4C-7596-CB69BCF6254E}"/>
          </ac:picMkLst>
        </pc:picChg>
        <pc:picChg chg="add del mod">
          <ac:chgData name="Wolf, Stacey" userId="a3d7962e-5cbb-4522-87a9-83892b7f6ac5" providerId="ADAL" clId="{BECBBB21-608C-4ECC-A730-2A84E4A62BE9}" dt="2022-09-07T15:11:49.365" v="1260" actId="21"/>
          <ac:picMkLst>
            <pc:docMk/>
            <pc:sldMk cId="681429750" sldId="284"/>
            <ac:picMk id="5" creationId="{15A2814D-316E-4A27-D2BC-33BA31EB5A96}"/>
          </ac:picMkLst>
        </pc:picChg>
        <pc:picChg chg="add del mod">
          <ac:chgData name="Wolf, Stacey" userId="a3d7962e-5cbb-4522-87a9-83892b7f6ac5" providerId="ADAL" clId="{BECBBB21-608C-4ECC-A730-2A84E4A62BE9}" dt="2022-09-07T15:11:13.750" v="1253" actId="478"/>
          <ac:picMkLst>
            <pc:docMk/>
            <pc:sldMk cId="681429750" sldId="284"/>
            <ac:picMk id="6" creationId="{C6D56B53-0403-6150-05C6-6A8642DDB0C9}"/>
          </ac:picMkLst>
        </pc:picChg>
        <pc:picChg chg="add del mod">
          <ac:chgData name="Wolf, Stacey" userId="a3d7962e-5cbb-4522-87a9-83892b7f6ac5" providerId="ADAL" clId="{BECBBB21-608C-4ECC-A730-2A84E4A62BE9}" dt="2022-09-07T15:11:49.365" v="1260" actId="21"/>
          <ac:picMkLst>
            <pc:docMk/>
            <pc:sldMk cId="681429750" sldId="284"/>
            <ac:picMk id="7" creationId="{940DA49A-1CFC-EC80-7811-C313DE123953}"/>
          </ac:picMkLst>
        </pc:picChg>
      </pc:sldChg>
      <pc:sldChg chg="addSp modSp new mod">
        <pc:chgData name="Wolf, Stacey" userId="a3d7962e-5cbb-4522-87a9-83892b7f6ac5" providerId="ADAL" clId="{BECBBB21-608C-4ECC-A730-2A84E4A62BE9}" dt="2022-09-07T15:56:23.233" v="2872" actId="1036"/>
        <pc:sldMkLst>
          <pc:docMk/>
          <pc:sldMk cId="3131351571" sldId="285"/>
        </pc:sldMkLst>
        <pc:spChg chg="mod">
          <ac:chgData name="Wolf, Stacey" userId="a3d7962e-5cbb-4522-87a9-83892b7f6ac5" providerId="ADAL" clId="{BECBBB21-608C-4ECC-A730-2A84E4A62BE9}" dt="2022-09-01T21:22:11.216" v="151" actId="20577"/>
          <ac:spMkLst>
            <pc:docMk/>
            <pc:sldMk cId="3131351571" sldId="285"/>
            <ac:spMk id="2" creationId="{065B404E-C2C9-90D2-5339-983A2F5F2EC3}"/>
          </ac:spMkLst>
        </pc:spChg>
        <pc:spChg chg="mod">
          <ac:chgData name="Wolf, Stacey" userId="a3d7962e-5cbb-4522-87a9-83892b7f6ac5" providerId="ADAL" clId="{BECBBB21-608C-4ECC-A730-2A84E4A62BE9}" dt="2022-09-07T15:55:43.682" v="2863" actId="20577"/>
          <ac:spMkLst>
            <pc:docMk/>
            <pc:sldMk cId="3131351571" sldId="285"/>
            <ac:spMk id="3" creationId="{7F21DCE7-1AE9-226A-C697-F55E4B0CAB5A}"/>
          </ac:spMkLst>
        </pc:spChg>
        <pc:spChg chg="add mod">
          <ac:chgData name="Wolf, Stacey" userId="a3d7962e-5cbb-4522-87a9-83892b7f6ac5" providerId="ADAL" clId="{BECBBB21-608C-4ECC-A730-2A84E4A62BE9}" dt="2022-09-07T15:56:23.233" v="2872" actId="1036"/>
          <ac:spMkLst>
            <pc:docMk/>
            <pc:sldMk cId="3131351571" sldId="285"/>
            <ac:spMk id="7" creationId="{D2BA7A2E-7BC7-CEF2-B51C-97913302DC6C}"/>
          </ac:spMkLst>
        </pc:spChg>
        <pc:picChg chg="add mod">
          <ac:chgData name="Wolf, Stacey" userId="a3d7962e-5cbb-4522-87a9-83892b7f6ac5" providerId="ADAL" clId="{BECBBB21-608C-4ECC-A730-2A84E4A62BE9}" dt="2022-09-07T15:55:51.664" v="2866" actId="1076"/>
          <ac:picMkLst>
            <pc:docMk/>
            <pc:sldMk cId="3131351571" sldId="285"/>
            <ac:picMk id="5" creationId="{4226E953-F77A-42CA-BA9A-7F3C45D9A404}"/>
          </ac:picMkLst>
        </pc:picChg>
        <pc:picChg chg="add mod modCrop">
          <ac:chgData name="Wolf, Stacey" userId="a3d7962e-5cbb-4522-87a9-83892b7f6ac5" providerId="ADAL" clId="{BECBBB21-608C-4ECC-A730-2A84E4A62BE9}" dt="2022-09-07T15:18:56.019" v="1521" actId="732"/>
          <ac:picMkLst>
            <pc:docMk/>
            <pc:sldMk cId="3131351571" sldId="285"/>
            <ac:picMk id="6" creationId="{FCC82C07-523D-43D2-DF00-CEC3A9E51EF6}"/>
          </ac:picMkLst>
        </pc:picChg>
      </pc:sldChg>
      <pc:sldChg chg="addSp modSp new mod">
        <pc:chgData name="Wolf, Stacey" userId="a3d7962e-5cbb-4522-87a9-83892b7f6ac5" providerId="ADAL" clId="{BECBBB21-608C-4ECC-A730-2A84E4A62BE9}" dt="2022-09-07T15:19:20.598" v="1523" actId="18131"/>
        <pc:sldMkLst>
          <pc:docMk/>
          <pc:sldMk cId="589402615" sldId="286"/>
        </pc:sldMkLst>
        <pc:spChg chg="mod">
          <ac:chgData name="Wolf, Stacey" userId="a3d7962e-5cbb-4522-87a9-83892b7f6ac5" providerId="ADAL" clId="{BECBBB21-608C-4ECC-A730-2A84E4A62BE9}" dt="2022-09-01T21:22:18.010" v="159" actId="20577"/>
          <ac:spMkLst>
            <pc:docMk/>
            <pc:sldMk cId="589402615" sldId="286"/>
            <ac:spMk id="2" creationId="{564D274F-EED4-9D4C-EE47-92C94EA6887B}"/>
          </ac:spMkLst>
        </pc:spChg>
        <pc:spChg chg="mod">
          <ac:chgData name="Wolf, Stacey" userId="a3d7962e-5cbb-4522-87a9-83892b7f6ac5" providerId="ADAL" clId="{BECBBB21-608C-4ECC-A730-2A84E4A62BE9}" dt="2022-09-01T21:26:51.451" v="266" actId="20577"/>
          <ac:spMkLst>
            <pc:docMk/>
            <pc:sldMk cId="589402615" sldId="286"/>
            <ac:spMk id="3" creationId="{F5AC26B2-C3DA-630C-3696-33D95B3C0698}"/>
          </ac:spMkLst>
        </pc:spChg>
        <pc:picChg chg="add mod modCrop">
          <ac:chgData name="Wolf, Stacey" userId="a3d7962e-5cbb-4522-87a9-83892b7f6ac5" providerId="ADAL" clId="{BECBBB21-608C-4ECC-A730-2A84E4A62BE9}" dt="2022-09-07T15:19:20.598" v="1523" actId="18131"/>
          <ac:picMkLst>
            <pc:docMk/>
            <pc:sldMk cId="589402615" sldId="286"/>
            <ac:picMk id="4" creationId="{5404F21D-6C72-C681-BB3A-98ED246AE1D1}"/>
          </ac:picMkLst>
        </pc:picChg>
      </pc:sldChg>
      <pc:sldChg chg="addSp delSp modSp new mod">
        <pc:chgData name="Wolf, Stacey" userId="a3d7962e-5cbb-4522-87a9-83892b7f6ac5" providerId="ADAL" clId="{BECBBB21-608C-4ECC-A730-2A84E4A62BE9}" dt="2022-09-21T12:49:31.195" v="4548" actId="1035"/>
        <pc:sldMkLst>
          <pc:docMk/>
          <pc:sldMk cId="324609628" sldId="287"/>
        </pc:sldMkLst>
        <pc:spChg chg="mod">
          <ac:chgData name="Wolf, Stacey" userId="a3d7962e-5cbb-4522-87a9-83892b7f6ac5" providerId="ADAL" clId="{BECBBB21-608C-4ECC-A730-2A84E4A62BE9}" dt="2022-09-01T21:33:32.402" v="685" actId="1076"/>
          <ac:spMkLst>
            <pc:docMk/>
            <pc:sldMk cId="324609628" sldId="287"/>
            <ac:spMk id="2" creationId="{1A5B4FEE-BF55-1685-48E9-93FEB9CCD3DE}"/>
          </ac:spMkLst>
        </pc:spChg>
        <pc:spChg chg="mod">
          <ac:chgData name="Wolf, Stacey" userId="a3d7962e-5cbb-4522-87a9-83892b7f6ac5" providerId="ADAL" clId="{BECBBB21-608C-4ECC-A730-2A84E4A62BE9}" dt="2022-09-21T12:48:37.595" v="4510" actId="6549"/>
          <ac:spMkLst>
            <pc:docMk/>
            <pc:sldMk cId="324609628" sldId="287"/>
            <ac:spMk id="3" creationId="{00CC1AD2-10B2-A420-EBBC-90E8B7CE2003}"/>
          </ac:spMkLst>
        </pc:spChg>
        <pc:spChg chg="add mod">
          <ac:chgData name="Wolf, Stacey" userId="a3d7962e-5cbb-4522-87a9-83892b7f6ac5" providerId="ADAL" clId="{BECBBB21-608C-4ECC-A730-2A84E4A62BE9}" dt="2022-09-21T12:49:05.317" v="4518" actId="12"/>
          <ac:spMkLst>
            <pc:docMk/>
            <pc:sldMk cId="324609628" sldId="287"/>
            <ac:spMk id="6" creationId="{76D74495-0802-733C-FED4-0730EF15B37B}"/>
          </ac:spMkLst>
        </pc:spChg>
        <pc:spChg chg="add mod">
          <ac:chgData name="Wolf, Stacey" userId="a3d7962e-5cbb-4522-87a9-83892b7f6ac5" providerId="ADAL" clId="{BECBBB21-608C-4ECC-A730-2A84E4A62BE9}" dt="2022-09-21T12:49:31.195" v="4548" actId="1035"/>
          <ac:spMkLst>
            <pc:docMk/>
            <pc:sldMk cId="324609628" sldId="287"/>
            <ac:spMk id="8" creationId="{D5A9F926-7EEC-A84A-7828-D43052FE3E4C}"/>
          </ac:spMkLst>
        </pc:spChg>
        <pc:spChg chg="add mod">
          <ac:chgData name="Wolf, Stacey" userId="a3d7962e-5cbb-4522-87a9-83892b7f6ac5" providerId="ADAL" clId="{BECBBB21-608C-4ECC-A730-2A84E4A62BE9}" dt="2022-09-21T12:49:31.195" v="4548" actId="1035"/>
          <ac:spMkLst>
            <pc:docMk/>
            <pc:sldMk cId="324609628" sldId="287"/>
            <ac:spMk id="9" creationId="{F8229D7A-26F5-31E0-AAD4-A56744C5F3C2}"/>
          </ac:spMkLst>
        </pc:spChg>
        <pc:picChg chg="add del mod">
          <ac:chgData name="Wolf, Stacey" userId="a3d7962e-5cbb-4522-87a9-83892b7f6ac5" providerId="ADAL" clId="{BECBBB21-608C-4ECC-A730-2A84E4A62BE9}" dt="2022-09-01T21:28:50.497" v="297" actId="478"/>
          <ac:picMkLst>
            <pc:docMk/>
            <pc:sldMk cId="324609628" sldId="287"/>
            <ac:picMk id="5" creationId="{29127833-EA65-8489-F3C8-5974F3F0833A}"/>
          </ac:picMkLst>
        </pc:picChg>
        <pc:picChg chg="add mod modCrop">
          <ac:chgData name="Wolf, Stacey" userId="a3d7962e-5cbb-4522-87a9-83892b7f6ac5" providerId="ADAL" clId="{BECBBB21-608C-4ECC-A730-2A84E4A62BE9}" dt="2022-09-21T12:49:24.746" v="4538" actId="1035"/>
          <ac:picMkLst>
            <pc:docMk/>
            <pc:sldMk cId="324609628" sldId="287"/>
            <ac:picMk id="7" creationId="{B6A1886F-5D6E-ECEB-6E11-B562E921FD86}"/>
          </ac:picMkLst>
        </pc:picChg>
      </pc:sldChg>
      <pc:sldChg chg="addSp delSp modSp add mod">
        <pc:chgData name="Wolf, Stacey" userId="a3d7962e-5cbb-4522-87a9-83892b7f6ac5" providerId="ADAL" clId="{BECBBB21-608C-4ECC-A730-2A84E4A62BE9}" dt="2022-09-07T15:34:02.043" v="1700" actId="14100"/>
        <pc:sldMkLst>
          <pc:docMk/>
          <pc:sldMk cId="748774814" sldId="288"/>
        </pc:sldMkLst>
        <pc:spChg chg="mod">
          <ac:chgData name="Wolf, Stacey" userId="a3d7962e-5cbb-4522-87a9-83892b7f6ac5" providerId="ADAL" clId="{BECBBB21-608C-4ECC-A730-2A84E4A62BE9}" dt="2022-09-01T21:31:26.392" v="491" actId="20577"/>
          <ac:spMkLst>
            <pc:docMk/>
            <pc:sldMk cId="748774814" sldId="288"/>
            <ac:spMk id="2" creationId="{1A5B4FEE-BF55-1685-48E9-93FEB9CCD3DE}"/>
          </ac:spMkLst>
        </pc:spChg>
        <pc:spChg chg="mod">
          <ac:chgData name="Wolf, Stacey" userId="a3d7962e-5cbb-4522-87a9-83892b7f6ac5" providerId="ADAL" clId="{BECBBB21-608C-4ECC-A730-2A84E4A62BE9}" dt="2022-09-01T21:31:31.003" v="492" actId="403"/>
          <ac:spMkLst>
            <pc:docMk/>
            <pc:sldMk cId="748774814" sldId="288"/>
            <ac:spMk id="3" creationId="{00CC1AD2-10B2-A420-EBBC-90E8B7CE2003}"/>
          </ac:spMkLst>
        </pc:spChg>
        <pc:spChg chg="add mod">
          <ac:chgData name="Wolf, Stacey" userId="a3d7962e-5cbb-4522-87a9-83892b7f6ac5" providerId="ADAL" clId="{BECBBB21-608C-4ECC-A730-2A84E4A62BE9}" dt="2022-09-07T15:34:02.043" v="1700" actId="14100"/>
          <ac:spMkLst>
            <pc:docMk/>
            <pc:sldMk cId="748774814" sldId="288"/>
            <ac:spMk id="6" creationId="{0B834034-FBF3-BE53-CC1E-518B32E6C904}"/>
          </ac:spMkLst>
        </pc:spChg>
        <pc:picChg chg="add mod">
          <ac:chgData name="Wolf, Stacey" userId="a3d7962e-5cbb-4522-87a9-83892b7f6ac5" providerId="ADAL" clId="{BECBBB21-608C-4ECC-A730-2A84E4A62BE9}" dt="2022-09-01T21:31:13.868" v="456" actId="1076"/>
          <ac:picMkLst>
            <pc:docMk/>
            <pc:sldMk cId="748774814" sldId="288"/>
            <ac:picMk id="5" creationId="{B248D3CD-1F30-98F8-F089-EEC8244F1540}"/>
          </ac:picMkLst>
        </pc:picChg>
        <pc:picChg chg="del">
          <ac:chgData name="Wolf, Stacey" userId="a3d7962e-5cbb-4522-87a9-83892b7f6ac5" providerId="ADAL" clId="{BECBBB21-608C-4ECC-A730-2A84E4A62BE9}" dt="2022-09-01T21:31:04.825" v="452" actId="478"/>
          <ac:picMkLst>
            <pc:docMk/>
            <pc:sldMk cId="748774814" sldId="288"/>
            <ac:picMk id="7" creationId="{B6A1886F-5D6E-ECEB-6E11-B562E921FD86}"/>
          </ac:picMkLst>
        </pc:picChg>
      </pc:sldChg>
      <pc:sldChg chg="addSp delSp modSp add mod">
        <pc:chgData name="Wolf, Stacey" userId="a3d7962e-5cbb-4522-87a9-83892b7f6ac5" providerId="ADAL" clId="{BECBBB21-608C-4ECC-A730-2A84E4A62BE9}" dt="2022-09-20T18:34:39.565" v="3928" actId="478"/>
        <pc:sldMkLst>
          <pc:docMk/>
          <pc:sldMk cId="906665743" sldId="289"/>
        </pc:sldMkLst>
        <pc:spChg chg="mod">
          <ac:chgData name="Wolf, Stacey" userId="a3d7962e-5cbb-4522-87a9-83892b7f6ac5" providerId="ADAL" clId="{BECBBB21-608C-4ECC-A730-2A84E4A62BE9}" dt="2022-09-07T15:33:21.181" v="1693" actId="1076"/>
          <ac:spMkLst>
            <pc:docMk/>
            <pc:sldMk cId="906665743" sldId="289"/>
            <ac:spMk id="7" creationId="{7A0D249C-4465-BA0B-7AA9-D89DA48D21B7}"/>
          </ac:spMkLst>
        </pc:spChg>
        <pc:spChg chg="mod">
          <ac:chgData name="Wolf, Stacey" userId="a3d7962e-5cbb-4522-87a9-83892b7f6ac5" providerId="ADAL" clId="{BECBBB21-608C-4ECC-A730-2A84E4A62BE9}" dt="2022-09-07T15:33:32.960" v="1697" actId="14100"/>
          <ac:spMkLst>
            <pc:docMk/>
            <pc:sldMk cId="906665743" sldId="289"/>
            <ac:spMk id="8" creationId="{4858B714-4BB4-3704-4864-5040352496AC}"/>
          </ac:spMkLst>
        </pc:spChg>
        <pc:picChg chg="del ord">
          <ac:chgData name="Wolf, Stacey" userId="a3d7962e-5cbb-4522-87a9-83892b7f6ac5" providerId="ADAL" clId="{BECBBB21-608C-4ECC-A730-2A84E4A62BE9}" dt="2022-09-20T18:34:39.565" v="3928" actId="478"/>
          <ac:picMkLst>
            <pc:docMk/>
            <pc:sldMk cId="906665743" sldId="289"/>
            <ac:picMk id="3" creationId="{C82477A0-D31C-9F77-FE9C-9177AD8AC399}"/>
          </ac:picMkLst>
        </pc:picChg>
        <pc:picChg chg="add mod ord">
          <ac:chgData name="Wolf, Stacey" userId="a3d7962e-5cbb-4522-87a9-83892b7f6ac5" providerId="ADAL" clId="{BECBBB21-608C-4ECC-A730-2A84E4A62BE9}" dt="2022-09-07T15:33:18.195" v="1692" actId="1076"/>
          <ac:picMkLst>
            <pc:docMk/>
            <pc:sldMk cId="906665743" sldId="289"/>
            <ac:picMk id="4" creationId="{FE241B42-A4FB-6E6D-BD2A-4F92013A917A}"/>
          </ac:picMkLst>
        </pc:picChg>
        <pc:picChg chg="del">
          <ac:chgData name="Wolf, Stacey" userId="a3d7962e-5cbb-4522-87a9-83892b7f6ac5" providerId="ADAL" clId="{BECBBB21-608C-4ECC-A730-2A84E4A62BE9}" dt="2022-09-07T15:33:03.745" v="1687" actId="478"/>
          <ac:picMkLst>
            <pc:docMk/>
            <pc:sldMk cId="906665743" sldId="289"/>
            <ac:picMk id="6" creationId="{9F676CDB-B0BF-7988-D8CA-372BE795E649}"/>
          </ac:picMkLst>
        </pc:picChg>
      </pc:sldChg>
      <pc:sldChg chg="addSp modSp new mod ord">
        <pc:chgData name="Wolf, Stacey" userId="a3d7962e-5cbb-4522-87a9-83892b7f6ac5" providerId="ADAL" clId="{BECBBB21-608C-4ECC-A730-2A84E4A62BE9}" dt="2022-09-07T15:29:40.443" v="1670" actId="1076"/>
        <pc:sldMkLst>
          <pc:docMk/>
          <pc:sldMk cId="615813469" sldId="290"/>
        </pc:sldMkLst>
        <pc:spChg chg="add mod">
          <ac:chgData name="Wolf, Stacey" userId="a3d7962e-5cbb-4522-87a9-83892b7f6ac5" providerId="ADAL" clId="{BECBBB21-608C-4ECC-A730-2A84E4A62BE9}" dt="2022-09-07T15:29:40.443" v="1670" actId="1076"/>
          <ac:spMkLst>
            <pc:docMk/>
            <pc:sldMk cId="615813469" sldId="290"/>
            <ac:spMk id="5" creationId="{8F030432-4B78-C214-518D-D29776DAB0B7}"/>
          </ac:spMkLst>
        </pc:spChg>
        <pc:picChg chg="add mod modCrop">
          <ac:chgData name="Wolf, Stacey" userId="a3d7962e-5cbb-4522-87a9-83892b7f6ac5" providerId="ADAL" clId="{BECBBB21-608C-4ECC-A730-2A84E4A62BE9}" dt="2022-09-07T15:29:38.371" v="1669" actId="1076"/>
          <ac:picMkLst>
            <pc:docMk/>
            <pc:sldMk cId="615813469" sldId="290"/>
            <ac:picMk id="2" creationId="{197629C0-158A-C3A9-EE22-4F01B95E68C6}"/>
          </ac:picMkLst>
        </pc:picChg>
        <pc:picChg chg="add mod">
          <ac:chgData name="Wolf, Stacey" userId="a3d7962e-5cbb-4522-87a9-83892b7f6ac5" providerId="ADAL" clId="{BECBBB21-608C-4ECC-A730-2A84E4A62BE9}" dt="2022-09-07T15:29:33.598" v="1668" actId="1076"/>
          <ac:picMkLst>
            <pc:docMk/>
            <pc:sldMk cId="615813469" sldId="290"/>
            <ac:picMk id="4" creationId="{5B0A16C8-D7DE-31EE-6843-E628EF52D587}"/>
          </ac:picMkLst>
        </pc:picChg>
      </pc:sldChg>
      <pc:sldChg chg="modSp add mod">
        <pc:chgData name="Wolf, Stacey" userId="a3d7962e-5cbb-4522-87a9-83892b7f6ac5" providerId="ADAL" clId="{BECBBB21-608C-4ECC-A730-2A84E4A62BE9}" dt="2022-09-07T15:34:13.464" v="1702" actId="1076"/>
        <pc:sldMkLst>
          <pc:docMk/>
          <pc:sldMk cId="320121435" sldId="291"/>
        </pc:sldMkLst>
        <pc:spChg chg="mod">
          <ac:chgData name="Wolf, Stacey" userId="a3d7962e-5cbb-4522-87a9-83892b7f6ac5" providerId="ADAL" clId="{BECBBB21-608C-4ECC-A730-2A84E4A62BE9}" dt="2022-09-07T15:34:13.464" v="1702" actId="1076"/>
          <ac:spMkLst>
            <pc:docMk/>
            <pc:sldMk cId="320121435" sldId="291"/>
            <ac:spMk id="6" creationId="{0B834034-FBF3-BE53-CC1E-518B32E6C904}"/>
          </ac:spMkLst>
        </pc:spChg>
      </pc:sldChg>
      <pc:sldChg chg="modSp add mod ord">
        <pc:chgData name="Wolf, Stacey" userId="a3d7962e-5cbb-4522-87a9-83892b7f6ac5" providerId="ADAL" clId="{BECBBB21-608C-4ECC-A730-2A84E4A62BE9}" dt="2022-09-07T15:34:22.480" v="1706" actId="1076"/>
        <pc:sldMkLst>
          <pc:docMk/>
          <pc:sldMk cId="3081373214" sldId="292"/>
        </pc:sldMkLst>
        <pc:spChg chg="mod">
          <ac:chgData name="Wolf, Stacey" userId="a3d7962e-5cbb-4522-87a9-83892b7f6ac5" providerId="ADAL" clId="{BECBBB21-608C-4ECC-A730-2A84E4A62BE9}" dt="2022-09-07T15:34:22.480" v="1706" actId="1076"/>
          <ac:spMkLst>
            <pc:docMk/>
            <pc:sldMk cId="3081373214" sldId="292"/>
            <ac:spMk id="6" creationId="{0B834034-FBF3-BE53-CC1E-518B32E6C904}"/>
          </ac:spMkLst>
        </pc:spChg>
      </pc:sldChg>
      <pc:sldChg chg="modSp add mod">
        <pc:chgData name="Wolf, Stacey" userId="a3d7962e-5cbb-4522-87a9-83892b7f6ac5" providerId="ADAL" clId="{BECBBB21-608C-4ECC-A730-2A84E4A62BE9}" dt="2022-09-07T15:34:30.566" v="1708" actId="1076"/>
        <pc:sldMkLst>
          <pc:docMk/>
          <pc:sldMk cId="2460903388" sldId="293"/>
        </pc:sldMkLst>
        <pc:spChg chg="mod">
          <ac:chgData name="Wolf, Stacey" userId="a3d7962e-5cbb-4522-87a9-83892b7f6ac5" providerId="ADAL" clId="{BECBBB21-608C-4ECC-A730-2A84E4A62BE9}" dt="2022-09-07T15:34:30.566" v="1708" actId="1076"/>
          <ac:spMkLst>
            <pc:docMk/>
            <pc:sldMk cId="2460903388" sldId="293"/>
            <ac:spMk id="6" creationId="{0B834034-FBF3-BE53-CC1E-518B32E6C904}"/>
          </ac:spMkLst>
        </pc:spChg>
      </pc:sldChg>
      <pc:sldChg chg="addSp delSp modSp new mod">
        <pc:chgData name="Wolf, Stacey" userId="a3d7962e-5cbb-4522-87a9-83892b7f6ac5" providerId="ADAL" clId="{BECBBB21-608C-4ECC-A730-2A84E4A62BE9}" dt="2022-09-21T13:06:12.437" v="4991" actId="1076"/>
        <pc:sldMkLst>
          <pc:docMk/>
          <pc:sldMk cId="2565840568" sldId="294"/>
        </pc:sldMkLst>
        <pc:spChg chg="mod">
          <ac:chgData name="Wolf, Stacey" userId="a3d7962e-5cbb-4522-87a9-83892b7f6ac5" providerId="ADAL" clId="{BECBBB21-608C-4ECC-A730-2A84E4A62BE9}" dt="2022-09-07T15:38:12.676" v="1756" actId="1076"/>
          <ac:spMkLst>
            <pc:docMk/>
            <pc:sldMk cId="2565840568" sldId="294"/>
            <ac:spMk id="2" creationId="{4ADCC4F6-DF9E-811F-06DF-56AA7DA01F3F}"/>
          </ac:spMkLst>
        </pc:spChg>
        <pc:picChg chg="add mod">
          <ac:chgData name="Wolf, Stacey" userId="a3d7962e-5cbb-4522-87a9-83892b7f6ac5" providerId="ADAL" clId="{BECBBB21-608C-4ECC-A730-2A84E4A62BE9}" dt="2022-09-21T13:03:32.109" v="4963" actId="1076"/>
          <ac:picMkLst>
            <pc:docMk/>
            <pc:sldMk cId="2565840568" sldId="294"/>
            <ac:picMk id="4" creationId="{C5009041-400A-AACF-E336-703F2D3D810C}"/>
          </ac:picMkLst>
        </pc:picChg>
        <pc:picChg chg="add del mod">
          <ac:chgData name="Wolf, Stacey" userId="a3d7962e-5cbb-4522-87a9-83892b7f6ac5" providerId="ADAL" clId="{BECBBB21-608C-4ECC-A730-2A84E4A62BE9}" dt="2022-09-21T13:05:56.282" v="4986" actId="1076"/>
          <ac:picMkLst>
            <pc:docMk/>
            <pc:sldMk cId="2565840568" sldId="294"/>
            <ac:picMk id="6" creationId="{4356A226-3A89-79AE-4678-F079AC441BB6}"/>
          </ac:picMkLst>
        </pc:picChg>
        <pc:picChg chg="add del mod">
          <ac:chgData name="Wolf, Stacey" userId="a3d7962e-5cbb-4522-87a9-83892b7f6ac5" providerId="ADAL" clId="{BECBBB21-608C-4ECC-A730-2A84E4A62BE9}" dt="2022-09-21T13:03:39.999" v="4968" actId="22"/>
          <ac:picMkLst>
            <pc:docMk/>
            <pc:sldMk cId="2565840568" sldId="294"/>
            <ac:picMk id="7" creationId="{15DA30A0-DB00-984C-8CD8-203E862C952D}"/>
          </ac:picMkLst>
        </pc:picChg>
        <pc:picChg chg="add mod modCrop">
          <ac:chgData name="Wolf, Stacey" userId="a3d7962e-5cbb-4522-87a9-83892b7f6ac5" providerId="ADAL" clId="{BECBBB21-608C-4ECC-A730-2A84E4A62BE9}" dt="2022-09-21T13:05:58.533" v="4987" actId="1076"/>
          <ac:picMkLst>
            <pc:docMk/>
            <pc:sldMk cId="2565840568" sldId="294"/>
            <ac:picMk id="9" creationId="{4C3695D3-47C2-2784-6C2F-C62B49AA5BB7}"/>
          </ac:picMkLst>
        </pc:picChg>
        <pc:picChg chg="add del mod modCrop">
          <ac:chgData name="Wolf, Stacey" userId="a3d7962e-5cbb-4522-87a9-83892b7f6ac5" providerId="ADAL" clId="{BECBBB21-608C-4ECC-A730-2A84E4A62BE9}" dt="2022-09-21T13:05:17.066" v="4984" actId="478"/>
          <ac:picMkLst>
            <pc:docMk/>
            <pc:sldMk cId="2565840568" sldId="294"/>
            <ac:picMk id="11" creationId="{F2DDAD7C-1CA4-5870-E079-3549C0F27BF6}"/>
          </ac:picMkLst>
        </pc:picChg>
        <pc:picChg chg="add mod modCrop">
          <ac:chgData name="Wolf, Stacey" userId="a3d7962e-5cbb-4522-87a9-83892b7f6ac5" providerId="ADAL" clId="{BECBBB21-608C-4ECC-A730-2A84E4A62BE9}" dt="2022-09-21T13:06:12.437" v="4991" actId="1076"/>
          <ac:picMkLst>
            <pc:docMk/>
            <pc:sldMk cId="2565840568" sldId="294"/>
            <ac:picMk id="13" creationId="{77263E95-D80E-6FB0-5422-1BAF3F4DEFF4}"/>
          </ac:picMkLst>
        </pc:picChg>
      </pc:sldChg>
      <pc:sldChg chg="addSp modSp new mod">
        <pc:chgData name="Wolf, Stacey" userId="a3d7962e-5cbb-4522-87a9-83892b7f6ac5" providerId="ADAL" clId="{BECBBB21-608C-4ECC-A730-2A84E4A62BE9}" dt="2022-09-07T15:42:57.240" v="1844" actId="1076"/>
        <pc:sldMkLst>
          <pc:docMk/>
          <pc:sldMk cId="2879410512" sldId="295"/>
        </pc:sldMkLst>
        <pc:spChg chg="mod">
          <ac:chgData name="Wolf, Stacey" userId="a3d7962e-5cbb-4522-87a9-83892b7f6ac5" providerId="ADAL" clId="{BECBBB21-608C-4ECC-A730-2A84E4A62BE9}" dt="2022-09-07T15:42:55.778" v="1843" actId="1076"/>
          <ac:spMkLst>
            <pc:docMk/>
            <pc:sldMk cId="2879410512" sldId="295"/>
            <ac:spMk id="2" creationId="{D7502BBC-32A7-4366-CC70-8707B3A8AEE8}"/>
          </ac:spMkLst>
        </pc:spChg>
        <pc:picChg chg="add mod">
          <ac:chgData name="Wolf, Stacey" userId="a3d7962e-5cbb-4522-87a9-83892b7f6ac5" providerId="ADAL" clId="{BECBBB21-608C-4ECC-A730-2A84E4A62BE9}" dt="2022-09-07T15:42:57.240" v="1844" actId="1076"/>
          <ac:picMkLst>
            <pc:docMk/>
            <pc:sldMk cId="2879410512" sldId="295"/>
            <ac:picMk id="4" creationId="{8CA117BA-1B17-102B-8858-BD391FB6716F}"/>
          </ac:picMkLst>
        </pc:picChg>
      </pc:sldChg>
      <pc:sldChg chg="modSp add mod">
        <pc:chgData name="Wolf, Stacey" userId="a3d7962e-5cbb-4522-87a9-83892b7f6ac5" providerId="ADAL" clId="{BECBBB21-608C-4ECC-A730-2A84E4A62BE9}" dt="2022-09-07T15:39:28.370" v="1778" actId="1076"/>
        <pc:sldMkLst>
          <pc:docMk/>
          <pc:sldMk cId="2428584370" sldId="296"/>
        </pc:sldMkLst>
        <pc:spChg chg="mod">
          <ac:chgData name="Wolf, Stacey" userId="a3d7962e-5cbb-4522-87a9-83892b7f6ac5" providerId="ADAL" clId="{BECBBB21-608C-4ECC-A730-2A84E4A62BE9}" dt="2022-09-07T15:39:28.370" v="1778" actId="1076"/>
          <ac:spMkLst>
            <pc:docMk/>
            <pc:sldMk cId="2428584370" sldId="296"/>
            <ac:spMk id="6" creationId="{0B834034-FBF3-BE53-CC1E-518B32E6C904}"/>
          </ac:spMkLst>
        </pc:spChg>
      </pc:sldChg>
      <pc:sldChg chg="modSp add mod">
        <pc:chgData name="Wolf, Stacey" userId="a3d7962e-5cbb-4522-87a9-83892b7f6ac5" providerId="ADAL" clId="{BECBBB21-608C-4ECC-A730-2A84E4A62BE9}" dt="2022-09-07T15:39:36.064" v="1781" actId="1076"/>
        <pc:sldMkLst>
          <pc:docMk/>
          <pc:sldMk cId="2056197967" sldId="297"/>
        </pc:sldMkLst>
        <pc:spChg chg="mod">
          <ac:chgData name="Wolf, Stacey" userId="a3d7962e-5cbb-4522-87a9-83892b7f6ac5" providerId="ADAL" clId="{BECBBB21-608C-4ECC-A730-2A84E4A62BE9}" dt="2022-09-07T15:39:36.064" v="1781" actId="1076"/>
          <ac:spMkLst>
            <pc:docMk/>
            <pc:sldMk cId="2056197967" sldId="297"/>
            <ac:spMk id="6" creationId="{0B834034-FBF3-BE53-CC1E-518B32E6C904}"/>
          </ac:spMkLst>
        </pc:spChg>
      </pc:sldChg>
      <pc:sldChg chg="modSp add mod">
        <pc:chgData name="Wolf, Stacey" userId="a3d7962e-5cbb-4522-87a9-83892b7f6ac5" providerId="ADAL" clId="{BECBBB21-608C-4ECC-A730-2A84E4A62BE9}" dt="2022-09-07T15:39:39.370" v="1782" actId="1076"/>
        <pc:sldMkLst>
          <pc:docMk/>
          <pc:sldMk cId="2200044197" sldId="298"/>
        </pc:sldMkLst>
        <pc:spChg chg="mod">
          <ac:chgData name="Wolf, Stacey" userId="a3d7962e-5cbb-4522-87a9-83892b7f6ac5" providerId="ADAL" clId="{BECBBB21-608C-4ECC-A730-2A84E4A62BE9}" dt="2022-09-07T15:39:39.370" v="1782" actId="1076"/>
          <ac:spMkLst>
            <pc:docMk/>
            <pc:sldMk cId="2200044197" sldId="298"/>
            <ac:spMk id="6" creationId="{0B834034-FBF3-BE53-CC1E-518B32E6C904}"/>
          </ac:spMkLst>
        </pc:spChg>
      </pc:sldChg>
      <pc:sldChg chg="addSp modSp new mod">
        <pc:chgData name="Wolf, Stacey" userId="a3d7962e-5cbb-4522-87a9-83892b7f6ac5" providerId="ADAL" clId="{BECBBB21-608C-4ECC-A730-2A84E4A62BE9}" dt="2022-09-07T15:41:50.386" v="1810" actId="1076"/>
        <pc:sldMkLst>
          <pc:docMk/>
          <pc:sldMk cId="1584069472" sldId="299"/>
        </pc:sldMkLst>
        <pc:spChg chg="mod">
          <ac:chgData name="Wolf, Stacey" userId="a3d7962e-5cbb-4522-87a9-83892b7f6ac5" providerId="ADAL" clId="{BECBBB21-608C-4ECC-A730-2A84E4A62BE9}" dt="2022-09-07T15:41:50.386" v="1810" actId="1076"/>
          <ac:spMkLst>
            <pc:docMk/>
            <pc:sldMk cId="1584069472" sldId="299"/>
            <ac:spMk id="2" creationId="{F7D376A9-F063-E0DA-B4F0-61C0DA12B33C}"/>
          </ac:spMkLst>
        </pc:spChg>
        <pc:picChg chg="add mod">
          <ac:chgData name="Wolf, Stacey" userId="a3d7962e-5cbb-4522-87a9-83892b7f6ac5" providerId="ADAL" clId="{BECBBB21-608C-4ECC-A730-2A84E4A62BE9}" dt="2022-09-07T15:41:46.001" v="1809" actId="1076"/>
          <ac:picMkLst>
            <pc:docMk/>
            <pc:sldMk cId="1584069472" sldId="299"/>
            <ac:picMk id="4" creationId="{5FE7925F-1BBF-97A9-8293-7453D2AB542E}"/>
          </ac:picMkLst>
        </pc:picChg>
        <pc:picChg chg="add mod modCrop">
          <ac:chgData name="Wolf, Stacey" userId="a3d7962e-5cbb-4522-87a9-83892b7f6ac5" providerId="ADAL" clId="{BECBBB21-608C-4ECC-A730-2A84E4A62BE9}" dt="2022-09-07T15:41:42.634" v="1808" actId="1076"/>
          <ac:picMkLst>
            <pc:docMk/>
            <pc:sldMk cId="1584069472" sldId="299"/>
            <ac:picMk id="6" creationId="{59403100-E05F-82FB-9BDC-C09E3D732602}"/>
          </ac:picMkLst>
        </pc:picChg>
      </pc:sldChg>
      <pc:sldChg chg="addSp delSp modSp add mod modNotesTx">
        <pc:chgData name="Wolf, Stacey" userId="a3d7962e-5cbb-4522-87a9-83892b7f6ac5" providerId="ADAL" clId="{BECBBB21-608C-4ECC-A730-2A84E4A62BE9}" dt="2022-09-21T12:55:07.005" v="4888" actId="20577"/>
        <pc:sldMkLst>
          <pc:docMk/>
          <pc:sldMk cId="968761405" sldId="300"/>
        </pc:sldMkLst>
        <pc:spChg chg="mod">
          <ac:chgData name="Wolf, Stacey" userId="a3d7962e-5cbb-4522-87a9-83892b7f6ac5" providerId="ADAL" clId="{BECBBB21-608C-4ECC-A730-2A84E4A62BE9}" dt="2022-09-20T17:52:47.807" v="3797" actId="20577"/>
          <ac:spMkLst>
            <pc:docMk/>
            <pc:sldMk cId="968761405" sldId="300"/>
            <ac:spMk id="2" creationId="{9FD686D6-D1AA-7D7F-DF68-60192E3C69F4}"/>
          </ac:spMkLst>
        </pc:spChg>
        <pc:spChg chg="mod">
          <ac:chgData name="Wolf, Stacey" userId="a3d7962e-5cbb-4522-87a9-83892b7f6ac5" providerId="ADAL" clId="{BECBBB21-608C-4ECC-A730-2A84E4A62BE9}" dt="2022-09-20T17:56:24.754" v="3927" actId="27636"/>
          <ac:spMkLst>
            <pc:docMk/>
            <pc:sldMk cId="968761405" sldId="300"/>
            <ac:spMk id="3" creationId="{B7D3749F-B04F-9DFB-CD84-617557960359}"/>
          </ac:spMkLst>
        </pc:spChg>
        <pc:picChg chg="add del">
          <ac:chgData name="Wolf, Stacey" userId="a3d7962e-5cbb-4522-87a9-83892b7f6ac5" providerId="ADAL" clId="{BECBBB21-608C-4ECC-A730-2A84E4A62BE9}" dt="2022-09-20T17:52:25.180" v="3765" actId="22"/>
          <ac:picMkLst>
            <pc:docMk/>
            <pc:sldMk cId="968761405" sldId="300"/>
            <ac:picMk id="5" creationId="{BF8784A0-14C0-DA87-2731-62EB8D853031}"/>
          </ac:picMkLst>
        </pc:picChg>
      </pc:sldChg>
      <pc:sldChg chg="addSp modSp new mod">
        <pc:chgData name="Wolf, Stacey" userId="a3d7962e-5cbb-4522-87a9-83892b7f6ac5" providerId="ADAL" clId="{BECBBB21-608C-4ECC-A730-2A84E4A62BE9}" dt="2022-09-20T19:45:33.963" v="4439" actId="1076"/>
        <pc:sldMkLst>
          <pc:docMk/>
          <pc:sldMk cId="2402882979" sldId="301"/>
        </pc:sldMkLst>
        <pc:picChg chg="add mod">
          <ac:chgData name="Wolf, Stacey" userId="a3d7962e-5cbb-4522-87a9-83892b7f6ac5" providerId="ADAL" clId="{BECBBB21-608C-4ECC-A730-2A84E4A62BE9}" dt="2022-09-20T19:45:33.963" v="4439" actId="1076"/>
          <ac:picMkLst>
            <pc:docMk/>
            <pc:sldMk cId="2402882979" sldId="301"/>
            <ac:picMk id="3" creationId="{640F2F02-A5AE-FA19-9BB0-7B64591EEE24}"/>
          </ac:picMkLst>
        </pc:picChg>
      </pc:sldChg>
      <pc:sldChg chg="modSp new mod ord">
        <pc:chgData name="Wolf, Stacey" userId="a3d7962e-5cbb-4522-87a9-83892b7f6ac5" providerId="ADAL" clId="{BECBBB21-608C-4ECC-A730-2A84E4A62BE9}" dt="2022-09-20T18:59:43.361" v="4413" actId="20577"/>
        <pc:sldMkLst>
          <pc:docMk/>
          <pc:sldMk cId="642946601" sldId="302"/>
        </pc:sldMkLst>
        <pc:spChg chg="mod">
          <ac:chgData name="Wolf, Stacey" userId="a3d7962e-5cbb-4522-87a9-83892b7f6ac5" providerId="ADAL" clId="{BECBBB21-608C-4ECC-A730-2A84E4A62BE9}" dt="2022-09-20T18:56:52.065" v="3955" actId="20577"/>
          <ac:spMkLst>
            <pc:docMk/>
            <pc:sldMk cId="642946601" sldId="302"/>
            <ac:spMk id="2" creationId="{C5A9006A-E3BD-6ED3-EEF5-C2E22912848C}"/>
          </ac:spMkLst>
        </pc:spChg>
        <pc:spChg chg="mod">
          <ac:chgData name="Wolf, Stacey" userId="a3d7962e-5cbb-4522-87a9-83892b7f6ac5" providerId="ADAL" clId="{BECBBB21-608C-4ECC-A730-2A84E4A62BE9}" dt="2022-09-20T18:59:43.361" v="4413" actId="20577"/>
          <ac:spMkLst>
            <pc:docMk/>
            <pc:sldMk cId="642946601" sldId="302"/>
            <ac:spMk id="3" creationId="{6BA93577-F28E-715B-1CBE-2CFF85CCF506}"/>
          </ac:spMkLst>
        </pc:spChg>
      </pc:sldChg>
      <pc:sldChg chg="addSp modSp new mod ord">
        <pc:chgData name="Wolf, Stacey" userId="a3d7962e-5cbb-4522-87a9-83892b7f6ac5" providerId="ADAL" clId="{BECBBB21-608C-4ECC-A730-2A84E4A62BE9}" dt="2022-09-21T13:29:39.912" v="5898" actId="1076"/>
        <pc:sldMkLst>
          <pc:docMk/>
          <pc:sldMk cId="3344092254" sldId="303"/>
        </pc:sldMkLst>
        <pc:spChg chg="mod">
          <ac:chgData name="Wolf, Stacey" userId="a3d7962e-5cbb-4522-87a9-83892b7f6ac5" providerId="ADAL" clId="{BECBBB21-608C-4ECC-A730-2A84E4A62BE9}" dt="2022-09-21T13:20:32.152" v="5007" actId="20577"/>
          <ac:spMkLst>
            <pc:docMk/>
            <pc:sldMk cId="3344092254" sldId="303"/>
            <ac:spMk id="2" creationId="{F9141A54-C4E4-23CE-DA7A-BC7FB4B018AC}"/>
          </ac:spMkLst>
        </pc:spChg>
        <pc:spChg chg="mod">
          <ac:chgData name="Wolf, Stacey" userId="a3d7962e-5cbb-4522-87a9-83892b7f6ac5" providerId="ADAL" clId="{BECBBB21-608C-4ECC-A730-2A84E4A62BE9}" dt="2022-09-21T13:29:39.912" v="5898" actId="1076"/>
          <ac:spMkLst>
            <pc:docMk/>
            <pc:sldMk cId="3344092254" sldId="303"/>
            <ac:spMk id="3" creationId="{7A730446-0DB5-88A5-8863-BAB027392DA3}"/>
          </ac:spMkLst>
        </pc:spChg>
        <pc:spChg chg="add mod">
          <ac:chgData name="Wolf, Stacey" userId="a3d7962e-5cbb-4522-87a9-83892b7f6ac5" providerId="ADAL" clId="{BECBBB21-608C-4ECC-A730-2A84E4A62BE9}" dt="2022-09-21T13:29:30.251" v="5897" actId="14100"/>
          <ac:spMkLst>
            <pc:docMk/>
            <pc:sldMk cId="3344092254" sldId="303"/>
            <ac:spMk id="7" creationId="{E3276AA9-85F9-29E3-27C4-05A82C0060E7}"/>
          </ac:spMkLst>
        </pc:spChg>
        <pc:picChg chg="add mod modCrop">
          <ac:chgData name="Wolf, Stacey" userId="a3d7962e-5cbb-4522-87a9-83892b7f6ac5" providerId="ADAL" clId="{BECBBB21-608C-4ECC-A730-2A84E4A62BE9}" dt="2022-09-21T13:28:52.710" v="5838" actId="732"/>
          <ac:picMkLst>
            <pc:docMk/>
            <pc:sldMk cId="3344092254" sldId="303"/>
            <ac:picMk id="6" creationId="{21F30390-8B3E-B9D8-7E07-1BE06726A7DB}"/>
          </ac:picMkLst>
        </pc:picChg>
      </pc:sldChg>
    </pc:docChg>
  </pc:docChgLst>
  <pc:docChgLst>
    <pc:chgData name="Wolf, Stacey" userId="a3d7962e-5cbb-4522-87a9-83892b7f6ac5" providerId="ADAL" clId="{A118DAB0-F52B-454B-B6E2-7D8231D107A3}"/>
    <pc:docChg chg="modSld modNotesMaster">
      <pc:chgData name="Wolf, Stacey" userId="a3d7962e-5cbb-4522-87a9-83892b7f6ac5" providerId="ADAL" clId="{A118DAB0-F52B-454B-B6E2-7D8231D107A3}" dt="2023-05-10T19:50:57.031" v="5" actId="255"/>
      <pc:docMkLst>
        <pc:docMk/>
      </pc:docMkLst>
      <pc:sldChg chg="modNotesTx">
        <pc:chgData name="Wolf, Stacey" userId="a3d7962e-5cbb-4522-87a9-83892b7f6ac5" providerId="ADAL" clId="{A118DAB0-F52B-454B-B6E2-7D8231D107A3}" dt="2023-05-10T19:50:19.141" v="3" actId="255"/>
        <pc:sldMkLst>
          <pc:docMk/>
          <pc:sldMk cId="2402882979" sldId="301"/>
        </pc:sldMkLst>
      </pc:sldChg>
      <pc:sldChg chg="modNotesTx">
        <pc:chgData name="Wolf, Stacey" userId="a3d7962e-5cbb-4522-87a9-83892b7f6ac5" providerId="ADAL" clId="{A118DAB0-F52B-454B-B6E2-7D8231D107A3}" dt="2023-05-10T19:50:08.872" v="2" actId="255"/>
        <pc:sldMkLst>
          <pc:docMk/>
          <pc:sldMk cId="569652938" sldId="315"/>
        </pc:sldMkLst>
      </pc:sldChg>
      <pc:sldChg chg="modNotesTx">
        <pc:chgData name="Wolf, Stacey" userId="a3d7962e-5cbb-4522-87a9-83892b7f6ac5" providerId="ADAL" clId="{A118DAB0-F52B-454B-B6E2-7D8231D107A3}" dt="2023-05-10T19:50:57.031" v="5" actId="255"/>
        <pc:sldMkLst>
          <pc:docMk/>
          <pc:sldMk cId="510381761" sldId="335"/>
        </pc:sldMkLst>
      </pc:sldChg>
      <pc:sldChg chg="modNotesTx">
        <pc:chgData name="Wolf, Stacey" userId="a3d7962e-5cbb-4522-87a9-83892b7f6ac5" providerId="ADAL" clId="{A118DAB0-F52B-454B-B6E2-7D8231D107A3}" dt="2023-05-10T19:50:29.643" v="4" actId="255"/>
        <pc:sldMkLst>
          <pc:docMk/>
          <pc:sldMk cId="710640852" sldId="347"/>
        </pc:sldMkLst>
      </pc:sldChg>
    </pc:docChg>
  </pc:docChgLst>
  <pc:docChgLst>
    <pc:chgData name="Wolf, Stacey" userId="a3d7962e-5cbb-4522-87a9-83892b7f6ac5" providerId="ADAL" clId="{F70DA6EF-1809-4AAC-9084-597445E02392}"/>
    <pc:docChg chg="undo redo custSel addSld delSld modSld sldOrd addMainMaster modMainMaster addSection modSection modNotesMaster">
      <pc:chgData name="Wolf, Stacey" userId="a3d7962e-5cbb-4522-87a9-83892b7f6ac5" providerId="ADAL" clId="{F70DA6EF-1809-4AAC-9084-597445E02392}" dt="2023-05-12T13:17:24.061" v="43828" actId="14100"/>
      <pc:docMkLst>
        <pc:docMk/>
      </pc:docMkLst>
      <pc:sldChg chg="del">
        <pc:chgData name="Wolf, Stacey" userId="a3d7962e-5cbb-4522-87a9-83892b7f6ac5" providerId="ADAL" clId="{F70DA6EF-1809-4AAC-9084-597445E02392}" dt="2023-04-14T19:43:44.036" v="77" actId="47"/>
        <pc:sldMkLst>
          <pc:docMk/>
          <pc:sldMk cId="325275001" sldId="256"/>
        </pc:sldMkLst>
      </pc:sldChg>
      <pc:sldChg chg="addSp delSp modSp mod ord setBg modClrScheme chgLayout modNotesTx">
        <pc:chgData name="Wolf, Stacey" userId="a3d7962e-5cbb-4522-87a9-83892b7f6ac5" providerId="ADAL" clId="{F70DA6EF-1809-4AAC-9084-597445E02392}" dt="2023-05-12T02:26:47" v="40956" actId="20577"/>
        <pc:sldMkLst>
          <pc:docMk/>
          <pc:sldMk cId="2080335352" sldId="257"/>
        </pc:sldMkLst>
        <pc:spChg chg="mod ord">
          <ac:chgData name="Wolf, Stacey" userId="a3d7962e-5cbb-4522-87a9-83892b7f6ac5" providerId="ADAL" clId="{F70DA6EF-1809-4AAC-9084-597445E02392}" dt="2023-04-14T20:20:39.144" v="1139" actId="26606"/>
          <ac:spMkLst>
            <pc:docMk/>
            <pc:sldMk cId="2080335352" sldId="257"/>
            <ac:spMk id="2" creationId="{928F2A47-1A82-FEF4-6677-66C0D7181690}"/>
          </ac:spMkLst>
        </pc:spChg>
        <pc:spChg chg="add del mod">
          <ac:chgData name="Wolf, Stacey" userId="a3d7962e-5cbb-4522-87a9-83892b7f6ac5" providerId="ADAL" clId="{F70DA6EF-1809-4AAC-9084-597445E02392}" dt="2023-04-14T19:45:47.903" v="81"/>
          <ac:spMkLst>
            <pc:docMk/>
            <pc:sldMk cId="2080335352" sldId="257"/>
            <ac:spMk id="3" creationId="{B4BAC213-6F8D-1AC7-76ED-7F5C64E0898F}"/>
          </ac:spMkLst>
        </pc:spChg>
        <pc:spChg chg="add">
          <ac:chgData name="Wolf, Stacey" userId="a3d7962e-5cbb-4522-87a9-83892b7f6ac5" providerId="ADAL" clId="{F70DA6EF-1809-4AAC-9084-597445E02392}" dt="2023-04-14T20:20:39.144" v="1139" actId="26606"/>
          <ac:spMkLst>
            <pc:docMk/>
            <pc:sldMk cId="2080335352" sldId="257"/>
            <ac:spMk id="11" creationId="{42A4FC2C-047E-45A5-965D-8E1E3BF09BC6}"/>
          </ac:spMkLst>
        </pc:spChg>
        <pc:spChg chg="add del">
          <ac:chgData name="Wolf, Stacey" userId="a3d7962e-5cbb-4522-87a9-83892b7f6ac5" providerId="ADAL" clId="{F70DA6EF-1809-4AAC-9084-597445E02392}" dt="2023-04-14T19:47:47.147" v="86" actId="26606"/>
          <ac:spMkLst>
            <pc:docMk/>
            <pc:sldMk cId="2080335352" sldId="257"/>
            <ac:spMk id="14" creationId="{42A4FC2C-047E-45A5-965D-8E1E3BF09BC6}"/>
          </ac:spMkLst>
        </pc:spChg>
        <pc:picChg chg="mod">
          <ac:chgData name="Wolf, Stacey" userId="a3d7962e-5cbb-4522-87a9-83892b7f6ac5" providerId="ADAL" clId="{F70DA6EF-1809-4AAC-9084-597445E02392}" dt="2023-04-14T20:20:39.144" v="1139" actId="26606"/>
          <ac:picMkLst>
            <pc:docMk/>
            <pc:sldMk cId="2080335352" sldId="257"/>
            <ac:picMk id="9" creationId="{232E89B2-FD37-0D7A-2FBB-BA2B18A4E152}"/>
          </ac:picMkLst>
        </pc:picChg>
      </pc:sldChg>
      <pc:sldChg chg="delSp modSp mod ord modShow modNotesTx">
        <pc:chgData name="Wolf, Stacey" userId="a3d7962e-5cbb-4522-87a9-83892b7f6ac5" providerId="ADAL" clId="{F70DA6EF-1809-4AAC-9084-597445E02392}" dt="2023-05-12T02:47:55.851" v="41692" actId="403"/>
        <pc:sldMkLst>
          <pc:docMk/>
          <pc:sldMk cId="1775458998" sldId="258"/>
        </pc:sldMkLst>
        <pc:spChg chg="mod">
          <ac:chgData name="Wolf, Stacey" userId="a3d7962e-5cbb-4522-87a9-83892b7f6ac5" providerId="ADAL" clId="{F70DA6EF-1809-4AAC-9084-597445E02392}" dt="2023-04-14T19:44:56.416" v="78"/>
          <ac:spMkLst>
            <pc:docMk/>
            <pc:sldMk cId="1775458998" sldId="258"/>
            <ac:spMk id="2" creationId="{85799DEE-EE65-E05A-420E-C497744A970D}"/>
          </ac:spMkLst>
        </pc:spChg>
        <pc:spChg chg="del">
          <ac:chgData name="Wolf, Stacey" userId="a3d7962e-5cbb-4522-87a9-83892b7f6ac5" providerId="ADAL" clId="{F70DA6EF-1809-4AAC-9084-597445E02392}" dt="2023-05-12T02:32:27.462" v="41096" actId="478"/>
          <ac:spMkLst>
            <pc:docMk/>
            <pc:sldMk cId="1775458998" sldId="258"/>
            <ac:spMk id="7" creationId="{7A0D249C-4465-BA0B-7AA9-D89DA48D21B7}"/>
          </ac:spMkLst>
        </pc:spChg>
        <pc:spChg chg="mod">
          <ac:chgData name="Wolf, Stacey" userId="a3d7962e-5cbb-4522-87a9-83892b7f6ac5" providerId="ADAL" clId="{F70DA6EF-1809-4AAC-9084-597445E02392}" dt="2023-05-12T02:47:55.851" v="41692" actId="403"/>
          <ac:spMkLst>
            <pc:docMk/>
            <pc:sldMk cId="1775458998" sldId="258"/>
            <ac:spMk id="8" creationId="{4858B714-4BB4-3704-4864-5040352496AC}"/>
          </ac:spMkLst>
        </pc:spChg>
        <pc:picChg chg="mod">
          <ac:chgData name="Wolf, Stacey" userId="a3d7962e-5cbb-4522-87a9-83892b7f6ac5" providerId="ADAL" clId="{F70DA6EF-1809-4AAC-9084-597445E02392}" dt="2023-05-12T02:32:36.726" v="41099" actId="1076"/>
          <ac:picMkLst>
            <pc:docMk/>
            <pc:sldMk cId="1775458998" sldId="258"/>
            <ac:picMk id="3" creationId="{C82477A0-D31C-9F77-FE9C-9177AD8AC399}"/>
          </ac:picMkLst>
        </pc:picChg>
        <pc:picChg chg="del">
          <ac:chgData name="Wolf, Stacey" userId="a3d7962e-5cbb-4522-87a9-83892b7f6ac5" providerId="ADAL" clId="{F70DA6EF-1809-4AAC-9084-597445E02392}" dt="2023-05-12T02:32:25.290" v="41095" actId="478"/>
          <ac:picMkLst>
            <pc:docMk/>
            <pc:sldMk cId="1775458998" sldId="258"/>
            <ac:picMk id="6" creationId="{9F676CDB-B0BF-7988-D8CA-372BE795E649}"/>
          </ac:picMkLst>
        </pc:picChg>
      </pc:sldChg>
      <pc:sldChg chg="modSp mod ord modShow modNotesTx">
        <pc:chgData name="Wolf, Stacey" userId="a3d7962e-5cbb-4522-87a9-83892b7f6ac5" providerId="ADAL" clId="{F70DA6EF-1809-4AAC-9084-597445E02392}" dt="2023-05-12T02:53:24.906" v="41777" actId="208"/>
        <pc:sldMkLst>
          <pc:docMk/>
          <pc:sldMk cId="2260519369" sldId="259"/>
        </pc:sldMkLst>
        <pc:spChg chg="mod">
          <ac:chgData name="Wolf, Stacey" userId="a3d7962e-5cbb-4522-87a9-83892b7f6ac5" providerId="ADAL" clId="{F70DA6EF-1809-4AAC-9084-597445E02392}" dt="2023-04-14T19:44:56.416" v="78"/>
          <ac:spMkLst>
            <pc:docMk/>
            <pc:sldMk cId="2260519369" sldId="259"/>
            <ac:spMk id="2" creationId="{7B6997B8-8C63-322B-1CC7-9CDF3E45DAE1}"/>
          </ac:spMkLst>
        </pc:spChg>
        <pc:spChg chg="mod">
          <ac:chgData name="Wolf, Stacey" userId="a3d7962e-5cbb-4522-87a9-83892b7f6ac5" providerId="ADAL" clId="{F70DA6EF-1809-4AAC-9084-597445E02392}" dt="2023-05-12T02:53:24.906" v="41777" actId="208"/>
          <ac:spMkLst>
            <pc:docMk/>
            <pc:sldMk cId="2260519369" sldId="259"/>
            <ac:spMk id="5" creationId="{F30A7B96-0768-DB1D-78A6-73F295E39844}"/>
          </ac:spMkLst>
        </pc:spChg>
        <pc:picChg chg="mod">
          <ac:chgData name="Wolf, Stacey" userId="a3d7962e-5cbb-4522-87a9-83892b7f6ac5" providerId="ADAL" clId="{F70DA6EF-1809-4AAC-9084-597445E02392}" dt="2023-05-12T02:53:10.491" v="41770" actId="14100"/>
          <ac:picMkLst>
            <pc:docMk/>
            <pc:sldMk cId="2260519369" sldId="259"/>
            <ac:picMk id="4" creationId="{1D5C1EFC-1D26-355D-683E-7DD5168F9925}"/>
          </ac:picMkLst>
        </pc:picChg>
      </pc:sldChg>
      <pc:sldChg chg="modSp mod ord modShow modNotesTx">
        <pc:chgData name="Wolf, Stacey" userId="a3d7962e-5cbb-4522-87a9-83892b7f6ac5" providerId="ADAL" clId="{F70DA6EF-1809-4AAC-9084-597445E02392}" dt="2023-05-12T02:53:03.511" v="41768" actId="208"/>
        <pc:sldMkLst>
          <pc:docMk/>
          <pc:sldMk cId="191874021" sldId="260"/>
        </pc:sldMkLst>
        <pc:spChg chg="mod">
          <ac:chgData name="Wolf, Stacey" userId="a3d7962e-5cbb-4522-87a9-83892b7f6ac5" providerId="ADAL" clId="{F70DA6EF-1809-4AAC-9084-597445E02392}" dt="2023-04-14T19:44:56.416" v="78"/>
          <ac:spMkLst>
            <pc:docMk/>
            <pc:sldMk cId="191874021" sldId="260"/>
            <ac:spMk id="2" creationId="{E3C07410-1487-CFA0-70B7-0CABE761AB0C}"/>
          </ac:spMkLst>
        </pc:spChg>
        <pc:spChg chg="mod">
          <ac:chgData name="Wolf, Stacey" userId="a3d7962e-5cbb-4522-87a9-83892b7f6ac5" providerId="ADAL" clId="{F70DA6EF-1809-4AAC-9084-597445E02392}" dt="2023-05-12T02:53:03.511" v="41768" actId="208"/>
          <ac:spMkLst>
            <pc:docMk/>
            <pc:sldMk cId="191874021" sldId="260"/>
            <ac:spMk id="7" creationId="{291AF526-DE16-68CF-2DA7-828FAAFE74D8}"/>
          </ac:spMkLst>
        </pc:spChg>
        <pc:picChg chg="mod">
          <ac:chgData name="Wolf, Stacey" userId="a3d7962e-5cbb-4522-87a9-83892b7f6ac5" providerId="ADAL" clId="{F70DA6EF-1809-4AAC-9084-597445E02392}" dt="2023-05-12T02:52:53.207" v="41764" actId="14100"/>
          <ac:picMkLst>
            <pc:docMk/>
            <pc:sldMk cId="191874021" sldId="260"/>
            <ac:picMk id="9" creationId="{352DF8DC-0EF8-12F2-5E0C-4CD6AD7F5055}"/>
          </ac:picMkLst>
        </pc:picChg>
      </pc:sldChg>
      <pc:sldChg chg="modSp mod ord modShow modNotesTx">
        <pc:chgData name="Wolf, Stacey" userId="a3d7962e-5cbb-4522-87a9-83892b7f6ac5" providerId="ADAL" clId="{F70DA6EF-1809-4AAC-9084-597445E02392}" dt="2023-05-12T02:55:16.947" v="41815" actId="208"/>
        <pc:sldMkLst>
          <pc:docMk/>
          <pc:sldMk cId="2718529092" sldId="261"/>
        </pc:sldMkLst>
        <pc:spChg chg="mod">
          <ac:chgData name="Wolf, Stacey" userId="a3d7962e-5cbb-4522-87a9-83892b7f6ac5" providerId="ADAL" clId="{F70DA6EF-1809-4AAC-9084-597445E02392}" dt="2023-04-14T19:44:56.416" v="78"/>
          <ac:spMkLst>
            <pc:docMk/>
            <pc:sldMk cId="2718529092" sldId="261"/>
            <ac:spMk id="2" creationId="{ED7E5FD6-FB8B-FF4D-124B-612E2D005EBF}"/>
          </ac:spMkLst>
        </pc:spChg>
        <pc:spChg chg="mod">
          <ac:chgData name="Wolf, Stacey" userId="a3d7962e-5cbb-4522-87a9-83892b7f6ac5" providerId="ADAL" clId="{F70DA6EF-1809-4AAC-9084-597445E02392}" dt="2023-05-12T02:55:16.947" v="41815" actId="208"/>
          <ac:spMkLst>
            <pc:docMk/>
            <pc:sldMk cId="2718529092" sldId="261"/>
            <ac:spMk id="4" creationId="{922EA6F3-7ACA-A70D-DECE-E1C9423A7096}"/>
          </ac:spMkLst>
        </pc:spChg>
        <pc:picChg chg="mod">
          <ac:chgData name="Wolf, Stacey" userId="a3d7962e-5cbb-4522-87a9-83892b7f6ac5" providerId="ADAL" clId="{F70DA6EF-1809-4AAC-9084-597445E02392}" dt="2023-05-12T02:55:07.086" v="41811" actId="14100"/>
          <ac:picMkLst>
            <pc:docMk/>
            <pc:sldMk cId="2718529092" sldId="261"/>
            <ac:picMk id="7" creationId="{152748F1-EDA9-E820-730B-691A779D3876}"/>
          </ac:picMkLst>
        </pc:picChg>
      </pc:sldChg>
      <pc:sldChg chg="modSp mod ord modShow modNotesTx">
        <pc:chgData name="Wolf, Stacey" userId="a3d7962e-5cbb-4522-87a9-83892b7f6ac5" providerId="ADAL" clId="{F70DA6EF-1809-4AAC-9084-597445E02392}" dt="2023-05-12T02:55:33.011" v="41821" actId="208"/>
        <pc:sldMkLst>
          <pc:docMk/>
          <pc:sldMk cId="442467388" sldId="262"/>
        </pc:sldMkLst>
        <pc:spChg chg="mod">
          <ac:chgData name="Wolf, Stacey" userId="a3d7962e-5cbb-4522-87a9-83892b7f6ac5" providerId="ADAL" clId="{F70DA6EF-1809-4AAC-9084-597445E02392}" dt="2023-04-14T19:44:56.416" v="78"/>
          <ac:spMkLst>
            <pc:docMk/>
            <pc:sldMk cId="442467388" sldId="262"/>
            <ac:spMk id="2" creationId="{668C88E3-57B9-5069-D3CB-B9CF4685A9FD}"/>
          </ac:spMkLst>
        </pc:spChg>
        <pc:spChg chg="mod">
          <ac:chgData name="Wolf, Stacey" userId="a3d7962e-5cbb-4522-87a9-83892b7f6ac5" providerId="ADAL" clId="{F70DA6EF-1809-4AAC-9084-597445E02392}" dt="2023-05-12T02:55:33.011" v="41821" actId="208"/>
          <ac:spMkLst>
            <pc:docMk/>
            <pc:sldMk cId="442467388" sldId="262"/>
            <ac:spMk id="5" creationId="{EDC59101-5017-BE5C-F2E0-45F57B3099AF}"/>
          </ac:spMkLst>
        </pc:spChg>
        <pc:picChg chg="mod">
          <ac:chgData name="Wolf, Stacey" userId="a3d7962e-5cbb-4522-87a9-83892b7f6ac5" providerId="ADAL" clId="{F70DA6EF-1809-4AAC-9084-597445E02392}" dt="2023-05-12T02:55:24.061" v="41817" actId="14100"/>
          <ac:picMkLst>
            <pc:docMk/>
            <pc:sldMk cId="442467388" sldId="262"/>
            <ac:picMk id="8" creationId="{ABBF687A-0815-78EC-299A-8133F170BA6B}"/>
          </ac:picMkLst>
        </pc:picChg>
      </pc:sldChg>
      <pc:sldChg chg="modSp mod ord modShow modNotesTx">
        <pc:chgData name="Wolf, Stacey" userId="a3d7962e-5cbb-4522-87a9-83892b7f6ac5" providerId="ADAL" clId="{F70DA6EF-1809-4AAC-9084-597445E02392}" dt="2023-05-12T02:56:24.400" v="41832" actId="208"/>
        <pc:sldMkLst>
          <pc:docMk/>
          <pc:sldMk cId="1922558415" sldId="263"/>
        </pc:sldMkLst>
        <pc:spChg chg="mod">
          <ac:chgData name="Wolf, Stacey" userId="a3d7962e-5cbb-4522-87a9-83892b7f6ac5" providerId="ADAL" clId="{F70DA6EF-1809-4AAC-9084-597445E02392}" dt="2023-04-14T19:44:56.416" v="78"/>
          <ac:spMkLst>
            <pc:docMk/>
            <pc:sldMk cId="1922558415" sldId="263"/>
            <ac:spMk id="2" creationId="{2CBF35EB-E825-B097-5778-53AE69F42F4A}"/>
          </ac:spMkLst>
        </pc:spChg>
        <pc:spChg chg="mod">
          <ac:chgData name="Wolf, Stacey" userId="a3d7962e-5cbb-4522-87a9-83892b7f6ac5" providerId="ADAL" clId="{F70DA6EF-1809-4AAC-9084-597445E02392}" dt="2023-05-12T02:56:24.400" v="41832" actId="208"/>
          <ac:spMkLst>
            <pc:docMk/>
            <pc:sldMk cId="1922558415" sldId="263"/>
            <ac:spMk id="6" creationId="{5CD07391-E55C-70AD-4CF0-63DCA89BFAC2}"/>
          </ac:spMkLst>
        </pc:spChg>
        <pc:picChg chg="mod">
          <ac:chgData name="Wolf, Stacey" userId="a3d7962e-5cbb-4522-87a9-83892b7f6ac5" providerId="ADAL" clId="{F70DA6EF-1809-4AAC-9084-597445E02392}" dt="2023-05-12T02:56:19.546" v="41830" actId="1076"/>
          <ac:picMkLst>
            <pc:docMk/>
            <pc:sldMk cId="1922558415" sldId="263"/>
            <ac:picMk id="4" creationId="{D5D31832-E1A7-48B4-0BD1-5424CABFBA16}"/>
          </ac:picMkLst>
        </pc:picChg>
      </pc:sldChg>
      <pc:sldChg chg="modSp mod ord modShow modNotesTx">
        <pc:chgData name="Wolf, Stacey" userId="a3d7962e-5cbb-4522-87a9-83892b7f6ac5" providerId="ADAL" clId="{F70DA6EF-1809-4AAC-9084-597445E02392}" dt="2023-05-12T02:56:53.981" v="41838" actId="403"/>
        <pc:sldMkLst>
          <pc:docMk/>
          <pc:sldMk cId="4220487583" sldId="264"/>
        </pc:sldMkLst>
        <pc:spChg chg="mod">
          <ac:chgData name="Wolf, Stacey" userId="a3d7962e-5cbb-4522-87a9-83892b7f6ac5" providerId="ADAL" clId="{F70DA6EF-1809-4AAC-9084-597445E02392}" dt="2023-04-14T19:44:56.416" v="78"/>
          <ac:spMkLst>
            <pc:docMk/>
            <pc:sldMk cId="4220487583" sldId="264"/>
            <ac:spMk id="2" creationId="{89570328-C2A2-67FC-61DE-313D17B371D1}"/>
          </ac:spMkLst>
        </pc:spChg>
        <pc:spChg chg="mod">
          <ac:chgData name="Wolf, Stacey" userId="a3d7962e-5cbb-4522-87a9-83892b7f6ac5" providerId="ADAL" clId="{F70DA6EF-1809-4AAC-9084-597445E02392}" dt="2023-05-12T02:56:53.981" v="41838" actId="403"/>
          <ac:spMkLst>
            <pc:docMk/>
            <pc:sldMk cId="4220487583" sldId="264"/>
            <ac:spMk id="9" creationId="{FEE2546C-1BAB-66C3-6E14-12AB601BA036}"/>
          </ac:spMkLst>
        </pc:spChg>
      </pc:sldChg>
      <pc:sldChg chg="modSp mod ord modShow modNotesTx">
        <pc:chgData name="Wolf, Stacey" userId="a3d7962e-5cbb-4522-87a9-83892b7f6ac5" providerId="ADAL" clId="{F70DA6EF-1809-4AAC-9084-597445E02392}" dt="2023-05-12T03:00:50.079" v="41906" actId="20577"/>
        <pc:sldMkLst>
          <pc:docMk/>
          <pc:sldMk cId="332709930" sldId="265"/>
        </pc:sldMkLst>
        <pc:spChg chg="mod">
          <ac:chgData name="Wolf, Stacey" userId="a3d7962e-5cbb-4522-87a9-83892b7f6ac5" providerId="ADAL" clId="{F70DA6EF-1809-4AAC-9084-597445E02392}" dt="2023-05-12T02:58:07.657" v="41861" actId="403"/>
          <ac:spMkLst>
            <pc:docMk/>
            <pc:sldMk cId="332709930" sldId="265"/>
            <ac:spMk id="2" creationId="{6C263651-2D75-19A0-F8CF-D627864A1058}"/>
          </ac:spMkLst>
        </pc:spChg>
        <pc:spChg chg="mod">
          <ac:chgData name="Wolf, Stacey" userId="a3d7962e-5cbb-4522-87a9-83892b7f6ac5" providerId="ADAL" clId="{F70DA6EF-1809-4AAC-9084-597445E02392}" dt="2023-04-14T19:44:56.416" v="78"/>
          <ac:spMkLst>
            <pc:docMk/>
            <pc:sldMk cId="332709930" sldId="265"/>
            <ac:spMk id="4" creationId="{7151DC46-7D6E-3C5C-6DF9-3AB8862AFF59}"/>
          </ac:spMkLst>
        </pc:spChg>
        <pc:picChg chg="mod ord">
          <ac:chgData name="Wolf, Stacey" userId="a3d7962e-5cbb-4522-87a9-83892b7f6ac5" providerId="ADAL" clId="{F70DA6EF-1809-4AAC-9084-597445E02392}" dt="2023-05-12T02:58:30.084" v="41866" actId="170"/>
          <ac:picMkLst>
            <pc:docMk/>
            <pc:sldMk cId="332709930" sldId="265"/>
            <ac:picMk id="3" creationId="{31948735-3179-86C1-2FAC-8480C624A1BF}"/>
          </ac:picMkLst>
        </pc:picChg>
        <pc:picChg chg="mod">
          <ac:chgData name="Wolf, Stacey" userId="a3d7962e-5cbb-4522-87a9-83892b7f6ac5" providerId="ADAL" clId="{F70DA6EF-1809-4AAC-9084-597445E02392}" dt="2023-05-12T02:58:24.697" v="41865" actId="1076"/>
          <ac:picMkLst>
            <pc:docMk/>
            <pc:sldMk cId="332709930" sldId="265"/>
            <ac:picMk id="5" creationId="{01851486-224C-4939-90EC-5818F07A60F7}"/>
          </ac:picMkLst>
        </pc:picChg>
      </pc:sldChg>
      <pc:sldChg chg="modSp mod ord modShow modNotesTx">
        <pc:chgData name="Wolf, Stacey" userId="a3d7962e-5cbb-4522-87a9-83892b7f6ac5" providerId="ADAL" clId="{F70DA6EF-1809-4AAC-9084-597445E02392}" dt="2023-05-12T02:59:14.198" v="41884" actId="403"/>
        <pc:sldMkLst>
          <pc:docMk/>
          <pc:sldMk cId="2534685124" sldId="266"/>
        </pc:sldMkLst>
        <pc:spChg chg="mod">
          <ac:chgData name="Wolf, Stacey" userId="a3d7962e-5cbb-4522-87a9-83892b7f6ac5" providerId="ADAL" clId="{F70DA6EF-1809-4AAC-9084-597445E02392}" dt="2023-05-12T02:59:14.198" v="41884" actId="403"/>
          <ac:spMkLst>
            <pc:docMk/>
            <pc:sldMk cId="2534685124" sldId="266"/>
            <ac:spMk id="2" creationId="{7E58944C-016B-9A4C-FABD-9FDA329DA2C3}"/>
          </ac:spMkLst>
        </pc:spChg>
        <pc:spChg chg="mod">
          <ac:chgData name="Wolf, Stacey" userId="a3d7962e-5cbb-4522-87a9-83892b7f6ac5" providerId="ADAL" clId="{F70DA6EF-1809-4AAC-9084-597445E02392}" dt="2023-04-14T19:44:56.416" v="78"/>
          <ac:spMkLst>
            <pc:docMk/>
            <pc:sldMk cId="2534685124" sldId="266"/>
            <ac:spMk id="4" creationId="{17593D0D-712F-B94C-074B-8C1E5C69ECA8}"/>
          </ac:spMkLst>
        </pc:spChg>
      </pc:sldChg>
      <pc:sldChg chg="modSp mod ord modShow modNotesTx">
        <pc:chgData name="Wolf, Stacey" userId="a3d7962e-5cbb-4522-87a9-83892b7f6ac5" providerId="ADAL" clId="{F70DA6EF-1809-4AAC-9084-597445E02392}" dt="2023-05-12T02:53:48.445" v="41783" actId="14100"/>
        <pc:sldMkLst>
          <pc:docMk/>
          <pc:sldMk cId="144677269" sldId="267"/>
        </pc:sldMkLst>
        <pc:spChg chg="mod">
          <ac:chgData name="Wolf, Stacey" userId="a3d7962e-5cbb-4522-87a9-83892b7f6ac5" providerId="ADAL" clId="{F70DA6EF-1809-4AAC-9084-597445E02392}" dt="2023-04-14T19:44:56.416" v="78"/>
          <ac:spMkLst>
            <pc:docMk/>
            <pc:sldMk cId="144677269" sldId="267"/>
            <ac:spMk id="2" creationId="{0D42F34A-C3FE-ADDB-37FF-2967D3C4E247}"/>
          </ac:spMkLst>
        </pc:spChg>
        <pc:spChg chg="mod">
          <ac:chgData name="Wolf, Stacey" userId="a3d7962e-5cbb-4522-87a9-83892b7f6ac5" providerId="ADAL" clId="{F70DA6EF-1809-4AAC-9084-597445E02392}" dt="2023-05-12T02:53:48.445" v="41783" actId="14100"/>
          <ac:spMkLst>
            <pc:docMk/>
            <pc:sldMk cId="144677269" sldId="267"/>
            <ac:spMk id="4" creationId="{7F794B7F-8BB9-1D59-B2A9-815D53D510EE}"/>
          </ac:spMkLst>
        </pc:spChg>
        <pc:picChg chg="mod">
          <ac:chgData name="Wolf, Stacey" userId="a3d7962e-5cbb-4522-87a9-83892b7f6ac5" providerId="ADAL" clId="{F70DA6EF-1809-4AAC-9084-597445E02392}" dt="2023-05-12T02:53:35.249" v="41779" actId="14100"/>
          <ac:picMkLst>
            <pc:docMk/>
            <pc:sldMk cId="144677269" sldId="267"/>
            <ac:picMk id="3" creationId="{AEBD26C3-7F85-B47C-FF1D-EF1481965E0D}"/>
          </ac:picMkLst>
        </pc:picChg>
      </pc:sldChg>
      <pc:sldChg chg="modSp mod ord modShow modNotesTx">
        <pc:chgData name="Wolf, Stacey" userId="a3d7962e-5cbb-4522-87a9-83892b7f6ac5" providerId="ADAL" clId="{F70DA6EF-1809-4AAC-9084-597445E02392}" dt="2023-05-12T02:54:07.537" v="41794" actId="208"/>
        <pc:sldMkLst>
          <pc:docMk/>
          <pc:sldMk cId="1770768704" sldId="268"/>
        </pc:sldMkLst>
        <pc:spChg chg="mod">
          <ac:chgData name="Wolf, Stacey" userId="a3d7962e-5cbb-4522-87a9-83892b7f6ac5" providerId="ADAL" clId="{F70DA6EF-1809-4AAC-9084-597445E02392}" dt="2023-04-14T19:44:56.416" v="78"/>
          <ac:spMkLst>
            <pc:docMk/>
            <pc:sldMk cId="1770768704" sldId="268"/>
            <ac:spMk id="2" creationId="{DE519C52-83B0-3672-FAA1-415154262F99}"/>
          </ac:spMkLst>
        </pc:spChg>
        <pc:spChg chg="mod">
          <ac:chgData name="Wolf, Stacey" userId="a3d7962e-5cbb-4522-87a9-83892b7f6ac5" providerId="ADAL" clId="{F70DA6EF-1809-4AAC-9084-597445E02392}" dt="2023-05-12T02:54:07.537" v="41794" actId="208"/>
          <ac:spMkLst>
            <pc:docMk/>
            <pc:sldMk cId="1770768704" sldId="268"/>
            <ac:spMk id="4" creationId="{71AD09B4-B355-85D3-4F9D-34AB10DC09C9}"/>
          </ac:spMkLst>
        </pc:spChg>
        <pc:picChg chg="mod">
          <ac:chgData name="Wolf, Stacey" userId="a3d7962e-5cbb-4522-87a9-83892b7f6ac5" providerId="ADAL" clId="{F70DA6EF-1809-4AAC-9084-597445E02392}" dt="2023-05-12T02:53:56.142" v="41785" actId="14100"/>
          <ac:picMkLst>
            <pc:docMk/>
            <pc:sldMk cId="1770768704" sldId="268"/>
            <ac:picMk id="3" creationId="{8844F0A9-4166-D367-E2C8-EB73FB401FCD}"/>
          </ac:picMkLst>
        </pc:picChg>
      </pc:sldChg>
      <pc:sldChg chg="modSp mod ord modShow modNotesTx">
        <pc:chgData name="Wolf, Stacey" userId="a3d7962e-5cbb-4522-87a9-83892b7f6ac5" providerId="ADAL" clId="{F70DA6EF-1809-4AAC-9084-597445E02392}" dt="2023-05-12T02:54:25.045" v="41800" actId="208"/>
        <pc:sldMkLst>
          <pc:docMk/>
          <pc:sldMk cId="4110410848" sldId="269"/>
        </pc:sldMkLst>
        <pc:spChg chg="mod">
          <ac:chgData name="Wolf, Stacey" userId="a3d7962e-5cbb-4522-87a9-83892b7f6ac5" providerId="ADAL" clId="{F70DA6EF-1809-4AAC-9084-597445E02392}" dt="2023-04-14T19:44:56.416" v="78"/>
          <ac:spMkLst>
            <pc:docMk/>
            <pc:sldMk cId="4110410848" sldId="269"/>
            <ac:spMk id="2" creationId="{AA142515-5A7D-CCA9-1ABB-E6D94078FCE8}"/>
          </ac:spMkLst>
        </pc:spChg>
        <pc:spChg chg="mod">
          <ac:chgData name="Wolf, Stacey" userId="a3d7962e-5cbb-4522-87a9-83892b7f6ac5" providerId="ADAL" clId="{F70DA6EF-1809-4AAC-9084-597445E02392}" dt="2023-05-12T02:54:25.045" v="41800" actId="208"/>
          <ac:spMkLst>
            <pc:docMk/>
            <pc:sldMk cId="4110410848" sldId="269"/>
            <ac:spMk id="4" creationId="{2C684E0B-C6C0-48CC-EEB0-C36E7B0021DB}"/>
          </ac:spMkLst>
        </pc:spChg>
        <pc:picChg chg="mod">
          <ac:chgData name="Wolf, Stacey" userId="a3d7962e-5cbb-4522-87a9-83892b7f6ac5" providerId="ADAL" clId="{F70DA6EF-1809-4AAC-9084-597445E02392}" dt="2023-05-12T02:54:14.775" v="41796" actId="14100"/>
          <ac:picMkLst>
            <pc:docMk/>
            <pc:sldMk cId="4110410848" sldId="269"/>
            <ac:picMk id="3" creationId="{F8A2FD7F-A511-9C85-5A5D-735E7B904CC5}"/>
          </ac:picMkLst>
        </pc:picChg>
      </pc:sldChg>
      <pc:sldChg chg="delSp modSp mod modClrScheme chgLayout modNotesTx">
        <pc:chgData name="Wolf, Stacey" userId="a3d7962e-5cbb-4522-87a9-83892b7f6ac5" providerId="ADAL" clId="{F70DA6EF-1809-4AAC-9084-597445E02392}" dt="2023-05-11T15:34:47.269" v="28760" actId="403"/>
        <pc:sldMkLst>
          <pc:docMk/>
          <pc:sldMk cId="2810814748" sldId="270"/>
        </pc:sldMkLst>
        <pc:spChg chg="mod ord">
          <ac:chgData name="Wolf, Stacey" userId="a3d7962e-5cbb-4522-87a9-83892b7f6ac5" providerId="ADAL" clId="{F70DA6EF-1809-4AAC-9084-597445E02392}" dt="2023-04-17T18:53:52.527" v="3886" actId="403"/>
          <ac:spMkLst>
            <pc:docMk/>
            <pc:sldMk cId="2810814748" sldId="270"/>
            <ac:spMk id="2" creationId="{8B37B141-E090-EC53-DBE4-29CAFD80693C}"/>
          </ac:spMkLst>
        </pc:spChg>
        <pc:spChg chg="del mod">
          <ac:chgData name="Wolf, Stacey" userId="a3d7962e-5cbb-4522-87a9-83892b7f6ac5" providerId="ADAL" clId="{F70DA6EF-1809-4AAC-9084-597445E02392}" dt="2023-04-17T18:53:49.142" v="3884" actId="700"/>
          <ac:spMkLst>
            <pc:docMk/>
            <pc:sldMk cId="2810814748" sldId="270"/>
            <ac:spMk id="3" creationId="{8B7DBD2E-A88D-E990-F3BC-D9E4C564E0A4}"/>
          </ac:spMkLst>
        </pc:spChg>
        <pc:spChg chg="mod ord">
          <ac:chgData name="Wolf, Stacey" userId="a3d7962e-5cbb-4522-87a9-83892b7f6ac5" providerId="ADAL" clId="{F70DA6EF-1809-4AAC-9084-597445E02392}" dt="2023-04-17T18:53:49.142" v="3884" actId="700"/>
          <ac:spMkLst>
            <pc:docMk/>
            <pc:sldMk cId="2810814748" sldId="270"/>
            <ac:spMk id="4" creationId="{8FB6A30D-51A1-0D55-34D5-C035A7217C2F}"/>
          </ac:spMkLst>
        </pc:spChg>
      </pc:sldChg>
      <pc:sldChg chg="addSp delSp modSp mod modNotesTx">
        <pc:chgData name="Wolf, Stacey" userId="a3d7962e-5cbb-4522-87a9-83892b7f6ac5" providerId="ADAL" clId="{F70DA6EF-1809-4AAC-9084-597445E02392}" dt="2023-05-12T12:47:06.737" v="42277" actId="20577"/>
        <pc:sldMkLst>
          <pc:docMk/>
          <pc:sldMk cId="2854374086" sldId="271"/>
        </pc:sldMkLst>
        <pc:spChg chg="mod">
          <ac:chgData name="Wolf, Stacey" userId="a3d7962e-5cbb-4522-87a9-83892b7f6ac5" providerId="ADAL" clId="{F70DA6EF-1809-4AAC-9084-597445E02392}" dt="2023-04-25T18:19:04.705" v="6603" actId="122"/>
          <ac:spMkLst>
            <pc:docMk/>
            <pc:sldMk cId="2854374086" sldId="271"/>
            <ac:spMk id="2" creationId="{9FD686D6-D1AA-7D7F-DF68-60192E3C69F4}"/>
          </ac:spMkLst>
        </pc:spChg>
        <pc:spChg chg="del">
          <ac:chgData name="Wolf, Stacey" userId="a3d7962e-5cbb-4522-87a9-83892b7f6ac5" providerId="ADAL" clId="{F70DA6EF-1809-4AAC-9084-597445E02392}" dt="2023-04-24T20:03:13.637" v="5154" actId="478"/>
          <ac:spMkLst>
            <pc:docMk/>
            <pc:sldMk cId="2854374086" sldId="271"/>
            <ac:spMk id="3" creationId="{B7D3749F-B04F-9DFB-CD84-617557960359}"/>
          </ac:spMkLst>
        </pc:spChg>
        <pc:spChg chg="mod">
          <ac:chgData name="Wolf, Stacey" userId="a3d7962e-5cbb-4522-87a9-83892b7f6ac5" providerId="ADAL" clId="{F70DA6EF-1809-4AAC-9084-597445E02392}" dt="2023-04-14T19:44:56.416" v="78"/>
          <ac:spMkLst>
            <pc:docMk/>
            <pc:sldMk cId="2854374086" sldId="271"/>
            <ac:spMk id="4" creationId="{24F81CC4-E9D7-5BCA-7DC7-20F4B81DF9F6}"/>
          </ac:spMkLst>
        </pc:spChg>
        <pc:spChg chg="add del mod">
          <ac:chgData name="Wolf, Stacey" userId="a3d7962e-5cbb-4522-87a9-83892b7f6ac5" providerId="ADAL" clId="{F70DA6EF-1809-4AAC-9084-597445E02392}" dt="2023-04-24T20:07:24.506" v="5296" actId="22"/>
          <ac:spMkLst>
            <pc:docMk/>
            <pc:sldMk cId="2854374086" sldId="271"/>
            <ac:spMk id="6" creationId="{91BBE22E-DEFF-8981-E997-40031E1E844B}"/>
          </ac:spMkLst>
        </pc:spChg>
        <pc:spChg chg="add mod">
          <ac:chgData name="Wolf, Stacey" userId="a3d7962e-5cbb-4522-87a9-83892b7f6ac5" providerId="ADAL" clId="{F70DA6EF-1809-4AAC-9084-597445E02392}" dt="2023-04-24T20:20:49.030" v="5428" actId="14100"/>
          <ac:spMkLst>
            <pc:docMk/>
            <pc:sldMk cId="2854374086" sldId="271"/>
            <ac:spMk id="11" creationId="{8219F417-A458-2ADB-975E-5357E6D19131}"/>
          </ac:spMkLst>
        </pc:spChg>
        <pc:picChg chg="add mod ord modCrop">
          <ac:chgData name="Wolf, Stacey" userId="a3d7962e-5cbb-4522-87a9-83892b7f6ac5" providerId="ADAL" clId="{F70DA6EF-1809-4AAC-9084-597445E02392}" dt="2023-04-24T20:20:05.937" v="5417" actId="1076"/>
          <ac:picMkLst>
            <pc:docMk/>
            <pc:sldMk cId="2854374086" sldId="271"/>
            <ac:picMk id="8" creationId="{549516F6-9F96-0E44-92A0-0748E0559B9B}"/>
          </ac:picMkLst>
        </pc:picChg>
        <pc:picChg chg="add del mod">
          <ac:chgData name="Wolf, Stacey" userId="a3d7962e-5cbb-4522-87a9-83892b7f6ac5" providerId="ADAL" clId="{F70DA6EF-1809-4AAC-9084-597445E02392}" dt="2023-04-24T20:19:28.338" v="5408" actId="478"/>
          <ac:picMkLst>
            <pc:docMk/>
            <pc:sldMk cId="2854374086" sldId="271"/>
            <ac:picMk id="10" creationId="{5BF6665F-E891-10EC-6748-0739DD3A0F9D}"/>
          </ac:picMkLst>
        </pc:picChg>
      </pc:sldChg>
      <pc:sldChg chg="addSp delSp modSp mod modNotesTx">
        <pc:chgData name="Wolf, Stacey" userId="a3d7962e-5cbb-4522-87a9-83892b7f6ac5" providerId="ADAL" clId="{F70DA6EF-1809-4AAC-9084-597445E02392}" dt="2023-05-12T13:10:54.476" v="43652" actId="20577"/>
        <pc:sldMkLst>
          <pc:docMk/>
          <pc:sldMk cId="270238993" sldId="272"/>
        </pc:sldMkLst>
        <pc:spChg chg="mod">
          <ac:chgData name="Wolf, Stacey" userId="a3d7962e-5cbb-4522-87a9-83892b7f6ac5" providerId="ADAL" clId="{F70DA6EF-1809-4AAC-9084-597445E02392}" dt="2023-04-25T18:21:55.953" v="6665" actId="14100"/>
          <ac:spMkLst>
            <pc:docMk/>
            <pc:sldMk cId="270238993" sldId="272"/>
            <ac:spMk id="2" creationId="{781EDDD4-2175-7048-4C5B-D4A15B64581D}"/>
          </ac:spMkLst>
        </pc:spChg>
        <pc:spChg chg="del mod">
          <ac:chgData name="Wolf, Stacey" userId="a3d7962e-5cbb-4522-87a9-83892b7f6ac5" providerId="ADAL" clId="{F70DA6EF-1809-4AAC-9084-597445E02392}" dt="2023-04-25T18:22:51.388" v="6673" actId="478"/>
          <ac:spMkLst>
            <pc:docMk/>
            <pc:sldMk cId="270238993" sldId="272"/>
            <ac:spMk id="3" creationId="{EEA9B6B3-59C5-FE86-0519-3DBEEF119B42}"/>
          </ac:spMkLst>
        </pc:spChg>
        <pc:spChg chg="mod">
          <ac:chgData name="Wolf, Stacey" userId="a3d7962e-5cbb-4522-87a9-83892b7f6ac5" providerId="ADAL" clId="{F70DA6EF-1809-4AAC-9084-597445E02392}" dt="2023-04-14T19:44:56.416" v="78"/>
          <ac:spMkLst>
            <pc:docMk/>
            <pc:sldMk cId="270238993" sldId="272"/>
            <ac:spMk id="8" creationId="{3F56D7A3-4880-F813-86C7-CFADA29BE857}"/>
          </ac:spMkLst>
        </pc:spChg>
        <pc:picChg chg="del mod modCrop">
          <ac:chgData name="Wolf, Stacey" userId="a3d7962e-5cbb-4522-87a9-83892b7f6ac5" providerId="ADAL" clId="{F70DA6EF-1809-4AAC-9084-597445E02392}" dt="2023-04-25T18:24:56.265" v="6690" actId="478"/>
          <ac:picMkLst>
            <pc:docMk/>
            <pc:sldMk cId="270238993" sldId="272"/>
            <ac:picMk id="5" creationId="{6B7A7EFB-3B76-2A20-E4F1-8336A2600001}"/>
          </ac:picMkLst>
        </pc:picChg>
        <pc:picChg chg="add mod">
          <ac:chgData name="Wolf, Stacey" userId="a3d7962e-5cbb-4522-87a9-83892b7f6ac5" providerId="ADAL" clId="{F70DA6EF-1809-4AAC-9084-597445E02392}" dt="2023-04-25T18:25:49.312" v="6704" actId="1076"/>
          <ac:picMkLst>
            <pc:docMk/>
            <pc:sldMk cId="270238993" sldId="272"/>
            <ac:picMk id="6" creationId="{93982DD5-5084-BDA8-91B6-0F673D5A27F9}"/>
          </ac:picMkLst>
        </pc:picChg>
        <pc:picChg chg="add del mod">
          <ac:chgData name="Wolf, Stacey" userId="a3d7962e-5cbb-4522-87a9-83892b7f6ac5" providerId="ADAL" clId="{F70DA6EF-1809-4AAC-9084-597445E02392}" dt="2023-05-10T15:20:34.570" v="22372" actId="478"/>
          <ac:picMkLst>
            <pc:docMk/>
            <pc:sldMk cId="270238993" sldId="272"/>
            <ac:picMk id="7" creationId="{95EC310F-AC2E-ABF9-2AE1-D6F1492013BA}"/>
          </ac:picMkLst>
        </pc:picChg>
      </pc:sldChg>
      <pc:sldChg chg="addSp delSp modSp mod setBg modClrScheme chgLayout modNotesTx">
        <pc:chgData name="Wolf, Stacey" userId="a3d7962e-5cbb-4522-87a9-83892b7f6ac5" providerId="ADAL" clId="{F70DA6EF-1809-4AAC-9084-597445E02392}" dt="2023-05-11T21:24:41.432" v="34168" actId="20577"/>
        <pc:sldMkLst>
          <pc:docMk/>
          <pc:sldMk cId="440700895" sldId="274"/>
        </pc:sldMkLst>
        <pc:spChg chg="mod ord">
          <ac:chgData name="Wolf, Stacey" userId="a3d7962e-5cbb-4522-87a9-83892b7f6ac5" providerId="ADAL" clId="{F70DA6EF-1809-4AAC-9084-597445E02392}" dt="2023-04-25T18:19:37.893" v="6615" actId="122"/>
          <ac:spMkLst>
            <pc:docMk/>
            <pc:sldMk cId="440700895" sldId="274"/>
            <ac:spMk id="2" creationId="{B96761E8-EA3B-F8F4-FC5A-24D31574312C}"/>
          </ac:spMkLst>
        </pc:spChg>
        <pc:spChg chg="mod ord">
          <ac:chgData name="Wolf, Stacey" userId="a3d7962e-5cbb-4522-87a9-83892b7f6ac5" providerId="ADAL" clId="{F70DA6EF-1809-4AAC-9084-597445E02392}" dt="2023-04-17T20:25:15.646" v="4003" actId="700"/>
          <ac:spMkLst>
            <pc:docMk/>
            <pc:sldMk cId="440700895" sldId="274"/>
            <ac:spMk id="3" creationId="{55F5E949-F87C-E748-4A3B-FF70A29C7E4A}"/>
          </ac:spMkLst>
        </pc:spChg>
        <pc:spChg chg="add del mod ord">
          <ac:chgData name="Wolf, Stacey" userId="a3d7962e-5cbb-4522-87a9-83892b7f6ac5" providerId="ADAL" clId="{F70DA6EF-1809-4AAC-9084-597445E02392}" dt="2023-04-17T20:25:18.861" v="4005" actId="478"/>
          <ac:spMkLst>
            <pc:docMk/>
            <pc:sldMk cId="440700895" sldId="274"/>
            <ac:spMk id="8" creationId="{B35A10E7-D0EC-49E5-0FCA-39D5E09E6138}"/>
          </ac:spMkLst>
        </pc:spChg>
        <pc:spChg chg="add del">
          <ac:chgData name="Wolf, Stacey" userId="a3d7962e-5cbb-4522-87a9-83892b7f6ac5" providerId="ADAL" clId="{F70DA6EF-1809-4AAC-9084-597445E02392}" dt="2023-04-17T20:25:06.973" v="4002" actId="26606"/>
          <ac:spMkLst>
            <pc:docMk/>
            <pc:sldMk cId="440700895" sldId="274"/>
            <ac:spMk id="12" creationId="{53F29798-D584-4792-9B62-3F5F5C36D619}"/>
          </ac:spMkLst>
        </pc:spChg>
        <pc:picChg chg="add del mod">
          <ac:chgData name="Wolf, Stacey" userId="a3d7962e-5cbb-4522-87a9-83892b7f6ac5" providerId="ADAL" clId="{F70DA6EF-1809-4AAC-9084-597445E02392}" dt="2023-04-17T20:24:55.323" v="3999" actId="478"/>
          <ac:picMkLst>
            <pc:docMk/>
            <pc:sldMk cId="440700895" sldId="274"/>
            <ac:picMk id="5" creationId="{96424107-1E4B-985F-E667-1368B27E8F9D}"/>
          </ac:picMkLst>
        </pc:picChg>
        <pc:picChg chg="add mod modCrop">
          <ac:chgData name="Wolf, Stacey" userId="a3d7962e-5cbb-4522-87a9-83892b7f6ac5" providerId="ADAL" clId="{F70DA6EF-1809-4AAC-9084-597445E02392}" dt="2023-04-17T20:27:25.909" v="4068" actId="1076"/>
          <ac:picMkLst>
            <pc:docMk/>
            <pc:sldMk cId="440700895" sldId="274"/>
            <ac:picMk id="7" creationId="{70C8F704-FF4F-C58B-C48B-101DDE2AEAED}"/>
          </ac:picMkLst>
        </pc:picChg>
      </pc:sldChg>
      <pc:sldChg chg="modSp mod ord modNotesTx">
        <pc:chgData name="Wolf, Stacey" userId="a3d7962e-5cbb-4522-87a9-83892b7f6ac5" providerId="ADAL" clId="{F70DA6EF-1809-4AAC-9084-597445E02392}" dt="2023-05-12T13:15:37.424" v="43808" actId="20577"/>
        <pc:sldMkLst>
          <pc:docMk/>
          <pc:sldMk cId="3257288701" sldId="275"/>
        </pc:sldMkLst>
        <pc:spChg chg="mod">
          <ac:chgData name="Wolf, Stacey" userId="a3d7962e-5cbb-4522-87a9-83892b7f6ac5" providerId="ADAL" clId="{F70DA6EF-1809-4AAC-9084-597445E02392}" dt="2023-04-14T21:09:24.552" v="1594" actId="404"/>
          <ac:spMkLst>
            <pc:docMk/>
            <pc:sldMk cId="3257288701" sldId="275"/>
            <ac:spMk id="2" creationId="{06D57723-A7E7-3B43-724A-1004C056DCB9}"/>
          </ac:spMkLst>
        </pc:spChg>
        <pc:spChg chg="mod">
          <ac:chgData name="Wolf, Stacey" userId="a3d7962e-5cbb-4522-87a9-83892b7f6ac5" providerId="ADAL" clId="{F70DA6EF-1809-4AAC-9084-597445E02392}" dt="2023-05-10T15:42:49.472" v="23945" actId="20577"/>
          <ac:spMkLst>
            <pc:docMk/>
            <pc:sldMk cId="3257288701" sldId="275"/>
            <ac:spMk id="3" creationId="{A719CE71-3636-335C-028F-64154CCD1BC9}"/>
          </ac:spMkLst>
        </pc:spChg>
        <pc:spChg chg="mod">
          <ac:chgData name="Wolf, Stacey" userId="a3d7962e-5cbb-4522-87a9-83892b7f6ac5" providerId="ADAL" clId="{F70DA6EF-1809-4AAC-9084-597445E02392}" dt="2023-04-14T19:44:56.416" v="78"/>
          <ac:spMkLst>
            <pc:docMk/>
            <pc:sldMk cId="3257288701" sldId="275"/>
            <ac:spMk id="4" creationId="{2C140E63-A59D-FD88-EE6D-37A600F316BA}"/>
          </ac:spMkLst>
        </pc:spChg>
      </pc:sldChg>
      <pc:sldChg chg="delSp modSp del mod modClrScheme chgLayout">
        <pc:chgData name="Wolf, Stacey" userId="a3d7962e-5cbb-4522-87a9-83892b7f6ac5" providerId="ADAL" clId="{F70DA6EF-1809-4AAC-9084-597445E02392}" dt="2023-04-14T20:25:32.757" v="1155" actId="2696"/>
        <pc:sldMkLst>
          <pc:docMk/>
          <pc:sldMk cId="1520133510" sldId="276"/>
        </pc:sldMkLst>
        <pc:spChg chg="mod ord">
          <ac:chgData name="Wolf, Stacey" userId="a3d7962e-5cbb-4522-87a9-83892b7f6ac5" providerId="ADAL" clId="{F70DA6EF-1809-4AAC-9084-597445E02392}" dt="2023-04-14T19:46:19.602" v="83" actId="700"/>
          <ac:spMkLst>
            <pc:docMk/>
            <pc:sldMk cId="1520133510" sldId="276"/>
            <ac:spMk id="3" creationId="{CB1F626E-9A84-320F-39C4-A05E140D56A2}"/>
          </ac:spMkLst>
        </pc:spChg>
        <pc:spChg chg="mod ord">
          <ac:chgData name="Wolf, Stacey" userId="a3d7962e-5cbb-4522-87a9-83892b7f6ac5" providerId="ADAL" clId="{F70DA6EF-1809-4AAC-9084-597445E02392}" dt="2023-04-14T19:46:19.602" v="83" actId="700"/>
          <ac:spMkLst>
            <pc:docMk/>
            <pc:sldMk cId="1520133510" sldId="276"/>
            <ac:spMk id="4" creationId="{9D6005E2-0C4F-758A-12F3-1EBADA0EDB20}"/>
          </ac:spMkLst>
        </pc:spChg>
        <pc:spChg chg="mod ord">
          <ac:chgData name="Wolf, Stacey" userId="a3d7962e-5cbb-4522-87a9-83892b7f6ac5" providerId="ADAL" clId="{F70DA6EF-1809-4AAC-9084-597445E02392}" dt="2023-04-14T20:25:09.948" v="1152" actId="21"/>
          <ac:spMkLst>
            <pc:docMk/>
            <pc:sldMk cId="1520133510" sldId="276"/>
            <ac:spMk id="10" creationId="{2D25E150-288B-EA26-83B1-7815AF9D580A}"/>
          </ac:spMkLst>
        </pc:spChg>
        <pc:picChg chg="del">
          <ac:chgData name="Wolf, Stacey" userId="a3d7962e-5cbb-4522-87a9-83892b7f6ac5" providerId="ADAL" clId="{F70DA6EF-1809-4AAC-9084-597445E02392}" dt="2023-04-14T20:18:59.958" v="1122" actId="21"/>
          <ac:picMkLst>
            <pc:docMk/>
            <pc:sldMk cId="1520133510" sldId="276"/>
            <ac:picMk id="5" creationId="{0BC701FA-BB89-A896-C5A4-2A5E8E6ED8D7}"/>
          </ac:picMkLst>
        </pc:picChg>
      </pc:sldChg>
      <pc:sldChg chg="modSp mod ord modShow modNotesTx">
        <pc:chgData name="Wolf, Stacey" userId="a3d7962e-5cbb-4522-87a9-83892b7f6ac5" providerId="ADAL" clId="{F70DA6EF-1809-4AAC-9084-597445E02392}" dt="2023-05-12T02:46:20.447" v="41662" actId="14100"/>
        <pc:sldMkLst>
          <pc:docMk/>
          <pc:sldMk cId="328789876" sldId="277"/>
        </pc:sldMkLst>
        <pc:spChg chg="mod">
          <ac:chgData name="Wolf, Stacey" userId="a3d7962e-5cbb-4522-87a9-83892b7f6ac5" providerId="ADAL" clId="{F70DA6EF-1809-4AAC-9084-597445E02392}" dt="2023-04-14T19:44:56.416" v="78"/>
          <ac:spMkLst>
            <pc:docMk/>
            <pc:sldMk cId="328789876" sldId="277"/>
            <ac:spMk id="2" creationId="{457CBD37-E6DE-BF3C-2984-F92AF7FFD56D}"/>
          </ac:spMkLst>
        </pc:spChg>
        <pc:spChg chg="mod">
          <ac:chgData name="Wolf, Stacey" userId="a3d7962e-5cbb-4522-87a9-83892b7f6ac5" providerId="ADAL" clId="{F70DA6EF-1809-4AAC-9084-597445E02392}" dt="2023-05-12T02:46:20.447" v="41662" actId="14100"/>
          <ac:spMkLst>
            <pc:docMk/>
            <pc:sldMk cId="328789876" sldId="277"/>
            <ac:spMk id="6" creationId="{B331071D-A01E-50F9-1EA2-79FF4C0C73F1}"/>
          </ac:spMkLst>
        </pc:spChg>
        <pc:picChg chg="mod">
          <ac:chgData name="Wolf, Stacey" userId="a3d7962e-5cbb-4522-87a9-83892b7f6ac5" providerId="ADAL" clId="{F70DA6EF-1809-4AAC-9084-597445E02392}" dt="2023-04-14T20:47:22.580" v="1471" actId="1076"/>
          <ac:picMkLst>
            <pc:docMk/>
            <pc:sldMk cId="328789876" sldId="277"/>
            <ac:picMk id="7" creationId="{94B7E7B2-2DBB-25F1-C3C2-F4B512C8AB64}"/>
          </ac:picMkLst>
        </pc:picChg>
      </pc:sldChg>
      <pc:sldChg chg="addSp delSp modSp mod ord modClrScheme chgLayout modNotesTx">
        <pc:chgData name="Wolf, Stacey" userId="a3d7962e-5cbb-4522-87a9-83892b7f6ac5" providerId="ADAL" clId="{F70DA6EF-1809-4AAC-9084-597445E02392}" dt="2023-05-11T21:05:42.577" v="32841" actId="20577"/>
        <pc:sldMkLst>
          <pc:docMk/>
          <pc:sldMk cId="3496173895" sldId="278"/>
        </pc:sldMkLst>
        <pc:spChg chg="del mod">
          <ac:chgData name="Wolf, Stacey" userId="a3d7962e-5cbb-4522-87a9-83892b7f6ac5" providerId="ADAL" clId="{F70DA6EF-1809-4AAC-9084-597445E02392}" dt="2023-04-17T18:12:11.332" v="2864" actId="478"/>
          <ac:spMkLst>
            <pc:docMk/>
            <pc:sldMk cId="3496173895" sldId="278"/>
            <ac:spMk id="2" creationId="{5C8D876C-AD38-2DD5-61B8-56240EAE0D33}"/>
          </ac:spMkLst>
        </pc:spChg>
        <pc:spChg chg="add mod">
          <ac:chgData name="Wolf, Stacey" userId="a3d7962e-5cbb-4522-87a9-83892b7f6ac5" providerId="ADAL" clId="{F70DA6EF-1809-4AAC-9084-597445E02392}" dt="2023-04-24T19:59:40.013" v="5148" actId="14100"/>
          <ac:spMkLst>
            <pc:docMk/>
            <pc:sldMk cId="3496173895" sldId="278"/>
            <ac:spMk id="2" creationId="{EF97F3DD-B21A-7237-2EDC-41DCFC04B8D4}"/>
          </ac:spMkLst>
        </pc:spChg>
        <pc:spChg chg="mod ord">
          <ac:chgData name="Wolf, Stacey" userId="a3d7962e-5cbb-4522-87a9-83892b7f6ac5" providerId="ADAL" clId="{F70DA6EF-1809-4AAC-9084-597445E02392}" dt="2023-04-17T18:13:05.448" v="2880" actId="700"/>
          <ac:spMkLst>
            <pc:docMk/>
            <pc:sldMk cId="3496173895" sldId="278"/>
            <ac:spMk id="4" creationId="{FBD7E83C-35C0-F0C7-5ED5-F0F30F296444}"/>
          </ac:spMkLst>
        </pc:spChg>
        <pc:spChg chg="add del mod ord">
          <ac:chgData name="Wolf, Stacey" userId="a3d7962e-5cbb-4522-87a9-83892b7f6ac5" providerId="ADAL" clId="{F70DA6EF-1809-4AAC-9084-597445E02392}" dt="2023-04-17T18:13:08.116" v="2882" actId="478"/>
          <ac:spMkLst>
            <pc:docMk/>
            <pc:sldMk cId="3496173895" sldId="278"/>
            <ac:spMk id="6" creationId="{E4593F7A-2D5A-0807-E864-1438E05CBF7F}"/>
          </ac:spMkLst>
        </pc:spChg>
        <pc:spChg chg="mod ord">
          <ac:chgData name="Wolf, Stacey" userId="a3d7962e-5cbb-4522-87a9-83892b7f6ac5" providerId="ADAL" clId="{F70DA6EF-1809-4AAC-9084-597445E02392}" dt="2023-04-17T18:52:44.156" v="3872" actId="27636"/>
          <ac:spMkLst>
            <pc:docMk/>
            <pc:sldMk cId="3496173895" sldId="278"/>
            <ac:spMk id="14" creationId="{BEB2AD64-B317-28A8-DBCB-DFB97F8055B5}"/>
          </ac:spMkLst>
        </pc:spChg>
        <pc:spChg chg="del">
          <ac:chgData name="Wolf, Stacey" userId="a3d7962e-5cbb-4522-87a9-83892b7f6ac5" providerId="ADAL" clId="{F70DA6EF-1809-4AAC-9084-597445E02392}" dt="2023-04-17T18:12:12.557" v="2865" actId="478"/>
          <ac:spMkLst>
            <pc:docMk/>
            <pc:sldMk cId="3496173895" sldId="278"/>
            <ac:spMk id="15" creationId="{0F91AE69-E6B8-8016-FCD2-D631145A27DD}"/>
          </ac:spMkLst>
        </pc:spChg>
        <pc:spChg chg="del">
          <ac:chgData name="Wolf, Stacey" userId="a3d7962e-5cbb-4522-87a9-83892b7f6ac5" providerId="ADAL" clId="{F70DA6EF-1809-4AAC-9084-597445E02392}" dt="2023-04-17T18:12:13.043" v="2866" actId="478"/>
          <ac:spMkLst>
            <pc:docMk/>
            <pc:sldMk cId="3496173895" sldId="278"/>
            <ac:spMk id="16" creationId="{A1431847-0FF4-3188-9AB4-2E448931E92A}"/>
          </ac:spMkLst>
        </pc:spChg>
        <pc:spChg chg="del">
          <ac:chgData name="Wolf, Stacey" userId="a3d7962e-5cbb-4522-87a9-83892b7f6ac5" providerId="ADAL" clId="{F70DA6EF-1809-4AAC-9084-597445E02392}" dt="2023-04-17T18:12:13.644" v="2867" actId="478"/>
          <ac:spMkLst>
            <pc:docMk/>
            <pc:sldMk cId="3496173895" sldId="278"/>
            <ac:spMk id="17" creationId="{443ACED8-4EBE-E8D2-6313-EAC4C30893FB}"/>
          </ac:spMkLst>
        </pc:spChg>
        <pc:spChg chg="del">
          <ac:chgData name="Wolf, Stacey" userId="a3d7962e-5cbb-4522-87a9-83892b7f6ac5" providerId="ADAL" clId="{F70DA6EF-1809-4AAC-9084-597445E02392}" dt="2023-04-17T18:12:14.300" v="2868" actId="478"/>
          <ac:spMkLst>
            <pc:docMk/>
            <pc:sldMk cId="3496173895" sldId="278"/>
            <ac:spMk id="18" creationId="{851C1E9B-02AC-1744-B866-B7504A3B28B8}"/>
          </ac:spMkLst>
        </pc:spChg>
        <pc:spChg chg="del">
          <ac:chgData name="Wolf, Stacey" userId="a3d7962e-5cbb-4522-87a9-83892b7f6ac5" providerId="ADAL" clId="{F70DA6EF-1809-4AAC-9084-597445E02392}" dt="2023-04-17T18:12:14.979" v="2869" actId="478"/>
          <ac:spMkLst>
            <pc:docMk/>
            <pc:sldMk cId="3496173895" sldId="278"/>
            <ac:spMk id="19" creationId="{1C46D965-1C52-7A24-57F1-8DDD659069EB}"/>
          </ac:spMkLst>
        </pc:spChg>
        <pc:grpChg chg="mod">
          <ac:chgData name="Wolf, Stacey" userId="a3d7962e-5cbb-4522-87a9-83892b7f6ac5" providerId="ADAL" clId="{F70DA6EF-1809-4AAC-9084-597445E02392}" dt="2023-04-17T18:13:10.810" v="2883" actId="1076"/>
          <ac:grpSpMkLst>
            <pc:docMk/>
            <pc:sldMk cId="3496173895" sldId="278"/>
            <ac:grpSpMk id="9" creationId="{0B7E2658-0786-DDD4-E50B-127840430339}"/>
          </ac:grpSpMkLst>
        </pc:grpChg>
        <pc:grpChg chg="del">
          <ac:chgData name="Wolf, Stacey" userId="a3d7962e-5cbb-4522-87a9-83892b7f6ac5" providerId="ADAL" clId="{F70DA6EF-1809-4AAC-9084-597445E02392}" dt="2023-04-17T18:12:16.964" v="2870" actId="478"/>
          <ac:grpSpMkLst>
            <pc:docMk/>
            <pc:sldMk cId="3496173895" sldId="278"/>
            <ac:grpSpMk id="13" creationId="{0AE01871-F737-BEC7-57E4-1B172A3CF322}"/>
          </ac:grpSpMkLst>
        </pc:grpChg>
        <pc:picChg chg="mod">
          <ac:chgData name="Wolf, Stacey" userId="a3d7962e-5cbb-4522-87a9-83892b7f6ac5" providerId="ADAL" clId="{F70DA6EF-1809-4AAC-9084-597445E02392}" dt="2023-04-17T18:13:15.496" v="2884" actId="14100"/>
          <ac:picMkLst>
            <pc:docMk/>
            <pc:sldMk cId="3496173895" sldId="278"/>
            <ac:picMk id="3" creationId="{95293A88-F67A-7B3F-C279-7B3F17416895}"/>
          </ac:picMkLst>
        </pc:picChg>
      </pc:sldChg>
      <pc:sldChg chg="addSp delSp modSp mod ord modShow modNotesTx">
        <pc:chgData name="Wolf, Stacey" userId="a3d7962e-5cbb-4522-87a9-83892b7f6ac5" providerId="ADAL" clId="{F70DA6EF-1809-4AAC-9084-597445E02392}" dt="2023-05-12T13:17:24.061" v="43828" actId="14100"/>
        <pc:sldMkLst>
          <pc:docMk/>
          <pc:sldMk cId="2617459823" sldId="279"/>
        </pc:sldMkLst>
        <pc:spChg chg="mod">
          <ac:chgData name="Wolf, Stacey" userId="a3d7962e-5cbb-4522-87a9-83892b7f6ac5" providerId="ADAL" clId="{F70DA6EF-1809-4AAC-9084-597445E02392}" dt="2023-05-12T13:17:24.061" v="43828" actId="14100"/>
          <ac:spMkLst>
            <pc:docMk/>
            <pc:sldMk cId="2617459823" sldId="279"/>
            <ac:spMk id="2" creationId="{5D771359-25ED-A06F-C510-55A5C41515CD}"/>
          </ac:spMkLst>
        </pc:spChg>
        <pc:spChg chg="mod">
          <ac:chgData name="Wolf, Stacey" userId="a3d7962e-5cbb-4522-87a9-83892b7f6ac5" providerId="ADAL" clId="{F70DA6EF-1809-4AAC-9084-597445E02392}" dt="2023-04-14T19:44:56.416" v="78"/>
          <ac:spMkLst>
            <pc:docMk/>
            <pc:sldMk cId="2617459823" sldId="279"/>
            <ac:spMk id="3" creationId="{01E46E1A-905E-4ADC-2CA1-568FF4BEAD96}"/>
          </ac:spMkLst>
        </pc:spChg>
        <pc:picChg chg="del">
          <ac:chgData name="Wolf, Stacey" userId="a3d7962e-5cbb-4522-87a9-83892b7f6ac5" providerId="ADAL" clId="{F70DA6EF-1809-4AAC-9084-597445E02392}" dt="2023-04-14T20:26:32.080" v="1158" actId="478"/>
          <ac:picMkLst>
            <pc:docMk/>
            <pc:sldMk cId="2617459823" sldId="279"/>
            <ac:picMk id="5" creationId="{524DDF16-824D-A77D-07C7-AC4A3CE0A6E2}"/>
          </ac:picMkLst>
        </pc:picChg>
        <pc:picChg chg="mod">
          <ac:chgData name="Wolf, Stacey" userId="a3d7962e-5cbb-4522-87a9-83892b7f6ac5" providerId="ADAL" clId="{F70DA6EF-1809-4AAC-9084-597445E02392}" dt="2023-04-14T20:47:12.710" v="1467" actId="1076"/>
          <ac:picMkLst>
            <pc:docMk/>
            <pc:sldMk cId="2617459823" sldId="279"/>
            <ac:picMk id="6" creationId="{EDADEF35-1B42-4493-1FD5-51CCA734CE4F}"/>
          </ac:picMkLst>
        </pc:picChg>
        <pc:picChg chg="mod ord">
          <ac:chgData name="Wolf, Stacey" userId="a3d7962e-5cbb-4522-87a9-83892b7f6ac5" providerId="ADAL" clId="{F70DA6EF-1809-4AAC-9084-597445E02392}" dt="2023-04-14T20:28:02.574" v="1165" actId="1076"/>
          <ac:picMkLst>
            <pc:docMk/>
            <pc:sldMk cId="2617459823" sldId="279"/>
            <ac:picMk id="7" creationId="{128E1EFB-28E4-27D1-2AC4-174FCA4EA66B}"/>
          </ac:picMkLst>
        </pc:picChg>
        <pc:picChg chg="add mod">
          <ac:chgData name="Wolf, Stacey" userId="a3d7962e-5cbb-4522-87a9-83892b7f6ac5" providerId="ADAL" clId="{F70DA6EF-1809-4AAC-9084-597445E02392}" dt="2023-04-14T20:26:38.325" v="1159" actId="1076"/>
          <ac:picMkLst>
            <pc:docMk/>
            <pc:sldMk cId="2617459823" sldId="279"/>
            <ac:picMk id="8" creationId="{BF075F3D-E19C-3DA1-3E55-69A90762C8D4}"/>
          </ac:picMkLst>
        </pc:picChg>
      </pc:sldChg>
      <pc:sldChg chg="addSp delSp modSp mod ord modShow modNotesTx">
        <pc:chgData name="Wolf, Stacey" userId="a3d7962e-5cbb-4522-87a9-83892b7f6ac5" providerId="ADAL" clId="{F70DA6EF-1809-4AAC-9084-597445E02392}" dt="2023-05-12T02:51:39.912" v="41760" actId="1035"/>
        <pc:sldMkLst>
          <pc:docMk/>
          <pc:sldMk cId="2775004302" sldId="280"/>
        </pc:sldMkLst>
        <pc:spChg chg="mod">
          <ac:chgData name="Wolf, Stacey" userId="a3d7962e-5cbb-4522-87a9-83892b7f6ac5" providerId="ADAL" clId="{F70DA6EF-1809-4AAC-9084-597445E02392}" dt="2023-05-12T02:46:03.829" v="41657" actId="403"/>
          <ac:spMkLst>
            <pc:docMk/>
            <pc:sldMk cId="2775004302" sldId="280"/>
            <ac:spMk id="2" creationId="{07FB632F-705A-1C3D-BD34-9BB1FCA5CEF9}"/>
          </ac:spMkLst>
        </pc:spChg>
        <pc:spChg chg="del mod">
          <ac:chgData name="Wolf, Stacey" userId="a3d7962e-5cbb-4522-87a9-83892b7f6ac5" providerId="ADAL" clId="{F70DA6EF-1809-4AAC-9084-597445E02392}" dt="2023-04-14T20:30:26.450" v="1245" actId="478"/>
          <ac:spMkLst>
            <pc:docMk/>
            <pc:sldMk cId="2775004302" sldId="280"/>
            <ac:spMk id="3" creationId="{0DA5467F-2F39-2DFC-6439-F8D3BDE33CE8}"/>
          </ac:spMkLst>
        </pc:spChg>
        <pc:spChg chg="add mod">
          <ac:chgData name="Wolf, Stacey" userId="a3d7962e-5cbb-4522-87a9-83892b7f6ac5" providerId="ADAL" clId="{F70DA6EF-1809-4AAC-9084-597445E02392}" dt="2023-05-12T02:51:36.490" v="41754" actId="1035"/>
          <ac:spMkLst>
            <pc:docMk/>
            <pc:sldMk cId="2775004302" sldId="280"/>
            <ac:spMk id="3" creationId="{48569015-16F0-351F-E10C-756F2D25B731}"/>
          </ac:spMkLst>
        </pc:spChg>
        <pc:spChg chg="mod">
          <ac:chgData name="Wolf, Stacey" userId="a3d7962e-5cbb-4522-87a9-83892b7f6ac5" providerId="ADAL" clId="{F70DA6EF-1809-4AAC-9084-597445E02392}" dt="2023-04-14T19:44:56.416" v="78"/>
          <ac:spMkLst>
            <pc:docMk/>
            <pc:sldMk cId="2775004302" sldId="280"/>
            <ac:spMk id="4" creationId="{49114236-2740-3F51-7B0E-34EDD1221F8C}"/>
          </ac:spMkLst>
        </pc:spChg>
        <pc:spChg chg="add del mod">
          <ac:chgData name="Wolf, Stacey" userId="a3d7962e-5cbb-4522-87a9-83892b7f6ac5" providerId="ADAL" clId="{F70DA6EF-1809-4AAC-9084-597445E02392}" dt="2023-05-12T02:51:39.912" v="41760" actId="1035"/>
          <ac:spMkLst>
            <pc:docMk/>
            <pc:sldMk cId="2775004302" sldId="280"/>
            <ac:spMk id="5" creationId="{FE91ED7C-5B86-CA67-0F86-60382A6894BD}"/>
          </ac:spMkLst>
        </pc:spChg>
        <pc:spChg chg="mod ord">
          <ac:chgData name="Wolf, Stacey" userId="a3d7962e-5cbb-4522-87a9-83892b7f6ac5" providerId="ADAL" clId="{F70DA6EF-1809-4AAC-9084-597445E02392}" dt="2023-05-12T02:49:50.131" v="41712" actId="208"/>
          <ac:spMkLst>
            <pc:docMk/>
            <pc:sldMk cId="2775004302" sldId="280"/>
            <ac:spMk id="6" creationId="{A55C4EDD-52AD-6854-A978-AE987CAAB77B}"/>
          </ac:spMkLst>
        </pc:spChg>
        <pc:spChg chg="add del mod">
          <ac:chgData name="Wolf, Stacey" userId="a3d7962e-5cbb-4522-87a9-83892b7f6ac5" providerId="ADAL" clId="{F70DA6EF-1809-4AAC-9084-597445E02392}" dt="2023-04-14T20:30:28.255" v="1246" actId="478"/>
          <ac:spMkLst>
            <pc:docMk/>
            <pc:sldMk cId="2775004302" sldId="280"/>
            <ac:spMk id="9" creationId="{5BAE3E95-CB34-0B37-AE4B-5836FBAEF807}"/>
          </ac:spMkLst>
        </pc:spChg>
        <pc:spChg chg="del">
          <ac:chgData name="Wolf, Stacey" userId="a3d7962e-5cbb-4522-87a9-83892b7f6ac5" providerId="ADAL" clId="{F70DA6EF-1809-4AAC-9084-597445E02392}" dt="2023-04-14T20:33:07.495" v="1250" actId="478"/>
          <ac:spMkLst>
            <pc:docMk/>
            <pc:sldMk cId="2775004302" sldId="280"/>
            <ac:spMk id="11" creationId="{3E5B790C-DF36-18FD-6C60-A7A5DB323A1C}"/>
          </ac:spMkLst>
        </pc:spChg>
        <pc:spChg chg="del">
          <ac:chgData name="Wolf, Stacey" userId="a3d7962e-5cbb-4522-87a9-83892b7f6ac5" providerId="ADAL" clId="{F70DA6EF-1809-4AAC-9084-597445E02392}" dt="2023-04-14T20:33:55.575" v="1264" actId="478"/>
          <ac:spMkLst>
            <pc:docMk/>
            <pc:sldMk cId="2775004302" sldId="280"/>
            <ac:spMk id="13" creationId="{09F5573B-D30C-6708-30E2-8652DD0EFCF6}"/>
          </ac:spMkLst>
        </pc:spChg>
        <pc:spChg chg="add del mod">
          <ac:chgData name="Wolf, Stacey" userId="a3d7962e-5cbb-4522-87a9-83892b7f6ac5" providerId="ADAL" clId="{F70DA6EF-1809-4AAC-9084-597445E02392}" dt="2023-05-12T02:51:28.936" v="41748" actId="478"/>
          <ac:spMkLst>
            <pc:docMk/>
            <pc:sldMk cId="2775004302" sldId="280"/>
            <ac:spMk id="14" creationId="{4199CE9D-DEFE-7673-A318-CB626501B513}"/>
          </ac:spMkLst>
        </pc:spChg>
        <pc:spChg chg="add mod">
          <ac:chgData name="Wolf, Stacey" userId="a3d7962e-5cbb-4522-87a9-83892b7f6ac5" providerId="ADAL" clId="{F70DA6EF-1809-4AAC-9084-597445E02392}" dt="2023-05-12T02:49:50.131" v="41712" actId="208"/>
          <ac:spMkLst>
            <pc:docMk/>
            <pc:sldMk cId="2775004302" sldId="280"/>
            <ac:spMk id="17" creationId="{4F253115-9624-4BD3-996D-CF92D7C3F332}"/>
          </ac:spMkLst>
        </pc:spChg>
        <pc:spChg chg="add del mod">
          <ac:chgData name="Wolf, Stacey" userId="a3d7962e-5cbb-4522-87a9-83892b7f6ac5" providerId="ADAL" clId="{F70DA6EF-1809-4AAC-9084-597445E02392}" dt="2023-05-12T02:51:20.406" v="41747" actId="478"/>
          <ac:spMkLst>
            <pc:docMk/>
            <pc:sldMk cId="2775004302" sldId="280"/>
            <ac:spMk id="18" creationId="{C099A623-DAD8-522D-5471-C5AA5C189D68}"/>
          </ac:spMkLst>
        </pc:spChg>
        <pc:grpChg chg="add mod">
          <ac:chgData name="Wolf, Stacey" userId="a3d7962e-5cbb-4522-87a9-83892b7f6ac5" providerId="ADAL" clId="{F70DA6EF-1809-4AAC-9084-597445E02392}" dt="2023-05-12T02:51:04.934" v="41740" actId="207"/>
          <ac:grpSpMkLst>
            <pc:docMk/>
            <pc:sldMk cId="2775004302" sldId="280"/>
            <ac:grpSpMk id="19" creationId="{957C8732-8948-0E44-A3B6-E44037723AB3}"/>
          </ac:grpSpMkLst>
        </pc:grpChg>
        <pc:grpChg chg="add mod ord">
          <ac:chgData name="Wolf, Stacey" userId="a3d7962e-5cbb-4522-87a9-83892b7f6ac5" providerId="ADAL" clId="{F70DA6EF-1809-4AAC-9084-597445E02392}" dt="2023-04-14T20:35:41.499" v="1291" actId="170"/>
          <ac:grpSpMkLst>
            <pc:docMk/>
            <pc:sldMk cId="2775004302" sldId="280"/>
            <ac:grpSpMk id="20" creationId="{C88C55A1-53BA-D3DF-CCAF-E9B3EC171C91}"/>
          </ac:grpSpMkLst>
        </pc:grpChg>
        <pc:picChg chg="del mod">
          <ac:chgData name="Wolf, Stacey" userId="a3d7962e-5cbb-4522-87a9-83892b7f6ac5" providerId="ADAL" clId="{F70DA6EF-1809-4AAC-9084-597445E02392}" dt="2023-04-14T20:33:05.846" v="1249" actId="478"/>
          <ac:picMkLst>
            <pc:docMk/>
            <pc:sldMk cId="2775004302" sldId="280"/>
            <ac:picMk id="5" creationId="{8FA5AE74-37F5-EBC4-D3DA-B82C7E134CE3}"/>
          </ac:picMkLst>
        </pc:picChg>
        <pc:picChg chg="mod">
          <ac:chgData name="Wolf, Stacey" userId="a3d7962e-5cbb-4522-87a9-83892b7f6ac5" providerId="ADAL" clId="{F70DA6EF-1809-4AAC-9084-597445E02392}" dt="2023-04-14T20:47:17.768" v="1469" actId="1076"/>
          <ac:picMkLst>
            <pc:docMk/>
            <pc:sldMk cId="2775004302" sldId="280"/>
            <ac:picMk id="8" creationId="{489725A5-CEDB-DB9D-1C4B-08040F99BB4D}"/>
          </ac:picMkLst>
        </pc:picChg>
        <pc:picChg chg="add mod modCrop">
          <ac:chgData name="Wolf, Stacey" userId="a3d7962e-5cbb-4522-87a9-83892b7f6ac5" providerId="ADAL" clId="{F70DA6EF-1809-4AAC-9084-597445E02392}" dt="2023-05-12T02:51:07.910" v="41744" actId="208"/>
          <ac:picMkLst>
            <pc:docMk/>
            <pc:sldMk cId="2775004302" sldId="280"/>
            <ac:picMk id="12" creationId="{962E249D-1AE7-FF9F-42DC-1D606D527F51}"/>
          </ac:picMkLst>
        </pc:picChg>
        <pc:picChg chg="add mod modCrop">
          <ac:chgData name="Wolf, Stacey" userId="a3d7962e-5cbb-4522-87a9-83892b7f6ac5" providerId="ADAL" clId="{F70DA6EF-1809-4AAC-9084-597445E02392}" dt="2023-04-14T20:35:35.114" v="1289" actId="164"/>
          <ac:picMkLst>
            <pc:docMk/>
            <pc:sldMk cId="2775004302" sldId="280"/>
            <ac:picMk id="16" creationId="{0B297C0A-526F-914C-7961-2B6200CB245D}"/>
          </ac:picMkLst>
        </pc:picChg>
      </pc:sldChg>
      <pc:sldChg chg="modSp mod ord modShow modNotesTx">
        <pc:chgData name="Wolf, Stacey" userId="a3d7962e-5cbb-4522-87a9-83892b7f6ac5" providerId="ADAL" clId="{F70DA6EF-1809-4AAC-9084-597445E02392}" dt="2023-05-12T02:46:49.923" v="41667" actId="1076"/>
        <pc:sldMkLst>
          <pc:docMk/>
          <pc:sldMk cId="509943565" sldId="281"/>
        </pc:sldMkLst>
        <pc:spChg chg="mod">
          <ac:chgData name="Wolf, Stacey" userId="a3d7962e-5cbb-4522-87a9-83892b7f6ac5" providerId="ADAL" clId="{F70DA6EF-1809-4AAC-9084-597445E02392}" dt="2023-05-12T02:46:42.664" v="41664" actId="403"/>
          <ac:spMkLst>
            <pc:docMk/>
            <pc:sldMk cId="509943565" sldId="281"/>
            <ac:spMk id="2" creationId="{18229F6E-F4FF-BA8F-17D7-99C694E96545}"/>
          </ac:spMkLst>
        </pc:spChg>
        <pc:spChg chg="mod">
          <ac:chgData name="Wolf, Stacey" userId="a3d7962e-5cbb-4522-87a9-83892b7f6ac5" providerId="ADAL" clId="{F70DA6EF-1809-4AAC-9084-597445E02392}" dt="2023-04-14T19:44:56.416" v="78"/>
          <ac:spMkLst>
            <pc:docMk/>
            <pc:sldMk cId="509943565" sldId="281"/>
            <ac:spMk id="3" creationId="{C7F5F49B-C1C9-BCAC-2C3E-E6C6683E77A7}"/>
          </ac:spMkLst>
        </pc:spChg>
        <pc:picChg chg="mod">
          <ac:chgData name="Wolf, Stacey" userId="a3d7962e-5cbb-4522-87a9-83892b7f6ac5" providerId="ADAL" clId="{F70DA6EF-1809-4AAC-9084-597445E02392}" dt="2023-05-12T02:46:49.923" v="41667" actId="1076"/>
          <ac:picMkLst>
            <pc:docMk/>
            <pc:sldMk cId="509943565" sldId="281"/>
            <ac:picMk id="5" creationId="{35C1776C-D3DD-EF20-2398-81859EB51EB3}"/>
          </ac:picMkLst>
        </pc:picChg>
        <pc:picChg chg="mod">
          <ac:chgData name="Wolf, Stacey" userId="a3d7962e-5cbb-4522-87a9-83892b7f6ac5" providerId="ADAL" clId="{F70DA6EF-1809-4AAC-9084-597445E02392}" dt="2023-04-14T20:47:27.566" v="1473" actId="1076"/>
          <ac:picMkLst>
            <pc:docMk/>
            <pc:sldMk cId="509943565" sldId="281"/>
            <ac:picMk id="6" creationId="{7EA9E86A-5F6B-BDF9-9BEA-31558BD4A3F6}"/>
          </ac:picMkLst>
        </pc:picChg>
      </pc:sldChg>
      <pc:sldChg chg="modSp mod ord modShow modNotesTx">
        <pc:chgData name="Wolf, Stacey" userId="a3d7962e-5cbb-4522-87a9-83892b7f6ac5" providerId="ADAL" clId="{F70DA6EF-1809-4AAC-9084-597445E02392}" dt="2023-05-12T02:47:03.968" v="41670" actId="1076"/>
        <pc:sldMkLst>
          <pc:docMk/>
          <pc:sldMk cId="3797627517" sldId="282"/>
        </pc:sldMkLst>
        <pc:spChg chg="mod">
          <ac:chgData name="Wolf, Stacey" userId="a3d7962e-5cbb-4522-87a9-83892b7f6ac5" providerId="ADAL" clId="{F70DA6EF-1809-4AAC-9084-597445E02392}" dt="2023-05-12T02:46:54.990" v="41669" actId="403"/>
          <ac:spMkLst>
            <pc:docMk/>
            <pc:sldMk cId="3797627517" sldId="282"/>
            <ac:spMk id="2" creationId="{5771F160-E5B1-FFC6-8E27-45EA60A383C7}"/>
          </ac:spMkLst>
        </pc:spChg>
        <pc:spChg chg="mod">
          <ac:chgData name="Wolf, Stacey" userId="a3d7962e-5cbb-4522-87a9-83892b7f6ac5" providerId="ADAL" clId="{F70DA6EF-1809-4AAC-9084-597445E02392}" dt="2023-04-14T20:48:59.969" v="1498" actId="403"/>
          <ac:spMkLst>
            <pc:docMk/>
            <pc:sldMk cId="3797627517" sldId="282"/>
            <ac:spMk id="3" creationId="{CAD7C1F2-2DC8-3B7B-5889-7F19461D75B9}"/>
          </ac:spMkLst>
        </pc:spChg>
        <pc:spChg chg="mod">
          <ac:chgData name="Wolf, Stacey" userId="a3d7962e-5cbb-4522-87a9-83892b7f6ac5" providerId="ADAL" clId="{F70DA6EF-1809-4AAC-9084-597445E02392}" dt="2023-04-14T19:44:56.416" v="78"/>
          <ac:spMkLst>
            <pc:docMk/>
            <pc:sldMk cId="3797627517" sldId="282"/>
            <ac:spMk id="4" creationId="{1956822F-9AEB-6EE7-7E88-46CCA1D1FE2F}"/>
          </ac:spMkLst>
        </pc:spChg>
        <pc:picChg chg="mod">
          <ac:chgData name="Wolf, Stacey" userId="a3d7962e-5cbb-4522-87a9-83892b7f6ac5" providerId="ADAL" clId="{F70DA6EF-1809-4AAC-9084-597445E02392}" dt="2023-05-12T02:47:03.968" v="41670" actId="1076"/>
          <ac:picMkLst>
            <pc:docMk/>
            <pc:sldMk cId="3797627517" sldId="282"/>
            <ac:picMk id="5" creationId="{FA7CDE75-9927-1718-AB6B-0F99166FC3C4}"/>
          </ac:picMkLst>
        </pc:picChg>
        <pc:picChg chg="mod">
          <ac:chgData name="Wolf, Stacey" userId="a3d7962e-5cbb-4522-87a9-83892b7f6ac5" providerId="ADAL" clId="{F70DA6EF-1809-4AAC-9084-597445E02392}" dt="2023-04-14T20:47:32.873" v="1475" actId="1076"/>
          <ac:picMkLst>
            <pc:docMk/>
            <pc:sldMk cId="3797627517" sldId="282"/>
            <ac:picMk id="6" creationId="{61E9A241-BCE2-1D08-FE44-DD26D933FE1E}"/>
          </ac:picMkLst>
        </pc:picChg>
      </pc:sldChg>
      <pc:sldChg chg="addSp delSp modSp mod ord modShow modNotesTx">
        <pc:chgData name="Wolf, Stacey" userId="a3d7962e-5cbb-4522-87a9-83892b7f6ac5" providerId="ADAL" clId="{F70DA6EF-1809-4AAC-9084-597445E02392}" dt="2023-05-12T02:47:27.138" v="41681" actId="1036"/>
        <pc:sldMkLst>
          <pc:docMk/>
          <pc:sldMk cId="3594901233" sldId="283"/>
        </pc:sldMkLst>
        <pc:spChg chg="mod">
          <ac:chgData name="Wolf, Stacey" userId="a3d7962e-5cbb-4522-87a9-83892b7f6ac5" providerId="ADAL" clId="{F70DA6EF-1809-4AAC-9084-597445E02392}" dt="2023-05-12T02:47:14.197" v="41672" actId="403"/>
          <ac:spMkLst>
            <pc:docMk/>
            <pc:sldMk cId="3594901233" sldId="283"/>
            <ac:spMk id="2" creationId="{8BBE6A5D-0D1F-D9ED-E0FC-5AD134CC4CE9}"/>
          </ac:spMkLst>
        </pc:spChg>
        <pc:spChg chg="del mod">
          <ac:chgData name="Wolf, Stacey" userId="a3d7962e-5cbb-4522-87a9-83892b7f6ac5" providerId="ADAL" clId="{F70DA6EF-1809-4AAC-9084-597445E02392}" dt="2023-04-14T20:44:33.498" v="1437" actId="478"/>
          <ac:spMkLst>
            <pc:docMk/>
            <pc:sldMk cId="3594901233" sldId="283"/>
            <ac:spMk id="3" creationId="{1D801CC8-D859-E8F5-5133-C184F84F1FE1}"/>
          </ac:spMkLst>
        </pc:spChg>
        <pc:spChg chg="mod">
          <ac:chgData name="Wolf, Stacey" userId="a3d7962e-5cbb-4522-87a9-83892b7f6ac5" providerId="ADAL" clId="{F70DA6EF-1809-4AAC-9084-597445E02392}" dt="2023-04-14T19:44:56.416" v="78"/>
          <ac:spMkLst>
            <pc:docMk/>
            <pc:sldMk cId="3594901233" sldId="283"/>
            <ac:spMk id="4" creationId="{7AF7C3B3-0454-6E5E-296E-BB8180F0BB9E}"/>
          </ac:spMkLst>
        </pc:spChg>
        <pc:spChg chg="add del">
          <ac:chgData name="Wolf, Stacey" userId="a3d7962e-5cbb-4522-87a9-83892b7f6ac5" providerId="ADAL" clId="{F70DA6EF-1809-4AAC-9084-597445E02392}" dt="2023-04-14T20:40:14.097" v="1327" actId="22"/>
          <ac:spMkLst>
            <pc:docMk/>
            <pc:sldMk cId="3594901233" sldId="283"/>
            <ac:spMk id="10" creationId="{78496E84-CBD2-6428-47FC-D61690E3C617}"/>
          </ac:spMkLst>
        </pc:spChg>
        <pc:spChg chg="add mod">
          <ac:chgData name="Wolf, Stacey" userId="a3d7962e-5cbb-4522-87a9-83892b7f6ac5" providerId="ADAL" clId="{F70DA6EF-1809-4AAC-9084-597445E02392}" dt="2023-05-12T02:47:27.138" v="41681" actId="1036"/>
          <ac:spMkLst>
            <pc:docMk/>
            <pc:sldMk cId="3594901233" sldId="283"/>
            <ac:spMk id="12" creationId="{8400215C-5342-67ED-39BA-2BFB32612930}"/>
          </ac:spMkLst>
        </pc:spChg>
        <pc:spChg chg="add del mod">
          <ac:chgData name="Wolf, Stacey" userId="a3d7962e-5cbb-4522-87a9-83892b7f6ac5" providerId="ADAL" clId="{F70DA6EF-1809-4AAC-9084-597445E02392}" dt="2023-04-14T20:44:36.182" v="1438" actId="478"/>
          <ac:spMkLst>
            <pc:docMk/>
            <pc:sldMk cId="3594901233" sldId="283"/>
            <ac:spMk id="14" creationId="{7CA7766A-72D0-B602-12F0-478647D7D7E9}"/>
          </ac:spMkLst>
        </pc:spChg>
        <pc:picChg chg="mod modCrop">
          <ac:chgData name="Wolf, Stacey" userId="a3d7962e-5cbb-4522-87a9-83892b7f6ac5" providerId="ADAL" clId="{F70DA6EF-1809-4AAC-9084-597445E02392}" dt="2023-04-14T20:44:40.486" v="1439" actId="1076"/>
          <ac:picMkLst>
            <pc:docMk/>
            <pc:sldMk cId="3594901233" sldId="283"/>
            <ac:picMk id="5" creationId="{742A7696-356B-E840-0F66-D840EA2DE6FD}"/>
          </ac:picMkLst>
        </pc:picChg>
        <pc:picChg chg="mod">
          <ac:chgData name="Wolf, Stacey" userId="a3d7962e-5cbb-4522-87a9-83892b7f6ac5" providerId="ADAL" clId="{F70DA6EF-1809-4AAC-9084-597445E02392}" dt="2023-04-14T20:47:39.462" v="1479" actId="1076"/>
          <ac:picMkLst>
            <pc:docMk/>
            <pc:sldMk cId="3594901233" sldId="283"/>
            <ac:picMk id="6" creationId="{C582C9A5-0EB2-67A4-C4D5-8F450112BEA6}"/>
          </ac:picMkLst>
        </pc:picChg>
        <pc:picChg chg="mod modCrop">
          <ac:chgData name="Wolf, Stacey" userId="a3d7962e-5cbb-4522-87a9-83892b7f6ac5" providerId="ADAL" clId="{F70DA6EF-1809-4AAC-9084-597445E02392}" dt="2023-05-12T02:47:27.138" v="41681" actId="1036"/>
          <ac:picMkLst>
            <pc:docMk/>
            <pc:sldMk cId="3594901233" sldId="283"/>
            <ac:picMk id="7" creationId="{E492BFBA-0293-A8C6-A983-2755260A3685}"/>
          </ac:picMkLst>
        </pc:picChg>
        <pc:picChg chg="mod">
          <ac:chgData name="Wolf, Stacey" userId="a3d7962e-5cbb-4522-87a9-83892b7f6ac5" providerId="ADAL" clId="{F70DA6EF-1809-4AAC-9084-597445E02392}" dt="2023-05-12T02:47:27.138" v="41681" actId="1036"/>
          <ac:picMkLst>
            <pc:docMk/>
            <pc:sldMk cId="3594901233" sldId="283"/>
            <ac:picMk id="8" creationId="{1DFC7B0E-2C53-9380-F894-149AF627E2AC}"/>
          </ac:picMkLst>
        </pc:picChg>
        <pc:picChg chg="del mod">
          <ac:chgData name="Wolf, Stacey" userId="a3d7962e-5cbb-4522-87a9-83892b7f6ac5" providerId="ADAL" clId="{F70DA6EF-1809-4AAC-9084-597445E02392}" dt="2023-04-14T20:39:03.214" v="1312" actId="478"/>
          <ac:picMkLst>
            <pc:docMk/>
            <pc:sldMk cId="3594901233" sldId="283"/>
            <ac:picMk id="11" creationId="{D3E8F6B0-48FB-EC9A-49D2-86700BD1EA9F}"/>
          </ac:picMkLst>
        </pc:picChg>
      </pc:sldChg>
      <pc:sldChg chg="modSp mod modNotesTx">
        <pc:chgData name="Wolf, Stacey" userId="a3d7962e-5cbb-4522-87a9-83892b7f6ac5" providerId="ADAL" clId="{F70DA6EF-1809-4AAC-9084-597445E02392}" dt="2023-05-11T21:53:29.510" v="34718" actId="20577"/>
        <pc:sldMkLst>
          <pc:docMk/>
          <pc:sldMk cId="681429750" sldId="284"/>
        </pc:sldMkLst>
        <pc:spChg chg="mod">
          <ac:chgData name="Wolf, Stacey" userId="a3d7962e-5cbb-4522-87a9-83892b7f6ac5" providerId="ADAL" clId="{F70DA6EF-1809-4AAC-9084-597445E02392}" dt="2023-04-14T19:44:56.416" v="78"/>
          <ac:spMkLst>
            <pc:docMk/>
            <pc:sldMk cId="681429750" sldId="284"/>
            <ac:spMk id="4" creationId="{3F73E80E-C151-195A-2CD8-0310C76CA729}"/>
          </ac:spMkLst>
        </pc:spChg>
        <pc:spChg chg="mod">
          <ac:chgData name="Wolf, Stacey" userId="a3d7962e-5cbb-4522-87a9-83892b7f6ac5" providerId="ADAL" clId="{F70DA6EF-1809-4AAC-9084-597445E02392}" dt="2023-04-25T18:18:12.468" v="6587" actId="20577"/>
          <ac:spMkLst>
            <pc:docMk/>
            <pc:sldMk cId="681429750" sldId="284"/>
            <ac:spMk id="8" creationId="{5C758389-4024-8DB1-C5E1-506D45CF988A}"/>
          </ac:spMkLst>
        </pc:spChg>
        <pc:picChg chg="mod modCrop">
          <ac:chgData name="Wolf, Stacey" userId="a3d7962e-5cbb-4522-87a9-83892b7f6ac5" providerId="ADAL" clId="{F70DA6EF-1809-4AAC-9084-597445E02392}" dt="2023-04-25T18:09:00.955" v="6500" actId="1076"/>
          <ac:picMkLst>
            <pc:docMk/>
            <pc:sldMk cId="681429750" sldId="284"/>
            <ac:picMk id="3" creationId="{E6967E80-9E48-3D4C-7596-CB69BCF6254E}"/>
          </ac:picMkLst>
        </pc:picChg>
      </pc:sldChg>
      <pc:sldChg chg="modSp mod ord modShow modNotesTx">
        <pc:chgData name="Wolf, Stacey" userId="a3d7962e-5cbb-4522-87a9-83892b7f6ac5" providerId="ADAL" clId="{F70DA6EF-1809-4AAC-9084-597445E02392}" dt="2023-05-12T02:49:25.052" v="41710" actId="208"/>
        <pc:sldMkLst>
          <pc:docMk/>
          <pc:sldMk cId="3131351571" sldId="285"/>
        </pc:sldMkLst>
        <pc:spChg chg="mod">
          <ac:chgData name="Wolf, Stacey" userId="a3d7962e-5cbb-4522-87a9-83892b7f6ac5" providerId="ADAL" clId="{F70DA6EF-1809-4AAC-9084-597445E02392}" dt="2023-05-12T02:47:34.009" v="41683" actId="403"/>
          <ac:spMkLst>
            <pc:docMk/>
            <pc:sldMk cId="3131351571" sldId="285"/>
            <ac:spMk id="2" creationId="{065B404E-C2C9-90D2-5339-983A2F5F2EC3}"/>
          </ac:spMkLst>
        </pc:spChg>
        <pc:spChg chg="mod">
          <ac:chgData name="Wolf, Stacey" userId="a3d7962e-5cbb-4522-87a9-83892b7f6ac5" providerId="ADAL" clId="{F70DA6EF-1809-4AAC-9084-597445E02392}" dt="2023-04-14T20:48:42.631" v="1494" actId="403"/>
          <ac:spMkLst>
            <pc:docMk/>
            <pc:sldMk cId="3131351571" sldId="285"/>
            <ac:spMk id="3" creationId="{7F21DCE7-1AE9-226A-C697-F55E4B0CAB5A}"/>
          </ac:spMkLst>
        </pc:spChg>
        <pc:spChg chg="mod">
          <ac:chgData name="Wolf, Stacey" userId="a3d7962e-5cbb-4522-87a9-83892b7f6ac5" providerId="ADAL" clId="{F70DA6EF-1809-4AAC-9084-597445E02392}" dt="2023-04-14T19:44:56.416" v="78"/>
          <ac:spMkLst>
            <pc:docMk/>
            <pc:sldMk cId="3131351571" sldId="285"/>
            <ac:spMk id="4" creationId="{89E0B442-DFA4-7A45-263E-6327A021C222}"/>
          </ac:spMkLst>
        </pc:spChg>
        <pc:spChg chg="mod">
          <ac:chgData name="Wolf, Stacey" userId="a3d7962e-5cbb-4522-87a9-83892b7f6ac5" providerId="ADAL" clId="{F70DA6EF-1809-4AAC-9084-597445E02392}" dt="2023-05-12T02:49:25.052" v="41710" actId="208"/>
          <ac:spMkLst>
            <pc:docMk/>
            <pc:sldMk cId="3131351571" sldId="285"/>
            <ac:spMk id="7" creationId="{D2BA7A2E-7BC7-CEF2-B51C-97913302DC6C}"/>
          </ac:spMkLst>
        </pc:spChg>
        <pc:picChg chg="mod">
          <ac:chgData name="Wolf, Stacey" userId="a3d7962e-5cbb-4522-87a9-83892b7f6ac5" providerId="ADAL" clId="{F70DA6EF-1809-4AAC-9084-597445E02392}" dt="2023-04-14T20:47:48.327" v="1483" actId="1076"/>
          <ac:picMkLst>
            <pc:docMk/>
            <pc:sldMk cId="3131351571" sldId="285"/>
            <ac:picMk id="6" creationId="{FCC82C07-523D-43D2-DF00-CEC3A9E51EF6}"/>
          </ac:picMkLst>
        </pc:picChg>
      </pc:sldChg>
      <pc:sldChg chg="modSp mod ord modShow modNotesTx">
        <pc:chgData name="Wolf, Stacey" userId="a3d7962e-5cbb-4522-87a9-83892b7f6ac5" providerId="ADAL" clId="{F70DA6EF-1809-4AAC-9084-597445E02392}" dt="2023-05-12T02:47:41.384" v="41685" actId="403"/>
        <pc:sldMkLst>
          <pc:docMk/>
          <pc:sldMk cId="589402615" sldId="286"/>
        </pc:sldMkLst>
        <pc:spChg chg="mod">
          <ac:chgData name="Wolf, Stacey" userId="a3d7962e-5cbb-4522-87a9-83892b7f6ac5" providerId="ADAL" clId="{F70DA6EF-1809-4AAC-9084-597445E02392}" dt="2023-05-12T02:47:41.384" v="41685" actId="403"/>
          <ac:spMkLst>
            <pc:docMk/>
            <pc:sldMk cId="589402615" sldId="286"/>
            <ac:spMk id="2" creationId="{564D274F-EED4-9D4C-EE47-92C94EA6887B}"/>
          </ac:spMkLst>
        </pc:spChg>
        <pc:spChg chg="mod">
          <ac:chgData name="Wolf, Stacey" userId="a3d7962e-5cbb-4522-87a9-83892b7f6ac5" providerId="ADAL" clId="{F70DA6EF-1809-4AAC-9084-597445E02392}" dt="2023-04-14T20:48:34.210" v="1491" actId="14100"/>
          <ac:spMkLst>
            <pc:docMk/>
            <pc:sldMk cId="589402615" sldId="286"/>
            <ac:spMk id="3" creationId="{F5AC26B2-C3DA-630C-3696-33D95B3C0698}"/>
          </ac:spMkLst>
        </pc:spChg>
        <pc:spChg chg="mod">
          <ac:chgData name="Wolf, Stacey" userId="a3d7962e-5cbb-4522-87a9-83892b7f6ac5" providerId="ADAL" clId="{F70DA6EF-1809-4AAC-9084-597445E02392}" dt="2023-04-14T19:44:56.416" v="78"/>
          <ac:spMkLst>
            <pc:docMk/>
            <pc:sldMk cId="589402615" sldId="286"/>
            <ac:spMk id="5" creationId="{AC0A29FE-FBC0-275A-E913-73DA3E6D57DA}"/>
          </ac:spMkLst>
        </pc:spChg>
        <pc:picChg chg="mod">
          <ac:chgData name="Wolf, Stacey" userId="a3d7962e-5cbb-4522-87a9-83892b7f6ac5" providerId="ADAL" clId="{F70DA6EF-1809-4AAC-9084-597445E02392}" dt="2023-04-14T20:47:53.927" v="1487" actId="1076"/>
          <ac:picMkLst>
            <pc:docMk/>
            <pc:sldMk cId="589402615" sldId="286"/>
            <ac:picMk id="4" creationId="{5404F21D-6C72-C681-BB3A-98ED246AE1D1}"/>
          </ac:picMkLst>
        </pc:picChg>
      </pc:sldChg>
      <pc:sldChg chg="addSp delSp modSp del mod ord modClrScheme modShow chgLayout">
        <pc:chgData name="Wolf, Stacey" userId="a3d7962e-5cbb-4522-87a9-83892b7f6ac5" providerId="ADAL" clId="{F70DA6EF-1809-4AAC-9084-597445E02392}" dt="2023-05-12T00:45:38.026" v="36726" actId="47"/>
        <pc:sldMkLst>
          <pc:docMk/>
          <pc:sldMk cId="324609628" sldId="287"/>
        </pc:sldMkLst>
        <pc:spChg chg="mod ord">
          <ac:chgData name="Wolf, Stacey" userId="a3d7962e-5cbb-4522-87a9-83892b7f6ac5" providerId="ADAL" clId="{F70DA6EF-1809-4AAC-9084-597445E02392}" dt="2023-04-14T21:04:16.570" v="1571" actId="700"/>
          <ac:spMkLst>
            <pc:docMk/>
            <pc:sldMk cId="324609628" sldId="287"/>
            <ac:spMk id="2" creationId="{1A5B4FEE-BF55-1685-48E9-93FEB9CCD3DE}"/>
          </ac:spMkLst>
        </pc:spChg>
        <pc:spChg chg="mod ord">
          <ac:chgData name="Wolf, Stacey" userId="a3d7962e-5cbb-4522-87a9-83892b7f6ac5" providerId="ADAL" clId="{F70DA6EF-1809-4AAC-9084-597445E02392}" dt="2023-04-14T21:04:46.005" v="1584" actId="14100"/>
          <ac:spMkLst>
            <pc:docMk/>
            <pc:sldMk cId="324609628" sldId="287"/>
            <ac:spMk id="3" creationId="{00CC1AD2-10B2-A420-EBBC-90E8B7CE2003}"/>
          </ac:spMkLst>
        </pc:spChg>
        <pc:spChg chg="mod ord">
          <ac:chgData name="Wolf, Stacey" userId="a3d7962e-5cbb-4522-87a9-83892b7f6ac5" providerId="ADAL" clId="{F70DA6EF-1809-4AAC-9084-597445E02392}" dt="2023-04-14T21:04:16.570" v="1571" actId="700"/>
          <ac:spMkLst>
            <pc:docMk/>
            <pc:sldMk cId="324609628" sldId="287"/>
            <ac:spMk id="4" creationId="{3A36A5B8-A05C-6442-5462-19F2393F04CA}"/>
          </ac:spMkLst>
        </pc:spChg>
        <pc:spChg chg="add mod ord">
          <ac:chgData name="Wolf, Stacey" userId="a3d7962e-5cbb-4522-87a9-83892b7f6ac5" providerId="ADAL" clId="{F70DA6EF-1809-4AAC-9084-597445E02392}" dt="2023-04-14T21:05:35.310" v="1589" actId="20577"/>
          <ac:spMkLst>
            <pc:docMk/>
            <pc:sldMk cId="324609628" sldId="287"/>
            <ac:spMk id="5" creationId="{3D202B3B-39D1-B705-EFD1-11741F2416EC}"/>
          </ac:spMkLst>
        </pc:spChg>
        <pc:spChg chg="del mod">
          <ac:chgData name="Wolf, Stacey" userId="a3d7962e-5cbb-4522-87a9-83892b7f6ac5" providerId="ADAL" clId="{F70DA6EF-1809-4AAC-9084-597445E02392}" dt="2023-04-14T21:02:26.024" v="1540"/>
          <ac:spMkLst>
            <pc:docMk/>
            <pc:sldMk cId="324609628" sldId="287"/>
            <ac:spMk id="6" creationId="{76D74495-0802-733C-FED4-0730EF15B37B}"/>
          </ac:spMkLst>
        </pc:spChg>
        <pc:spChg chg="mod">
          <ac:chgData name="Wolf, Stacey" userId="a3d7962e-5cbb-4522-87a9-83892b7f6ac5" providerId="ADAL" clId="{F70DA6EF-1809-4AAC-9084-597445E02392}" dt="2023-04-14T21:01:07.294" v="1526" actId="14100"/>
          <ac:spMkLst>
            <pc:docMk/>
            <pc:sldMk cId="324609628" sldId="287"/>
            <ac:spMk id="8" creationId="{D5A9F926-7EEC-A84A-7828-D43052FE3E4C}"/>
          </ac:spMkLst>
        </pc:spChg>
        <pc:spChg chg="mod">
          <ac:chgData name="Wolf, Stacey" userId="a3d7962e-5cbb-4522-87a9-83892b7f6ac5" providerId="ADAL" clId="{F70DA6EF-1809-4AAC-9084-597445E02392}" dt="2023-04-14T21:03:14.900" v="1545" actId="1076"/>
          <ac:spMkLst>
            <pc:docMk/>
            <pc:sldMk cId="324609628" sldId="287"/>
            <ac:spMk id="9" creationId="{F8229D7A-26F5-31E0-AAD4-A56744C5F3C2}"/>
          </ac:spMkLst>
        </pc:spChg>
        <pc:spChg chg="add mod ord">
          <ac:chgData name="Wolf, Stacey" userId="a3d7962e-5cbb-4522-87a9-83892b7f6ac5" providerId="ADAL" clId="{F70DA6EF-1809-4AAC-9084-597445E02392}" dt="2023-04-14T21:04:16.570" v="1571" actId="700"/>
          <ac:spMkLst>
            <pc:docMk/>
            <pc:sldMk cId="324609628" sldId="287"/>
            <ac:spMk id="10" creationId="{122DD7CA-2F03-B5CD-267C-055E064B9EB7}"/>
          </ac:spMkLst>
        </pc:spChg>
      </pc:sldChg>
      <pc:sldChg chg="modSp mod ord modShow modNotesTx">
        <pc:chgData name="Wolf, Stacey" userId="a3d7962e-5cbb-4522-87a9-83892b7f6ac5" providerId="ADAL" clId="{F70DA6EF-1809-4AAC-9084-597445E02392}" dt="2023-05-12T02:52:26.750" v="41762" actId="404"/>
        <pc:sldMkLst>
          <pc:docMk/>
          <pc:sldMk cId="748774814" sldId="288"/>
        </pc:sldMkLst>
        <pc:spChg chg="mod">
          <ac:chgData name="Wolf, Stacey" userId="a3d7962e-5cbb-4522-87a9-83892b7f6ac5" providerId="ADAL" clId="{F70DA6EF-1809-4AAC-9084-597445E02392}" dt="2023-05-12T02:52:26.750" v="41762" actId="404"/>
          <ac:spMkLst>
            <pc:docMk/>
            <pc:sldMk cId="748774814" sldId="288"/>
            <ac:spMk id="2" creationId="{1A5B4FEE-BF55-1685-48E9-93FEB9CCD3DE}"/>
          </ac:spMkLst>
        </pc:spChg>
        <pc:spChg chg="mod">
          <ac:chgData name="Wolf, Stacey" userId="a3d7962e-5cbb-4522-87a9-83892b7f6ac5" providerId="ADAL" clId="{F70DA6EF-1809-4AAC-9084-597445E02392}" dt="2023-04-14T19:44:56.416" v="78"/>
          <ac:spMkLst>
            <pc:docMk/>
            <pc:sldMk cId="748774814" sldId="288"/>
            <ac:spMk id="4" creationId="{9B997792-1B20-959C-A580-FB60ABBAFFD4}"/>
          </ac:spMkLst>
        </pc:spChg>
        <pc:spChg chg="mod">
          <ac:chgData name="Wolf, Stacey" userId="a3d7962e-5cbb-4522-87a9-83892b7f6ac5" providerId="ADAL" clId="{F70DA6EF-1809-4AAC-9084-597445E02392}" dt="2023-05-12T02:52:19.944" v="41761" actId="14100"/>
          <ac:spMkLst>
            <pc:docMk/>
            <pc:sldMk cId="748774814" sldId="288"/>
            <ac:spMk id="6" creationId="{0B834034-FBF3-BE53-CC1E-518B32E6C904}"/>
          </ac:spMkLst>
        </pc:spChg>
      </pc:sldChg>
      <pc:sldChg chg="addSp delSp modSp mod ord modShow modNotesTx">
        <pc:chgData name="Wolf, Stacey" userId="a3d7962e-5cbb-4522-87a9-83892b7f6ac5" providerId="ADAL" clId="{F70DA6EF-1809-4AAC-9084-597445E02392}" dt="2023-05-12T02:54:57.977" v="41809" actId="208"/>
        <pc:sldMkLst>
          <pc:docMk/>
          <pc:sldMk cId="906665743" sldId="289"/>
        </pc:sldMkLst>
        <pc:spChg chg="mod">
          <ac:chgData name="Wolf, Stacey" userId="a3d7962e-5cbb-4522-87a9-83892b7f6ac5" providerId="ADAL" clId="{F70DA6EF-1809-4AAC-9084-597445E02392}" dt="2023-04-14T19:44:56.416" v="78"/>
          <ac:spMkLst>
            <pc:docMk/>
            <pc:sldMk cId="906665743" sldId="289"/>
            <ac:spMk id="2" creationId="{168EFD02-DB3D-2054-C63B-A1D4759F6DF9}"/>
          </ac:spMkLst>
        </pc:spChg>
        <pc:spChg chg="add del mod">
          <ac:chgData name="Wolf, Stacey" userId="a3d7962e-5cbb-4522-87a9-83892b7f6ac5" providerId="ADAL" clId="{F70DA6EF-1809-4AAC-9084-597445E02392}" dt="2023-05-12T02:54:37.362" v="41802" actId="478"/>
          <ac:spMkLst>
            <pc:docMk/>
            <pc:sldMk cId="906665743" sldId="289"/>
            <ac:spMk id="5" creationId="{219F45BF-BEE9-171E-7CD8-EB4ECA791B53}"/>
          </ac:spMkLst>
        </pc:spChg>
        <pc:spChg chg="mod">
          <ac:chgData name="Wolf, Stacey" userId="a3d7962e-5cbb-4522-87a9-83892b7f6ac5" providerId="ADAL" clId="{F70DA6EF-1809-4AAC-9084-597445E02392}" dt="2023-05-12T02:54:57.977" v="41809" actId="208"/>
          <ac:spMkLst>
            <pc:docMk/>
            <pc:sldMk cId="906665743" sldId="289"/>
            <ac:spMk id="7" creationId="{7A0D249C-4465-BA0B-7AA9-D89DA48D21B7}"/>
          </ac:spMkLst>
        </pc:spChg>
        <pc:spChg chg="del">
          <ac:chgData name="Wolf, Stacey" userId="a3d7962e-5cbb-4522-87a9-83892b7f6ac5" providerId="ADAL" clId="{F70DA6EF-1809-4AAC-9084-597445E02392}" dt="2023-05-12T02:54:34.551" v="41801" actId="478"/>
          <ac:spMkLst>
            <pc:docMk/>
            <pc:sldMk cId="906665743" sldId="289"/>
            <ac:spMk id="8" creationId="{4858B714-4BB4-3704-4864-5040352496AC}"/>
          </ac:spMkLst>
        </pc:spChg>
        <pc:picChg chg="mod">
          <ac:chgData name="Wolf, Stacey" userId="a3d7962e-5cbb-4522-87a9-83892b7f6ac5" providerId="ADAL" clId="{F70DA6EF-1809-4AAC-9084-597445E02392}" dt="2023-05-12T02:54:44.320" v="41804" actId="14100"/>
          <ac:picMkLst>
            <pc:docMk/>
            <pc:sldMk cId="906665743" sldId="289"/>
            <ac:picMk id="4" creationId="{FE241B42-A4FB-6E6D-BD2A-4F92013A917A}"/>
          </ac:picMkLst>
        </pc:picChg>
      </pc:sldChg>
      <pc:sldChg chg="modSp mod ord modShow modNotesTx">
        <pc:chgData name="Wolf, Stacey" userId="a3d7962e-5cbb-4522-87a9-83892b7f6ac5" providerId="ADAL" clId="{F70DA6EF-1809-4AAC-9084-597445E02392}" dt="2023-05-12T02:56:06.737" v="41828" actId="208"/>
        <pc:sldMkLst>
          <pc:docMk/>
          <pc:sldMk cId="615813469" sldId="290"/>
        </pc:sldMkLst>
        <pc:spChg chg="mod">
          <ac:chgData name="Wolf, Stacey" userId="a3d7962e-5cbb-4522-87a9-83892b7f6ac5" providerId="ADAL" clId="{F70DA6EF-1809-4AAC-9084-597445E02392}" dt="2023-04-14T19:44:56.416" v="78"/>
          <ac:spMkLst>
            <pc:docMk/>
            <pc:sldMk cId="615813469" sldId="290"/>
            <ac:spMk id="3" creationId="{02D11E49-E77E-DA95-3EC3-ABF04DB0834F}"/>
          </ac:spMkLst>
        </pc:spChg>
        <pc:spChg chg="mod">
          <ac:chgData name="Wolf, Stacey" userId="a3d7962e-5cbb-4522-87a9-83892b7f6ac5" providerId="ADAL" clId="{F70DA6EF-1809-4AAC-9084-597445E02392}" dt="2023-05-12T02:56:06.737" v="41828" actId="208"/>
          <ac:spMkLst>
            <pc:docMk/>
            <pc:sldMk cId="615813469" sldId="290"/>
            <ac:spMk id="5" creationId="{8F030432-4B78-C214-518D-D29776DAB0B7}"/>
          </ac:spMkLst>
        </pc:spChg>
        <pc:picChg chg="mod ord">
          <ac:chgData name="Wolf, Stacey" userId="a3d7962e-5cbb-4522-87a9-83892b7f6ac5" providerId="ADAL" clId="{F70DA6EF-1809-4AAC-9084-597445E02392}" dt="2023-05-12T02:55:53.498" v="41826" actId="171"/>
          <ac:picMkLst>
            <pc:docMk/>
            <pc:sldMk cId="615813469" sldId="290"/>
            <ac:picMk id="4" creationId="{5B0A16C8-D7DE-31EE-6843-E628EF52D587}"/>
          </ac:picMkLst>
        </pc:picChg>
      </pc:sldChg>
      <pc:sldChg chg="modSp mod ord modShow modNotesTx">
        <pc:chgData name="Wolf, Stacey" userId="a3d7962e-5cbb-4522-87a9-83892b7f6ac5" providerId="ADAL" clId="{F70DA6EF-1809-4AAC-9084-597445E02392}" dt="2023-05-12T02:57:00.869" v="41840" actId="208"/>
        <pc:sldMkLst>
          <pc:docMk/>
          <pc:sldMk cId="320121435" sldId="291"/>
        </pc:sldMkLst>
        <pc:spChg chg="mod">
          <ac:chgData name="Wolf, Stacey" userId="a3d7962e-5cbb-4522-87a9-83892b7f6ac5" providerId="ADAL" clId="{F70DA6EF-1809-4AAC-9084-597445E02392}" dt="2023-05-12T02:56:35.749" v="41835" actId="403"/>
          <ac:spMkLst>
            <pc:docMk/>
            <pc:sldMk cId="320121435" sldId="291"/>
            <ac:spMk id="2" creationId="{1A5B4FEE-BF55-1685-48E9-93FEB9CCD3DE}"/>
          </ac:spMkLst>
        </pc:spChg>
        <pc:spChg chg="mod">
          <ac:chgData name="Wolf, Stacey" userId="a3d7962e-5cbb-4522-87a9-83892b7f6ac5" providerId="ADAL" clId="{F70DA6EF-1809-4AAC-9084-597445E02392}" dt="2023-04-14T19:44:56.416" v="78"/>
          <ac:spMkLst>
            <pc:docMk/>
            <pc:sldMk cId="320121435" sldId="291"/>
            <ac:spMk id="4" creationId="{8D859153-1D9D-0B12-A41B-939A150C17CC}"/>
          </ac:spMkLst>
        </pc:spChg>
        <pc:spChg chg="mod">
          <ac:chgData name="Wolf, Stacey" userId="a3d7962e-5cbb-4522-87a9-83892b7f6ac5" providerId="ADAL" clId="{F70DA6EF-1809-4AAC-9084-597445E02392}" dt="2023-05-12T02:57:00.869" v="41840" actId="208"/>
          <ac:spMkLst>
            <pc:docMk/>
            <pc:sldMk cId="320121435" sldId="291"/>
            <ac:spMk id="6" creationId="{0B834034-FBF3-BE53-CC1E-518B32E6C904}"/>
          </ac:spMkLst>
        </pc:spChg>
      </pc:sldChg>
      <pc:sldChg chg="modSp mod ord modShow modNotesTx">
        <pc:chgData name="Wolf, Stacey" userId="a3d7962e-5cbb-4522-87a9-83892b7f6ac5" providerId="ADAL" clId="{F70DA6EF-1809-4AAC-9084-597445E02392}" dt="2023-05-12T02:58:01.131" v="41858" actId="403"/>
        <pc:sldMkLst>
          <pc:docMk/>
          <pc:sldMk cId="3081373214" sldId="292"/>
        </pc:sldMkLst>
        <pc:spChg chg="mod">
          <ac:chgData name="Wolf, Stacey" userId="a3d7962e-5cbb-4522-87a9-83892b7f6ac5" providerId="ADAL" clId="{F70DA6EF-1809-4AAC-9084-597445E02392}" dt="2023-05-12T02:58:01.131" v="41858" actId="403"/>
          <ac:spMkLst>
            <pc:docMk/>
            <pc:sldMk cId="3081373214" sldId="292"/>
            <ac:spMk id="2" creationId="{1A5B4FEE-BF55-1685-48E9-93FEB9CCD3DE}"/>
          </ac:spMkLst>
        </pc:spChg>
        <pc:spChg chg="mod">
          <ac:chgData name="Wolf, Stacey" userId="a3d7962e-5cbb-4522-87a9-83892b7f6ac5" providerId="ADAL" clId="{F70DA6EF-1809-4AAC-9084-597445E02392}" dt="2023-04-14T19:44:56.416" v="78"/>
          <ac:spMkLst>
            <pc:docMk/>
            <pc:sldMk cId="3081373214" sldId="292"/>
            <ac:spMk id="4" creationId="{4EE1985E-E8BE-2178-957F-6E0A35444B54}"/>
          </ac:spMkLst>
        </pc:spChg>
        <pc:spChg chg="mod">
          <ac:chgData name="Wolf, Stacey" userId="a3d7962e-5cbb-4522-87a9-83892b7f6ac5" providerId="ADAL" clId="{F70DA6EF-1809-4AAC-9084-597445E02392}" dt="2023-05-12T02:57:54.871" v="41855" actId="208"/>
          <ac:spMkLst>
            <pc:docMk/>
            <pc:sldMk cId="3081373214" sldId="292"/>
            <ac:spMk id="6" creationId="{0B834034-FBF3-BE53-CC1E-518B32E6C904}"/>
          </ac:spMkLst>
        </pc:spChg>
      </pc:sldChg>
      <pc:sldChg chg="modSp mod ord modShow modNotesTx">
        <pc:chgData name="Wolf, Stacey" userId="a3d7962e-5cbb-4522-87a9-83892b7f6ac5" providerId="ADAL" clId="{F70DA6EF-1809-4AAC-9084-597445E02392}" dt="2023-05-12T02:57:24.167" v="41846" actId="14100"/>
        <pc:sldMkLst>
          <pc:docMk/>
          <pc:sldMk cId="2460903388" sldId="293"/>
        </pc:sldMkLst>
        <pc:spChg chg="mod">
          <ac:chgData name="Wolf, Stacey" userId="a3d7962e-5cbb-4522-87a9-83892b7f6ac5" providerId="ADAL" clId="{F70DA6EF-1809-4AAC-9084-597445E02392}" dt="2023-05-12T02:57:16.899" v="41845" actId="403"/>
          <ac:spMkLst>
            <pc:docMk/>
            <pc:sldMk cId="2460903388" sldId="293"/>
            <ac:spMk id="2" creationId="{1A5B4FEE-BF55-1685-48E9-93FEB9CCD3DE}"/>
          </ac:spMkLst>
        </pc:spChg>
        <pc:spChg chg="mod">
          <ac:chgData name="Wolf, Stacey" userId="a3d7962e-5cbb-4522-87a9-83892b7f6ac5" providerId="ADAL" clId="{F70DA6EF-1809-4AAC-9084-597445E02392}" dt="2023-04-14T19:44:56.416" v="78"/>
          <ac:spMkLst>
            <pc:docMk/>
            <pc:sldMk cId="2460903388" sldId="293"/>
            <ac:spMk id="4" creationId="{42666619-5677-C8AD-D838-01B2C848B80C}"/>
          </ac:spMkLst>
        </pc:spChg>
        <pc:spChg chg="mod">
          <ac:chgData name="Wolf, Stacey" userId="a3d7962e-5cbb-4522-87a9-83892b7f6ac5" providerId="ADAL" clId="{F70DA6EF-1809-4AAC-9084-597445E02392}" dt="2023-05-12T02:57:24.167" v="41846" actId="14100"/>
          <ac:spMkLst>
            <pc:docMk/>
            <pc:sldMk cId="2460903388" sldId="293"/>
            <ac:spMk id="6" creationId="{0B834034-FBF3-BE53-CC1E-518B32E6C904}"/>
          </ac:spMkLst>
        </pc:spChg>
      </pc:sldChg>
      <pc:sldChg chg="modSp mod ord modShow modNotesTx">
        <pc:chgData name="Wolf, Stacey" userId="a3d7962e-5cbb-4522-87a9-83892b7f6ac5" providerId="ADAL" clId="{F70DA6EF-1809-4AAC-9084-597445E02392}" dt="2023-05-12T13:13:57.521" v="43702" actId="20577"/>
        <pc:sldMkLst>
          <pc:docMk/>
          <pc:sldMk cId="2565840568" sldId="294"/>
        </pc:sldMkLst>
        <pc:spChg chg="mod">
          <ac:chgData name="Wolf, Stacey" userId="a3d7962e-5cbb-4522-87a9-83892b7f6ac5" providerId="ADAL" clId="{F70DA6EF-1809-4AAC-9084-597445E02392}" dt="2023-05-12T02:57:37.455" v="41850" actId="14100"/>
          <ac:spMkLst>
            <pc:docMk/>
            <pc:sldMk cId="2565840568" sldId="294"/>
            <ac:spMk id="2" creationId="{4ADCC4F6-DF9E-811F-06DF-56AA7DA01F3F}"/>
          </ac:spMkLst>
        </pc:spChg>
        <pc:spChg chg="mod">
          <ac:chgData name="Wolf, Stacey" userId="a3d7962e-5cbb-4522-87a9-83892b7f6ac5" providerId="ADAL" clId="{F70DA6EF-1809-4AAC-9084-597445E02392}" dt="2023-04-14T19:44:56.416" v="78"/>
          <ac:spMkLst>
            <pc:docMk/>
            <pc:sldMk cId="2565840568" sldId="294"/>
            <ac:spMk id="3" creationId="{B792F68C-A5BD-0C85-8149-C6BC39421B44}"/>
          </ac:spMkLst>
        </pc:spChg>
        <pc:picChg chg="mod">
          <ac:chgData name="Wolf, Stacey" userId="a3d7962e-5cbb-4522-87a9-83892b7f6ac5" providerId="ADAL" clId="{F70DA6EF-1809-4AAC-9084-597445E02392}" dt="2023-05-12T02:57:42.185" v="41853" actId="1036"/>
          <ac:picMkLst>
            <pc:docMk/>
            <pc:sldMk cId="2565840568" sldId="294"/>
            <ac:picMk id="4" creationId="{C5009041-400A-AACF-E336-703F2D3D810C}"/>
          </ac:picMkLst>
        </pc:picChg>
      </pc:sldChg>
      <pc:sldChg chg="modSp mod ord modShow modNotesTx">
        <pc:chgData name="Wolf, Stacey" userId="a3d7962e-5cbb-4522-87a9-83892b7f6ac5" providerId="ADAL" clId="{F70DA6EF-1809-4AAC-9084-597445E02392}" dt="2023-05-12T02:59:35.691" v="41893" actId="403"/>
        <pc:sldMkLst>
          <pc:docMk/>
          <pc:sldMk cId="2879410512" sldId="295"/>
        </pc:sldMkLst>
        <pc:spChg chg="mod">
          <ac:chgData name="Wolf, Stacey" userId="a3d7962e-5cbb-4522-87a9-83892b7f6ac5" providerId="ADAL" clId="{F70DA6EF-1809-4AAC-9084-597445E02392}" dt="2023-05-12T02:59:35.691" v="41893" actId="403"/>
          <ac:spMkLst>
            <pc:docMk/>
            <pc:sldMk cId="2879410512" sldId="295"/>
            <ac:spMk id="2" creationId="{D7502BBC-32A7-4366-CC70-8707B3A8AEE8}"/>
          </ac:spMkLst>
        </pc:spChg>
        <pc:spChg chg="mod">
          <ac:chgData name="Wolf, Stacey" userId="a3d7962e-5cbb-4522-87a9-83892b7f6ac5" providerId="ADAL" clId="{F70DA6EF-1809-4AAC-9084-597445E02392}" dt="2023-04-14T19:44:56.416" v="78"/>
          <ac:spMkLst>
            <pc:docMk/>
            <pc:sldMk cId="2879410512" sldId="295"/>
            <ac:spMk id="3" creationId="{9DB20BBE-F0D7-4BE3-0C3D-CA3FF694EEFE}"/>
          </ac:spMkLst>
        </pc:spChg>
      </pc:sldChg>
      <pc:sldChg chg="modSp mod ord modShow modNotesTx">
        <pc:chgData name="Wolf, Stacey" userId="a3d7962e-5cbb-4522-87a9-83892b7f6ac5" providerId="ADAL" clId="{F70DA6EF-1809-4AAC-9084-597445E02392}" dt="2023-05-12T02:58:44.305" v="41873" actId="208"/>
        <pc:sldMkLst>
          <pc:docMk/>
          <pc:sldMk cId="2428584370" sldId="296"/>
        </pc:sldMkLst>
        <pc:spChg chg="mod">
          <ac:chgData name="Wolf, Stacey" userId="a3d7962e-5cbb-4522-87a9-83892b7f6ac5" providerId="ADAL" clId="{F70DA6EF-1809-4AAC-9084-597445E02392}" dt="2023-05-12T02:58:40.628" v="41871" actId="404"/>
          <ac:spMkLst>
            <pc:docMk/>
            <pc:sldMk cId="2428584370" sldId="296"/>
            <ac:spMk id="2" creationId="{1A5B4FEE-BF55-1685-48E9-93FEB9CCD3DE}"/>
          </ac:spMkLst>
        </pc:spChg>
        <pc:spChg chg="mod">
          <ac:chgData name="Wolf, Stacey" userId="a3d7962e-5cbb-4522-87a9-83892b7f6ac5" providerId="ADAL" clId="{F70DA6EF-1809-4AAC-9084-597445E02392}" dt="2023-04-14T19:44:56.416" v="78"/>
          <ac:spMkLst>
            <pc:docMk/>
            <pc:sldMk cId="2428584370" sldId="296"/>
            <ac:spMk id="4" creationId="{2B1B12E4-E8AF-3204-5687-71051C1D3170}"/>
          </ac:spMkLst>
        </pc:spChg>
        <pc:spChg chg="mod">
          <ac:chgData name="Wolf, Stacey" userId="a3d7962e-5cbb-4522-87a9-83892b7f6ac5" providerId="ADAL" clId="{F70DA6EF-1809-4AAC-9084-597445E02392}" dt="2023-05-12T02:58:44.305" v="41873" actId="208"/>
          <ac:spMkLst>
            <pc:docMk/>
            <pc:sldMk cId="2428584370" sldId="296"/>
            <ac:spMk id="6" creationId="{0B834034-FBF3-BE53-CC1E-518B32E6C904}"/>
          </ac:spMkLst>
        </pc:spChg>
      </pc:sldChg>
      <pc:sldChg chg="modSp mod ord modShow modNotesTx">
        <pc:chgData name="Wolf, Stacey" userId="a3d7962e-5cbb-4522-87a9-83892b7f6ac5" providerId="ADAL" clId="{F70DA6EF-1809-4AAC-9084-597445E02392}" dt="2023-05-12T02:59:02.718" v="41881" actId="208"/>
        <pc:sldMkLst>
          <pc:docMk/>
          <pc:sldMk cId="2056197967" sldId="297"/>
        </pc:sldMkLst>
        <pc:spChg chg="mod">
          <ac:chgData name="Wolf, Stacey" userId="a3d7962e-5cbb-4522-87a9-83892b7f6ac5" providerId="ADAL" clId="{F70DA6EF-1809-4AAC-9084-597445E02392}" dt="2023-05-12T02:58:58.587" v="41879" actId="403"/>
          <ac:spMkLst>
            <pc:docMk/>
            <pc:sldMk cId="2056197967" sldId="297"/>
            <ac:spMk id="2" creationId="{1A5B4FEE-BF55-1685-48E9-93FEB9CCD3DE}"/>
          </ac:spMkLst>
        </pc:spChg>
        <pc:spChg chg="mod">
          <ac:chgData name="Wolf, Stacey" userId="a3d7962e-5cbb-4522-87a9-83892b7f6ac5" providerId="ADAL" clId="{F70DA6EF-1809-4AAC-9084-597445E02392}" dt="2023-04-14T19:44:56.416" v="78"/>
          <ac:spMkLst>
            <pc:docMk/>
            <pc:sldMk cId="2056197967" sldId="297"/>
            <ac:spMk id="4" creationId="{EF92BFAC-DCA0-AA17-1D29-5ED317F754AC}"/>
          </ac:spMkLst>
        </pc:spChg>
        <pc:spChg chg="mod">
          <ac:chgData name="Wolf, Stacey" userId="a3d7962e-5cbb-4522-87a9-83892b7f6ac5" providerId="ADAL" clId="{F70DA6EF-1809-4AAC-9084-597445E02392}" dt="2023-05-12T02:59:02.718" v="41881" actId="208"/>
          <ac:spMkLst>
            <pc:docMk/>
            <pc:sldMk cId="2056197967" sldId="297"/>
            <ac:spMk id="6" creationId="{0B834034-FBF3-BE53-CC1E-518B32E6C904}"/>
          </ac:spMkLst>
        </pc:spChg>
      </pc:sldChg>
      <pc:sldChg chg="modSp mod ord modShow modNotesTx">
        <pc:chgData name="Wolf, Stacey" userId="a3d7962e-5cbb-4522-87a9-83892b7f6ac5" providerId="ADAL" clId="{F70DA6EF-1809-4AAC-9084-597445E02392}" dt="2023-05-12T02:59:30.049" v="41890" actId="14100"/>
        <pc:sldMkLst>
          <pc:docMk/>
          <pc:sldMk cId="2200044197" sldId="298"/>
        </pc:sldMkLst>
        <pc:spChg chg="mod">
          <ac:chgData name="Wolf, Stacey" userId="a3d7962e-5cbb-4522-87a9-83892b7f6ac5" providerId="ADAL" clId="{F70DA6EF-1809-4AAC-9084-597445E02392}" dt="2023-05-12T02:59:23.853" v="41887" actId="403"/>
          <ac:spMkLst>
            <pc:docMk/>
            <pc:sldMk cId="2200044197" sldId="298"/>
            <ac:spMk id="2" creationId="{1A5B4FEE-BF55-1685-48E9-93FEB9CCD3DE}"/>
          </ac:spMkLst>
        </pc:spChg>
        <pc:spChg chg="mod">
          <ac:chgData name="Wolf, Stacey" userId="a3d7962e-5cbb-4522-87a9-83892b7f6ac5" providerId="ADAL" clId="{F70DA6EF-1809-4AAC-9084-597445E02392}" dt="2023-04-14T19:44:56.416" v="78"/>
          <ac:spMkLst>
            <pc:docMk/>
            <pc:sldMk cId="2200044197" sldId="298"/>
            <ac:spMk id="4" creationId="{6E3273F1-F100-396A-310A-C7135C697594}"/>
          </ac:spMkLst>
        </pc:spChg>
        <pc:spChg chg="mod">
          <ac:chgData name="Wolf, Stacey" userId="a3d7962e-5cbb-4522-87a9-83892b7f6ac5" providerId="ADAL" clId="{F70DA6EF-1809-4AAC-9084-597445E02392}" dt="2023-05-12T02:59:30.049" v="41890" actId="14100"/>
          <ac:spMkLst>
            <pc:docMk/>
            <pc:sldMk cId="2200044197" sldId="298"/>
            <ac:spMk id="6" creationId="{0B834034-FBF3-BE53-CC1E-518B32E6C904}"/>
          </ac:spMkLst>
        </pc:spChg>
      </pc:sldChg>
      <pc:sldChg chg="modSp mod ord modShow modNotesTx">
        <pc:chgData name="Wolf, Stacey" userId="a3d7962e-5cbb-4522-87a9-83892b7f6ac5" providerId="ADAL" clId="{F70DA6EF-1809-4AAC-9084-597445E02392}" dt="2023-05-12T13:14:00.417" v="43703" actId="6549"/>
        <pc:sldMkLst>
          <pc:docMk/>
          <pc:sldMk cId="1584069472" sldId="299"/>
        </pc:sldMkLst>
        <pc:spChg chg="mod">
          <ac:chgData name="Wolf, Stacey" userId="a3d7962e-5cbb-4522-87a9-83892b7f6ac5" providerId="ADAL" clId="{F70DA6EF-1809-4AAC-9084-597445E02392}" dt="2023-05-12T02:58:52.694" v="41876" actId="403"/>
          <ac:spMkLst>
            <pc:docMk/>
            <pc:sldMk cId="1584069472" sldId="299"/>
            <ac:spMk id="2" creationId="{F7D376A9-F063-E0DA-B4F0-61C0DA12B33C}"/>
          </ac:spMkLst>
        </pc:spChg>
        <pc:spChg chg="mod">
          <ac:chgData name="Wolf, Stacey" userId="a3d7962e-5cbb-4522-87a9-83892b7f6ac5" providerId="ADAL" clId="{F70DA6EF-1809-4AAC-9084-597445E02392}" dt="2023-04-14T19:44:56.416" v="78"/>
          <ac:spMkLst>
            <pc:docMk/>
            <pc:sldMk cId="1584069472" sldId="299"/>
            <ac:spMk id="3" creationId="{0E1FB0BB-A560-8763-EB15-13B9622FDF16}"/>
          </ac:spMkLst>
        </pc:spChg>
      </pc:sldChg>
      <pc:sldChg chg="addSp delSp modSp mod modNotesTx">
        <pc:chgData name="Wolf, Stacey" userId="a3d7962e-5cbb-4522-87a9-83892b7f6ac5" providerId="ADAL" clId="{F70DA6EF-1809-4AAC-9084-597445E02392}" dt="2023-05-12T12:52:48.146" v="42664" actId="6549"/>
        <pc:sldMkLst>
          <pc:docMk/>
          <pc:sldMk cId="968761405" sldId="300"/>
        </pc:sldMkLst>
        <pc:spChg chg="del mod">
          <ac:chgData name="Wolf, Stacey" userId="a3d7962e-5cbb-4522-87a9-83892b7f6ac5" providerId="ADAL" clId="{F70DA6EF-1809-4AAC-9084-597445E02392}" dt="2023-04-24T20:42:00.093" v="5805" actId="478"/>
          <ac:spMkLst>
            <pc:docMk/>
            <pc:sldMk cId="968761405" sldId="300"/>
            <ac:spMk id="2" creationId="{9FD686D6-D1AA-7D7F-DF68-60192E3C69F4}"/>
          </ac:spMkLst>
        </pc:spChg>
        <pc:spChg chg="del">
          <ac:chgData name="Wolf, Stacey" userId="a3d7962e-5cbb-4522-87a9-83892b7f6ac5" providerId="ADAL" clId="{F70DA6EF-1809-4AAC-9084-597445E02392}" dt="2023-04-24T20:25:27.237" v="5534" actId="478"/>
          <ac:spMkLst>
            <pc:docMk/>
            <pc:sldMk cId="968761405" sldId="300"/>
            <ac:spMk id="3" creationId="{B7D3749F-B04F-9DFB-CD84-617557960359}"/>
          </ac:spMkLst>
        </pc:spChg>
        <pc:spChg chg="add del mod">
          <ac:chgData name="Wolf, Stacey" userId="a3d7962e-5cbb-4522-87a9-83892b7f6ac5" providerId="ADAL" clId="{F70DA6EF-1809-4AAC-9084-597445E02392}" dt="2023-04-24T20:25:29.101" v="5535" actId="22"/>
          <ac:spMkLst>
            <pc:docMk/>
            <pc:sldMk cId="968761405" sldId="300"/>
            <ac:spMk id="5" creationId="{505E47F6-0EB9-B40A-BAA6-3CC25DDAA331}"/>
          </ac:spMkLst>
        </pc:spChg>
        <pc:spChg chg="mod">
          <ac:chgData name="Wolf, Stacey" userId="a3d7962e-5cbb-4522-87a9-83892b7f6ac5" providerId="ADAL" clId="{F70DA6EF-1809-4AAC-9084-597445E02392}" dt="2023-04-14T19:44:56.416" v="78"/>
          <ac:spMkLst>
            <pc:docMk/>
            <pc:sldMk cId="968761405" sldId="300"/>
            <ac:spMk id="6" creationId="{85B55D9F-3420-4BBC-C424-06749009D485}"/>
          </ac:spMkLst>
        </pc:spChg>
        <pc:spChg chg="add del mod">
          <ac:chgData name="Wolf, Stacey" userId="a3d7962e-5cbb-4522-87a9-83892b7f6ac5" providerId="ADAL" clId="{F70DA6EF-1809-4AAC-9084-597445E02392}" dt="2023-04-24T20:30:54.789" v="5544" actId="22"/>
          <ac:spMkLst>
            <pc:docMk/>
            <pc:sldMk cId="968761405" sldId="300"/>
            <ac:spMk id="10" creationId="{F3D19E03-F0B4-4C81-8905-2FB84200AD60}"/>
          </ac:spMkLst>
        </pc:spChg>
        <pc:spChg chg="add del mod">
          <ac:chgData name="Wolf, Stacey" userId="a3d7962e-5cbb-4522-87a9-83892b7f6ac5" providerId="ADAL" clId="{F70DA6EF-1809-4AAC-9084-597445E02392}" dt="2023-04-24T20:42:02.479" v="5806" actId="478"/>
          <ac:spMkLst>
            <pc:docMk/>
            <pc:sldMk cId="968761405" sldId="300"/>
            <ac:spMk id="14" creationId="{12B682EC-A679-BAAA-CE71-902AA68227A9}"/>
          </ac:spMkLst>
        </pc:spChg>
        <pc:spChg chg="add mod">
          <ac:chgData name="Wolf, Stacey" userId="a3d7962e-5cbb-4522-87a9-83892b7f6ac5" providerId="ADAL" clId="{F70DA6EF-1809-4AAC-9084-597445E02392}" dt="2023-05-11T21:43:12.864" v="34593" actId="20577"/>
          <ac:spMkLst>
            <pc:docMk/>
            <pc:sldMk cId="968761405" sldId="300"/>
            <ac:spMk id="15" creationId="{FAF6B58A-206D-6A22-EF87-4182EBDB396C}"/>
          </ac:spMkLst>
        </pc:spChg>
        <pc:picChg chg="add del mod ord">
          <ac:chgData name="Wolf, Stacey" userId="a3d7962e-5cbb-4522-87a9-83892b7f6ac5" providerId="ADAL" clId="{F70DA6EF-1809-4AAC-9084-597445E02392}" dt="2023-04-24T20:30:52.605" v="5543" actId="478"/>
          <ac:picMkLst>
            <pc:docMk/>
            <pc:sldMk cId="968761405" sldId="300"/>
            <ac:picMk id="8" creationId="{BFB76AEA-FF46-AD71-3466-91C25F748A11}"/>
          </ac:picMkLst>
        </pc:picChg>
        <pc:picChg chg="add mod ord modCrop">
          <ac:chgData name="Wolf, Stacey" userId="a3d7962e-5cbb-4522-87a9-83892b7f6ac5" providerId="ADAL" clId="{F70DA6EF-1809-4AAC-9084-597445E02392}" dt="2023-05-10T13:23:35.732" v="18610" actId="732"/>
          <ac:picMkLst>
            <pc:docMk/>
            <pc:sldMk cId="968761405" sldId="300"/>
            <ac:picMk id="12" creationId="{5420810C-B6B7-2F4B-DFE8-A86BD02D19D4}"/>
          </ac:picMkLst>
        </pc:picChg>
      </pc:sldChg>
      <pc:sldChg chg="addSp delSp modSp mod modNotesTx">
        <pc:chgData name="Wolf, Stacey" userId="a3d7962e-5cbb-4522-87a9-83892b7f6ac5" providerId="ADAL" clId="{F70DA6EF-1809-4AAC-9084-597445E02392}" dt="2023-05-11T21:44:55.223" v="34608" actId="20577"/>
        <pc:sldMkLst>
          <pc:docMk/>
          <pc:sldMk cId="2402882979" sldId="301"/>
        </pc:sldMkLst>
        <pc:spChg chg="add del mod">
          <ac:chgData name="Wolf, Stacey" userId="a3d7962e-5cbb-4522-87a9-83892b7f6ac5" providerId="ADAL" clId="{F70DA6EF-1809-4AAC-9084-597445E02392}" dt="2023-04-24T20:43:02.496" v="5815" actId="478"/>
          <ac:spMkLst>
            <pc:docMk/>
            <pc:sldMk cId="2402882979" sldId="301"/>
            <ac:spMk id="2" creationId="{5ADB76B7-FBE1-61F9-64E2-E4EA9F8D0C1A}"/>
          </ac:spMkLst>
        </pc:spChg>
        <pc:spChg chg="mod">
          <ac:chgData name="Wolf, Stacey" userId="a3d7962e-5cbb-4522-87a9-83892b7f6ac5" providerId="ADAL" clId="{F70DA6EF-1809-4AAC-9084-597445E02392}" dt="2023-04-14T19:44:56.416" v="78"/>
          <ac:spMkLst>
            <pc:docMk/>
            <pc:sldMk cId="2402882979" sldId="301"/>
            <ac:spMk id="4" creationId="{96DB40E3-C4B3-36A0-DDB9-530CBF0849F1}"/>
          </ac:spMkLst>
        </pc:spChg>
        <pc:spChg chg="add mod">
          <ac:chgData name="Wolf, Stacey" userId="a3d7962e-5cbb-4522-87a9-83892b7f6ac5" providerId="ADAL" clId="{F70DA6EF-1809-4AAC-9084-597445E02392}" dt="2023-05-11T21:43:25.417" v="34597" actId="20577"/>
          <ac:spMkLst>
            <pc:docMk/>
            <pc:sldMk cId="2402882979" sldId="301"/>
            <ac:spMk id="5" creationId="{96677C1D-ECA8-CAA8-1675-201C434D303B}"/>
          </ac:spMkLst>
        </pc:spChg>
        <pc:picChg chg="del mod">
          <ac:chgData name="Wolf, Stacey" userId="a3d7962e-5cbb-4522-87a9-83892b7f6ac5" providerId="ADAL" clId="{F70DA6EF-1809-4AAC-9084-597445E02392}" dt="2023-04-24T21:05:14.646" v="5947" actId="478"/>
          <ac:picMkLst>
            <pc:docMk/>
            <pc:sldMk cId="2402882979" sldId="301"/>
            <ac:picMk id="3" creationId="{640F2F02-A5AE-FA19-9BB0-7B64591EEE24}"/>
          </ac:picMkLst>
        </pc:picChg>
        <pc:picChg chg="add del mod">
          <ac:chgData name="Wolf, Stacey" userId="a3d7962e-5cbb-4522-87a9-83892b7f6ac5" providerId="ADAL" clId="{F70DA6EF-1809-4AAC-9084-597445E02392}" dt="2023-04-24T21:05:13.774" v="5946" actId="478"/>
          <ac:picMkLst>
            <pc:docMk/>
            <pc:sldMk cId="2402882979" sldId="301"/>
            <ac:picMk id="7" creationId="{7E5FF7B2-747C-8B95-CE26-EA352B85F102}"/>
          </ac:picMkLst>
        </pc:picChg>
        <pc:picChg chg="add del">
          <ac:chgData name="Wolf, Stacey" userId="a3d7962e-5cbb-4522-87a9-83892b7f6ac5" providerId="ADAL" clId="{F70DA6EF-1809-4AAC-9084-597445E02392}" dt="2023-04-24T21:04:12.375" v="5943" actId="22"/>
          <ac:picMkLst>
            <pc:docMk/>
            <pc:sldMk cId="2402882979" sldId="301"/>
            <ac:picMk id="9" creationId="{7A6C71A5-D988-E401-B70A-99551A9C6FBB}"/>
          </ac:picMkLst>
        </pc:picChg>
        <pc:picChg chg="add mod modCrop">
          <ac:chgData name="Wolf, Stacey" userId="a3d7962e-5cbb-4522-87a9-83892b7f6ac5" providerId="ADAL" clId="{F70DA6EF-1809-4AAC-9084-597445E02392}" dt="2023-04-24T21:06:36.990" v="5951" actId="1076"/>
          <ac:picMkLst>
            <pc:docMk/>
            <pc:sldMk cId="2402882979" sldId="301"/>
            <ac:picMk id="11" creationId="{DE29C57D-D983-ECC3-FD69-B417464624C3}"/>
          </ac:picMkLst>
        </pc:picChg>
      </pc:sldChg>
      <pc:sldChg chg="modSp del mod ord">
        <pc:chgData name="Wolf, Stacey" userId="a3d7962e-5cbb-4522-87a9-83892b7f6ac5" providerId="ADAL" clId="{F70DA6EF-1809-4AAC-9084-597445E02392}" dt="2023-04-17T18:13:30.887" v="2886" actId="47"/>
        <pc:sldMkLst>
          <pc:docMk/>
          <pc:sldMk cId="642946601" sldId="302"/>
        </pc:sldMkLst>
        <pc:spChg chg="mod">
          <ac:chgData name="Wolf, Stacey" userId="a3d7962e-5cbb-4522-87a9-83892b7f6ac5" providerId="ADAL" clId="{F70DA6EF-1809-4AAC-9084-597445E02392}" dt="2023-04-14T21:09:32.844" v="1600" actId="403"/>
          <ac:spMkLst>
            <pc:docMk/>
            <pc:sldMk cId="642946601" sldId="302"/>
            <ac:spMk id="2" creationId="{C5A9006A-E3BD-6ED3-EEF5-C2E22912848C}"/>
          </ac:spMkLst>
        </pc:spChg>
        <pc:spChg chg="mod">
          <ac:chgData name="Wolf, Stacey" userId="a3d7962e-5cbb-4522-87a9-83892b7f6ac5" providerId="ADAL" clId="{F70DA6EF-1809-4AAC-9084-597445E02392}" dt="2023-04-17T18:13:24.997" v="2885" actId="6549"/>
          <ac:spMkLst>
            <pc:docMk/>
            <pc:sldMk cId="642946601" sldId="302"/>
            <ac:spMk id="3" creationId="{6BA93577-F28E-715B-1CBE-2CFF85CCF506}"/>
          </ac:spMkLst>
        </pc:spChg>
        <pc:spChg chg="mod">
          <ac:chgData name="Wolf, Stacey" userId="a3d7962e-5cbb-4522-87a9-83892b7f6ac5" providerId="ADAL" clId="{F70DA6EF-1809-4AAC-9084-597445E02392}" dt="2023-04-14T19:44:56.416" v="78"/>
          <ac:spMkLst>
            <pc:docMk/>
            <pc:sldMk cId="642946601" sldId="302"/>
            <ac:spMk id="4" creationId="{53A06362-43FF-A11A-E907-B200F285896A}"/>
          </ac:spMkLst>
        </pc:spChg>
      </pc:sldChg>
      <pc:sldChg chg="addSp delSp modSp mod ord modNotesTx">
        <pc:chgData name="Wolf, Stacey" userId="a3d7962e-5cbb-4522-87a9-83892b7f6ac5" providerId="ADAL" clId="{F70DA6EF-1809-4AAC-9084-597445E02392}" dt="2023-05-12T03:19:25.652" v="42197" actId="20577"/>
        <pc:sldMkLst>
          <pc:docMk/>
          <pc:sldMk cId="3344092254" sldId="303"/>
        </pc:sldMkLst>
        <pc:spChg chg="mod">
          <ac:chgData name="Wolf, Stacey" userId="a3d7962e-5cbb-4522-87a9-83892b7f6ac5" providerId="ADAL" clId="{F70DA6EF-1809-4AAC-9084-597445E02392}" dt="2023-04-17T18:40:45.037" v="3550" actId="20577"/>
          <ac:spMkLst>
            <pc:docMk/>
            <pc:sldMk cId="3344092254" sldId="303"/>
            <ac:spMk id="2" creationId="{F9141A54-C4E4-23CE-DA7A-BC7FB4B018AC}"/>
          </ac:spMkLst>
        </pc:spChg>
        <pc:spChg chg="del mod">
          <ac:chgData name="Wolf, Stacey" userId="a3d7962e-5cbb-4522-87a9-83892b7f6ac5" providerId="ADAL" clId="{F70DA6EF-1809-4AAC-9084-597445E02392}" dt="2023-04-17T18:41:15.272" v="3557" actId="478"/>
          <ac:spMkLst>
            <pc:docMk/>
            <pc:sldMk cId="3344092254" sldId="303"/>
            <ac:spMk id="3" creationId="{7A730446-0DB5-88A5-8863-BAB027392DA3}"/>
          </ac:spMkLst>
        </pc:spChg>
        <pc:spChg chg="mod">
          <ac:chgData name="Wolf, Stacey" userId="a3d7962e-5cbb-4522-87a9-83892b7f6ac5" providerId="ADAL" clId="{F70DA6EF-1809-4AAC-9084-597445E02392}" dt="2023-04-14T19:44:56.416" v="78"/>
          <ac:spMkLst>
            <pc:docMk/>
            <pc:sldMk cId="3344092254" sldId="303"/>
            <ac:spMk id="4" creationId="{3FC5F082-AD61-59A1-A999-AA31272220BC}"/>
          </ac:spMkLst>
        </pc:spChg>
        <pc:spChg chg="mod topLvl">
          <ac:chgData name="Wolf, Stacey" userId="a3d7962e-5cbb-4522-87a9-83892b7f6ac5" providerId="ADAL" clId="{F70DA6EF-1809-4AAC-9084-597445E02392}" dt="2023-04-17T18:42:42.364" v="3571" actId="1035"/>
          <ac:spMkLst>
            <pc:docMk/>
            <pc:sldMk cId="3344092254" sldId="303"/>
            <ac:spMk id="7" creationId="{E3276AA9-85F9-29E3-27C4-05A82C0060E7}"/>
          </ac:spMkLst>
        </pc:spChg>
        <pc:spChg chg="add del mod">
          <ac:chgData name="Wolf, Stacey" userId="a3d7962e-5cbb-4522-87a9-83892b7f6ac5" providerId="ADAL" clId="{F70DA6EF-1809-4AAC-9084-597445E02392}" dt="2023-04-17T18:41:18.238" v="3558" actId="478"/>
          <ac:spMkLst>
            <pc:docMk/>
            <pc:sldMk cId="3344092254" sldId="303"/>
            <ac:spMk id="10" creationId="{ECCE6FEE-92D7-4628-9DA7-2A0C301F77C8}"/>
          </ac:spMkLst>
        </pc:spChg>
        <pc:grpChg chg="add del mod">
          <ac:chgData name="Wolf, Stacey" userId="a3d7962e-5cbb-4522-87a9-83892b7f6ac5" providerId="ADAL" clId="{F70DA6EF-1809-4AAC-9084-597445E02392}" dt="2023-04-17T18:41:34.157" v="3561" actId="165"/>
          <ac:grpSpMkLst>
            <pc:docMk/>
            <pc:sldMk cId="3344092254" sldId="303"/>
            <ac:grpSpMk id="5" creationId="{96A08C19-7B94-ED4E-1784-F5B20E633C66}"/>
          </ac:grpSpMkLst>
        </pc:grpChg>
        <pc:picChg chg="mod topLvl">
          <ac:chgData name="Wolf, Stacey" userId="a3d7962e-5cbb-4522-87a9-83892b7f6ac5" providerId="ADAL" clId="{F70DA6EF-1809-4AAC-9084-597445E02392}" dt="2023-04-17T18:42:33.665" v="3569" actId="1076"/>
          <ac:picMkLst>
            <pc:docMk/>
            <pc:sldMk cId="3344092254" sldId="303"/>
            <ac:picMk id="6" creationId="{21F30390-8B3E-B9D8-7E07-1BE06726A7DB}"/>
          </ac:picMkLst>
        </pc:picChg>
        <pc:picChg chg="add del mod modCrop">
          <ac:chgData name="Wolf, Stacey" userId="a3d7962e-5cbb-4522-87a9-83892b7f6ac5" providerId="ADAL" clId="{F70DA6EF-1809-4AAC-9084-597445E02392}" dt="2023-04-17T17:15:38.139" v="1724" actId="478"/>
          <ac:picMkLst>
            <pc:docMk/>
            <pc:sldMk cId="3344092254" sldId="303"/>
            <ac:picMk id="8" creationId="{CF03F9AD-1725-C4D9-78CD-04BCE701B451}"/>
          </ac:picMkLst>
        </pc:picChg>
        <pc:picChg chg="add del">
          <ac:chgData name="Wolf, Stacey" userId="a3d7962e-5cbb-4522-87a9-83892b7f6ac5" providerId="ADAL" clId="{F70DA6EF-1809-4AAC-9084-597445E02392}" dt="2023-04-14T21:35:12.789" v="1716" actId="478"/>
          <ac:picMkLst>
            <pc:docMk/>
            <pc:sldMk cId="3344092254" sldId="303"/>
            <ac:picMk id="1026" creationId="{621242A8-9148-0D61-3DBF-553DB2A5B184}"/>
          </ac:picMkLst>
        </pc:picChg>
      </pc:sldChg>
      <pc:sldChg chg="addSp delSp modSp add mod modNotesTx">
        <pc:chgData name="Wolf, Stacey" userId="a3d7962e-5cbb-4522-87a9-83892b7f6ac5" providerId="ADAL" clId="{F70DA6EF-1809-4AAC-9084-597445E02392}" dt="2023-05-12T02:25:24.828" v="40916" actId="368"/>
        <pc:sldMkLst>
          <pc:docMk/>
          <pc:sldMk cId="3839004463" sldId="304"/>
        </pc:sldMkLst>
        <pc:spChg chg="mod">
          <ac:chgData name="Wolf, Stacey" userId="a3d7962e-5cbb-4522-87a9-83892b7f6ac5" providerId="ADAL" clId="{F70DA6EF-1809-4AAC-9084-597445E02392}" dt="2023-05-09T20:20:02.933" v="10571" actId="1076"/>
          <ac:spMkLst>
            <pc:docMk/>
            <pc:sldMk cId="3839004463" sldId="304"/>
            <ac:spMk id="2" creationId="{DC6DC232-5D0F-5F4C-B30F-2CE56449F57F}"/>
          </ac:spMkLst>
        </pc:spChg>
        <pc:spChg chg="del">
          <ac:chgData name="Wolf, Stacey" userId="a3d7962e-5cbb-4522-87a9-83892b7f6ac5" providerId="ADAL" clId="{F70DA6EF-1809-4AAC-9084-597445E02392}" dt="2023-04-14T19:43:07.270" v="59" actId="478"/>
          <ac:spMkLst>
            <pc:docMk/>
            <pc:sldMk cId="3839004463" sldId="304"/>
            <ac:spMk id="3" creationId="{64A331C7-1CAC-054C-A46F-A6B34A9923D1}"/>
          </ac:spMkLst>
        </pc:spChg>
        <pc:spChg chg="mod">
          <ac:chgData name="Wolf, Stacey" userId="a3d7962e-5cbb-4522-87a9-83892b7f6ac5" providerId="ADAL" clId="{F70DA6EF-1809-4AAC-9084-597445E02392}" dt="2023-05-09T20:20:30.711" v="10600" actId="20577"/>
          <ac:spMkLst>
            <pc:docMk/>
            <pc:sldMk cId="3839004463" sldId="304"/>
            <ac:spMk id="4" creationId="{058DC0BC-28E1-3A44-A8FD-C24C50E63B4D}"/>
          </ac:spMkLst>
        </pc:spChg>
        <pc:spChg chg="add del mod">
          <ac:chgData name="Wolf, Stacey" userId="a3d7962e-5cbb-4522-87a9-83892b7f6ac5" providerId="ADAL" clId="{F70DA6EF-1809-4AAC-9084-597445E02392}" dt="2023-04-14T19:43:10.883" v="61" actId="478"/>
          <ac:spMkLst>
            <pc:docMk/>
            <pc:sldMk cId="3839004463" sldId="304"/>
            <ac:spMk id="6" creationId="{7331F9CC-97F6-E490-EACF-ACD834E43188}"/>
          </ac:spMkLst>
        </pc:spChg>
      </pc:sldChg>
      <pc:sldChg chg="add del">
        <pc:chgData name="Wolf, Stacey" userId="a3d7962e-5cbb-4522-87a9-83892b7f6ac5" providerId="ADAL" clId="{F70DA6EF-1809-4AAC-9084-597445E02392}" dt="2023-04-14T19:45:42.550" v="80" actId="47"/>
        <pc:sldMkLst>
          <pc:docMk/>
          <pc:sldMk cId="3943547442" sldId="305"/>
        </pc:sldMkLst>
      </pc:sldChg>
      <pc:sldChg chg="add del">
        <pc:chgData name="Wolf, Stacey" userId="a3d7962e-5cbb-4522-87a9-83892b7f6ac5" providerId="ADAL" clId="{F70DA6EF-1809-4AAC-9084-597445E02392}" dt="2023-04-14T19:45:42.550" v="80" actId="47"/>
        <pc:sldMkLst>
          <pc:docMk/>
          <pc:sldMk cId="1792659251" sldId="306"/>
        </pc:sldMkLst>
      </pc:sldChg>
      <pc:sldChg chg="add del">
        <pc:chgData name="Wolf, Stacey" userId="a3d7962e-5cbb-4522-87a9-83892b7f6ac5" providerId="ADAL" clId="{F70DA6EF-1809-4AAC-9084-597445E02392}" dt="2023-04-14T19:45:42.550" v="80" actId="47"/>
        <pc:sldMkLst>
          <pc:docMk/>
          <pc:sldMk cId="3010161108" sldId="307"/>
        </pc:sldMkLst>
      </pc:sldChg>
      <pc:sldChg chg="add del">
        <pc:chgData name="Wolf, Stacey" userId="a3d7962e-5cbb-4522-87a9-83892b7f6ac5" providerId="ADAL" clId="{F70DA6EF-1809-4AAC-9084-597445E02392}" dt="2023-04-14T19:45:42.550" v="80" actId="47"/>
        <pc:sldMkLst>
          <pc:docMk/>
          <pc:sldMk cId="3072835561" sldId="308"/>
        </pc:sldMkLst>
      </pc:sldChg>
      <pc:sldChg chg="add del">
        <pc:chgData name="Wolf, Stacey" userId="a3d7962e-5cbb-4522-87a9-83892b7f6ac5" providerId="ADAL" clId="{F70DA6EF-1809-4AAC-9084-597445E02392}" dt="2023-04-14T19:45:42.550" v="80" actId="47"/>
        <pc:sldMkLst>
          <pc:docMk/>
          <pc:sldMk cId="2635225624" sldId="309"/>
        </pc:sldMkLst>
      </pc:sldChg>
      <pc:sldChg chg="add del">
        <pc:chgData name="Wolf, Stacey" userId="a3d7962e-5cbb-4522-87a9-83892b7f6ac5" providerId="ADAL" clId="{F70DA6EF-1809-4AAC-9084-597445E02392}" dt="2023-04-14T19:45:42.550" v="80" actId="47"/>
        <pc:sldMkLst>
          <pc:docMk/>
          <pc:sldMk cId="1005527600" sldId="310"/>
        </pc:sldMkLst>
      </pc:sldChg>
      <pc:sldChg chg="add del">
        <pc:chgData name="Wolf, Stacey" userId="a3d7962e-5cbb-4522-87a9-83892b7f6ac5" providerId="ADAL" clId="{F70DA6EF-1809-4AAC-9084-597445E02392}" dt="2023-04-14T19:45:42.550" v="80" actId="47"/>
        <pc:sldMkLst>
          <pc:docMk/>
          <pc:sldMk cId="2692508508" sldId="311"/>
        </pc:sldMkLst>
      </pc:sldChg>
      <pc:sldChg chg="add del">
        <pc:chgData name="Wolf, Stacey" userId="a3d7962e-5cbb-4522-87a9-83892b7f6ac5" providerId="ADAL" clId="{F70DA6EF-1809-4AAC-9084-597445E02392}" dt="2023-04-14T19:45:42.550" v="80" actId="47"/>
        <pc:sldMkLst>
          <pc:docMk/>
          <pc:sldMk cId="1407395548" sldId="312"/>
        </pc:sldMkLst>
      </pc:sldChg>
      <pc:sldChg chg="modSp add mod ord">
        <pc:chgData name="Wolf, Stacey" userId="a3d7962e-5cbb-4522-87a9-83892b7f6ac5" providerId="ADAL" clId="{F70DA6EF-1809-4AAC-9084-597445E02392}" dt="2023-04-14T19:42:30.373" v="40" actId="404"/>
        <pc:sldMkLst>
          <pc:docMk/>
          <pc:sldMk cId="3350983423" sldId="313"/>
        </pc:sldMkLst>
        <pc:spChg chg="mod">
          <ac:chgData name="Wolf, Stacey" userId="a3d7962e-5cbb-4522-87a9-83892b7f6ac5" providerId="ADAL" clId="{F70DA6EF-1809-4AAC-9084-597445E02392}" dt="2023-04-14T19:42:30.373" v="40" actId="404"/>
          <ac:spMkLst>
            <pc:docMk/>
            <pc:sldMk cId="3350983423" sldId="313"/>
            <ac:spMk id="3" creationId="{653C0485-4C36-B94F-BBEF-E899653BFD8D}"/>
          </ac:spMkLst>
        </pc:spChg>
      </pc:sldChg>
      <pc:sldChg chg="addSp delSp modSp new mod ord setBg delDesignElem modShow chgLayout modNotesTx">
        <pc:chgData name="Wolf, Stacey" userId="a3d7962e-5cbb-4522-87a9-83892b7f6ac5" providerId="ADAL" clId="{F70DA6EF-1809-4AAC-9084-597445E02392}" dt="2023-05-12T02:45:18.670" v="41651" actId="404"/>
        <pc:sldMkLst>
          <pc:docMk/>
          <pc:sldMk cId="242856978" sldId="314"/>
        </pc:sldMkLst>
        <pc:spChg chg="mod ord">
          <ac:chgData name="Wolf, Stacey" userId="a3d7962e-5cbb-4522-87a9-83892b7f6ac5" providerId="ADAL" clId="{F70DA6EF-1809-4AAC-9084-597445E02392}" dt="2023-05-12T02:45:18.670" v="41651" actId="404"/>
          <ac:spMkLst>
            <pc:docMk/>
            <pc:sldMk cId="242856978" sldId="314"/>
            <ac:spMk id="2" creationId="{A83F4564-1F82-ADD3-F435-648C490BADB7}"/>
          </ac:spMkLst>
        </pc:spChg>
        <pc:spChg chg="add del">
          <ac:chgData name="Wolf, Stacey" userId="a3d7962e-5cbb-4522-87a9-83892b7f6ac5" providerId="ADAL" clId="{F70DA6EF-1809-4AAC-9084-597445E02392}" dt="2023-04-14T20:20:04.774" v="1135" actId="700"/>
          <ac:spMkLst>
            <pc:docMk/>
            <pc:sldMk cId="242856978" sldId="314"/>
            <ac:spMk id="8" creationId="{53F29798-D584-4792-9B62-3F5F5C36D619}"/>
          </ac:spMkLst>
        </pc:spChg>
        <pc:picChg chg="add mod">
          <ac:chgData name="Wolf, Stacey" userId="a3d7962e-5cbb-4522-87a9-83892b7f6ac5" providerId="ADAL" clId="{F70DA6EF-1809-4AAC-9084-597445E02392}" dt="2023-04-14T20:20:17.819" v="1137" actId="1076"/>
          <ac:picMkLst>
            <pc:docMk/>
            <pc:sldMk cId="242856978" sldId="314"/>
            <ac:picMk id="3" creationId="{3C7D08B7-0215-F90C-9FE4-76AA74CD7DBA}"/>
          </ac:picMkLst>
        </pc:picChg>
      </pc:sldChg>
      <pc:sldChg chg="add del">
        <pc:chgData name="Wolf, Stacey" userId="a3d7962e-5cbb-4522-87a9-83892b7f6ac5" providerId="ADAL" clId="{F70DA6EF-1809-4AAC-9084-597445E02392}" dt="2023-04-14T19:41:41.788" v="2" actId="47"/>
        <pc:sldMkLst>
          <pc:docMk/>
          <pc:sldMk cId="3368575355" sldId="314"/>
        </pc:sldMkLst>
      </pc:sldChg>
      <pc:sldChg chg="add del">
        <pc:chgData name="Wolf, Stacey" userId="a3d7962e-5cbb-4522-87a9-83892b7f6ac5" providerId="ADAL" clId="{F70DA6EF-1809-4AAC-9084-597445E02392}" dt="2023-04-14T19:41:41.788" v="2" actId="47"/>
        <pc:sldMkLst>
          <pc:docMk/>
          <pc:sldMk cId="97061541" sldId="315"/>
        </pc:sldMkLst>
      </pc:sldChg>
      <pc:sldChg chg="addSp delSp modSp new mod ord modNotesTx">
        <pc:chgData name="Wolf, Stacey" userId="a3d7962e-5cbb-4522-87a9-83892b7f6ac5" providerId="ADAL" clId="{F70DA6EF-1809-4AAC-9084-597445E02392}" dt="2023-05-12T02:25:18.111" v="40915" actId="368"/>
        <pc:sldMkLst>
          <pc:docMk/>
          <pc:sldMk cId="569652938" sldId="315"/>
        </pc:sldMkLst>
        <pc:spChg chg="mod">
          <ac:chgData name="Wolf, Stacey" userId="a3d7962e-5cbb-4522-87a9-83892b7f6ac5" providerId="ADAL" clId="{F70DA6EF-1809-4AAC-9084-597445E02392}" dt="2023-04-14T20:14:44.998" v="863" actId="403"/>
          <ac:spMkLst>
            <pc:docMk/>
            <pc:sldMk cId="569652938" sldId="315"/>
            <ac:spMk id="2" creationId="{C8ADB38B-D739-031F-9417-6B51DE55E043}"/>
          </ac:spMkLst>
        </pc:spChg>
        <pc:spChg chg="mod">
          <ac:chgData name="Wolf, Stacey" userId="a3d7962e-5cbb-4522-87a9-83892b7f6ac5" providerId="ADAL" clId="{F70DA6EF-1809-4AAC-9084-597445E02392}" dt="2023-05-12T01:02:31.725" v="40093" actId="27636"/>
          <ac:spMkLst>
            <pc:docMk/>
            <pc:sldMk cId="569652938" sldId="315"/>
            <ac:spMk id="3" creationId="{4B2AB3FE-746F-22B1-7B26-8F41805D6F86}"/>
          </ac:spMkLst>
        </pc:spChg>
        <pc:spChg chg="add del mod">
          <ac:chgData name="Wolf, Stacey" userId="a3d7962e-5cbb-4522-87a9-83892b7f6ac5" providerId="ADAL" clId="{F70DA6EF-1809-4AAC-9084-597445E02392}" dt="2023-04-25T17:37:19.279" v="6045"/>
          <ac:spMkLst>
            <pc:docMk/>
            <pc:sldMk cId="569652938" sldId="315"/>
            <ac:spMk id="4" creationId="{6D04611F-3A0E-04A7-E343-8992C994F67C}"/>
          </ac:spMkLst>
        </pc:spChg>
      </pc:sldChg>
      <pc:sldChg chg="add del">
        <pc:chgData name="Wolf, Stacey" userId="a3d7962e-5cbb-4522-87a9-83892b7f6ac5" providerId="ADAL" clId="{F70DA6EF-1809-4AAC-9084-597445E02392}" dt="2023-04-14T19:41:41.788" v="2" actId="47"/>
        <pc:sldMkLst>
          <pc:docMk/>
          <pc:sldMk cId="2533626835" sldId="316"/>
        </pc:sldMkLst>
      </pc:sldChg>
      <pc:sldChg chg="addSp delSp modSp new mod modNotesTx">
        <pc:chgData name="Wolf, Stacey" userId="a3d7962e-5cbb-4522-87a9-83892b7f6ac5" providerId="ADAL" clId="{F70DA6EF-1809-4AAC-9084-597445E02392}" dt="2023-05-11T12:35:10.322" v="26135" actId="403"/>
        <pc:sldMkLst>
          <pc:docMk/>
          <pc:sldMk cId="3415437764" sldId="316"/>
        </pc:sldMkLst>
        <pc:spChg chg="mod">
          <ac:chgData name="Wolf, Stacey" userId="a3d7962e-5cbb-4522-87a9-83892b7f6ac5" providerId="ADAL" clId="{F70DA6EF-1809-4AAC-9084-597445E02392}" dt="2023-04-14T20:15:20.453" v="871" actId="404"/>
          <ac:spMkLst>
            <pc:docMk/>
            <pc:sldMk cId="3415437764" sldId="316"/>
            <ac:spMk id="2" creationId="{1EF90093-5203-6315-F8AB-484C5FDCE67C}"/>
          </ac:spMkLst>
        </pc:spChg>
        <pc:spChg chg="del mod">
          <ac:chgData name="Wolf, Stacey" userId="a3d7962e-5cbb-4522-87a9-83892b7f6ac5" providerId="ADAL" clId="{F70DA6EF-1809-4AAC-9084-597445E02392}" dt="2023-04-17T18:23:29.260" v="2903" actId="478"/>
          <ac:spMkLst>
            <pc:docMk/>
            <pc:sldMk cId="3415437764" sldId="316"/>
            <ac:spMk id="3" creationId="{0CDA352F-3F8C-0A1E-176C-CF209E79DF27}"/>
          </ac:spMkLst>
        </pc:spChg>
        <pc:spChg chg="add del mod">
          <ac:chgData name="Wolf, Stacey" userId="a3d7962e-5cbb-4522-87a9-83892b7f6ac5" providerId="ADAL" clId="{F70DA6EF-1809-4AAC-9084-597445E02392}" dt="2023-04-17T18:23:32.443" v="2904" actId="478"/>
          <ac:spMkLst>
            <pc:docMk/>
            <pc:sldMk cId="3415437764" sldId="316"/>
            <ac:spMk id="7" creationId="{CEA7A5B5-164B-ABD4-E56A-802B0B24979E}"/>
          </ac:spMkLst>
        </pc:spChg>
        <pc:picChg chg="add mod">
          <ac:chgData name="Wolf, Stacey" userId="a3d7962e-5cbb-4522-87a9-83892b7f6ac5" providerId="ADAL" clId="{F70DA6EF-1809-4AAC-9084-597445E02392}" dt="2023-04-17T18:34:10.670" v="2975" actId="1076"/>
          <ac:picMkLst>
            <pc:docMk/>
            <pc:sldMk cId="3415437764" sldId="316"/>
            <ac:picMk id="5" creationId="{45878397-C7CB-AA29-97CF-C432F401BA58}"/>
          </ac:picMkLst>
        </pc:picChg>
        <pc:picChg chg="add del mod modCrop">
          <ac:chgData name="Wolf, Stacey" userId="a3d7962e-5cbb-4522-87a9-83892b7f6ac5" providerId="ADAL" clId="{F70DA6EF-1809-4AAC-9084-597445E02392}" dt="2023-04-17T18:28:09.619" v="2916" actId="478"/>
          <ac:picMkLst>
            <pc:docMk/>
            <pc:sldMk cId="3415437764" sldId="316"/>
            <ac:picMk id="9" creationId="{B24051E3-9F95-9E74-3C13-8ABA54973EA7}"/>
          </ac:picMkLst>
        </pc:picChg>
        <pc:picChg chg="add del mod modCrop">
          <ac:chgData name="Wolf, Stacey" userId="a3d7962e-5cbb-4522-87a9-83892b7f6ac5" providerId="ADAL" clId="{F70DA6EF-1809-4AAC-9084-597445E02392}" dt="2023-04-17T18:28:10.201" v="2917" actId="478"/>
          <ac:picMkLst>
            <pc:docMk/>
            <pc:sldMk cId="3415437764" sldId="316"/>
            <ac:picMk id="11" creationId="{64509482-4343-394F-28F7-125321987E9C}"/>
          </ac:picMkLst>
        </pc:picChg>
        <pc:picChg chg="add mod">
          <ac:chgData name="Wolf, Stacey" userId="a3d7962e-5cbb-4522-87a9-83892b7f6ac5" providerId="ADAL" clId="{F70DA6EF-1809-4AAC-9084-597445E02392}" dt="2023-04-17T18:34:08.481" v="2974" actId="1076"/>
          <ac:picMkLst>
            <pc:docMk/>
            <pc:sldMk cId="3415437764" sldId="316"/>
            <ac:picMk id="1026" creationId="{38C9B0F8-08FB-5D14-0F3E-70E8AE2EBBD5}"/>
          </ac:picMkLst>
        </pc:picChg>
      </pc:sldChg>
      <pc:sldChg chg="addSp delSp modSp new mod setBg modNotesTx">
        <pc:chgData name="Wolf, Stacey" userId="a3d7962e-5cbb-4522-87a9-83892b7f6ac5" providerId="ADAL" clId="{F70DA6EF-1809-4AAC-9084-597445E02392}" dt="2023-05-12T01:53:00.565" v="40908" actId="20577"/>
        <pc:sldMkLst>
          <pc:docMk/>
          <pc:sldMk cId="419660579" sldId="317"/>
        </pc:sldMkLst>
        <pc:spChg chg="mod">
          <ac:chgData name="Wolf, Stacey" userId="a3d7962e-5cbb-4522-87a9-83892b7f6ac5" providerId="ADAL" clId="{F70DA6EF-1809-4AAC-9084-597445E02392}" dt="2023-04-17T18:53:08.278" v="3875" actId="404"/>
          <ac:spMkLst>
            <pc:docMk/>
            <pc:sldMk cId="419660579" sldId="317"/>
            <ac:spMk id="2" creationId="{6686EF34-659A-CAE3-8330-EEBA69AF90C8}"/>
          </ac:spMkLst>
        </pc:spChg>
        <pc:spChg chg="del">
          <ac:chgData name="Wolf, Stacey" userId="a3d7962e-5cbb-4522-87a9-83892b7f6ac5" providerId="ADAL" clId="{F70DA6EF-1809-4AAC-9084-597445E02392}" dt="2023-04-17T17:16:27.271" v="1728" actId="931"/>
          <ac:spMkLst>
            <pc:docMk/>
            <pc:sldMk cId="419660579" sldId="317"/>
            <ac:spMk id="3" creationId="{DC7D92A8-8567-BC84-3D10-7AB969FEB6EB}"/>
          </ac:spMkLst>
        </pc:spChg>
        <pc:spChg chg="add mod">
          <ac:chgData name="Wolf, Stacey" userId="a3d7962e-5cbb-4522-87a9-83892b7f6ac5" providerId="ADAL" clId="{F70DA6EF-1809-4AAC-9084-597445E02392}" dt="2023-04-17T17:22:02.917" v="1875" actId="207"/>
          <ac:spMkLst>
            <pc:docMk/>
            <pc:sldMk cId="419660579" sldId="317"/>
            <ac:spMk id="6" creationId="{EEBB8EED-50FD-8D3D-69D6-A574CB5EF3AD}"/>
          </ac:spMkLst>
        </pc:spChg>
        <pc:spChg chg="add mod">
          <ac:chgData name="Wolf, Stacey" userId="a3d7962e-5cbb-4522-87a9-83892b7f6ac5" providerId="ADAL" clId="{F70DA6EF-1809-4AAC-9084-597445E02392}" dt="2023-04-17T17:22:02.917" v="1875" actId="207"/>
          <ac:spMkLst>
            <pc:docMk/>
            <pc:sldMk cId="419660579" sldId="317"/>
            <ac:spMk id="7" creationId="{6EE4F367-D6F0-F9BC-304C-7224F2B1BEDD}"/>
          </ac:spMkLst>
        </pc:spChg>
        <pc:spChg chg="add mod">
          <ac:chgData name="Wolf, Stacey" userId="a3d7962e-5cbb-4522-87a9-83892b7f6ac5" providerId="ADAL" clId="{F70DA6EF-1809-4AAC-9084-597445E02392}" dt="2023-04-17T17:22:02.917" v="1875" actId="207"/>
          <ac:spMkLst>
            <pc:docMk/>
            <pc:sldMk cId="419660579" sldId="317"/>
            <ac:spMk id="8" creationId="{91B08DE6-41B2-5BE5-67A1-7983C0DB349B}"/>
          </ac:spMkLst>
        </pc:spChg>
        <pc:spChg chg="add mod">
          <ac:chgData name="Wolf, Stacey" userId="a3d7962e-5cbb-4522-87a9-83892b7f6ac5" providerId="ADAL" clId="{F70DA6EF-1809-4AAC-9084-597445E02392}" dt="2023-04-17T18:53:35.673" v="3883" actId="1076"/>
          <ac:spMkLst>
            <pc:docMk/>
            <pc:sldMk cId="419660579" sldId="317"/>
            <ac:spMk id="9" creationId="{8B7E5A24-F62E-71E0-38D7-327C811CC990}"/>
          </ac:spMkLst>
        </pc:spChg>
        <pc:spChg chg="add">
          <ac:chgData name="Wolf, Stacey" userId="a3d7962e-5cbb-4522-87a9-83892b7f6ac5" providerId="ADAL" clId="{F70DA6EF-1809-4AAC-9084-597445E02392}" dt="2023-04-17T17:16:53.990" v="1731" actId="26606"/>
          <ac:spMkLst>
            <pc:docMk/>
            <pc:sldMk cId="419660579" sldId="317"/>
            <ac:spMk id="12" creationId="{F13C74B1-5B17-4795-BED0-7140497B445A}"/>
          </ac:spMkLst>
        </pc:spChg>
        <pc:spChg chg="add">
          <ac:chgData name="Wolf, Stacey" userId="a3d7962e-5cbb-4522-87a9-83892b7f6ac5" providerId="ADAL" clId="{F70DA6EF-1809-4AAC-9084-597445E02392}" dt="2023-04-17T17:16:53.990" v="1731" actId="26606"/>
          <ac:spMkLst>
            <pc:docMk/>
            <pc:sldMk cId="419660579" sldId="317"/>
            <ac:spMk id="14" creationId="{D4974D33-8DC5-464E-8C6D-BE58F0669C17}"/>
          </ac:spMkLst>
        </pc:spChg>
        <pc:picChg chg="add mod ord modCrop">
          <ac:chgData name="Wolf, Stacey" userId="a3d7962e-5cbb-4522-87a9-83892b7f6ac5" providerId="ADAL" clId="{F70DA6EF-1809-4AAC-9084-597445E02392}" dt="2023-04-17T17:20:52.603" v="1868" actId="171"/>
          <ac:picMkLst>
            <pc:docMk/>
            <pc:sldMk cId="419660579" sldId="317"/>
            <ac:picMk id="5" creationId="{592A2E6E-5F54-0FA6-B03F-E85EF1523067}"/>
          </ac:picMkLst>
        </pc:picChg>
      </pc:sldChg>
      <pc:sldChg chg="modSp add mod modNotesTx">
        <pc:chgData name="Wolf, Stacey" userId="a3d7962e-5cbb-4522-87a9-83892b7f6ac5" providerId="ADAL" clId="{F70DA6EF-1809-4AAC-9084-597445E02392}" dt="2023-05-11T21:01:52.953" v="32819" actId="20577"/>
        <pc:sldMkLst>
          <pc:docMk/>
          <pc:sldMk cId="2488613641" sldId="318"/>
        </pc:sldMkLst>
        <pc:spChg chg="mod">
          <ac:chgData name="Wolf, Stacey" userId="a3d7962e-5cbb-4522-87a9-83892b7f6ac5" providerId="ADAL" clId="{F70DA6EF-1809-4AAC-9084-597445E02392}" dt="2023-04-17T18:53:16.890" v="3878" actId="404"/>
          <ac:spMkLst>
            <pc:docMk/>
            <pc:sldMk cId="2488613641" sldId="318"/>
            <ac:spMk id="2" creationId="{6686EF34-659A-CAE3-8330-EEBA69AF90C8}"/>
          </ac:spMkLst>
        </pc:spChg>
        <pc:spChg chg="mod">
          <ac:chgData name="Wolf, Stacey" userId="a3d7962e-5cbb-4522-87a9-83892b7f6ac5" providerId="ADAL" clId="{F70DA6EF-1809-4AAC-9084-597445E02392}" dt="2023-04-17T17:36:42.460" v="2037" actId="1037"/>
          <ac:spMkLst>
            <pc:docMk/>
            <pc:sldMk cId="2488613641" sldId="318"/>
            <ac:spMk id="6" creationId="{EEBB8EED-50FD-8D3D-69D6-A574CB5EF3AD}"/>
          </ac:spMkLst>
        </pc:spChg>
        <pc:spChg chg="mod">
          <ac:chgData name="Wolf, Stacey" userId="a3d7962e-5cbb-4522-87a9-83892b7f6ac5" providerId="ADAL" clId="{F70DA6EF-1809-4AAC-9084-597445E02392}" dt="2023-04-17T17:36:42.460" v="2037" actId="1037"/>
          <ac:spMkLst>
            <pc:docMk/>
            <pc:sldMk cId="2488613641" sldId="318"/>
            <ac:spMk id="7" creationId="{6EE4F367-D6F0-F9BC-304C-7224F2B1BEDD}"/>
          </ac:spMkLst>
        </pc:spChg>
        <pc:spChg chg="mod">
          <ac:chgData name="Wolf, Stacey" userId="a3d7962e-5cbb-4522-87a9-83892b7f6ac5" providerId="ADAL" clId="{F70DA6EF-1809-4AAC-9084-597445E02392}" dt="2023-04-17T17:36:42.460" v="2037" actId="1037"/>
          <ac:spMkLst>
            <pc:docMk/>
            <pc:sldMk cId="2488613641" sldId="318"/>
            <ac:spMk id="8" creationId="{91B08DE6-41B2-5BE5-67A1-7983C0DB349B}"/>
          </ac:spMkLst>
        </pc:spChg>
        <pc:spChg chg="mod">
          <ac:chgData name="Wolf, Stacey" userId="a3d7962e-5cbb-4522-87a9-83892b7f6ac5" providerId="ADAL" clId="{F70DA6EF-1809-4AAC-9084-597445E02392}" dt="2023-04-17T18:53:27.223" v="3879" actId="1076"/>
          <ac:spMkLst>
            <pc:docMk/>
            <pc:sldMk cId="2488613641" sldId="318"/>
            <ac:spMk id="9" creationId="{8B7E5A24-F62E-71E0-38D7-327C811CC990}"/>
          </ac:spMkLst>
        </pc:spChg>
        <pc:picChg chg="mod modCrop">
          <ac:chgData name="Wolf, Stacey" userId="a3d7962e-5cbb-4522-87a9-83892b7f6ac5" providerId="ADAL" clId="{F70DA6EF-1809-4AAC-9084-597445E02392}" dt="2023-04-17T17:36:28.481" v="1998" actId="1076"/>
          <ac:picMkLst>
            <pc:docMk/>
            <pc:sldMk cId="2488613641" sldId="318"/>
            <ac:picMk id="5" creationId="{592A2E6E-5F54-0FA6-B03F-E85EF1523067}"/>
          </ac:picMkLst>
        </pc:picChg>
      </pc:sldChg>
      <pc:sldChg chg="addSp delSp modSp add del mod setBg delDesignElem">
        <pc:chgData name="Wolf, Stacey" userId="a3d7962e-5cbb-4522-87a9-83892b7f6ac5" providerId="ADAL" clId="{F70DA6EF-1809-4AAC-9084-597445E02392}" dt="2023-04-17T17:22:30.702" v="1882"/>
        <pc:sldMkLst>
          <pc:docMk/>
          <pc:sldMk cId="3039106454" sldId="318"/>
        </pc:sldMkLst>
        <pc:spChg chg="mod">
          <ac:chgData name="Wolf, Stacey" userId="a3d7962e-5cbb-4522-87a9-83892b7f6ac5" providerId="ADAL" clId="{F70DA6EF-1809-4AAC-9084-597445E02392}" dt="2023-04-17T17:22:29.980" v="1881"/>
          <ac:spMkLst>
            <pc:docMk/>
            <pc:sldMk cId="3039106454" sldId="318"/>
            <ac:spMk id="2" creationId="{6686EF34-659A-CAE3-8330-EEBA69AF90C8}"/>
          </ac:spMkLst>
        </pc:spChg>
        <pc:spChg chg="add del mod">
          <ac:chgData name="Wolf, Stacey" userId="a3d7962e-5cbb-4522-87a9-83892b7f6ac5" providerId="ADAL" clId="{F70DA6EF-1809-4AAC-9084-597445E02392}" dt="2023-04-17T17:22:29.980" v="1881"/>
          <ac:spMkLst>
            <pc:docMk/>
            <pc:sldMk cId="3039106454" sldId="318"/>
            <ac:spMk id="3" creationId="{0B316EC7-9D0A-77E8-6065-1B6003E27725}"/>
          </ac:spMkLst>
        </pc:spChg>
        <pc:spChg chg="add del mod">
          <ac:chgData name="Wolf, Stacey" userId="a3d7962e-5cbb-4522-87a9-83892b7f6ac5" providerId="ADAL" clId="{F70DA6EF-1809-4AAC-9084-597445E02392}" dt="2023-04-17T17:22:29.980" v="1881"/>
          <ac:spMkLst>
            <pc:docMk/>
            <pc:sldMk cId="3039106454" sldId="318"/>
            <ac:spMk id="4" creationId="{69AAE35A-82C7-FB3C-2806-352F315008EC}"/>
          </ac:spMkLst>
        </pc:spChg>
        <pc:spChg chg="mod">
          <ac:chgData name="Wolf, Stacey" userId="a3d7962e-5cbb-4522-87a9-83892b7f6ac5" providerId="ADAL" clId="{F70DA6EF-1809-4AAC-9084-597445E02392}" dt="2023-04-17T17:22:29.980" v="1881"/>
          <ac:spMkLst>
            <pc:docMk/>
            <pc:sldMk cId="3039106454" sldId="318"/>
            <ac:spMk id="9" creationId="{8B7E5A24-F62E-71E0-38D7-327C811CC990}"/>
          </ac:spMkLst>
        </pc:spChg>
        <pc:spChg chg="add del">
          <ac:chgData name="Wolf, Stacey" userId="a3d7962e-5cbb-4522-87a9-83892b7f6ac5" providerId="ADAL" clId="{F70DA6EF-1809-4AAC-9084-597445E02392}" dt="2023-04-17T17:22:30.702" v="1882"/>
          <ac:spMkLst>
            <pc:docMk/>
            <pc:sldMk cId="3039106454" sldId="318"/>
            <ac:spMk id="12" creationId="{F13C74B1-5B17-4795-BED0-7140497B445A}"/>
          </ac:spMkLst>
        </pc:spChg>
        <pc:spChg chg="add del">
          <ac:chgData name="Wolf, Stacey" userId="a3d7962e-5cbb-4522-87a9-83892b7f6ac5" providerId="ADAL" clId="{F70DA6EF-1809-4AAC-9084-597445E02392}" dt="2023-04-17T17:22:30.702" v="1882"/>
          <ac:spMkLst>
            <pc:docMk/>
            <pc:sldMk cId="3039106454" sldId="318"/>
            <ac:spMk id="14" creationId="{D4974D33-8DC5-464E-8C6D-BE58F0669C17}"/>
          </ac:spMkLst>
        </pc:spChg>
      </pc:sldChg>
      <pc:sldChg chg="modSp new mod modNotesTx">
        <pc:chgData name="Wolf, Stacey" userId="a3d7962e-5cbb-4522-87a9-83892b7f6ac5" providerId="ADAL" clId="{F70DA6EF-1809-4AAC-9084-597445E02392}" dt="2023-05-12T03:02:20.205" v="41927" actId="20577"/>
        <pc:sldMkLst>
          <pc:docMk/>
          <pc:sldMk cId="2962210367" sldId="319"/>
        </pc:sldMkLst>
        <pc:spChg chg="mod">
          <ac:chgData name="Wolf, Stacey" userId="a3d7962e-5cbb-4522-87a9-83892b7f6ac5" providerId="ADAL" clId="{F70DA6EF-1809-4AAC-9084-597445E02392}" dt="2023-05-11T13:13:21.944" v="28198" actId="20577"/>
          <ac:spMkLst>
            <pc:docMk/>
            <pc:sldMk cId="2962210367" sldId="319"/>
            <ac:spMk id="2" creationId="{050AB89C-805B-6AAE-370B-053F582B78A1}"/>
          </ac:spMkLst>
        </pc:spChg>
      </pc:sldChg>
      <pc:sldChg chg="addSp delSp modSp new mod ord setBg modNotesTx">
        <pc:chgData name="Wolf, Stacey" userId="a3d7962e-5cbb-4522-87a9-83892b7f6ac5" providerId="ADAL" clId="{F70DA6EF-1809-4AAC-9084-597445E02392}" dt="2023-05-12T03:05:53.732" v="42122" actId="20577"/>
        <pc:sldMkLst>
          <pc:docMk/>
          <pc:sldMk cId="2669215974" sldId="320"/>
        </pc:sldMkLst>
        <pc:spChg chg="mod">
          <ac:chgData name="Wolf, Stacey" userId="a3d7962e-5cbb-4522-87a9-83892b7f6ac5" providerId="ADAL" clId="{F70DA6EF-1809-4AAC-9084-597445E02392}" dt="2023-05-11T16:21:27.765" v="29780" actId="20577"/>
          <ac:spMkLst>
            <pc:docMk/>
            <pc:sldMk cId="2669215974" sldId="320"/>
            <ac:spMk id="2" creationId="{34621A01-A88F-497D-5323-9941FF2FA6CD}"/>
          </ac:spMkLst>
        </pc:spChg>
        <pc:spChg chg="del">
          <ac:chgData name="Wolf, Stacey" userId="a3d7962e-5cbb-4522-87a9-83892b7f6ac5" providerId="ADAL" clId="{F70DA6EF-1809-4AAC-9084-597445E02392}" dt="2023-04-17T17:41:05.768" v="2111" actId="22"/>
          <ac:spMkLst>
            <pc:docMk/>
            <pc:sldMk cId="2669215974" sldId="320"/>
            <ac:spMk id="3" creationId="{A098E6D5-5E7C-FE5B-A022-E9CB036F1F37}"/>
          </ac:spMkLst>
        </pc:spChg>
        <pc:spChg chg="del mod">
          <ac:chgData name="Wolf, Stacey" userId="a3d7962e-5cbb-4522-87a9-83892b7f6ac5" providerId="ADAL" clId="{F70DA6EF-1809-4AAC-9084-597445E02392}" dt="2023-04-17T17:48:29.018" v="2361" actId="478"/>
          <ac:spMkLst>
            <pc:docMk/>
            <pc:sldMk cId="2669215974" sldId="320"/>
            <ac:spMk id="4" creationId="{8330A0F5-2286-A885-6C49-80D0D4399670}"/>
          </ac:spMkLst>
        </pc:spChg>
        <pc:spChg chg="del">
          <ac:chgData name="Wolf, Stacey" userId="a3d7962e-5cbb-4522-87a9-83892b7f6ac5" providerId="ADAL" clId="{F70DA6EF-1809-4AAC-9084-597445E02392}" dt="2023-04-17T17:44:05.325" v="2298" actId="478"/>
          <ac:spMkLst>
            <pc:docMk/>
            <pc:sldMk cId="2669215974" sldId="320"/>
            <ac:spMk id="5" creationId="{20476F1D-62B1-E605-1DC9-235CE6C95DF6}"/>
          </ac:spMkLst>
        </pc:spChg>
        <pc:spChg chg="add del">
          <ac:chgData name="Wolf, Stacey" userId="a3d7962e-5cbb-4522-87a9-83892b7f6ac5" providerId="ADAL" clId="{F70DA6EF-1809-4AAC-9084-597445E02392}" dt="2023-04-17T17:44:24.392" v="2300" actId="26606"/>
          <ac:spMkLst>
            <pc:docMk/>
            <pc:sldMk cId="2669215974" sldId="320"/>
            <ac:spMk id="12" creationId="{92468898-5A6E-4D55-85EC-308E785EE06C}"/>
          </ac:spMkLst>
        </pc:spChg>
        <pc:spChg chg="add del">
          <ac:chgData name="Wolf, Stacey" userId="a3d7962e-5cbb-4522-87a9-83892b7f6ac5" providerId="ADAL" clId="{F70DA6EF-1809-4AAC-9084-597445E02392}" dt="2023-04-17T17:44:24.392" v="2300" actId="26606"/>
          <ac:spMkLst>
            <pc:docMk/>
            <pc:sldMk cId="2669215974" sldId="320"/>
            <ac:spMk id="14" creationId="{3E23A947-2D45-4208-AE2B-64948C87A3EB}"/>
          </ac:spMkLst>
        </pc:spChg>
        <pc:spChg chg="add del">
          <ac:chgData name="Wolf, Stacey" userId="a3d7962e-5cbb-4522-87a9-83892b7f6ac5" providerId="ADAL" clId="{F70DA6EF-1809-4AAC-9084-597445E02392}" dt="2023-04-17T17:44:24.392" v="2300" actId="26606"/>
          <ac:spMkLst>
            <pc:docMk/>
            <pc:sldMk cId="2669215974" sldId="320"/>
            <ac:spMk id="16" creationId="{E5BBB0F9-6A59-4D02-A9C7-A2D6516684CE}"/>
          </ac:spMkLst>
        </pc:spChg>
        <pc:graphicFrameChg chg="add mod modGraphic">
          <ac:chgData name="Wolf, Stacey" userId="a3d7962e-5cbb-4522-87a9-83892b7f6ac5" providerId="ADAL" clId="{F70DA6EF-1809-4AAC-9084-597445E02392}" dt="2023-05-11T16:48:52.932" v="30151" actId="14100"/>
          <ac:graphicFrameMkLst>
            <pc:docMk/>
            <pc:sldMk cId="2669215974" sldId="320"/>
            <ac:graphicFrameMk id="8" creationId="{E0E71320-D004-A603-4184-86D99E0C3FDB}"/>
          </ac:graphicFrameMkLst>
        </pc:graphicFrameChg>
        <pc:picChg chg="add mod ord modCrop">
          <ac:chgData name="Wolf, Stacey" userId="a3d7962e-5cbb-4522-87a9-83892b7f6ac5" providerId="ADAL" clId="{F70DA6EF-1809-4AAC-9084-597445E02392}" dt="2023-05-11T16:48:44.272" v="30150" actId="732"/>
          <ac:picMkLst>
            <pc:docMk/>
            <pc:sldMk cId="2669215974" sldId="320"/>
            <ac:picMk id="7" creationId="{FAB85364-2FAE-14FC-4850-548E41ED4187}"/>
          </ac:picMkLst>
        </pc:picChg>
      </pc:sldChg>
      <pc:sldChg chg="addSp delSp modSp new mod ord modClrScheme chgLayout modNotesTx">
        <pc:chgData name="Wolf, Stacey" userId="a3d7962e-5cbb-4522-87a9-83892b7f6ac5" providerId="ADAL" clId="{F70DA6EF-1809-4AAC-9084-597445E02392}" dt="2023-05-12T03:08:58.833" v="42125" actId="20577"/>
        <pc:sldMkLst>
          <pc:docMk/>
          <pc:sldMk cId="614474192" sldId="321"/>
        </pc:sldMkLst>
        <pc:spChg chg="add mod">
          <ac:chgData name="Wolf, Stacey" userId="a3d7962e-5cbb-4522-87a9-83892b7f6ac5" providerId="ADAL" clId="{F70DA6EF-1809-4AAC-9084-597445E02392}" dt="2023-04-24T19:58:55.586" v="5145" actId="1582"/>
          <ac:spMkLst>
            <pc:docMk/>
            <pc:sldMk cId="614474192" sldId="321"/>
            <ac:spMk id="2" creationId="{D3DC63C2-99E3-C422-F128-708B2BB8F9F8}"/>
          </ac:spMkLst>
        </pc:spChg>
        <pc:spChg chg="add mod ord">
          <ac:chgData name="Wolf, Stacey" userId="a3d7962e-5cbb-4522-87a9-83892b7f6ac5" providerId="ADAL" clId="{F70DA6EF-1809-4AAC-9084-597445E02392}" dt="2023-04-17T18:11:43.361" v="2862" actId="1076"/>
          <ac:spMkLst>
            <pc:docMk/>
            <pc:sldMk cId="614474192" sldId="321"/>
            <ac:spMk id="6" creationId="{B0839C76-6F7D-F10F-E927-9EFEBD7AFAF0}"/>
          </ac:spMkLst>
        </pc:spChg>
        <pc:spChg chg="add del mod ord">
          <ac:chgData name="Wolf, Stacey" userId="a3d7962e-5cbb-4522-87a9-83892b7f6ac5" providerId="ADAL" clId="{F70DA6EF-1809-4AAC-9084-597445E02392}" dt="2023-04-17T18:10:26.514" v="2821" actId="478"/>
          <ac:spMkLst>
            <pc:docMk/>
            <pc:sldMk cId="614474192" sldId="321"/>
            <ac:spMk id="7" creationId="{E6577DC2-BF4C-E695-6EE1-3AD776E12136}"/>
          </ac:spMkLst>
        </pc:spChg>
        <pc:picChg chg="add mod">
          <ac:chgData name="Wolf, Stacey" userId="a3d7962e-5cbb-4522-87a9-83892b7f6ac5" providerId="ADAL" clId="{F70DA6EF-1809-4AAC-9084-597445E02392}" dt="2023-04-17T18:06:22.774" v="2814" actId="1076"/>
          <ac:picMkLst>
            <pc:docMk/>
            <pc:sldMk cId="614474192" sldId="321"/>
            <ac:picMk id="3" creationId="{0C83568B-8936-A3F4-F87F-485E6EE1E5C7}"/>
          </ac:picMkLst>
        </pc:picChg>
        <pc:picChg chg="add mod">
          <ac:chgData name="Wolf, Stacey" userId="a3d7962e-5cbb-4522-87a9-83892b7f6ac5" providerId="ADAL" clId="{F70DA6EF-1809-4AAC-9084-597445E02392}" dt="2023-04-17T18:11:36.184" v="2861" actId="1076"/>
          <ac:picMkLst>
            <pc:docMk/>
            <pc:sldMk cId="614474192" sldId="321"/>
            <ac:picMk id="5" creationId="{6E66D143-2515-7DF6-BD83-7DD5BB198557}"/>
          </ac:picMkLst>
        </pc:picChg>
      </pc:sldChg>
      <pc:sldChg chg="addSp delSp modSp new mod ord modClrScheme chgLayout modNotesTx">
        <pc:chgData name="Wolf, Stacey" userId="a3d7962e-5cbb-4522-87a9-83892b7f6ac5" providerId="ADAL" clId="{F70DA6EF-1809-4AAC-9084-597445E02392}" dt="2023-05-12T03:06:52.834" v="42124" actId="33524"/>
        <pc:sldMkLst>
          <pc:docMk/>
          <pc:sldMk cId="407875935" sldId="322"/>
        </pc:sldMkLst>
        <pc:spChg chg="mod ord">
          <ac:chgData name="Wolf, Stacey" userId="a3d7962e-5cbb-4522-87a9-83892b7f6ac5" providerId="ADAL" clId="{F70DA6EF-1809-4AAC-9084-597445E02392}" dt="2023-05-11T16:53:31.713" v="30171" actId="700"/>
          <ac:spMkLst>
            <pc:docMk/>
            <pc:sldMk cId="407875935" sldId="322"/>
            <ac:spMk id="2" creationId="{13CA21C5-984C-35B9-6117-128FDFD1EC09}"/>
          </ac:spMkLst>
        </pc:spChg>
        <pc:spChg chg="mod ord">
          <ac:chgData name="Wolf, Stacey" userId="a3d7962e-5cbb-4522-87a9-83892b7f6ac5" providerId="ADAL" clId="{F70DA6EF-1809-4AAC-9084-597445E02392}" dt="2023-05-11T16:53:31.713" v="30171" actId="700"/>
          <ac:spMkLst>
            <pc:docMk/>
            <pc:sldMk cId="407875935" sldId="322"/>
            <ac:spMk id="3" creationId="{AF20D9DC-BF8F-A801-6E57-985A119DF8C4}"/>
          </ac:spMkLst>
        </pc:spChg>
        <pc:spChg chg="add del mod">
          <ac:chgData name="Wolf, Stacey" userId="a3d7962e-5cbb-4522-87a9-83892b7f6ac5" providerId="ADAL" clId="{F70DA6EF-1809-4AAC-9084-597445E02392}" dt="2023-04-17T17:55:07.092" v="2703" actId="478"/>
          <ac:spMkLst>
            <pc:docMk/>
            <pc:sldMk cId="407875935" sldId="322"/>
            <ac:spMk id="6" creationId="{19335A07-812E-6E7A-062C-64322EEBFF1B}"/>
          </ac:spMkLst>
        </pc:spChg>
        <pc:spChg chg="add del mod">
          <ac:chgData name="Wolf, Stacey" userId="a3d7962e-5cbb-4522-87a9-83892b7f6ac5" providerId="ADAL" clId="{F70DA6EF-1809-4AAC-9084-597445E02392}" dt="2023-04-17T17:54:57.098" v="2700" actId="478"/>
          <ac:spMkLst>
            <pc:docMk/>
            <pc:sldMk cId="407875935" sldId="322"/>
            <ac:spMk id="7" creationId="{F5E56F7C-0903-EE93-FEB0-96085C2678AA}"/>
          </ac:spMkLst>
        </pc:spChg>
        <pc:spChg chg="add mod topLvl">
          <ac:chgData name="Wolf, Stacey" userId="a3d7962e-5cbb-4522-87a9-83892b7f6ac5" providerId="ADAL" clId="{F70DA6EF-1809-4AAC-9084-597445E02392}" dt="2023-05-09T20:38:53.694" v="11856" actId="14100"/>
          <ac:spMkLst>
            <pc:docMk/>
            <pc:sldMk cId="407875935" sldId="322"/>
            <ac:spMk id="8" creationId="{E93C00D8-1CB3-FF57-E386-EC5BE137CFD7}"/>
          </ac:spMkLst>
        </pc:spChg>
        <pc:spChg chg="add del mod topLvl">
          <ac:chgData name="Wolf, Stacey" userId="a3d7962e-5cbb-4522-87a9-83892b7f6ac5" providerId="ADAL" clId="{F70DA6EF-1809-4AAC-9084-597445E02392}" dt="2023-05-09T20:37:33.474" v="11843" actId="478"/>
          <ac:spMkLst>
            <pc:docMk/>
            <pc:sldMk cId="407875935" sldId="322"/>
            <ac:spMk id="9" creationId="{365FCE95-608A-2D9E-71DA-994787D4B02E}"/>
          </ac:spMkLst>
        </pc:spChg>
        <pc:grpChg chg="add del mod">
          <ac:chgData name="Wolf, Stacey" userId="a3d7962e-5cbb-4522-87a9-83892b7f6ac5" providerId="ADAL" clId="{F70DA6EF-1809-4AAC-9084-597445E02392}" dt="2023-05-09T20:37:14.634" v="11841" actId="165"/>
          <ac:grpSpMkLst>
            <pc:docMk/>
            <pc:sldMk cId="407875935" sldId="322"/>
            <ac:grpSpMk id="4" creationId="{D10C1021-0725-C5E3-D64B-58C468D61E2D}"/>
          </ac:grpSpMkLst>
        </pc:grpChg>
        <pc:grpChg chg="add del mod">
          <ac:chgData name="Wolf, Stacey" userId="a3d7962e-5cbb-4522-87a9-83892b7f6ac5" providerId="ADAL" clId="{F70DA6EF-1809-4AAC-9084-597445E02392}" dt="2023-05-08T19:40:19.094" v="8893" actId="165"/>
          <ac:grpSpMkLst>
            <pc:docMk/>
            <pc:sldMk cId="407875935" sldId="322"/>
            <ac:grpSpMk id="16" creationId="{2F0A2725-F456-25CE-27F0-1B34CFBBCE54}"/>
          </ac:grpSpMkLst>
        </pc:grpChg>
        <pc:picChg chg="add mod topLvl modCrop">
          <ac:chgData name="Wolf, Stacey" userId="a3d7962e-5cbb-4522-87a9-83892b7f6ac5" providerId="ADAL" clId="{F70DA6EF-1809-4AAC-9084-597445E02392}" dt="2023-05-09T20:38:41.495" v="11854" actId="732"/>
          <ac:picMkLst>
            <pc:docMk/>
            <pc:sldMk cId="407875935" sldId="322"/>
            <ac:picMk id="5" creationId="{27BF1E17-104F-4CD1-C363-4648B79A68B4}"/>
          </ac:picMkLst>
        </pc:picChg>
        <pc:picChg chg="add del mod">
          <ac:chgData name="Wolf, Stacey" userId="a3d7962e-5cbb-4522-87a9-83892b7f6ac5" providerId="ADAL" clId="{F70DA6EF-1809-4AAC-9084-597445E02392}" dt="2023-04-17T17:59:31.633" v="2741" actId="478"/>
          <ac:picMkLst>
            <pc:docMk/>
            <pc:sldMk cId="407875935" sldId="322"/>
            <ac:picMk id="11" creationId="{08001EF1-2830-2747-FC4B-BA8121D401BD}"/>
          </ac:picMkLst>
        </pc:picChg>
        <pc:picChg chg="add del mod">
          <ac:chgData name="Wolf, Stacey" userId="a3d7962e-5cbb-4522-87a9-83892b7f6ac5" providerId="ADAL" clId="{F70DA6EF-1809-4AAC-9084-597445E02392}" dt="2023-04-17T18:01:55.436" v="2793" actId="478"/>
          <ac:picMkLst>
            <pc:docMk/>
            <pc:sldMk cId="407875935" sldId="322"/>
            <ac:picMk id="13" creationId="{47308090-856D-2A82-3513-08246AD3228B}"/>
          </ac:picMkLst>
        </pc:picChg>
        <pc:picChg chg="add mod modCrop">
          <ac:chgData name="Wolf, Stacey" userId="a3d7962e-5cbb-4522-87a9-83892b7f6ac5" providerId="ADAL" clId="{F70DA6EF-1809-4AAC-9084-597445E02392}" dt="2023-05-09T20:38:29.045" v="11852" actId="1076"/>
          <ac:picMkLst>
            <pc:docMk/>
            <pc:sldMk cId="407875935" sldId="322"/>
            <ac:picMk id="15" creationId="{90291038-450A-F820-1A65-14F37C44D954}"/>
          </ac:picMkLst>
        </pc:picChg>
      </pc:sldChg>
      <pc:sldChg chg="addSp delSp modSp new mod ord modClrScheme chgLayout modNotesTx">
        <pc:chgData name="Wolf, Stacey" userId="a3d7962e-5cbb-4522-87a9-83892b7f6ac5" providerId="ADAL" clId="{F70DA6EF-1809-4AAC-9084-597445E02392}" dt="2023-05-11T21:03:23.990" v="32833" actId="20577"/>
        <pc:sldMkLst>
          <pc:docMk/>
          <pc:sldMk cId="322889417" sldId="323"/>
        </pc:sldMkLst>
        <pc:spChg chg="del mod ord">
          <ac:chgData name="Wolf, Stacey" userId="a3d7962e-5cbb-4522-87a9-83892b7f6ac5" providerId="ADAL" clId="{F70DA6EF-1809-4AAC-9084-597445E02392}" dt="2023-04-17T18:43:11.960" v="3574" actId="700"/>
          <ac:spMkLst>
            <pc:docMk/>
            <pc:sldMk cId="322889417" sldId="323"/>
            <ac:spMk id="2" creationId="{374A9F01-82C7-13DB-E536-5C1F6B3AE8FB}"/>
          </ac:spMkLst>
        </pc:spChg>
        <pc:spChg chg="del">
          <ac:chgData name="Wolf, Stacey" userId="a3d7962e-5cbb-4522-87a9-83892b7f6ac5" providerId="ADAL" clId="{F70DA6EF-1809-4AAC-9084-597445E02392}" dt="2023-04-17T18:43:11.960" v="3574" actId="700"/>
          <ac:spMkLst>
            <pc:docMk/>
            <pc:sldMk cId="322889417" sldId="323"/>
            <ac:spMk id="3" creationId="{6162D76D-C4DB-8845-E5DD-2DB6DAB00709}"/>
          </ac:spMkLst>
        </pc:spChg>
        <pc:spChg chg="add mod ord">
          <ac:chgData name="Wolf, Stacey" userId="a3d7962e-5cbb-4522-87a9-83892b7f6ac5" providerId="ADAL" clId="{F70DA6EF-1809-4AAC-9084-597445E02392}" dt="2023-05-11T13:12:55.444" v="28171" actId="20577"/>
          <ac:spMkLst>
            <pc:docMk/>
            <pc:sldMk cId="322889417" sldId="323"/>
            <ac:spMk id="4" creationId="{7C0555C0-C1C8-6947-CC4A-07AF8CF56342}"/>
          </ac:spMkLst>
        </pc:spChg>
      </pc:sldChg>
      <pc:sldChg chg="addSp delSp modSp add del mod ord">
        <pc:chgData name="Wolf, Stacey" userId="a3d7962e-5cbb-4522-87a9-83892b7f6ac5" providerId="ADAL" clId="{F70DA6EF-1809-4AAC-9084-597445E02392}" dt="2023-04-25T18:17:11.223" v="6577" actId="2696"/>
        <pc:sldMkLst>
          <pc:docMk/>
          <pc:sldMk cId="2998564581" sldId="324"/>
        </pc:sldMkLst>
        <pc:spChg chg="del">
          <ac:chgData name="Wolf, Stacey" userId="a3d7962e-5cbb-4522-87a9-83892b7f6ac5" providerId="ADAL" clId="{F70DA6EF-1809-4AAC-9084-597445E02392}" dt="2023-04-17T18:28:19.063" v="2921" actId="478"/>
          <ac:spMkLst>
            <pc:docMk/>
            <pc:sldMk cId="2998564581" sldId="324"/>
            <ac:spMk id="2" creationId="{1EF90093-5203-6315-F8AB-484C5FDCE67C}"/>
          </ac:spMkLst>
        </pc:spChg>
        <pc:spChg chg="add del mod">
          <ac:chgData name="Wolf, Stacey" userId="a3d7962e-5cbb-4522-87a9-83892b7f6ac5" providerId="ADAL" clId="{F70DA6EF-1809-4AAC-9084-597445E02392}" dt="2023-04-17T18:28:21.243" v="2922" actId="478"/>
          <ac:spMkLst>
            <pc:docMk/>
            <pc:sldMk cId="2998564581" sldId="324"/>
            <ac:spMk id="4" creationId="{494AA2E0-99B4-35FC-D657-354B98C7092B}"/>
          </ac:spMkLst>
        </pc:spChg>
        <pc:spChg chg="add mod">
          <ac:chgData name="Wolf, Stacey" userId="a3d7962e-5cbb-4522-87a9-83892b7f6ac5" providerId="ADAL" clId="{F70DA6EF-1809-4AAC-9084-597445E02392}" dt="2023-04-17T18:32:17.096" v="2947"/>
          <ac:spMkLst>
            <pc:docMk/>
            <pc:sldMk cId="2998564581" sldId="324"/>
            <ac:spMk id="13" creationId="{F4D5EC6E-13CE-2F8C-4CDD-2A4A93D1C98E}"/>
          </ac:spMkLst>
        </pc:spChg>
        <pc:graphicFrameChg chg="add mod modGraphic">
          <ac:chgData name="Wolf, Stacey" userId="a3d7962e-5cbb-4522-87a9-83892b7f6ac5" providerId="ADAL" clId="{F70DA6EF-1809-4AAC-9084-597445E02392}" dt="2023-04-17T18:32:07.011" v="2945"/>
          <ac:graphicFrameMkLst>
            <pc:docMk/>
            <pc:sldMk cId="2998564581" sldId="324"/>
            <ac:graphicFrameMk id="6" creationId="{CFE6BDE1-7FEB-D818-5FBA-A70B0DE0BCCD}"/>
          </ac:graphicFrameMkLst>
        </pc:graphicFrameChg>
        <pc:graphicFrameChg chg="add mod modGraphic">
          <ac:chgData name="Wolf, Stacey" userId="a3d7962e-5cbb-4522-87a9-83892b7f6ac5" providerId="ADAL" clId="{F70DA6EF-1809-4AAC-9084-597445E02392}" dt="2023-04-17T18:32:56.879" v="2955" actId="1076"/>
          <ac:graphicFrameMkLst>
            <pc:docMk/>
            <pc:sldMk cId="2998564581" sldId="324"/>
            <ac:graphicFrameMk id="14" creationId="{622AB4E1-5C50-40AE-1ABB-152E30F29043}"/>
          </ac:graphicFrameMkLst>
        </pc:graphicFrameChg>
        <pc:picChg chg="del">
          <ac:chgData name="Wolf, Stacey" userId="a3d7962e-5cbb-4522-87a9-83892b7f6ac5" providerId="ADAL" clId="{F70DA6EF-1809-4AAC-9084-597445E02392}" dt="2023-04-17T18:28:15.704" v="2920" actId="478"/>
          <ac:picMkLst>
            <pc:docMk/>
            <pc:sldMk cId="2998564581" sldId="324"/>
            <ac:picMk id="5" creationId="{45878397-C7CB-AA29-97CF-C432F401BA58}"/>
          </ac:picMkLst>
        </pc:picChg>
        <pc:picChg chg="add mod">
          <ac:chgData name="Wolf, Stacey" userId="a3d7962e-5cbb-4522-87a9-83892b7f6ac5" providerId="ADAL" clId="{F70DA6EF-1809-4AAC-9084-597445E02392}" dt="2023-04-17T18:31:14.351" v="2936" actId="1076"/>
          <ac:picMkLst>
            <pc:docMk/>
            <pc:sldMk cId="2998564581" sldId="324"/>
            <ac:picMk id="8" creationId="{7E6E0C61-BDBC-B92B-90A6-0ED0CC9A3C8C}"/>
          </ac:picMkLst>
        </pc:picChg>
        <pc:picChg chg="mod">
          <ac:chgData name="Wolf, Stacey" userId="a3d7962e-5cbb-4522-87a9-83892b7f6ac5" providerId="ADAL" clId="{F70DA6EF-1809-4AAC-9084-597445E02392}" dt="2023-04-17T18:28:23.555" v="2923" actId="1076"/>
          <ac:picMkLst>
            <pc:docMk/>
            <pc:sldMk cId="2998564581" sldId="324"/>
            <ac:picMk id="9" creationId="{B24051E3-9F95-9E74-3C13-8ABA54973EA7}"/>
          </ac:picMkLst>
        </pc:picChg>
        <pc:picChg chg="mod">
          <ac:chgData name="Wolf, Stacey" userId="a3d7962e-5cbb-4522-87a9-83892b7f6ac5" providerId="ADAL" clId="{F70DA6EF-1809-4AAC-9084-597445E02392}" dt="2023-04-17T18:31:57.291" v="2942" actId="1076"/>
          <ac:picMkLst>
            <pc:docMk/>
            <pc:sldMk cId="2998564581" sldId="324"/>
            <ac:picMk id="11" creationId="{64509482-4343-394F-28F7-125321987E9C}"/>
          </ac:picMkLst>
        </pc:picChg>
        <pc:picChg chg="add mod">
          <ac:chgData name="Wolf, Stacey" userId="a3d7962e-5cbb-4522-87a9-83892b7f6ac5" providerId="ADAL" clId="{F70DA6EF-1809-4AAC-9084-597445E02392}" dt="2023-04-17T18:31:11.353" v="2935" actId="1076"/>
          <ac:picMkLst>
            <pc:docMk/>
            <pc:sldMk cId="2998564581" sldId="324"/>
            <ac:picMk id="12" creationId="{6B6D8AEE-508D-6B63-A273-2384B95817E9}"/>
          </ac:picMkLst>
        </pc:picChg>
        <pc:picChg chg="del">
          <ac:chgData name="Wolf, Stacey" userId="a3d7962e-5cbb-4522-87a9-83892b7f6ac5" providerId="ADAL" clId="{F70DA6EF-1809-4AAC-9084-597445E02392}" dt="2023-04-17T18:28:15.137" v="2919" actId="478"/>
          <ac:picMkLst>
            <pc:docMk/>
            <pc:sldMk cId="2998564581" sldId="324"/>
            <ac:picMk id="1026" creationId="{38C9B0F8-08FB-5D14-0F3E-70E8AE2EBBD5}"/>
          </ac:picMkLst>
        </pc:picChg>
      </pc:sldChg>
      <pc:sldChg chg="addSp delSp modSp add mod ord modNotesTx">
        <pc:chgData name="Wolf, Stacey" userId="a3d7962e-5cbb-4522-87a9-83892b7f6ac5" providerId="ADAL" clId="{F70DA6EF-1809-4AAC-9084-597445E02392}" dt="2023-05-12T02:28:12.038" v="40965" actId="20577"/>
        <pc:sldMkLst>
          <pc:docMk/>
          <pc:sldMk cId="3153073351" sldId="325"/>
        </pc:sldMkLst>
        <pc:spChg chg="add del mod">
          <ac:chgData name="Wolf, Stacey" userId="a3d7962e-5cbb-4522-87a9-83892b7f6ac5" providerId="ADAL" clId="{F70DA6EF-1809-4AAC-9084-597445E02392}" dt="2023-04-17T18:50:46.587" v="3847" actId="478"/>
          <ac:spMkLst>
            <pc:docMk/>
            <pc:sldMk cId="3153073351" sldId="325"/>
            <ac:spMk id="2" creationId="{1BC752EB-2F9D-86B0-C69D-883E8E480957}"/>
          </ac:spMkLst>
        </pc:spChg>
        <pc:spChg chg="add mod">
          <ac:chgData name="Wolf, Stacey" userId="a3d7962e-5cbb-4522-87a9-83892b7f6ac5" providerId="ADAL" clId="{F70DA6EF-1809-4AAC-9084-597445E02392}" dt="2023-05-08T19:27:29.724" v="7816" actId="1076"/>
          <ac:spMkLst>
            <pc:docMk/>
            <pc:sldMk cId="3153073351" sldId="325"/>
            <ac:spMk id="2" creationId="{88C952A1-87F3-2A11-BA52-84FC1F922AAE}"/>
          </ac:spMkLst>
        </pc:spChg>
        <pc:spChg chg="add mod">
          <ac:chgData name="Wolf, Stacey" userId="a3d7962e-5cbb-4522-87a9-83892b7f6ac5" providerId="ADAL" clId="{F70DA6EF-1809-4AAC-9084-597445E02392}" dt="2023-05-08T19:27:16.906" v="7815" actId="1037"/>
          <ac:spMkLst>
            <pc:docMk/>
            <pc:sldMk cId="3153073351" sldId="325"/>
            <ac:spMk id="3" creationId="{A6445E56-1984-DF4E-90B9-8EEB6762D9DE}"/>
          </ac:spMkLst>
        </pc:spChg>
        <pc:graphicFrameChg chg="mod">
          <ac:chgData name="Wolf, Stacey" userId="a3d7962e-5cbb-4522-87a9-83892b7f6ac5" providerId="ADAL" clId="{F70DA6EF-1809-4AAC-9084-597445E02392}" dt="2023-04-17T18:50:58.397" v="3851"/>
          <ac:graphicFrameMkLst>
            <pc:docMk/>
            <pc:sldMk cId="3153073351" sldId="325"/>
            <ac:graphicFrameMk id="6" creationId="{CFE6BDE1-7FEB-D818-5FBA-A70B0DE0BCCD}"/>
          </ac:graphicFrameMkLst>
        </pc:graphicFrameChg>
        <pc:graphicFrameChg chg="add del mod">
          <ac:chgData name="Wolf, Stacey" userId="a3d7962e-5cbb-4522-87a9-83892b7f6ac5" providerId="ADAL" clId="{F70DA6EF-1809-4AAC-9084-597445E02392}" dt="2023-04-17T18:52:01.482" v="3867" actId="1076"/>
          <ac:graphicFrameMkLst>
            <pc:docMk/>
            <pc:sldMk cId="3153073351" sldId="325"/>
            <ac:graphicFrameMk id="14" creationId="{622AB4E1-5C50-40AE-1ABB-152E30F29043}"/>
          </ac:graphicFrameMkLst>
        </pc:graphicFrameChg>
        <pc:picChg chg="del">
          <ac:chgData name="Wolf, Stacey" userId="a3d7962e-5cbb-4522-87a9-83892b7f6ac5" providerId="ADAL" clId="{F70DA6EF-1809-4AAC-9084-597445E02392}" dt="2023-04-17T18:33:15.769" v="2962" actId="478"/>
          <ac:picMkLst>
            <pc:docMk/>
            <pc:sldMk cId="3153073351" sldId="325"/>
            <ac:picMk id="8" creationId="{7E6E0C61-BDBC-B92B-90A6-0ED0CC9A3C8C}"/>
          </ac:picMkLst>
        </pc:picChg>
        <pc:picChg chg="del">
          <ac:chgData name="Wolf, Stacey" userId="a3d7962e-5cbb-4522-87a9-83892b7f6ac5" providerId="ADAL" clId="{F70DA6EF-1809-4AAC-9084-597445E02392}" dt="2023-04-17T18:33:10.442" v="2957" actId="478"/>
          <ac:picMkLst>
            <pc:docMk/>
            <pc:sldMk cId="3153073351" sldId="325"/>
            <ac:picMk id="9" creationId="{B24051E3-9F95-9E74-3C13-8ABA54973EA7}"/>
          </ac:picMkLst>
        </pc:picChg>
        <pc:picChg chg="del">
          <ac:chgData name="Wolf, Stacey" userId="a3d7962e-5cbb-4522-87a9-83892b7f6ac5" providerId="ADAL" clId="{F70DA6EF-1809-4AAC-9084-597445E02392}" dt="2023-04-17T18:33:11.034" v="2958" actId="478"/>
          <ac:picMkLst>
            <pc:docMk/>
            <pc:sldMk cId="3153073351" sldId="325"/>
            <ac:picMk id="11" creationId="{64509482-4343-394F-28F7-125321987E9C}"/>
          </ac:picMkLst>
        </pc:picChg>
        <pc:picChg chg="del">
          <ac:chgData name="Wolf, Stacey" userId="a3d7962e-5cbb-4522-87a9-83892b7f6ac5" providerId="ADAL" clId="{F70DA6EF-1809-4AAC-9084-597445E02392}" dt="2023-04-17T18:33:11.896" v="2959" actId="478"/>
          <ac:picMkLst>
            <pc:docMk/>
            <pc:sldMk cId="3153073351" sldId="325"/>
            <ac:picMk id="12" creationId="{6B6D8AEE-508D-6B63-A273-2384B95817E9}"/>
          </ac:picMkLst>
        </pc:picChg>
      </pc:sldChg>
      <pc:sldChg chg="addSp modSp add mod modNotesTx">
        <pc:chgData name="Wolf, Stacey" userId="a3d7962e-5cbb-4522-87a9-83892b7f6ac5" providerId="ADAL" clId="{F70DA6EF-1809-4AAC-9084-597445E02392}" dt="2023-05-11T23:55:14.235" v="35077" actId="2711"/>
        <pc:sldMkLst>
          <pc:docMk/>
          <pc:sldMk cId="1277793390" sldId="326"/>
        </pc:sldMkLst>
        <pc:spChg chg="mod">
          <ac:chgData name="Wolf, Stacey" userId="a3d7962e-5cbb-4522-87a9-83892b7f6ac5" providerId="ADAL" clId="{F70DA6EF-1809-4AAC-9084-597445E02392}" dt="2023-04-25T18:19:29.677" v="6612" actId="122"/>
          <ac:spMkLst>
            <pc:docMk/>
            <pc:sldMk cId="1277793390" sldId="326"/>
            <ac:spMk id="2" creationId="{B96761E8-EA3B-F8F4-FC5A-24D31574312C}"/>
          </ac:spMkLst>
        </pc:spChg>
        <pc:spChg chg="add mod">
          <ac:chgData name="Wolf, Stacey" userId="a3d7962e-5cbb-4522-87a9-83892b7f6ac5" providerId="ADAL" clId="{F70DA6EF-1809-4AAC-9084-597445E02392}" dt="2023-04-17T20:31:13.652" v="4098" actId="14100"/>
          <ac:spMkLst>
            <pc:docMk/>
            <pc:sldMk cId="1277793390" sldId="326"/>
            <ac:spMk id="4" creationId="{41433828-4A07-F261-8B48-75A36E509F06}"/>
          </ac:spMkLst>
        </pc:spChg>
        <pc:spChg chg="add mod">
          <ac:chgData name="Wolf, Stacey" userId="a3d7962e-5cbb-4522-87a9-83892b7f6ac5" providerId="ADAL" clId="{F70DA6EF-1809-4AAC-9084-597445E02392}" dt="2023-04-17T20:31:18.540" v="4100" actId="1076"/>
          <ac:spMkLst>
            <pc:docMk/>
            <pc:sldMk cId="1277793390" sldId="326"/>
            <ac:spMk id="5" creationId="{D883EC31-A713-49DD-5DF2-7F8924E70558}"/>
          </ac:spMkLst>
        </pc:spChg>
        <pc:spChg chg="add mod">
          <ac:chgData name="Wolf, Stacey" userId="a3d7962e-5cbb-4522-87a9-83892b7f6ac5" providerId="ADAL" clId="{F70DA6EF-1809-4AAC-9084-597445E02392}" dt="2023-04-17T20:32:13.396" v="4105" actId="14100"/>
          <ac:spMkLst>
            <pc:docMk/>
            <pc:sldMk cId="1277793390" sldId="326"/>
            <ac:spMk id="6" creationId="{B718BF16-543D-6CD4-C30E-81E2BA962D5B}"/>
          </ac:spMkLst>
        </pc:spChg>
        <pc:spChg chg="add mod">
          <ac:chgData name="Wolf, Stacey" userId="a3d7962e-5cbb-4522-87a9-83892b7f6ac5" providerId="ADAL" clId="{F70DA6EF-1809-4AAC-9084-597445E02392}" dt="2023-04-17T20:32:18.596" v="4107" actId="1076"/>
          <ac:spMkLst>
            <pc:docMk/>
            <pc:sldMk cId="1277793390" sldId="326"/>
            <ac:spMk id="8" creationId="{54E6849C-D126-F0FE-3AC6-C8F865D1EBB1}"/>
          </ac:spMkLst>
        </pc:spChg>
        <pc:spChg chg="add mod">
          <ac:chgData name="Wolf, Stacey" userId="a3d7962e-5cbb-4522-87a9-83892b7f6ac5" providerId="ADAL" clId="{F70DA6EF-1809-4AAC-9084-597445E02392}" dt="2023-04-17T20:33:35.494" v="4142" actId="14100"/>
          <ac:spMkLst>
            <pc:docMk/>
            <pc:sldMk cId="1277793390" sldId="326"/>
            <ac:spMk id="11" creationId="{D32C0B0C-072B-DDB4-5EEB-C61AD8295BC5}"/>
          </ac:spMkLst>
        </pc:spChg>
        <pc:picChg chg="add mod">
          <ac:chgData name="Wolf, Stacey" userId="a3d7962e-5cbb-4522-87a9-83892b7f6ac5" providerId="ADAL" clId="{F70DA6EF-1809-4AAC-9084-597445E02392}" dt="2023-04-17T20:33:22.964" v="4139" actId="1036"/>
          <ac:picMkLst>
            <pc:docMk/>
            <pc:sldMk cId="1277793390" sldId="326"/>
            <ac:picMk id="10" creationId="{50482393-E8D6-ED03-F088-28EEDCB998EE}"/>
          </ac:picMkLst>
        </pc:picChg>
      </pc:sldChg>
      <pc:sldChg chg="addSp modSp add mod modNotesTx">
        <pc:chgData name="Wolf, Stacey" userId="a3d7962e-5cbb-4522-87a9-83892b7f6ac5" providerId="ADAL" clId="{F70DA6EF-1809-4AAC-9084-597445E02392}" dt="2023-05-11T15:40:23.413" v="28763" actId="403"/>
        <pc:sldMkLst>
          <pc:docMk/>
          <pc:sldMk cId="905815515" sldId="327"/>
        </pc:sldMkLst>
        <pc:spChg chg="mod">
          <ac:chgData name="Wolf, Stacey" userId="a3d7962e-5cbb-4522-87a9-83892b7f6ac5" providerId="ADAL" clId="{F70DA6EF-1809-4AAC-9084-597445E02392}" dt="2023-04-25T18:19:32.372" v="6613" actId="122"/>
          <ac:spMkLst>
            <pc:docMk/>
            <pc:sldMk cId="905815515" sldId="327"/>
            <ac:spMk id="2" creationId="{B96761E8-EA3B-F8F4-FC5A-24D31574312C}"/>
          </ac:spMkLst>
        </pc:spChg>
        <pc:spChg chg="add mod">
          <ac:chgData name="Wolf, Stacey" userId="a3d7962e-5cbb-4522-87a9-83892b7f6ac5" providerId="ADAL" clId="{F70DA6EF-1809-4AAC-9084-597445E02392}" dt="2023-04-17T20:30:54.289" v="4095" actId="14100"/>
          <ac:spMkLst>
            <pc:docMk/>
            <pc:sldMk cId="905815515" sldId="327"/>
            <ac:spMk id="4" creationId="{C05DD4B3-1983-3E0D-C2F5-03385BA8481E}"/>
          </ac:spMkLst>
        </pc:spChg>
      </pc:sldChg>
      <pc:sldChg chg="addSp modSp add mod modNotesTx">
        <pc:chgData name="Wolf, Stacey" userId="a3d7962e-5cbb-4522-87a9-83892b7f6ac5" providerId="ADAL" clId="{F70DA6EF-1809-4AAC-9084-597445E02392}" dt="2023-05-11T21:24:49.738" v="34174" actId="20577"/>
        <pc:sldMkLst>
          <pc:docMk/>
          <pc:sldMk cId="2802522339" sldId="328"/>
        </pc:sldMkLst>
        <pc:spChg chg="mod">
          <ac:chgData name="Wolf, Stacey" userId="a3d7962e-5cbb-4522-87a9-83892b7f6ac5" providerId="ADAL" clId="{F70DA6EF-1809-4AAC-9084-597445E02392}" dt="2023-04-25T18:19:34.994" v="6614" actId="122"/>
          <ac:spMkLst>
            <pc:docMk/>
            <pc:sldMk cId="2802522339" sldId="328"/>
            <ac:spMk id="2" creationId="{B96761E8-EA3B-F8F4-FC5A-24D31574312C}"/>
          </ac:spMkLst>
        </pc:spChg>
        <pc:spChg chg="add mod">
          <ac:chgData name="Wolf, Stacey" userId="a3d7962e-5cbb-4522-87a9-83892b7f6ac5" providerId="ADAL" clId="{F70DA6EF-1809-4AAC-9084-597445E02392}" dt="2023-04-17T20:31:51.379" v="4101" actId="14100"/>
          <ac:spMkLst>
            <pc:docMk/>
            <pc:sldMk cId="2802522339" sldId="328"/>
            <ac:spMk id="4" creationId="{810AE6C5-2B3C-1D36-BB98-DE1BA060869E}"/>
          </ac:spMkLst>
        </pc:spChg>
      </pc:sldChg>
      <pc:sldChg chg="addSp delSp modSp add mod modNotesTx">
        <pc:chgData name="Wolf, Stacey" userId="a3d7962e-5cbb-4522-87a9-83892b7f6ac5" providerId="ADAL" clId="{F70DA6EF-1809-4AAC-9084-597445E02392}" dt="2023-05-11T15:40:31.541" v="28765" actId="403"/>
        <pc:sldMkLst>
          <pc:docMk/>
          <pc:sldMk cId="986984894" sldId="329"/>
        </pc:sldMkLst>
        <pc:spChg chg="mod">
          <ac:chgData name="Wolf, Stacey" userId="a3d7962e-5cbb-4522-87a9-83892b7f6ac5" providerId="ADAL" clId="{F70DA6EF-1809-4AAC-9084-597445E02392}" dt="2023-04-25T18:19:26.538" v="6611" actId="122"/>
          <ac:spMkLst>
            <pc:docMk/>
            <pc:sldMk cId="986984894" sldId="329"/>
            <ac:spMk id="2" creationId="{B96761E8-EA3B-F8F4-FC5A-24D31574312C}"/>
          </ac:spMkLst>
        </pc:spChg>
        <pc:spChg chg="del">
          <ac:chgData name="Wolf, Stacey" userId="a3d7962e-5cbb-4522-87a9-83892b7f6ac5" providerId="ADAL" clId="{F70DA6EF-1809-4AAC-9084-597445E02392}" dt="2023-04-17T20:34:27.459" v="4146" actId="478"/>
          <ac:spMkLst>
            <pc:docMk/>
            <pc:sldMk cId="986984894" sldId="329"/>
            <ac:spMk id="4" creationId="{41433828-4A07-F261-8B48-75A36E509F06}"/>
          </ac:spMkLst>
        </pc:spChg>
        <pc:spChg chg="del">
          <ac:chgData name="Wolf, Stacey" userId="a3d7962e-5cbb-4522-87a9-83892b7f6ac5" providerId="ADAL" clId="{F70DA6EF-1809-4AAC-9084-597445E02392}" dt="2023-04-17T20:34:28.651" v="4148" actId="478"/>
          <ac:spMkLst>
            <pc:docMk/>
            <pc:sldMk cId="986984894" sldId="329"/>
            <ac:spMk id="5" creationId="{D883EC31-A713-49DD-5DF2-7F8924E70558}"/>
          </ac:spMkLst>
        </pc:spChg>
        <pc:spChg chg="del">
          <ac:chgData name="Wolf, Stacey" userId="a3d7962e-5cbb-4522-87a9-83892b7f6ac5" providerId="ADAL" clId="{F70DA6EF-1809-4AAC-9084-597445E02392}" dt="2023-04-17T20:34:26.819" v="4145" actId="478"/>
          <ac:spMkLst>
            <pc:docMk/>
            <pc:sldMk cId="986984894" sldId="329"/>
            <ac:spMk id="6" creationId="{B718BF16-543D-6CD4-C30E-81E2BA962D5B}"/>
          </ac:spMkLst>
        </pc:spChg>
        <pc:spChg chg="del">
          <ac:chgData name="Wolf, Stacey" userId="a3d7962e-5cbb-4522-87a9-83892b7f6ac5" providerId="ADAL" clId="{F70DA6EF-1809-4AAC-9084-597445E02392}" dt="2023-04-17T20:34:28.148" v="4147" actId="478"/>
          <ac:spMkLst>
            <pc:docMk/>
            <pc:sldMk cId="986984894" sldId="329"/>
            <ac:spMk id="8" creationId="{54E6849C-D126-F0FE-3AC6-C8F865D1EBB1}"/>
          </ac:spMkLst>
        </pc:spChg>
        <pc:spChg chg="add mod">
          <ac:chgData name="Wolf, Stacey" userId="a3d7962e-5cbb-4522-87a9-83892b7f6ac5" providerId="ADAL" clId="{F70DA6EF-1809-4AAC-9084-597445E02392}" dt="2023-04-17T20:34:43.810" v="4152" actId="14100"/>
          <ac:spMkLst>
            <pc:docMk/>
            <pc:sldMk cId="986984894" sldId="329"/>
            <ac:spMk id="9" creationId="{BD245F7D-0B91-3EE6-1EC5-43CDFDB9292B}"/>
          </ac:spMkLst>
        </pc:spChg>
        <pc:spChg chg="mod">
          <ac:chgData name="Wolf, Stacey" userId="a3d7962e-5cbb-4522-87a9-83892b7f6ac5" providerId="ADAL" clId="{F70DA6EF-1809-4AAC-9084-597445E02392}" dt="2023-04-17T20:34:52.440" v="4153" actId="14100"/>
          <ac:spMkLst>
            <pc:docMk/>
            <pc:sldMk cId="986984894" sldId="329"/>
            <ac:spMk id="11" creationId="{D32C0B0C-072B-DDB4-5EEB-C61AD8295BC5}"/>
          </ac:spMkLst>
        </pc:spChg>
      </pc:sldChg>
      <pc:sldChg chg="addSp delSp modSp new mod modClrScheme chgLayout modNotesTx">
        <pc:chgData name="Wolf, Stacey" userId="a3d7962e-5cbb-4522-87a9-83892b7f6ac5" providerId="ADAL" clId="{F70DA6EF-1809-4AAC-9084-597445E02392}" dt="2023-05-11T15:40:38.107" v="28766" actId="403"/>
        <pc:sldMkLst>
          <pc:docMk/>
          <pc:sldMk cId="2387954285" sldId="330"/>
        </pc:sldMkLst>
        <pc:spChg chg="mod ord">
          <ac:chgData name="Wolf, Stacey" userId="a3d7962e-5cbb-4522-87a9-83892b7f6ac5" providerId="ADAL" clId="{F70DA6EF-1809-4AAC-9084-597445E02392}" dt="2023-04-25T18:19:23.391" v="6610" actId="122"/>
          <ac:spMkLst>
            <pc:docMk/>
            <pc:sldMk cId="2387954285" sldId="330"/>
            <ac:spMk id="2" creationId="{E7C54122-DC00-04C4-5CBB-5746010EA50B}"/>
          </ac:spMkLst>
        </pc:spChg>
        <pc:spChg chg="del">
          <ac:chgData name="Wolf, Stacey" userId="a3d7962e-5cbb-4522-87a9-83892b7f6ac5" providerId="ADAL" clId="{F70DA6EF-1809-4AAC-9084-597445E02392}" dt="2023-04-17T20:36:03.202" v="4155"/>
          <ac:spMkLst>
            <pc:docMk/>
            <pc:sldMk cId="2387954285" sldId="330"/>
            <ac:spMk id="3" creationId="{0163DFE6-F87B-FCA3-3387-48962012386E}"/>
          </ac:spMkLst>
        </pc:spChg>
        <pc:picChg chg="add mod ord">
          <ac:chgData name="Wolf, Stacey" userId="a3d7962e-5cbb-4522-87a9-83892b7f6ac5" providerId="ADAL" clId="{F70DA6EF-1809-4AAC-9084-597445E02392}" dt="2023-04-17T20:42:44.910" v="4399" actId="1076"/>
          <ac:picMkLst>
            <pc:docMk/>
            <pc:sldMk cId="2387954285" sldId="330"/>
            <ac:picMk id="4" creationId="{4F6AA3FD-2DE4-3DB5-A8FF-00E013EBF3EA}"/>
          </ac:picMkLst>
        </pc:picChg>
        <pc:picChg chg="add del mod">
          <ac:chgData name="Wolf, Stacey" userId="a3d7962e-5cbb-4522-87a9-83892b7f6ac5" providerId="ADAL" clId="{F70DA6EF-1809-4AAC-9084-597445E02392}" dt="2023-04-17T20:40:46.161" v="4384" actId="478"/>
          <ac:picMkLst>
            <pc:docMk/>
            <pc:sldMk cId="2387954285" sldId="330"/>
            <ac:picMk id="6" creationId="{151D2038-8893-A3D6-7B94-A0F87178D308}"/>
          </ac:picMkLst>
        </pc:picChg>
        <pc:picChg chg="add del mod modCrop">
          <ac:chgData name="Wolf, Stacey" userId="a3d7962e-5cbb-4522-87a9-83892b7f6ac5" providerId="ADAL" clId="{F70DA6EF-1809-4AAC-9084-597445E02392}" dt="2023-04-17T20:41:36.427" v="4391" actId="478"/>
          <ac:picMkLst>
            <pc:docMk/>
            <pc:sldMk cId="2387954285" sldId="330"/>
            <ac:picMk id="8" creationId="{AF929776-F5EB-8DDF-06D4-F292AFAE1A70}"/>
          </ac:picMkLst>
        </pc:picChg>
        <pc:picChg chg="add del mod modCrop">
          <ac:chgData name="Wolf, Stacey" userId="a3d7962e-5cbb-4522-87a9-83892b7f6ac5" providerId="ADAL" clId="{F70DA6EF-1809-4AAC-9084-597445E02392}" dt="2023-04-17T20:42:24.531" v="4394" actId="478"/>
          <ac:picMkLst>
            <pc:docMk/>
            <pc:sldMk cId="2387954285" sldId="330"/>
            <ac:picMk id="10" creationId="{C745ADD8-8DF6-3EB0-2162-5EA174F92F69}"/>
          </ac:picMkLst>
        </pc:picChg>
        <pc:picChg chg="add mod">
          <ac:chgData name="Wolf, Stacey" userId="a3d7962e-5cbb-4522-87a9-83892b7f6ac5" providerId="ADAL" clId="{F70DA6EF-1809-4AAC-9084-597445E02392}" dt="2023-04-17T20:42:42.562" v="4398" actId="1076"/>
          <ac:picMkLst>
            <pc:docMk/>
            <pc:sldMk cId="2387954285" sldId="330"/>
            <ac:picMk id="12" creationId="{A4FBD941-87AF-50C9-4F5B-8FD1FDE6BC2C}"/>
          </ac:picMkLst>
        </pc:picChg>
      </pc:sldChg>
      <pc:sldChg chg="addSp delSp modSp add mod modNotesTx">
        <pc:chgData name="Wolf, Stacey" userId="a3d7962e-5cbb-4522-87a9-83892b7f6ac5" providerId="ADAL" clId="{F70DA6EF-1809-4AAC-9084-597445E02392}" dt="2023-05-12T12:44:43.566" v="42236" actId="20577"/>
        <pc:sldMkLst>
          <pc:docMk/>
          <pc:sldMk cId="438043154" sldId="331"/>
        </pc:sldMkLst>
        <pc:spChg chg="del">
          <ac:chgData name="Wolf, Stacey" userId="a3d7962e-5cbb-4522-87a9-83892b7f6ac5" providerId="ADAL" clId="{F70DA6EF-1809-4AAC-9084-597445E02392}" dt="2023-04-25T17:36:04.424" v="6025" actId="478"/>
          <ac:spMkLst>
            <pc:docMk/>
            <pc:sldMk cId="438043154" sldId="331"/>
            <ac:spMk id="2" creationId="{E7C54122-DC00-04C4-5CBB-5746010EA50B}"/>
          </ac:spMkLst>
        </pc:spChg>
        <pc:spChg chg="add del mod">
          <ac:chgData name="Wolf, Stacey" userId="a3d7962e-5cbb-4522-87a9-83892b7f6ac5" providerId="ADAL" clId="{F70DA6EF-1809-4AAC-9084-597445E02392}" dt="2023-04-25T17:36:10.082" v="6027" actId="478"/>
          <ac:spMkLst>
            <pc:docMk/>
            <pc:sldMk cId="438043154" sldId="331"/>
            <ac:spMk id="4" creationId="{EB6B334F-21C9-B58C-8777-186188B9BAFD}"/>
          </ac:spMkLst>
        </pc:spChg>
        <pc:spChg chg="add del mod">
          <ac:chgData name="Wolf, Stacey" userId="a3d7962e-5cbb-4522-87a9-83892b7f6ac5" providerId="ADAL" clId="{F70DA6EF-1809-4AAC-9084-597445E02392}" dt="2023-04-17T20:43:20.940" v="4402" actId="478"/>
          <ac:spMkLst>
            <pc:docMk/>
            <pc:sldMk cId="438043154" sldId="331"/>
            <ac:spMk id="5" creationId="{1D9B7762-41F6-00C4-A583-F572420FD7B2}"/>
          </ac:spMkLst>
        </pc:spChg>
        <pc:spChg chg="add mod">
          <ac:chgData name="Wolf, Stacey" userId="a3d7962e-5cbb-4522-87a9-83892b7f6ac5" providerId="ADAL" clId="{F70DA6EF-1809-4AAC-9084-597445E02392}" dt="2023-04-25T18:19:21.018" v="6609" actId="122"/>
          <ac:spMkLst>
            <pc:docMk/>
            <pc:sldMk cId="438043154" sldId="331"/>
            <ac:spMk id="5" creationId="{DF884FB0-D3E0-9AE4-976B-7ECF5D84CDA7}"/>
          </ac:spMkLst>
        </pc:spChg>
        <pc:spChg chg="add mod">
          <ac:chgData name="Wolf, Stacey" userId="a3d7962e-5cbb-4522-87a9-83892b7f6ac5" providerId="ADAL" clId="{F70DA6EF-1809-4AAC-9084-597445E02392}" dt="2023-04-24T20:17:50.084" v="5384" actId="1036"/>
          <ac:spMkLst>
            <pc:docMk/>
            <pc:sldMk cId="438043154" sldId="331"/>
            <ac:spMk id="13" creationId="{0177DE35-D77F-39B8-209E-0C8285DD2C24}"/>
          </ac:spMkLst>
        </pc:spChg>
        <pc:spChg chg="add mod">
          <ac:chgData name="Wolf, Stacey" userId="a3d7962e-5cbb-4522-87a9-83892b7f6ac5" providerId="ADAL" clId="{F70DA6EF-1809-4AAC-9084-597445E02392}" dt="2023-04-24T20:17:50.084" v="5384" actId="1036"/>
          <ac:spMkLst>
            <pc:docMk/>
            <pc:sldMk cId="438043154" sldId="331"/>
            <ac:spMk id="14" creationId="{BE27869E-AE59-D2D7-AD38-6EA0B7865BA5}"/>
          </ac:spMkLst>
        </pc:spChg>
        <pc:spChg chg="add mod">
          <ac:chgData name="Wolf, Stacey" userId="a3d7962e-5cbb-4522-87a9-83892b7f6ac5" providerId="ADAL" clId="{F70DA6EF-1809-4AAC-9084-597445E02392}" dt="2023-04-24T20:17:50.084" v="5384" actId="1036"/>
          <ac:spMkLst>
            <pc:docMk/>
            <pc:sldMk cId="438043154" sldId="331"/>
            <ac:spMk id="15" creationId="{1B607EEE-E5D3-F786-5A24-25512113A009}"/>
          </ac:spMkLst>
        </pc:spChg>
        <pc:picChg chg="del">
          <ac:chgData name="Wolf, Stacey" userId="a3d7962e-5cbb-4522-87a9-83892b7f6ac5" providerId="ADAL" clId="{F70DA6EF-1809-4AAC-9084-597445E02392}" dt="2023-04-17T20:43:18.559" v="4401" actId="478"/>
          <ac:picMkLst>
            <pc:docMk/>
            <pc:sldMk cId="438043154" sldId="331"/>
            <ac:picMk id="4" creationId="{4F6AA3FD-2DE4-3DB5-A8FF-00E013EBF3EA}"/>
          </ac:picMkLst>
        </pc:picChg>
        <pc:picChg chg="add mod modCrop">
          <ac:chgData name="Wolf, Stacey" userId="a3d7962e-5cbb-4522-87a9-83892b7f6ac5" providerId="ADAL" clId="{F70DA6EF-1809-4AAC-9084-597445E02392}" dt="2023-04-24T20:17:50.084" v="5384" actId="1036"/>
          <ac:picMkLst>
            <pc:docMk/>
            <pc:sldMk cId="438043154" sldId="331"/>
            <ac:picMk id="7" creationId="{95202BA5-600D-6C19-98C0-4DD743ACA8A6}"/>
          </ac:picMkLst>
        </pc:picChg>
        <pc:picChg chg="add mod modCrop">
          <ac:chgData name="Wolf, Stacey" userId="a3d7962e-5cbb-4522-87a9-83892b7f6ac5" providerId="ADAL" clId="{F70DA6EF-1809-4AAC-9084-597445E02392}" dt="2023-04-24T20:17:50.084" v="5384" actId="1036"/>
          <ac:picMkLst>
            <pc:docMk/>
            <pc:sldMk cId="438043154" sldId="331"/>
            <ac:picMk id="9" creationId="{D828232B-F216-E8F6-AC40-0DB102A0E14B}"/>
          </ac:picMkLst>
        </pc:picChg>
        <pc:picChg chg="add mod modCrop">
          <ac:chgData name="Wolf, Stacey" userId="a3d7962e-5cbb-4522-87a9-83892b7f6ac5" providerId="ADAL" clId="{F70DA6EF-1809-4AAC-9084-597445E02392}" dt="2023-04-24T20:17:50.084" v="5384" actId="1036"/>
          <ac:picMkLst>
            <pc:docMk/>
            <pc:sldMk cId="438043154" sldId="331"/>
            <ac:picMk id="11" creationId="{F6774D96-413F-1736-E317-DE3B5FB4C7C0}"/>
          </ac:picMkLst>
        </pc:picChg>
        <pc:picChg chg="del">
          <ac:chgData name="Wolf, Stacey" userId="a3d7962e-5cbb-4522-87a9-83892b7f6ac5" providerId="ADAL" clId="{F70DA6EF-1809-4AAC-9084-597445E02392}" dt="2023-04-17T20:43:27.644" v="4404" actId="478"/>
          <ac:picMkLst>
            <pc:docMk/>
            <pc:sldMk cId="438043154" sldId="331"/>
            <ac:picMk id="12" creationId="{A4FBD941-87AF-50C9-4F5B-8FD1FDE6BC2C}"/>
          </ac:picMkLst>
        </pc:picChg>
      </pc:sldChg>
      <pc:sldChg chg="addSp delSp modSp add mod modNotesTx">
        <pc:chgData name="Wolf, Stacey" userId="a3d7962e-5cbb-4522-87a9-83892b7f6ac5" providerId="ADAL" clId="{F70DA6EF-1809-4AAC-9084-597445E02392}" dt="2023-05-11T15:40:47.309" v="28768" actId="403"/>
        <pc:sldMkLst>
          <pc:docMk/>
          <pc:sldMk cId="2922129924" sldId="332"/>
        </pc:sldMkLst>
        <pc:spChg chg="del">
          <ac:chgData name="Wolf, Stacey" userId="a3d7962e-5cbb-4522-87a9-83892b7f6ac5" providerId="ADAL" clId="{F70DA6EF-1809-4AAC-9084-597445E02392}" dt="2023-04-25T17:36:23.565" v="6029" actId="478"/>
          <ac:spMkLst>
            <pc:docMk/>
            <pc:sldMk cId="2922129924" sldId="332"/>
            <ac:spMk id="2" creationId="{E7C54122-DC00-04C4-5CBB-5746010EA50B}"/>
          </ac:spMkLst>
        </pc:spChg>
        <pc:spChg chg="add mod">
          <ac:chgData name="Wolf, Stacey" userId="a3d7962e-5cbb-4522-87a9-83892b7f6ac5" providerId="ADAL" clId="{F70DA6EF-1809-4AAC-9084-597445E02392}" dt="2023-04-25T18:19:18.145" v="6608" actId="122"/>
          <ac:spMkLst>
            <pc:docMk/>
            <pc:sldMk cId="2922129924" sldId="332"/>
            <ac:spMk id="3" creationId="{13390BAE-8C0D-AEEB-CD9E-30A196A0F057}"/>
          </ac:spMkLst>
        </pc:spChg>
        <pc:spChg chg="add del mod">
          <ac:chgData name="Wolf, Stacey" userId="a3d7962e-5cbb-4522-87a9-83892b7f6ac5" providerId="ADAL" clId="{F70DA6EF-1809-4AAC-9084-597445E02392}" dt="2023-04-25T17:36:28.964" v="6030" actId="478"/>
          <ac:spMkLst>
            <pc:docMk/>
            <pc:sldMk cId="2922129924" sldId="332"/>
            <ac:spMk id="6" creationId="{3D226D61-B129-1B43-456B-8AAA8950EA8B}"/>
          </ac:spMkLst>
        </pc:spChg>
        <pc:spChg chg="del">
          <ac:chgData name="Wolf, Stacey" userId="a3d7962e-5cbb-4522-87a9-83892b7f6ac5" providerId="ADAL" clId="{F70DA6EF-1809-4AAC-9084-597445E02392}" dt="2023-04-17T20:48:56.948" v="4488" actId="478"/>
          <ac:spMkLst>
            <pc:docMk/>
            <pc:sldMk cId="2922129924" sldId="332"/>
            <ac:spMk id="13" creationId="{0177DE35-D77F-39B8-209E-0C8285DD2C24}"/>
          </ac:spMkLst>
        </pc:spChg>
        <pc:spChg chg="del">
          <ac:chgData name="Wolf, Stacey" userId="a3d7962e-5cbb-4522-87a9-83892b7f6ac5" providerId="ADAL" clId="{F70DA6EF-1809-4AAC-9084-597445E02392}" dt="2023-04-17T20:48:57.748" v="4489" actId="478"/>
          <ac:spMkLst>
            <pc:docMk/>
            <pc:sldMk cId="2922129924" sldId="332"/>
            <ac:spMk id="14" creationId="{BE27869E-AE59-D2D7-AD38-6EA0B7865BA5}"/>
          </ac:spMkLst>
        </pc:spChg>
        <pc:spChg chg="mod ord">
          <ac:chgData name="Wolf, Stacey" userId="a3d7962e-5cbb-4522-87a9-83892b7f6ac5" providerId="ADAL" clId="{F70DA6EF-1809-4AAC-9084-597445E02392}" dt="2023-04-24T20:18:22.856" v="5393" actId="14100"/>
          <ac:spMkLst>
            <pc:docMk/>
            <pc:sldMk cId="2922129924" sldId="332"/>
            <ac:spMk id="15" creationId="{1B607EEE-E5D3-F786-5A24-25512113A009}"/>
          </ac:spMkLst>
        </pc:spChg>
        <pc:picChg chg="add mod">
          <ac:chgData name="Wolf, Stacey" userId="a3d7962e-5cbb-4522-87a9-83892b7f6ac5" providerId="ADAL" clId="{F70DA6EF-1809-4AAC-9084-597445E02392}" dt="2023-04-24T20:18:16.977" v="5391" actId="1076"/>
          <ac:picMkLst>
            <pc:docMk/>
            <pc:sldMk cId="2922129924" sldId="332"/>
            <ac:picMk id="4" creationId="{17BF61F5-BEB5-8673-7DEF-BF0D787821CC}"/>
          </ac:picMkLst>
        </pc:picChg>
        <pc:picChg chg="add del mod">
          <ac:chgData name="Wolf, Stacey" userId="a3d7962e-5cbb-4522-87a9-83892b7f6ac5" providerId="ADAL" clId="{F70DA6EF-1809-4AAC-9084-597445E02392}" dt="2023-04-17T20:51:49.065" v="4504" actId="478"/>
          <ac:picMkLst>
            <pc:docMk/>
            <pc:sldMk cId="2922129924" sldId="332"/>
            <ac:picMk id="6" creationId="{26BE650D-ADE3-CE6B-9070-D3942263A7DD}"/>
          </ac:picMkLst>
        </pc:picChg>
        <pc:picChg chg="del">
          <ac:chgData name="Wolf, Stacey" userId="a3d7962e-5cbb-4522-87a9-83892b7f6ac5" providerId="ADAL" clId="{F70DA6EF-1809-4AAC-9084-597445E02392}" dt="2023-04-17T20:48:56.348" v="4487" actId="478"/>
          <ac:picMkLst>
            <pc:docMk/>
            <pc:sldMk cId="2922129924" sldId="332"/>
            <ac:picMk id="7" creationId="{95202BA5-600D-6C19-98C0-4DD743ACA8A6}"/>
          </ac:picMkLst>
        </pc:picChg>
        <pc:picChg chg="del">
          <ac:chgData name="Wolf, Stacey" userId="a3d7962e-5cbb-4522-87a9-83892b7f6ac5" providerId="ADAL" clId="{F70DA6EF-1809-4AAC-9084-597445E02392}" dt="2023-04-17T20:48:58.324" v="4490" actId="478"/>
          <ac:picMkLst>
            <pc:docMk/>
            <pc:sldMk cId="2922129924" sldId="332"/>
            <ac:picMk id="9" creationId="{D828232B-F216-E8F6-AC40-0DB102A0E14B}"/>
          </ac:picMkLst>
        </pc:picChg>
        <pc:picChg chg="add del">
          <ac:chgData name="Wolf, Stacey" userId="a3d7962e-5cbb-4522-87a9-83892b7f6ac5" providerId="ADAL" clId="{F70DA6EF-1809-4AAC-9084-597445E02392}" dt="2023-04-17T20:51:26.129" v="4495" actId="478"/>
          <ac:picMkLst>
            <pc:docMk/>
            <pc:sldMk cId="2922129924" sldId="332"/>
            <ac:picMk id="10" creationId="{C8C66471-45CF-17F6-1D48-90E4663F4E07}"/>
          </ac:picMkLst>
        </pc:picChg>
        <pc:picChg chg="del">
          <ac:chgData name="Wolf, Stacey" userId="a3d7962e-5cbb-4522-87a9-83892b7f6ac5" providerId="ADAL" clId="{F70DA6EF-1809-4AAC-9084-597445E02392}" dt="2023-04-17T20:51:30.528" v="4497" actId="478"/>
          <ac:picMkLst>
            <pc:docMk/>
            <pc:sldMk cId="2922129924" sldId="332"/>
            <ac:picMk id="11" creationId="{F6774D96-413F-1736-E317-DE3B5FB4C7C0}"/>
          </ac:picMkLst>
        </pc:picChg>
        <pc:picChg chg="add del mod">
          <ac:chgData name="Wolf, Stacey" userId="a3d7962e-5cbb-4522-87a9-83892b7f6ac5" providerId="ADAL" clId="{F70DA6EF-1809-4AAC-9084-597445E02392}" dt="2023-04-17T20:51:48.456" v="4503" actId="478"/>
          <ac:picMkLst>
            <pc:docMk/>
            <pc:sldMk cId="2922129924" sldId="332"/>
            <ac:picMk id="16" creationId="{F8A4DD83-80E8-7A46-E4E2-DA8F8E392A85}"/>
          </ac:picMkLst>
        </pc:picChg>
      </pc:sldChg>
      <pc:sldChg chg="addSp delSp modSp add mod modNotesTx">
        <pc:chgData name="Wolf, Stacey" userId="a3d7962e-5cbb-4522-87a9-83892b7f6ac5" providerId="ADAL" clId="{F70DA6EF-1809-4AAC-9084-597445E02392}" dt="2023-05-11T21:29:45.717" v="34214" actId="20577"/>
        <pc:sldMkLst>
          <pc:docMk/>
          <pc:sldMk cId="1011645477" sldId="333"/>
        </pc:sldMkLst>
        <pc:spChg chg="del">
          <ac:chgData name="Wolf, Stacey" userId="a3d7962e-5cbb-4522-87a9-83892b7f6ac5" providerId="ADAL" clId="{F70DA6EF-1809-4AAC-9084-597445E02392}" dt="2023-04-25T17:36:47.478" v="6034" actId="478"/>
          <ac:spMkLst>
            <pc:docMk/>
            <pc:sldMk cId="1011645477" sldId="333"/>
            <ac:spMk id="2" creationId="{E7C54122-DC00-04C4-5CBB-5746010EA50B}"/>
          </ac:spMkLst>
        </pc:spChg>
        <pc:spChg chg="add del mod">
          <ac:chgData name="Wolf, Stacey" userId="a3d7962e-5cbb-4522-87a9-83892b7f6ac5" providerId="ADAL" clId="{F70DA6EF-1809-4AAC-9084-597445E02392}" dt="2023-04-25T17:36:49.715" v="6035" actId="478"/>
          <ac:spMkLst>
            <pc:docMk/>
            <pc:sldMk cId="1011645477" sldId="333"/>
            <ac:spMk id="5" creationId="{0EC3C5BC-EB70-DBC8-FDB9-52914A012AC6}"/>
          </ac:spMkLst>
        </pc:spChg>
        <pc:spChg chg="add mod">
          <ac:chgData name="Wolf, Stacey" userId="a3d7962e-5cbb-4522-87a9-83892b7f6ac5" providerId="ADAL" clId="{F70DA6EF-1809-4AAC-9084-597445E02392}" dt="2023-04-25T18:19:12.857" v="6606" actId="122"/>
          <ac:spMkLst>
            <pc:docMk/>
            <pc:sldMk cId="1011645477" sldId="333"/>
            <ac:spMk id="7" creationId="{980C5E3F-0583-768A-3B94-91D3F411C07D}"/>
          </ac:spMkLst>
        </pc:spChg>
        <pc:spChg chg="mod ord">
          <ac:chgData name="Wolf, Stacey" userId="a3d7962e-5cbb-4522-87a9-83892b7f6ac5" providerId="ADAL" clId="{F70DA6EF-1809-4AAC-9084-597445E02392}" dt="2023-04-24T20:22:38.200" v="5456" actId="1076"/>
          <ac:spMkLst>
            <pc:docMk/>
            <pc:sldMk cId="1011645477" sldId="333"/>
            <ac:spMk id="15" creationId="{1B607EEE-E5D3-F786-5A24-25512113A009}"/>
          </ac:spMkLst>
        </pc:spChg>
        <pc:picChg chg="mod">
          <ac:chgData name="Wolf, Stacey" userId="a3d7962e-5cbb-4522-87a9-83892b7f6ac5" providerId="ADAL" clId="{F70DA6EF-1809-4AAC-9084-597445E02392}" dt="2023-04-24T20:22:53.712" v="5513" actId="1076"/>
          <ac:picMkLst>
            <pc:docMk/>
            <pc:sldMk cId="1011645477" sldId="333"/>
            <ac:picMk id="4" creationId="{17BF61F5-BEB5-8673-7DEF-BF0D787821CC}"/>
          </ac:picMkLst>
        </pc:picChg>
        <pc:picChg chg="add del mod">
          <ac:chgData name="Wolf, Stacey" userId="a3d7962e-5cbb-4522-87a9-83892b7f6ac5" providerId="ADAL" clId="{F70DA6EF-1809-4AAC-9084-597445E02392}" dt="2023-04-17T21:28:14.145" v="5113" actId="478"/>
          <ac:picMkLst>
            <pc:docMk/>
            <pc:sldMk cId="1011645477" sldId="333"/>
            <ac:picMk id="5" creationId="{0AE9EA2B-0B02-29A0-B909-EEBD64E424BE}"/>
          </ac:picMkLst>
        </pc:picChg>
        <pc:picChg chg="mod">
          <ac:chgData name="Wolf, Stacey" userId="a3d7962e-5cbb-4522-87a9-83892b7f6ac5" providerId="ADAL" clId="{F70DA6EF-1809-4AAC-9084-597445E02392}" dt="2023-04-24T20:22:55.834" v="5514" actId="1076"/>
          <ac:picMkLst>
            <pc:docMk/>
            <pc:sldMk cId="1011645477" sldId="333"/>
            <ac:picMk id="6" creationId="{26BE650D-ADE3-CE6B-9070-D3942263A7DD}"/>
          </ac:picMkLst>
        </pc:picChg>
        <pc:picChg chg="mod">
          <ac:chgData name="Wolf, Stacey" userId="a3d7962e-5cbb-4522-87a9-83892b7f6ac5" providerId="ADAL" clId="{F70DA6EF-1809-4AAC-9084-597445E02392}" dt="2023-04-24T20:18:40.802" v="5397" actId="1076"/>
          <ac:picMkLst>
            <pc:docMk/>
            <pc:sldMk cId="1011645477" sldId="333"/>
            <ac:picMk id="16" creationId="{F8A4DD83-80E8-7A46-E4E2-DA8F8E392A85}"/>
          </ac:picMkLst>
        </pc:picChg>
      </pc:sldChg>
      <pc:sldChg chg="addSp delSp modSp add mod modNotesTx">
        <pc:chgData name="Wolf, Stacey" userId="a3d7962e-5cbb-4522-87a9-83892b7f6ac5" providerId="ADAL" clId="{F70DA6EF-1809-4AAC-9084-597445E02392}" dt="2023-05-11T15:40:51.386" v="28769" actId="403"/>
        <pc:sldMkLst>
          <pc:docMk/>
          <pc:sldMk cId="2937774391" sldId="334"/>
        </pc:sldMkLst>
        <pc:spChg chg="del">
          <ac:chgData name="Wolf, Stacey" userId="a3d7962e-5cbb-4522-87a9-83892b7f6ac5" providerId="ADAL" clId="{F70DA6EF-1809-4AAC-9084-597445E02392}" dt="2023-04-25T17:36:34.731" v="6031" actId="478"/>
          <ac:spMkLst>
            <pc:docMk/>
            <pc:sldMk cId="2937774391" sldId="334"/>
            <ac:spMk id="2" creationId="{E7C54122-DC00-04C4-5CBB-5746010EA50B}"/>
          </ac:spMkLst>
        </pc:spChg>
        <pc:spChg chg="add del mod">
          <ac:chgData name="Wolf, Stacey" userId="a3d7962e-5cbb-4522-87a9-83892b7f6ac5" providerId="ADAL" clId="{F70DA6EF-1809-4AAC-9084-597445E02392}" dt="2023-04-25T17:36:37.532" v="6032" actId="478"/>
          <ac:spMkLst>
            <pc:docMk/>
            <pc:sldMk cId="2937774391" sldId="334"/>
            <ac:spMk id="5" creationId="{60EB3104-393F-E685-52C0-45C2A7A352D8}"/>
          </ac:spMkLst>
        </pc:spChg>
        <pc:spChg chg="add mod">
          <ac:chgData name="Wolf, Stacey" userId="a3d7962e-5cbb-4522-87a9-83892b7f6ac5" providerId="ADAL" clId="{F70DA6EF-1809-4AAC-9084-597445E02392}" dt="2023-04-25T18:19:15.210" v="6607" actId="122"/>
          <ac:spMkLst>
            <pc:docMk/>
            <pc:sldMk cId="2937774391" sldId="334"/>
            <ac:spMk id="7" creationId="{C3748327-0592-F1E1-7252-5A2D35A5EF50}"/>
          </ac:spMkLst>
        </pc:spChg>
        <pc:spChg chg="mod ord">
          <ac:chgData name="Wolf, Stacey" userId="a3d7962e-5cbb-4522-87a9-83892b7f6ac5" providerId="ADAL" clId="{F70DA6EF-1809-4AAC-9084-597445E02392}" dt="2023-04-24T20:18:31.338" v="5395" actId="1076"/>
          <ac:spMkLst>
            <pc:docMk/>
            <pc:sldMk cId="2937774391" sldId="334"/>
            <ac:spMk id="15" creationId="{1B607EEE-E5D3-F786-5A24-25512113A009}"/>
          </ac:spMkLst>
        </pc:spChg>
        <pc:picChg chg="mod">
          <ac:chgData name="Wolf, Stacey" userId="a3d7962e-5cbb-4522-87a9-83892b7f6ac5" providerId="ADAL" clId="{F70DA6EF-1809-4AAC-9084-597445E02392}" dt="2023-04-24T20:18:28.079" v="5394" actId="1076"/>
          <ac:picMkLst>
            <pc:docMk/>
            <pc:sldMk cId="2937774391" sldId="334"/>
            <ac:picMk id="6" creationId="{26BE650D-ADE3-CE6B-9070-D3942263A7DD}"/>
          </ac:picMkLst>
        </pc:picChg>
        <pc:picChg chg="del">
          <ac:chgData name="Wolf, Stacey" userId="a3d7962e-5cbb-4522-87a9-83892b7f6ac5" providerId="ADAL" clId="{F70DA6EF-1809-4AAC-9084-597445E02392}" dt="2023-04-17T20:53:32.274" v="4510" actId="478"/>
          <ac:picMkLst>
            <pc:docMk/>
            <pc:sldMk cId="2937774391" sldId="334"/>
            <ac:picMk id="16" creationId="{F8A4DD83-80E8-7A46-E4E2-DA8F8E392A85}"/>
          </ac:picMkLst>
        </pc:picChg>
      </pc:sldChg>
      <pc:sldChg chg="modSp add mod modNotesTx">
        <pc:chgData name="Wolf, Stacey" userId="a3d7962e-5cbb-4522-87a9-83892b7f6ac5" providerId="ADAL" clId="{F70DA6EF-1809-4AAC-9084-597445E02392}" dt="2023-05-12T13:16:03.877" v="43814" actId="14"/>
        <pc:sldMkLst>
          <pc:docMk/>
          <pc:sldMk cId="510381761" sldId="335"/>
        </pc:sldMkLst>
        <pc:spChg chg="mod">
          <ac:chgData name="Wolf, Stacey" userId="a3d7962e-5cbb-4522-87a9-83892b7f6ac5" providerId="ADAL" clId="{F70DA6EF-1809-4AAC-9084-597445E02392}" dt="2023-04-17T21:26:04.902" v="5102" actId="20577"/>
          <ac:spMkLst>
            <pc:docMk/>
            <pc:sldMk cId="510381761" sldId="335"/>
            <ac:spMk id="2" creationId="{06D57723-A7E7-3B43-724A-1004C056DCB9}"/>
          </ac:spMkLst>
        </pc:spChg>
        <pc:spChg chg="mod">
          <ac:chgData name="Wolf, Stacey" userId="a3d7962e-5cbb-4522-87a9-83892b7f6ac5" providerId="ADAL" clId="{F70DA6EF-1809-4AAC-9084-597445E02392}" dt="2023-05-10T19:27:26.962" v="25473" actId="20577"/>
          <ac:spMkLst>
            <pc:docMk/>
            <pc:sldMk cId="510381761" sldId="335"/>
            <ac:spMk id="3" creationId="{A719CE71-3636-335C-028F-64154CCD1BC9}"/>
          </ac:spMkLst>
        </pc:spChg>
      </pc:sldChg>
      <pc:sldChg chg="addSp delSp modSp add mod modNotesTx">
        <pc:chgData name="Wolf, Stacey" userId="a3d7962e-5cbb-4522-87a9-83892b7f6ac5" providerId="ADAL" clId="{F70DA6EF-1809-4AAC-9084-597445E02392}" dt="2023-05-11T21:37:53.110" v="34500" actId="20577"/>
        <pc:sldMkLst>
          <pc:docMk/>
          <pc:sldMk cId="1289584164" sldId="336"/>
        </pc:sldMkLst>
        <pc:spChg chg="del">
          <ac:chgData name="Wolf, Stacey" userId="a3d7962e-5cbb-4522-87a9-83892b7f6ac5" providerId="ADAL" clId="{F70DA6EF-1809-4AAC-9084-597445E02392}" dt="2023-04-25T17:36:53.615" v="6037" actId="478"/>
          <ac:spMkLst>
            <pc:docMk/>
            <pc:sldMk cId="1289584164" sldId="336"/>
            <ac:spMk id="2" creationId="{E7C54122-DC00-04C4-5CBB-5746010EA50B}"/>
          </ac:spMkLst>
        </pc:spChg>
        <pc:spChg chg="add del mod">
          <ac:chgData name="Wolf, Stacey" userId="a3d7962e-5cbb-4522-87a9-83892b7f6ac5" providerId="ADAL" clId="{F70DA6EF-1809-4AAC-9084-597445E02392}" dt="2023-04-25T17:36:55.995" v="6038" actId="478"/>
          <ac:spMkLst>
            <pc:docMk/>
            <pc:sldMk cId="1289584164" sldId="336"/>
            <ac:spMk id="11" creationId="{4C943356-C29D-D930-E69A-ED85014B2761}"/>
          </ac:spMkLst>
        </pc:spChg>
        <pc:spChg chg="add mod">
          <ac:chgData name="Wolf, Stacey" userId="a3d7962e-5cbb-4522-87a9-83892b7f6ac5" providerId="ADAL" clId="{F70DA6EF-1809-4AAC-9084-597445E02392}" dt="2023-04-25T18:19:10.653" v="6605" actId="122"/>
          <ac:spMkLst>
            <pc:docMk/>
            <pc:sldMk cId="1289584164" sldId="336"/>
            <ac:spMk id="12" creationId="{FF9B7CEE-D541-6D3D-34D7-0104C847753B}"/>
          </ac:spMkLst>
        </pc:spChg>
        <pc:spChg chg="mod">
          <ac:chgData name="Wolf, Stacey" userId="a3d7962e-5cbb-4522-87a9-83892b7f6ac5" providerId="ADAL" clId="{F70DA6EF-1809-4AAC-9084-597445E02392}" dt="2023-04-17T21:29:41.978" v="5130" actId="164"/>
          <ac:spMkLst>
            <pc:docMk/>
            <pc:sldMk cId="1289584164" sldId="336"/>
            <ac:spMk id="15" creationId="{1B607EEE-E5D3-F786-5A24-25512113A009}"/>
          </ac:spMkLst>
        </pc:spChg>
        <pc:grpChg chg="add mod">
          <ac:chgData name="Wolf, Stacey" userId="a3d7962e-5cbb-4522-87a9-83892b7f6ac5" providerId="ADAL" clId="{F70DA6EF-1809-4AAC-9084-597445E02392}" dt="2023-04-24T20:19:01.594" v="5404" actId="1076"/>
          <ac:grpSpMkLst>
            <pc:docMk/>
            <pc:sldMk cId="1289584164" sldId="336"/>
            <ac:grpSpMk id="9" creationId="{72DD773C-A6B9-BB71-AB94-2833059D1914}"/>
          </ac:grpSpMkLst>
        </pc:grpChg>
        <pc:picChg chg="add mod ord">
          <ac:chgData name="Wolf, Stacey" userId="a3d7962e-5cbb-4522-87a9-83892b7f6ac5" providerId="ADAL" clId="{F70DA6EF-1809-4AAC-9084-597445E02392}" dt="2023-04-24T20:23:16.375" v="5519" actId="171"/>
          <ac:picMkLst>
            <pc:docMk/>
            <pc:sldMk cId="1289584164" sldId="336"/>
            <ac:picMk id="3" creationId="{AB78C2E6-1AB4-D101-5D8E-3E8C3B5348EB}"/>
          </ac:picMkLst>
        </pc:picChg>
        <pc:picChg chg="add del mod">
          <ac:chgData name="Wolf, Stacey" userId="a3d7962e-5cbb-4522-87a9-83892b7f6ac5" providerId="ADAL" clId="{F70DA6EF-1809-4AAC-9084-597445E02392}" dt="2023-04-17T21:28:49.594" v="5120" actId="478"/>
          <ac:picMkLst>
            <pc:docMk/>
            <pc:sldMk cId="1289584164" sldId="336"/>
            <ac:picMk id="3" creationId="{D80DF08F-FEC8-3185-2F25-A624F37CEAAF}"/>
          </ac:picMkLst>
        </pc:picChg>
        <pc:picChg chg="del">
          <ac:chgData name="Wolf, Stacey" userId="a3d7962e-5cbb-4522-87a9-83892b7f6ac5" providerId="ADAL" clId="{F70DA6EF-1809-4AAC-9084-597445E02392}" dt="2023-04-24T20:23:08.255" v="5515" actId="478"/>
          <ac:picMkLst>
            <pc:docMk/>
            <pc:sldMk cId="1289584164" sldId="336"/>
            <ac:picMk id="4" creationId="{17BF61F5-BEB5-8673-7DEF-BF0D787821CC}"/>
          </ac:picMkLst>
        </pc:picChg>
        <pc:picChg chg="mod">
          <ac:chgData name="Wolf, Stacey" userId="a3d7962e-5cbb-4522-87a9-83892b7f6ac5" providerId="ADAL" clId="{F70DA6EF-1809-4AAC-9084-597445E02392}" dt="2023-04-17T21:29:41.978" v="5130" actId="164"/>
          <ac:picMkLst>
            <pc:docMk/>
            <pc:sldMk cId="1289584164" sldId="336"/>
            <ac:picMk id="5" creationId="{0AE9EA2B-0B02-29A0-B909-EEBD64E424BE}"/>
          </ac:picMkLst>
        </pc:picChg>
        <pc:picChg chg="del">
          <ac:chgData name="Wolf, Stacey" userId="a3d7962e-5cbb-4522-87a9-83892b7f6ac5" providerId="ADAL" clId="{F70DA6EF-1809-4AAC-9084-597445E02392}" dt="2023-04-24T20:23:10.585" v="5516" actId="478"/>
          <ac:picMkLst>
            <pc:docMk/>
            <pc:sldMk cId="1289584164" sldId="336"/>
            <ac:picMk id="6" creationId="{26BE650D-ADE3-CE6B-9070-D3942263A7DD}"/>
          </ac:picMkLst>
        </pc:picChg>
        <pc:picChg chg="add mod ord">
          <ac:chgData name="Wolf, Stacey" userId="a3d7962e-5cbb-4522-87a9-83892b7f6ac5" providerId="ADAL" clId="{F70DA6EF-1809-4AAC-9084-597445E02392}" dt="2023-04-24T20:23:16.375" v="5519" actId="171"/>
          <ac:picMkLst>
            <pc:docMk/>
            <pc:sldMk cId="1289584164" sldId="336"/>
            <ac:picMk id="7" creationId="{6FE4CC97-BC5C-FA9D-2C28-8D6398874E59}"/>
          </ac:picMkLst>
        </pc:picChg>
        <pc:picChg chg="add del mod">
          <ac:chgData name="Wolf, Stacey" userId="a3d7962e-5cbb-4522-87a9-83892b7f6ac5" providerId="ADAL" clId="{F70DA6EF-1809-4AAC-9084-597445E02392}" dt="2023-04-17T21:29:07.963" v="5124"/>
          <ac:picMkLst>
            <pc:docMk/>
            <pc:sldMk cId="1289584164" sldId="336"/>
            <ac:picMk id="7" creationId="{C332FF10-08F0-14FC-3D00-31B322F6BD05}"/>
          </ac:picMkLst>
        </pc:picChg>
        <pc:picChg chg="add mod modCrop">
          <ac:chgData name="Wolf, Stacey" userId="a3d7962e-5cbb-4522-87a9-83892b7f6ac5" providerId="ADAL" clId="{F70DA6EF-1809-4AAC-9084-597445E02392}" dt="2023-04-17T21:29:41.978" v="5130" actId="164"/>
          <ac:picMkLst>
            <pc:docMk/>
            <pc:sldMk cId="1289584164" sldId="336"/>
            <ac:picMk id="8" creationId="{5BE6A3C9-459F-026B-A05A-25B690713AFA}"/>
          </ac:picMkLst>
        </pc:picChg>
        <pc:picChg chg="mod">
          <ac:chgData name="Wolf, Stacey" userId="a3d7962e-5cbb-4522-87a9-83892b7f6ac5" providerId="ADAL" clId="{F70DA6EF-1809-4AAC-9084-597445E02392}" dt="2023-04-24T20:23:31.858" v="5520" actId="1076"/>
          <ac:picMkLst>
            <pc:docMk/>
            <pc:sldMk cId="1289584164" sldId="336"/>
            <ac:picMk id="16" creationId="{F8A4DD83-80E8-7A46-E4E2-DA8F8E392A85}"/>
          </ac:picMkLst>
        </pc:picChg>
      </pc:sldChg>
      <pc:sldChg chg="addSp delSp modSp add mod modNotesTx">
        <pc:chgData name="Wolf, Stacey" userId="a3d7962e-5cbb-4522-87a9-83892b7f6ac5" providerId="ADAL" clId="{F70DA6EF-1809-4AAC-9084-597445E02392}" dt="2023-05-12T12:46:13.134" v="42246" actId="20577"/>
        <pc:sldMkLst>
          <pc:docMk/>
          <pc:sldMk cId="3954185706" sldId="337"/>
        </pc:sldMkLst>
        <pc:spChg chg="del">
          <ac:chgData name="Wolf, Stacey" userId="a3d7962e-5cbb-4522-87a9-83892b7f6ac5" providerId="ADAL" clId="{F70DA6EF-1809-4AAC-9084-597445E02392}" dt="2023-04-25T17:36:59.312" v="6040" actId="478"/>
          <ac:spMkLst>
            <pc:docMk/>
            <pc:sldMk cId="3954185706" sldId="337"/>
            <ac:spMk id="2" creationId="{E7C54122-DC00-04C4-5CBB-5746010EA50B}"/>
          </ac:spMkLst>
        </pc:spChg>
        <pc:spChg chg="mod">
          <ac:chgData name="Wolf, Stacey" userId="a3d7962e-5cbb-4522-87a9-83892b7f6ac5" providerId="ADAL" clId="{F70DA6EF-1809-4AAC-9084-597445E02392}" dt="2023-04-24T20:24:14.600" v="5527"/>
          <ac:spMkLst>
            <pc:docMk/>
            <pc:sldMk cId="3954185706" sldId="337"/>
            <ac:spMk id="14" creationId="{3A97F6D2-5B87-075B-77B7-3F83DF9AE4E7}"/>
          </ac:spMkLst>
        </pc:spChg>
        <pc:spChg chg="add del mod">
          <ac:chgData name="Wolf, Stacey" userId="a3d7962e-5cbb-4522-87a9-83892b7f6ac5" providerId="ADAL" clId="{F70DA6EF-1809-4AAC-9084-597445E02392}" dt="2023-04-25T17:37:00.939" v="6041" actId="478"/>
          <ac:spMkLst>
            <pc:docMk/>
            <pc:sldMk cId="3954185706" sldId="337"/>
            <ac:spMk id="19" creationId="{99923653-5DDA-2A41-AB7A-59C8CFAB133A}"/>
          </ac:spMkLst>
        </pc:spChg>
        <pc:spChg chg="add del mod">
          <ac:chgData name="Wolf, Stacey" userId="a3d7962e-5cbb-4522-87a9-83892b7f6ac5" providerId="ADAL" clId="{F70DA6EF-1809-4AAC-9084-597445E02392}" dt="2023-04-25T18:19:07.603" v="6604" actId="122"/>
          <ac:spMkLst>
            <pc:docMk/>
            <pc:sldMk cId="3954185706" sldId="337"/>
            <ac:spMk id="20" creationId="{4CC9BE63-B20C-45FF-02C2-8E9BF287605B}"/>
          </ac:spMkLst>
        </pc:spChg>
        <pc:grpChg chg="add mod">
          <ac:chgData name="Wolf, Stacey" userId="a3d7962e-5cbb-4522-87a9-83892b7f6ac5" providerId="ADAL" clId="{F70DA6EF-1809-4AAC-9084-597445E02392}" dt="2023-04-24T20:24:28.136" v="5531" actId="1076"/>
          <ac:grpSpMkLst>
            <pc:docMk/>
            <pc:sldMk cId="3954185706" sldId="337"/>
            <ac:grpSpMk id="12" creationId="{3B496D6B-1032-6B19-87B1-8322C254040E}"/>
          </ac:grpSpMkLst>
        </pc:grpChg>
        <pc:picChg chg="add mod ord">
          <ac:chgData name="Wolf, Stacey" userId="a3d7962e-5cbb-4522-87a9-83892b7f6ac5" providerId="ADAL" clId="{F70DA6EF-1809-4AAC-9084-597445E02392}" dt="2023-04-24T20:24:06.091" v="5526" actId="171"/>
          <ac:picMkLst>
            <pc:docMk/>
            <pc:sldMk cId="3954185706" sldId="337"/>
            <ac:picMk id="3" creationId="{B98A5E57-2A6A-DC3B-2083-2C42B083466E}"/>
          </ac:picMkLst>
        </pc:picChg>
        <pc:picChg chg="del">
          <ac:chgData name="Wolf, Stacey" userId="a3d7962e-5cbb-4522-87a9-83892b7f6ac5" providerId="ADAL" clId="{F70DA6EF-1809-4AAC-9084-597445E02392}" dt="2023-04-24T20:23:50.570" v="5521" actId="478"/>
          <ac:picMkLst>
            <pc:docMk/>
            <pc:sldMk cId="3954185706" sldId="337"/>
            <ac:picMk id="4" creationId="{17BF61F5-BEB5-8673-7DEF-BF0D787821CC}"/>
          </ac:picMkLst>
        </pc:picChg>
        <pc:picChg chg="del">
          <ac:chgData name="Wolf, Stacey" userId="a3d7962e-5cbb-4522-87a9-83892b7f6ac5" providerId="ADAL" clId="{F70DA6EF-1809-4AAC-9084-597445E02392}" dt="2023-04-24T20:23:53.122" v="5522" actId="478"/>
          <ac:picMkLst>
            <pc:docMk/>
            <pc:sldMk cId="3954185706" sldId="337"/>
            <ac:picMk id="6" creationId="{26BE650D-ADE3-CE6B-9070-D3942263A7DD}"/>
          </ac:picMkLst>
        </pc:picChg>
        <pc:picChg chg="add mod ord">
          <ac:chgData name="Wolf, Stacey" userId="a3d7962e-5cbb-4522-87a9-83892b7f6ac5" providerId="ADAL" clId="{F70DA6EF-1809-4AAC-9084-597445E02392}" dt="2023-04-24T20:24:32.869" v="5532" actId="170"/>
          <ac:picMkLst>
            <pc:docMk/>
            <pc:sldMk cId="3954185706" sldId="337"/>
            <ac:picMk id="7" creationId="{3811361F-4611-1180-60D4-D9E444443E3D}"/>
          </ac:picMkLst>
        </pc:picChg>
        <pc:picChg chg="add mod ord">
          <ac:chgData name="Wolf, Stacey" userId="a3d7962e-5cbb-4522-87a9-83892b7f6ac5" providerId="ADAL" clId="{F70DA6EF-1809-4AAC-9084-597445E02392}" dt="2023-04-24T20:24:06.091" v="5526" actId="171"/>
          <ac:picMkLst>
            <pc:docMk/>
            <pc:sldMk cId="3954185706" sldId="337"/>
            <ac:picMk id="10" creationId="{53A405F5-CDBC-FE27-D4CB-BCF081735DF2}"/>
          </ac:picMkLst>
        </pc:picChg>
        <pc:picChg chg="add mod ord">
          <ac:chgData name="Wolf, Stacey" userId="a3d7962e-5cbb-4522-87a9-83892b7f6ac5" providerId="ADAL" clId="{F70DA6EF-1809-4AAC-9084-597445E02392}" dt="2023-04-24T20:24:06.091" v="5526" actId="171"/>
          <ac:picMkLst>
            <pc:docMk/>
            <pc:sldMk cId="3954185706" sldId="337"/>
            <ac:picMk id="11" creationId="{74DB84A2-F3FC-BEE4-CF13-FECE439C4020}"/>
          </ac:picMkLst>
        </pc:picChg>
        <pc:picChg chg="mod">
          <ac:chgData name="Wolf, Stacey" userId="a3d7962e-5cbb-4522-87a9-83892b7f6ac5" providerId="ADAL" clId="{F70DA6EF-1809-4AAC-9084-597445E02392}" dt="2023-04-24T20:24:14.600" v="5527"/>
          <ac:picMkLst>
            <pc:docMk/>
            <pc:sldMk cId="3954185706" sldId="337"/>
            <ac:picMk id="13" creationId="{E469804E-4951-BCBD-9F92-D8FEF13E8D29}"/>
          </ac:picMkLst>
        </pc:picChg>
        <pc:picChg chg="del">
          <ac:chgData name="Wolf, Stacey" userId="a3d7962e-5cbb-4522-87a9-83892b7f6ac5" providerId="ADAL" clId="{F70DA6EF-1809-4AAC-9084-597445E02392}" dt="2023-04-24T20:23:54.321" v="5523" actId="478"/>
          <ac:picMkLst>
            <pc:docMk/>
            <pc:sldMk cId="3954185706" sldId="337"/>
            <ac:picMk id="16" creationId="{F8A4DD83-80E8-7A46-E4E2-DA8F8E392A85}"/>
          </ac:picMkLst>
        </pc:picChg>
        <pc:picChg chg="mod">
          <ac:chgData name="Wolf, Stacey" userId="a3d7962e-5cbb-4522-87a9-83892b7f6ac5" providerId="ADAL" clId="{F70DA6EF-1809-4AAC-9084-597445E02392}" dt="2023-04-24T20:24:14.600" v="5527"/>
          <ac:picMkLst>
            <pc:docMk/>
            <pc:sldMk cId="3954185706" sldId="337"/>
            <ac:picMk id="17" creationId="{F3FF0FEA-3B79-9C62-E676-7146208464A0}"/>
          </ac:picMkLst>
        </pc:picChg>
      </pc:sldChg>
      <pc:sldChg chg="addSp delSp modSp add mod modNotesTx">
        <pc:chgData name="Wolf, Stacey" userId="a3d7962e-5cbb-4522-87a9-83892b7f6ac5" providerId="ADAL" clId="{F70DA6EF-1809-4AAC-9084-597445E02392}" dt="2023-05-11T15:41:52.513" v="28779" actId="403"/>
        <pc:sldMkLst>
          <pc:docMk/>
          <pc:sldMk cId="3403752958" sldId="338"/>
        </pc:sldMkLst>
        <pc:spChg chg="mod">
          <ac:chgData name="Wolf, Stacey" userId="a3d7962e-5cbb-4522-87a9-83892b7f6ac5" providerId="ADAL" clId="{F70DA6EF-1809-4AAC-9084-597445E02392}" dt="2023-04-25T18:18:58.039" v="6601" actId="122"/>
          <ac:spMkLst>
            <pc:docMk/>
            <pc:sldMk cId="3403752958" sldId="338"/>
            <ac:spMk id="2" creationId="{9FD686D6-D1AA-7D7F-DF68-60192E3C69F4}"/>
          </ac:spMkLst>
        </pc:spChg>
        <pc:spChg chg="add del mod">
          <ac:chgData name="Wolf, Stacey" userId="a3d7962e-5cbb-4522-87a9-83892b7f6ac5" providerId="ADAL" clId="{F70DA6EF-1809-4AAC-9084-597445E02392}" dt="2023-04-24T20:10:06.185" v="5306" actId="22"/>
          <ac:spMkLst>
            <pc:docMk/>
            <pc:sldMk cId="3403752958" sldId="338"/>
            <ac:spMk id="5" creationId="{8BC61B8A-32B0-E888-58A2-BF418F913CD9}"/>
          </ac:spMkLst>
        </pc:spChg>
        <pc:picChg chg="add mod ord modCrop">
          <ac:chgData name="Wolf, Stacey" userId="a3d7962e-5cbb-4522-87a9-83892b7f6ac5" providerId="ADAL" clId="{F70DA6EF-1809-4AAC-9084-597445E02392}" dt="2023-04-24T20:21:31.237" v="5441" actId="732"/>
          <ac:picMkLst>
            <pc:docMk/>
            <pc:sldMk cId="3403752958" sldId="338"/>
            <ac:picMk id="7" creationId="{AB017D4C-7CC3-A99F-D1DF-C2F63D70528B}"/>
          </ac:picMkLst>
        </pc:picChg>
        <pc:picChg chg="del">
          <ac:chgData name="Wolf, Stacey" userId="a3d7962e-5cbb-4522-87a9-83892b7f6ac5" providerId="ADAL" clId="{F70DA6EF-1809-4AAC-9084-597445E02392}" dt="2023-04-24T20:10:01.307" v="5304" actId="478"/>
          <ac:picMkLst>
            <pc:docMk/>
            <pc:sldMk cId="3403752958" sldId="338"/>
            <ac:picMk id="8" creationId="{549516F6-9F96-0E44-92A0-0748E0559B9B}"/>
          </ac:picMkLst>
        </pc:picChg>
        <pc:picChg chg="del">
          <ac:chgData name="Wolf, Stacey" userId="a3d7962e-5cbb-4522-87a9-83892b7f6ac5" providerId="ADAL" clId="{F70DA6EF-1809-4AAC-9084-597445E02392}" dt="2023-04-24T20:10:04.763" v="5305" actId="478"/>
          <ac:picMkLst>
            <pc:docMk/>
            <pc:sldMk cId="3403752958" sldId="338"/>
            <ac:picMk id="10" creationId="{5BF6665F-E891-10EC-6748-0739DD3A0F9D}"/>
          </ac:picMkLst>
        </pc:picChg>
        <pc:picChg chg="add del">
          <ac:chgData name="Wolf, Stacey" userId="a3d7962e-5cbb-4522-87a9-83892b7f6ac5" providerId="ADAL" clId="{F70DA6EF-1809-4AAC-9084-597445E02392}" dt="2023-04-24T20:10:59.011" v="5309" actId="22"/>
          <ac:picMkLst>
            <pc:docMk/>
            <pc:sldMk cId="3403752958" sldId="338"/>
            <ac:picMk id="11" creationId="{6D3BA6B7-34BD-9790-584A-6342A8815951}"/>
          </ac:picMkLst>
        </pc:picChg>
        <pc:picChg chg="add del mod">
          <ac:chgData name="Wolf, Stacey" userId="a3d7962e-5cbb-4522-87a9-83892b7f6ac5" providerId="ADAL" clId="{F70DA6EF-1809-4AAC-9084-597445E02392}" dt="2023-04-24T20:21:16.432" v="5438" actId="478"/>
          <ac:picMkLst>
            <pc:docMk/>
            <pc:sldMk cId="3403752958" sldId="338"/>
            <ac:picMk id="13" creationId="{A93C316C-CD59-AF10-208F-B6436A870638}"/>
          </ac:picMkLst>
        </pc:picChg>
        <pc:picChg chg="add del mod">
          <ac:chgData name="Wolf, Stacey" userId="a3d7962e-5cbb-4522-87a9-83892b7f6ac5" providerId="ADAL" clId="{F70DA6EF-1809-4AAC-9084-597445E02392}" dt="2023-04-24T20:21:15.798" v="5437" actId="478"/>
          <ac:picMkLst>
            <pc:docMk/>
            <pc:sldMk cId="3403752958" sldId="338"/>
            <ac:picMk id="15" creationId="{F4096319-B7CD-4384-0311-294C0E717D93}"/>
          </ac:picMkLst>
        </pc:picChg>
        <pc:picChg chg="add del mod">
          <ac:chgData name="Wolf, Stacey" userId="a3d7962e-5cbb-4522-87a9-83892b7f6ac5" providerId="ADAL" clId="{F70DA6EF-1809-4AAC-9084-597445E02392}" dt="2023-04-24T20:21:15.202" v="5436" actId="478"/>
          <ac:picMkLst>
            <pc:docMk/>
            <pc:sldMk cId="3403752958" sldId="338"/>
            <ac:picMk id="17" creationId="{C7D773D8-2F9A-4590-A0F8-57894C239FF9}"/>
          </ac:picMkLst>
        </pc:picChg>
      </pc:sldChg>
      <pc:sldChg chg="addSp delSp modSp add mod setBg modNotesTx">
        <pc:chgData name="Wolf, Stacey" userId="a3d7962e-5cbb-4522-87a9-83892b7f6ac5" providerId="ADAL" clId="{F70DA6EF-1809-4AAC-9084-597445E02392}" dt="2023-05-11T21:31:10.921" v="34245" actId="20577"/>
        <pc:sldMkLst>
          <pc:docMk/>
          <pc:sldMk cId="1161274711" sldId="339"/>
        </pc:sldMkLst>
        <pc:spChg chg="mod">
          <ac:chgData name="Wolf, Stacey" userId="a3d7962e-5cbb-4522-87a9-83892b7f6ac5" providerId="ADAL" clId="{F70DA6EF-1809-4AAC-9084-597445E02392}" dt="2023-04-25T18:18:45.133" v="6597" actId="122"/>
          <ac:spMkLst>
            <pc:docMk/>
            <pc:sldMk cId="1161274711" sldId="339"/>
            <ac:spMk id="2" creationId="{9FD686D6-D1AA-7D7F-DF68-60192E3C69F4}"/>
          </ac:spMkLst>
        </pc:spChg>
        <pc:spChg chg="mod">
          <ac:chgData name="Wolf, Stacey" userId="a3d7962e-5cbb-4522-87a9-83892b7f6ac5" providerId="ADAL" clId="{F70DA6EF-1809-4AAC-9084-597445E02392}" dt="2023-04-24T20:15:26.647" v="5345" actId="26606"/>
          <ac:spMkLst>
            <pc:docMk/>
            <pc:sldMk cId="1161274711" sldId="339"/>
            <ac:spMk id="4" creationId="{24F81CC4-E9D7-5BCA-7DC7-20F4B81DF9F6}"/>
          </ac:spMkLst>
        </pc:spChg>
        <pc:spChg chg="add del mod">
          <ac:chgData name="Wolf, Stacey" userId="a3d7962e-5cbb-4522-87a9-83892b7f6ac5" providerId="ADAL" clId="{F70DA6EF-1809-4AAC-9084-597445E02392}" dt="2023-04-24T20:15:22.451" v="5343" actId="22"/>
          <ac:spMkLst>
            <pc:docMk/>
            <pc:sldMk cId="1161274711" sldId="339"/>
            <ac:spMk id="5" creationId="{10489136-B0BF-9BFA-F13C-C4CA3E3A0BDF}"/>
          </ac:spMkLst>
        </pc:spChg>
        <pc:spChg chg="add del">
          <ac:chgData name="Wolf, Stacey" userId="a3d7962e-5cbb-4522-87a9-83892b7f6ac5" providerId="ADAL" clId="{F70DA6EF-1809-4AAC-9084-597445E02392}" dt="2023-04-24T20:15:26.647" v="5345" actId="26606"/>
          <ac:spMkLst>
            <pc:docMk/>
            <pc:sldMk cId="1161274711" sldId="339"/>
            <ac:spMk id="20" creationId="{ECEF6C2F-9906-4F89-9B4F-598E9F344B03}"/>
          </ac:spMkLst>
        </pc:spChg>
        <pc:spChg chg="add del">
          <ac:chgData name="Wolf, Stacey" userId="a3d7962e-5cbb-4522-87a9-83892b7f6ac5" providerId="ADAL" clId="{F70DA6EF-1809-4AAC-9084-597445E02392}" dt="2023-04-24T20:15:26.647" v="5345" actId="26606"/>
          <ac:spMkLst>
            <pc:docMk/>
            <pc:sldMk cId="1161274711" sldId="339"/>
            <ac:spMk id="22" creationId="{91E12CD6-A76F-439F-9C98-C0211D8FD814}"/>
          </ac:spMkLst>
        </pc:spChg>
        <pc:picChg chg="del">
          <ac:chgData name="Wolf, Stacey" userId="a3d7962e-5cbb-4522-87a9-83892b7f6ac5" providerId="ADAL" clId="{F70DA6EF-1809-4AAC-9084-597445E02392}" dt="2023-04-24T20:15:17.867" v="5341" actId="478"/>
          <ac:picMkLst>
            <pc:docMk/>
            <pc:sldMk cId="1161274711" sldId="339"/>
            <ac:picMk id="7" creationId="{AB017D4C-7CC3-A99F-D1DF-C2F63D70528B}"/>
          </ac:picMkLst>
        </pc:picChg>
        <pc:picChg chg="add mod ord modCrop">
          <ac:chgData name="Wolf, Stacey" userId="a3d7962e-5cbb-4522-87a9-83892b7f6ac5" providerId="ADAL" clId="{F70DA6EF-1809-4AAC-9084-597445E02392}" dt="2023-04-24T20:22:08.880" v="5454" actId="1076"/>
          <ac:picMkLst>
            <pc:docMk/>
            <pc:sldMk cId="1161274711" sldId="339"/>
            <ac:picMk id="8" creationId="{48F3923D-B907-909E-8BDF-5A6D2666CBF2}"/>
          </ac:picMkLst>
        </pc:picChg>
        <pc:picChg chg="del">
          <ac:chgData name="Wolf, Stacey" userId="a3d7962e-5cbb-4522-87a9-83892b7f6ac5" providerId="ADAL" clId="{F70DA6EF-1809-4AAC-9084-597445E02392}" dt="2023-04-24T20:15:17.323" v="5340" actId="478"/>
          <ac:picMkLst>
            <pc:docMk/>
            <pc:sldMk cId="1161274711" sldId="339"/>
            <ac:picMk id="13" creationId="{A93C316C-CD59-AF10-208F-B6436A870638}"/>
          </ac:picMkLst>
        </pc:picChg>
        <pc:picChg chg="del mod ord">
          <ac:chgData name="Wolf, Stacey" userId="a3d7962e-5cbb-4522-87a9-83892b7f6ac5" providerId="ADAL" clId="{F70DA6EF-1809-4AAC-9084-597445E02392}" dt="2023-04-24T20:15:28.243" v="5346" actId="478"/>
          <ac:picMkLst>
            <pc:docMk/>
            <pc:sldMk cId="1161274711" sldId="339"/>
            <ac:picMk id="15" creationId="{F4096319-B7CD-4384-0311-294C0E717D93}"/>
          </ac:picMkLst>
        </pc:picChg>
        <pc:picChg chg="del">
          <ac:chgData name="Wolf, Stacey" userId="a3d7962e-5cbb-4522-87a9-83892b7f6ac5" providerId="ADAL" clId="{F70DA6EF-1809-4AAC-9084-597445E02392}" dt="2023-04-24T20:15:20.122" v="5342" actId="478"/>
          <ac:picMkLst>
            <pc:docMk/>
            <pc:sldMk cId="1161274711" sldId="339"/>
            <ac:picMk id="17" creationId="{C7D773D8-2F9A-4590-A0F8-57894C239FF9}"/>
          </ac:picMkLst>
        </pc:picChg>
      </pc:sldChg>
      <pc:sldChg chg="addSp delSp modSp add mod modNotesTx">
        <pc:chgData name="Wolf, Stacey" userId="a3d7962e-5cbb-4522-87a9-83892b7f6ac5" providerId="ADAL" clId="{F70DA6EF-1809-4AAC-9084-597445E02392}" dt="2023-05-11T15:41:37.341" v="28777" actId="403"/>
        <pc:sldMkLst>
          <pc:docMk/>
          <pc:sldMk cId="2314116067" sldId="340"/>
        </pc:sldMkLst>
        <pc:spChg chg="mod">
          <ac:chgData name="Wolf, Stacey" userId="a3d7962e-5cbb-4522-87a9-83892b7f6ac5" providerId="ADAL" clId="{F70DA6EF-1809-4AAC-9084-597445E02392}" dt="2023-04-25T18:19:01.171" v="6602" actId="122"/>
          <ac:spMkLst>
            <pc:docMk/>
            <pc:sldMk cId="2314116067" sldId="340"/>
            <ac:spMk id="2" creationId="{9FD686D6-D1AA-7D7F-DF68-60192E3C69F4}"/>
          </ac:spMkLst>
        </pc:spChg>
        <pc:spChg chg="add del mod">
          <ac:chgData name="Wolf, Stacey" userId="a3d7962e-5cbb-4522-87a9-83892b7f6ac5" providerId="ADAL" clId="{F70DA6EF-1809-4AAC-9084-597445E02392}" dt="2023-04-24T20:20:22.618" v="5421" actId="478"/>
          <ac:spMkLst>
            <pc:docMk/>
            <pc:sldMk cId="2314116067" sldId="340"/>
            <ac:spMk id="5" creationId="{2958283D-6E68-9678-1A9E-7FABD8299008}"/>
          </ac:spMkLst>
        </pc:spChg>
        <pc:spChg chg="add mod">
          <ac:chgData name="Wolf, Stacey" userId="a3d7962e-5cbb-4522-87a9-83892b7f6ac5" providerId="ADAL" clId="{F70DA6EF-1809-4AAC-9084-597445E02392}" dt="2023-04-24T20:20:57.848" v="5432" actId="14100"/>
          <ac:spMkLst>
            <pc:docMk/>
            <pc:sldMk cId="2314116067" sldId="340"/>
            <ac:spMk id="6" creationId="{7C824416-40AF-E41F-5E81-099687FA3258}"/>
          </ac:spMkLst>
        </pc:spChg>
        <pc:picChg chg="del">
          <ac:chgData name="Wolf, Stacey" userId="a3d7962e-5cbb-4522-87a9-83892b7f6ac5" providerId="ADAL" clId="{F70DA6EF-1809-4AAC-9084-597445E02392}" dt="2023-04-24T20:20:12.606" v="5418" actId="478"/>
          <ac:picMkLst>
            <pc:docMk/>
            <pc:sldMk cId="2314116067" sldId="340"/>
            <ac:picMk id="8" creationId="{549516F6-9F96-0E44-92A0-0748E0559B9B}"/>
          </ac:picMkLst>
        </pc:picChg>
        <pc:picChg chg="mod">
          <ac:chgData name="Wolf, Stacey" userId="a3d7962e-5cbb-4522-87a9-83892b7f6ac5" providerId="ADAL" clId="{F70DA6EF-1809-4AAC-9084-597445E02392}" dt="2023-04-24T20:20:20.903" v="5420" actId="1076"/>
          <ac:picMkLst>
            <pc:docMk/>
            <pc:sldMk cId="2314116067" sldId="340"/>
            <ac:picMk id="10" creationId="{5BF6665F-E891-10EC-6748-0739DD3A0F9D}"/>
          </ac:picMkLst>
        </pc:picChg>
      </pc:sldChg>
      <pc:sldChg chg="modSp add mod modNotesTx">
        <pc:chgData name="Wolf, Stacey" userId="a3d7962e-5cbb-4522-87a9-83892b7f6ac5" providerId="ADAL" clId="{F70DA6EF-1809-4AAC-9084-597445E02392}" dt="2023-05-11T15:42:04.048" v="28782" actId="403"/>
        <pc:sldMkLst>
          <pc:docMk/>
          <pc:sldMk cId="1398581484" sldId="341"/>
        </pc:sldMkLst>
        <pc:spChg chg="mod">
          <ac:chgData name="Wolf, Stacey" userId="a3d7962e-5cbb-4522-87a9-83892b7f6ac5" providerId="ADAL" clId="{F70DA6EF-1809-4AAC-9084-597445E02392}" dt="2023-04-25T18:18:48.265" v="6598" actId="122"/>
          <ac:spMkLst>
            <pc:docMk/>
            <pc:sldMk cId="1398581484" sldId="341"/>
            <ac:spMk id="2" creationId="{9FD686D6-D1AA-7D7F-DF68-60192E3C69F4}"/>
          </ac:spMkLst>
        </pc:spChg>
        <pc:picChg chg="mod">
          <ac:chgData name="Wolf, Stacey" userId="a3d7962e-5cbb-4522-87a9-83892b7f6ac5" providerId="ADAL" clId="{F70DA6EF-1809-4AAC-9084-597445E02392}" dt="2023-04-24T20:21:54.522" v="5450" actId="1076"/>
          <ac:picMkLst>
            <pc:docMk/>
            <pc:sldMk cId="1398581484" sldId="341"/>
            <ac:picMk id="17" creationId="{C7D773D8-2F9A-4590-A0F8-57894C239FF9}"/>
          </ac:picMkLst>
        </pc:picChg>
      </pc:sldChg>
      <pc:sldChg chg="delSp modSp add mod modNotesTx">
        <pc:chgData name="Wolf, Stacey" userId="a3d7962e-5cbb-4522-87a9-83892b7f6ac5" providerId="ADAL" clId="{F70DA6EF-1809-4AAC-9084-597445E02392}" dt="2023-05-11T15:42:00.443" v="28781" actId="403"/>
        <pc:sldMkLst>
          <pc:docMk/>
          <pc:sldMk cId="3214717243" sldId="342"/>
        </pc:sldMkLst>
        <pc:spChg chg="mod">
          <ac:chgData name="Wolf, Stacey" userId="a3d7962e-5cbb-4522-87a9-83892b7f6ac5" providerId="ADAL" clId="{F70DA6EF-1809-4AAC-9084-597445E02392}" dt="2023-04-25T18:18:51.038" v="6599" actId="122"/>
          <ac:spMkLst>
            <pc:docMk/>
            <pc:sldMk cId="3214717243" sldId="342"/>
            <ac:spMk id="2" creationId="{9FD686D6-D1AA-7D7F-DF68-60192E3C69F4}"/>
          </ac:spMkLst>
        </pc:spChg>
        <pc:picChg chg="mod">
          <ac:chgData name="Wolf, Stacey" userId="a3d7962e-5cbb-4522-87a9-83892b7f6ac5" providerId="ADAL" clId="{F70DA6EF-1809-4AAC-9084-597445E02392}" dt="2023-04-24T20:21:47.405" v="5448" actId="1076"/>
          <ac:picMkLst>
            <pc:docMk/>
            <pc:sldMk cId="3214717243" sldId="342"/>
            <ac:picMk id="15" creationId="{F4096319-B7CD-4384-0311-294C0E717D93}"/>
          </ac:picMkLst>
        </pc:picChg>
        <pc:picChg chg="del">
          <ac:chgData name="Wolf, Stacey" userId="a3d7962e-5cbb-4522-87a9-83892b7f6ac5" providerId="ADAL" clId="{F70DA6EF-1809-4AAC-9084-597445E02392}" dt="2023-04-24T20:21:42.089" v="5446" actId="478"/>
          <ac:picMkLst>
            <pc:docMk/>
            <pc:sldMk cId="3214717243" sldId="342"/>
            <ac:picMk id="17" creationId="{C7D773D8-2F9A-4590-A0F8-57894C239FF9}"/>
          </ac:picMkLst>
        </pc:picChg>
      </pc:sldChg>
      <pc:sldChg chg="delSp modSp add mod modNotesTx">
        <pc:chgData name="Wolf, Stacey" userId="a3d7962e-5cbb-4522-87a9-83892b7f6ac5" providerId="ADAL" clId="{F70DA6EF-1809-4AAC-9084-597445E02392}" dt="2023-05-11T15:41:56.647" v="28780" actId="403"/>
        <pc:sldMkLst>
          <pc:docMk/>
          <pc:sldMk cId="2578129673" sldId="343"/>
        </pc:sldMkLst>
        <pc:spChg chg="mod">
          <ac:chgData name="Wolf, Stacey" userId="a3d7962e-5cbb-4522-87a9-83892b7f6ac5" providerId="ADAL" clId="{F70DA6EF-1809-4AAC-9084-597445E02392}" dt="2023-04-25T18:18:54.496" v="6600" actId="122"/>
          <ac:spMkLst>
            <pc:docMk/>
            <pc:sldMk cId="2578129673" sldId="343"/>
            <ac:spMk id="2" creationId="{9FD686D6-D1AA-7D7F-DF68-60192E3C69F4}"/>
          </ac:spMkLst>
        </pc:spChg>
        <pc:picChg chg="mod">
          <ac:chgData name="Wolf, Stacey" userId="a3d7962e-5cbb-4522-87a9-83892b7f6ac5" providerId="ADAL" clId="{F70DA6EF-1809-4AAC-9084-597445E02392}" dt="2023-04-24T20:21:39.976" v="5445" actId="1076"/>
          <ac:picMkLst>
            <pc:docMk/>
            <pc:sldMk cId="2578129673" sldId="343"/>
            <ac:picMk id="13" creationId="{A93C316C-CD59-AF10-208F-B6436A870638}"/>
          </ac:picMkLst>
        </pc:picChg>
        <pc:picChg chg="del">
          <ac:chgData name="Wolf, Stacey" userId="a3d7962e-5cbb-4522-87a9-83892b7f6ac5" providerId="ADAL" clId="{F70DA6EF-1809-4AAC-9084-597445E02392}" dt="2023-04-24T20:21:34.841" v="5442" actId="478"/>
          <ac:picMkLst>
            <pc:docMk/>
            <pc:sldMk cId="2578129673" sldId="343"/>
            <ac:picMk id="15" creationId="{F4096319-B7CD-4384-0311-294C0E717D93}"/>
          </ac:picMkLst>
        </pc:picChg>
        <pc:picChg chg="del">
          <ac:chgData name="Wolf, Stacey" userId="a3d7962e-5cbb-4522-87a9-83892b7f6ac5" providerId="ADAL" clId="{F70DA6EF-1809-4AAC-9084-597445E02392}" dt="2023-04-24T20:21:35.452" v="5443" actId="478"/>
          <ac:picMkLst>
            <pc:docMk/>
            <pc:sldMk cId="2578129673" sldId="343"/>
            <ac:picMk id="17" creationId="{C7D773D8-2F9A-4590-A0F8-57894C239FF9}"/>
          </ac:picMkLst>
        </pc:picChg>
      </pc:sldChg>
      <pc:sldChg chg="addSp delSp modSp add mod modNotesTx">
        <pc:chgData name="Wolf, Stacey" userId="a3d7962e-5cbb-4522-87a9-83892b7f6ac5" providerId="ADAL" clId="{F70DA6EF-1809-4AAC-9084-597445E02392}" dt="2023-05-11T21:43:21.723" v="34596" actId="20577"/>
        <pc:sldMkLst>
          <pc:docMk/>
          <pc:sldMk cId="1578864389" sldId="344"/>
        </pc:sldMkLst>
        <pc:spChg chg="del mod">
          <ac:chgData name="Wolf, Stacey" userId="a3d7962e-5cbb-4522-87a9-83892b7f6ac5" providerId="ADAL" clId="{F70DA6EF-1809-4AAC-9084-597445E02392}" dt="2023-04-24T20:42:46.612" v="5812" actId="478"/>
          <ac:spMkLst>
            <pc:docMk/>
            <pc:sldMk cId="1578864389" sldId="344"/>
            <ac:spMk id="2" creationId="{9FD686D6-D1AA-7D7F-DF68-60192E3C69F4}"/>
          </ac:spMkLst>
        </pc:spChg>
        <pc:spChg chg="del mod">
          <ac:chgData name="Wolf, Stacey" userId="a3d7962e-5cbb-4522-87a9-83892b7f6ac5" providerId="ADAL" clId="{F70DA6EF-1809-4AAC-9084-597445E02392}" dt="2023-04-24T20:43:49.084" v="5818" actId="478"/>
          <ac:spMkLst>
            <pc:docMk/>
            <pc:sldMk cId="1578864389" sldId="344"/>
            <ac:spMk id="3" creationId="{B7D3749F-B04F-9DFB-CD84-617557960359}"/>
          </ac:spMkLst>
        </pc:spChg>
        <pc:spChg chg="add del mod">
          <ac:chgData name="Wolf, Stacey" userId="a3d7962e-5cbb-4522-87a9-83892b7f6ac5" providerId="ADAL" clId="{F70DA6EF-1809-4AAC-9084-597445E02392}" dt="2023-04-24T20:42:51.057" v="5814" actId="478"/>
          <ac:spMkLst>
            <pc:docMk/>
            <pc:sldMk cId="1578864389" sldId="344"/>
            <ac:spMk id="5" creationId="{D2DCB301-1993-42A1-27C7-DDADB9E255E6}"/>
          </ac:spMkLst>
        </pc:spChg>
        <pc:spChg chg="add mod">
          <ac:chgData name="Wolf, Stacey" userId="a3d7962e-5cbb-4522-87a9-83892b7f6ac5" providerId="ADAL" clId="{F70DA6EF-1809-4AAC-9084-597445E02392}" dt="2023-05-11T21:43:21.723" v="34596" actId="20577"/>
          <ac:spMkLst>
            <pc:docMk/>
            <pc:sldMk cId="1578864389" sldId="344"/>
            <ac:spMk id="7" creationId="{0E1519FD-23F6-1FA6-8E72-41B87B7BF247}"/>
          </ac:spMkLst>
        </pc:spChg>
        <pc:spChg chg="add del mod">
          <ac:chgData name="Wolf, Stacey" userId="a3d7962e-5cbb-4522-87a9-83892b7f6ac5" providerId="ADAL" clId="{F70DA6EF-1809-4AAC-9084-597445E02392}" dt="2023-04-24T20:46:53.240" v="5819" actId="22"/>
          <ac:spMkLst>
            <pc:docMk/>
            <pc:sldMk cId="1578864389" sldId="344"/>
            <ac:spMk id="9" creationId="{9641C8E9-7277-F3BA-22E2-795E9F919D15}"/>
          </ac:spMkLst>
        </pc:spChg>
        <pc:spChg chg="add del mod">
          <ac:chgData name="Wolf, Stacey" userId="a3d7962e-5cbb-4522-87a9-83892b7f6ac5" providerId="ADAL" clId="{F70DA6EF-1809-4AAC-9084-597445E02392}" dt="2023-04-24T20:58:10.847" v="5834" actId="22"/>
          <ac:spMkLst>
            <pc:docMk/>
            <pc:sldMk cId="1578864389" sldId="344"/>
            <ac:spMk id="17" creationId="{B3FA63CB-BBB4-56FE-087D-5C3BC1195081}"/>
          </ac:spMkLst>
        </pc:spChg>
        <pc:spChg chg="add del mod">
          <ac:chgData name="Wolf, Stacey" userId="a3d7962e-5cbb-4522-87a9-83892b7f6ac5" providerId="ADAL" clId="{F70DA6EF-1809-4AAC-9084-597445E02392}" dt="2023-04-24T20:58:39.097" v="5841" actId="22"/>
          <ac:spMkLst>
            <pc:docMk/>
            <pc:sldMk cId="1578864389" sldId="344"/>
            <ac:spMk id="21" creationId="{80CF6E4F-8E0E-A2F1-367A-EF0DBA5B4CCE}"/>
          </ac:spMkLst>
        </pc:spChg>
        <pc:picChg chg="add del mod ord modCrop">
          <ac:chgData name="Wolf, Stacey" userId="a3d7962e-5cbb-4522-87a9-83892b7f6ac5" providerId="ADAL" clId="{F70DA6EF-1809-4AAC-9084-597445E02392}" dt="2023-04-24T20:58:09.035" v="5833" actId="478"/>
          <ac:picMkLst>
            <pc:docMk/>
            <pc:sldMk cId="1578864389" sldId="344"/>
            <ac:picMk id="11" creationId="{44D2C0F2-F267-2C9C-4B84-C73D29DE5F08}"/>
          </ac:picMkLst>
        </pc:picChg>
        <pc:picChg chg="add del">
          <ac:chgData name="Wolf, Stacey" userId="a3d7962e-5cbb-4522-87a9-83892b7f6ac5" providerId="ADAL" clId="{F70DA6EF-1809-4AAC-9084-597445E02392}" dt="2023-04-24T20:57:06.982" v="5822" actId="478"/>
          <ac:picMkLst>
            <pc:docMk/>
            <pc:sldMk cId="1578864389" sldId="344"/>
            <ac:picMk id="13" creationId="{D31E8037-2EF6-2F0A-4099-2D5F213A0A1A}"/>
          </ac:picMkLst>
        </pc:picChg>
        <pc:picChg chg="add mod modCrop">
          <ac:chgData name="Wolf, Stacey" userId="a3d7962e-5cbb-4522-87a9-83892b7f6ac5" providerId="ADAL" clId="{F70DA6EF-1809-4AAC-9084-597445E02392}" dt="2023-04-25T18:15:42.775" v="6571" actId="1076"/>
          <ac:picMkLst>
            <pc:docMk/>
            <pc:sldMk cId="1578864389" sldId="344"/>
            <ac:picMk id="15" creationId="{9A33A27C-6558-E460-34E8-4F902BC58AA0}"/>
          </ac:picMkLst>
        </pc:picChg>
        <pc:picChg chg="add del mod ord modCrop">
          <ac:chgData name="Wolf, Stacey" userId="a3d7962e-5cbb-4522-87a9-83892b7f6ac5" providerId="ADAL" clId="{F70DA6EF-1809-4AAC-9084-597445E02392}" dt="2023-04-24T20:58:37.562" v="5840" actId="478"/>
          <ac:picMkLst>
            <pc:docMk/>
            <pc:sldMk cId="1578864389" sldId="344"/>
            <ac:picMk id="19" creationId="{65C69E1C-E247-1552-9383-D06DEDFD5807}"/>
          </ac:picMkLst>
        </pc:picChg>
        <pc:picChg chg="add mod ord modCrop">
          <ac:chgData name="Wolf, Stacey" userId="a3d7962e-5cbb-4522-87a9-83892b7f6ac5" providerId="ADAL" clId="{F70DA6EF-1809-4AAC-9084-597445E02392}" dt="2023-04-25T18:15:39.402" v="6570" actId="1076"/>
          <ac:picMkLst>
            <pc:docMk/>
            <pc:sldMk cId="1578864389" sldId="344"/>
            <ac:picMk id="23" creationId="{473A49A8-8860-9AF7-A184-350A6B599F1C}"/>
          </ac:picMkLst>
        </pc:picChg>
      </pc:sldChg>
      <pc:sldChg chg="addSp delSp modSp add mod setBg modNotesTx">
        <pc:chgData name="Wolf, Stacey" userId="a3d7962e-5cbb-4522-87a9-83892b7f6ac5" providerId="ADAL" clId="{F70DA6EF-1809-4AAC-9084-597445E02392}" dt="2023-05-12T13:03:41.781" v="43542" actId="20577"/>
        <pc:sldMkLst>
          <pc:docMk/>
          <pc:sldMk cId="515282729" sldId="345"/>
        </pc:sldMkLst>
        <pc:spChg chg="add del mod">
          <ac:chgData name="Wolf, Stacey" userId="a3d7962e-5cbb-4522-87a9-83892b7f6ac5" providerId="ADAL" clId="{F70DA6EF-1809-4AAC-9084-597445E02392}" dt="2023-05-12T13:03:34.055" v="43541" actId="478"/>
          <ac:spMkLst>
            <pc:docMk/>
            <pc:sldMk cId="515282729" sldId="345"/>
            <ac:spMk id="2" creationId="{57D09BC8-9C2D-B785-6DD9-274A71AF9F1D}"/>
          </ac:spMkLst>
        </pc:spChg>
        <pc:spChg chg="del">
          <ac:chgData name="Wolf, Stacey" userId="a3d7962e-5cbb-4522-87a9-83892b7f6ac5" providerId="ADAL" clId="{F70DA6EF-1809-4AAC-9084-597445E02392}" dt="2023-04-24T20:41:29.320" v="5797" actId="478"/>
          <ac:spMkLst>
            <pc:docMk/>
            <pc:sldMk cId="515282729" sldId="345"/>
            <ac:spMk id="2" creationId="{9FD686D6-D1AA-7D7F-DF68-60192E3C69F4}"/>
          </ac:spMkLst>
        </pc:spChg>
        <pc:spChg chg="add del mod">
          <ac:chgData name="Wolf, Stacey" userId="a3d7962e-5cbb-4522-87a9-83892b7f6ac5" providerId="ADAL" clId="{F70DA6EF-1809-4AAC-9084-597445E02392}" dt="2023-04-24T20:31:34.489" v="5552" actId="22"/>
          <ac:spMkLst>
            <pc:docMk/>
            <pc:sldMk cId="515282729" sldId="345"/>
            <ac:spMk id="4" creationId="{5AD23C85-B593-7C7B-FC4E-7CD1B7E19260}"/>
          </ac:spMkLst>
        </pc:spChg>
        <pc:spChg chg="mod ord">
          <ac:chgData name="Wolf, Stacey" userId="a3d7962e-5cbb-4522-87a9-83892b7f6ac5" providerId="ADAL" clId="{F70DA6EF-1809-4AAC-9084-597445E02392}" dt="2023-04-25T18:12:26.245" v="6533" actId="26606"/>
          <ac:spMkLst>
            <pc:docMk/>
            <pc:sldMk cId="515282729" sldId="345"/>
            <ac:spMk id="6" creationId="{85B55D9F-3420-4BBC-C424-06749009D485}"/>
          </ac:spMkLst>
        </pc:spChg>
        <pc:spChg chg="add del mod">
          <ac:chgData name="Wolf, Stacey" userId="a3d7962e-5cbb-4522-87a9-83892b7f6ac5" providerId="ADAL" clId="{F70DA6EF-1809-4AAC-9084-597445E02392}" dt="2023-04-24T20:41:31.488" v="5798" actId="478"/>
          <ac:spMkLst>
            <pc:docMk/>
            <pc:sldMk cId="515282729" sldId="345"/>
            <ac:spMk id="9" creationId="{EB71D695-F595-C06E-CCB7-7D87BD848862}"/>
          </ac:spMkLst>
        </pc:spChg>
        <pc:spChg chg="add mod">
          <ac:chgData name="Wolf, Stacey" userId="a3d7962e-5cbb-4522-87a9-83892b7f6ac5" providerId="ADAL" clId="{F70DA6EF-1809-4AAC-9084-597445E02392}" dt="2023-05-11T21:43:16.021" v="34594" actId="20577"/>
          <ac:spMkLst>
            <pc:docMk/>
            <pc:sldMk cId="515282729" sldId="345"/>
            <ac:spMk id="10" creationId="{3A69D1AD-6426-8D85-B7B3-6E653DDAB197}"/>
          </ac:spMkLst>
        </pc:spChg>
        <pc:spChg chg="add del">
          <ac:chgData name="Wolf, Stacey" userId="a3d7962e-5cbb-4522-87a9-83892b7f6ac5" providerId="ADAL" clId="{F70DA6EF-1809-4AAC-9084-597445E02392}" dt="2023-04-25T18:12:26.245" v="6533" actId="26606"/>
          <ac:spMkLst>
            <pc:docMk/>
            <pc:sldMk cId="515282729" sldId="345"/>
            <ac:spMk id="14" creationId="{6C588BB5-F184-A360-E7F8-0E97E6F2B80C}"/>
          </ac:spMkLst>
        </pc:spChg>
        <pc:spChg chg="add del">
          <ac:chgData name="Wolf, Stacey" userId="a3d7962e-5cbb-4522-87a9-83892b7f6ac5" providerId="ADAL" clId="{F70DA6EF-1809-4AAC-9084-597445E02392}" dt="2023-04-25T18:12:26.245" v="6533" actId="26606"/>
          <ac:spMkLst>
            <pc:docMk/>
            <pc:sldMk cId="515282729" sldId="345"/>
            <ac:spMk id="17" creationId="{F13C74B1-5B17-4795-BED0-7140497B445A}"/>
          </ac:spMkLst>
        </pc:spChg>
        <pc:spChg chg="add del">
          <ac:chgData name="Wolf, Stacey" userId="a3d7962e-5cbb-4522-87a9-83892b7f6ac5" providerId="ADAL" clId="{F70DA6EF-1809-4AAC-9084-597445E02392}" dt="2023-04-25T18:12:26.245" v="6533" actId="26606"/>
          <ac:spMkLst>
            <pc:docMk/>
            <pc:sldMk cId="515282729" sldId="345"/>
            <ac:spMk id="19" creationId="{D4974D33-8DC5-464E-8C6D-BE58F0669C17}"/>
          </ac:spMkLst>
        </pc:spChg>
        <pc:spChg chg="add">
          <ac:chgData name="Wolf, Stacey" userId="a3d7962e-5cbb-4522-87a9-83892b7f6ac5" providerId="ADAL" clId="{F70DA6EF-1809-4AAC-9084-597445E02392}" dt="2023-04-25T18:12:26.245" v="6533" actId="26606"/>
          <ac:spMkLst>
            <pc:docMk/>
            <pc:sldMk cId="515282729" sldId="345"/>
            <ac:spMk id="24" creationId="{665DBBEF-238B-476B-96AB-8AAC3224ECEA}"/>
          </ac:spMkLst>
        </pc:spChg>
        <pc:spChg chg="add">
          <ac:chgData name="Wolf, Stacey" userId="a3d7962e-5cbb-4522-87a9-83892b7f6ac5" providerId="ADAL" clId="{F70DA6EF-1809-4AAC-9084-597445E02392}" dt="2023-04-25T18:12:26.245" v="6533" actId="26606"/>
          <ac:spMkLst>
            <pc:docMk/>
            <pc:sldMk cId="515282729" sldId="345"/>
            <ac:spMk id="26" creationId="{3FCFB1DE-0B7E-48CC-BA90-B2AB0889F9D6}"/>
          </ac:spMkLst>
        </pc:spChg>
        <pc:picChg chg="add mod ord modCrop">
          <ac:chgData name="Wolf, Stacey" userId="a3d7962e-5cbb-4522-87a9-83892b7f6ac5" providerId="ADAL" clId="{F70DA6EF-1809-4AAC-9084-597445E02392}" dt="2023-05-10T13:24:44.173" v="18759" actId="18131"/>
          <ac:picMkLst>
            <pc:docMk/>
            <pc:sldMk cId="515282729" sldId="345"/>
            <ac:picMk id="7" creationId="{B3E497D2-0E0C-25F5-0DA1-F8A1704802CA}"/>
          </ac:picMkLst>
        </pc:picChg>
        <pc:picChg chg="del">
          <ac:chgData name="Wolf, Stacey" userId="a3d7962e-5cbb-4522-87a9-83892b7f6ac5" providerId="ADAL" clId="{F70DA6EF-1809-4AAC-9084-597445E02392}" dt="2023-04-24T20:31:32.956" v="5551" actId="478"/>
          <ac:picMkLst>
            <pc:docMk/>
            <pc:sldMk cId="515282729" sldId="345"/>
            <ac:picMk id="12" creationId="{5420810C-B6B7-2F4B-DFE8-A86BD02D19D4}"/>
          </ac:picMkLst>
        </pc:picChg>
      </pc:sldChg>
      <pc:sldChg chg="addSp delSp modSp add mod modNotesTx">
        <pc:chgData name="Wolf, Stacey" userId="a3d7962e-5cbb-4522-87a9-83892b7f6ac5" providerId="ADAL" clId="{F70DA6EF-1809-4AAC-9084-597445E02392}" dt="2023-05-12T13:05:58.095" v="43604" actId="20577"/>
        <pc:sldMkLst>
          <pc:docMk/>
          <pc:sldMk cId="101233442" sldId="346"/>
        </pc:sldMkLst>
        <pc:spChg chg="del mod">
          <ac:chgData name="Wolf, Stacey" userId="a3d7962e-5cbb-4522-87a9-83892b7f6ac5" providerId="ADAL" clId="{F70DA6EF-1809-4AAC-9084-597445E02392}" dt="2023-04-24T20:39:41.667" v="5774" actId="478"/>
          <ac:spMkLst>
            <pc:docMk/>
            <pc:sldMk cId="101233442" sldId="346"/>
            <ac:spMk id="2" creationId="{9FD686D6-D1AA-7D7F-DF68-60192E3C69F4}"/>
          </ac:spMkLst>
        </pc:spChg>
        <pc:spChg chg="add del mod">
          <ac:chgData name="Wolf, Stacey" userId="a3d7962e-5cbb-4522-87a9-83892b7f6ac5" providerId="ADAL" clId="{F70DA6EF-1809-4AAC-9084-597445E02392}" dt="2023-04-24T20:32:53.711" v="5558" actId="22"/>
          <ac:spMkLst>
            <pc:docMk/>
            <pc:sldMk cId="101233442" sldId="346"/>
            <ac:spMk id="4" creationId="{131C9DCF-A530-8DAA-7DC5-DE01B03733EE}"/>
          </ac:spMkLst>
        </pc:spChg>
        <pc:spChg chg="add del mod">
          <ac:chgData name="Wolf, Stacey" userId="a3d7962e-5cbb-4522-87a9-83892b7f6ac5" providerId="ADAL" clId="{F70DA6EF-1809-4AAC-9084-597445E02392}" dt="2023-04-24T20:39:45.059" v="5777"/>
          <ac:spMkLst>
            <pc:docMk/>
            <pc:sldMk cId="101233442" sldId="346"/>
            <ac:spMk id="14" creationId="{41E21229-674B-719D-7EB8-95501C570FB4}"/>
          </ac:spMkLst>
        </pc:spChg>
        <pc:spChg chg="add del mod">
          <ac:chgData name="Wolf, Stacey" userId="a3d7962e-5cbb-4522-87a9-83892b7f6ac5" providerId="ADAL" clId="{F70DA6EF-1809-4AAC-9084-597445E02392}" dt="2023-04-24T20:39:43.875" v="5776"/>
          <ac:spMkLst>
            <pc:docMk/>
            <pc:sldMk cId="101233442" sldId="346"/>
            <ac:spMk id="15" creationId="{811866A9-9CDC-9C62-77FA-1859C77E0497}"/>
          </ac:spMkLst>
        </pc:spChg>
        <pc:spChg chg="add mod">
          <ac:chgData name="Wolf, Stacey" userId="a3d7962e-5cbb-4522-87a9-83892b7f6ac5" providerId="ADAL" clId="{F70DA6EF-1809-4AAC-9084-597445E02392}" dt="2023-05-11T21:43:18.937" v="34595" actId="20577"/>
          <ac:spMkLst>
            <pc:docMk/>
            <pc:sldMk cId="101233442" sldId="346"/>
            <ac:spMk id="16" creationId="{BC156310-086B-5AE1-42C8-0D95602E0E3E}"/>
          </ac:spMkLst>
        </pc:spChg>
        <pc:picChg chg="del">
          <ac:chgData name="Wolf, Stacey" userId="a3d7962e-5cbb-4522-87a9-83892b7f6ac5" providerId="ADAL" clId="{F70DA6EF-1809-4AAC-9084-597445E02392}" dt="2023-04-24T20:32:52.179" v="5557" actId="478"/>
          <ac:picMkLst>
            <pc:docMk/>
            <pc:sldMk cId="101233442" sldId="346"/>
            <ac:picMk id="7" creationId="{B3E497D2-0E0C-25F5-0DA1-F8A1704802CA}"/>
          </ac:picMkLst>
        </pc:picChg>
        <pc:picChg chg="add mod ord modCrop">
          <ac:chgData name="Wolf, Stacey" userId="a3d7962e-5cbb-4522-87a9-83892b7f6ac5" providerId="ADAL" clId="{F70DA6EF-1809-4AAC-9084-597445E02392}" dt="2023-04-24T20:41:19.096" v="5796" actId="1076"/>
          <ac:picMkLst>
            <pc:docMk/>
            <pc:sldMk cId="101233442" sldId="346"/>
            <ac:picMk id="8" creationId="{8124F784-867B-559D-9D50-5EC296AAB623}"/>
          </ac:picMkLst>
        </pc:picChg>
        <pc:picChg chg="add del mod modCrop">
          <ac:chgData name="Wolf, Stacey" userId="a3d7962e-5cbb-4522-87a9-83892b7f6ac5" providerId="ADAL" clId="{F70DA6EF-1809-4AAC-9084-597445E02392}" dt="2023-04-24T20:38:45.233" v="5725" actId="478"/>
          <ac:picMkLst>
            <pc:docMk/>
            <pc:sldMk cId="101233442" sldId="346"/>
            <ac:picMk id="10" creationId="{4C5700F2-F43E-ACCD-B363-109D702BF64D}"/>
          </ac:picMkLst>
        </pc:picChg>
        <pc:picChg chg="add mod modCrop">
          <ac:chgData name="Wolf, Stacey" userId="a3d7962e-5cbb-4522-87a9-83892b7f6ac5" providerId="ADAL" clId="{F70DA6EF-1809-4AAC-9084-597445E02392}" dt="2023-04-24T20:40:55.018" v="5792" actId="1076"/>
          <ac:picMkLst>
            <pc:docMk/>
            <pc:sldMk cId="101233442" sldId="346"/>
            <ac:picMk id="12" creationId="{E8DD4B2E-6BFB-8A6A-FFEE-CB23D8487C93}"/>
          </ac:picMkLst>
        </pc:picChg>
      </pc:sldChg>
      <pc:sldChg chg="addSp delSp modSp add mod modNotesTx">
        <pc:chgData name="Wolf, Stacey" userId="a3d7962e-5cbb-4522-87a9-83892b7f6ac5" providerId="ADAL" clId="{F70DA6EF-1809-4AAC-9084-597445E02392}" dt="2023-05-11T21:53:49.751" v="34732" actId="20577"/>
        <pc:sldMkLst>
          <pc:docMk/>
          <pc:sldMk cId="710640852" sldId="347"/>
        </pc:sldMkLst>
        <pc:spChg chg="mod">
          <ac:chgData name="Wolf, Stacey" userId="a3d7962e-5cbb-4522-87a9-83892b7f6ac5" providerId="ADAL" clId="{F70DA6EF-1809-4AAC-9084-597445E02392}" dt="2023-05-11T21:43:28.318" v="34598" actId="20577"/>
          <ac:spMkLst>
            <pc:docMk/>
            <pc:sldMk cId="710640852" sldId="347"/>
            <ac:spMk id="5" creationId="{96677C1D-ECA8-CAA8-1675-201C434D303B}"/>
          </ac:spMkLst>
        </pc:spChg>
        <pc:picChg chg="add mod modCrop">
          <ac:chgData name="Wolf, Stacey" userId="a3d7962e-5cbb-4522-87a9-83892b7f6ac5" providerId="ADAL" clId="{F70DA6EF-1809-4AAC-9084-597445E02392}" dt="2023-04-25T18:16:16.283" v="6576" actId="1076"/>
          <ac:picMkLst>
            <pc:docMk/>
            <pc:sldMk cId="710640852" sldId="347"/>
            <ac:picMk id="3" creationId="{F82AE0D4-B2ED-1D4D-4E7C-C96AE7F7E0AF}"/>
          </ac:picMkLst>
        </pc:picChg>
        <pc:picChg chg="del">
          <ac:chgData name="Wolf, Stacey" userId="a3d7962e-5cbb-4522-87a9-83892b7f6ac5" providerId="ADAL" clId="{F70DA6EF-1809-4AAC-9084-597445E02392}" dt="2023-04-24T21:07:50.374" v="5953" actId="478"/>
          <ac:picMkLst>
            <pc:docMk/>
            <pc:sldMk cId="710640852" sldId="347"/>
            <ac:picMk id="11" creationId="{DE29C57D-D983-ECC3-FD69-B417464624C3}"/>
          </ac:picMkLst>
        </pc:picChg>
      </pc:sldChg>
      <pc:sldChg chg="addSp delSp modSp add mod modNotesTx">
        <pc:chgData name="Wolf, Stacey" userId="a3d7962e-5cbb-4522-87a9-83892b7f6ac5" providerId="ADAL" clId="{F70DA6EF-1809-4AAC-9084-597445E02392}" dt="2023-05-11T21:43:30.492" v="34599" actId="20577"/>
        <pc:sldMkLst>
          <pc:docMk/>
          <pc:sldMk cId="1616569174" sldId="348"/>
        </pc:sldMkLst>
        <pc:spChg chg="mod">
          <ac:chgData name="Wolf, Stacey" userId="a3d7962e-5cbb-4522-87a9-83892b7f6ac5" providerId="ADAL" clId="{F70DA6EF-1809-4AAC-9084-597445E02392}" dt="2023-05-11T21:43:30.492" v="34599" actId="20577"/>
          <ac:spMkLst>
            <pc:docMk/>
            <pc:sldMk cId="1616569174" sldId="348"/>
            <ac:spMk id="5" creationId="{96677C1D-ECA8-CAA8-1675-201C434D303B}"/>
          </ac:spMkLst>
        </pc:spChg>
        <pc:picChg chg="del">
          <ac:chgData name="Wolf, Stacey" userId="a3d7962e-5cbb-4522-87a9-83892b7f6ac5" providerId="ADAL" clId="{F70DA6EF-1809-4AAC-9084-597445E02392}" dt="2023-04-24T21:08:49.206" v="5960" actId="478"/>
          <ac:picMkLst>
            <pc:docMk/>
            <pc:sldMk cId="1616569174" sldId="348"/>
            <ac:picMk id="3" creationId="{F82AE0D4-B2ED-1D4D-4E7C-C96AE7F7E0AF}"/>
          </ac:picMkLst>
        </pc:picChg>
        <pc:picChg chg="add mod modCrop">
          <ac:chgData name="Wolf, Stacey" userId="a3d7962e-5cbb-4522-87a9-83892b7f6ac5" providerId="ADAL" clId="{F70DA6EF-1809-4AAC-9084-597445E02392}" dt="2023-04-24T21:09:28.058" v="5971" actId="1076"/>
          <ac:picMkLst>
            <pc:docMk/>
            <pc:sldMk cId="1616569174" sldId="348"/>
            <ac:picMk id="6" creationId="{C1B7596D-7F7E-CC0E-A266-ABAD034CC287}"/>
          </ac:picMkLst>
        </pc:picChg>
      </pc:sldChg>
      <pc:sldChg chg="addSp delSp modSp add mod modNotesTx">
        <pc:chgData name="Wolf, Stacey" userId="a3d7962e-5cbb-4522-87a9-83892b7f6ac5" providerId="ADAL" clId="{F70DA6EF-1809-4AAC-9084-597445E02392}" dt="2023-05-11T21:43:32.621" v="34600" actId="20577"/>
        <pc:sldMkLst>
          <pc:docMk/>
          <pc:sldMk cId="3377503875" sldId="349"/>
        </pc:sldMkLst>
        <pc:spChg chg="mod">
          <ac:chgData name="Wolf, Stacey" userId="a3d7962e-5cbb-4522-87a9-83892b7f6ac5" providerId="ADAL" clId="{F70DA6EF-1809-4AAC-9084-597445E02392}" dt="2023-05-11T21:43:32.621" v="34600" actId="20577"/>
          <ac:spMkLst>
            <pc:docMk/>
            <pc:sldMk cId="3377503875" sldId="349"/>
            <ac:spMk id="5" creationId="{96677C1D-ECA8-CAA8-1675-201C434D303B}"/>
          </ac:spMkLst>
        </pc:spChg>
        <pc:picChg chg="add mod">
          <ac:chgData name="Wolf, Stacey" userId="a3d7962e-5cbb-4522-87a9-83892b7f6ac5" providerId="ADAL" clId="{F70DA6EF-1809-4AAC-9084-597445E02392}" dt="2023-04-24T21:11:13.170" v="5977" actId="1076"/>
          <ac:picMkLst>
            <pc:docMk/>
            <pc:sldMk cId="3377503875" sldId="349"/>
            <ac:picMk id="3" creationId="{F0AD5060-60F2-57DA-4B5C-2695F28FC81F}"/>
          </ac:picMkLst>
        </pc:picChg>
        <pc:picChg chg="del">
          <ac:chgData name="Wolf, Stacey" userId="a3d7962e-5cbb-4522-87a9-83892b7f6ac5" providerId="ADAL" clId="{F70DA6EF-1809-4AAC-9084-597445E02392}" dt="2023-04-24T21:11:03.454" v="5973" actId="478"/>
          <ac:picMkLst>
            <pc:docMk/>
            <pc:sldMk cId="3377503875" sldId="349"/>
            <ac:picMk id="6" creationId="{C1B7596D-7F7E-CC0E-A266-ABAD034CC287}"/>
          </ac:picMkLst>
        </pc:picChg>
      </pc:sldChg>
      <pc:sldChg chg="addSp delSp modSp add mod modNotesTx">
        <pc:chgData name="Wolf, Stacey" userId="a3d7962e-5cbb-4522-87a9-83892b7f6ac5" providerId="ADAL" clId="{F70DA6EF-1809-4AAC-9084-597445E02392}" dt="2023-05-11T21:43:34.982" v="34601" actId="20577"/>
        <pc:sldMkLst>
          <pc:docMk/>
          <pc:sldMk cId="3919568898" sldId="350"/>
        </pc:sldMkLst>
        <pc:spChg chg="mod">
          <ac:chgData name="Wolf, Stacey" userId="a3d7962e-5cbb-4522-87a9-83892b7f6ac5" providerId="ADAL" clId="{F70DA6EF-1809-4AAC-9084-597445E02392}" dt="2023-05-11T21:43:34.982" v="34601" actId="20577"/>
          <ac:spMkLst>
            <pc:docMk/>
            <pc:sldMk cId="3919568898" sldId="350"/>
            <ac:spMk id="5" creationId="{96677C1D-ECA8-CAA8-1675-201C434D303B}"/>
          </ac:spMkLst>
        </pc:spChg>
        <pc:picChg chg="del">
          <ac:chgData name="Wolf, Stacey" userId="a3d7962e-5cbb-4522-87a9-83892b7f6ac5" providerId="ADAL" clId="{F70DA6EF-1809-4AAC-9084-597445E02392}" dt="2023-04-24T21:12:13.606" v="5979" actId="478"/>
          <ac:picMkLst>
            <pc:docMk/>
            <pc:sldMk cId="3919568898" sldId="350"/>
            <ac:picMk id="3" creationId="{F0AD5060-60F2-57DA-4B5C-2695F28FC81F}"/>
          </ac:picMkLst>
        </pc:picChg>
        <pc:picChg chg="add mod modCrop">
          <ac:chgData name="Wolf, Stacey" userId="a3d7962e-5cbb-4522-87a9-83892b7f6ac5" providerId="ADAL" clId="{F70DA6EF-1809-4AAC-9084-597445E02392}" dt="2023-04-25T18:14:46.420" v="6563" actId="1076"/>
          <ac:picMkLst>
            <pc:docMk/>
            <pc:sldMk cId="3919568898" sldId="350"/>
            <ac:picMk id="6" creationId="{4BD19758-6867-9907-5114-5CD512BF10D2}"/>
          </ac:picMkLst>
        </pc:picChg>
      </pc:sldChg>
      <pc:sldChg chg="addSp delSp modSp new mod setBg modClrScheme delDesignElem chgLayout modNotesTx">
        <pc:chgData name="Wolf, Stacey" userId="a3d7962e-5cbb-4522-87a9-83892b7f6ac5" providerId="ADAL" clId="{F70DA6EF-1809-4AAC-9084-597445E02392}" dt="2023-05-12T03:09:48.206" v="42159" actId="14100"/>
        <pc:sldMkLst>
          <pc:docMk/>
          <pc:sldMk cId="3787866824" sldId="351"/>
        </pc:sldMkLst>
        <pc:spChg chg="mod ord">
          <ac:chgData name="Wolf, Stacey" userId="a3d7962e-5cbb-4522-87a9-83892b7f6ac5" providerId="ADAL" clId="{F70DA6EF-1809-4AAC-9084-597445E02392}" dt="2023-05-11T16:55:24.930" v="30211" actId="404"/>
          <ac:spMkLst>
            <pc:docMk/>
            <pc:sldMk cId="3787866824" sldId="351"/>
            <ac:spMk id="2" creationId="{25E63E80-16D5-7366-05EA-7B252B7B2A31}"/>
          </ac:spMkLst>
        </pc:spChg>
        <pc:spChg chg="del">
          <ac:chgData name="Wolf, Stacey" userId="a3d7962e-5cbb-4522-87a9-83892b7f6ac5" providerId="ADAL" clId="{F70DA6EF-1809-4AAC-9084-597445E02392}" dt="2023-04-25T17:50:56.040" v="6344" actId="22"/>
          <ac:spMkLst>
            <pc:docMk/>
            <pc:sldMk cId="3787866824" sldId="351"/>
            <ac:spMk id="3" creationId="{2CD52FBB-6F73-64A7-7ACF-6AC46CB308EB}"/>
          </ac:spMkLst>
        </pc:spChg>
        <pc:spChg chg="add del mod ord">
          <ac:chgData name="Wolf, Stacey" userId="a3d7962e-5cbb-4522-87a9-83892b7f6ac5" providerId="ADAL" clId="{F70DA6EF-1809-4AAC-9084-597445E02392}" dt="2023-05-11T12:51:50.968" v="27496" actId="478"/>
          <ac:spMkLst>
            <pc:docMk/>
            <pc:sldMk cId="3787866824" sldId="351"/>
            <ac:spMk id="4" creationId="{8455213A-A69C-94F1-DF55-700FDA28904E}"/>
          </ac:spMkLst>
        </pc:spChg>
        <pc:spChg chg="add del mod ord">
          <ac:chgData name="Wolf, Stacey" userId="a3d7962e-5cbb-4522-87a9-83892b7f6ac5" providerId="ADAL" clId="{F70DA6EF-1809-4AAC-9084-597445E02392}" dt="2023-05-11T12:51:39.701" v="27493"/>
          <ac:spMkLst>
            <pc:docMk/>
            <pc:sldMk cId="3787866824" sldId="351"/>
            <ac:spMk id="6" creationId="{F0013A4F-3EC5-2DCD-D087-09B6EC93924C}"/>
          </ac:spMkLst>
        </pc:spChg>
        <pc:spChg chg="add del mod ord">
          <ac:chgData name="Wolf, Stacey" userId="a3d7962e-5cbb-4522-87a9-83892b7f6ac5" providerId="ADAL" clId="{F70DA6EF-1809-4AAC-9084-597445E02392}" dt="2023-05-11T12:51:46.011" v="27495"/>
          <ac:spMkLst>
            <pc:docMk/>
            <pc:sldMk cId="3787866824" sldId="351"/>
            <ac:spMk id="8" creationId="{F0F59174-04FA-5B6D-A905-92CB99B42DA3}"/>
          </ac:spMkLst>
        </pc:spChg>
        <pc:spChg chg="add del">
          <ac:chgData name="Wolf, Stacey" userId="a3d7962e-5cbb-4522-87a9-83892b7f6ac5" providerId="ADAL" clId="{F70DA6EF-1809-4AAC-9084-597445E02392}" dt="2023-04-25T17:51:27.687" v="6347" actId="26606"/>
          <ac:spMkLst>
            <pc:docMk/>
            <pc:sldMk cId="3787866824" sldId="351"/>
            <ac:spMk id="10" creationId="{5DCB5928-DC7D-4612-9922-441966E15627}"/>
          </ac:spMkLst>
        </pc:spChg>
        <pc:spChg chg="add del mod">
          <ac:chgData name="Wolf, Stacey" userId="a3d7962e-5cbb-4522-87a9-83892b7f6ac5" providerId="ADAL" clId="{F70DA6EF-1809-4AAC-9084-597445E02392}" dt="2023-05-11T12:53:13.822" v="27509" actId="478"/>
          <ac:spMkLst>
            <pc:docMk/>
            <pc:sldMk cId="3787866824" sldId="351"/>
            <ac:spMk id="12" creationId="{032A8451-494F-BE39-05A6-925FE37D7655}"/>
          </ac:spMkLst>
        </pc:spChg>
        <pc:spChg chg="add del">
          <ac:chgData name="Wolf, Stacey" userId="a3d7962e-5cbb-4522-87a9-83892b7f6ac5" providerId="ADAL" clId="{F70DA6EF-1809-4AAC-9084-597445E02392}" dt="2023-04-25T17:51:27.687" v="6347" actId="26606"/>
          <ac:spMkLst>
            <pc:docMk/>
            <pc:sldMk cId="3787866824" sldId="351"/>
            <ac:spMk id="12" creationId="{682C1161-1736-45EC-99B7-33F3CAE9D517}"/>
          </ac:spMkLst>
        </pc:spChg>
        <pc:spChg chg="add mod">
          <ac:chgData name="Wolf, Stacey" userId="a3d7962e-5cbb-4522-87a9-83892b7f6ac5" providerId="ADAL" clId="{F70DA6EF-1809-4AAC-9084-597445E02392}" dt="2023-05-11T16:30:15.743" v="29965" actId="26606"/>
          <ac:spMkLst>
            <pc:docMk/>
            <pc:sldMk cId="3787866824" sldId="351"/>
            <ac:spMk id="14" creationId="{6865636F-F3BB-829D-0BCD-DCE69ADB5D12}"/>
          </ac:spMkLst>
        </pc:spChg>
        <pc:spChg chg="add del">
          <ac:chgData name="Wolf, Stacey" userId="a3d7962e-5cbb-4522-87a9-83892b7f6ac5" providerId="ADAL" clId="{F70DA6EF-1809-4AAC-9084-597445E02392}" dt="2023-04-25T17:51:27.687" v="6347" actId="26606"/>
          <ac:spMkLst>
            <pc:docMk/>
            <pc:sldMk cId="3787866824" sldId="351"/>
            <ac:spMk id="14" creationId="{84D4DDB8-B68F-45B0-9F62-C4279996F672}"/>
          </ac:spMkLst>
        </pc:spChg>
        <pc:spChg chg="add mod">
          <ac:chgData name="Wolf, Stacey" userId="a3d7962e-5cbb-4522-87a9-83892b7f6ac5" providerId="ADAL" clId="{F70DA6EF-1809-4AAC-9084-597445E02392}" dt="2023-05-12T03:09:48.206" v="42159" actId="14100"/>
          <ac:spMkLst>
            <pc:docMk/>
            <pc:sldMk cId="3787866824" sldId="351"/>
            <ac:spMk id="15" creationId="{1D809089-EA03-D8FC-8F64-7D9CD6C74E8C}"/>
          </ac:spMkLst>
        </pc:spChg>
        <pc:spChg chg="add del">
          <ac:chgData name="Wolf, Stacey" userId="a3d7962e-5cbb-4522-87a9-83892b7f6ac5" providerId="ADAL" clId="{F70DA6EF-1809-4AAC-9084-597445E02392}" dt="2023-04-25T17:51:27.687" v="6347" actId="26606"/>
          <ac:spMkLst>
            <pc:docMk/>
            <pc:sldMk cId="3787866824" sldId="351"/>
            <ac:spMk id="16" creationId="{AF2F604E-43BE-4DC3-B983-E071523364F8}"/>
          </ac:spMkLst>
        </pc:spChg>
        <pc:spChg chg="add del">
          <ac:chgData name="Wolf, Stacey" userId="a3d7962e-5cbb-4522-87a9-83892b7f6ac5" providerId="ADAL" clId="{F70DA6EF-1809-4AAC-9084-597445E02392}" dt="2023-04-25T17:51:27.687" v="6347" actId="26606"/>
          <ac:spMkLst>
            <pc:docMk/>
            <pc:sldMk cId="3787866824" sldId="351"/>
            <ac:spMk id="18" creationId="{08C9B587-E65E-4B52-B37C-ABEBB6E87928}"/>
          </ac:spMkLst>
        </pc:spChg>
        <pc:spChg chg="add del">
          <ac:chgData name="Wolf, Stacey" userId="a3d7962e-5cbb-4522-87a9-83892b7f6ac5" providerId="ADAL" clId="{F70DA6EF-1809-4AAC-9084-597445E02392}" dt="2023-05-11T16:30:15.743" v="29965" actId="26606"/>
          <ac:spMkLst>
            <pc:docMk/>
            <pc:sldMk cId="3787866824" sldId="351"/>
            <ac:spMk id="20" creationId="{2659FDB4-FCBE-4A89-B46D-43D4FA54464D}"/>
          </ac:spMkLst>
        </pc:spChg>
        <pc:spChg chg="add del">
          <ac:chgData name="Wolf, Stacey" userId="a3d7962e-5cbb-4522-87a9-83892b7f6ac5" providerId="ADAL" clId="{F70DA6EF-1809-4AAC-9084-597445E02392}" dt="2023-04-25T17:55:08.139" v="6387" actId="26606"/>
          <ac:spMkLst>
            <pc:docMk/>
            <pc:sldMk cId="3787866824" sldId="351"/>
            <ac:spMk id="23" creationId="{D4771268-CB57-404A-9271-370EB28F6090}"/>
          </ac:spMkLst>
        </pc:spChg>
        <pc:spChg chg="add del">
          <ac:chgData name="Wolf, Stacey" userId="a3d7962e-5cbb-4522-87a9-83892b7f6ac5" providerId="ADAL" clId="{F70DA6EF-1809-4AAC-9084-597445E02392}" dt="2023-05-11T16:30:15.743" v="29965" actId="26606"/>
          <ac:spMkLst>
            <pc:docMk/>
            <pc:sldMk cId="3787866824" sldId="351"/>
            <ac:spMk id="24" creationId="{58BDB0EE-D238-415B-9ED8-62AA6AB2AAD1}"/>
          </ac:spMkLst>
        </pc:spChg>
        <pc:spChg chg="add del">
          <ac:chgData name="Wolf, Stacey" userId="a3d7962e-5cbb-4522-87a9-83892b7f6ac5" providerId="ADAL" clId="{F70DA6EF-1809-4AAC-9084-597445E02392}" dt="2023-05-11T16:30:15.743" v="29965" actId="26606"/>
          <ac:spMkLst>
            <pc:docMk/>
            <pc:sldMk cId="3787866824" sldId="351"/>
            <ac:spMk id="26" creationId="{C5B55FC3-961D-4325-82F1-DE92B0D04E03}"/>
          </ac:spMkLst>
        </pc:spChg>
        <pc:spChg chg="add del">
          <ac:chgData name="Wolf, Stacey" userId="a3d7962e-5cbb-4522-87a9-83892b7f6ac5" providerId="ADAL" clId="{F70DA6EF-1809-4AAC-9084-597445E02392}" dt="2023-04-25T17:55:11.674" v="6388" actId="478"/>
          <ac:spMkLst>
            <pc:docMk/>
            <pc:sldMk cId="3787866824" sldId="351"/>
            <ac:spMk id="27" creationId="{0C42F9F3-0F9F-428B-E3E7-9AD0E0B5FCD5}"/>
          </ac:spMkLst>
        </pc:spChg>
        <pc:spChg chg="add del">
          <ac:chgData name="Wolf, Stacey" userId="a3d7962e-5cbb-4522-87a9-83892b7f6ac5" providerId="ADAL" clId="{F70DA6EF-1809-4AAC-9084-597445E02392}" dt="2023-05-11T16:30:15.743" v="29965" actId="26606"/>
          <ac:spMkLst>
            <pc:docMk/>
            <pc:sldMk cId="3787866824" sldId="351"/>
            <ac:spMk id="28" creationId="{4C8AB332-D09E-4F28-943C-DABDD4716A3C}"/>
          </ac:spMkLst>
        </pc:spChg>
        <pc:spChg chg="add del">
          <ac:chgData name="Wolf, Stacey" userId="a3d7962e-5cbb-4522-87a9-83892b7f6ac5" providerId="ADAL" clId="{F70DA6EF-1809-4AAC-9084-597445E02392}" dt="2023-04-25T17:55:14.851" v="6389" actId="26606"/>
          <ac:spMkLst>
            <pc:docMk/>
            <pc:sldMk cId="3787866824" sldId="351"/>
            <ac:spMk id="30" creationId="{2B97F24A-32CE-4C1C-A50D-3016B394DCFB}"/>
          </ac:spMkLst>
        </pc:spChg>
        <pc:spChg chg="add del">
          <ac:chgData name="Wolf, Stacey" userId="a3d7962e-5cbb-4522-87a9-83892b7f6ac5" providerId="ADAL" clId="{F70DA6EF-1809-4AAC-9084-597445E02392}" dt="2023-04-25T17:55:14.851" v="6389" actId="26606"/>
          <ac:spMkLst>
            <pc:docMk/>
            <pc:sldMk cId="3787866824" sldId="351"/>
            <ac:spMk id="32" creationId="{CD8B4F24-440B-49E9-B85D-733523DC064B}"/>
          </ac:spMkLst>
        </pc:spChg>
        <pc:spChg chg="add del">
          <ac:chgData name="Wolf, Stacey" userId="a3d7962e-5cbb-4522-87a9-83892b7f6ac5" providerId="ADAL" clId="{F70DA6EF-1809-4AAC-9084-597445E02392}" dt="2023-04-25T17:55:41.770" v="6396" actId="26606"/>
          <ac:spMkLst>
            <pc:docMk/>
            <pc:sldMk cId="3787866824" sldId="351"/>
            <ac:spMk id="37" creationId="{C6FC42E6-6C25-4922-95D2-B97B1E123559}"/>
          </ac:spMkLst>
        </pc:spChg>
        <pc:spChg chg="add del">
          <ac:chgData name="Wolf, Stacey" userId="a3d7962e-5cbb-4522-87a9-83892b7f6ac5" providerId="ADAL" clId="{F70DA6EF-1809-4AAC-9084-597445E02392}" dt="2023-04-25T17:55:41.770" v="6396" actId="26606"/>
          <ac:spMkLst>
            <pc:docMk/>
            <pc:sldMk cId="3787866824" sldId="351"/>
            <ac:spMk id="39" creationId="{0295F874-A8A5-4A14-8CFC-828968DE64C4}"/>
          </ac:spMkLst>
        </pc:spChg>
        <pc:spChg chg="add del">
          <ac:chgData name="Wolf, Stacey" userId="a3d7962e-5cbb-4522-87a9-83892b7f6ac5" providerId="ADAL" clId="{F70DA6EF-1809-4AAC-9084-597445E02392}" dt="2023-05-11T12:51:34.717" v="27490" actId="700"/>
          <ac:spMkLst>
            <pc:docMk/>
            <pc:sldMk cId="3787866824" sldId="351"/>
            <ac:spMk id="44" creationId="{68AF5748-FED8-45BA-8631-26D1D10F3246}"/>
          </ac:spMkLst>
        </pc:spChg>
        <pc:spChg chg="add del">
          <ac:chgData name="Wolf, Stacey" userId="a3d7962e-5cbb-4522-87a9-83892b7f6ac5" providerId="ADAL" clId="{F70DA6EF-1809-4AAC-9084-597445E02392}" dt="2023-05-11T12:51:34.717" v="27490" actId="700"/>
          <ac:spMkLst>
            <pc:docMk/>
            <pc:sldMk cId="3787866824" sldId="351"/>
            <ac:spMk id="46" creationId="{AF2F604E-43BE-4DC3-B983-E071523364F8}"/>
          </ac:spMkLst>
        </pc:spChg>
        <pc:spChg chg="add del">
          <ac:chgData name="Wolf, Stacey" userId="a3d7962e-5cbb-4522-87a9-83892b7f6ac5" providerId="ADAL" clId="{F70DA6EF-1809-4AAC-9084-597445E02392}" dt="2023-05-11T12:51:34.717" v="27490" actId="700"/>
          <ac:spMkLst>
            <pc:docMk/>
            <pc:sldMk cId="3787866824" sldId="351"/>
            <ac:spMk id="48" creationId="{08C9B587-E65E-4B52-B37C-ABEBB6E87928}"/>
          </ac:spMkLst>
        </pc:spChg>
        <pc:picChg chg="add del mod modCrop">
          <ac:chgData name="Wolf, Stacey" userId="a3d7962e-5cbb-4522-87a9-83892b7f6ac5" providerId="ADAL" clId="{F70DA6EF-1809-4AAC-9084-597445E02392}" dt="2023-05-11T12:51:37.548" v="27492" actId="21"/>
          <ac:picMkLst>
            <pc:docMk/>
            <pc:sldMk cId="3787866824" sldId="351"/>
            <ac:picMk id="3" creationId="{6375F2B2-7006-F2C9-5ECA-F6D32C27B997}"/>
          </ac:picMkLst>
        </pc:picChg>
        <pc:picChg chg="add del mod ord">
          <ac:chgData name="Wolf, Stacey" userId="a3d7962e-5cbb-4522-87a9-83892b7f6ac5" providerId="ADAL" clId="{F70DA6EF-1809-4AAC-9084-597445E02392}" dt="2023-05-11T12:51:42.793" v="27494" actId="21"/>
          <ac:picMkLst>
            <pc:docMk/>
            <pc:sldMk cId="3787866824" sldId="351"/>
            <ac:picMk id="5" creationId="{FE53F659-A481-B4DE-F561-42D76DD8BC10}"/>
          </ac:picMkLst>
        </pc:picChg>
        <pc:picChg chg="add mod modCrop">
          <ac:chgData name="Wolf, Stacey" userId="a3d7962e-5cbb-4522-87a9-83892b7f6ac5" providerId="ADAL" clId="{F70DA6EF-1809-4AAC-9084-597445E02392}" dt="2023-05-11T16:30:15.743" v="29965" actId="26606"/>
          <ac:picMkLst>
            <pc:docMk/>
            <pc:sldMk cId="3787866824" sldId="351"/>
            <ac:picMk id="7" creationId="{CA65B70B-421D-63E9-982A-17ACEF57F195}"/>
          </ac:picMkLst>
        </pc:picChg>
        <pc:picChg chg="add mod ord modCrop">
          <ac:chgData name="Wolf, Stacey" userId="a3d7962e-5cbb-4522-87a9-83892b7f6ac5" providerId="ADAL" clId="{F70DA6EF-1809-4AAC-9084-597445E02392}" dt="2023-05-11T16:30:15.743" v="29965" actId="26606"/>
          <ac:picMkLst>
            <pc:docMk/>
            <pc:sldMk cId="3787866824" sldId="351"/>
            <ac:picMk id="9" creationId="{CC9FF4F1-AAAF-D3C9-F307-48054EE542C2}"/>
          </ac:picMkLst>
        </pc:picChg>
        <pc:picChg chg="add del mod">
          <ac:chgData name="Wolf, Stacey" userId="a3d7962e-5cbb-4522-87a9-83892b7f6ac5" providerId="ADAL" clId="{F70DA6EF-1809-4AAC-9084-597445E02392}" dt="2023-05-11T12:53:11.305" v="27508" actId="478"/>
          <ac:picMkLst>
            <pc:docMk/>
            <pc:sldMk cId="3787866824" sldId="351"/>
            <ac:picMk id="10" creationId="{BE6AD3A8-9A53-E0E4-8F8F-F1E88319C225}"/>
          </ac:picMkLst>
        </pc:picChg>
        <pc:picChg chg="add mod modCrop">
          <ac:chgData name="Wolf, Stacey" userId="a3d7962e-5cbb-4522-87a9-83892b7f6ac5" providerId="ADAL" clId="{F70DA6EF-1809-4AAC-9084-597445E02392}" dt="2023-05-11T16:30:15.743" v="29965" actId="26606"/>
          <ac:picMkLst>
            <pc:docMk/>
            <pc:sldMk cId="3787866824" sldId="351"/>
            <ac:picMk id="13" creationId="{42B08C89-C174-C847-4987-1D2DBB7AD8C4}"/>
          </ac:picMkLst>
        </pc:picChg>
        <pc:cxnChg chg="add del">
          <ac:chgData name="Wolf, Stacey" userId="a3d7962e-5cbb-4522-87a9-83892b7f6ac5" providerId="ADAL" clId="{F70DA6EF-1809-4AAC-9084-597445E02392}" dt="2023-05-11T16:30:15.743" v="29965" actId="26606"/>
          <ac:cxnSpMkLst>
            <pc:docMk/>
            <pc:sldMk cId="3787866824" sldId="351"/>
            <ac:cxnSpMk id="22" creationId="{C8F51B3F-8331-4E4A-AE96-D47B1006EEAD}"/>
          </ac:cxnSpMkLst>
        </pc:cxnChg>
      </pc:sldChg>
      <pc:sldChg chg="addSp delSp modSp add mod modNotesTx">
        <pc:chgData name="Wolf, Stacey" userId="a3d7962e-5cbb-4522-87a9-83892b7f6ac5" providerId="ADAL" clId="{F70DA6EF-1809-4AAC-9084-597445E02392}" dt="2023-05-12T13:10:02.191" v="43627" actId="6549"/>
        <pc:sldMkLst>
          <pc:docMk/>
          <pc:sldMk cId="2921144478" sldId="352"/>
        </pc:sldMkLst>
        <pc:spChg chg="mod">
          <ac:chgData name="Wolf, Stacey" userId="a3d7962e-5cbb-4522-87a9-83892b7f6ac5" providerId="ADAL" clId="{F70DA6EF-1809-4AAC-9084-597445E02392}" dt="2023-04-25T18:18:04.064" v="6585" actId="122"/>
          <ac:spMkLst>
            <pc:docMk/>
            <pc:sldMk cId="2921144478" sldId="352"/>
            <ac:spMk id="8" creationId="{5C758389-4024-8DB1-C5E1-506D45CF988A}"/>
          </ac:spMkLst>
        </pc:spChg>
        <pc:picChg chg="del">
          <ac:chgData name="Wolf, Stacey" userId="a3d7962e-5cbb-4522-87a9-83892b7f6ac5" providerId="ADAL" clId="{F70DA6EF-1809-4AAC-9084-597445E02392}" dt="2023-04-25T17:57:24.930" v="6479" actId="478"/>
          <ac:picMkLst>
            <pc:docMk/>
            <pc:sldMk cId="2921144478" sldId="352"/>
            <ac:picMk id="3" creationId="{E6967E80-9E48-3D4C-7596-CB69BCF6254E}"/>
          </ac:picMkLst>
        </pc:picChg>
        <pc:picChg chg="add mod modCrop">
          <ac:chgData name="Wolf, Stacey" userId="a3d7962e-5cbb-4522-87a9-83892b7f6ac5" providerId="ADAL" clId="{F70DA6EF-1809-4AAC-9084-597445E02392}" dt="2023-04-25T18:09:25.177" v="6506" actId="1076"/>
          <ac:picMkLst>
            <pc:docMk/>
            <pc:sldMk cId="2921144478" sldId="352"/>
            <ac:picMk id="5" creationId="{218757D4-4D92-10F9-0E50-5C4EE2E26670}"/>
          </ac:picMkLst>
        </pc:picChg>
      </pc:sldChg>
      <pc:sldChg chg="addSp delSp modSp add mod modNotesTx">
        <pc:chgData name="Wolf, Stacey" userId="a3d7962e-5cbb-4522-87a9-83892b7f6ac5" providerId="ADAL" clId="{F70DA6EF-1809-4AAC-9084-597445E02392}" dt="2023-05-12T13:14:28.384" v="43704" actId="20577"/>
        <pc:sldMkLst>
          <pc:docMk/>
          <pc:sldMk cId="1941345539" sldId="353"/>
        </pc:sldMkLst>
        <pc:picChg chg="add del mod">
          <ac:chgData name="Wolf, Stacey" userId="a3d7962e-5cbb-4522-87a9-83892b7f6ac5" providerId="ADAL" clId="{F70DA6EF-1809-4AAC-9084-597445E02392}" dt="2023-05-10T15:28:34.319" v="22385" actId="478"/>
          <ac:picMkLst>
            <pc:docMk/>
            <pc:sldMk cId="1941345539" sldId="353"/>
            <ac:picMk id="4" creationId="{29096798-4F83-D115-3A2E-E32EA15D2437}"/>
          </ac:picMkLst>
        </pc:picChg>
        <pc:picChg chg="add del">
          <ac:chgData name="Wolf, Stacey" userId="a3d7962e-5cbb-4522-87a9-83892b7f6ac5" providerId="ADAL" clId="{F70DA6EF-1809-4AAC-9084-597445E02392}" dt="2023-05-10T15:24:04.639" v="22374" actId="478"/>
          <ac:picMkLst>
            <pc:docMk/>
            <pc:sldMk cId="1941345539" sldId="353"/>
            <ac:picMk id="6" creationId="{93982DD5-5084-BDA8-91B6-0F673D5A27F9}"/>
          </ac:picMkLst>
        </pc:picChg>
        <pc:picChg chg="mod ord modCrop">
          <ac:chgData name="Wolf, Stacey" userId="a3d7962e-5cbb-4522-87a9-83892b7f6ac5" providerId="ADAL" clId="{F70DA6EF-1809-4AAC-9084-597445E02392}" dt="2023-05-10T15:29:23.729" v="22394" actId="1076"/>
          <ac:picMkLst>
            <pc:docMk/>
            <pc:sldMk cId="1941345539" sldId="353"/>
            <ac:picMk id="7" creationId="{95EC310F-AC2E-ABF9-2AE1-D6F1492013BA}"/>
          </ac:picMkLst>
        </pc:picChg>
        <pc:picChg chg="add del mod">
          <ac:chgData name="Wolf, Stacey" userId="a3d7962e-5cbb-4522-87a9-83892b7f6ac5" providerId="ADAL" clId="{F70DA6EF-1809-4AAC-9084-597445E02392}" dt="2023-05-10T15:28:17.824" v="22384" actId="478"/>
          <ac:picMkLst>
            <pc:docMk/>
            <pc:sldMk cId="1941345539" sldId="353"/>
            <ac:picMk id="9" creationId="{0871F76C-BA7C-2836-5EEE-4C2A5AC929F7}"/>
          </ac:picMkLst>
        </pc:picChg>
        <pc:picChg chg="add mod">
          <ac:chgData name="Wolf, Stacey" userId="a3d7962e-5cbb-4522-87a9-83892b7f6ac5" providerId="ADAL" clId="{F70DA6EF-1809-4AAC-9084-597445E02392}" dt="2023-05-10T15:29:20.270" v="22393" actId="1076"/>
          <ac:picMkLst>
            <pc:docMk/>
            <pc:sldMk cId="1941345539" sldId="353"/>
            <ac:picMk id="11" creationId="{85E874FF-CF2E-7B82-F9A4-A2273D763D14}"/>
          </ac:picMkLst>
        </pc:picChg>
      </pc:sldChg>
      <pc:sldChg chg="addSp delSp modSp new mod modClrScheme chgLayout modNotesTx">
        <pc:chgData name="Wolf, Stacey" userId="a3d7962e-5cbb-4522-87a9-83892b7f6ac5" providerId="ADAL" clId="{F70DA6EF-1809-4AAC-9084-597445E02392}" dt="2023-05-12T02:26:30.689" v="40955" actId="6549"/>
        <pc:sldMkLst>
          <pc:docMk/>
          <pc:sldMk cId="692888245" sldId="354"/>
        </pc:sldMkLst>
        <pc:spChg chg="mod ord">
          <ac:chgData name="Wolf, Stacey" userId="a3d7962e-5cbb-4522-87a9-83892b7f6ac5" providerId="ADAL" clId="{F70DA6EF-1809-4AAC-9084-597445E02392}" dt="2023-05-08T18:56:32.747" v="7577" actId="403"/>
          <ac:spMkLst>
            <pc:docMk/>
            <pc:sldMk cId="692888245" sldId="354"/>
            <ac:spMk id="2" creationId="{8738C7A3-147E-915A-CC58-882D25ED4FD5}"/>
          </ac:spMkLst>
        </pc:spChg>
        <pc:spChg chg="del">
          <ac:chgData name="Wolf, Stacey" userId="a3d7962e-5cbb-4522-87a9-83892b7f6ac5" providerId="ADAL" clId="{F70DA6EF-1809-4AAC-9084-597445E02392}" dt="2023-05-08T18:54:04.926" v="7259" actId="931"/>
          <ac:spMkLst>
            <pc:docMk/>
            <pc:sldMk cId="692888245" sldId="354"/>
            <ac:spMk id="3" creationId="{CB35CC80-DD2D-0495-D1A7-3D2129265379}"/>
          </ac:spMkLst>
        </pc:spChg>
        <pc:spChg chg="add mod ord">
          <ac:chgData name="Wolf, Stacey" userId="a3d7962e-5cbb-4522-87a9-83892b7f6ac5" providerId="ADAL" clId="{F70DA6EF-1809-4AAC-9084-597445E02392}" dt="2023-05-08T19:23:18.077" v="7688" actId="14100"/>
          <ac:spMkLst>
            <pc:docMk/>
            <pc:sldMk cId="692888245" sldId="354"/>
            <ac:spMk id="6" creationId="{37945B53-8D81-61CE-5471-08EEE925D18D}"/>
          </ac:spMkLst>
        </pc:spChg>
        <pc:spChg chg="add mod ord">
          <ac:chgData name="Wolf, Stacey" userId="a3d7962e-5cbb-4522-87a9-83892b7f6ac5" providerId="ADAL" clId="{F70DA6EF-1809-4AAC-9084-597445E02392}" dt="2023-05-08T18:58:31.652" v="7649" actId="1037"/>
          <ac:spMkLst>
            <pc:docMk/>
            <pc:sldMk cId="692888245" sldId="354"/>
            <ac:spMk id="7" creationId="{542203C3-4F22-7717-B4E2-05AD0BF99776}"/>
          </ac:spMkLst>
        </pc:spChg>
        <pc:picChg chg="add mod ord">
          <ac:chgData name="Wolf, Stacey" userId="a3d7962e-5cbb-4522-87a9-83892b7f6ac5" providerId="ADAL" clId="{F70DA6EF-1809-4AAC-9084-597445E02392}" dt="2023-05-08T18:58:25.046" v="7627" actId="1076"/>
          <ac:picMkLst>
            <pc:docMk/>
            <pc:sldMk cId="692888245" sldId="354"/>
            <ac:picMk id="5" creationId="{48CEAB2C-1D71-CB3D-2012-4C8945953EBF}"/>
          </ac:picMkLst>
        </pc:picChg>
      </pc:sldChg>
      <pc:sldChg chg="modSp new mod modNotesTx">
        <pc:chgData name="Wolf, Stacey" userId="a3d7962e-5cbb-4522-87a9-83892b7f6ac5" providerId="ADAL" clId="{F70DA6EF-1809-4AAC-9084-597445E02392}" dt="2023-05-12T03:19:42.058" v="42207" actId="6549"/>
        <pc:sldMkLst>
          <pc:docMk/>
          <pc:sldMk cId="1109709126" sldId="355"/>
        </pc:sldMkLst>
        <pc:spChg chg="mod">
          <ac:chgData name="Wolf, Stacey" userId="a3d7962e-5cbb-4522-87a9-83892b7f6ac5" providerId="ADAL" clId="{F70DA6EF-1809-4AAC-9084-597445E02392}" dt="2023-05-09T16:43:12.655" v="10301" actId="20577"/>
          <ac:spMkLst>
            <pc:docMk/>
            <pc:sldMk cId="1109709126" sldId="355"/>
            <ac:spMk id="2" creationId="{4C19B028-89D3-7E4E-95E0-845962ACCBD5}"/>
          </ac:spMkLst>
        </pc:spChg>
      </pc:sldChg>
      <pc:sldChg chg="modSp new del mod">
        <pc:chgData name="Wolf, Stacey" userId="a3d7962e-5cbb-4522-87a9-83892b7f6ac5" providerId="ADAL" clId="{F70DA6EF-1809-4AAC-9084-597445E02392}" dt="2023-05-09T20:51:49.143" v="13288" actId="2696"/>
        <pc:sldMkLst>
          <pc:docMk/>
          <pc:sldMk cId="1633785231" sldId="356"/>
        </pc:sldMkLst>
        <pc:spChg chg="mod">
          <ac:chgData name="Wolf, Stacey" userId="a3d7962e-5cbb-4522-87a9-83892b7f6ac5" providerId="ADAL" clId="{F70DA6EF-1809-4AAC-9084-597445E02392}" dt="2023-05-08T16:50:28.069" v="7186" actId="20577"/>
          <ac:spMkLst>
            <pc:docMk/>
            <pc:sldMk cId="1633785231" sldId="356"/>
            <ac:spMk id="3" creationId="{4A0AF0DF-D0D4-6C67-B783-06FE783BC7B9}"/>
          </ac:spMkLst>
        </pc:spChg>
      </pc:sldChg>
      <pc:sldChg chg="addSp delSp modSp new mod setBg modNotesTx">
        <pc:chgData name="Wolf, Stacey" userId="a3d7962e-5cbb-4522-87a9-83892b7f6ac5" providerId="ADAL" clId="{F70DA6EF-1809-4AAC-9084-597445E02392}" dt="2023-05-11T21:04:36.477" v="32840" actId="207"/>
        <pc:sldMkLst>
          <pc:docMk/>
          <pc:sldMk cId="3321012657" sldId="357"/>
        </pc:sldMkLst>
        <pc:spChg chg="mod ord">
          <ac:chgData name="Wolf, Stacey" userId="a3d7962e-5cbb-4522-87a9-83892b7f6ac5" providerId="ADAL" clId="{F70DA6EF-1809-4AAC-9084-597445E02392}" dt="2023-05-09T17:04:27.768" v="10482" actId="1076"/>
          <ac:spMkLst>
            <pc:docMk/>
            <pc:sldMk cId="3321012657" sldId="357"/>
            <ac:spMk id="2" creationId="{6BC91ACA-DB6D-5BBB-6856-8CF0B71323A7}"/>
          </ac:spMkLst>
        </pc:spChg>
        <pc:spChg chg="add mod">
          <ac:chgData name="Wolf, Stacey" userId="a3d7962e-5cbb-4522-87a9-83892b7f6ac5" providerId="ADAL" clId="{F70DA6EF-1809-4AAC-9084-597445E02392}" dt="2023-05-11T21:04:36.477" v="32840" actId="207"/>
          <ac:spMkLst>
            <pc:docMk/>
            <pc:sldMk cId="3321012657" sldId="357"/>
            <ac:spMk id="3" creationId="{85297A49-7D05-DF08-C16A-8DAF2432D224}"/>
          </ac:spMkLst>
        </pc:spChg>
        <pc:spChg chg="del">
          <ac:chgData name="Wolf, Stacey" userId="a3d7962e-5cbb-4522-87a9-83892b7f6ac5" providerId="ADAL" clId="{F70DA6EF-1809-4AAC-9084-597445E02392}" dt="2023-05-08T16:45:18.780" v="7068" actId="22"/>
          <ac:spMkLst>
            <pc:docMk/>
            <pc:sldMk cId="3321012657" sldId="357"/>
            <ac:spMk id="3" creationId="{B8A97263-82C5-500C-45EC-0FA34AC617AE}"/>
          </ac:spMkLst>
        </pc:spChg>
        <pc:spChg chg="add del mod">
          <ac:chgData name="Wolf, Stacey" userId="a3d7962e-5cbb-4522-87a9-83892b7f6ac5" providerId="ADAL" clId="{F70DA6EF-1809-4AAC-9084-597445E02392}" dt="2023-05-09T20:54:57.156" v="13471" actId="478"/>
          <ac:spMkLst>
            <pc:docMk/>
            <pc:sldMk cId="3321012657" sldId="357"/>
            <ac:spMk id="4" creationId="{4B27B5BC-D280-04B9-658F-D8C0F7DF0B61}"/>
          </ac:spMkLst>
        </pc:spChg>
        <pc:spChg chg="add mod">
          <ac:chgData name="Wolf, Stacey" userId="a3d7962e-5cbb-4522-87a9-83892b7f6ac5" providerId="ADAL" clId="{F70DA6EF-1809-4AAC-9084-597445E02392}" dt="2023-05-09T17:04:17.687" v="10480" actId="1076"/>
          <ac:spMkLst>
            <pc:docMk/>
            <pc:sldMk cId="3321012657" sldId="357"/>
            <ac:spMk id="9" creationId="{C72FEA79-B93A-582D-9B4C-6EB559D127D7}"/>
          </ac:spMkLst>
        </pc:spChg>
        <pc:spChg chg="add">
          <ac:chgData name="Wolf, Stacey" userId="a3d7962e-5cbb-4522-87a9-83892b7f6ac5" providerId="ADAL" clId="{F70DA6EF-1809-4AAC-9084-597445E02392}" dt="2023-05-08T16:45:36.465" v="7070" actId="26606"/>
          <ac:spMkLst>
            <pc:docMk/>
            <pc:sldMk cId="3321012657" sldId="357"/>
            <ac:spMk id="12" creationId="{04812C46-200A-4DEB-A05E-3ED6C68C2387}"/>
          </ac:spMkLst>
        </pc:spChg>
        <pc:spChg chg="add">
          <ac:chgData name="Wolf, Stacey" userId="a3d7962e-5cbb-4522-87a9-83892b7f6ac5" providerId="ADAL" clId="{F70DA6EF-1809-4AAC-9084-597445E02392}" dt="2023-05-08T16:45:36.465" v="7070" actId="26606"/>
          <ac:spMkLst>
            <pc:docMk/>
            <pc:sldMk cId="3321012657" sldId="357"/>
            <ac:spMk id="14" creationId="{D1EA859B-E555-4109-94F3-6700E046E008}"/>
          </ac:spMkLst>
        </pc:spChg>
        <pc:picChg chg="add mod ord modCrop">
          <ac:chgData name="Wolf, Stacey" userId="a3d7962e-5cbb-4522-87a9-83892b7f6ac5" providerId="ADAL" clId="{F70DA6EF-1809-4AAC-9084-597445E02392}" dt="2023-05-11T21:04:12.724" v="32835" actId="14100"/>
          <ac:picMkLst>
            <pc:docMk/>
            <pc:sldMk cId="3321012657" sldId="357"/>
            <ac:picMk id="5" creationId="{E3CA2C74-F8AA-F58C-26C3-E460AB17B3FB}"/>
          </ac:picMkLst>
        </pc:picChg>
      </pc:sldChg>
      <pc:sldChg chg="addSp delSp modSp new mod setBg modNotesTx">
        <pc:chgData name="Wolf, Stacey" userId="a3d7962e-5cbb-4522-87a9-83892b7f6ac5" providerId="ADAL" clId="{F70DA6EF-1809-4AAC-9084-597445E02392}" dt="2023-05-11T21:06:25.698" v="32846" actId="14100"/>
        <pc:sldMkLst>
          <pc:docMk/>
          <pc:sldMk cId="1623911474" sldId="358"/>
        </pc:sldMkLst>
        <pc:spChg chg="add mod">
          <ac:chgData name="Wolf, Stacey" userId="a3d7962e-5cbb-4522-87a9-83892b7f6ac5" providerId="ADAL" clId="{F70DA6EF-1809-4AAC-9084-597445E02392}" dt="2023-05-11T21:06:25.698" v="32846" actId="14100"/>
          <ac:spMkLst>
            <pc:docMk/>
            <pc:sldMk cId="1623911474" sldId="358"/>
            <ac:spMk id="2" creationId="{587ECCA2-DE00-785F-CAB8-2801FB001E35}"/>
          </ac:spMkLst>
        </pc:spChg>
        <pc:spChg chg="del">
          <ac:chgData name="Wolf, Stacey" userId="a3d7962e-5cbb-4522-87a9-83892b7f6ac5" providerId="ADAL" clId="{F70DA6EF-1809-4AAC-9084-597445E02392}" dt="2023-05-09T17:32:39.853" v="10491" actId="26606"/>
          <ac:spMkLst>
            <pc:docMk/>
            <pc:sldMk cId="1623911474" sldId="358"/>
            <ac:spMk id="2" creationId="{7138DFCB-7754-A463-217C-9233FBB22A8B}"/>
          </ac:spMkLst>
        </pc:spChg>
        <pc:spChg chg="del">
          <ac:chgData name="Wolf, Stacey" userId="a3d7962e-5cbb-4522-87a9-83892b7f6ac5" providerId="ADAL" clId="{F70DA6EF-1809-4AAC-9084-597445E02392}" dt="2023-05-09T17:32:39.853" v="10491" actId="26606"/>
          <ac:spMkLst>
            <pc:docMk/>
            <pc:sldMk cId="1623911474" sldId="358"/>
            <ac:spMk id="3" creationId="{D3D15101-B04E-A86B-1779-C3734EFEF8A6}"/>
          </ac:spMkLst>
        </pc:spChg>
        <pc:spChg chg="add">
          <ac:chgData name="Wolf, Stacey" userId="a3d7962e-5cbb-4522-87a9-83892b7f6ac5" providerId="ADAL" clId="{F70DA6EF-1809-4AAC-9084-597445E02392}" dt="2023-05-09T17:32:39.853" v="10491" actId="26606"/>
          <ac:spMkLst>
            <pc:docMk/>
            <pc:sldMk cId="1623911474" sldId="358"/>
            <ac:spMk id="10" creationId="{42A4FC2C-047E-45A5-965D-8E1E3BF09BC6}"/>
          </ac:spMkLst>
        </pc:spChg>
        <pc:picChg chg="add mod">
          <ac:chgData name="Wolf, Stacey" userId="a3d7962e-5cbb-4522-87a9-83892b7f6ac5" providerId="ADAL" clId="{F70DA6EF-1809-4AAC-9084-597445E02392}" dt="2023-05-09T17:32:39.853" v="10491" actId="26606"/>
          <ac:picMkLst>
            <pc:docMk/>
            <pc:sldMk cId="1623911474" sldId="358"/>
            <ac:picMk id="5" creationId="{488E024F-677E-54B0-EDDC-A275503B8417}"/>
          </ac:picMkLst>
        </pc:picChg>
        <pc:picChg chg="add del">
          <ac:chgData name="Wolf, Stacey" userId="a3d7962e-5cbb-4522-87a9-83892b7f6ac5" providerId="ADAL" clId="{F70DA6EF-1809-4AAC-9084-597445E02392}" dt="2023-05-08T16:48:20.400" v="7119" actId="478"/>
          <ac:picMkLst>
            <pc:docMk/>
            <pc:sldMk cId="1623911474" sldId="358"/>
            <ac:picMk id="7" creationId="{B0654027-6A15-0F30-2369-2DDF038E78AC}"/>
          </ac:picMkLst>
        </pc:picChg>
        <pc:picChg chg="add del">
          <ac:chgData name="Wolf, Stacey" userId="a3d7962e-5cbb-4522-87a9-83892b7f6ac5" providerId="ADAL" clId="{F70DA6EF-1809-4AAC-9084-597445E02392}" dt="2023-05-08T16:48:44.328" v="7122" actId="478"/>
          <ac:picMkLst>
            <pc:docMk/>
            <pc:sldMk cId="1623911474" sldId="358"/>
            <ac:picMk id="9" creationId="{F5640998-E9DC-F904-9B15-19ECC61B8BE5}"/>
          </ac:picMkLst>
        </pc:picChg>
        <pc:picChg chg="add del ord">
          <ac:chgData name="Wolf, Stacey" userId="a3d7962e-5cbb-4522-87a9-83892b7f6ac5" providerId="ADAL" clId="{F70DA6EF-1809-4AAC-9084-597445E02392}" dt="2023-05-09T17:05:35.178" v="10489" actId="478"/>
          <ac:picMkLst>
            <pc:docMk/>
            <pc:sldMk cId="1623911474" sldId="358"/>
            <ac:picMk id="11" creationId="{85E04910-5E52-6968-9EE1-7C37AC7F3468}"/>
          </ac:picMkLst>
        </pc:picChg>
        <pc:picChg chg="add del">
          <ac:chgData name="Wolf, Stacey" userId="a3d7962e-5cbb-4522-87a9-83892b7f6ac5" providerId="ADAL" clId="{F70DA6EF-1809-4AAC-9084-597445E02392}" dt="2023-05-09T17:05:22.664" v="10487" actId="478"/>
          <ac:picMkLst>
            <pc:docMk/>
            <pc:sldMk cId="1623911474" sldId="358"/>
            <ac:picMk id="13" creationId="{A20CA398-B427-7FC4-E5D1-97111EDDCE1F}"/>
          </ac:picMkLst>
        </pc:picChg>
        <pc:picChg chg="add del mod">
          <ac:chgData name="Wolf, Stacey" userId="a3d7962e-5cbb-4522-87a9-83892b7f6ac5" providerId="ADAL" clId="{F70DA6EF-1809-4AAC-9084-597445E02392}" dt="2023-05-09T17:05:12.814" v="10485" actId="478"/>
          <ac:picMkLst>
            <pc:docMk/>
            <pc:sldMk cId="1623911474" sldId="358"/>
            <ac:picMk id="15" creationId="{925655C4-B37B-8C96-B8D5-7AF48A8E6D23}"/>
          </ac:picMkLst>
        </pc:picChg>
      </pc:sldChg>
      <pc:sldChg chg="addSp delSp modSp new mod setBg modNotesTx">
        <pc:chgData name="Wolf, Stacey" userId="a3d7962e-5cbb-4522-87a9-83892b7f6ac5" providerId="ADAL" clId="{F70DA6EF-1809-4AAC-9084-597445E02392}" dt="2023-05-12T03:21:58.297" v="42225" actId="20577"/>
        <pc:sldMkLst>
          <pc:docMk/>
          <pc:sldMk cId="2568787733" sldId="359"/>
        </pc:sldMkLst>
        <pc:spChg chg="add mod">
          <ac:chgData name="Wolf, Stacey" userId="a3d7962e-5cbb-4522-87a9-83892b7f6ac5" providerId="ADAL" clId="{F70DA6EF-1809-4AAC-9084-597445E02392}" dt="2023-05-11T21:09:42.239" v="33154" actId="1035"/>
          <ac:spMkLst>
            <pc:docMk/>
            <pc:sldMk cId="2568787733" sldId="359"/>
            <ac:spMk id="2" creationId="{E767F527-B730-484D-6478-F55A744CE4F9}"/>
          </ac:spMkLst>
        </pc:spChg>
        <pc:spChg chg="del">
          <ac:chgData name="Wolf, Stacey" userId="a3d7962e-5cbb-4522-87a9-83892b7f6ac5" providerId="ADAL" clId="{F70DA6EF-1809-4AAC-9084-597445E02392}" dt="2023-05-09T18:11:00.516" v="10539" actId="26606"/>
          <ac:spMkLst>
            <pc:docMk/>
            <pc:sldMk cId="2568787733" sldId="359"/>
            <ac:spMk id="2" creationId="{F92DD24A-6165-09D9-D711-6F6140F93471}"/>
          </ac:spMkLst>
        </pc:spChg>
        <pc:spChg chg="del">
          <ac:chgData name="Wolf, Stacey" userId="a3d7962e-5cbb-4522-87a9-83892b7f6ac5" providerId="ADAL" clId="{F70DA6EF-1809-4AAC-9084-597445E02392}" dt="2023-05-08T16:50:40.538" v="7187" actId="22"/>
          <ac:spMkLst>
            <pc:docMk/>
            <pc:sldMk cId="2568787733" sldId="359"/>
            <ac:spMk id="3" creationId="{32F8F650-D643-460D-BDD9-3548E93FB71C}"/>
          </ac:spMkLst>
        </pc:spChg>
        <pc:spChg chg="add del mod">
          <ac:chgData name="Wolf, Stacey" userId="a3d7962e-5cbb-4522-87a9-83892b7f6ac5" providerId="ADAL" clId="{F70DA6EF-1809-4AAC-9084-597445E02392}" dt="2023-05-09T18:11:00.516" v="10539" actId="26606"/>
          <ac:spMkLst>
            <pc:docMk/>
            <pc:sldMk cId="2568787733" sldId="359"/>
            <ac:spMk id="4" creationId="{6AE2487C-8C24-9D64-3F91-5DF90A2BCE9E}"/>
          </ac:spMkLst>
        </pc:spChg>
        <pc:spChg chg="add">
          <ac:chgData name="Wolf, Stacey" userId="a3d7962e-5cbb-4522-87a9-83892b7f6ac5" providerId="ADAL" clId="{F70DA6EF-1809-4AAC-9084-597445E02392}" dt="2023-05-09T18:11:00.516" v="10539" actId="26606"/>
          <ac:spMkLst>
            <pc:docMk/>
            <pc:sldMk cId="2568787733" sldId="359"/>
            <ac:spMk id="12" creationId="{42A4FC2C-047E-45A5-965D-8E1E3BF09BC6}"/>
          </ac:spMkLst>
        </pc:spChg>
        <pc:picChg chg="add del mod ord">
          <ac:chgData name="Wolf, Stacey" userId="a3d7962e-5cbb-4522-87a9-83892b7f6ac5" providerId="ADAL" clId="{F70DA6EF-1809-4AAC-9084-597445E02392}" dt="2023-05-09T18:10:55.021" v="10537" actId="478"/>
          <ac:picMkLst>
            <pc:docMk/>
            <pc:sldMk cId="2568787733" sldId="359"/>
            <ac:picMk id="5" creationId="{01B11425-CF73-C708-5213-8B46D45AA2A2}"/>
          </ac:picMkLst>
        </pc:picChg>
        <pc:picChg chg="add mod">
          <ac:chgData name="Wolf, Stacey" userId="a3d7962e-5cbb-4522-87a9-83892b7f6ac5" providerId="ADAL" clId="{F70DA6EF-1809-4AAC-9084-597445E02392}" dt="2023-05-09T18:11:00.516" v="10539" actId="26606"/>
          <ac:picMkLst>
            <pc:docMk/>
            <pc:sldMk cId="2568787733" sldId="359"/>
            <ac:picMk id="7" creationId="{2666D647-0B17-8E5F-A88D-934A055A7C95}"/>
          </ac:picMkLst>
        </pc:picChg>
        <pc:picChg chg="add del">
          <ac:chgData name="Wolf, Stacey" userId="a3d7962e-5cbb-4522-87a9-83892b7f6ac5" providerId="ADAL" clId="{F70DA6EF-1809-4AAC-9084-597445E02392}" dt="2023-05-08T16:50:59.708" v="7189" actId="22"/>
          <ac:picMkLst>
            <pc:docMk/>
            <pc:sldMk cId="2568787733" sldId="359"/>
            <ac:picMk id="7" creationId="{9DD2DE32-D06C-D275-4B98-770085967A91}"/>
          </ac:picMkLst>
        </pc:picChg>
        <pc:picChg chg="add del">
          <ac:chgData name="Wolf, Stacey" userId="a3d7962e-5cbb-4522-87a9-83892b7f6ac5" providerId="ADAL" clId="{F70DA6EF-1809-4AAC-9084-597445E02392}" dt="2023-05-09T18:08:50.436" v="10535" actId="478"/>
          <ac:picMkLst>
            <pc:docMk/>
            <pc:sldMk cId="2568787733" sldId="359"/>
            <ac:picMk id="9" creationId="{97DEEF05-1807-9BAF-22C4-E9FBB2E102B8}"/>
          </ac:picMkLst>
        </pc:picChg>
      </pc:sldChg>
      <pc:sldChg chg="addSp delSp modSp new mod setBg modNotesTx">
        <pc:chgData name="Wolf, Stacey" userId="a3d7962e-5cbb-4522-87a9-83892b7f6ac5" providerId="ADAL" clId="{F70DA6EF-1809-4AAC-9084-597445E02392}" dt="2023-05-11T23:54:50.276" v="35076" actId="2711"/>
        <pc:sldMkLst>
          <pc:docMk/>
          <pc:sldMk cId="3416139613" sldId="360"/>
        </pc:sldMkLst>
        <pc:spChg chg="del">
          <ac:chgData name="Wolf, Stacey" userId="a3d7962e-5cbb-4522-87a9-83892b7f6ac5" providerId="ADAL" clId="{F70DA6EF-1809-4AAC-9084-597445E02392}" dt="2023-05-09T18:12:54.260" v="10544" actId="26606"/>
          <ac:spMkLst>
            <pc:docMk/>
            <pc:sldMk cId="3416139613" sldId="360"/>
            <ac:spMk id="2" creationId="{21CEB46F-64C5-A760-7DB8-FCE0F2CA0B20}"/>
          </ac:spMkLst>
        </pc:spChg>
        <pc:spChg chg="del">
          <ac:chgData name="Wolf, Stacey" userId="a3d7962e-5cbb-4522-87a9-83892b7f6ac5" providerId="ADAL" clId="{F70DA6EF-1809-4AAC-9084-597445E02392}" dt="2023-05-08T16:51:55.639" v="7192" actId="22"/>
          <ac:spMkLst>
            <pc:docMk/>
            <pc:sldMk cId="3416139613" sldId="360"/>
            <ac:spMk id="3" creationId="{F88B7843-A15B-9DA4-6448-B582E482F6C9}"/>
          </ac:spMkLst>
        </pc:spChg>
        <pc:spChg chg="add">
          <ac:chgData name="Wolf, Stacey" userId="a3d7962e-5cbb-4522-87a9-83892b7f6ac5" providerId="ADAL" clId="{F70DA6EF-1809-4AAC-9084-597445E02392}" dt="2023-05-09T18:12:54.260" v="10544" actId="26606"/>
          <ac:spMkLst>
            <pc:docMk/>
            <pc:sldMk cId="3416139613" sldId="360"/>
            <ac:spMk id="10" creationId="{42A4FC2C-047E-45A5-965D-8E1E3BF09BC6}"/>
          </ac:spMkLst>
        </pc:spChg>
        <pc:picChg chg="add mod ord">
          <ac:chgData name="Wolf, Stacey" userId="a3d7962e-5cbb-4522-87a9-83892b7f6ac5" providerId="ADAL" clId="{F70DA6EF-1809-4AAC-9084-597445E02392}" dt="2023-05-09T18:12:54.260" v="10544" actId="26606"/>
          <ac:picMkLst>
            <pc:docMk/>
            <pc:sldMk cId="3416139613" sldId="360"/>
            <ac:picMk id="5" creationId="{A0071BD1-ACC8-30AE-EE13-F673E616DE0C}"/>
          </ac:picMkLst>
        </pc:picChg>
      </pc:sldChg>
      <pc:sldChg chg="addSp delSp modSp new mod setBg modNotesTx">
        <pc:chgData name="Wolf, Stacey" userId="a3d7962e-5cbb-4522-87a9-83892b7f6ac5" providerId="ADAL" clId="{F70DA6EF-1809-4AAC-9084-597445E02392}" dt="2023-05-11T21:19:18.390" v="33551"/>
        <pc:sldMkLst>
          <pc:docMk/>
          <pc:sldMk cId="1930484317" sldId="361"/>
        </pc:sldMkLst>
        <pc:spChg chg="del">
          <ac:chgData name="Wolf, Stacey" userId="a3d7962e-5cbb-4522-87a9-83892b7f6ac5" providerId="ADAL" clId="{F70DA6EF-1809-4AAC-9084-597445E02392}" dt="2023-05-09T18:13:31.914" v="10550" actId="26606"/>
          <ac:spMkLst>
            <pc:docMk/>
            <pc:sldMk cId="1930484317" sldId="361"/>
            <ac:spMk id="2" creationId="{0A5450AE-A9C3-9775-D6FA-22A3054C9D82}"/>
          </ac:spMkLst>
        </pc:spChg>
        <pc:spChg chg="del">
          <ac:chgData name="Wolf, Stacey" userId="a3d7962e-5cbb-4522-87a9-83892b7f6ac5" providerId="ADAL" clId="{F70DA6EF-1809-4AAC-9084-597445E02392}" dt="2023-05-09T18:13:31.914" v="10550" actId="26606"/>
          <ac:spMkLst>
            <pc:docMk/>
            <pc:sldMk cId="1930484317" sldId="361"/>
            <ac:spMk id="3" creationId="{796ED4CD-1344-B23E-8CEB-D64AA3A80197}"/>
          </ac:spMkLst>
        </pc:spChg>
        <pc:spChg chg="add">
          <ac:chgData name="Wolf, Stacey" userId="a3d7962e-5cbb-4522-87a9-83892b7f6ac5" providerId="ADAL" clId="{F70DA6EF-1809-4AAC-9084-597445E02392}" dt="2023-05-09T18:13:31.914" v="10550" actId="26606"/>
          <ac:spMkLst>
            <pc:docMk/>
            <pc:sldMk cId="1930484317" sldId="361"/>
            <ac:spMk id="10" creationId="{42A4FC2C-047E-45A5-965D-8E1E3BF09BC6}"/>
          </ac:spMkLst>
        </pc:spChg>
        <pc:picChg chg="add mod">
          <ac:chgData name="Wolf, Stacey" userId="a3d7962e-5cbb-4522-87a9-83892b7f6ac5" providerId="ADAL" clId="{F70DA6EF-1809-4AAC-9084-597445E02392}" dt="2023-05-09T18:13:31.914" v="10550" actId="26606"/>
          <ac:picMkLst>
            <pc:docMk/>
            <pc:sldMk cId="1930484317" sldId="361"/>
            <ac:picMk id="5" creationId="{2014AB01-AC20-57C9-CBBC-0B3B71F3F2A3}"/>
          </ac:picMkLst>
        </pc:picChg>
        <pc:picChg chg="add del">
          <ac:chgData name="Wolf, Stacey" userId="a3d7962e-5cbb-4522-87a9-83892b7f6ac5" providerId="ADAL" clId="{F70DA6EF-1809-4AAC-9084-597445E02392}" dt="2023-05-09T18:13:27.653" v="10548" actId="478"/>
          <ac:picMkLst>
            <pc:docMk/>
            <pc:sldMk cId="1930484317" sldId="361"/>
            <ac:picMk id="7" creationId="{8D4A0EFE-F36D-4E1B-99D9-C1C5B7D80F75}"/>
          </ac:picMkLst>
        </pc:picChg>
        <pc:picChg chg="add del">
          <ac:chgData name="Wolf, Stacey" userId="a3d7962e-5cbb-4522-87a9-83892b7f6ac5" providerId="ADAL" clId="{F70DA6EF-1809-4AAC-9084-597445E02392}" dt="2023-05-09T18:13:15.155" v="10546" actId="478"/>
          <ac:picMkLst>
            <pc:docMk/>
            <pc:sldMk cId="1930484317" sldId="361"/>
            <ac:picMk id="9" creationId="{7A24F692-AF7E-87B2-1BEC-72F67ED8C6CE}"/>
          </ac:picMkLst>
        </pc:picChg>
      </pc:sldChg>
      <pc:sldChg chg="addSp delSp modSp add mod setBg modNotesTx">
        <pc:chgData name="Wolf, Stacey" userId="a3d7962e-5cbb-4522-87a9-83892b7f6ac5" providerId="ADAL" clId="{F70DA6EF-1809-4AAC-9084-597445E02392}" dt="2023-05-11T15:33:56.821" v="28751" actId="403"/>
        <pc:sldMkLst>
          <pc:docMk/>
          <pc:sldMk cId="1143229136" sldId="362"/>
        </pc:sldMkLst>
        <pc:spChg chg="del">
          <ac:chgData name="Wolf, Stacey" userId="a3d7962e-5cbb-4522-87a9-83892b7f6ac5" providerId="ADAL" clId="{F70DA6EF-1809-4AAC-9084-597445E02392}" dt="2023-05-09T17:41:26.247" v="10505" actId="26606"/>
          <ac:spMkLst>
            <pc:docMk/>
            <pc:sldMk cId="1143229136" sldId="362"/>
            <ac:spMk id="2" creationId="{7138DFCB-7754-A463-217C-9233FBB22A8B}"/>
          </ac:spMkLst>
        </pc:spChg>
        <pc:spChg chg="del">
          <ac:chgData name="Wolf, Stacey" userId="a3d7962e-5cbb-4522-87a9-83892b7f6ac5" providerId="ADAL" clId="{F70DA6EF-1809-4AAC-9084-597445E02392}" dt="2023-05-09T17:41:26.247" v="10505" actId="26606"/>
          <ac:spMkLst>
            <pc:docMk/>
            <pc:sldMk cId="1143229136" sldId="362"/>
            <ac:spMk id="3" creationId="{D3D15101-B04E-A86B-1779-C3734EFEF8A6}"/>
          </ac:spMkLst>
        </pc:spChg>
        <pc:spChg chg="add mod">
          <ac:chgData name="Wolf, Stacey" userId="a3d7962e-5cbb-4522-87a9-83892b7f6ac5" providerId="ADAL" clId="{F70DA6EF-1809-4AAC-9084-597445E02392}" dt="2023-05-09T17:46:30.391" v="10533" actId="1076"/>
          <ac:spMkLst>
            <pc:docMk/>
            <pc:sldMk cId="1143229136" sldId="362"/>
            <ac:spMk id="4" creationId="{4A3FC5E7-818E-F20D-849D-702CD8A27867}"/>
          </ac:spMkLst>
        </pc:spChg>
        <pc:spChg chg="add">
          <ac:chgData name="Wolf, Stacey" userId="a3d7962e-5cbb-4522-87a9-83892b7f6ac5" providerId="ADAL" clId="{F70DA6EF-1809-4AAC-9084-597445E02392}" dt="2023-05-09T17:41:26.247" v="10505" actId="26606"/>
          <ac:spMkLst>
            <pc:docMk/>
            <pc:sldMk cId="1143229136" sldId="362"/>
            <ac:spMk id="20" creationId="{42A4FC2C-047E-45A5-965D-8E1E3BF09BC6}"/>
          </ac:spMkLst>
        </pc:spChg>
        <pc:picChg chg="del">
          <ac:chgData name="Wolf, Stacey" userId="a3d7962e-5cbb-4522-87a9-83892b7f6ac5" providerId="ADAL" clId="{F70DA6EF-1809-4AAC-9084-597445E02392}" dt="2023-05-09T17:41:24.215" v="10503" actId="478"/>
          <ac:picMkLst>
            <pc:docMk/>
            <pc:sldMk cId="1143229136" sldId="362"/>
            <ac:picMk id="5" creationId="{488E024F-677E-54B0-EDDC-A275503B8417}"/>
          </ac:picMkLst>
        </pc:picChg>
        <pc:picChg chg="del">
          <ac:chgData name="Wolf, Stacey" userId="a3d7962e-5cbb-4522-87a9-83892b7f6ac5" providerId="ADAL" clId="{F70DA6EF-1809-4AAC-9084-597445E02392}" dt="2023-05-09T17:41:23.682" v="10502" actId="478"/>
          <ac:picMkLst>
            <pc:docMk/>
            <pc:sldMk cId="1143229136" sldId="362"/>
            <ac:picMk id="11" creationId="{85E04910-5E52-6968-9EE1-7C37AC7F3468}"/>
          </ac:picMkLst>
        </pc:picChg>
        <pc:picChg chg="del">
          <ac:chgData name="Wolf, Stacey" userId="a3d7962e-5cbb-4522-87a9-83892b7f6ac5" providerId="ADAL" clId="{F70DA6EF-1809-4AAC-9084-597445E02392}" dt="2023-05-09T17:41:23.059" v="10501" actId="478"/>
          <ac:picMkLst>
            <pc:docMk/>
            <pc:sldMk cId="1143229136" sldId="362"/>
            <ac:picMk id="13" creationId="{A20CA398-B427-7FC4-E5D1-97111EDDCE1F}"/>
          </ac:picMkLst>
        </pc:picChg>
        <pc:picChg chg="mod modCrop">
          <ac:chgData name="Wolf, Stacey" userId="a3d7962e-5cbb-4522-87a9-83892b7f6ac5" providerId="ADAL" clId="{F70DA6EF-1809-4AAC-9084-597445E02392}" dt="2023-05-09T17:46:25.189" v="10532" actId="18131"/>
          <ac:picMkLst>
            <pc:docMk/>
            <pc:sldMk cId="1143229136" sldId="362"/>
            <ac:picMk id="15" creationId="{925655C4-B37B-8C96-B8D5-7AF48A8E6D23}"/>
          </ac:picMkLst>
        </pc:picChg>
      </pc:sldChg>
      <pc:sldChg chg="delSp add del mod">
        <pc:chgData name="Wolf, Stacey" userId="a3d7962e-5cbb-4522-87a9-83892b7f6ac5" providerId="ADAL" clId="{F70DA6EF-1809-4AAC-9084-597445E02392}" dt="2023-05-09T17:40:12.730" v="10499" actId="2696"/>
        <pc:sldMkLst>
          <pc:docMk/>
          <pc:sldMk cId="3822196819" sldId="363"/>
        </pc:sldMkLst>
        <pc:picChg chg="del">
          <ac:chgData name="Wolf, Stacey" userId="a3d7962e-5cbb-4522-87a9-83892b7f6ac5" providerId="ADAL" clId="{F70DA6EF-1809-4AAC-9084-597445E02392}" dt="2023-05-09T17:40:06.850" v="10497" actId="21"/>
          <ac:picMkLst>
            <pc:docMk/>
            <pc:sldMk cId="3822196819" sldId="363"/>
            <ac:picMk id="13" creationId="{A20CA398-B427-7FC4-E5D1-97111EDDCE1F}"/>
          </ac:picMkLst>
        </pc:picChg>
      </pc:sldChg>
      <pc:sldChg chg="delSp add del mod">
        <pc:chgData name="Wolf, Stacey" userId="a3d7962e-5cbb-4522-87a9-83892b7f6ac5" providerId="ADAL" clId="{F70DA6EF-1809-4AAC-9084-597445E02392}" dt="2023-05-09T17:39:41.038" v="10495" actId="2696"/>
        <pc:sldMkLst>
          <pc:docMk/>
          <pc:sldMk cId="3895301245" sldId="364"/>
        </pc:sldMkLst>
        <pc:picChg chg="del">
          <ac:chgData name="Wolf, Stacey" userId="a3d7962e-5cbb-4522-87a9-83892b7f6ac5" providerId="ADAL" clId="{F70DA6EF-1809-4AAC-9084-597445E02392}" dt="2023-05-09T17:39:33.064" v="10493" actId="21"/>
          <ac:picMkLst>
            <pc:docMk/>
            <pc:sldMk cId="3895301245" sldId="364"/>
            <ac:picMk id="11" creationId="{85E04910-5E52-6968-9EE1-7C37AC7F3468}"/>
          </ac:picMkLst>
        </pc:picChg>
      </pc:sldChg>
      <pc:sldChg chg="addSp modSp add mod modNotesTx">
        <pc:chgData name="Wolf, Stacey" userId="a3d7962e-5cbb-4522-87a9-83892b7f6ac5" providerId="ADAL" clId="{F70DA6EF-1809-4AAC-9084-597445E02392}" dt="2023-05-11T15:33:37.087" v="28748" actId="403"/>
        <pc:sldMkLst>
          <pc:docMk/>
          <pc:sldMk cId="2727753804" sldId="365"/>
        </pc:sldMkLst>
        <pc:picChg chg="add mod">
          <ac:chgData name="Wolf, Stacey" userId="a3d7962e-5cbb-4522-87a9-83892b7f6ac5" providerId="ADAL" clId="{F70DA6EF-1809-4AAC-9084-597445E02392}" dt="2023-05-09T17:42:22.702" v="10509" actId="1076"/>
          <ac:picMkLst>
            <pc:docMk/>
            <pc:sldMk cId="2727753804" sldId="365"/>
            <ac:picMk id="2" creationId="{E47295B7-E508-80CE-E99A-D62E800AA202}"/>
          </ac:picMkLst>
        </pc:picChg>
      </pc:sldChg>
      <pc:sldChg chg="addSp modSp add mod modNotesTx">
        <pc:chgData name="Wolf, Stacey" userId="a3d7962e-5cbb-4522-87a9-83892b7f6ac5" providerId="ADAL" clId="{F70DA6EF-1809-4AAC-9084-597445E02392}" dt="2023-05-12T03:21:05.532" v="42217" actId="6549"/>
        <pc:sldMkLst>
          <pc:docMk/>
          <pc:sldMk cId="791877727" sldId="366"/>
        </pc:sldMkLst>
        <pc:picChg chg="add mod">
          <ac:chgData name="Wolf, Stacey" userId="a3d7962e-5cbb-4522-87a9-83892b7f6ac5" providerId="ADAL" clId="{F70DA6EF-1809-4AAC-9084-597445E02392}" dt="2023-05-09T17:42:39.400" v="10510" actId="1076"/>
          <ac:picMkLst>
            <pc:docMk/>
            <pc:sldMk cId="791877727" sldId="366"/>
            <ac:picMk id="3" creationId="{BB25144E-7ECA-A34A-0B69-75C4F2684CBC}"/>
          </ac:picMkLst>
        </pc:picChg>
      </pc:sldChg>
      <pc:sldChg chg="addSp delSp modSp add mod setBg modNotesTx">
        <pc:chgData name="Wolf, Stacey" userId="a3d7962e-5cbb-4522-87a9-83892b7f6ac5" providerId="ADAL" clId="{F70DA6EF-1809-4AAC-9084-597445E02392}" dt="2023-05-11T15:34:17.847" v="28755" actId="403"/>
        <pc:sldMkLst>
          <pc:docMk/>
          <pc:sldMk cId="3907274115" sldId="367"/>
        </pc:sldMkLst>
        <pc:spChg chg="del">
          <ac:chgData name="Wolf, Stacey" userId="a3d7962e-5cbb-4522-87a9-83892b7f6ac5" providerId="ADAL" clId="{F70DA6EF-1809-4AAC-9084-597445E02392}" dt="2023-05-09T18:12:00.624" v="10542" actId="26606"/>
          <ac:spMkLst>
            <pc:docMk/>
            <pc:sldMk cId="3907274115" sldId="367"/>
            <ac:spMk id="2" creationId="{F92DD24A-6165-09D9-D711-6F6140F93471}"/>
          </ac:spMkLst>
        </pc:spChg>
        <pc:spChg chg="add del mod">
          <ac:chgData name="Wolf, Stacey" userId="a3d7962e-5cbb-4522-87a9-83892b7f6ac5" providerId="ADAL" clId="{F70DA6EF-1809-4AAC-9084-597445E02392}" dt="2023-05-09T18:12:00.624" v="10542" actId="26606"/>
          <ac:spMkLst>
            <pc:docMk/>
            <pc:sldMk cId="3907274115" sldId="367"/>
            <ac:spMk id="4" creationId="{E1426772-8E35-1B55-CED8-243AA8A88A10}"/>
          </ac:spMkLst>
        </pc:spChg>
        <pc:spChg chg="add">
          <ac:chgData name="Wolf, Stacey" userId="a3d7962e-5cbb-4522-87a9-83892b7f6ac5" providerId="ADAL" clId="{F70DA6EF-1809-4AAC-9084-597445E02392}" dt="2023-05-09T18:12:00.624" v="10542" actId="26606"/>
          <ac:spMkLst>
            <pc:docMk/>
            <pc:sldMk cId="3907274115" sldId="367"/>
            <ac:spMk id="14" creationId="{42A4FC2C-047E-45A5-965D-8E1E3BF09BC6}"/>
          </ac:spMkLst>
        </pc:spChg>
        <pc:picChg chg="del">
          <ac:chgData name="Wolf, Stacey" userId="a3d7962e-5cbb-4522-87a9-83892b7f6ac5" providerId="ADAL" clId="{F70DA6EF-1809-4AAC-9084-597445E02392}" dt="2023-05-09T18:11:56.278" v="10541" actId="478"/>
          <ac:picMkLst>
            <pc:docMk/>
            <pc:sldMk cId="3907274115" sldId="367"/>
            <ac:picMk id="5" creationId="{01B11425-CF73-C708-5213-8B46D45AA2A2}"/>
          </ac:picMkLst>
        </pc:picChg>
        <pc:picChg chg="mod modCrop">
          <ac:chgData name="Wolf, Stacey" userId="a3d7962e-5cbb-4522-87a9-83892b7f6ac5" providerId="ADAL" clId="{F70DA6EF-1809-4AAC-9084-597445E02392}" dt="2023-05-09T18:12:18.913" v="10543" actId="18131"/>
          <ac:picMkLst>
            <pc:docMk/>
            <pc:sldMk cId="3907274115" sldId="367"/>
            <ac:picMk id="9" creationId="{97DEEF05-1807-9BAF-22C4-E9FBB2E102B8}"/>
          </ac:picMkLst>
        </pc:picChg>
      </pc:sldChg>
      <pc:sldChg chg="addSp delSp modSp add mod setBg modNotesTx">
        <pc:chgData name="Wolf, Stacey" userId="a3d7962e-5cbb-4522-87a9-83892b7f6ac5" providerId="ADAL" clId="{F70DA6EF-1809-4AAC-9084-597445E02392}" dt="2023-05-11T21:24:01.483" v="34139" actId="20577"/>
        <pc:sldMkLst>
          <pc:docMk/>
          <pc:sldMk cId="2202621018" sldId="368"/>
        </pc:sldMkLst>
        <pc:spChg chg="del">
          <ac:chgData name="Wolf, Stacey" userId="a3d7962e-5cbb-4522-87a9-83892b7f6ac5" providerId="ADAL" clId="{F70DA6EF-1809-4AAC-9084-597445E02392}" dt="2023-05-09T18:14:43.085" v="10562" actId="26606"/>
          <ac:spMkLst>
            <pc:docMk/>
            <pc:sldMk cId="2202621018" sldId="368"/>
            <ac:spMk id="2" creationId="{0A5450AE-A9C3-9775-D6FA-22A3054C9D82}"/>
          </ac:spMkLst>
        </pc:spChg>
        <pc:spChg chg="del">
          <ac:chgData name="Wolf, Stacey" userId="a3d7962e-5cbb-4522-87a9-83892b7f6ac5" providerId="ADAL" clId="{F70DA6EF-1809-4AAC-9084-597445E02392}" dt="2023-05-09T18:14:43.085" v="10562" actId="26606"/>
          <ac:spMkLst>
            <pc:docMk/>
            <pc:sldMk cId="2202621018" sldId="368"/>
            <ac:spMk id="3" creationId="{796ED4CD-1344-B23E-8CEB-D64AA3A80197}"/>
          </ac:spMkLst>
        </pc:spChg>
        <pc:spChg chg="add">
          <ac:chgData name="Wolf, Stacey" userId="a3d7962e-5cbb-4522-87a9-83892b7f6ac5" providerId="ADAL" clId="{F70DA6EF-1809-4AAC-9084-597445E02392}" dt="2023-05-09T18:14:43.085" v="10562" actId="26606"/>
          <ac:spMkLst>
            <pc:docMk/>
            <pc:sldMk cId="2202621018" sldId="368"/>
            <ac:spMk id="14" creationId="{42A4FC2C-047E-45A5-965D-8E1E3BF09BC6}"/>
          </ac:spMkLst>
        </pc:spChg>
        <pc:picChg chg="del">
          <ac:chgData name="Wolf, Stacey" userId="a3d7962e-5cbb-4522-87a9-83892b7f6ac5" providerId="ADAL" clId="{F70DA6EF-1809-4AAC-9084-597445E02392}" dt="2023-05-09T18:14:40.668" v="10560" actId="478"/>
          <ac:picMkLst>
            <pc:docMk/>
            <pc:sldMk cId="2202621018" sldId="368"/>
            <ac:picMk id="5" creationId="{2014AB01-AC20-57C9-CBBC-0B3B71F3F2A3}"/>
          </ac:picMkLst>
        </pc:picChg>
        <pc:picChg chg="del">
          <ac:chgData name="Wolf, Stacey" userId="a3d7962e-5cbb-4522-87a9-83892b7f6ac5" providerId="ADAL" clId="{F70DA6EF-1809-4AAC-9084-597445E02392}" dt="2023-05-09T18:14:38.030" v="10559" actId="478"/>
          <ac:picMkLst>
            <pc:docMk/>
            <pc:sldMk cId="2202621018" sldId="368"/>
            <ac:picMk id="7" creationId="{8D4A0EFE-F36D-4E1B-99D9-C1C5B7D80F75}"/>
          </ac:picMkLst>
        </pc:picChg>
        <pc:picChg chg="mod modCrop">
          <ac:chgData name="Wolf, Stacey" userId="a3d7962e-5cbb-4522-87a9-83892b7f6ac5" providerId="ADAL" clId="{F70DA6EF-1809-4AAC-9084-597445E02392}" dt="2023-05-09T18:15:32.628" v="10567" actId="732"/>
          <ac:picMkLst>
            <pc:docMk/>
            <pc:sldMk cId="2202621018" sldId="368"/>
            <ac:picMk id="9" creationId="{7A24F692-AF7E-87B2-1BEC-72F67ED8C6CE}"/>
          </ac:picMkLst>
        </pc:picChg>
      </pc:sldChg>
      <pc:sldChg chg="delSp add del mod">
        <pc:chgData name="Wolf, Stacey" userId="a3d7962e-5cbb-4522-87a9-83892b7f6ac5" providerId="ADAL" clId="{F70DA6EF-1809-4AAC-9084-597445E02392}" dt="2023-05-09T18:14:34.547" v="10557" actId="2696"/>
        <pc:sldMkLst>
          <pc:docMk/>
          <pc:sldMk cId="2565428147" sldId="369"/>
        </pc:sldMkLst>
        <pc:picChg chg="del">
          <ac:chgData name="Wolf, Stacey" userId="a3d7962e-5cbb-4522-87a9-83892b7f6ac5" providerId="ADAL" clId="{F70DA6EF-1809-4AAC-9084-597445E02392}" dt="2023-05-09T18:14:04.119" v="10552" actId="21"/>
          <ac:picMkLst>
            <pc:docMk/>
            <pc:sldMk cId="2565428147" sldId="369"/>
            <ac:picMk id="7" creationId="{8D4A0EFE-F36D-4E1B-99D9-C1C5B7D80F75}"/>
          </ac:picMkLst>
        </pc:picChg>
      </pc:sldChg>
      <pc:sldChg chg="addSp modSp add mod modNotesTx">
        <pc:chgData name="Wolf, Stacey" userId="a3d7962e-5cbb-4522-87a9-83892b7f6ac5" providerId="ADAL" clId="{F70DA6EF-1809-4AAC-9084-597445E02392}" dt="2023-05-11T15:34:37.022" v="28758" actId="403"/>
        <pc:sldMkLst>
          <pc:docMk/>
          <pc:sldMk cId="3911628011" sldId="370"/>
        </pc:sldMkLst>
        <pc:picChg chg="add mod">
          <ac:chgData name="Wolf, Stacey" userId="a3d7962e-5cbb-4522-87a9-83892b7f6ac5" providerId="ADAL" clId="{F70DA6EF-1809-4AAC-9084-597445E02392}" dt="2023-05-09T18:14:27.305" v="10556" actId="1076"/>
          <ac:picMkLst>
            <pc:docMk/>
            <pc:sldMk cId="3911628011" sldId="370"/>
            <ac:picMk id="2" creationId="{7F357327-EDA7-9614-8D7C-6F445331F54B}"/>
          </ac:picMkLst>
        </pc:picChg>
      </pc:sldChg>
      <pc:sldChg chg="addSp delSp modSp add mod modNotesTx">
        <pc:chgData name="Wolf, Stacey" userId="a3d7962e-5cbb-4522-87a9-83892b7f6ac5" providerId="ADAL" clId="{F70DA6EF-1809-4AAC-9084-597445E02392}" dt="2023-05-11T21:14:39.865" v="33515" actId="20577"/>
        <pc:sldMkLst>
          <pc:docMk/>
          <pc:sldMk cId="198713022" sldId="371"/>
        </pc:sldMkLst>
        <pc:spChg chg="add mod">
          <ac:chgData name="Wolf, Stacey" userId="a3d7962e-5cbb-4522-87a9-83892b7f6ac5" providerId="ADAL" clId="{F70DA6EF-1809-4AAC-9084-597445E02392}" dt="2023-05-11T21:14:03.810" v="33513" actId="14100"/>
          <ac:spMkLst>
            <pc:docMk/>
            <pc:sldMk cId="198713022" sldId="371"/>
            <ac:spMk id="2" creationId="{F5A21E4C-37C4-E790-4CDA-1EB35A81A382}"/>
          </ac:spMkLst>
        </pc:spChg>
        <pc:spChg chg="add mod">
          <ac:chgData name="Wolf, Stacey" userId="a3d7962e-5cbb-4522-87a9-83892b7f6ac5" providerId="ADAL" clId="{F70DA6EF-1809-4AAC-9084-597445E02392}" dt="2023-05-09T21:03:46.333" v="14855" actId="478"/>
          <ac:spMkLst>
            <pc:docMk/>
            <pc:sldMk cId="198713022" sldId="371"/>
            <ac:spMk id="3" creationId="{ABB958E1-83A3-18ED-5C45-ED8AD2E6F786}"/>
          </ac:spMkLst>
        </pc:spChg>
        <pc:picChg chg="add del">
          <ac:chgData name="Wolf, Stacey" userId="a3d7962e-5cbb-4522-87a9-83892b7f6ac5" providerId="ADAL" clId="{F70DA6EF-1809-4AAC-9084-597445E02392}" dt="2023-05-09T21:03:59.300" v="14857" actId="478"/>
          <ac:picMkLst>
            <pc:docMk/>
            <pc:sldMk cId="198713022" sldId="371"/>
            <ac:picMk id="5" creationId="{F3E9C469-1310-2D7D-4A71-FEB8C2444C09}"/>
          </ac:picMkLst>
        </pc:picChg>
        <pc:picChg chg="del">
          <ac:chgData name="Wolf, Stacey" userId="a3d7962e-5cbb-4522-87a9-83892b7f6ac5" providerId="ADAL" clId="{F70DA6EF-1809-4AAC-9084-597445E02392}" dt="2023-05-09T21:03:46.333" v="14855" actId="478"/>
          <ac:picMkLst>
            <pc:docMk/>
            <pc:sldMk cId="198713022" sldId="371"/>
            <ac:picMk id="7" creationId="{2666D647-0B17-8E5F-A88D-934A055A7C95}"/>
          </ac:picMkLst>
        </pc:picChg>
        <pc:picChg chg="add mod modCrop">
          <ac:chgData name="Wolf, Stacey" userId="a3d7962e-5cbb-4522-87a9-83892b7f6ac5" providerId="ADAL" clId="{F70DA6EF-1809-4AAC-9084-597445E02392}" dt="2023-05-11T21:12:30.670" v="33495" actId="732"/>
          <ac:picMkLst>
            <pc:docMk/>
            <pc:sldMk cId="198713022" sldId="371"/>
            <ac:picMk id="8" creationId="{F0AFDFBB-2F80-B358-7DD3-2239DB269E62}"/>
          </ac:picMkLst>
        </pc:picChg>
      </pc:sldChg>
      <pc:sldChg chg="modSp new del mod">
        <pc:chgData name="Wolf, Stacey" userId="a3d7962e-5cbb-4522-87a9-83892b7f6ac5" providerId="ADAL" clId="{F70DA6EF-1809-4AAC-9084-597445E02392}" dt="2023-05-09T20:31:50.315" v="11575" actId="2696"/>
        <pc:sldMkLst>
          <pc:docMk/>
          <pc:sldMk cId="3620702208" sldId="371"/>
        </pc:sldMkLst>
        <pc:spChg chg="mod">
          <ac:chgData name="Wolf, Stacey" userId="a3d7962e-5cbb-4522-87a9-83892b7f6ac5" providerId="ADAL" clId="{F70DA6EF-1809-4AAC-9084-597445E02392}" dt="2023-05-09T20:28:43.742" v="11459" actId="20577"/>
          <ac:spMkLst>
            <pc:docMk/>
            <pc:sldMk cId="3620702208" sldId="371"/>
            <ac:spMk id="2" creationId="{F74398E1-5821-B72F-40BE-08D9CBE28C45}"/>
          </ac:spMkLst>
        </pc:spChg>
        <pc:spChg chg="mod">
          <ac:chgData name="Wolf, Stacey" userId="a3d7962e-5cbb-4522-87a9-83892b7f6ac5" providerId="ADAL" clId="{F70DA6EF-1809-4AAC-9084-597445E02392}" dt="2023-05-09T20:31:40.239" v="11574" actId="20577"/>
          <ac:spMkLst>
            <pc:docMk/>
            <pc:sldMk cId="3620702208" sldId="371"/>
            <ac:spMk id="3" creationId="{F54D2F65-3C9D-F40A-2285-784A142B7F98}"/>
          </ac:spMkLst>
        </pc:spChg>
      </pc:sldChg>
      <pc:sldChg chg="addSp delSp modSp add del mod modNotesTx">
        <pc:chgData name="Wolf, Stacey" userId="a3d7962e-5cbb-4522-87a9-83892b7f6ac5" providerId="ADAL" clId="{F70DA6EF-1809-4AAC-9084-597445E02392}" dt="2023-05-11T16:32:18.994" v="29982" actId="2696"/>
        <pc:sldMkLst>
          <pc:docMk/>
          <pc:sldMk cId="1809319087" sldId="372"/>
        </pc:sldMkLst>
        <pc:spChg chg="mod">
          <ac:chgData name="Wolf, Stacey" userId="a3d7962e-5cbb-4522-87a9-83892b7f6ac5" providerId="ADAL" clId="{F70DA6EF-1809-4AAC-9084-597445E02392}" dt="2023-05-11T16:30:55.477" v="29971" actId="26606"/>
          <ac:spMkLst>
            <pc:docMk/>
            <pc:sldMk cId="1809319087" sldId="372"/>
            <ac:spMk id="2" creationId="{25E63E80-16D5-7366-05EA-7B252B7B2A31}"/>
          </ac:spMkLst>
        </pc:spChg>
        <pc:spChg chg="add del mod">
          <ac:chgData name="Wolf, Stacey" userId="a3d7962e-5cbb-4522-87a9-83892b7f6ac5" providerId="ADAL" clId="{F70DA6EF-1809-4AAC-9084-597445E02392}" dt="2023-05-11T12:58:11.504" v="28055" actId="478"/>
          <ac:spMkLst>
            <pc:docMk/>
            <pc:sldMk cId="1809319087" sldId="372"/>
            <ac:spMk id="4" creationId="{9580C190-3746-F48E-6496-D80FB24742ED}"/>
          </ac:spMkLst>
        </pc:spChg>
        <pc:spChg chg="add del">
          <ac:chgData name="Wolf, Stacey" userId="a3d7962e-5cbb-4522-87a9-83892b7f6ac5" providerId="ADAL" clId="{F70DA6EF-1809-4AAC-9084-597445E02392}" dt="2023-05-11T16:30:22.201" v="29968"/>
          <ac:spMkLst>
            <pc:docMk/>
            <pc:sldMk cId="1809319087" sldId="372"/>
            <ac:spMk id="14" creationId="{D19DDB14-35F6-197A-A545-8C148DE1459F}"/>
          </ac:spMkLst>
        </pc:spChg>
        <pc:spChg chg="add del">
          <ac:chgData name="Wolf, Stacey" userId="a3d7962e-5cbb-4522-87a9-83892b7f6ac5" providerId="ADAL" clId="{F70DA6EF-1809-4AAC-9084-597445E02392}" dt="2023-05-11T16:30:35.379" v="29969" actId="26606"/>
          <ac:spMkLst>
            <pc:docMk/>
            <pc:sldMk cId="1809319087" sldId="372"/>
            <ac:spMk id="17" creationId="{8D1AA55E-40D5-461B-A5A8-4AE8AAB71B08}"/>
          </ac:spMkLst>
        </pc:spChg>
        <pc:spChg chg="add del">
          <ac:chgData name="Wolf, Stacey" userId="a3d7962e-5cbb-4522-87a9-83892b7f6ac5" providerId="ADAL" clId="{F70DA6EF-1809-4AAC-9084-597445E02392}" dt="2023-05-11T16:30:45.989" v="29970" actId="478"/>
          <ac:spMkLst>
            <pc:docMk/>
            <pc:sldMk cId="1809319087" sldId="372"/>
            <ac:spMk id="28" creationId="{87724CB3-686C-DDC9-DD2F-D4818948B5B0}"/>
          </ac:spMkLst>
        </pc:spChg>
        <pc:spChg chg="add del">
          <ac:chgData name="Wolf, Stacey" userId="a3d7962e-5cbb-4522-87a9-83892b7f6ac5" providerId="ADAL" clId="{F70DA6EF-1809-4AAC-9084-597445E02392}" dt="2023-05-11T16:30:55.477" v="29971" actId="26606"/>
          <ac:spMkLst>
            <pc:docMk/>
            <pc:sldMk cId="1809319087" sldId="372"/>
            <ac:spMk id="31" creationId="{CDBF2F9D-983F-4E90-827D-5A23216DEA35}"/>
          </ac:spMkLst>
        </pc:spChg>
        <pc:spChg chg="add del">
          <ac:chgData name="Wolf, Stacey" userId="a3d7962e-5cbb-4522-87a9-83892b7f6ac5" providerId="ADAL" clId="{F70DA6EF-1809-4AAC-9084-597445E02392}" dt="2023-05-11T16:30:55.477" v="29971" actId="26606"/>
          <ac:spMkLst>
            <pc:docMk/>
            <pc:sldMk cId="1809319087" sldId="372"/>
            <ac:spMk id="33" creationId="{6CB927A4-E432-4310-9CD5-E89FF5063179}"/>
          </ac:spMkLst>
        </pc:spChg>
        <pc:spChg chg="add del">
          <ac:chgData name="Wolf, Stacey" userId="a3d7962e-5cbb-4522-87a9-83892b7f6ac5" providerId="ADAL" clId="{F70DA6EF-1809-4AAC-9084-597445E02392}" dt="2023-05-11T16:30:55.477" v="29971" actId="26606"/>
          <ac:spMkLst>
            <pc:docMk/>
            <pc:sldMk cId="1809319087" sldId="372"/>
            <ac:spMk id="35" creationId="{E3020543-B24B-4EC4-8FFC-8DD88EEA91A8}"/>
          </ac:spMkLst>
        </pc:spChg>
        <pc:spChg chg="add del">
          <ac:chgData name="Wolf, Stacey" userId="a3d7962e-5cbb-4522-87a9-83892b7f6ac5" providerId="ADAL" clId="{F70DA6EF-1809-4AAC-9084-597445E02392}" dt="2023-05-11T16:30:55.477" v="29971" actId="26606"/>
          <ac:spMkLst>
            <pc:docMk/>
            <pc:sldMk cId="1809319087" sldId="372"/>
            <ac:spMk id="37" creationId="{1453BF6C-B012-48B7-B4E8-6D7AC7C27D02}"/>
          </ac:spMkLst>
        </pc:spChg>
        <pc:spChg chg="add">
          <ac:chgData name="Wolf, Stacey" userId="a3d7962e-5cbb-4522-87a9-83892b7f6ac5" providerId="ADAL" clId="{F70DA6EF-1809-4AAC-9084-597445E02392}" dt="2023-05-11T16:30:55.477" v="29971" actId="26606"/>
          <ac:spMkLst>
            <pc:docMk/>
            <pc:sldMk cId="1809319087" sldId="372"/>
            <ac:spMk id="44" creationId="{9B7AD9F6-8CE7-4299-8FC6-328F4DCD3FF9}"/>
          </ac:spMkLst>
        </pc:spChg>
        <pc:spChg chg="add">
          <ac:chgData name="Wolf, Stacey" userId="a3d7962e-5cbb-4522-87a9-83892b7f6ac5" providerId="ADAL" clId="{F70DA6EF-1809-4AAC-9084-597445E02392}" dt="2023-05-11T16:30:55.477" v="29971" actId="26606"/>
          <ac:spMkLst>
            <pc:docMk/>
            <pc:sldMk cId="1809319087" sldId="372"/>
            <ac:spMk id="46" creationId="{3F9B0603-37C5-4312-AE4D-A3D015475403}"/>
          </ac:spMkLst>
        </pc:spChg>
        <pc:grpChg chg="add del">
          <ac:chgData name="Wolf, Stacey" userId="a3d7962e-5cbb-4522-87a9-83892b7f6ac5" providerId="ADAL" clId="{F70DA6EF-1809-4AAC-9084-597445E02392}" dt="2023-05-11T16:30:35.379" v="29969" actId="26606"/>
          <ac:grpSpMkLst>
            <pc:docMk/>
            <pc:sldMk cId="1809319087" sldId="372"/>
            <ac:grpSpMk id="21" creationId="{34F88D19-C269-4F98-BE6B-CFB6207D3669}"/>
          </ac:grpSpMkLst>
        </pc:grpChg>
        <pc:picChg chg="add mod">
          <ac:chgData name="Wolf, Stacey" userId="a3d7962e-5cbb-4522-87a9-83892b7f6ac5" providerId="ADAL" clId="{F70DA6EF-1809-4AAC-9084-597445E02392}" dt="2023-05-11T16:30:55.477" v="29971" actId="26606"/>
          <ac:picMkLst>
            <pc:docMk/>
            <pc:sldMk cId="1809319087" sldId="372"/>
            <ac:picMk id="5" creationId="{8495943D-AB5D-D994-60E6-B0F942A4D444}"/>
          </ac:picMkLst>
        </pc:picChg>
        <pc:picChg chg="ord">
          <ac:chgData name="Wolf, Stacey" userId="a3d7962e-5cbb-4522-87a9-83892b7f6ac5" providerId="ADAL" clId="{F70DA6EF-1809-4AAC-9084-597445E02392}" dt="2023-05-11T16:30:35.379" v="29969" actId="26606"/>
          <ac:picMkLst>
            <pc:docMk/>
            <pc:sldMk cId="1809319087" sldId="372"/>
            <ac:picMk id="7" creationId="{CA65B70B-421D-63E9-982A-17ACEF57F195}"/>
          </ac:picMkLst>
        </pc:picChg>
        <pc:picChg chg="del">
          <ac:chgData name="Wolf, Stacey" userId="a3d7962e-5cbb-4522-87a9-83892b7f6ac5" providerId="ADAL" clId="{F70DA6EF-1809-4AAC-9084-597445E02392}" dt="2023-05-11T12:58:03.837" v="28054" actId="478"/>
          <ac:picMkLst>
            <pc:docMk/>
            <pc:sldMk cId="1809319087" sldId="372"/>
            <ac:picMk id="9" creationId="{CC9FF4F1-AAAF-D3C9-F307-48054EE542C2}"/>
          </ac:picMkLst>
        </pc:picChg>
        <pc:picChg chg="del mod">
          <ac:chgData name="Wolf, Stacey" userId="a3d7962e-5cbb-4522-87a9-83892b7f6ac5" providerId="ADAL" clId="{F70DA6EF-1809-4AAC-9084-597445E02392}" dt="2023-05-11T16:30:20.121" v="29967" actId="21"/>
          <ac:picMkLst>
            <pc:docMk/>
            <pc:sldMk cId="1809319087" sldId="372"/>
            <ac:picMk id="10" creationId="{BE6AD3A8-9A53-E0E4-8F8F-F1E88319C225}"/>
          </ac:picMkLst>
        </pc:picChg>
        <pc:cxnChg chg="add del">
          <ac:chgData name="Wolf, Stacey" userId="a3d7962e-5cbb-4522-87a9-83892b7f6ac5" providerId="ADAL" clId="{F70DA6EF-1809-4AAC-9084-597445E02392}" dt="2023-05-11T16:30:35.379" v="29969" actId="26606"/>
          <ac:cxnSpMkLst>
            <pc:docMk/>
            <pc:sldMk cId="1809319087" sldId="372"/>
            <ac:cxnSpMk id="19" creationId="{C49DA8F6-BCC1-4447-B54C-57856834B94B}"/>
          </ac:cxnSpMkLst>
        </pc:cxnChg>
        <pc:cxnChg chg="add del">
          <ac:chgData name="Wolf, Stacey" userId="a3d7962e-5cbb-4522-87a9-83892b7f6ac5" providerId="ADAL" clId="{F70DA6EF-1809-4AAC-9084-597445E02392}" dt="2023-05-11T16:30:55.477" v="29971" actId="26606"/>
          <ac:cxnSpMkLst>
            <pc:docMk/>
            <pc:sldMk cId="1809319087" sldId="372"/>
            <ac:cxnSpMk id="39" creationId="{C49DA8F6-BCC1-4447-B54C-57856834B94B}"/>
          </ac:cxnSpMkLst>
        </pc:cxnChg>
      </pc:sldChg>
      <pc:sldChg chg="addSp modSp add del mod">
        <pc:chgData name="Wolf, Stacey" userId="a3d7962e-5cbb-4522-87a9-83892b7f6ac5" providerId="ADAL" clId="{F70DA6EF-1809-4AAC-9084-597445E02392}" dt="2023-05-11T16:35:17.294" v="30005" actId="2696"/>
        <pc:sldMkLst>
          <pc:docMk/>
          <pc:sldMk cId="332702132" sldId="373"/>
        </pc:sldMkLst>
        <pc:spChg chg="add mod">
          <ac:chgData name="Wolf, Stacey" userId="a3d7962e-5cbb-4522-87a9-83892b7f6ac5" providerId="ADAL" clId="{F70DA6EF-1809-4AAC-9084-597445E02392}" dt="2023-05-11T13:03:32.670" v="28109" actId="14100"/>
          <ac:spMkLst>
            <pc:docMk/>
            <pc:sldMk cId="332702132" sldId="373"/>
            <ac:spMk id="4" creationId="{78FA905B-0103-3DA7-82C4-093257D4E848}"/>
          </ac:spMkLst>
        </pc:spChg>
        <pc:picChg chg="add mod modCrop">
          <ac:chgData name="Wolf, Stacey" userId="a3d7962e-5cbb-4522-87a9-83892b7f6ac5" providerId="ADAL" clId="{F70DA6EF-1809-4AAC-9084-597445E02392}" dt="2023-05-11T13:02:59.242" v="28106"/>
          <ac:picMkLst>
            <pc:docMk/>
            <pc:sldMk cId="332702132" sldId="373"/>
            <ac:picMk id="3" creationId="{BC69BA9D-AAD5-695B-5657-41CDBD68C0F2}"/>
          </ac:picMkLst>
        </pc:picChg>
        <pc:picChg chg="mod">
          <ac:chgData name="Wolf, Stacey" userId="a3d7962e-5cbb-4522-87a9-83892b7f6ac5" providerId="ADAL" clId="{F70DA6EF-1809-4AAC-9084-597445E02392}" dt="2023-05-11T12:59:43.417" v="28086" actId="1076"/>
          <ac:picMkLst>
            <pc:docMk/>
            <pc:sldMk cId="332702132" sldId="373"/>
            <ac:picMk id="10" creationId="{BE6AD3A8-9A53-E0E4-8F8F-F1E88319C225}"/>
          </ac:picMkLst>
        </pc:picChg>
        <pc:cxnChg chg="add mod">
          <ac:chgData name="Wolf, Stacey" userId="a3d7962e-5cbb-4522-87a9-83892b7f6ac5" providerId="ADAL" clId="{F70DA6EF-1809-4AAC-9084-597445E02392}" dt="2023-05-11T13:04:04.262" v="28113" actId="14100"/>
          <ac:cxnSpMkLst>
            <pc:docMk/>
            <pc:sldMk cId="332702132" sldId="373"/>
            <ac:cxnSpMk id="6" creationId="{1204B3FC-8FAE-21C2-971C-7911628BA258}"/>
          </ac:cxnSpMkLst>
        </pc:cxnChg>
      </pc:sldChg>
      <pc:sldChg chg="addSp delSp modSp add del mod setBg modNotesTx">
        <pc:chgData name="Wolf, Stacey" userId="a3d7962e-5cbb-4522-87a9-83892b7f6ac5" providerId="ADAL" clId="{F70DA6EF-1809-4AAC-9084-597445E02392}" dt="2023-05-11T16:36:26.934" v="30017" actId="2696"/>
        <pc:sldMkLst>
          <pc:docMk/>
          <pc:sldMk cId="2823354710" sldId="374"/>
        </pc:sldMkLst>
        <pc:spChg chg="mod">
          <ac:chgData name="Wolf, Stacey" userId="a3d7962e-5cbb-4522-87a9-83892b7f6ac5" providerId="ADAL" clId="{F70DA6EF-1809-4AAC-9084-597445E02392}" dt="2023-05-11T13:04:36.243" v="28117" actId="14100"/>
          <ac:spMkLst>
            <pc:docMk/>
            <pc:sldMk cId="2823354710" sldId="374"/>
            <ac:spMk id="4" creationId="{78FA905B-0103-3DA7-82C4-093257D4E848}"/>
          </ac:spMkLst>
        </pc:spChg>
        <pc:picChg chg="del">
          <ac:chgData name="Wolf, Stacey" userId="a3d7962e-5cbb-4522-87a9-83892b7f6ac5" providerId="ADAL" clId="{F70DA6EF-1809-4AAC-9084-597445E02392}" dt="2023-05-11T13:04:38.961" v="28118" actId="478"/>
          <ac:picMkLst>
            <pc:docMk/>
            <pc:sldMk cId="2823354710" sldId="374"/>
            <ac:picMk id="3" creationId="{BC69BA9D-AAD5-695B-5657-41CDBD68C0F2}"/>
          </ac:picMkLst>
        </pc:picChg>
        <pc:picChg chg="add mod modCrop">
          <ac:chgData name="Wolf, Stacey" userId="a3d7962e-5cbb-4522-87a9-83892b7f6ac5" providerId="ADAL" clId="{F70DA6EF-1809-4AAC-9084-597445E02392}" dt="2023-05-11T13:05:08.132" v="28124" actId="1076"/>
          <ac:picMkLst>
            <pc:docMk/>
            <pc:sldMk cId="2823354710" sldId="374"/>
            <ac:picMk id="5" creationId="{BAE298A7-1443-0B72-D409-3B9C309B2D99}"/>
          </ac:picMkLst>
        </pc:picChg>
        <pc:cxnChg chg="mod">
          <ac:chgData name="Wolf, Stacey" userId="a3d7962e-5cbb-4522-87a9-83892b7f6ac5" providerId="ADAL" clId="{F70DA6EF-1809-4AAC-9084-597445E02392}" dt="2023-05-11T13:05:24.321" v="28143" actId="14100"/>
          <ac:cxnSpMkLst>
            <pc:docMk/>
            <pc:sldMk cId="2823354710" sldId="374"/>
            <ac:cxnSpMk id="6" creationId="{1204B3FC-8FAE-21C2-971C-7911628BA258}"/>
          </ac:cxnSpMkLst>
        </pc:cxnChg>
      </pc:sldChg>
      <pc:sldChg chg="addSp delSp modSp add del mod modNotesTx">
        <pc:chgData name="Wolf, Stacey" userId="a3d7962e-5cbb-4522-87a9-83892b7f6ac5" providerId="ADAL" clId="{F70DA6EF-1809-4AAC-9084-597445E02392}" dt="2023-05-11T16:39:23.810" v="30034" actId="2696"/>
        <pc:sldMkLst>
          <pc:docMk/>
          <pc:sldMk cId="2892042036" sldId="375"/>
        </pc:sldMkLst>
        <pc:spChg chg="mod">
          <ac:chgData name="Wolf, Stacey" userId="a3d7962e-5cbb-4522-87a9-83892b7f6ac5" providerId="ADAL" clId="{F70DA6EF-1809-4AAC-9084-597445E02392}" dt="2023-05-11T13:05:47.738" v="28146" actId="1076"/>
          <ac:spMkLst>
            <pc:docMk/>
            <pc:sldMk cId="2892042036" sldId="375"/>
            <ac:spMk id="4" creationId="{78FA905B-0103-3DA7-82C4-093257D4E848}"/>
          </ac:spMkLst>
        </pc:spChg>
        <pc:picChg chg="add mod modCrop">
          <ac:chgData name="Wolf, Stacey" userId="a3d7962e-5cbb-4522-87a9-83892b7f6ac5" providerId="ADAL" clId="{F70DA6EF-1809-4AAC-9084-597445E02392}" dt="2023-05-11T13:06:20.262" v="28153" actId="1076"/>
          <ac:picMkLst>
            <pc:docMk/>
            <pc:sldMk cId="2892042036" sldId="375"/>
            <ac:picMk id="3" creationId="{4D51C464-E4DB-3A3F-08C1-CD76552D3EAC}"/>
          </ac:picMkLst>
        </pc:picChg>
        <pc:picChg chg="del">
          <ac:chgData name="Wolf, Stacey" userId="a3d7962e-5cbb-4522-87a9-83892b7f6ac5" providerId="ADAL" clId="{F70DA6EF-1809-4AAC-9084-597445E02392}" dt="2023-05-11T13:05:49.918" v="28147" actId="478"/>
          <ac:picMkLst>
            <pc:docMk/>
            <pc:sldMk cId="2892042036" sldId="375"/>
            <ac:picMk id="5" creationId="{BAE298A7-1443-0B72-D409-3B9C309B2D99}"/>
          </ac:picMkLst>
        </pc:picChg>
      </pc:sldChg>
      <pc:sldChg chg="modSp add del mod modNotesTx">
        <pc:chgData name="Wolf, Stacey" userId="a3d7962e-5cbb-4522-87a9-83892b7f6ac5" providerId="ADAL" clId="{F70DA6EF-1809-4AAC-9084-597445E02392}" dt="2023-05-11T16:40:11.994" v="30039" actId="2696"/>
        <pc:sldMkLst>
          <pc:docMk/>
          <pc:sldMk cId="1812645651" sldId="376"/>
        </pc:sldMkLst>
        <pc:spChg chg="mod">
          <ac:chgData name="Wolf, Stacey" userId="a3d7962e-5cbb-4522-87a9-83892b7f6ac5" providerId="ADAL" clId="{F70DA6EF-1809-4AAC-9084-597445E02392}" dt="2023-05-11T13:06:43.359" v="28157" actId="14100"/>
          <ac:spMkLst>
            <pc:docMk/>
            <pc:sldMk cId="1812645651" sldId="376"/>
            <ac:spMk id="4" creationId="{78FA905B-0103-3DA7-82C4-093257D4E848}"/>
          </ac:spMkLst>
        </pc:spChg>
        <pc:picChg chg="mod modCrop">
          <ac:chgData name="Wolf, Stacey" userId="a3d7962e-5cbb-4522-87a9-83892b7f6ac5" providerId="ADAL" clId="{F70DA6EF-1809-4AAC-9084-597445E02392}" dt="2023-05-11T16:39:57.545" v="30038" actId="208"/>
          <ac:picMkLst>
            <pc:docMk/>
            <pc:sldMk cId="1812645651" sldId="376"/>
            <ac:picMk id="3" creationId="{4D51C464-E4DB-3A3F-08C1-CD76552D3EAC}"/>
          </ac:picMkLst>
        </pc:picChg>
        <pc:cxnChg chg="mod">
          <ac:chgData name="Wolf, Stacey" userId="a3d7962e-5cbb-4522-87a9-83892b7f6ac5" providerId="ADAL" clId="{F70DA6EF-1809-4AAC-9084-597445E02392}" dt="2023-05-11T13:07:24.241" v="28164" actId="14100"/>
          <ac:cxnSpMkLst>
            <pc:docMk/>
            <pc:sldMk cId="1812645651" sldId="376"/>
            <ac:cxnSpMk id="6" creationId="{1204B3FC-8FAE-21C2-971C-7911628BA258}"/>
          </ac:cxnSpMkLst>
        </pc:cxnChg>
      </pc:sldChg>
      <pc:sldChg chg="addSp delSp modSp new mod modClrScheme chgLayout modNotesTx">
        <pc:chgData name="Wolf, Stacey" userId="a3d7962e-5cbb-4522-87a9-83892b7f6ac5" providerId="ADAL" clId="{F70DA6EF-1809-4AAC-9084-597445E02392}" dt="2023-05-12T03:03:50.899" v="41938" actId="947"/>
        <pc:sldMkLst>
          <pc:docMk/>
          <pc:sldMk cId="3824998942" sldId="377"/>
        </pc:sldMkLst>
        <pc:spChg chg="mod ord">
          <ac:chgData name="Wolf, Stacey" userId="a3d7962e-5cbb-4522-87a9-83892b7f6ac5" providerId="ADAL" clId="{F70DA6EF-1809-4AAC-9084-597445E02392}" dt="2023-05-11T15:52:48.319" v="29298" actId="700"/>
          <ac:spMkLst>
            <pc:docMk/>
            <pc:sldMk cId="3824998942" sldId="377"/>
            <ac:spMk id="2" creationId="{7E4BCC24-0FB6-D091-6D8F-B3812EB45A8B}"/>
          </ac:spMkLst>
        </pc:spChg>
        <pc:spChg chg="mod ord">
          <ac:chgData name="Wolf, Stacey" userId="a3d7962e-5cbb-4522-87a9-83892b7f6ac5" providerId="ADAL" clId="{F70DA6EF-1809-4AAC-9084-597445E02392}" dt="2023-05-11T16:01:01.759" v="29530" actId="403"/>
          <ac:spMkLst>
            <pc:docMk/>
            <pc:sldMk cId="3824998942" sldId="377"/>
            <ac:spMk id="3" creationId="{F408F6F8-4475-09AD-4DBE-A2D980802461}"/>
          </ac:spMkLst>
        </pc:spChg>
        <pc:spChg chg="add del mod ord">
          <ac:chgData name="Wolf, Stacey" userId="a3d7962e-5cbb-4522-87a9-83892b7f6ac5" providerId="ADAL" clId="{F70DA6EF-1809-4AAC-9084-597445E02392}" dt="2023-05-11T15:53:03.730" v="29300" actId="3680"/>
          <ac:spMkLst>
            <pc:docMk/>
            <pc:sldMk cId="3824998942" sldId="377"/>
            <ac:spMk id="4" creationId="{53A766EA-96C7-8D1D-82E2-D72811E2D5B9}"/>
          </ac:spMkLst>
        </pc:spChg>
        <pc:spChg chg="add del mod ord">
          <ac:chgData name="Wolf, Stacey" userId="a3d7962e-5cbb-4522-87a9-83892b7f6ac5" providerId="ADAL" clId="{F70DA6EF-1809-4AAC-9084-597445E02392}" dt="2023-05-11T15:53:55.465" v="29343" actId="478"/>
          <ac:spMkLst>
            <pc:docMk/>
            <pc:sldMk cId="3824998942" sldId="377"/>
            <ac:spMk id="5" creationId="{509DD555-D7F4-8948-4DCA-F04F74468DCB}"/>
          </ac:spMkLst>
        </pc:spChg>
        <pc:graphicFrameChg chg="add mod ord modGraphic">
          <ac:chgData name="Wolf, Stacey" userId="a3d7962e-5cbb-4522-87a9-83892b7f6ac5" providerId="ADAL" clId="{F70DA6EF-1809-4AAC-9084-597445E02392}" dt="2023-05-11T16:52:23.786" v="30158" actId="12385"/>
          <ac:graphicFrameMkLst>
            <pc:docMk/>
            <pc:sldMk cId="3824998942" sldId="377"/>
            <ac:graphicFrameMk id="6" creationId="{F398A41C-6E87-6A73-2C9E-8C8169C7DDE3}"/>
          </ac:graphicFrameMkLst>
        </pc:graphicFrameChg>
      </pc:sldChg>
      <pc:sldChg chg="addSp delSp modSp new mod addCm delCm modNotesTx">
        <pc:chgData name="Wolf, Stacey" userId="a3d7962e-5cbb-4522-87a9-83892b7f6ac5" providerId="ADAL" clId="{F70DA6EF-1809-4AAC-9084-597445E02392}" dt="2023-05-12T03:14:59.259" v="42169" actId="478"/>
        <pc:sldMkLst>
          <pc:docMk/>
          <pc:sldMk cId="3072758195" sldId="378"/>
        </pc:sldMkLst>
        <pc:spChg chg="mod">
          <ac:chgData name="Wolf, Stacey" userId="a3d7962e-5cbb-4522-87a9-83892b7f6ac5" providerId="ADAL" clId="{F70DA6EF-1809-4AAC-9084-597445E02392}" dt="2023-05-11T19:20:40.255" v="31508" actId="403"/>
          <ac:spMkLst>
            <pc:docMk/>
            <pc:sldMk cId="3072758195" sldId="378"/>
            <ac:spMk id="2" creationId="{EB0C5752-AC89-B9FB-1895-169D9F1B1C41}"/>
          </ac:spMkLst>
        </pc:spChg>
        <pc:spChg chg="del mod">
          <ac:chgData name="Wolf, Stacey" userId="a3d7962e-5cbb-4522-87a9-83892b7f6ac5" providerId="ADAL" clId="{F70DA6EF-1809-4AAC-9084-597445E02392}" dt="2023-05-11T19:16:13.773" v="31293" actId="478"/>
          <ac:spMkLst>
            <pc:docMk/>
            <pc:sldMk cId="3072758195" sldId="378"/>
            <ac:spMk id="3" creationId="{D30E5593-8DB9-FCFE-CDD8-47151064679A}"/>
          </ac:spMkLst>
        </pc:spChg>
        <pc:spChg chg="add del mod">
          <ac:chgData name="Wolf, Stacey" userId="a3d7962e-5cbb-4522-87a9-83892b7f6ac5" providerId="ADAL" clId="{F70DA6EF-1809-4AAC-9084-597445E02392}" dt="2023-05-11T19:16:16.560" v="31294" actId="22"/>
          <ac:spMkLst>
            <pc:docMk/>
            <pc:sldMk cId="3072758195" sldId="378"/>
            <ac:spMk id="6" creationId="{9CF6DEA9-D298-50BD-F69E-20486FF593B3}"/>
          </ac:spMkLst>
        </pc:spChg>
        <pc:spChg chg="add mod">
          <ac:chgData name="Wolf, Stacey" userId="a3d7962e-5cbb-4522-87a9-83892b7f6ac5" providerId="ADAL" clId="{F70DA6EF-1809-4AAC-9084-597445E02392}" dt="2023-05-11T19:17:57.879" v="31320" actId="1037"/>
          <ac:spMkLst>
            <pc:docMk/>
            <pc:sldMk cId="3072758195" sldId="378"/>
            <ac:spMk id="9" creationId="{6EA6982A-9C5A-E6FE-0AB6-6014D1D28807}"/>
          </ac:spMkLst>
        </pc:spChg>
        <pc:spChg chg="add mod">
          <ac:chgData name="Wolf, Stacey" userId="a3d7962e-5cbb-4522-87a9-83892b7f6ac5" providerId="ADAL" clId="{F70DA6EF-1809-4AAC-9084-597445E02392}" dt="2023-05-12T00:13:09.838" v="35240" actId="20577"/>
          <ac:spMkLst>
            <pc:docMk/>
            <pc:sldMk cId="3072758195" sldId="378"/>
            <ac:spMk id="11" creationId="{A05A7F06-1437-E883-EAA7-D2D2591016DC}"/>
          </ac:spMkLst>
        </pc:spChg>
        <pc:graphicFrameChg chg="add del mod modGraphic">
          <ac:chgData name="Wolf, Stacey" userId="a3d7962e-5cbb-4522-87a9-83892b7f6ac5" providerId="ADAL" clId="{F70DA6EF-1809-4AAC-9084-597445E02392}" dt="2023-05-11T19:16:03.995" v="31292" actId="478"/>
          <ac:graphicFrameMkLst>
            <pc:docMk/>
            <pc:sldMk cId="3072758195" sldId="378"/>
            <ac:graphicFrameMk id="4" creationId="{F2989A99-9FC1-346C-F555-900E7095DD05}"/>
          </ac:graphicFrameMkLst>
        </pc:graphicFrameChg>
        <pc:picChg chg="add mod ord modCrop">
          <ac:chgData name="Wolf, Stacey" userId="a3d7962e-5cbb-4522-87a9-83892b7f6ac5" providerId="ADAL" clId="{F70DA6EF-1809-4AAC-9084-597445E02392}" dt="2023-05-11T19:17:08.802" v="31306" actId="1076"/>
          <ac:picMkLst>
            <pc:docMk/>
            <pc:sldMk cId="3072758195" sldId="378"/>
            <ac:picMk id="8" creationId="{B178CDCE-5D87-E57F-D45A-F2B38F53F526}"/>
          </ac:picMkLst>
        </pc:picChg>
        <pc:picChg chg="add del mod modCrop">
          <ac:chgData name="Wolf, Stacey" userId="a3d7962e-5cbb-4522-87a9-83892b7f6ac5" providerId="ADAL" clId="{F70DA6EF-1809-4AAC-9084-597445E02392}" dt="2023-05-12T03:14:59.259" v="42169" actId="478"/>
          <ac:picMkLst>
            <pc:docMk/>
            <pc:sldMk cId="3072758195" sldId="378"/>
            <ac:picMk id="13" creationId="{F16A9910-5F38-9A52-FC4F-F034C6BECFF2}"/>
          </ac:picMkLst>
        </pc:picChg>
        <pc:extLst>
          <p:ext xmlns:p="http://schemas.openxmlformats.org/presentationml/2006/main" uri="{D6D511B9-2390-475A-947B-AFAB55BFBCF1}">
            <pc226:cmChg xmlns:pc226="http://schemas.microsoft.com/office/powerpoint/2022/06/main/command" chg="add del">
              <pc226:chgData name="Wolf, Stacey" userId="a3d7962e-5cbb-4522-87a9-83892b7f6ac5" providerId="ADAL" clId="{F70DA6EF-1809-4AAC-9084-597445E02392}" dt="2023-05-12T01:07:36.435" v="40419"/>
              <pc2:cmMkLst xmlns:pc2="http://schemas.microsoft.com/office/powerpoint/2019/9/main/command">
                <pc:docMk/>
                <pc:sldMk cId="3072758195" sldId="378"/>
                <pc2:cmMk id="{9BB14F04-B249-44C5-9F32-38AB3530660E}"/>
              </pc2:cmMkLst>
            </pc226:cmChg>
          </p:ext>
        </pc:extLst>
      </pc:sldChg>
      <pc:sldChg chg="new del">
        <pc:chgData name="Wolf, Stacey" userId="a3d7962e-5cbb-4522-87a9-83892b7f6ac5" providerId="ADAL" clId="{F70DA6EF-1809-4AAC-9084-597445E02392}" dt="2023-05-11T13:25:01.370" v="28550" actId="680"/>
        <pc:sldMkLst>
          <pc:docMk/>
          <pc:sldMk cId="118370957" sldId="379"/>
        </pc:sldMkLst>
      </pc:sldChg>
      <pc:sldChg chg="modSp new del mod">
        <pc:chgData name="Wolf, Stacey" userId="a3d7962e-5cbb-4522-87a9-83892b7f6ac5" providerId="ADAL" clId="{F70DA6EF-1809-4AAC-9084-597445E02392}" dt="2023-05-11T21:03:05.967" v="32824" actId="2696"/>
        <pc:sldMkLst>
          <pc:docMk/>
          <pc:sldMk cId="2619327952" sldId="379"/>
        </pc:sldMkLst>
        <pc:spChg chg="mod">
          <ac:chgData name="Wolf, Stacey" userId="a3d7962e-5cbb-4522-87a9-83892b7f6ac5" providerId="ADAL" clId="{F70DA6EF-1809-4AAC-9084-597445E02392}" dt="2023-05-11T13:25:37.098" v="28595" actId="20577"/>
          <ac:spMkLst>
            <pc:docMk/>
            <pc:sldMk cId="2619327952" sldId="379"/>
            <ac:spMk id="2" creationId="{A5A4D632-F0E6-2211-5B7A-31D2330C0BD2}"/>
          </ac:spMkLst>
        </pc:spChg>
        <pc:spChg chg="mod">
          <ac:chgData name="Wolf, Stacey" userId="a3d7962e-5cbb-4522-87a9-83892b7f6ac5" providerId="ADAL" clId="{F70DA6EF-1809-4AAC-9084-597445E02392}" dt="2023-05-11T13:25:45.577" v="28608" actId="20577"/>
          <ac:spMkLst>
            <pc:docMk/>
            <pc:sldMk cId="2619327952" sldId="379"/>
            <ac:spMk id="3" creationId="{46873526-C3D2-72FE-5AA8-E04D81138B0E}"/>
          </ac:spMkLst>
        </pc:spChg>
      </pc:sldChg>
      <pc:sldChg chg="addSp delSp modSp new del mod modNotesTx">
        <pc:chgData name="Wolf, Stacey" userId="a3d7962e-5cbb-4522-87a9-83892b7f6ac5" providerId="ADAL" clId="{F70DA6EF-1809-4AAC-9084-597445E02392}" dt="2023-05-12T01:10:24.010" v="40431" actId="2696"/>
        <pc:sldMkLst>
          <pc:docMk/>
          <pc:sldMk cId="4172579207" sldId="380"/>
        </pc:sldMkLst>
        <pc:spChg chg="mod">
          <ac:chgData name="Wolf, Stacey" userId="a3d7962e-5cbb-4522-87a9-83892b7f6ac5" providerId="ADAL" clId="{F70DA6EF-1809-4AAC-9084-597445E02392}" dt="2023-05-11T17:07:07.384" v="30289" actId="403"/>
          <ac:spMkLst>
            <pc:docMk/>
            <pc:sldMk cId="4172579207" sldId="380"/>
            <ac:spMk id="2" creationId="{FA3F4C07-937B-2846-E826-CBB14BDF3FC5}"/>
          </ac:spMkLst>
        </pc:spChg>
        <pc:spChg chg="del mod">
          <ac:chgData name="Wolf, Stacey" userId="a3d7962e-5cbb-4522-87a9-83892b7f6ac5" providerId="ADAL" clId="{F70DA6EF-1809-4AAC-9084-597445E02392}" dt="2023-05-11T20:38:20.765" v="32138" actId="478"/>
          <ac:spMkLst>
            <pc:docMk/>
            <pc:sldMk cId="4172579207" sldId="380"/>
            <ac:spMk id="3" creationId="{CFC3C5F7-A872-1F82-4E51-975999DE399D}"/>
          </ac:spMkLst>
        </pc:spChg>
        <pc:spChg chg="add del">
          <ac:chgData name="Wolf, Stacey" userId="a3d7962e-5cbb-4522-87a9-83892b7f6ac5" providerId="ADAL" clId="{F70DA6EF-1809-4AAC-9084-597445E02392}" dt="2023-05-11T13:30:49.573" v="28655"/>
          <ac:spMkLst>
            <pc:docMk/>
            <pc:sldMk cId="4172579207" sldId="380"/>
            <ac:spMk id="4" creationId="{5873BE0C-F136-4FD2-ED6D-663C588F6EFB}"/>
          </ac:spMkLst>
        </pc:spChg>
        <pc:spChg chg="add del">
          <ac:chgData name="Wolf, Stacey" userId="a3d7962e-5cbb-4522-87a9-83892b7f6ac5" providerId="ADAL" clId="{F70DA6EF-1809-4AAC-9084-597445E02392}" dt="2023-05-11T13:30:49.573" v="28655"/>
          <ac:spMkLst>
            <pc:docMk/>
            <pc:sldMk cId="4172579207" sldId="380"/>
            <ac:spMk id="5" creationId="{3BFD6A09-C98D-BC0A-05F2-EB64D51E4C47}"/>
          </ac:spMkLst>
        </pc:spChg>
        <pc:spChg chg="add del mod">
          <ac:chgData name="Wolf, Stacey" userId="a3d7962e-5cbb-4522-87a9-83892b7f6ac5" providerId="ADAL" clId="{F70DA6EF-1809-4AAC-9084-597445E02392}" dt="2023-05-11T20:38:32.368" v="32140"/>
          <ac:spMkLst>
            <pc:docMk/>
            <pc:sldMk cId="4172579207" sldId="380"/>
            <ac:spMk id="9" creationId="{CFC89406-60CC-B8FE-AF00-E9B6A76CEE80}"/>
          </ac:spMkLst>
        </pc:spChg>
        <pc:picChg chg="add del mod">
          <ac:chgData name="Wolf, Stacey" userId="a3d7962e-5cbb-4522-87a9-83892b7f6ac5" providerId="ADAL" clId="{F70DA6EF-1809-4AAC-9084-597445E02392}" dt="2023-05-11T20:38:29.373" v="32139" actId="21"/>
          <ac:picMkLst>
            <pc:docMk/>
            <pc:sldMk cId="4172579207" sldId="380"/>
            <ac:picMk id="7" creationId="{0DB089C5-C5BA-2FC8-9685-178124CCF486}"/>
          </ac:picMkLst>
        </pc:picChg>
        <pc:picChg chg="add mod modCrop">
          <ac:chgData name="Wolf, Stacey" userId="a3d7962e-5cbb-4522-87a9-83892b7f6ac5" providerId="ADAL" clId="{F70DA6EF-1809-4AAC-9084-597445E02392}" dt="2023-05-11T20:43:47.041" v="32144" actId="1076"/>
          <ac:picMkLst>
            <pc:docMk/>
            <pc:sldMk cId="4172579207" sldId="380"/>
            <ac:picMk id="10" creationId="{40B4CC8B-3A63-C11B-AC78-A74F24E7371E}"/>
          </ac:picMkLst>
        </pc:picChg>
      </pc:sldChg>
      <pc:sldChg chg="addSp delSp modSp new del mod ord modClrScheme modShow chgLayout modNotesTx">
        <pc:chgData name="Wolf, Stacey" userId="a3d7962e-5cbb-4522-87a9-83892b7f6ac5" providerId="ADAL" clId="{F70DA6EF-1809-4AAC-9084-597445E02392}" dt="2023-05-12T00:45:34.177" v="36725" actId="47"/>
        <pc:sldMkLst>
          <pc:docMk/>
          <pc:sldMk cId="181492479" sldId="381"/>
        </pc:sldMkLst>
        <pc:spChg chg="mod ord">
          <ac:chgData name="Wolf, Stacey" userId="a3d7962e-5cbb-4522-87a9-83892b7f6ac5" providerId="ADAL" clId="{F70DA6EF-1809-4AAC-9084-597445E02392}" dt="2023-05-11T19:39:34.859" v="31728" actId="403"/>
          <ac:spMkLst>
            <pc:docMk/>
            <pc:sldMk cId="181492479" sldId="381"/>
            <ac:spMk id="2" creationId="{D5B85CEA-D522-8DD6-FC51-68DF4D9E409F}"/>
          </ac:spMkLst>
        </pc:spChg>
        <pc:spChg chg="del mod ord">
          <ac:chgData name="Wolf, Stacey" userId="a3d7962e-5cbb-4522-87a9-83892b7f6ac5" providerId="ADAL" clId="{F70DA6EF-1809-4AAC-9084-597445E02392}" dt="2023-05-11T19:40:19.280" v="31735" actId="478"/>
          <ac:spMkLst>
            <pc:docMk/>
            <pc:sldMk cId="181492479" sldId="381"/>
            <ac:spMk id="3" creationId="{70504114-4A0B-E525-6B3B-DD758D4FF7A9}"/>
          </ac:spMkLst>
        </pc:spChg>
        <pc:picChg chg="add mod modCrop">
          <ac:chgData name="Wolf, Stacey" userId="a3d7962e-5cbb-4522-87a9-83892b7f6ac5" providerId="ADAL" clId="{F70DA6EF-1809-4AAC-9084-597445E02392}" dt="2023-05-11T19:39:05.952" v="31722" actId="1076"/>
          <ac:picMkLst>
            <pc:docMk/>
            <pc:sldMk cId="181492479" sldId="381"/>
            <ac:picMk id="5" creationId="{920023E5-FDD8-E1EB-31A7-71AAB59500CA}"/>
          </ac:picMkLst>
        </pc:picChg>
        <pc:picChg chg="add mod modCrop">
          <ac:chgData name="Wolf, Stacey" userId="a3d7962e-5cbb-4522-87a9-83892b7f6ac5" providerId="ADAL" clId="{F70DA6EF-1809-4AAC-9084-597445E02392}" dt="2023-05-11T19:38:57.349" v="31721" actId="1076"/>
          <ac:picMkLst>
            <pc:docMk/>
            <pc:sldMk cId="181492479" sldId="381"/>
            <ac:picMk id="7" creationId="{A1567C0A-B7C2-7629-00CA-CBC61FE9B17E}"/>
          </ac:picMkLst>
        </pc:picChg>
        <pc:picChg chg="add mod modCrop">
          <ac:chgData name="Wolf, Stacey" userId="a3d7962e-5cbb-4522-87a9-83892b7f6ac5" providerId="ADAL" clId="{F70DA6EF-1809-4AAC-9084-597445E02392}" dt="2023-05-11T19:38:57.349" v="31721" actId="1076"/>
          <ac:picMkLst>
            <pc:docMk/>
            <pc:sldMk cId="181492479" sldId="381"/>
            <ac:picMk id="9" creationId="{8EFD8DDB-14BC-DBE5-65CD-60EB2CCA600E}"/>
          </ac:picMkLst>
        </pc:picChg>
      </pc:sldChg>
      <pc:sldChg chg="modSp add mod modNotesTx">
        <pc:chgData name="Wolf, Stacey" userId="a3d7962e-5cbb-4522-87a9-83892b7f6ac5" providerId="ADAL" clId="{F70DA6EF-1809-4AAC-9084-597445E02392}" dt="2023-05-11T20:52:00.556" v="32619" actId="27636"/>
        <pc:sldMkLst>
          <pc:docMk/>
          <pc:sldMk cId="1830151622" sldId="382"/>
        </pc:sldMkLst>
        <pc:spChg chg="mod">
          <ac:chgData name="Wolf, Stacey" userId="a3d7962e-5cbb-4522-87a9-83892b7f6ac5" providerId="ADAL" clId="{F70DA6EF-1809-4AAC-9084-597445E02392}" dt="2023-05-11T16:54:19.887" v="30187" actId="20577"/>
          <ac:spMkLst>
            <pc:docMk/>
            <pc:sldMk cId="1830151622" sldId="382"/>
            <ac:spMk id="2" creationId="{7E4BCC24-0FB6-D091-6D8F-B3812EB45A8B}"/>
          </ac:spMkLst>
        </pc:spChg>
        <pc:spChg chg="mod">
          <ac:chgData name="Wolf, Stacey" userId="a3d7962e-5cbb-4522-87a9-83892b7f6ac5" providerId="ADAL" clId="{F70DA6EF-1809-4AAC-9084-597445E02392}" dt="2023-05-11T20:52:00.556" v="32619" actId="27636"/>
          <ac:spMkLst>
            <pc:docMk/>
            <pc:sldMk cId="1830151622" sldId="382"/>
            <ac:spMk id="3" creationId="{F408F6F8-4475-09AD-4DBE-A2D980802461}"/>
          </ac:spMkLst>
        </pc:spChg>
      </pc:sldChg>
      <pc:sldChg chg="modSp new mod">
        <pc:chgData name="Wolf, Stacey" userId="a3d7962e-5cbb-4522-87a9-83892b7f6ac5" providerId="ADAL" clId="{F70DA6EF-1809-4AAC-9084-597445E02392}" dt="2023-05-11T21:54:57.442" v="34758" actId="20577"/>
        <pc:sldMkLst>
          <pc:docMk/>
          <pc:sldMk cId="2124162124" sldId="383"/>
        </pc:sldMkLst>
        <pc:spChg chg="mod">
          <ac:chgData name="Wolf, Stacey" userId="a3d7962e-5cbb-4522-87a9-83892b7f6ac5" providerId="ADAL" clId="{F70DA6EF-1809-4AAC-9084-597445E02392}" dt="2023-05-11T16:01:28.304" v="29541" actId="20577"/>
          <ac:spMkLst>
            <pc:docMk/>
            <pc:sldMk cId="2124162124" sldId="383"/>
            <ac:spMk id="2" creationId="{540D813E-3778-D031-F162-5C9346335006}"/>
          </ac:spMkLst>
        </pc:spChg>
        <pc:spChg chg="mod">
          <ac:chgData name="Wolf, Stacey" userId="a3d7962e-5cbb-4522-87a9-83892b7f6ac5" providerId="ADAL" clId="{F70DA6EF-1809-4AAC-9084-597445E02392}" dt="2023-05-11T21:54:57.442" v="34758" actId="20577"/>
          <ac:spMkLst>
            <pc:docMk/>
            <pc:sldMk cId="2124162124" sldId="383"/>
            <ac:spMk id="3" creationId="{EDAFE623-9388-F038-280E-C9DC0309C6C3}"/>
          </ac:spMkLst>
        </pc:spChg>
      </pc:sldChg>
      <pc:sldChg chg="addSp delSp modSp add mod ord modNotesTx">
        <pc:chgData name="Wolf, Stacey" userId="a3d7962e-5cbb-4522-87a9-83892b7f6ac5" providerId="ADAL" clId="{F70DA6EF-1809-4AAC-9084-597445E02392}" dt="2023-05-12T03:17:28.264" v="42179" actId="368"/>
        <pc:sldMkLst>
          <pc:docMk/>
          <pc:sldMk cId="4097939670" sldId="384"/>
        </pc:sldMkLst>
        <pc:spChg chg="mod">
          <ac:chgData name="Wolf, Stacey" userId="a3d7962e-5cbb-4522-87a9-83892b7f6ac5" providerId="ADAL" clId="{F70DA6EF-1809-4AAC-9084-597445E02392}" dt="2023-05-11T16:27:23.135" v="29954" actId="403"/>
          <ac:spMkLst>
            <pc:docMk/>
            <pc:sldMk cId="4097939670" sldId="384"/>
            <ac:spMk id="2" creationId="{7E4BCC24-0FB6-D091-6D8F-B3812EB45A8B}"/>
          </ac:spMkLst>
        </pc:spChg>
        <pc:spChg chg="del mod">
          <ac:chgData name="Wolf, Stacey" userId="a3d7962e-5cbb-4522-87a9-83892b7f6ac5" providerId="ADAL" clId="{F70DA6EF-1809-4AAC-9084-597445E02392}" dt="2023-05-11T19:43:26.060" v="31776" actId="478"/>
          <ac:spMkLst>
            <pc:docMk/>
            <pc:sldMk cId="4097939670" sldId="384"/>
            <ac:spMk id="3" creationId="{F408F6F8-4475-09AD-4DBE-A2D980802461}"/>
          </ac:spMkLst>
        </pc:spChg>
        <pc:spChg chg="add del mod">
          <ac:chgData name="Wolf, Stacey" userId="a3d7962e-5cbb-4522-87a9-83892b7f6ac5" providerId="ADAL" clId="{F70DA6EF-1809-4AAC-9084-597445E02392}" dt="2023-05-11T19:43:31.332" v="31777" actId="478"/>
          <ac:spMkLst>
            <pc:docMk/>
            <pc:sldMk cId="4097939670" sldId="384"/>
            <ac:spMk id="9" creationId="{BBDCE947-0C97-5F3D-3714-B15512384EC4}"/>
          </ac:spMkLst>
        </pc:spChg>
        <pc:spChg chg="add mod">
          <ac:chgData name="Wolf, Stacey" userId="a3d7962e-5cbb-4522-87a9-83892b7f6ac5" providerId="ADAL" clId="{F70DA6EF-1809-4AAC-9084-597445E02392}" dt="2023-05-11T19:49:21.943" v="31875" actId="1076"/>
          <ac:spMkLst>
            <pc:docMk/>
            <pc:sldMk cId="4097939670" sldId="384"/>
            <ac:spMk id="10" creationId="{1B2EE32F-79E3-700F-E256-CD2DACD0B59F}"/>
          </ac:spMkLst>
        </pc:spChg>
        <pc:spChg chg="add mod">
          <ac:chgData name="Wolf, Stacey" userId="a3d7962e-5cbb-4522-87a9-83892b7f6ac5" providerId="ADAL" clId="{F70DA6EF-1809-4AAC-9084-597445E02392}" dt="2023-05-11T19:48:52.283" v="31846" actId="14100"/>
          <ac:spMkLst>
            <pc:docMk/>
            <pc:sldMk cId="4097939670" sldId="384"/>
            <ac:spMk id="11" creationId="{61C2ACAD-5116-7E64-14E9-D8D6EB109D53}"/>
          </ac:spMkLst>
        </pc:spChg>
        <pc:spChg chg="add mod">
          <ac:chgData name="Wolf, Stacey" userId="a3d7962e-5cbb-4522-87a9-83892b7f6ac5" providerId="ADAL" clId="{F70DA6EF-1809-4AAC-9084-597445E02392}" dt="2023-05-11T19:49:02.226" v="31847" actId="1076"/>
          <ac:spMkLst>
            <pc:docMk/>
            <pc:sldMk cId="4097939670" sldId="384"/>
            <ac:spMk id="13" creationId="{89F95D5C-6D34-174F-4135-0BFD44EFC9F3}"/>
          </ac:spMkLst>
        </pc:spChg>
        <pc:spChg chg="add mod">
          <ac:chgData name="Wolf, Stacey" userId="a3d7962e-5cbb-4522-87a9-83892b7f6ac5" providerId="ADAL" clId="{F70DA6EF-1809-4AAC-9084-597445E02392}" dt="2023-05-11T19:49:12.645" v="31858" actId="1038"/>
          <ac:spMkLst>
            <pc:docMk/>
            <pc:sldMk cId="4097939670" sldId="384"/>
            <ac:spMk id="15" creationId="{3FD41BFC-2951-115F-3952-48E7F893CF19}"/>
          </ac:spMkLst>
        </pc:spChg>
        <pc:spChg chg="add mod">
          <ac:chgData name="Wolf, Stacey" userId="a3d7962e-5cbb-4522-87a9-83892b7f6ac5" providerId="ADAL" clId="{F70DA6EF-1809-4AAC-9084-597445E02392}" dt="2023-05-11T19:49:02.226" v="31847" actId="1076"/>
          <ac:spMkLst>
            <pc:docMk/>
            <pc:sldMk cId="4097939670" sldId="384"/>
            <ac:spMk id="16" creationId="{A8A6F126-DDC0-4DE2-AE98-91C3967DF966}"/>
          </ac:spMkLst>
        </pc:spChg>
        <pc:picChg chg="add del mod modCrop">
          <ac:chgData name="Wolf, Stacey" userId="a3d7962e-5cbb-4522-87a9-83892b7f6ac5" providerId="ADAL" clId="{F70DA6EF-1809-4AAC-9084-597445E02392}" dt="2023-05-11T19:42:55.427" v="31771" actId="478"/>
          <ac:picMkLst>
            <pc:docMk/>
            <pc:sldMk cId="4097939670" sldId="384"/>
            <ac:picMk id="5" creationId="{D97B37DC-A269-CA80-30E7-4419FBBD502A}"/>
          </ac:picMkLst>
        </pc:picChg>
        <pc:picChg chg="add mod modCrop">
          <ac:chgData name="Wolf, Stacey" userId="a3d7962e-5cbb-4522-87a9-83892b7f6ac5" providerId="ADAL" clId="{F70DA6EF-1809-4AAC-9084-597445E02392}" dt="2023-05-11T19:49:17.242" v="31874" actId="1035"/>
          <ac:picMkLst>
            <pc:docMk/>
            <pc:sldMk cId="4097939670" sldId="384"/>
            <ac:picMk id="7" creationId="{B81BDAB6-11EC-325C-F974-728C3C8A370E}"/>
          </ac:picMkLst>
        </pc:picChg>
      </pc:sldChg>
      <pc:sldChg chg="addSp delSp modSp add mod modNotesTx">
        <pc:chgData name="Wolf, Stacey" userId="a3d7962e-5cbb-4522-87a9-83892b7f6ac5" providerId="ADAL" clId="{F70DA6EF-1809-4AAC-9084-597445E02392}" dt="2023-05-11T16:55:10.102" v="30200" actId="404"/>
        <pc:sldMkLst>
          <pc:docMk/>
          <pc:sldMk cId="2374468952" sldId="385"/>
        </pc:sldMkLst>
        <pc:spChg chg="mod">
          <ac:chgData name="Wolf, Stacey" userId="a3d7962e-5cbb-4522-87a9-83892b7f6ac5" providerId="ADAL" clId="{F70DA6EF-1809-4AAC-9084-597445E02392}" dt="2023-05-11T16:55:10.102" v="30200" actId="404"/>
          <ac:spMkLst>
            <pc:docMk/>
            <pc:sldMk cId="2374468952" sldId="385"/>
            <ac:spMk id="2" creationId="{25E63E80-16D5-7366-05EA-7B252B7B2A31}"/>
          </ac:spMkLst>
        </pc:spChg>
        <pc:spChg chg="add del mod">
          <ac:chgData name="Wolf, Stacey" userId="a3d7962e-5cbb-4522-87a9-83892b7f6ac5" providerId="ADAL" clId="{F70DA6EF-1809-4AAC-9084-597445E02392}" dt="2023-05-11T16:31:40.790" v="29975" actId="478"/>
          <ac:spMkLst>
            <pc:docMk/>
            <pc:sldMk cId="2374468952" sldId="385"/>
            <ac:spMk id="4" creationId="{FEE665D3-4E4E-EF83-C8C5-316DA7A64095}"/>
          </ac:spMkLst>
        </pc:spChg>
        <pc:spChg chg="del">
          <ac:chgData name="Wolf, Stacey" userId="a3d7962e-5cbb-4522-87a9-83892b7f6ac5" providerId="ADAL" clId="{F70DA6EF-1809-4AAC-9084-597445E02392}" dt="2023-05-11T16:31:43.179" v="29976" actId="478"/>
          <ac:spMkLst>
            <pc:docMk/>
            <pc:sldMk cId="2374468952" sldId="385"/>
            <ac:spMk id="14" creationId="{6865636F-F3BB-829D-0BCD-DCE69ADB5D12}"/>
          </ac:spMkLst>
        </pc:spChg>
        <pc:spChg chg="del">
          <ac:chgData name="Wolf, Stacey" userId="a3d7962e-5cbb-4522-87a9-83892b7f6ac5" providerId="ADAL" clId="{F70DA6EF-1809-4AAC-9084-597445E02392}" dt="2023-05-11T16:31:46.736" v="29978" actId="478"/>
          <ac:spMkLst>
            <pc:docMk/>
            <pc:sldMk cId="2374468952" sldId="385"/>
            <ac:spMk id="15" creationId="{1D809089-EA03-D8FC-8F64-7D9CD6C74E8C}"/>
          </ac:spMkLst>
        </pc:spChg>
        <pc:picChg chg="add mod modCrop">
          <ac:chgData name="Wolf, Stacey" userId="a3d7962e-5cbb-4522-87a9-83892b7f6ac5" providerId="ADAL" clId="{F70DA6EF-1809-4AAC-9084-597445E02392}" dt="2023-05-11T16:38:17.597" v="30030" actId="18131"/>
          <ac:picMkLst>
            <pc:docMk/>
            <pc:sldMk cId="2374468952" sldId="385"/>
            <ac:picMk id="5" creationId="{FDA9F74E-58BB-3D07-D775-3F31F5E644B9}"/>
          </ac:picMkLst>
        </pc:picChg>
        <pc:picChg chg="del">
          <ac:chgData name="Wolf, Stacey" userId="a3d7962e-5cbb-4522-87a9-83892b7f6ac5" providerId="ADAL" clId="{F70DA6EF-1809-4AAC-9084-597445E02392}" dt="2023-05-11T16:31:37.436" v="29974" actId="478"/>
          <ac:picMkLst>
            <pc:docMk/>
            <pc:sldMk cId="2374468952" sldId="385"/>
            <ac:picMk id="9" creationId="{CC9FF4F1-AAAF-D3C9-F307-48054EE542C2}"/>
          </ac:picMkLst>
        </pc:picChg>
        <pc:picChg chg="del">
          <ac:chgData name="Wolf, Stacey" userId="a3d7962e-5cbb-4522-87a9-83892b7f6ac5" providerId="ADAL" clId="{F70DA6EF-1809-4AAC-9084-597445E02392}" dt="2023-05-11T16:31:44.676" v="29977" actId="478"/>
          <ac:picMkLst>
            <pc:docMk/>
            <pc:sldMk cId="2374468952" sldId="385"/>
            <ac:picMk id="13" creationId="{42B08C89-C174-C847-4987-1D2DBB7AD8C4}"/>
          </ac:picMkLst>
        </pc:picChg>
      </pc:sldChg>
      <pc:sldChg chg="addSp delSp modSp add mod modNotesTx">
        <pc:chgData name="Wolf, Stacey" userId="a3d7962e-5cbb-4522-87a9-83892b7f6ac5" providerId="ADAL" clId="{F70DA6EF-1809-4AAC-9084-597445E02392}" dt="2023-05-11T16:55:42.132" v="30222" actId="404"/>
        <pc:sldMkLst>
          <pc:docMk/>
          <pc:sldMk cId="2886760069" sldId="386"/>
        </pc:sldMkLst>
        <pc:spChg chg="mod">
          <ac:chgData name="Wolf, Stacey" userId="a3d7962e-5cbb-4522-87a9-83892b7f6ac5" providerId="ADAL" clId="{F70DA6EF-1809-4AAC-9084-597445E02392}" dt="2023-05-11T16:55:42.132" v="30222" actId="404"/>
          <ac:spMkLst>
            <pc:docMk/>
            <pc:sldMk cId="2886760069" sldId="386"/>
            <ac:spMk id="2" creationId="{25E63E80-16D5-7366-05EA-7B252B7B2A31}"/>
          </ac:spMkLst>
        </pc:spChg>
        <pc:spChg chg="add mod">
          <ac:chgData name="Wolf, Stacey" userId="a3d7962e-5cbb-4522-87a9-83892b7f6ac5" providerId="ADAL" clId="{F70DA6EF-1809-4AAC-9084-597445E02392}" dt="2023-05-11T16:38:34.219" v="30032" actId="1076"/>
          <ac:spMkLst>
            <pc:docMk/>
            <pc:sldMk cId="2886760069" sldId="386"/>
            <ac:spMk id="4" creationId="{91A23863-8AAD-ACDE-C100-2DEA83B15553}"/>
          </ac:spMkLst>
        </pc:spChg>
        <pc:spChg chg="add del mod">
          <ac:chgData name="Wolf, Stacey" userId="a3d7962e-5cbb-4522-87a9-83892b7f6ac5" providerId="ADAL" clId="{F70DA6EF-1809-4AAC-9084-597445E02392}" dt="2023-05-11T16:34:14.438" v="30003"/>
          <ac:spMkLst>
            <pc:docMk/>
            <pc:sldMk cId="2886760069" sldId="386"/>
            <ac:spMk id="9" creationId="{D458F394-5D92-460E-E4CF-A6E829BD2C85}"/>
          </ac:spMkLst>
        </pc:spChg>
        <pc:picChg chg="add mod">
          <ac:chgData name="Wolf, Stacey" userId="a3d7962e-5cbb-4522-87a9-83892b7f6ac5" providerId="ADAL" clId="{F70DA6EF-1809-4AAC-9084-597445E02392}" dt="2023-05-11T16:40:55.788" v="30043" actId="208"/>
          <ac:picMkLst>
            <pc:docMk/>
            <pc:sldMk cId="2886760069" sldId="386"/>
            <ac:picMk id="3" creationId="{1B967131-CDD6-7766-225F-7457B35FAC28}"/>
          </ac:picMkLst>
        </pc:picChg>
        <pc:picChg chg="mod modCrop">
          <ac:chgData name="Wolf, Stacey" userId="a3d7962e-5cbb-4522-87a9-83892b7f6ac5" providerId="ADAL" clId="{F70DA6EF-1809-4AAC-9084-597445E02392}" dt="2023-05-11T16:38:27.373" v="30031" actId="18131"/>
          <ac:picMkLst>
            <pc:docMk/>
            <pc:sldMk cId="2886760069" sldId="386"/>
            <ac:picMk id="5" creationId="{FDA9F74E-58BB-3D07-D775-3F31F5E644B9}"/>
          </ac:picMkLst>
        </pc:picChg>
        <pc:picChg chg="add del mod">
          <ac:chgData name="Wolf, Stacey" userId="a3d7962e-5cbb-4522-87a9-83892b7f6ac5" providerId="ADAL" clId="{F70DA6EF-1809-4AAC-9084-597445E02392}" dt="2023-05-11T16:34:14.438" v="30003"/>
          <ac:picMkLst>
            <pc:docMk/>
            <pc:sldMk cId="2886760069" sldId="386"/>
            <ac:picMk id="8" creationId="{9A6F6EFD-15C0-652A-2A8B-4B4020D8E04A}"/>
          </ac:picMkLst>
        </pc:picChg>
        <pc:cxnChg chg="add mod">
          <ac:chgData name="Wolf, Stacey" userId="a3d7962e-5cbb-4522-87a9-83892b7f6ac5" providerId="ADAL" clId="{F70DA6EF-1809-4AAC-9084-597445E02392}" dt="2023-05-11T16:33:55.089" v="30000" actId="1037"/>
          <ac:cxnSpMkLst>
            <pc:docMk/>
            <pc:sldMk cId="2886760069" sldId="386"/>
            <ac:cxnSpMk id="6" creationId="{53AA44A4-F28C-C2D5-5ECA-B52BD286F955}"/>
          </ac:cxnSpMkLst>
        </pc:cxnChg>
        <pc:cxnChg chg="add del mod">
          <ac:chgData name="Wolf, Stacey" userId="a3d7962e-5cbb-4522-87a9-83892b7f6ac5" providerId="ADAL" clId="{F70DA6EF-1809-4AAC-9084-597445E02392}" dt="2023-05-11T16:34:14.438" v="30003"/>
          <ac:cxnSpMkLst>
            <pc:docMk/>
            <pc:sldMk cId="2886760069" sldId="386"/>
            <ac:cxnSpMk id="10" creationId="{AC9A266D-34AC-0386-2B24-290669B4441E}"/>
          </ac:cxnSpMkLst>
        </pc:cxnChg>
      </pc:sldChg>
      <pc:sldChg chg="addSp delSp modSp add mod modNotesTx">
        <pc:chgData name="Wolf, Stacey" userId="a3d7962e-5cbb-4522-87a9-83892b7f6ac5" providerId="ADAL" clId="{F70DA6EF-1809-4AAC-9084-597445E02392}" dt="2023-05-11T16:55:57.608" v="30231" actId="404"/>
        <pc:sldMkLst>
          <pc:docMk/>
          <pc:sldMk cId="2463105963" sldId="387"/>
        </pc:sldMkLst>
        <pc:spChg chg="mod">
          <ac:chgData name="Wolf, Stacey" userId="a3d7962e-5cbb-4522-87a9-83892b7f6ac5" providerId="ADAL" clId="{F70DA6EF-1809-4AAC-9084-597445E02392}" dt="2023-05-11T16:55:57.608" v="30231" actId="404"/>
          <ac:spMkLst>
            <pc:docMk/>
            <pc:sldMk cId="2463105963" sldId="387"/>
            <ac:spMk id="2" creationId="{25E63E80-16D5-7366-05EA-7B252B7B2A31}"/>
          </ac:spMkLst>
        </pc:spChg>
        <pc:spChg chg="del">
          <ac:chgData name="Wolf, Stacey" userId="a3d7962e-5cbb-4522-87a9-83892b7f6ac5" providerId="ADAL" clId="{F70DA6EF-1809-4AAC-9084-597445E02392}" dt="2023-05-11T16:35:23.924" v="30007" actId="478"/>
          <ac:spMkLst>
            <pc:docMk/>
            <pc:sldMk cId="2463105963" sldId="387"/>
            <ac:spMk id="4" creationId="{91A23863-8AAD-ACDE-C100-2DEA83B15553}"/>
          </ac:spMkLst>
        </pc:spChg>
        <pc:spChg chg="add mod">
          <ac:chgData name="Wolf, Stacey" userId="a3d7962e-5cbb-4522-87a9-83892b7f6ac5" providerId="ADAL" clId="{F70DA6EF-1809-4AAC-9084-597445E02392}" dt="2023-05-11T16:37:53.350" v="30026" actId="1076"/>
          <ac:spMkLst>
            <pc:docMk/>
            <pc:sldMk cId="2463105963" sldId="387"/>
            <ac:spMk id="8" creationId="{28434975-1A18-08C9-3F73-B11C5F4C6E05}"/>
          </ac:spMkLst>
        </pc:spChg>
        <pc:picChg chg="del">
          <ac:chgData name="Wolf, Stacey" userId="a3d7962e-5cbb-4522-87a9-83892b7f6ac5" providerId="ADAL" clId="{F70DA6EF-1809-4AAC-9084-597445E02392}" dt="2023-05-11T16:35:28.336" v="30009" actId="478"/>
          <ac:picMkLst>
            <pc:docMk/>
            <pc:sldMk cId="2463105963" sldId="387"/>
            <ac:picMk id="3" creationId="{1B967131-CDD6-7766-225F-7457B35FAC28}"/>
          </ac:picMkLst>
        </pc:picChg>
        <pc:picChg chg="mod modCrop">
          <ac:chgData name="Wolf, Stacey" userId="a3d7962e-5cbb-4522-87a9-83892b7f6ac5" providerId="ADAL" clId="{F70DA6EF-1809-4AAC-9084-597445E02392}" dt="2023-05-11T16:37:43.815" v="30025" actId="18131"/>
          <ac:picMkLst>
            <pc:docMk/>
            <pc:sldMk cId="2463105963" sldId="387"/>
            <ac:picMk id="5" creationId="{FDA9F74E-58BB-3D07-D775-3F31F5E644B9}"/>
          </ac:picMkLst>
        </pc:picChg>
        <pc:picChg chg="add mod">
          <ac:chgData name="Wolf, Stacey" userId="a3d7962e-5cbb-4522-87a9-83892b7f6ac5" providerId="ADAL" clId="{F70DA6EF-1809-4AAC-9084-597445E02392}" dt="2023-05-11T16:37:59.234" v="30028" actId="1076"/>
          <ac:picMkLst>
            <pc:docMk/>
            <pc:sldMk cId="2463105963" sldId="387"/>
            <ac:picMk id="10" creationId="{21263F31-9284-E1EE-B13C-829FA55A26A1}"/>
          </ac:picMkLst>
        </pc:picChg>
        <pc:cxnChg chg="del">
          <ac:chgData name="Wolf, Stacey" userId="a3d7962e-5cbb-4522-87a9-83892b7f6ac5" providerId="ADAL" clId="{F70DA6EF-1809-4AAC-9084-597445E02392}" dt="2023-05-11T16:35:26.769" v="30008" actId="478"/>
          <ac:cxnSpMkLst>
            <pc:docMk/>
            <pc:sldMk cId="2463105963" sldId="387"/>
            <ac:cxnSpMk id="6" creationId="{53AA44A4-F28C-C2D5-5ECA-B52BD286F955}"/>
          </ac:cxnSpMkLst>
        </pc:cxnChg>
        <pc:cxnChg chg="add mod">
          <ac:chgData name="Wolf, Stacey" userId="a3d7962e-5cbb-4522-87a9-83892b7f6ac5" providerId="ADAL" clId="{F70DA6EF-1809-4AAC-9084-597445E02392}" dt="2023-05-11T16:38:03.505" v="30029" actId="1076"/>
          <ac:cxnSpMkLst>
            <pc:docMk/>
            <pc:sldMk cId="2463105963" sldId="387"/>
            <ac:cxnSpMk id="9" creationId="{7B80883C-F2EB-984F-713A-0F80669F29AF}"/>
          </ac:cxnSpMkLst>
        </pc:cxnChg>
      </pc:sldChg>
      <pc:sldChg chg="addSp delSp modSp add mod modNotesTx">
        <pc:chgData name="Wolf, Stacey" userId="a3d7962e-5cbb-4522-87a9-83892b7f6ac5" providerId="ADAL" clId="{F70DA6EF-1809-4AAC-9084-597445E02392}" dt="2023-05-11T16:56:10.909" v="30244" actId="404"/>
        <pc:sldMkLst>
          <pc:docMk/>
          <pc:sldMk cId="1970505062" sldId="388"/>
        </pc:sldMkLst>
        <pc:spChg chg="mod">
          <ac:chgData name="Wolf, Stacey" userId="a3d7962e-5cbb-4522-87a9-83892b7f6ac5" providerId="ADAL" clId="{F70DA6EF-1809-4AAC-9084-597445E02392}" dt="2023-05-11T16:56:10.909" v="30244" actId="404"/>
          <ac:spMkLst>
            <pc:docMk/>
            <pc:sldMk cId="1970505062" sldId="388"/>
            <ac:spMk id="2" creationId="{25E63E80-16D5-7366-05EA-7B252B7B2A31}"/>
          </ac:spMkLst>
        </pc:spChg>
        <pc:spChg chg="add mod">
          <ac:chgData name="Wolf, Stacey" userId="a3d7962e-5cbb-4522-87a9-83892b7f6ac5" providerId="ADAL" clId="{F70DA6EF-1809-4AAC-9084-597445E02392}" dt="2023-05-11T16:38:57.422" v="30033" actId="14100"/>
          <ac:spMkLst>
            <pc:docMk/>
            <pc:sldMk cId="1970505062" sldId="388"/>
            <ac:spMk id="3" creationId="{44385087-AE9A-9AF8-3016-B1C08D657615}"/>
          </ac:spMkLst>
        </pc:spChg>
        <pc:spChg chg="del">
          <ac:chgData name="Wolf, Stacey" userId="a3d7962e-5cbb-4522-87a9-83892b7f6ac5" providerId="ADAL" clId="{F70DA6EF-1809-4AAC-9084-597445E02392}" dt="2023-05-11T16:36:52.087" v="30019" actId="478"/>
          <ac:spMkLst>
            <pc:docMk/>
            <pc:sldMk cId="1970505062" sldId="388"/>
            <ac:spMk id="8" creationId="{28434975-1A18-08C9-3F73-B11C5F4C6E05}"/>
          </ac:spMkLst>
        </pc:spChg>
        <pc:picChg chg="mod modCrop">
          <ac:chgData name="Wolf, Stacey" userId="a3d7962e-5cbb-4522-87a9-83892b7f6ac5" providerId="ADAL" clId="{F70DA6EF-1809-4AAC-9084-597445E02392}" dt="2023-05-11T16:37:30.419" v="30024" actId="18131"/>
          <ac:picMkLst>
            <pc:docMk/>
            <pc:sldMk cId="1970505062" sldId="388"/>
            <ac:picMk id="5" creationId="{FDA9F74E-58BB-3D07-D775-3F31F5E644B9}"/>
          </ac:picMkLst>
        </pc:picChg>
        <pc:picChg chg="add mod">
          <ac:chgData name="Wolf, Stacey" userId="a3d7962e-5cbb-4522-87a9-83892b7f6ac5" providerId="ADAL" clId="{F70DA6EF-1809-4AAC-9084-597445E02392}" dt="2023-05-11T16:40:41.360" v="30042" actId="208"/>
          <ac:picMkLst>
            <pc:docMk/>
            <pc:sldMk cId="1970505062" sldId="388"/>
            <ac:picMk id="6" creationId="{3CF330FB-47A7-ADD2-815D-6B23F2B7FC96}"/>
          </ac:picMkLst>
        </pc:picChg>
        <pc:picChg chg="del">
          <ac:chgData name="Wolf, Stacey" userId="a3d7962e-5cbb-4522-87a9-83892b7f6ac5" providerId="ADAL" clId="{F70DA6EF-1809-4AAC-9084-597445E02392}" dt="2023-05-11T16:36:52.087" v="30019" actId="478"/>
          <ac:picMkLst>
            <pc:docMk/>
            <pc:sldMk cId="1970505062" sldId="388"/>
            <ac:picMk id="10" creationId="{21263F31-9284-E1EE-B13C-829FA55A26A1}"/>
          </ac:picMkLst>
        </pc:picChg>
        <pc:cxnChg chg="add mod">
          <ac:chgData name="Wolf, Stacey" userId="a3d7962e-5cbb-4522-87a9-83892b7f6ac5" providerId="ADAL" clId="{F70DA6EF-1809-4AAC-9084-597445E02392}" dt="2023-05-11T16:36:52.573" v="30020"/>
          <ac:cxnSpMkLst>
            <pc:docMk/>
            <pc:sldMk cId="1970505062" sldId="388"/>
            <ac:cxnSpMk id="4" creationId="{81312B2F-A001-A498-C290-20AF9CD3ECB7}"/>
          </ac:cxnSpMkLst>
        </pc:cxnChg>
        <pc:cxnChg chg="del">
          <ac:chgData name="Wolf, Stacey" userId="a3d7962e-5cbb-4522-87a9-83892b7f6ac5" providerId="ADAL" clId="{F70DA6EF-1809-4AAC-9084-597445E02392}" dt="2023-05-11T16:36:52.087" v="30019" actId="478"/>
          <ac:cxnSpMkLst>
            <pc:docMk/>
            <pc:sldMk cId="1970505062" sldId="388"/>
            <ac:cxnSpMk id="9" creationId="{7B80883C-F2EB-984F-713A-0F80669F29AF}"/>
          </ac:cxnSpMkLst>
        </pc:cxnChg>
      </pc:sldChg>
      <pc:sldChg chg="addSp delSp modSp add mod modNotesTx">
        <pc:chgData name="Wolf, Stacey" userId="a3d7962e-5cbb-4522-87a9-83892b7f6ac5" providerId="ADAL" clId="{F70DA6EF-1809-4AAC-9084-597445E02392}" dt="2023-05-11T19:03:57.694" v="31011" actId="20577"/>
        <pc:sldMkLst>
          <pc:docMk/>
          <pc:sldMk cId="3400002950" sldId="389"/>
        </pc:sldMkLst>
        <pc:spChg chg="mod">
          <ac:chgData name="Wolf, Stacey" userId="a3d7962e-5cbb-4522-87a9-83892b7f6ac5" providerId="ADAL" clId="{F70DA6EF-1809-4AAC-9084-597445E02392}" dt="2023-05-11T16:56:23.374" v="30257" actId="403"/>
          <ac:spMkLst>
            <pc:docMk/>
            <pc:sldMk cId="3400002950" sldId="389"/>
            <ac:spMk id="2" creationId="{25E63E80-16D5-7366-05EA-7B252B7B2A31}"/>
          </ac:spMkLst>
        </pc:spChg>
        <pc:spChg chg="del">
          <ac:chgData name="Wolf, Stacey" userId="a3d7962e-5cbb-4522-87a9-83892b7f6ac5" providerId="ADAL" clId="{F70DA6EF-1809-4AAC-9084-597445E02392}" dt="2023-05-11T16:39:41.943" v="30036" actId="478"/>
          <ac:spMkLst>
            <pc:docMk/>
            <pc:sldMk cId="3400002950" sldId="389"/>
            <ac:spMk id="3" creationId="{44385087-AE9A-9AF8-3016-B1C08D657615}"/>
          </ac:spMkLst>
        </pc:spChg>
        <pc:spChg chg="add mod">
          <ac:chgData name="Wolf, Stacey" userId="a3d7962e-5cbb-4522-87a9-83892b7f6ac5" providerId="ADAL" clId="{F70DA6EF-1809-4AAC-9084-597445E02392}" dt="2023-05-11T16:39:42.603" v="30037"/>
          <ac:spMkLst>
            <pc:docMk/>
            <pc:sldMk cId="3400002950" sldId="389"/>
            <ac:spMk id="8" creationId="{EC4E4D45-9DA0-54F0-9110-FB236E118283}"/>
          </ac:spMkLst>
        </pc:spChg>
        <pc:picChg chg="mod">
          <ac:chgData name="Wolf, Stacey" userId="a3d7962e-5cbb-4522-87a9-83892b7f6ac5" providerId="ADAL" clId="{F70DA6EF-1809-4AAC-9084-597445E02392}" dt="2023-05-11T16:56:42.100" v="30277" actId="1035"/>
          <ac:picMkLst>
            <pc:docMk/>
            <pc:sldMk cId="3400002950" sldId="389"/>
            <ac:picMk id="5" creationId="{FDA9F74E-58BB-3D07-D775-3F31F5E644B9}"/>
          </ac:picMkLst>
        </pc:picChg>
        <pc:picChg chg="del">
          <ac:chgData name="Wolf, Stacey" userId="a3d7962e-5cbb-4522-87a9-83892b7f6ac5" providerId="ADAL" clId="{F70DA6EF-1809-4AAC-9084-597445E02392}" dt="2023-05-11T16:39:41.943" v="30036" actId="478"/>
          <ac:picMkLst>
            <pc:docMk/>
            <pc:sldMk cId="3400002950" sldId="389"/>
            <ac:picMk id="6" creationId="{3CF330FB-47A7-ADD2-815D-6B23F2B7FC96}"/>
          </ac:picMkLst>
        </pc:picChg>
        <pc:picChg chg="add mod">
          <ac:chgData name="Wolf, Stacey" userId="a3d7962e-5cbb-4522-87a9-83892b7f6ac5" providerId="ADAL" clId="{F70DA6EF-1809-4AAC-9084-597445E02392}" dt="2023-05-11T16:40:32.052" v="30041" actId="208"/>
          <ac:picMkLst>
            <pc:docMk/>
            <pc:sldMk cId="3400002950" sldId="389"/>
            <ac:picMk id="10" creationId="{AC925234-8FB9-F9A9-2ACF-F4CCC25270BA}"/>
          </ac:picMkLst>
        </pc:picChg>
        <pc:cxnChg chg="del">
          <ac:chgData name="Wolf, Stacey" userId="a3d7962e-5cbb-4522-87a9-83892b7f6ac5" providerId="ADAL" clId="{F70DA6EF-1809-4AAC-9084-597445E02392}" dt="2023-05-11T16:39:41.943" v="30036" actId="478"/>
          <ac:cxnSpMkLst>
            <pc:docMk/>
            <pc:sldMk cId="3400002950" sldId="389"/>
            <ac:cxnSpMk id="4" creationId="{81312B2F-A001-A498-C290-20AF9CD3ECB7}"/>
          </ac:cxnSpMkLst>
        </pc:cxnChg>
        <pc:cxnChg chg="add mod">
          <ac:chgData name="Wolf, Stacey" userId="a3d7962e-5cbb-4522-87a9-83892b7f6ac5" providerId="ADAL" clId="{F70DA6EF-1809-4AAC-9084-597445E02392}" dt="2023-05-11T16:39:42.603" v="30037"/>
          <ac:cxnSpMkLst>
            <pc:docMk/>
            <pc:sldMk cId="3400002950" sldId="389"/>
            <ac:cxnSpMk id="9" creationId="{EA0F9BC4-C24E-5AF2-69CF-6EFE96907610}"/>
          </ac:cxnSpMkLst>
        </pc:cxnChg>
      </pc:sldChg>
      <pc:sldChg chg="modSp add mod modNotesTx">
        <pc:chgData name="Wolf, Stacey" userId="a3d7962e-5cbb-4522-87a9-83892b7f6ac5" providerId="ADAL" clId="{F70DA6EF-1809-4AAC-9084-597445E02392}" dt="2023-05-12T01:07:15.505" v="40418" actId="20577"/>
        <pc:sldMkLst>
          <pc:docMk/>
          <pc:sldMk cId="3706069428" sldId="390"/>
        </pc:sldMkLst>
        <pc:spChg chg="mod">
          <ac:chgData name="Wolf, Stacey" userId="a3d7962e-5cbb-4522-87a9-83892b7f6ac5" providerId="ADAL" clId="{F70DA6EF-1809-4AAC-9084-597445E02392}" dt="2023-05-11T19:23:05.768" v="31535" actId="403"/>
          <ac:spMkLst>
            <pc:docMk/>
            <pc:sldMk cId="3706069428" sldId="390"/>
            <ac:spMk id="2" creationId="{EB0C5752-AC89-B9FB-1895-169D9F1B1C41}"/>
          </ac:spMkLst>
        </pc:spChg>
        <pc:spChg chg="mod">
          <ac:chgData name="Wolf, Stacey" userId="a3d7962e-5cbb-4522-87a9-83892b7f6ac5" providerId="ADAL" clId="{F70DA6EF-1809-4AAC-9084-597445E02392}" dt="2023-05-11T19:18:42.486" v="31344" actId="1036"/>
          <ac:spMkLst>
            <pc:docMk/>
            <pc:sldMk cId="3706069428" sldId="390"/>
            <ac:spMk id="9" creationId="{6EA6982A-9C5A-E6FE-0AB6-6014D1D28807}"/>
          </ac:spMkLst>
        </pc:spChg>
        <pc:spChg chg="mod">
          <ac:chgData name="Wolf, Stacey" userId="a3d7962e-5cbb-4522-87a9-83892b7f6ac5" providerId="ADAL" clId="{F70DA6EF-1809-4AAC-9084-597445E02392}" dt="2023-05-12T00:13:31.657" v="35244" actId="1076"/>
          <ac:spMkLst>
            <pc:docMk/>
            <pc:sldMk cId="3706069428" sldId="390"/>
            <ac:spMk id="11" creationId="{A05A7F06-1437-E883-EAA7-D2D2591016DC}"/>
          </ac:spMkLst>
        </pc:spChg>
      </pc:sldChg>
      <pc:sldChg chg="add del">
        <pc:chgData name="Wolf, Stacey" userId="a3d7962e-5cbb-4522-87a9-83892b7f6ac5" providerId="ADAL" clId="{F70DA6EF-1809-4AAC-9084-597445E02392}" dt="2023-05-11T19:17:24.402" v="31310" actId="2890"/>
        <pc:sldMkLst>
          <pc:docMk/>
          <pc:sldMk cId="3721537629" sldId="390"/>
        </pc:sldMkLst>
      </pc:sldChg>
      <pc:sldChg chg="add del">
        <pc:chgData name="Wolf, Stacey" userId="a3d7962e-5cbb-4522-87a9-83892b7f6ac5" providerId="ADAL" clId="{F70DA6EF-1809-4AAC-9084-597445E02392}" dt="2023-05-11T19:17:22.211" v="31309" actId="2890"/>
        <pc:sldMkLst>
          <pc:docMk/>
          <pc:sldMk cId="719517070" sldId="391"/>
        </pc:sldMkLst>
      </pc:sldChg>
      <pc:sldChg chg="modSp add mod modNotesTx">
        <pc:chgData name="Wolf, Stacey" userId="a3d7962e-5cbb-4522-87a9-83892b7f6ac5" providerId="ADAL" clId="{F70DA6EF-1809-4AAC-9084-597445E02392}" dt="2023-05-12T03:16:41.460" v="42177" actId="20577"/>
        <pc:sldMkLst>
          <pc:docMk/>
          <pc:sldMk cId="733626056" sldId="391"/>
        </pc:sldMkLst>
        <pc:spChg chg="mod">
          <ac:chgData name="Wolf, Stacey" userId="a3d7962e-5cbb-4522-87a9-83892b7f6ac5" providerId="ADAL" clId="{F70DA6EF-1809-4AAC-9084-597445E02392}" dt="2023-05-11T19:23:14.026" v="31539" actId="403"/>
          <ac:spMkLst>
            <pc:docMk/>
            <pc:sldMk cId="733626056" sldId="391"/>
            <ac:spMk id="2" creationId="{EB0C5752-AC89-B9FB-1895-169D9F1B1C41}"/>
          </ac:spMkLst>
        </pc:spChg>
        <pc:spChg chg="mod">
          <ac:chgData name="Wolf, Stacey" userId="a3d7962e-5cbb-4522-87a9-83892b7f6ac5" providerId="ADAL" clId="{F70DA6EF-1809-4AAC-9084-597445E02392}" dt="2023-05-11T19:20:05.656" v="31497" actId="1036"/>
          <ac:spMkLst>
            <pc:docMk/>
            <pc:sldMk cId="733626056" sldId="391"/>
            <ac:spMk id="9" creationId="{6EA6982A-9C5A-E6FE-0AB6-6014D1D28807}"/>
          </ac:spMkLst>
        </pc:spChg>
        <pc:spChg chg="mod">
          <ac:chgData name="Wolf, Stacey" userId="a3d7962e-5cbb-4522-87a9-83892b7f6ac5" providerId="ADAL" clId="{F70DA6EF-1809-4AAC-9084-597445E02392}" dt="2023-05-12T00:14:25.820" v="35266" actId="20577"/>
          <ac:spMkLst>
            <pc:docMk/>
            <pc:sldMk cId="733626056" sldId="391"/>
            <ac:spMk id="11" creationId="{A05A7F06-1437-E883-EAA7-D2D2591016DC}"/>
          </ac:spMkLst>
        </pc:spChg>
      </pc:sldChg>
      <pc:sldChg chg="modSp add del mod modNotesTx">
        <pc:chgData name="Wolf, Stacey" userId="a3d7962e-5cbb-4522-87a9-83892b7f6ac5" providerId="ADAL" clId="{F70DA6EF-1809-4AAC-9084-597445E02392}" dt="2023-05-12T00:15:01.685" v="35271" actId="20577"/>
        <pc:sldMkLst>
          <pc:docMk/>
          <pc:sldMk cId="1352896846" sldId="392"/>
        </pc:sldMkLst>
        <pc:spChg chg="mod">
          <ac:chgData name="Wolf, Stacey" userId="a3d7962e-5cbb-4522-87a9-83892b7f6ac5" providerId="ADAL" clId="{F70DA6EF-1809-4AAC-9084-597445E02392}" dt="2023-05-11T19:27:36.542" v="31702" actId="403"/>
          <ac:spMkLst>
            <pc:docMk/>
            <pc:sldMk cId="1352896846" sldId="392"/>
            <ac:spMk id="2" creationId="{EB0C5752-AC89-B9FB-1895-169D9F1B1C41}"/>
          </ac:spMkLst>
        </pc:spChg>
        <pc:spChg chg="mod">
          <ac:chgData name="Wolf, Stacey" userId="a3d7962e-5cbb-4522-87a9-83892b7f6ac5" providerId="ADAL" clId="{F70DA6EF-1809-4AAC-9084-597445E02392}" dt="2023-05-11T19:26:21.371" v="31611" actId="1036"/>
          <ac:spMkLst>
            <pc:docMk/>
            <pc:sldMk cId="1352896846" sldId="392"/>
            <ac:spMk id="9" creationId="{6EA6982A-9C5A-E6FE-0AB6-6014D1D28807}"/>
          </ac:spMkLst>
        </pc:spChg>
        <pc:spChg chg="mod">
          <ac:chgData name="Wolf, Stacey" userId="a3d7962e-5cbb-4522-87a9-83892b7f6ac5" providerId="ADAL" clId="{F70DA6EF-1809-4AAC-9084-597445E02392}" dt="2023-05-12T00:15:01.685" v="35271" actId="20577"/>
          <ac:spMkLst>
            <pc:docMk/>
            <pc:sldMk cId="1352896846" sldId="392"/>
            <ac:spMk id="11" creationId="{A05A7F06-1437-E883-EAA7-D2D2591016DC}"/>
          </ac:spMkLst>
        </pc:spChg>
      </pc:sldChg>
      <pc:sldChg chg="modSp add mod modNotesTx">
        <pc:chgData name="Wolf, Stacey" userId="a3d7962e-5cbb-4522-87a9-83892b7f6ac5" providerId="ADAL" clId="{F70DA6EF-1809-4AAC-9084-597445E02392}" dt="2023-05-12T00:14:09.349" v="35259" actId="113"/>
        <pc:sldMkLst>
          <pc:docMk/>
          <pc:sldMk cId="1453590260" sldId="393"/>
        </pc:sldMkLst>
        <pc:spChg chg="mod">
          <ac:chgData name="Wolf, Stacey" userId="a3d7962e-5cbb-4522-87a9-83892b7f6ac5" providerId="ADAL" clId="{F70DA6EF-1809-4AAC-9084-597445E02392}" dt="2023-05-11T19:24:22.478" v="31571" actId="14100"/>
          <ac:spMkLst>
            <pc:docMk/>
            <pc:sldMk cId="1453590260" sldId="393"/>
            <ac:spMk id="9" creationId="{6EA6982A-9C5A-E6FE-0AB6-6014D1D28807}"/>
          </ac:spMkLst>
        </pc:spChg>
        <pc:spChg chg="mod">
          <ac:chgData name="Wolf, Stacey" userId="a3d7962e-5cbb-4522-87a9-83892b7f6ac5" providerId="ADAL" clId="{F70DA6EF-1809-4AAC-9084-597445E02392}" dt="2023-05-12T00:13:55.950" v="35252" actId="20577"/>
          <ac:spMkLst>
            <pc:docMk/>
            <pc:sldMk cId="1453590260" sldId="393"/>
            <ac:spMk id="11" creationId="{A05A7F06-1437-E883-EAA7-D2D2591016DC}"/>
          </ac:spMkLst>
        </pc:spChg>
      </pc:sldChg>
      <pc:sldChg chg="addSp delSp modSp add mod modNotesTx">
        <pc:chgData name="Wolf, Stacey" userId="a3d7962e-5cbb-4522-87a9-83892b7f6ac5" providerId="ADAL" clId="{F70DA6EF-1809-4AAC-9084-597445E02392}" dt="2023-05-12T03:19:07.411" v="42195" actId="20577"/>
        <pc:sldMkLst>
          <pc:docMk/>
          <pc:sldMk cId="1691036029" sldId="394"/>
        </pc:sldMkLst>
        <pc:spChg chg="del">
          <ac:chgData name="Wolf, Stacey" userId="a3d7962e-5cbb-4522-87a9-83892b7f6ac5" providerId="ADAL" clId="{F70DA6EF-1809-4AAC-9084-597445E02392}" dt="2023-05-11T21:00:34.525" v="32761" actId="478"/>
          <ac:spMkLst>
            <pc:docMk/>
            <pc:sldMk cId="1691036029" sldId="394"/>
            <ac:spMk id="6" creationId="{EEBB8EED-50FD-8D3D-69D6-A574CB5EF3AD}"/>
          </ac:spMkLst>
        </pc:spChg>
        <pc:spChg chg="del">
          <ac:chgData name="Wolf, Stacey" userId="a3d7962e-5cbb-4522-87a9-83892b7f6ac5" providerId="ADAL" clId="{F70DA6EF-1809-4AAC-9084-597445E02392}" dt="2023-05-11T21:00:33.352" v="32759" actId="478"/>
          <ac:spMkLst>
            <pc:docMk/>
            <pc:sldMk cId="1691036029" sldId="394"/>
            <ac:spMk id="7" creationId="{6EE4F367-D6F0-F9BC-304C-7224F2B1BEDD}"/>
          </ac:spMkLst>
        </pc:spChg>
        <pc:spChg chg="del">
          <ac:chgData name="Wolf, Stacey" userId="a3d7962e-5cbb-4522-87a9-83892b7f6ac5" providerId="ADAL" clId="{F70DA6EF-1809-4AAC-9084-597445E02392}" dt="2023-05-11T21:00:34.064" v="32760" actId="478"/>
          <ac:spMkLst>
            <pc:docMk/>
            <pc:sldMk cId="1691036029" sldId="394"/>
            <ac:spMk id="8" creationId="{91B08DE6-41B2-5BE5-67A1-7983C0DB349B}"/>
          </ac:spMkLst>
        </pc:spChg>
        <pc:spChg chg="add del">
          <ac:chgData name="Wolf, Stacey" userId="a3d7962e-5cbb-4522-87a9-83892b7f6ac5" providerId="ADAL" clId="{F70DA6EF-1809-4AAC-9084-597445E02392}" dt="2023-05-11T21:00:14.170" v="32750" actId="478"/>
          <ac:spMkLst>
            <pc:docMk/>
            <pc:sldMk cId="1691036029" sldId="394"/>
            <ac:spMk id="9" creationId="{8B7E5A24-F62E-71E0-38D7-327C811CC990}"/>
          </ac:spMkLst>
        </pc:spChg>
        <pc:spChg chg="add del mod">
          <ac:chgData name="Wolf, Stacey" userId="a3d7962e-5cbb-4522-87a9-83892b7f6ac5" providerId="ADAL" clId="{F70DA6EF-1809-4AAC-9084-597445E02392}" dt="2023-05-11T21:00:14.170" v="32750" actId="478"/>
          <ac:spMkLst>
            <pc:docMk/>
            <pc:sldMk cId="1691036029" sldId="394"/>
            <ac:spMk id="15" creationId="{F7368C68-CDC4-0B0D-BF78-ED02FBE2507C}"/>
          </ac:spMkLst>
        </pc:spChg>
        <pc:picChg chg="add del">
          <ac:chgData name="Wolf, Stacey" userId="a3d7962e-5cbb-4522-87a9-83892b7f6ac5" providerId="ADAL" clId="{F70DA6EF-1809-4AAC-9084-597445E02392}" dt="2023-05-11T20:57:13.987" v="32726" actId="22"/>
          <ac:picMkLst>
            <pc:docMk/>
            <pc:sldMk cId="1691036029" sldId="394"/>
            <ac:picMk id="4" creationId="{22D11C9D-4C27-49D0-D9BC-5DEC4FC51DD7}"/>
          </ac:picMkLst>
        </pc:picChg>
        <pc:picChg chg="add del mod modCrop">
          <ac:chgData name="Wolf, Stacey" userId="a3d7962e-5cbb-4522-87a9-83892b7f6ac5" providerId="ADAL" clId="{F70DA6EF-1809-4AAC-9084-597445E02392}" dt="2023-05-11T21:01:29.707" v="32817" actId="1038"/>
          <ac:picMkLst>
            <pc:docMk/>
            <pc:sldMk cId="1691036029" sldId="394"/>
            <ac:picMk id="5" creationId="{592A2E6E-5F54-0FA6-B03F-E85EF1523067}"/>
          </ac:picMkLst>
        </pc:picChg>
        <pc:picChg chg="add del mod modCrop">
          <ac:chgData name="Wolf, Stacey" userId="a3d7962e-5cbb-4522-87a9-83892b7f6ac5" providerId="ADAL" clId="{F70DA6EF-1809-4AAC-9084-597445E02392}" dt="2023-05-11T21:00:29.711" v="32758" actId="478"/>
          <ac:picMkLst>
            <pc:docMk/>
            <pc:sldMk cId="1691036029" sldId="394"/>
            <ac:picMk id="11" creationId="{A243F63A-B2B9-F29B-F937-33C8E9F34CBD}"/>
          </ac:picMkLst>
        </pc:picChg>
        <pc:picChg chg="add del mod">
          <ac:chgData name="Wolf, Stacey" userId="a3d7962e-5cbb-4522-87a9-83892b7f6ac5" providerId="ADAL" clId="{F70DA6EF-1809-4AAC-9084-597445E02392}" dt="2023-05-11T21:00:12.696" v="32748"/>
          <ac:picMkLst>
            <pc:docMk/>
            <pc:sldMk cId="1691036029" sldId="394"/>
            <ac:picMk id="16" creationId="{344CDBF0-6713-F496-C884-B8954B1F9DA2}"/>
          </ac:picMkLst>
        </pc:picChg>
      </pc:sldChg>
      <pc:sldChg chg="delSp modSp add mod setBg delDesignElem modNotesTx">
        <pc:chgData name="Wolf, Stacey" userId="a3d7962e-5cbb-4522-87a9-83892b7f6ac5" providerId="ADAL" clId="{F70DA6EF-1809-4AAC-9084-597445E02392}" dt="2023-05-11T21:11:53.028" v="33489" actId="20577"/>
        <pc:sldMkLst>
          <pc:docMk/>
          <pc:sldMk cId="3939367108" sldId="395"/>
        </pc:sldMkLst>
        <pc:spChg chg="mod">
          <ac:chgData name="Wolf, Stacey" userId="a3d7962e-5cbb-4522-87a9-83892b7f6ac5" providerId="ADAL" clId="{F70DA6EF-1809-4AAC-9084-597445E02392}" dt="2023-05-11T21:10:28.720" v="33206" actId="14100"/>
          <ac:spMkLst>
            <pc:docMk/>
            <pc:sldMk cId="3939367108" sldId="395"/>
            <ac:spMk id="2" creationId="{E767F527-B730-484D-6478-F55A744CE4F9}"/>
          </ac:spMkLst>
        </pc:spChg>
        <pc:spChg chg="del">
          <ac:chgData name="Wolf, Stacey" userId="a3d7962e-5cbb-4522-87a9-83892b7f6ac5" providerId="ADAL" clId="{F70DA6EF-1809-4AAC-9084-597445E02392}" dt="2023-05-11T21:10:21.292" v="33204"/>
          <ac:spMkLst>
            <pc:docMk/>
            <pc:sldMk cId="3939367108" sldId="395"/>
            <ac:spMk id="12" creationId="{42A4FC2C-047E-45A5-965D-8E1E3BF09BC6}"/>
          </ac:spMkLst>
        </pc:spChg>
      </pc:sldChg>
      <pc:sldChg chg="modSp add mod modNotesTx">
        <pc:chgData name="Wolf, Stacey" userId="a3d7962e-5cbb-4522-87a9-83892b7f6ac5" providerId="ADAL" clId="{F70DA6EF-1809-4AAC-9084-597445E02392}" dt="2023-05-11T21:13:51.817" v="33509" actId="14100"/>
        <pc:sldMkLst>
          <pc:docMk/>
          <pc:sldMk cId="812285951" sldId="396"/>
        </pc:sldMkLst>
        <pc:spChg chg="mod">
          <ac:chgData name="Wolf, Stacey" userId="a3d7962e-5cbb-4522-87a9-83892b7f6ac5" providerId="ADAL" clId="{F70DA6EF-1809-4AAC-9084-597445E02392}" dt="2023-05-11T21:13:51.817" v="33509" actId="14100"/>
          <ac:spMkLst>
            <pc:docMk/>
            <pc:sldMk cId="812285951" sldId="396"/>
            <ac:spMk id="2" creationId="{E767F527-B730-484D-6478-F55A744CE4F9}"/>
          </ac:spMkLst>
        </pc:spChg>
      </pc:sldChg>
      <pc:sldChg chg="addSp delSp modSp add mod modNotesTx">
        <pc:chgData name="Wolf, Stacey" userId="a3d7962e-5cbb-4522-87a9-83892b7f6ac5" providerId="ADAL" clId="{F70DA6EF-1809-4AAC-9084-597445E02392}" dt="2023-05-12T03:23:31.546" v="42233" actId="20577"/>
        <pc:sldMkLst>
          <pc:docMk/>
          <pc:sldMk cId="3291580806" sldId="397"/>
        </pc:sldMkLst>
        <pc:spChg chg="mod">
          <ac:chgData name="Wolf, Stacey" userId="a3d7962e-5cbb-4522-87a9-83892b7f6ac5" providerId="ADAL" clId="{F70DA6EF-1809-4AAC-9084-597445E02392}" dt="2023-05-11T21:15:33.668" v="33520" actId="1076"/>
          <ac:spMkLst>
            <pc:docMk/>
            <pc:sldMk cId="3291580806" sldId="397"/>
            <ac:spMk id="2" creationId="{F5A21E4C-37C4-E790-4CDA-1EB35A81A382}"/>
          </ac:spMkLst>
        </pc:spChg>
        <pc:picChg chg="add del mod ord modCrop">
          <ac:chgData name="Wolf, Stacey" userId="a3d7962e-5cbb-4522-87a9-83892b7f6ac5" providerId="ADAL" clId="{F70DA6EF-1809-4AAC-9084-597445E02392}" dt="2023-05-11T21:17:14.105" v="33527" actId="478"/>
          <ac:picMkLst>
            <pc:docMk/>
            <pc:sldMk cId="3291580806" sldId="397"/>
            <ac:picMk id="5" creationId="{714C11A4-E410-3FAC-CA26-25E9DA9BBD6F}"/>
          </ac:picMkLst>
        </pc:picChg>
        <pc:picChg chg="add mod ord modCrop">
          <ac:chgData name="Wolf, Stacey" userId="a3d7962e-5cbb-4522-87a9-83892b7f6ac5" providerId="ADAL" clId="{F70DA6EF-1809-4AAC-9084-597445E02392}" dt="2023-05-11T21:17:42.034" v="33534" actId="171"/>
          <ac:picMkLst>
            <pc:docMk/>
            <pc:sldMk cId="3291580806" sldId="397"/>
            <ac:picMk id="7" creationId="{54085ABC-8766-239F-3842-794FF1063EF6}"/>
          </ac:picMkLst>
        </pc:picChg>
        <pc:picChg chg="del">
          <ac:chgData name="Wolf, Stacey" userId="a3d7962e-5cbb-4522-87a9-83892b7f6ac5" providerId="ADAL" clId="{F70DA6EF-1809-4AAC-9084-597445E02392}" dt="2023-05-11T21:16:31.570" v="33521" actId="478"/>
          <ac:picMkLst>
            <pc:docMk/>
            <pc:sldMk cId="3291580806" sldId="397"/>
            <ac:picMk id="8" creationId="{F0AFDFBB-2F80-B358-7DD3-2239DB269E62}"/>
          </ac:picMkLst>
        </pc:picChg>
      </pc:sldChg>
      <pc:sldChg chg="addSp delSp modSp add mod addCm delCm modNotesTx">
        <pc:chgData name="Wolf, Stacey" userId="a3d7962e-5cbb-4522-87a9-83892b7f6ac5" providerId="ADAL" clId="{F70DA6EF-1809-4AAC-9084-597445E02392}" dt="2023-05-12T12:45:36.556" v="42239" actId="14100"/>
        <pc:sldMkLst>
          <pc:docMk/>
          <pc:sldMk cId="250328905" sldId="398"/>
        </pc:sldMkLst>
        <pc:spChg chg="mod ord">
          <ac:chgData name="Wolf, Stacey" userId="a3d7962e-5cbb-4522-87a9-83892b7f6ac5" providerId="ADAL" clId="{F70DA6EF-1809-4AAC-9084-597445E02392}" dt="2023-05-12T12:45:36.556" v="42239" actId="14100"/>
          <ac:spMkLst>
            <pc:docMk/>
            <pc:sldMk cId="250328905" sldId="398"/>
            <ac:spMk id="15" creationId="{1B607EEE-E5D3-F786-5A24-25512113A009}"/>
          </ac:spMkLst>
        </pc:spChg>
        <pc:picChg chg="add mod">
          <ac:chgData name="Wolf, Stacey" userId="a3d7962e-5cbb-4522-87a9-83892b7f6ac5" providerId="ADAL" clId="{F70DA6EF-1809-4AAC-9084-597445E02392}" dt="2023-05-12T12:45:29.486" v="42237" actId="14100"/>
          <ac:picMkLst>
            <pc:docMk/>
            <pc:sldMk cId="250328905" sldId="398"/>
            <ac:picMk id="3" creationId="{8BFD1956-29D4-2761-CAA0-D5D830CF4C94}"/>
          </ac:picMkLst>
        </pc:picChg>
        <pc:picChg chg="del">
          <ac:chgData name="Wolf, Stacey" userId="a3d7962e-5cbb-4522-87a9-83892b7f6ac5" providerId="ADAL" clId="{F70DA6EF-1809-4AAC-9084-597445E02392}" dt="2023-05-11T21:36:58.655" v="34485" actId="478"/>
          <ac:picMkLst>
            <pc:docMk/>
            <pc:sldMk cId="250328905" sldId="398"/>
            <ac:picMk id="16" creationId="{F8A4DD83-80E8-7A46-E4E2-DA8F8E392A85}"/>
          </ac:picMkLst>
        </pc:picChg>
        <pc:extLst>
          <p:ext xmlns:p="http://schemas.openxmlformats.org/presentationml/2006/main" uri="{D6D511B9-2390-475A-947B-AFAB55BFBCF1}">
            <pc226:cmChg xmlns:pc226="http://schemas.microsoft.com/office/powerpoint/2022/06/main/command" chg="add del">
              <pc226:chgData name="Wolf, Stacey" userId="a3d7962e-5cbb-4522-87a9-83892b7f6ac5" providerId="ADAL" clId="{F70DA6EF-1809-4AAC-9084-597445E02392}" dt="2023-05-11T21:37:12.056" v="34489"/>
              <pc2:cmMkLst xmlns:pc2="http://schemas.microsoft.com/office/powerpoint/2019/9/main/command">
                <pc:docMk/>
                <pc:sldMk cId="250328905" sldId="398"/>
                <pc2:cmMk id="{CC5794BD-A206-4CA9-9360-15BEB5E9FA92}"/>
              </pc2:cmMkLst>
            </pc226:cmChg>
          </p:ext>
        </pc:extLst>
      </pc:sldChg>
      <pc:sldChg chg="addSp delSp modSp add mod modNotesTx">
        <pc:chgData name="Wolf, Stacey" userId="a3d7962e-5cbb-4522-87a9-83892b7f6ac5" providerId="ADAL" clId="{F70DA6EF-1809-4AAC-9084-597445E02392}" dt="2023-05-12T12:48:42.080" v="42280" actId="20577"/>
        <pc:sldMkLst>
          <pc:docMk/>
          <pc:sldMk cId="2563545783" sldId="399"/>
        </pc:sldMkLst>
        <pc:spChg chg="add del mod">
          <ac:chgData name="Wolf, Stacey" userId="a3d7962e-5cbb-4522-87a9-83892b7f6ac5" providerId="ADAL" clId="{F70DA6EF-1809-4AAC-9084-597445E02392}" dt="2023-05-11T21:33:08.068" v="34445"/>
          <ac:spMkLst>
            <pc:docMk/>
            <pc:sldMk cId="2563545783" sldId="399"/>
            <ac:spMk id="3" creationId="{DF603465-C2C9-F938-3463-968EB7201F38}"/>
          </ac:spMkLst>
        </pc:spChg>
        <pc:spChg chg="mod">
          <ac:chgData name="Wolf, Stacey" userId="a3d7962e-5cbb-4522-87a9-83892b7f6ac5" providerId="ADAL" clId="{F70DA6EF-1809-4AAC-9084-597445E02392}" dt="2023-05-11T21:41:58.272" v="34529" actId="20577"/>
          <ac:spMkLst>
            <pc:docMk/>
            <pc:sldMk cId="2563545783" sldId="399"/>
            <ac:spMk id="15" creationId="{FAF6B58A-206D-6A22-EF87-4182EBDB396C}"/>
          </ac:spMkLst>
        </pc:spChg>
        <pc:picChg chg="add mod modCrop">
          <ac:chgData name="Wolf, Stacey" userId="a3d7962e-5cbb-4522-87a9-83892b7f6ac5" providerId="ADAL" clId="{F70DA6EF-1809-4AAC-9084-597445E02392}" dt="2023-05-11T21:34:09.359" v="34456" actId="1076"/>
          <ac:picMkLst>
            <pc:docMk/>
            <pc:sldMk cId="2563545783" sldId="399"/>
            <ac:picMk id="4" creationId="{6F260888-0FA0-67E1-6CD5-BE99A58656D6}"/>
          </ac:picMkLst>
        </pc:picChg>
        <pc:picChg chg="del">
          <ac:chgData name="Wolf, Stacey" userId="a3d7962e-5cbb-4522-87a9-83892b7f6ac5" providerId="ADAL" clId="{F70DA6EF-1809-4AAC-9084-597445E02392}" dt="2023-05-11T21:33:06.652" v="34444" actId="478"/>
          <ac:picMkLst>
            <pc:docMk/>
            <pc:sldMk cId="2563545783" sldId="399"/>
            <ac:picMk id="12" creationId="{5420810C-B6B7-2F4B-DFE8-A86BD02D19D4}"/>
          </ac:picMkLst>
        </pc:picChg>
      </pc:sldChg>
      <pc:sldChg chg="addSp delSp modSp add mod modClrScheme chgLayout modNotesTx">
        <pc:chgData name="Wolf, Stacey" userId="a3d7962e-5cbb-4522-87a9-83892b7f6ac5" providerId="ADAL" clId="{F70DA6EF-1809-4AAC-9084-597445E02392}" dt="2023-05-12T12:50:01.869" v="42428" actId="20577"/>
        <pc:sldMkLst>
          <pc:docMk/>
          <pc:sldMk cId="3692973768" sldId="400"/>
        </pc:sldMkLst>
        <pc:spChg chg="add del mod ord">
          <ac:chgData name="Wolf, Stacey" userId="a3d7962e-5cbb-4522-87a9-83892b7f6ac5" providerId="ADAL" clId="{F70DA6EF-1809-4AAC-9084-597445E02392}" dt="2023-05-11T21:39:33.138" v="34501" actId="700"/>
          <ac:spMkLst>
            <pc:docMk/>
            <pc:sldMk cId="3692973768" sldId="400"/>
            <ac:spMk id="3" creationId="{B6D30D3B-7591-4474-A714-7EDCD867542C}"/>
          </ac:spMkLst>
        </pc:spChg>
        <pc:spChg chg="add del mod ord">
          <ac:chgData name="Wolf, Stacey" userId="a3d7962e-5cbb-4522-87a9-83892b7f6ac5" providerId="ADAL" clId="{F70DA6EF-1809-4AAC-9084-597445E02392}" dt="2023-05-11T21:39:35.903" v="34502" actId="478"/>
          <ac:spMkLst>
            <pc:docMk/>
            <pc:sldMk cId="3692973768" sldId="400"/>
            <ac:spMk id="5" creationId="{4B6E60E6-44A4-AB5F-46A1-45AD097CCE3F}"/>
          </ac:spMkLst>
        </pc:spChg>
        <pc:spChg chg="mod ord">
          <ac:chgData name="Wolf, Stacey" userId="a3d7962e-5cbb-4522-87a9-83892b7f6ac5" providerId="ADAL" clId="{F70DA6EF-1809-4AAC-9084-597445E02392}" dt="2023-05-11T21:40:55.669" v="34510" actId="1076"/>
          <ac:spMkLst>
            <pc:docMk/>
            <pc:sldMk cId="3692973768" sldId="400"/>
            <ac:spMk id="6" creationId="{85B55D9F-3420-4BBC-C424-06749009D485}"/>
          </ac:spMkLst>
        </pc:spChg>
        <pc:spChg chg="add del mod ord">
          <ac:chgData name="Wolf, Stacey" userId="a3d7962e-5cbb-4522-87a9-83892b7f6ac5" providerId="ADAL" clId="{F70DA6EF-1809-4AAC-9084-597445E02392}" dt="2023-05-11T21:39:39.815" v="34503" actId="22"/>
          <ac:spMkLst>
            <pc:docMk/>
            <pc:sldMk cId="3692973768" sldId="400"/>
            <ac:spMk id="7" creationId="{9322A214-EC7A-B179-A5EE-50251B87C665}"/>
          </ac:spMkLst>
        </pc:spChg>
        <pc:spChg chg="add del mod ord">
          <ac:chgData name="Wolf, Stacey" userId="a3d7962e-5cbb-4522-87a9-83892b7f6ac5" providerId="ADAL" clId="{F70DA6EF-1809-4AAC-9084-597445E02392}" dt="2023-05-11T21:40:28.466" v="34505" actId="478"/>
          <ac:spMkLst>
            <pc:docMk/>
            <pc:sldMk cId="3692973768" sldId="400"/>
            <ac:spMk id="8" creationId="{F91FD478-AEB4-F860-DD1A-8CAB70093670}"/>
          </ac:spMkLst>
        </pc:spChg>
        <pc:spChg chg="mod ord">
          <ac:chgData name="Wolf, Stacey" userId="a3d7962e-5cbb-4522-87a9-83892b7f6ac5" providerId="ADAL" clId="{F70DA6EF-1809-4AAC-9084-597445E02392}" dt="2023-05-11T21:43:01.017" v="34592" actId="14100"/>
          <ac:spMkLst>
            <pc:docMk/>
            <pc:sldMk cId="3692973768" sldId="400"/>
            <ac:spMk id="15" creationId="{FAF6B58A-206D-6A22-EF87-4182EBDB396C}"/>
          </ac:spMkLst>
        </pc:spChg>
        <pc:picChg chg="del">
          <ac:chgData name="Wolf, Stacey" userId="a3d7962e-5cbb-4522-87a9-83892b7f6ac5" providerId="ADAL" clId="{F70DA6EF-1809-4AAC-9084-597445E02392}" dt="2023-05-11T21:34:15.148" v="34457" actId="478"/>
          <ac:picMkLst>
            <pc:docMk/>
            <pc:sldMk cId="3692973768" sldId="400"/>
            <ac:picMk id="4" creationId="{6F260888-0FA0-67E1-6CD5-BE99A58656D6}"/>
          </ac:picMkLst>
        </pc:picChg>
        <pc:picChg chg="add mod ord">
          <ac:chgData name="Wolf, Stacey" userId="a3d7962e-5cbb-4522-87a9-83892b7f6ac5" providerId="ADAL" clId="{F70DA6EF-1809-4AAC-9084-597445E02392}" dt="2023-05-11T21:41:33.565" v="34527" actId="1035"/>
          <ac:picMkLst>
            <pc:docMk/>
            <pc:sldMk cId="3692973768" sldId="400"/>
            <ac:picMk id="10" creationId="{67A86613-5A09-654A-24C4-BB6A4664FD96}"/>
          </ac:picMkLst>
        </pc:picChg>
      </pc:sldChg>
      <pc:sldChg chg="addSp modSp add mod modNotesTx">
        <pc:chgData name="Wolf, Stacey" userId="a3d7962e-5cbb-4522-87a9-83892b7f6ac5" providerId="ADAL" clId="{F70DA6EF-1809-4AAC-9084-597445E02392}" dt="2023-05-12T12:56:38.259" v="42942" actId="20577"/>
        <pc:sldMkLst>
          <pc:docMk/>
          <pc:sldMk cId="1912928464" sldId="401"/>
        </pc:sldMkLst>
        <pc:spChg chg="add mod ord">
          <ac:chgData name="Wolf, Stacey" userId="a3d7962e-5cbb-4522-87a9-83892b7f6ac5" providerId="ADAL" clId="{F70DA6EF-1809-4AAC-9084-597445E02392}" dt="2023-05-11T21:50:48.840" v="34671" actId="170"/>
          <ac:spMkLst>
            <pc:docMk/>
            <pc:sldMk cId="1912928464" sldId="401"/>
            <ac:spMk id="2" creationId="{19E8E96A-6402-121E-9D8E-DE89DAADF85F}"/>
          </ac:spMkLst>
        </pc:spChg>
        <pc:spChg chg="add mod">
          <ac:chgData name="Wolf, Stacey" userId="a3d7962e-5cbb-4522-87a9-83892b7f6ac5" providerId="ADAL" clId="{F70DA6EF-1809-4AAC-9084-597445E02392}" dt="2023-05-11T21:50:45.580" v="34670" actId="1076"/>
          <ac:spMkLst>
            <pc:docMk/>
            <pc:sldMk cId="1912928464" sldId="401"/>
            <ac:spMk id="3" creationId="{CBEEC5AA-92F9-0C09-527E-2E33E8EA06FB}"/>
          </ac:spMkLst>
        </pc:spChg>
        <pc:picChg chg="mod modCrop">
          <ac:chgData name="Wolf, Stacey" userId="a3d7962e-5cbb-4522-87a9-83892b7f6ac5" providerId="ADAL" clId="{F70DA6EF-1809-4AAC-9084-597445E02392}" dt="2023-05-11T21:47:13.469" v="34621" actId="1076"/>
          <ac:picMkLst>
            <pc:docMk/>
            <pc:sldMk cId="1912928464" sldId="401"/>
            <ac:picMk id="11" creationId="{DE29C57D-D983-ECC3-FD69-B417464624C3}"/>
          </ac:picMkLst>
        </pc:picChg>
      </pc:sldChg>
      <pc:sldChg chg="add del">
        <pc:chgData name="Wolf, Stacey" userId="a3d7962e-5cbb-4522-87a9-83892b7f6ac5" providerId="ADAL" clId="{F70DA6EF-1809-4AAC-9084-597445E02392}" dt="2023-05-11T21:45:24.123" v="34610" actId="2696"/>
        <pc:sldMkLst>
          <pc:docMk/>
          <pc:sldMk cId="172683495" sldId="402"/>
        </pc:sldMkLst>
      </pc:sldChg>
      <pc:sldChg chg="addSp modSp add mod modNotesTx">
        <pc:chgData name="Wolf, Stacey" userId="a3d7962e-5cbb-4522-87a9-83892b7f6ac5" providerId="ADAL" clId="{F70DA6EF-1809-4AAC-9084-597445E02392}" dt="2023-05-12T12:57:14.862" v="43014" actId="20577"/>
        <pc:sldMkLst>
          <pc:docMk/>
          <pc:sldMk cId="866649920" sldId="402"/>
        </pc:sldMkLst>
        <pc:spChg chg="mod ord">
          <ac:chgData name="Wolf, Stacey" userId="a3d7962e-5cbb-4522-87a9-83892b7f6ac5" providerId="ADAL" clId="{F70DA6EF-1809-4AAC-9084-597445E02392}" dt="2023-05-11T21:51:16.049" v="34677" actId="14100"/>
          <ac:spMkLst>
            <pc:docMk/>
            <pc:sldMk cId="866649920" sldId="402"/>
            <ac:spMk id="2" creationId="{19E8E96A-6402-121E-9D8E-DE89DAADF85F}"/>
          </ac:spMkLst>
        </pc:spChg>
        <pc:spChg chg="add mod">
          <ac:chgData name="Wolf, Stacey" userId="a3d7962e-5cbb-4522-87a9-83892b7f6ac5" providerId="ADAL" clId="{F70DA6EF-1809-4AAC-9084-597445E02392}" dt="2023-05-11T21:51:05.428" v="34674" actId="1076"/>
          <ac:spMkLst>
            <pc:docMk/>
            <pc:sldMk cId="866649920" sldId="402"/>
            <ac:spMk id="6" creationId="{B94C9ABC-253E-9A41-82F2-F6FF477BAD54}"/>
          </ac:spMkLst>
        </pc:spChg>
      </pc:sldChg>
      <pc:sldChg chg="modSp add mod modNotesTx">
        <pc:chgData name="Wolf, Stacey" userId="a3d7962e-5cbb-4522-87a9-83892b7f6ac5" providerId="ADAL" clId="{F70DA6EF-1809-4AAC-9084-597445E02392}" dt="2023-05-11T23:56:14.112" v="35080" actId="14"/>
        <pc:sldMkLst>
          <pc:docMk/>
          <pc:sldMk cId="2505443392" sldId="403"/>
        </pc:sldMkLst>
        <pc:spChg chg="mod">
          <ac:chgData name="Wolf, Stacey" userId="a3d7962e-5cbb-4522-87a9-83892b7f6ac5" providerId="ADAL" clId="{F70DA6EF-1809-4AAC-9084-597445E02392}" dt="2023-05-11T21:47:56.486" v="34630" actId="14100"/>
          <ac:spMkLst>
            <pc:docMk/>
            <pc:sldMk cId="2505443392" sldId="403"/>
            <ac:spMk id="2" creationId="{19E8E96A-6402-121E-9D8E-DE89DAADF85F}"/>
          </ac:spMkLst>
        </pc:spChg>
      </pc:sldChg>
      <pc:sldChg chg="modSp add mod modNotesTx">
        <pc:chgData name="Wolf, Stacey" userId="a3d7962e-5cbb-4522-87a9-83892b7f6ac5" providerId="ADAL" clId="{F70DA6EF-1809-4AAC-9084-597445E02392}" dt="2023-05-11T23:56:16.670" v="35081" actId="14"/>
        <pc:sldMkLst>
          <pc:docMk/>
          <pc:sldMk cId="123730456" sldId="404"/>
        </pc:sldMkLst>
        <pc:spChg chg="mod">
          <ac:chgData name="Wolf, Stacey" userId="a3d7962e-5cbb-4522-87a9-83892b7f6ac5" providerId="ADAL" clId="{F70DA6EF-1809-4AAC-9084-597445E02392}" dt="2023-05-11T21:48:10.202" v="34637" actId="1035"/>
          <ac:spMkLst>
            <pc:docMk/>
            <pc:sldMk cId="123730456" sldId="404"/>
            <ac:spMk id="2" creationId="{19E8E96A-6402-121E-9D8E-DE89DAADF85F}"/>
          </ac:spMkLst>
        </pc:spChg>
      </pc:sldChg>
      <pc:sldChg chg="modSp add mod modNotesTx">
        <pc:chgData name="Wolf, Stacey" userId="a3d7962e-5cbb-4522-87a9-83892b7f6ac5" providerId="ADAL" clId="{F70DA6EF-1809-4AAC-9084-597445E02392}" dt="2023-05-11T23:56:19.862" v="35082" actId="14"/>
        <pc:sldMkLst>
          <pc:docMk/>
          <pc:sldMk cId="1020891929" sldId="405"/>
        </pc:sldMkLst>
        <pc:spChg chg="mod">
          <ac:chgData name="Wolf, Stacey" userId="a3d7962e-5cbb-4522-87a9-83892b7f6ac5" providerId="ADAL" clId="{F70DA6EF-1809-4AAC-9084-597445E02392}" dt="2023-05-11T21:48:24.646" v="34641" actId="1076"/>
          <ac:spMkLst>
            <pc:docMk/>
            <pc:sldMk cId="1020891929" sldId="405"/>
            <ac:spMk id="2" creationId="{19E8E96A-6402-121E-9D8E-DE89DAADF85F}"/>
          </ac:spMkLst>
        </pc:spChg>
      </pc:sldChg>
      <pc:sldChg chg="add del modNotesTx">
        <pc:chgData name="Wolf, Stacey" userId="a3d7962e-5cbb-4522-87a9-83892b7f6ac5" providerId="ADAL" clId="{F70DA6EF-1809-4AAC-9084-597445E02392}" dt="2023-05-11T21:52:04.509" v="34682" actId="2696"/>
        <pc:sldMkLst>
          <pc:docMk/>
          <pc:sldMk cId="4105196582" sldId="406"/>
        </pc:sldMkLst>
      </pc:sldChg>
      <pc:sldChg chg="add modNotesTx">
        <pc:chgData name="Wolf, Stacey" userId="a3d7962e-5cbb-4522-87a9-83892b7f6ac5" providerId="ADAL" clId="{F70DA6EF-1809-4AAC-9084-597445E02392}" dt="2023-05-11T23:56:27.822" v="35083" actId="14"/>
        <pc:sldMkLst>
          <pc:docMk/>
          <pc:sldMk cId="4198522177" sldId="407"/>
        </pc:sldMkLst>
      </pc:sldChg>
      <pc:sldChg chg="modSp add mod modNotesTx">
        <pc:chgData name="Wolf, Stacey" userId="a3d7962e-5cbb-4522-87a9-83892b7f6ac5" providerId="ADAL" clId="{F70DA6EF-1809-4AAC-9084-597445E02392}" dt="2023-05-12T12:59:33.635" v="43224" actId="20577"/>
        <pc:sldMkLst>
          <pc:docMk/>
          <pc:sldMk cId="2148939223" sldId="408"/>
        </pc:sldMkLst>
        <pc:spChg chg="mod">
          <ac:chgData name="Wolf, Stacey" userId="a3d7962e-5cbb-4522-87a9-83892b7f6ac5" providerId="ADAL" clId="{F70DA6EF-1809-4AAC-9084-597445E02392}" dt="2023-05-11T21:52:28.054" v="34692" actId="20577"/>
          <ac:spMkLst>
            <pc:docMk/>
            <pc:sldMk cId="2148939223" sldId="408"/>
            <ac:spMk id="2" creationId="{19E8E96A-6402-121E-9D8E-DE89DAADF85F}"/>
          </ac:spMkLst>
        </pc:spChg>
        <pc:spChg chg="mod">
          <ac:chgData name="Wolf, Stacey" userId="a3d7962e-5cbb-4522-87a9-83892b7f6ac5" providerId="ADAL" clId="{F70DA6EF-1809-4AAC-9084-597445E02392}" dt="2023-05-11T21:52:50.678" v="34714" actId="1076"/>
          <ac:spMkLst>
            <pc:docMk/>
            <pc:sldMk cId="2148939223" sldId="408"/>
            <ac:spMk id="6" creationId="{B94C9ABC-253E-9A41-82F2-F6FF477BAD54}"/>
          </ac:spMkLst>
        </pc:spChg>
      </pc:sldChg>
      <pc:sldChg chg="add modNotesTx">
        <pc:chgData name="Wolf, Stacey" userId="a3d7962e-5cbb-4522-87a9-83892b7f6ac5" providerId="ADAL" clId="{F70DA6EF-1809-4AAC-9084-597445E02392}" dt="2023-05-11T23:56:36.094" v="35085" actId="14"/>
        <pc:sldMkLst>
          <pc:docMk/>
          <pc:sldMk cId="3565731035" sldId="409"/>
        </pc:sldMkLst>
      </pc:sldChg>
      <pc:sldChg chg="add modNotesTx">
        <pc:chgData name="Wolf, Stacey" userId="a3d7962e-5cbb-4522-87a9-83892b7f6ac5" providerId="ADAL" clId="{F70DA6EF-1809-4AAC-9084-597445E02392}" dt="2023-05-11T23:56:38.873" v="35086" actId="14"/>
        <pc:sldMkLst>
          <pc:docMk/>
          <pc:sldMk cId="3477974971" sldId="410"/>
        </pc:sldMkLst>
      </pc:sldChg>
      <pc:sldChg chg="add modNotesTx">
        <pc:chgData name="Wolf, Stacey" userId="a3d7962e-5cbb-4522-87a9-83892b7f6ac5" providerId="ADAL" clId="{F70DA6EF-1809-4AAC-9084-597445E02392}" dt="2023-05-11T23:56:41.284" v="35087" actId="14"/>
        <pc:sldMkLst>
          <pc:docMk/>
          <pc:sldMk cId="1369421636" sldId="411"/>
        </pc:sldMkLst>
      </pc:sldChg>
      <pc:sldChg chg="addSp delSp modSp add mod modNotesTx">
        <pc:chgData name="Wolf, Stacey" userId="a3d7962e-5cbb-4522-87a9-83892b7f6ac5" providerId="ADAL" clId="{F70DA6EF-1809-4AAC-9084-597445E02392}" dt="2023-05-12T02:49:04.826" v="41706" actId="207"/>
        <pc:sldMkLst>
          <pc:docMk/>
          <pc:sldMk cId="2193772631" sldId="412"/>
        </pc:sldMkLst>
        <pc:spChg chg="add del mod">
          <ac:chgData name="Wolf, Stacey" userId="a3d7962e-5cbb-4522-87a9-83892b7f6ac5" providerId="ADAL" clId="{F70DA6EF-1809-4AAC-9084-597445E02392}" dt="2023-05-12T02:48:41.480" v="41700" actId="478"/>
          <ac:spMkLst>
            <pc:docMk/>
            <pc:sldMk cId="2193772631" sldId="412"/>
            <ac:spMk id="5" creationId="{55074CF1-4C0F-B21F-8E3D-44538F74FBEC}"/>
          </ac:spMkLst>
        </pc:spChg>
        <pc:spChg chg="mod">
          <ac:chgData name="Wolf, Stacey" userId="a3d7962e-5cbb-4522-87a9-83892b7f6ac5" providerId="ADAL" clId="{F70DA6EF-1809-4AAC-9084-597445E02392}" dt="2023-05-12T02:49:04.826" v="41706" actId="207"/>
          <ac:spMkLst>
            <pc:docMk/>
            <pc:sldMk cId="2193772631" sldId="412"/>
            <ac:spMk id="7" creationId="{7A0D249C-4465-BA0B-7AA9-D89DA48D21B7}"/>
          </ac:spMkLst>
        </pc:spChg>
        <pc:spChg chg="del mod">
          <ac:chgData name="Wolf, Stacey" userId="a3d7962e-5cbb-4522-87a9-83892b7f6ac5" providerId="ADAL" clId="{F70DA6EF-1809-4AAC-9084-597445E02392}" dt="2023-05-12T02:48:39.016" v="41699" actId="478"/>
          <ac:spMkLst>
            <pc:docMk/>
            <pc:sldMk cId="2193772631" sldId="412"/>
            <ac:spMk id="8" creationId="{4858B714-4BB4-3704-4864-5040352496AC}"/>
          </ac:spMkLst>
        </pc:spChg>
        <pc:picChg chg="del">
          <ac:chgData name="Wolf, Stacey" userId="a3d7962e-5cbb-4522-87a9-83892b7f6ac5" providerId="ADAL" clId="{F70DA6EF-1809-4AAC-9084-597445E02392}" dt="2023-05-12T02:48:11.034" v="41696" actId="478"/>
          <ac:picMkLst>
            <pc:docMk/>
            <pc:sldMk cId="2193772631" sldId="412"/>
            <ac:picMk id="3" creationId="{C82477A0-D31C-9F77-FE9C-9177AD8AC399}"/>
          </ac:picMkLst>
        </pc:picChg>
        <pc:picChg chg="mod">
          <ac:chgData name="Wolf, Stacey" userId="a3d7962e-5cbb-4522-87a9-83892b7f6ac5" providerId="ADAL" clId="{F70DA6EF-1809-4AAC-9084-597445E02392}" dt="2023-05-12T02:48:47.880" v="41702" actId="14100"/>
          <ac:picMkLst>
            <pc:docMk/>
            <pc:sldMk cId="2193772631" sldId="412"/>
            <ac:picMk id="6" creationId="{9F676CDB-B0BF-7988-D8CA-372BE795E649}"/>
          </ac:picMkLst>
        </pc:picChg>
      </pc:sldChg>
      <pc:sldChg chg="modSp add mod modNotesTx">
        <pc:chgData name="Wolf, Stacey" userId="a3d7962e-5cbb-4522-87a9-83892b7f6ac5" providerId="ADAL" clId="{F70DA6EF-1809-4AAC-9084-597445E02392}" dt="2023-05-12T13:04:06.862" v="43546" actId="14100"/>
        <pc:sldMkLst>
          <pc:docMk/>
          <pc:sldMk cId="1512943114" sldId="413"/>
        </pc:sldMkLst>
        <pc:spChg chg="mod">
          <ac:chgData name="Wolf, Stacey" userId="a3d7962e-5cbb-4522-87a9-83892b7f6ac5" providerId="ADAL" clId="{F70DA6EF-1809-4AAC-9084-597445E02392}" dt="2023-05-12T13:04:06.862" v="43546" actId="14100"/>
          <ac:spMkLst>
            <pc:docMk/>
            <pc:sldMk cId="1512943114" sldId="413"/>
            <ac:spMk id="2" creationId="{57D09BC8-9C2D-B785-6DD9-274A71AF9F1D}"/>
          </ac:spMkLst>
        </pc:spChg>
      </pc:sldChg>
      <pc:sldChg chg="modSp add mod modNotesTx">
        <pc:chgData name="Wolf, Stacey" userId="a3d7962e-5cbb-4522-87a9-83892b7f6ac5" providerId="ADAL" clId="{F70DA6EF-1809-4AAC-9084-597445E02392}" dt="2023-05-12T13:04:21.205" v="43548" actId="20577"/>
        <pc:sldMkLst>
          <pc:docMk/>
          <pc:sldMk cId="4084356749" sldId="414"/>
        </pc:sldMkLst>
        <pc:spChg chg="mod">
          <ac:chgData name="Wolf, Stacey" userId="a3d7962e-5cbb-4522-87a9-83892b7f6ac5" providerId="ADAL" clId="{F70DA6EF-1809-4AAC-9084-597445E02392}" dt="2023-05-12T13:04:12.443" v="43547" actId="14100"/>
          <ac:spMkLst>
            <pc:docMk/>
            <pc:sldMk cId="4084356749" sldId="414"/>
            <ac:spMk id="2" creationId="{57D09BC8-9C2D-B785-6DD9-274A71AF9F1D}"/>
          </ac:spMkLst>
        </pc:spChg>
      </pc:sldChg>
      <pc:sldChg chg="modSp add mod modNotesTx">
        <pc:chgData name="Wolf, Stacey" userId="a3d7962e-5cbb-4522-87a9-83892b7f6ac5" providerId="ADAL" clId="{F70DA6EF-1809-4AAC-9084-597445E02392}" dt="2023-05-12T13:04:58.043" v="43554" actId="20577"/>
        <pc:sldMkLst>
          <pc:docMk/>
          <pc:sldMk cId="3936204084" sldId="415"/>
        </pc:sldMkLst>
        <pc:spChg chg="mod">
          <ac:chgData name="Wolf, Stacey" userId="a3d7962e-5cbb-4522-87a9-83892b7f6ac5" providerId="ADAL" clId="{F70DA6EF-1809-4AAC-9084-597445E02392}" dt="2023-05-12T13:04:32.658" v="43551" actId="14100"/>
          <ac:spMkLst>
            <pc:docMk/>
            <pc:sldMk cId="3936204084" sldId="415"/>
            <ac:spMk id="2" creationId="{57D09BC8-9C2D-B785-6DD9-274A71AF9F1D}"/>
          </ac:spMkLst>
        </pc:spChg>
      </pc:sldChg>
      <pc:sldChg chg="modSp add mod modNotesTx">
        <pc:chgData name="Wolf, Stacey" userId="a3d7962e-5cbb-4522-87a9-83892b7f6ac5" providerId="ADAL" clId="{F70DA6EF-1809-4AAC-9084-597445E02392}" dt="2023-05-12T13:05:18.072" v="43561" actId="20577"/>
        <pc:sldMkLst>
          <pc:docMk/>
          <pc:sldMk cId="3758467880" sldId="416"/>
        </pc:sldMkLst>
        <pc:spChg chg="mod">
          <ac:chgData name="Wolf, Stacey" userId="a3d7962e-5cbb-4522-87a9-83892b7f6ac5" providerId="ADAL" clId="{F70DA6EF-1809-4AAC-9084-597445E02392}" dt="2023-05-12T13:05:08.178" v="43557" actId="1076"/>
          <ac:spMkLst>
            <pc:docMk/>
            <pc:sldMk cId="3758467880" sldId="416"/>
            <ac:spMk id="2" creationId="{57D09BC8-9C2D-B785-6DD9-274A71AF9F1D}"/>
          </ac:spMkLst>
        </pc:spChg>
      </pc:sldChg>
      <pc:sldMasterChg chg="add addSldLayout">
        <pc:chgData name="Wolf, Stacey" userId="a3d7962e-5cbb-4522-87a9-83892b7f6ac5" providerId="ADAL" clId="{F70DA6EF-1809-4AAC-9084-597445E02392}" dt="2023-04-14T19:41:00.323" v="0" actId="27028"/>
        <pc:sldMasterMkLst>
          <pc:docMk/>
          <pc:sldMasterMk cId="1834948040" sldId="2147483648"/>
        </pc:sldMasterMkLst>
        <pc:sldLayoutChg chg="add">
          <pc:chgData name="Wolf, Stacey" userId="a3d7962e-5cbb-4522-87a9-83892b7f6ac5" providerId="ADAL" clId="{F70DA6EF-1809-4AAC-9084-597445E02392}" dt="2023-04-14T19:41:00.323" v="0" actId="27028"/>
          <pc:sldLayoutMkLst>
            <pc:docMk/>
            <pc:sldMasterMk cId="1834948040" sldId="2147483648"/>
            <pc:sldLayoutMk cId="3805007257" sldId="2147483650"/>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1176146817" sldId="2147483652"/>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732849467" sldId="2147483655"/>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914892963" sldId="2147483661"/>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2816368035" sldId="2147483662"/>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2716449360" sldId="2147483663"/>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4028975041" sldId="2147483664"/>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4039630727" sldId="2147483665"/>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2553602243" sldId="2147483666"/>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3954030771" sldId="2147483668"/>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1545539482" sldId="2147483669"/>
          </pc:sldLayoutMkLst>
        </pc:sldLayoutChg>
        <pc:sldLayoutChg chg="add">
          <pc:chgData name="Wolf, Stacey" userId="a3d7962e-5cbb-4522-87a9-83892b7f6ac5" providerId="ADAL" clId="{F70DA6EF-1809-4AAC-9084-597445E02392}" dt="2023-04-14T19:41:00.323" v="0" actId="27028"/>
          <pc:sldLayoutMkLst>
            <pc:docMk/>
            <pc:sldMasterMk cId="1834948040" sldId="2147483648"/>
            <pc:sldLayoutMk cId="1759609151" sldId="2147483670"/>
          </pc:sldLayoutMkLst>
        </pc:sldLayoutChg>
      </pc:sldMasterChg>
      <pc:sldMasterChg chg="replId modSldLayout">
        <pc:chgData name="Wolf, Stacey" userId="a3d7962e-5cbb-4522-87a9-83892b7f6ac5" providerId="ADAL" clId="{F70DA6EF-1809-4AAC-9084-597445E02392}" dt="2023-04-14T19:41:00.323" v="0" actId="27028"/>
        <pc:sldMasterMkLst>
          <pc:docMk/>
          <pc:sldMasterMk cId="2011203165" sldId="2147483671"/>
        </pc:sldMasterMkLst>
        <pc:sldLayoutChg chg="replId">
          <pc:chgData name="Wolf, Stacey" userId="a3d7962e-5cbb-4522-87a9-83892b7f6ac5" providerId="ADAL" clId="{F70DA6EF-1809-4AAC-9084-597445E02392}" dt="2023-04-14T19:41:00.323" v="0" actId="27028"/>
          <pc:sldLayoutMkLst>
            <pc:docMk/>
            <pc:sldMasterMk cId="2011203165" sldId="2147483671"/>
            <pc:sldLayoutMk cId="1174995062" sldId="2147483672"/>
          </pc:sldLayoutMkLst>
        </pc:sldLayoutChg>
        <pc:sldLayoutChg chg="replId">
          <pc:chgData name="Wolf, Stacey" userId="a3d7962e-5cbb-4522-87a9-83892b7f6ac5" providerId="ADAL" clId="{F70DA6EF-1809-4AAC-9084-597445E02392}" dt="2023-04-14T19:41:00.323" v="0" actId="27028"/>
          <pc:sldLayoutMkLst>
            <pc:docMk/>
            <pc:sldMasterMk cId="2011203165" sldId="2147483671"/>
            <pc:sldLayoutMk cId="3703883190" sldId="2147483673"/>
          </pc:sldLayoutMkLst>
        </pc:sldLayoutChg>
        <pc:sldLayoutChg chg="replId">
          <pc:chgData name="Wolf, Stacey" userId="a3d7962e-5cbb-4522-87a9-83892b7f6ac5" providerId="ADAL" clId="{F70DA6EF-1809-4AAC-9084-597445E02392}" dt="2023-04-14T19:41:00.323" v="0" actId="27028"/>
          <pc:sldLayoutMkLst>
            <pc:docMk/>
            <pc:sldMasterMk cId="2011203165" sldId="2147483671"/>
            <pc:sldLayoutMk cId="3053342214" sldId="2147483674"/>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921CE4-FB8A-4BDA-8F90-AE001BBF3BE9}" type="doc">
      <dgm:prSet loTypeId="urn:microsoft.com/office/officeart/2005/8/layout/hProcess7" loCatId="process" qsTypeId="urn:microsoft.com/office/officeart/2005/8/quickstyle/simple1" qsCatId="simple" csTypeId="urn:microsoft.com/office/officeart/2005/8/colors/accent1_2" csCatId="accent1" phldr="1"/>
      <dgm:spPr/>
    </dgm:pt>
    <dgm:pt modelId="{95C89FE0-509D-4905-8A53-52EBF465FF3A}">
      <dgm:prSet phldrT="[Text]"/>
      <dgm:spPr>
        <a:blipFill rotWithShape="0">
          <a:blip xmlns:r="http://schemas.openxmlformats.org/officeDocument/2006/relationships" r:embed="rId1"/>
          <a:srcRect/>
          <a:stretch>
            <a:fillRect t="-6000" b="-6000"/>
          </a:stretch>
        </a:blipFill>
      </dgm:spPr>
      <dgm:t>
        <a:bodyPr/>
        <a:lstStyle/>
        <a:p>
          <a:r>
            <a:rPr lang="en-US" dirty="0"/>
            <a:t> </a:t>
          </a:r>
        </a:p>
      </dgm:t>
    </dgm:pt>
    <dgm:pt modelId="{31FCE0C1-BDFD-4CCF-A28F-0B198226B0B3}" type="parTrans" cxnId="{90969372-D846-4216-A8BA-63379AEFC058}">
      <dgm:prSet/>
      <dgm:spPr/>
      <dgm:t>
        <a:bodyPr/>
        <a:lstStyle/>
        <a:p>
          <a:endParaRPr lang="en-US"/>
        </a:p>
      </dgm:t>
    </dgm:pt>
    <dgm:pt modelId="{D1D41830-9944-49BF-BB00-BE19C1384EE6}" type="sibTrans" cxnId="{90969372-D846-4216-A8BA-63379AEFC058}">
      <dgm:prSet/>
      <dgm:spPr/>
      <dgm:t>
        <a:bodyPr/>
        <a:lstStyle/>
        <a:p>
          <a:endParaRPr lang="en-US"/>
        </a:p>
      </dgm:t>
    </dgm:pt>
    <dgm:pt modelId="{8F0ACD88-C778-420D-AA69-B89679ACE201}">
      <dgm:prSet phldrT="[Text]"/>
      <dgm:spPr>
        <a:blipFill rotWithShape="0">
          <a:blip xmlns:r="http://schemas.openxmlformats.org/officeDocument/2006/relationships" r:embed="rId2"/>
          <a:srcRect/>
          <a:stretch>
            <a:fillRect t="-3000" b="-3000"/>
          </a:stretch>
        </a:blipFill>
      </dgm:spPr>
      <dgm:t>
        <a:bodyPr/>
        <a:lstStyle/>
        <a:p>
          <a:r>
            <a:rPr lang="en-US" dirty="0"/>
            <a:t> </a:t>
          </a:r>
        </a:p>
      </dgm:t>
    </dgm:pt>
    <dgm:pt modelId="{8800F9D6-C516-4066-BE0F-082F8F0DE826}" type="sibTrans" cxnId="{59B40CEC-8B92-4110-B899-6C6924E2B989}">
      <dgm:prSet/>
      <dgm:spPr/>
      <dgm:t>
        <a:bodyPr/>
        <a:lstStyle/>
        <a:p>
          <a:endParaRPr lang="en-US"/>
        </a:p>
      </dgm:t>
    </dgm:pt>
    <dgm:pt modelId="{F33CC5F3-AA26-4104-9962-3583C36C434D}" type="parTrans" cxnId="{59B40CEC-8B92-4110-B899-6C6924E2B989}">
      <dgm:prSet/>
      <dgm:spPr/>
      <dgm:t>
        <a:bodyPr/>
        <a:lstStyle/>
        <a:p>
          <a:endParaRPr lang="en-US"/>
        </a:p>
      </dgm:t>
    </dgm:pt>
    <dgm:pt modelId="{4265E732-6F9F-41BF-9696-2410E692CEDA}">
      <dgm:prSet phldrT="[Text]"/>
      <dgm:spPr>
        <a:blipFill rotWithShape="0">
          <a:blip xmlns:r="http://schemas.openxmlformats.org/officeDocument/2006/relationships" r:embed="rId3"/>
          <a:srcRect/>
          <a:stretch>
            <a:fillRect t="-6000" b="-6000"/>
          </a:stretch>
        </a:blipFill>
      </dgm:spPr>
      <dgm:t>
        <a:bodyPr/>
        <a:lstStyle/>
        <a:p>
          <a:endParaRPr lang="en-US" dirty="0"/>
        </a:p>
      </dgm:t>
    </dgm:pt>
    <dgm:pt modelId="{B2C11C92-39B2-486E-9164-93768837BD47}" type="parTrans" cxnId="{6D581EB7-AA8C-4475-99BD-62B4D600CC68}">
      <dgm:prSet/>
      <dgm:spPr/>
      <dgm:t>
        <a:bodyPr/>
        <a:lstStyle/>
        <a:p>
          <a:endParaRPr lang="en-US"/>
        </a:p>
      </dgm:t>
    </dgm:pt>
    <dgm:pt modelId="{C57AC8A5-22C1-45FC-B0D4-F7101F75172E}" type="sibTrans" cxnId="{6D581EB7-AA8C-4475-99BD-62B4D600CC68}">
      <dgm:prSet/>
      <dgm:spPr/>
      <dgm:t>
        <a:bodyPr/>
        <a:lstStyle/>
        <a:p>
          <a:endParaRPr lang="en-US"/>
        </a:p>
      </dgm:t>
    </dgm:pt>
    <dgm:pt modelId="{448DB8FE-B6F8-4B77-AC98-3F09033CF3C3}" type="pres">
      <dgm:prSet presAssocID="{20921CE4-FB8A-4BDA-8F90-AE001BBF3BE9}" presName="Name0" presStyleCnt="0">
        <dgm:presLayoutVars>
          <dgm:dir/>
          <dgm:animLvl val="lvl"/>
          <dgm:resizeHandles val="exact"/>
        </dgm:presLayoutVars>
      </dgm:prSet>
      <dgm:spPr/>
    </dgm:pt>
    <dgm:pt modelId="{7743F300-8CB2-40EF-9E2C-EDFDC2624D5F}" type="pres">
      <dgm:prSet presAssocID="{95C89FE0-509D-4905-8A53-52EBF465FF3A}" presName="compositeNode" presStyleCnt="0">
        <dgm:presLayoutVars>
          <dgm:bulletEnabled val="1"/>
        </dgm:presLayoutVars>
      </dgm:prSet>
      <dgm:spPr/>
    </dgm:pt>
    <dgm:pt modelId="{5562771C-01D2-425D-85CF-C80DCC63C6AD}" type="pres">
      <dgm:prSet presAssocID="{95C89FE0-509D-4905-8A53-52EBF465FF3A}" presName="bgRect" presStyleLbl="node1" presStyleIdx="0" presStyleCnt="3" custScaleY="85950"/>
      <dgm:spPr/>
    </dgm:pt>
    <dgm:pt modelId="{D401253F-9FB0-45EE-B34A-E9AAEEB065EF}" type="pres">
      <dgm:prSet presAssocID="{95C89FE0-509D-4905-8A53-52EBF465FF3A}" presName="parentNode" presStyleLbl="node1" presStyleIdx="0" presStyleCnt="3">
        <dgm:presLayoutVars>
          <dgm:chMax val="0"/>
          <dgm:bulletEnabled val="1"/>
        </dgm:presLayoutVars>
      </dgm:prSet>
      <dgm:spPr/>
    </dgm:pt>
    <dgm:pt modelId="{B14FA5C5-1781-4AE1-A6F0-2BFB77A72296}" type="pres">
      <dgm:prSet presAssocID="{D1D41830-9944-49BF-BB00-BE19C1384EE6}" presName="hSp" presStyleCnt="0"/>
      <dgm:spPr/>
    </dgm:pt>
    <dgm:pt modelId="{8CA06A6C-E969-41F4-A141-B1EC52E375B5}" type="pres">
      <dgm:prSet presAssocID="{D1D41830-9944-49BF-BB00-BE19C1384EE6}" presName="vProcSp" presStyleCnt="0"/>
      <dgm:spPr/>
    </dgm:pt>
    <dgm:pt modelId="{B37D3FD1-0F40-4F58-8CF1-2F3E8326DB7E}" type="pres">
      <dgm:prSet presAssocID="{D1D41830-9944-49BF-BB00-BE19C1384EE6}" presName="vSp1" presStyleCnt="0"/>
      <dgm:spPr/>
    </dgm:pt>
    <dgm:pt modelId="{41DAE4A2-F46A-4667-9CC8-9C1158D33ACA}" type="pres">
      <dgm:prSet presAssocID="{D1D41830-9944-49BF-BB00-BE19C1384EE6}" presName="simulatedConn" presStyleLbl="solidFgAcc1" presStyleIdx="0" presStyleCnt="2" custLinFactY="-100000" custLinFactNeighborX="-2671" custLinFactNeighborY="-131491"/>
      <dgm:spPr/>
    </dgm:pt>
    <dgm:pt modelId="{A8AC4990-8C77-4EF3-AE43-407092CB3067}" type="pres">
      <dgm:prSet presAssocID="{D1D41830-9944-49BF-BB00-BE19C1384EE6}" presName="vSp2" presStyleCnt="0"/>
      <dgm:spPr/>
    </dgm:pt>
    <dgm:pt modelId="{E5131562-E51C-4CD4-8D34-1EF59E2CBA99}" type="pres">
      <dgm:prSet presAssocID="{D1D41830-9944-49BF-BB00-BE19C1384EE6}" presName="sibTrans" presStyleCnt="0"/>
      <dgm:spPr/>
    </dgm:pt>
    <dgm:pt modelId="{ABD51717-193A-4D8E-9BAB-78B3424A5651}" type="pres">
      <dgm:prSet presAssocID="{8F0ACD88-C778-420D-AA69-B89679ACE201}" presName="compositeNode" presStyleCnt="0">
        <dgm:presLayoutVars>
          <dgm:bulletEnabled val="1"/>
        </dgm:presLayoutVars>
      </dgm:prSet>
      <dgm:spPr/>
    </dgm:pt>
    <dgm:pt modelId="{9982C3D9-7091-49BC-95AF-3219777E97F2}" type="pres">
      <dgm:prSet presAssocID="{8F0ACD88-C778-420D-AA69-B89679ACE201}" presName="bgRect" presStyleLbl="node1" presStyleIdx="1" presStyleCnt="3" custScaleY="85950"/>
      <dgm:spPr/>
    </dgm:pt>
    <dgm:pt modelId="{7DD83C35-0772-42E0-88E6-C09507C17BCC}" type="pres">
      <dgm:prSet presAssocID="{8F0ACD88-C778-420D-AA69-B89679ACE201}" presName="parentNode" presStyleLbl="node1" presStyleIdx="1" presStyleCnt="3">
        <dgm:presLayoutVars>
          <dgm:chMax val="0"/>
          <dgm:bulletEnabled val="1"/>
        </dgm:presLayoutVars>
      </dgm:prSet>
      <dgm:spPr/>
    </dgm:pt>
    <dgm:pt modelId="{2E287C50-ECCF-4BCC-A18A-12CE0B3CF0CB}" type="pres">
      <dgm:prSet presAssocID="{8800F9D6-C516-4066-BE0F-082F8F0DE826}" presName="hSp" presStyleCnt="0"/>
      <dgm:spPr/>
    </dgm:pt>
    <dgm:pt modelId="{87472B7A-FF78-4F60-9DEC-5A7345B020BC}" type="pres">
      <dgm:prSet presAssocID="{8800F9D6-C516-4066-BE0F-082F8F0DE826}" presName="vProcSp" presStyleCnt="0"/>
      <dgm:spPr/>
    </dgm:pt>
    <dgm:pt modelId="{127B4F42-5876-412F-A82F-62402A63E68C}" type="pres">
      <dgm:prSet presAssocID="{8800F9D6-C516-4066-BE0F-082F8F0DE826}" presName="vSp1" presStyleCnt="0"/>
      <dgm:spPr/>
    </dgm:pt>
    <dgm:pt modelId="{0639F88B-A168-4B78-AC3F-6FC150F11595}" type="pres">
      <dgm:prSet presAssocID="{8800F9D6-C516-4066-BE0F-082F8F0DE826}" presName="simulatedConn" presStyleLbl="solidFgAcc1" presStyleIdx="1" presStyleCnt="2" custLinFactY="-100000" custLinFactNeighborX="-23042" custLinFactNeighborY="-136355"/>
      <dgm:spPr/>
    </dgm:pt>
    <dgm:pt modelId="{5AAE48B3-53E2-403B-817C-6A86CF2DF997}" type="pres">
      <dgm:prSet presAssocID="{8800F9D6-C516-4066-BE0F-082F8F0DE826}" presName="vSp2" presStyleCnt="0"/>
      <dgm:spPr/>
    </dgm:pt>
    <dgm:pt modelId="{B85E87E6-AD71-42F9-AD9A-56155C90B6CD}" type="pres">
      <dgm:prSet presAssocID="{8800F9D6-C516-4066-BE0F-082F8F0DE826}" presName="sibTrans" presStyleCnt="0"/>
      <dgm:spPr/>
    </dgm:pt>
    <dgm:pt modelId="{AA37F16A-DBCE-4E67-A0E8-F5509A296F24}" type="pres">
      <dgm:prSet presAssocID="{4265E732-6F9F-41BF-9696-2410E692CEDA}" presName="compositeNode" presStyleCnt="0">
        <dgm:presLayoutVars>
          <dgm:bulletEnabled val="1"/>
        </dgm:presLayoutVars>
      </dgm:prSet>
      <dgm:spPr/>
    </dgm:pt>
    <dgm:pt modelId="{885F7F98-94B2-4B89-99DB-A66FDF83DAE0}" type="pres">
      <dgm:prSet presAssocID="{4265E732-6F9F-41BF-9696-2410E692CEDA}" presName="bgRect" presStyleLbl="node1" presStyleIdx="2" presStyleCnt="3" custScaleY="85950"/>
      <dgm:spPr/>
    </dgm:pt>
    <dgm:pt modelId="{125F6F2C-6448-4E02-8E2F-D7F5BD0F4CC8}" type="pres">
      <dgm:prSet presAssocID="{4265E732-6F9F-41BF-9696-2410E692CEDA}" presName="parentNode" presStyleLbl="node1" presStyleIdx="2" presStyleCnt="3">
        <dgm:presLayoutVars>
          <dgm:chMax val="0"/>
          <dgm:bulletEnabled val="1"/>
        </dgm:presLayoutVars>
      </dgm:prSet>
      <dgm:spPr/>
    </dgm:pt>
  </dgm:ptLst>
  <dgm:cxnLst>
    <dgm:cxn modelId="{7F4E5007-09E8-4D14-BBCD-3A636E2DD89E}" type="presOf" srcId="{8F0ACD88-C778-420D-AA69-B89679ACE201}" destId="{7DD83C35-0772-42E0-88E6-C09507C17BCC}" srcOrd="1" destOrd="0" presId="urn:microsoft.com/office/officeart/2005/8/layout/hProcess7"/>
    <dgm:cxn modelId="{33E3C91B-E2D5-4792-A3C6-E194728F02DF}" type="presOf" srcId="{20921CE4-FB8A-4BDA-8F90-AE001BBF3BE9}" destId="{448DB8FE-B6F8-4B77-AC98-3F09033CF3C3}" srcOrd="0" destOrd="0" presId="urn:microsoft.com/office/officeart/2005/8/layout/hProcess7"/>
    <dgm:cxn modelId="{77467B2F-4AEB-4D92-BCE1-BAE4B1A5A2BB}" type="presOf" srcId="{8F0ACD88-C778-420D-AA69-B89679ACE201}" destId="{9982C3D9-7091-49BC-95AF-3219777E97F2}" srcOrd="0" destOrd="0" presId="urn:microsoft.com/office/officeart/2005/8/layout/hProcess7"/>
    <dgm:cxn modelId="{90969372-D846-4216-A8BA-63379AEFC058}" srcId="{20921CE4-FB8A-4BDA-8F90-AE001BBF3BE9}" destId="{95C89FE0-509D-4905-8A53-52EBF465FF3A}" srcOrd="0" destOrd="0" parTransId="{31FCE0C1-BDFD-4CCF-A28F-0B198226B0B3}" sibTransId="{D1D41830-9944-49BF-BB00-BE19C1384EE6}"/>
    <dgm:cxn modelId="{102B0C89-9D66-4E1B-9570-2E3393251E89}" type="presOf" srcId="{4265E732-6F9F-41BF-9696-2410E692CEDA}" destId="{125F6F2C-6448-4E02-8E2F-D7F5BD0F4CC8}" srcOrd="1" destOrd="0" presId="urn:microsoft.com/office/officeart/2005/8/layout/hProcess7"/>
    <dgm:cxn modelId="{6D581EB7-AA8C-4475-99BD-62B4D600CC68}" srcId="{20921CE4-FB8A-4BDA-8F90-AE001BBF3BE9}" destId="{4265E732-6F9F-41BF-9696-2410E692CEDA}" srcOrd="2" destOrd="0" parTransId="{B2C11C92-39B2-486E-9164-93768837BD47}" sibTransId="{C57AC8A5-22C1-45FC-B0D4-F7101F75172E}"/>
    <dgm:cxn modelId="{B24115C8-A900-478E-A8BF-F9E30B0246F1}" type="presOf" srcId="{4265E732-6F9F-41BF-9696-2410E692CEDA}" destId="{885F7F98-94B2-4B89-99DB-A66FDF83DAE0}" srcOrd="0" destOrd="0" presId="urn:microsoft.com/office/officeart/2005/8/layout/hProcess7"/>
    <dgm:cxn modelId="{45AE99CC-7E21-40C4-B3CE-6622F7B2CD45}" type="presOf" srcId="{95C89FE0-509D-4905-8A53-52EBF465FF3A}" destId="{D401253F-9FB0-45EE-B34A-E9AAEEB065EF}" srcOrd="1" destOrd="0" presId="urn:microsoft.com/office/officeart/2005/8/layout/hProcess7"/>
    <dgm:cxn modelId="{324BF2D5-7AB6-4AED-BDE1-2125C6356C91}" type="presOf" srcId="{95C89FE0-509D-4905-8A53-52EBF465FF3A}" destId="{5562771C-01D2-425D-85CF-C80DCC63C6AD}" srcOrd="0" destOrd="0" presId="urn:microsoft.com/office/officeart/2005/8/layout/hProcess7"/>
    <dgm:cxn modelId="{59B40CEC-8B92-4110-B899-6C6924E2B989}" srcId="{20921CE4-FB8A-4BDA-8F90-AE001BBF3BE9}" destId="{8F0ACD88-C778-420D-AA69-B89679ACE201}" srcOrd="1" destOrd="0" parTransId="{F33CC5F3-AA26-4104-9962-3583C36C434D}" sibTransId="{8800F9D6-C516-4066-BE0F-082F8F0DE826}"/>
    <dgm:cxn modelId="{B8165960-78F8-4163-8D6F-04C39DCF9447}" type="presParOf" srcId="{448DB8FE-B6F8-4B77-AC98-3F09033CF3C3}" destId="{7743F300-8CB2-40EF-9E2C-EDFDC2624D5F}" srcOrd="0" destOrd="0" presId="urn:microsoft.com/office/officeart/2005/8/layout/hProcess7"/>
    <dgm:cxn modelId="{7C3011B6-2040-42C7-965A-FA1419F344DF}" type="presParOf" srcId="{7743F300-8CB2-40EF-9E2C-EDFDC2624D5F}" destId="{5562771C-01D2-425D-85CF-C80DCC63C6AD}" srcOrd="0" destOrd="0" presId="urn:microsoft.com/office/officeart/2005/8/layout/hProcess7"/>
    <dgm:cxn modelId="{E6DA9A31-DC70-48E3-A3DD-FAE1904D2E15}" type="presParOf" srcId="{7743F300-8CB2-40EF-9E2C-EDFDC2624D5F}" destId="{D401253F-9FB0-45EE-B34A-E9AAEEB065EF}" srcOrd="1" destOrd="0" presId="urn:microsoft.com/office/officeart/2005/8/layout/hProcess7"/>
    <dgm:cxn modelId="{7A140F78-5107-44F3-9EE6-F653F3D2AA02}" type="presParOf" srcId="{448DB8FE-B6F8-4B77-AC98-3F09033CF3C3}" destId="{B14FA5C5-1781-4AE1-A6F0-2BFB77A72296}" srcOrd="1" destOrd="0" presId="urn:microsoft.com/office/officeart/2005/8/layout/hProcess7"/>
    <dgm:cxn modelId="{BF9C62EB-A574-4A73-A39D-CDA6A184723C}" type="presParOf" srcId="{448DB8FE-B6F8-4B77-AC98-3F09033CF3C3}" destId="{8CA06A6C-E969-41F4-A141-B1EC52E375B5}" srcOrd="2" destOrd="0" presId="urn:microsoft.com/office/officeart/2005/8/layout/hProcess7"/>
    <dgm:cxn modelId="{EDB81267-4A8B-4C09-9E5E-10B68AED50FF}" type="presParOf" srcId="{8CA06A6C-E969-41F4-A141-B1EC52E375B5}" destId="{B37D3FD1-0F40-4F58-8CF1-2F3E8326DB7E}" srcOrd="0" destOrd="0" presId="urn:microsoft.com/office/officeart/2005/8/layout/hProcess7"/>
    <dgm:cxn modelId="{3EBDA7ED-4A26-4417-8B63-DAC7A7755E86}" type="presParOf" srcId="{8CA06A6C-E969-41F4-A141-B1EC52E375B5}" destId="{41DAE4A2-F46A-4667-9CC8-9C1158D33ACA}" srcOrd="1" destOrd="0" presId="urn:microsoft.com/office/officeart/2005/8/layout/hProcess7"/>
    <dgm:cxn modelId="{30D31A24-63CA-462B-B2C5-9FA3FAD89772}" type="presParOf" srcId="{8CA06A6C-E969-41F4-A141-B1EC52E375B5}" destId="{A8AC4990-8C77-4EF3-AE43-407092CB3067}" srcOrd="2" destOrd="0" presId="urn:microsoft.com/office/officeart/2005/8/layout/hProcess7"/>
    <dgm:cxn modelId="{0119AC90-AB3A-4309-9020-463DCD849EF5}" type="presParOf" srcId="{448DB8FE-B6F8-4B77-AC98-3F09033CF3C3}" destId="{E5131562-E51C-4CD4-8D34-1EF59E2CBA99}" srcOrd="3" destOrd="0" presId="urn:microsoft.com/office/officeart/2005/8/layout/hProcess7"/>
    <dgm:cxn modelId="{0B0ACC25-BB60-4A64-9C3B-DF980BACEDC9}" type="presParOf" srcId="{448DB8FE-B6F8-4B77-AC98-3F09033CF3C3}" destId="{ABD51717-193A-4D8E-9BAB-78B3424A5651}" srcOrd="4" destOrd="0" presId="urn:microsoft.com/office/officeart/2005/8/layout/hProcess7"/>
    <dgm:cxn modelId="{CEDAD673-BC4C-47E5-A6D7-CED7B3A09C52}" type="presParOf" srcId="{ABD51717-193A-4D8E-9BAB-78B3424A5651}" destId="{9982C3D9-7091-49BC-95AF-3219777E97F2}" srcOrd="0" destOrd="0" presId="urn:microsoft.com/office/officeart/2005/8/layout/hProcess7"/>
    <dgm:cxn modelId="{24B9F481-9E14-47E5-85DC-69A6FE93C087}" type="presParOf" srcId="{ABD51717-193A-4D8E-9BAB-78B3424A5651}" destId="{7DD83C35-0772-42E0-88E6-C09507C17BCC}" srcOrd="1" destOrd="0" presId="urn:microsoft.com/office/officeart/2005/8/layout/hProcess7"/>
    <dgm:cxn modelId="{E0BE2B87-EDDD-4BB9-805F-FB7E039E75A6}" type="presParOf" srcId="{448DB8FE-B6F8-4B77-AC98-3F09033CF3C3}" destId="{2E287C50-ECCF-4BCC-A18A-12CE0B3CF0CB}" srcOrd="5" destOrd="0" presId="urn:microsoft.com/office/officeart/2005/8/layout/hProcess7"/>
    <dgm:cxn modelId="{E7431BD2-71F5-45B3-BEBF-B6230746DC16}" type="presParOf" srcId="{448DB8FE-B6F8-4B77-AC98-3F09033CF3C3}" destId="{87472B7A-FF78-4F60-9DEC-5A7345B020BC}" srcOrd="6" destOrd="0" presId="urn:microsoft.com/office/officeart/2005/8/layout/hProcess7"/>
    <dgm:cxn modelId="{229EF91E-F244-4DC5-B994-B31101070235}" type="presParOf" srcId="{87472B7A-FF78-4F60-9DEC-5A7345B020BC}" destId="{127B4F42-5876-412F-A82F-62402A63E68C}" srcOrd="0" destOrd="0" presId="urn:microsoft.com/office/officeart/2005/8/layout/hProcess7"/>
    <dgm:cxn modelId="{1ECFC5EF-0CBF-45A7-B256-E082E3186C3A}" type="presParOf" srcId="{87472B7A-FF78-4F60-9DEC-5A7345B020BC}" destId="{0639F88B-A168-4B78-AC3F-6FC150F11595}" srcOrd="1" destOrd="0" presId="urn:microsoft.com/office/officeart/2005/8/layout/hProcess7"/>
    <dgm:cxn modelId="{34DEC5D5-04FB-47F7-96E3-490C04F074C6}" type="presParOf" srcId="{87472B7A-FF78-4F60-9DEC-5A7345B020BC}" destId="{5AAE48B3-53E2-403B-817C-6A86CF2DF997}" srcOrd="2" destOrd="0" presId="urn:microsoft.com/office/officeart/2005/8/layout/hProcess7"/>
    <dgm:cxn modelId="{ACA7FE31-6235-43D2-9998-4158413345ED}" type="presParOf" srcId="{448DB8FE-B6F8-4B77-AC98-3F09033CF3C3}" destId="{B85E87E6-AD71-42F9-AD9A-56155C90B6CD}" srcOrd="7" destOrd="0" presId="urn:microsoft.com/office/officeart/2005/8/layout/hProcess7"/>
    <dgm:cxn modelId="{444B97D5-156A-46B7-AADF-DC552A3E45ED}" type="presParOf" srcId="{448DB8FE-B6F8-4B77-AC98-3F09033CF3C3}" destId="{AA37F16A-DBCE-4E67-A0E8-F5509A296F24}" srcOrd="8" destOrd="0" presId="urn:microsoft.com/office/officeart/2005/8/layout/hProcess7"/>
    <dgm:cxn modelId="{B48FF4C0-6198-4463-B921-8ADF342C814E}" type="presParOf" srcId="{AA37F16A-DBCE-4E67-A0E8-F5509A296F24}" destId="{885F7F98-94B2-4B89-99DB-A66FDF83DAE0}" srcOrd="0" destOrd="0" presId="urn:microsoft.com/office/officeart/2005/8/layout/hProcess7"/>
    <dgm:cxn modelId="{CFABD207-BE3B-491B-9B6F-C6A700E1F7CF}" type="presParOf" srcId="{AA37F16A-DBCE-4E67-A0E8-F5509A296F24}" destId="{125F6F2C-6448-4E02-8E2F-D7F5BD0F4CC8}"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E3E98-F7B5-4121-A77F-3FB64D758A25}" type="doc">
      <dgm:prSet loTypeId="urn:microsoft.com/office/officeart/2005/8/layout/hProcess7" loCatId="list" qsTypeId="urn:microsoft.com/office/officeart/2005/8/quickstyle/simple1" qsCatId="simple" csTypeId="urn:microsoft.com/office/officeart/2005/8/colors/accent1_2" csCatId="accent1" phldr="1"/>
      <dgm:spPr/>
    </dgm:pt>
    <dgm:pt modelId="{25D0ECE4-F1C2-4C8F-9982-AC01CC548B38}">
      <dgm:prSet phldrT="[Text]"/>
      <dgm:spPr>
        <a:blipFill rotWithShape="0">
          <a:blip xmlns:r="http://schemas.openxmlformats.org/officeDocument/2006/relationships" r:embed="rId1"/>
          <a:srcRect/>
          <a:stretch>
            <a:fillRect t="-6000" b="-6000"/>
          </a:stretch>
        </a:blipFill>
      </dgm:spPr>
      <dgm:t>
        <a:bodyPr/>
        <a:lstStyle/>
        <a:p>
          <a:r>
            <a:rPr lang="en-US" dirty="0"/>
            <a:t> </a:t>
          </a:r>
        </a:p>
      </dgm:t>
    </dgm:pt>
    <dgm:pt modelId="{D4829405-FB47-4740-83CA-389A9C80630C}" type="parTrans" cxnId="{1261EBC1-561F-4E19-998F-2391D38F8825}">
      <dgm:prSet/>
      <dgm:spPr/>
      <dgm:t>
        <a:bodyPr/>
        <a:lstStyle/>
        <a:p>
          <a:endParaRPr lang="en-US"/>
        </a:p>
      </dgm:t>
    </dgm:pt>
    <dgm:pt modelId="{AF5EAFC5-BC40-446D-9516-AD97C730616F}" type="sibTrans" cxnId="{1261EBC1-561F-4E19-998F-2391D38F8825}">
      <dgm:prSet/>
      <dgm:spPr/>
      <dgm:t>
        <a:bodyPr/>
        <a:lstStyle/>
        <a:p>
          <a:endParaRPr lang="en-US"/>
        </a:p>
      </dgm:t>
    </dgm:pt>
    <dgm:pt modelId="{C10AB413-FB1F-44DA-94F2-E8A0559530AC}">
      <dgm:prSet phldrT="[Text]"/>
      <dgm:spPr>
        <a:blipFill rotWithShape="0">
          <a:blip xmlns:r="http://schemas.openxmlformats.org/officeDocument/2006/relationships" r:embed="rId2"/>
          <a:srcRect/>
          <a:stretch>
            <a:fillRect t="-3000" b="-3000"/>
          </a:stretch>
        </a:blipFill>
      </dgm:spPr>
      <dgm:t>
        <a:bodyPr/>
        <a:lstStyle/>
        <a:p>
          <a:r>
            <a:rPr lang="en-US" dirty="0"/>
            <a:t> </a:t>
          </a:r>
        </a:p>
      </dgm:t>
    </dgm:pt>
    <dgm:pt modelId="{3EFF859D-2BA2-4988-B59E-FBB36EE00C1B}" type="parTrans" cxnId="{D9F438B1-4634-46C6-A9E4-C52AA90BD5B9}">
      <dgm:prSet/>
      <dgm:spPr/>
      <dgm:t>
        <a:bodyPr/>
        <a:lstStyle/>
        <a:p>
          <a:endParaRPr lang="en-US"/>
        </a:p>
      </dgm:t>
    </dgm:pt>
    <dgm:pt modelId="{0D46DDF6-9521-49D8-B17D-68F088EA2E7A}" type="sibTrans" cxnId="{D9F438B1-4634-46C6-A9E4-C52AA90BD5B9}">
      <dgm:prSet/>
      <dgm:spPr/>
      <dgm:t>
        <a:bodyPr/>
        <a:lstStyle/>
        <a:p>
          <a:endParaRPr lang="en-US"/>
        </a:p>
      </dgm:t>
    </dgm:pt>
    <dgm:pt modelId="{C34FA7E6-2FDF-4453-8D81-D4EEC4045292}">
      <dgm:prSet phldrT="[Text]"/>
      <dgm:spPr>
        <a:blipFill rotWithShape="0">
          <a:blip xmlns:r="http://schemas.openxmlformats.org/officeDocument/2006/relationships" r:embed="rId3"/>
          <a:srcRect/>
          <a:stretch>
            <a:fillRect t="-6000" b="-6000"/>
          </a:stretch>
        </a:blipFill>
      </dgm:spPr>
      <dgm:t>
        <a:bodyPr/>
        <a:lstStyle/>
        <a:p>
          <a:r>
            <a:rPr lang="en-US" dirty="0"/>
            <a:t> </a:t>
          </a:r>
        </a:p>
      </dgm:t>
    </dgm:pt>
    <dgm:pt modelId="{171D2F24-26DE-43C9-BDC5-94F9BF4A8A14}" type="parTrans" cxnId="{B966281F-C515-4884-9194-F41801025803}">
      <dgm:prSet/>
      <dgm:spPr/>
      <dgm:t>
        <a:bodyPr/>
        <a:lstStyle/>
        <a:p>
          <a:endParaRPr lang="en-US"/>
        </a:p>
      </dgm:t>
    </dgm:pt>
    <dgm:pt modelId="{CDC6C930-5C4C-42D7-B897-02969760D2C9}" type="sibTrans" cxnId="{B966281F-C515-4884-9194-F41801025803}">
      <dgm:prSet/>
      <dgm:spPr/>
      <dgm:t>
        <a:bodyPr/>
        <a:lstStyle/>
        <a:p>
          <a:endParaRPr lang="en-US"/>
        </a:p>
      </dgm:t>
    </dgm:pt>
    <dgm:pt modelId="{4286E5FD-6370-471E-90B3-BF5F785AA6F0}" type="pres">
      <dgm:prSet presAssocID="{CC9E3E98-F7B5-4121-A77F-3FB64D758A25}" presName="Name0" presStyleCnt="0">
        <dgm:presLayoutVars>
          <dgm:dir/>
          <dgm:animLvl val="lvl"/>
          <dgm:resizeHandles val="exact"/>
        </dgm:presLayoutVars>
      </dgm:prSet>
      <dgm:spPr/>
    </dgm:pt>
    <dgm:pt modelId="{B536590D-FB5C-433C-A5E2-3EF96040191E}" type="pres">
      <dgm:prSet presAssocID="{25D0ECE4-F1C2-4C8F-9982-AC01CC548B38}" presName="compositeNode" presStyleCnt="0">
        <dgm:presLayoutVars>
          <dgm:bulletEnabled val="1"/>
        </dgm:presLayoutVars>
      </dgm:prSet>
      <dgm:spPr/>
    </dgm:pt>
    <dgm:pt modelId="{48B62F96-FB2A-4A80-A58E-A271F95627B1}" type="pres">
      <dgm:prSet presAssocID="{25D0ECE4-F1C2-4C8F-9982-AC01CC548B38}" presName="bgRect" presStyleLbl="node1" presStyleIdx="0" presStyleCnt="3" custScaleX="62934" custScaleY="96949"/>
      <dgm:spPr/>
    </dgm:pt>
    <dgm:pt modelId="{5E46BB98-650F-4E65-AAB1-27AB89CC2568}" type="pres">
      <dgm:prSet presAssocID="{25D0ECE4-F1C2-4C8F-9982-AC01CC548B38}" presName="parentNode" presStyleLbl="node1" presStyleIdx="0" presStyleCnt="3">
        <dgm:presLayoutVars>
          <dgm:chMax val="0"/>
          <dgm:bulletEnabled val="1"/>
        </dgm:presLayoutVars>
      </dgm:prSet>
      <dgm:spPr/>
    </dgm:pt>
    <dgm:pt modelId="{2DB9A67A-44A1-4966-9497-6211EAB5CA77}" type="pres">
      <dgm:prSet presAssocID="{AF5EAFC5-BC40-446D-9516-AD97C730616F}" presName="hSp" presStyleCnt="0"/>
      <dgm:spPr/>
    </dgm:pt>
    <dgm:pt modelId="{4EC6DF56-BECC-479C-B2E1-DD1A51E9ECD2}" type="pres">
      <dgm:prSet presAssocID="{AF5EAFC5-BC40-446D-9516-AD97C730616F}" presName="vProcSp" presStyleCnt="0"/>
      <dgm:spPr/>
    </dgm:pt>
    <dgm:pt modelId="{64A92887-BB2E-4648-A244-77F716B39D2E}" type="pres">
      <dgm:prSet presAssocID="{AF5EAFC5-BC40-446D-9516-AD97C730616F}" presName="vSp1" presStyleCnt="0"/>
      <dgm:spPr/>
    </dgm:pt>
    <dgm:pt modelId="{7052C865-97C7-4F38-9CAE-BA4B00516971}" type="pres">
      <dgm:prSet presAssocID="{AF5EAFC5-BC40-446D-9516-AD97C730616F}" presName="simulatedConn" presStyleLbl="solidFgAcc1" presStyleIdx="0" presStyleCnt="2" custScaleX="81363" custScaleY="156334" custLinFactY="-31043" custLinFactNeighborX="-1620" custLinFactNeighborY="-100000"/>
      <dgm:spPr/>
    </dgm:pt>
    <dgm:pt modelId="{4E6A5E3C-4C07-46F4-B9C8-4371CDEBCCA6}" type="pres">
      <dgm:prSet presAssocID="{AF5EAFC5-BC40-446D-9516-AD97C730616F}" presName="vSp2" presStyleCnt="0"/>
      <dgm:spPr/>
    </dgm:pt>
    <dgm:pt modelId="{70CA33DD-4EF5-4AEE-A7C5-882360A309A6}" type="pres">
      <dgm:prSet presAssocID="{AF5EAFC5-BC40-446D-9516-AD97C730616F}" presName="sibTrans" presStyleCnt="0"/>
      <dgm:spPr/>
    </dgm:pt>
    <dgm:pt modelId="{D0488EE0-13D7-46D5-AF80-25989FC84E99}" type="pres">
      <dgm:prSet presAssocID="{C10AB413-FB1F-44DA-94F2-E8A0559530AC}" presName="compositeNode" presStyleCnt="0">
        <dgm:presLayoutVars>
          <dgm:bulletEnabled val="1"/>
        </dgm:presLayoutVars>
      </dgm:prSet>
      <dgm:spPr/>
    </dgm:pt>
    <dgm:pt modelId="{0E6B5046-CAF0-4C46-BABA-54E123015911}" type="pres">
      <dgm:prSet presAssocID="{C10AB413-FB1F-44DA-94F2-E8A0559530AC}" presName="bgRect" presStyleLbl="node1" presStyleIdx="1" presStyleCnt="3" custScaleX="62229" custScaleY="96949"/>
      <dgm:spPr/>
    </dgm:pt>
    <dgm:pt modelId="{48044456-293A-4A70-AA6F-0EA1625F4316}" type="pres">
      <dgm:prSet presAssocID="{C10AB413-FB1F-44DA-94F2-E8A0559530AC}" presName="parentNode" presStyleLbl="node1" presStyleIdx="1" presStyleCnt="3">
        <dgm:presLayoutVars>
          <dgm:chMax val="0"/>
          <dgm:bulletEnabled val="1"/>
        </dgm:presLayoutVars>
      </dgm:prSet>
      <dgm:spPr/>
    </dgm:pt>
    <dgm:pt modelId="{71888340-B85B-4C81-A5B3-E723FD1B76D5}" type="pres">
      <dgm:prSet presAssocID="{0D46DDF6-9521-49D8-B17D-68F088EA2E7A}" presName="hSp" presStyleCnt="0"/>
      <dgm:spPr/>
    </dgm:pt>
    <dgm:pt modelId="{E2D6E16A-7D4E-4805-BBC8-2F6051E106B4}" type="pres">
      <dgm:prSet presAssocID="{0D46DDF6-9521-49D8-B17D-68F088EA2E7A}" presName="vProcSp" presStyleCnt="0"/>
      <dgm:spPr/>
    </dgm:pt>
    <dgm:pt modelId="{0BCF42F3-BB99-4336-9442-C9CE796239FB}" type="pres">
      <dgm:prSet presAssocID="{0D46DDF6-9521-49D8-B17D-68F088EA2E7A}" presName="vSp1" presStyleCnt="0"/>
      <dgm:spPr/>
    </dgm:pt>
    <dgm:pt modelId="{FBC59243-675D-429F-A133-DA570D0536B4}" type="pres">
      <dgm:prSet presAssocID="{0D46DDF6-9521-49D8-B17D-68F088EA2E7A}" presName="simulatedConn" presStyleLbl="solidFgAcc1" presStyleIdx="1" presStyleCnt="2" custScaleX="88935" custScaleY="171950" custLinFactY="-22528" custLinFactNeighborX="3240" custLinFactNeighborY="-100000"/>
      <dgm:spPr/>
    </dgm:pt>
    <dgm:pt modelId="{50F1B395-E4F4-487D-8204-50F78DE565E6}" type="pres">
      <dgm:prSet presAssocID="{0D46DDF6-9521-49D8-B17D-68F088EA2E7A}" presName="vSp2" presStyleCnt="0"/>
      <dgm:spPr/>
    </dgm:pt>
    <dgm:pt modelId="{1390FDD8-A47F-4D0F-B060-2BC327B21EFB}" type="pres">
      <dgm:prSet presAssocID="{0D46DDF6-9521-49D8-B17D-68F088EA2E7A}" presName="sibTrans" presStyleCnt="0"/>
      <dgm:spPr/>
    </dgm:pt>
    <dgm:pt modelId="{A5BA91C0-E6AD-41F0-AC90-2039D0860904}" type="pres">
      <dgm:prSet presAssocID="{C34FA7E6-2FDF-4453-8D81-D4EEC4045292}" presName="compositeNode" presStyleCnt="0">
        <dgm:presLayoutVars>
          <dgm:bulletEnabled val="1"/>
        </dgm:presLayoutVars>
      </dgm:prSet>
      <dgm:spPr/>
    </dgm:pt>
    <dgm:pt modelId="{4D8B5438-D019-44BD-AF66-DB48A80F0110}" type="pres">
      <dgm:prSet presAssocID="{C34FA7E6-2FDF-4453-8D81-D4EEC4045292}" presName="bgRect" presStyleLbl="node1" presStyleIdx="2" presStyleCnt="3" custScaleX="63898" custScaleY="96949"/>
      <dgm:spPr/>
    </dgm:pt>
    <dgm:pt modelId="{007CD2C4-2BDD-44F5-A1F1-C69B8EF075B8}" type="pres">
      <dgm:prSet presAssocID="{C34FA7E6-2FDF-4453-8D81-D4EEC4045292}" presName="parentNode" presStyleLbl="node1" presStyleIdx="2" presStyleCnt="3">
        <dgm:presLayoutVars>
          <dgm:chMax val="0"/>
          <dgm:bulletEnabled val="1"/>
        </dgm:presLayoutVars>
      </dgm:prSet>
      <dgm:spPr/>
    </dgm:pt>
  </dgm:ptLst>
  <dgm:cxnLst>
    <dgm:cxn modelId="{21045D0F-FE2D-4E3E-9C5F-2BD56B475D53}" type="presOf" srcId="{CC9E3E98-F7B5-4121-A77F-3FB64D758A25}" destId="{4286E5FD-6370-471E-90B3-BF5F785AA6F0}" srcOrd="0" destOrd="0" presId="urn:microsoft.com/office/officeart/2005/8/layout/hProcess7"/>
    <dgm:cxn modelId="{B966281F-C515-4884-9194-F41801025803}" srcId="{CC9E3E98-F7B5-4121-A77F-3FB64D758A25}" destId="{C34FA7E6-2FDF-4453-8D81-D4EEC4045292}" srcOrd="2" destOrd="0" parTransId="{171D2F24-26DE-43C9-BDC5-94F9BF4A8A14}" sibTransId="{CDC6C930-5C4C-42D7-B897-02969760D2C9}"/>
    <dgm:cxn modelId="{31ADA82E-98EE-47F7-A404-A391EAFEADF6}" type="presOf" srcId="{C10AB413-FB1F-44DA-94F2-E8A0559530AC}" destId="{0E6B5046-CAF0-4C46-BABA-54E123015911}" srcOrd="0" destOrd="0" presId="urn:microsoft.com/office/officeart/2005/8/layout/hProcess7"/>
    <dgm:cxn modelId="{D7CE995C-04EE-42A2-8327-B47A0E35CD40}" type="presOf" srcId="{25D0ECE4-F1C2-4C8F-9982-AC01CC548B38}" destId="{48B62F96-FB2A-4A80-A58E-A271F95627B1}" srcOrd="0" destOrd="0" presId="urn:microsoft.com/office/officeart/2005/8/layout/hProcess7"/>
    <dgm:cxn modelId="{85B3806C-C00F-43D6-AB01-F9E3993D5619}" type="presOf" srcId="{25D0ECE4-F1C2-4C8F-9982-AC01CC548B38}" destId="{5E46BB98-650F-4E65-AAB1-27AB89CC2568}" srcOrd="1" destOrd="0" presId="urn:microsoft.com/office/officeart/2005/8/layout/hProcess7"/>
    <dgm:cxn modelId="{CFA73F53-309C-4B4E-8154-9BE18B7EC2CF}" type="presOf" srcId="{C34FA7E6-2FDF-4453-8D81-D4EEC4045292}" destId="{007CD2C4-2BDD-44F5-A1F1-C69B8EF075B8}" srcOrd="1" destOrd="0" presId="urn:microsoft.com/office/officeart/2005/8/layout/hProcess7"/>
    <dgm:cxn modelId="{8188C393-AA96-4FE3-AC86-F33194449263}" type="presOf" srcId="{C10AB413-FB1F-44DA-94F2-E8A0559530AC}" destId="{48044456-293A-4A70-AA6F-0EA1625F4316}" srcOrd="1" destOrd="0" presId="urn:microsoft.com/office/officeart/2005/8/layout/hProcess7"/>
    <dgm:cxn modelId="{D9F438B1-4634-46C6-A9E4-C52AA90BD5B9}" srcId="{CC9E3E98-F7B5-4121-A77F-3FB64D758A25}" destId="{C10AB413-FB1F-44DA-94F2-E8A0559530AC}" srcOrd="1" destOrd="0" parTransId="{3EFF859D-2BA2-4988-B59E-FBB36EE00C1B}" sibTransId="{0D46DDF6-9521-49D8-B17D-68F088EA2E7A}"/>
    <dgm:cxn modelId="{1261EBC1-561F-4E19-998F-2391D38F8825}" srcId="{CC9E3E98-F7B5-4121-A77F-3FB64D758A25}" destId="{25D0ECE4-F1C2-4C8F-9982-AC01CC548B38}" srcOrd="0" destOrd="0" parTransId="{D4829405-FB47-4740-83CA-389A9C80630C}" sibTransId="{AF5EAFC5-BC40-446D-9516-AD97C730616F}"/>
    <dgm:cxn modelId="{4B5ADFE6-74BB-4A75-9377-198A73C86C52}" type="presOf" srcId="{C34FA7E6-2FDF-4453-8D81-D4EEC4045292}" destId="{4D8B5438-D019-44BD-AF66-DB48A80F0110}" srcOrd="0" destOrd="0" presId="urn:microsoft.com/office/officeart/2005/8/layout/hProcess7"/>
    <dgm:cxn modelId="{D7D34BE2-131F-41ED-B9E1-41B103554CF6}" type="presParOf" srcId="{4286E5FD-6370-471E-90B3-BF5F785AA6F0}" destId="{B536590D-FB5C-433C-A5E2-3EF96040191E}" srcOrd="0" destOrd="0" presId="urn:microsoft.com/office/officeart/2005/8/layout/hProcess7"/>
    <dgm:cxn modelId="{5027D5E9-6BD5-4BFA-9A1B-B5478A8EB4FC}" type="presParOf" srcId="{B536590D-FB5C-433C-A5E2-3EF96040191E}" destId="{48B62F96-FB2A-4A80-A58E-A271F95627B1}" srcOrd="0" destOrd="0" presId="urn:microsoft.com/office/officeart/2005/8/layout/hProcess7"/>
    <dgm:cxn modelId="{7752B8C6-2798-4973-87EC-4B19F19461DE}" type="presParOf" srcId="{B536590D-FB5C-433C-A5E2-3EF96040191E}" destId="{5E46BB98-650F-4E65-AAB1-27AB89CC2568}" srcOrd="1" destOrd="0" presId="urn:microsoft.com/office/officeart/2005/8/layout/hProcess7"/>
    <dgm:cxn modelId="{98A9A126-A5B6-43D9-9B6E-69A44CC5ABB2}" type="presParOf" srcId="{4286E5FD-6370-471E-90B3-BF5F785AA6F0}" destId="{2DB9A67A-44A1-4966-9497-6211EAB5CA77}" srcOrd="1" destOrd="0" presId="urn:microsoft.com/office/officeart/2005/8/layout/hProcess7"/>
    <dgm:cxn modelId="{5B93ABD3-0EFA-498E-B9B2-D63C4D4A12B3}" type="presParOf" srcId="{4286E5FD-6370-471E-90B3-BF5F785AA6F0}" destId="{4EC6DF56-BECC-479C-B2E1-DD1A51E9ECD2}" srcOrd="2" destOrd="0" presId="urn:microsoft.com/office/officeart/2005/8/layout/hProcess7"/>
    <dgm:cxn modelId="{24EDEA79-CD70-4D1C-BC12-A34BF12FCDC4}" type="presParOf" srcId="{4EC6DF56-BECC-479C-B2E1-DD1A51E9ECD2}" destId="{64A92887-BB2E-4648-A244-77F716B39D2E}" srcOrd="0" destOrd="0" presId="urn:microsoft.com/office/officeart/2005/8/layout/hProcess7"/>
    <dgm:cxn modelId="{C01117C6-AB8B-4CD1-97B7-13291641A710}" type="presParOf" srcId="{4EC6DF56-BECC-479C-B2E1-DD1A51E9ECD2}" destId="{7052C865-97C7-4F38-9CAE-BA4B00516971}" srcOrd="1" destOrd="0" presId="urn:microsoft.com/office/officeart/2005/8/layout/hProcess7"/>
    <dgm:cxn modelId="{F960D821-B278-43C4-9E96-1A29B2E24D65}" type="presParOf" srcId="{4EC6DF56-BECC-479C-B2E1-DD1A51E9ECD2}" destId="{4E6A5E3C-4C07-46F4-B9C8-4371CDEBCCA6}" srcOrd="2" destOrd="0" presId="urn:microsoft.com/office/officeart/2005/8/layout/hProcess7"/>
    <dgm:cxn modelId="{20C9F877-388E-4D0E-912C-1A282DA66731}" type="presParOf" srcId="{4286E5FD-6370-471E-90B3-BF5F785AA6F0}" destId="{70CA33DD-4EF5-4AEE-A7C5-882360A309A6}" srcOrd="3" destOrd="0" presId="urn:microsoft.com/office/officeart/2005/8/layout/hProcess7"/>
    <dgm:cxn modelId="{11F3979E-929F-4701-B88B-208116C59AE5}" type="presParOf" srcId="{4286E5FD-6370-471E-90B3-BF5F785AA6F0}" destId="{D0488EE0-13D7-46D5-AF80-25989FC84E99}" srcOrd="4" destOrd="0" presId="urn:microsoft.com/office/officeart/2005/8/layout/hProcess7"/>
    <dgm:cxn modelId="{FEC5FE50-9B2D-4C0A-B14A-EC109F6D688B}" type="presParOf" srcId="{D0488EE0-13D7-46D5-AF80-25989FC84E99}" destId="{0E6B5046-CAF0-4C46-BABA-54E123015911}" srcOrd="0" destOrd="0" presId="urn:microsoft.com/office/officeart/2005/8/layout/hProcess7"/>
    <dgm:cxn modelId="{F0FCBBAE-4B9B-4C32-8C21-AEA300090622}" type="presParOf" srcId="{D0488EE0-13D7-46D5-AF80-25989FC84E99}" destId="{48044456-293A-4A70-AA6F-0EA1625F4316}" srcOrd="1" destOrd="0" presId="urn:microsoft.com/office/officeart/2005/8/layout/hProcess7"/>
    <dgm:cxn modelId="{DF710DD3-9F64-44F6-9257-91EFA516E203}" type="presParOf" srcId="{4286E5FD-6370-471E-90B3-BF5F785AA6F0}" destId="{71888340-B85B-4C81-A5B3-E723FD1B76D5}" srcOrd="5" destOrd="0" presId="urn:microsoft.com/office/officeart/2005/8/layout/hProcess7"/>
    <dgm:cxn modelId="{D910C2CF-2FD6-4435-866C-F4E760671FAC}" type="presParOf" srcId="{4286E5FD-6370-471E-90B3-BF5F785AA6F0}" destId="{E2D6E16A-7D4E-4805-BBC8-2F6051E106B4}" srcOrd="6" destOrd="0" presId="urn:microsoft.com/office/officeart/2005/8/layout/hProcess7"/>
    <dgm:cxn modelId="{1EFEBB86-61F7-49DC-B67D-89B4951ECD4C}" type="presParOf" srcId="{E2D6E16A-7D4E-4805-BBC8-2F6051E106B4}" destId="{0BCF42F3-BB99-4336-9442-C9CE796239FB}" srcOrd="0" destOrd="0" presId="urn:microsoft.com/office/officeart/2005/8/layout/hProcess7"/>
    <dgm:cxn modelId="{08768130-3F83-4F03-B9D6-2C26B788D03A}" type="presParOf" srcId="{E2D6E16A-7D4E-4805-BBC8-2F6051E106B4}" destId="{FBC59243-675D-429F-A133-DA570D0536B4}" srcOrd="1" destOrd="0" presId="urn:microsoft.com/office/officeart/2005/8/layout/hProcess7"/>
    <dgm:cxn modelId="{F31CD16A-486C-480F-854E-4AD439A65B30}" type="presParOf" srcId="{E2D6E16A-7D4E-4805-BBC8-2F6051E106B4}" destId="{50F1B395-E4F4-487D-8204-50F78DE565E6}" srcOrd="2" destOrd="0" presId="urn:microsoft.com/office/officeart/2005/8/layout/hProcess7"/>
    <dgm:cxn modelId="{6A13CB7F-0783-4ACE-A58D-0994431DB463}" type="presParOf" srcId="{4286E5FD-6370-471E-90B3-BF5F785AA6F0}" destId="{1390FDD8-A47F-4D0F-B060-2BC327B21EFB}" srcOrd="7" destOrd="0" presId="urn:microsoft.com/office/officeart/2005/8/layout/hProcess7"/>
    <dgm:cxn modelId="{FFA90683-D9B0-474C-8C25-F9639C00D8AC}" type="presParOf" srcId="{4286E5FD-6370-471E-90B3-BF5F785AA6F0}" destId="{A5BA91C0-E6AD-41F0-AC90-2039D0860904}" srcOrd="8" destOrd="0" presId="urn:microsoft.com/office/officeart/2005/8/layout/hProcess7"/>
    <dgm:cxn modelId="{B7D42D1A-2E43-4F90-AB94-BBE723E0A5DB}" type="presParOf" srcId="{A5BA91C0-E6AD-41F0-AC90-2039D0860904}" destId="{4D8B5438-D019-44BD-AF66-DB48A80F0110}" srcOrd="0" destOrd="0" presId="urn:microsoft.com/office/officeart/2005/8/layout/hProcess7"/>
    <dgm:cxn modelId="{E7D7E07B-A6C4-4AD6-BE39-56B446481E08}" type="presParOf" srcId="{A5BA91C0-E6AD-41F0-AC90-2039D0860904}" destId="{007CD2C4-2BDD-44F5-A1F1-C69B8EF075B8}" srcOrd="1" destOrd="0" presId="urn:microsoft.com/office/officeart/2005/8/layout/hProcess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1CF64-99B4-4EF4-A481-7C797A327FA9}" type="doc">
      <dgm:prSet loTypeId="urn:microsoft.com/office/officeart/2008/layout/VerticalCurvedList" loCatId="list" qsTypeId="urn:microsoft.com/office/officeart/2005/8/quickstyle/simple4" qsCatId="simple" csTypeId="urn:microsoft.com/office/officeart/2005/8/colors/accent2_2" csCatId="accent2" phldr="1"/>
      <dgm:spPr/>
      <dgm:t>
        <a:bodyPr/>
        <a:lstStyle/>
        <a:p>
          <a:endParaRPr lang="en-US"/>
        </a:p>
      </dgm:t>
    </dgm:pt>
    <dgm:pt modelId="{6F890001-37CB-448B-A31C-907EAB3B3671}">
      <dgm:prSet phldrT="[Text]" custT="1"/>
      <dgm:spPr/>
      <dgm:t>
        <a:bodyPr/>
        <a:lstStyle/>
        <a:p>
          <a:pPr>
            <a:buFont typeface="Arial" panose="020B0604020202020204" pitchFamily="34" charset="0"/>
            <a:buChar char="•"/>
          </a:pPr>
          <a:r>
            <a:rPr lang="en-US" sz="3200" dirty="0"/>
            <a:t>Sort by title</a:t>
          </a:r>
        </a:p>
      </dgm:t>
    </dgm:pt>
    <dgm:pt modelId="{35CC71BF-2EBD-43C7-B866-BAA14C5F9969}" type="parTrans" cxnId="{F5FF5B72-FD1F-46CE-9011-866931D2633A}">
      <dgm:prSet/>
      <dgm:spPr/>
      <dgm:t>
        <a:bodyPr/>
        <a:lstStyle/>
        <a:p>
          <a:endParaRPr lang="en-US"/>
        </a:p>
      </dgm:t>
    </dgm:pt>
    <dgm:pt modelId="{7C6C9307-1203-4491-A369-2DE503F6AA37}" type="sibTrans" cxnId="{F5FF5B72-FD1F-46CE-9011-866931D2633A}">
      <dgm:prSet/>
      <dgm:spPr/>
      <dgm:t>
        <a:bodyPr/>
        <a:lstStyle/>
        <a:p>
          <a:endParaRPr lang="en-US"/>
        </a:p>
      </dgm:t>
    </dgm:pt>
    <dgm:pt modelId="{AC847228-578F-4161-8658-4420CB310F46}">
      <dgm:prSet phldrT="[Text]" custT="1"/>
      <dgm:spPr/>
      <dgm:t>
        <a:bodyPr/>
        <a:lstStyle/>
        <a:p>
          <a:pPr>
            <a:buFont typeface="Arial" panose="020B0604020202020204" pitchFamily="34" charset="0"/>
            <a:buChar char="•"/>
          </a:pPr>
          <a:r>
            <a:rPr lang="en-US" sz="3200" dirty="0"/>
            <a:t>Easy to identify ownership</a:t>
          </a:r>
        </a:p>
      </dgm:t>
    </dgm:pt>
    <dgm:pt modelId="{80CB29A9-45FC-49D2-91D4-8CA8A169D5C0}" type="parTrans" cxnId="{0FBAF744-BF2B-4DFC-A2D8-33E5C4145D31}">
      <dgm:prSet/>
      <dgm:spPr/>
      <dgm:t>
        <a:bodyPr/>
        <a:lstStyle/>
        <a:p>
          <a:endParaRPr lang="en-US"/>
        </a:p>
      </dgm:t>
    </dgm:pt>
    <dgm:pt modelId="{4526884B-EE1E-42DA-AEE2-1CACF5A11C0C}" type="sibTrans" cxnId="{0FBAF744-BF2B-4DFC-A2D8-33E5C4145D31}">
      <dgm:prSet/>
      <dgm:spPr/>
      <dgm:t>
        <a:bodyPr/>
        <a:lstStyle/>
        <a:p>
          <a:endParaRPr lang="en-US"/>
        </a:p>
      </dgm:t>
    </dgm:pt>
    <dgm:pt modelId="{CA4A787E-1757-46DC-AB6A-23ED4D258D23}">
      <dgm:prSet phldrT="[Text]" custT="1"/>
      <dgm:spPr/>
      <dgm:t>
        <a:bodyPr/>
        <a:lstStyle/>
        <a:p>
          <a:pPr>
            <a:buFont typeface="Arial" panose="020B0604020202020204" pitchFamily="34" charset="0"/>
            <a:buChar char="•"/>
          </a:pPr>
          <a:r>
            <a:rPr lang="en-US" sz="3200" dirty="0"/>
            <a:t>Helps identify your lists in other modules</a:t>
          </a:r>
        </a:p>
      </dgm:t>
    </dgm:pt>
    <dgm:pt modelId="{2EA9F9AB-5C08-4813-A55E-D735B97D9180}" type="parTrans" cxnId="{00D15029-B5E7-442B-9DE3-6388BEC88019}">
      <dgm:prSet/>
      <dgm:spPr/>
      <dgm:t>
        <a:bodyPr/>
        <a:lstStyle/>
        <a:p>
          <a:endParaRPr lang="en-US"/>
        </a:p>
      </dgm:t>
    </dgm:pt>
    <dgm:pt modelId="{C788C862-B1C0-44F5-9B7B-46DCE0F8596E}" type="sibTrans" cxnId="{00D15029-B5E7-442B-9DE3-6388BEC88019}">
      <dgm:prSet/>
      <dgm:spPr/>
      <dgm:t>
        <a:bodyPr/>
        <a:lstStyle/>
        <a:p>
          <a:endParaRPr lang="en-US"/>
        </a:p>
      </dgm:t>
    </dgm:pt>
    <dgm:pt modelId="{1C2862E8-4AA6-40F2-86E6-4620827852BA}">
      <dgm:prSet custT="1"/>
      <dgm:spPr/>
      <dgm:t>
        <a:bodyPr/>
        <a:lstStyle/>
        <a:p>
          <a:r>
            <a:rPr lang="en-US" sz="3200" dirty="0"/>
            <a:t>Global Update </a:t>
          </a:r>
        </a:p>
      </dgm:t>
    </dgm:pt>
    <dgm:pt modelId="{AAD8672E-1C28-4111-AC85-3A92BF3ED02B}" type="parTrans" cxnId="{BAAE84D3-5E97-409D-99C2-535D9C3A251F}">
      <dgm:prSet/>
      <dgm:spPr/>
      <dgm:t>
        <a:bodyPr/>
        <a:lstStyle/>
        <a:p>
          <a:endParaRPr lang="en-US"/>
        </a:p>
      </dgm:t>
    </dgm:pt>
    <dgm:pt modelId="{F31CDC3A-C54E-4ABB-8885-B62B824C9FE1}" type="sibTrans" cxnId="{BAAE84D3-5E97-409D-99C2-535D9C3A251F}">
      <dgm:prSet/>
      <dgm:spPr/>
      <dgm:t>
        <a:bodyPr/>
        <a:lstStyle/>
        <a:p>
          <a:endParaRPr lang="en-US"/>
        </a:p>
      </dgm:t>
    </dgm:pt>
    <dgm:pt modelId="{6ACEF63E-6EDA-4606-88EB-92D70A2D97B5}">
      <dgm:prSet custT="1"/>
      <dgm:spPr/>
      <dgm:t>
        <a:bodyPr/>
        <a:lstStyle/>
        <a:p>
          <a:r>
            <a:rPr lang="en-US" sz="3200" dirty="0"/>
            <a:t>Data Exchange-Output MARC records</a:t>
          </a:r>
        </a:p>
      </dgm:t>
    </dgm:pt>
    <dgm:pt modelId="{2206226C-A2F2-45AA-8A62-CEA041336364}" type="parTrans" cxnId="{347B2F08-9731-405D-A65F-4BD4B9685BB7}">
      <dgm:prSet/>
      <dgm:spPr/>
      <dgm:t>
        <a:bodyPr/>
        <a:lstStyle/>
        <a:p>
          <a:endParaRPr lang="en-US"/>
        </a:p>
      </dgm:t>
    </dgm:pt>
    <dgm:pt modelId="{90A481CF-BC13-48C9-897F-66197E3F6B43}" type="sibTrans" cxnId="{347B2F08-9731-405D-A65F-4BD4B9685BB7}">
      <dgm:prSet/>
      <dgm:spPr/>
      <dgm:t>
        <a:bodyPr/>
        <a:lstStyle/>
        <a:p>
          <a:endParaRPr lang="en-US"/>
        </a:p>
      </dgm:t>
    </dgm:pt>
    <dgm:pt modelId="{ED3DE59A-CBB0-410C-9D29-5988EC683187}" type="pres">
      <dgm:prSet presAssocID="{8CE1CF64-99B4-4EF4-A481-7C797A327FA9}" presName="Name0" presStyleCnt="0">
        <dgm:presLayoutVars>
          <dgm:chMax val="7"/>
          <dgm:chPref val="7"/>
          <dgm:dir/>
        </dgm:presLayoutVars>
      </dgm:prSet>
      <dgm:spPr/>
    </dgm:pt>
    <dgm:pt modelId="{862B9F1F-9D50-41BA-A8DD-C3B61FC79FBF}" type="pres">
      <dgm:prSet presAssocID="{8CE1CF64-99B4-4EF4-A481-7C797A327FA9}" presName="Name1" presStyleCnt="0"/>
      <dgm:spPr/>
    </dgm:pt>
    <dgm:pt modelId="{2F0EBD78-7E3F-45F8-965A-917FFC5B9087}" type="pres">
      <dgm:prSet presAssocID="{8CE1CF64-99B4-4EF4-A481-7C797A327FA9}" presName="cycle" presStyleCnt="0"/>
      <dgm:spPr/>
    </dgm:pt>
    <dgm:pt modelId="{81CACBFB-9B40-48CA-835E-65C870D6CCD9}" type="pres">
      <dgm:prSet presAssocID="{8CE1CF64-99B4-4EF4-A481-7C797A327FA9}" presName="srcNode" presStyleLbl="node1" presStyleIdx="0" presStyleCnt="3"/>
      <dgm:spPr/>
    </dgm:pt>
    <dgm:pt modelId="{EB32F6F8-7BC4-40D7-851C-68B4A3DB5DC5}" type="pres">
      <dgm:prSet presAssocID="{8CE1CF64-99B4-4EF4-A481-7C797A327FA9}" presName="conn" presStyleLbl="parChTrans1D2" presStyleIdx="0" presStyleCnt="1"/>
      <dgm:spPr/>
    </dgm:pt>
    <dgm:pt modelId="{26F3DB88-988F-48DD-A2C3-D12651AF3FDD}" type="pres">
      <dgm:prSet presAssocID="{8CE1CF64-99B4-4EF4-A481-7C797A327FA9}" presName="extraNode" presStyleLbl="node1" presStyleIdx="0" presStyleCnt="3"/>
      <dgm:spPr/>
    </dgm:pt>
    <dgm:pt modelId="{E7B43BF5-5588-4E92-8D02-0281D6CB2ACD}" type="pres">
      <dgm:prSet presAssocID="{8CE1CF64-99B4-4EF4-A481-7C797A327FA9}" presName="dstNode" presStyleLbl="node1" presStyleIdx="0" presStyleCnt="3"/>
      <dgm:spPr/>
    </dgm:pt>
    <dgm:pt modelId="{15225489-50CC-4BEC-9E75-98851E38872C}" type="pres">
      <dgm:prSet presAssocID="{6F890001-37CB-448B-A31C-907EAB3B3671}" presName="text_1" presStyleLbl="node1" presStyleIdx="0" presStyleCnt="3">
        <dgm:presLayoutVars>
          <dgm:bulletEnabled val="1"/>
        </dgm:presLayoutVars>
      </dgm:prSet>
      <dgm:spPr/>
    </dgm:pt>
    <dgm:pt modelId="{DC45E1FB-755A-48FE-959F-C5E4FF50167B}" type="pres">
      <dgm:prSet presAssocID="{6F890001-37CB-448B-A31C-907EAB3B3671}" presName="accent_1" presStyleCnt="0"/>
      <dgm:spPr/>
    </dgm:pt>
    <dgm:pt modelId="{2B91EDE0-B5A9-4569-BB05-798BD11588D4}" type="pres">
      <dgm:prSet presAssocID="{6F890001-37CB-448B-A31C-907EAB3B3671}" presName="accentRepeatNode" presStyleLbl="solidFgAcc1" presStyleIdx="0" presStyleCnt="3"/>
      <dgm:spPr/>
    </dgm:pt>
    <dgm:pt modelId="{32500296-AB36-41E0-9283-2DDC64E30E19}" type="pres">
      <dgm:prSet presAssocID="{AC847228-578F-4161-8658-4420CB310F46}" presName="text_2" presStyleLbl="node1" presStyleIdx="1" presStyleCnt="3">
        <dgm:presLayoutVars>
          <dgm:bulletEnabled val="1"/>
        </dgm:presLayoutVars>
      </dgm:prSet>
      <dgm:spPr/>
    </dgm:pt>
    <dgm:pt modelId="{7040EBF6-006C-4DEA-8780-0D76039A4CFA}" type="pres">
      <dgm:prSet presAssocID="{AC847228-578F-4161-8658-4420CB310F46}" presName="accent_2" presStyleCnt="0"/>
      <dgm:spPr/>
    </dgm:pt>
    <dgm:pt modelId="{BB1D3336-7BBF-4CE5-A001-B3FD5A8B347E}" type="pres">
      <dgm:prSet presAssocID="{AC847228-578F-4161-8658-4420CB310F46}" presName="accentRepeatNode" presStyleLbl="solidFgAcc1" presStyleIdx="1" presStyleCnt="3"/>
      <dgm:spPr/>
    </dgm:pt>
    <dgm:pt modelId="{9D5A08DB-3564-414F-902C-D33D79DFB4EC}" type="pres">
      <dgm:prSet presAssocID="{CA4A787E-1757-46DC-AB6A-23ED4D258D23}" presName="text_3" presStyleLbl="node1" presStyleIdx="2" presStyleCnt="3" custScaleY="139154">
        <dgm:presLayoutVars>
          <dgm:bulletEnabled val="1"/>
        </dgm:presLayoutVars>
      </dgm:prSet>
      <dgm:spPr/>
    </dgm:pt>
    <dgm:pt modelId="{5A62670A-E7BB-49B8-9701-D4D0FC8E1317}" type="pres">
      <dgm:prSet presAssocID="{CA4A787E-1757-46DC-AB6A-23ED4D258D23}" presName="accent_3" presStyleCnt="0"/>
      <dgm:spPr/>
    </dgm:pt>
    <dgm:pt modelId="{B45E6468-300D-487D-9618-F09C4F7A74EB}" type="pres">
      <dgm:prSet presAssocID="{CA4A787E-1757-46DC-AB6A-23ED4D258D23}" presName="accentRepeatNode" presStyleLbl="solidFgAcc1" presStyleIdx="2" presStyleCnt="3"/>
      <dgm:spPr/>
    </dgm:pt>
  </dgm:ptLst>
  <dgm:cxnLst>
    <dgm:cxn modelId="{347B2F08-9731-405D-A65F-4BD4B9685BB7}" srcId="{CA4A787E-1757-46DC-AB6A-23ED4D258D23}" destId="{6ACEF63E-6EDA-4606-88EB-92D70A2D97B5}" srcOrd="1" destOrd="0" parTransId="{2206226C-A2F2-45AA-8A62-CEA041336364}" sibTransId="{90A481CF-BC13-48C9-897F-66197E3F6B43}"/>
    <dgm:cxn modelId="{00D15029-B5E7-442B-9DE3-6388BEC88019}" srcId="{8CE1CF64-99B4-4EF4-A481-7C797A327FA9}" destId="{CA4A787E-1757-46DC-AB6A-23ED4D258D23}" srcOrd="2" destOrd="0" parTransId="{2EA9F9AB-5C08-4813-A55E-D735B97D9180}" sibTransId="{C788C862-B1C0-44F5-9B7B-46DCE0F8596E}"/>
    <dgm:cxn modelId="{53E69E43-5E71-47D2-8047-8B56CD6139FC}" type="presOf" srcId="{6ACEF63E-6EDA-4606-88EB-92D70A2D97B5}" destId="{9D5A08DB-3564-414F-902C-D33D79DFB4EC}" srcOrd="0" destOrd="2" presId="urn:microsoft.com/office/officeart/2008/layout/VerticalCurvedList"/>
    <dgm:cxn modelId="{0FBAF744-BF2B-4DFC-A2D8-33E5C4145D31}" srcId="{8CE1CF64-99B4-4EF4-A481-7C797A327FA9}" destId="{AC847228-578F-4161-8658-4420CB310F46}" srcOrd="1" destOrd="0" parTransId="{80CB29A9-45FC-49D2-91D4-8CA8A169D5C0}" sibTransId="{4526884B-EE1E-42DA-AEE2-1CACF5A11C0C}"/>
    <dgm:cxn modelId="{28457349-8AA8-4968-8AA5-9EF93065A76D}" type="presOf" srcId="{8CE1CF64-99B4-4EF4-A481-7C797A327FA9}" destId="{ED3DE59A-CBB0-410C-9D29-5988EC683187}" srcOrd="0" destOrd="0" presId="urn:microsoft.com/office/officeart/2008/layout/VerticalCurvedList"/>
    <dgm:cxn modelId="{3C378249-9274-4E7B-97D5-EE3F78DB7717}" type="presOf" srcId="{1C2862E8-4AA6-40F2-86E6-4620827852BA}" destId="{9D5A08DB-3564-414F-902C-D33D79DFB4EC}" srcOrd="0" destOrd="1" presId="urn:microsoft.com/office/officeart/2008/layout/VerticalCurvedList"/>
    <dgm:cxn modelId="{F5FF5B72-FD1F-46CE-9011-866931D2633A}" srcId="{8CE1CF64-99B4-4EF4-A481-7C797A327FA9}" destId="{6F890001-37CB-448B-A31C-907EAB3B3671}" srcOrd="0" destOrd="0" parTransId="{35CC71BF-2EBD-43C7-B866-BAA14C5F9969}" sibTransId="{7C6C9307-1203-4491-A369-2DE503F6AA37}"/>
    <dgm:cxn modelId="{AF16DB56-7DAB-4989-A70E-F69FF304BBD9}" type="presOf" srcId="{6F890001-37CB-448B-A31C-907EAB3B3671}" destId="{15225489-50CC-4BEC-9E75-98851E38872C}" srcOrd="0" destOrd="0" presId="urn:microsoft.com/office/officeart/2008/layout/VerticalCurvedList"/>
    <dgm:cxn modelId="{2E35B692-1CD2-462D-8609-E3BF0E45D581}" type="presOf" srcId="{7C6C9307-1203-4491-A369-2DE503F6AA37}" destId="{EB32F6F8-7BC4-40D7-851C-68B4A3DB5DC5}" srcOrd="0" destOrd="0" presId="urn:microsoft.com/office/officeart/2008/layout/VerticalCurvedList"/>
    <dgm:cxn modelId="{BAAE84D3-5E97-409D-99C2-535D9C3A251F}" srcId="{CA4A787E-1757-46DC-AB6A-23ED4D258D23}" destId="{1C2862E8-4AA6-40F2-86E6-4620827852BA}" srcOrd="0" destOrd="0" parTransId="{AAD8672E-1C28-4111-AC85-3A92BF3ED02B}" sibTransId="{F31CDC3A-C54E-4ABB-8885-B62B824C9FE1}"/>
    <dgm:cxn modelId="{90FB62E1-CBAD-4F03-950E-B64F06B8E313}" type="presOf" srcId="{AC847228-578F-4161-8658-4420CB310F46}" destId="{32500296-AB36-41E0-9283-2DDC64E30E19}" srcOrd="0" destOrd="0" presId="urn:microsoft.com/office/officeart/2008/layout/VerticalCurvedList"/>
    <dgm:cxn modelId="{85884DFB-11EF-46BA-B89F-0221C9212048}" type="presOf" srcId="{CA4A787E-1757-46DC-AB6A-23ED4D258D23}" destId="{9D5A08DB-3564-414F-902C-D33D79DFB4EC}" srcOrd="0" destOrd="0" presId="urn:microsoft.com/office/officeart/2008/layout/VerticalCurvedList"/>
    <dgm:cxn modelId="{FD6B251C-09C9-4A70-A09F-5066B2F30D08}" type="presParOf" srcId="{ED3DE59A-CBB0-410C-9D29-5988EC683187}" destId="{862B9F1F-9D50-41BA-A8DD-C3B61FC79FBF}" srcOrd="0" destOrd="0" presId="urn:microsoft.com/office/officeart/2008/layout/VerticalCurvedList"/>
    <dgm:cxn modelId="{B0ECFC82-DCA5-406F-897A-C7C2D637B068}" type="presParOf" srcId="{862B9F1F-9D50-41BA-A8DD-C3B61FC79FBF}" destId="{2F0EBD78-7E3F-45F8-965A-917FFC5B9087}" srcOrd="0" destOrd="0" presId="urn:microsoft.com/office/officeart/2008/layout/VerticalCurvedList"/>
    <dgm:cxn modelId="{102BF6A1-DCEE-4D0A-B77E-998D035637A8}" type="presParOf" srcId="{2F0EBD78-7E3F-45F8-965A-917FFC5B9087}" destId="{81CACBFB-9B40-48CA-835E-65C870D6CCD9}" srcOrd="0" destOrd="0" presId="urn:microsoft.com/office/officeart/2008/layout/VerticalCurvedList"/>
    <dgm:cxn modelId="{BECDB8E5-91FA-4E91-ADD1-C477D199ED01}" type="presParOf" srcId="{2F0EBD78-7E3F-45F8-965A-917FFC5B9087}" destId="{EB32F6F8-7BC4-40D7-851C-68B4A3DB5DC5}" srcOrd="1" destOrd="0" presId="urn:microsoft.com/office/officeart/2008/layout/VerticalCurvedList"/>
    <dgm:cxn modelId="{E75DFD1C-90EE-48C5-B4FA-6D51935FC7AD}" type="presParOf" srcId="{2F0EBD78-7E3F-45F8-965A-917FFC5B9087}" destId="{26F3DB88-988F-48DD-A2C3-D12651AF3FDD}" srcOrd="2" destOrd="0" presId="urn:microsoft.com/office/officeart/2008/layout/VerticalCurvedList"/>
    <dgm:cxn modelId="{00F1A7E1-AD89-468D-9237-FCAB3E3479BB}" type="presParOf" srcId="{2F0EBD78-7E3F-45F8-965A-917FFC5B9087}" destId="{E7B43BF5-5588-4E92-8D02-0281D6CB2ACD}" srcOrd="3" destOrd="0" presId="urn:microsoft.com/office/officeart/2008/layout/VerticalCurvedList"/>
    <dgm:cxn modelId="{8C1DB75E-FC6B-42AA-8435-DF9C5CEE5437}" type="presParOf" srcId="{862B9F1F-9D50-41BA-A8DD-C3B61FC79FBF}" destId="{15225489-50CC-4BEC-9E75-98851E38872C}" srcOrd="1" destOrd="0" presId="urn:microsoft.com/office/officeart/2008/layout/VerticalCurvedList"/>
    <dgm:cxn modelId="{A73CEFD4-7864-4A8B-873A-8086A73875F6}" type="presParOf" srcId="{862B9F1F-9D50-41BA-A8DD-C3B61FC79FBF}" destId="{DC45E1FB-755A-48FE-959F-C5E4FF50167B}" srcOrd="2" destOrd="0" presId="urn:microsoft.com/office/officeart/2008/layout/VerticalCurvedList"/>
    <dgm:cxn modelId="{3E583142-0E47-4622-98A0-FF5B0A6D0A71}" type="presParOf" srcId="{DC45E1FB-755A-48FE-959F-C5E4FF50167B}" destId="{2B91EDE0-B5A9-4569-BB05-798BD11588D4}" srcOrd="0" destOrd="0" presId="urn:microsoft.com/office/officeart/2008/layout/VerticalCurvedList"/>
    <dgm:cxn modelId="{5793A8C8-0045-46AB-9C7E-BC25F19342AE}" type="presParOf" srcId="{862B9F1F-9D50-41BA-A8DD-C3B61FC79FBF}" destId="{32500296-AB36-41E0-9283-2DDC64E30E19}" srcOrd="3" destOrd="0" presId="urn:microsoft.com/office/officeart/2008/layout/VerticalCurvedList"/>
    <dgm:cxn modelId="{53A188C1-E57B-45A5-A22B-1A799D00D24F}" type="presParOf" srcId="{862B9F1F-9D50-41BA-A8DD-C3B61FC79FBF}" destId="{7040EBF6-006C-4DEA-8780-0D76039A4CFA}" srcOrd="4" destOrd="0" presId="urn:microsoft.com/office/officeart/2008/layout/VerticalCurvedList"/>
    <dgm:cxn modelId="{D800095D-B9CC-434F-B2E2-467A20EFE6E9}" type="presParOf" srcId="{7040EBF6-006C-4DEA-8780-0D76039A4CFA}" destId="{BB1D3336-7BBF-4CE5-A001-B3FD5A8B347E}" srcOrd="0" destOrd="0" presId="urn:microsoft.com/office/officeart/2008/layout/VerticalCurvedList"/>
    <dgm:cxn modelId="{E7F17117-029A-47F7-B483-21390C71789E}" type="presParOf" srcId="{862B9F1F-9D50-41BA-A8DD-C3B61FC79FBF}" destId="{9D5A08DB-3564-414F-902C-D33D79DFB4EC}" srcOrd="5" destOrd="0" presId="urn:microsoft.com/office/officeart/2008/layout/VerticalCurvedList"/>
    <dgm:cxn modelId="{420DF1CA-1084-4E3F-AD6F-1E3B14D8103E}" type="presParOf" srcId="{862B9F1F-9D50-41BA-A8DD-C3B61FC79FBF}" destId="{5A62670A-E7BB-49B8-9701-D4D0FC8E1317}" srcOrd="6" destOrd="0" presId="urn:microsoft.com/office/officeart/2008/layout/VerticalCurvedList"/>
    <dgm:cxn modelId="{5FBA19F1-32E7-447C-9732-739BEEA9F9B0}" type="presParOf" srcId="{5A62670A-E7BB-49B8-9701-D4D0FC8E1317}" destId="{B45E6468-300D-487D-9618-F09C4F7A74E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2771C-01D2-425D-85CF-C80DCC63C6AD}">
      <dsp:nvSpPr>
        <dsp:cNvPr id="0" name=""/>
        <dsp:cNvSpPr/>
      </dsp:nvSpPr>
      <dsp:spPr>
        <a:xfrm>
          <a:off x="679" y="487477"/>
          <a:ext cx="2925661" cy="3017527"/>
        </a:xfrm>
        <a:prstGeom prst="roundRect">
          <a:avLst>
            <a:gd name="adj" fmla="val 5000"/>
          </a:avLst>
        </a:prstGeom>
        <a:blipFill rotWithShape="0">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 </a:t>
          </a:r>
        </a:p>
      </dsp:txBody>
      <dsp:txXfrm rot="16200000">
        <a:off x="-943940" y="1432097"/>
        <a:ext cx="2474372" cy="585132"/>
      </dsp:txXfrm>
    </dsp:sp>
    <dsp:sp modelId="{9982C3D9-7091-49BC-95AF-3219777E97F2}">
      <dsp:nvSpPr>
        <dsp:cNvPr id="0" name=""/>
        <dsp:cNvSpPr/>
      </dsp:nvSpPr>
      <dsp:spPr>
        <a:xfrm>
          <a:off x="3028739" y="487477"/>
          <a:ext cx="2925661" cy="3017527"/>
        </a:xfrm>
        <a:prstGeom prst="roundRect">
          <a:avLst>
            <a:gd name="adj" fmla="val 5000"/>
          </a:avLst>
        </a:prstGeom>
        <a:blipFill rotWithShape="0">
          <a:blip xmlns:r="http://schemas.openxmlformats.org/officeDocument/2006/relationships" r:embed="rId2"/>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r>
            <a:rPr lang="en-US" sz="3500" kern="1200" dirty="0"/>
            <a:t> </a:t>
          </a:r>
        </a:p>
      </dsp:txBody>
      <dsp:txXfrm rot="16200000">
        <a:off x="2084119" y="1432097"/>
        <a:ext cx="2474372" cy="585132"/>
      </dsp:txXfrm>
    </dsp:sp>
    <dsp:sp modelId="{41DAE4A2-F46A-4667-9CC8-9C1158D33ACA}">
      <dsp:nvSpPr>
        <dsp:cNvPr id="0" name=""/>
        <dsp:cNvSpPr/>
      </dsp:nvSpPr>
      <dsp:spPr>
        <a:xfrm rot="5400000">
          <a:off x="2773736" y="2444661"/>
          <a:ext cx="515819" cy="43884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5F7F98-94B2-4B89-99DB-A66FDF83DAE0}">
      <dsp:nvSpPr>
        <dsp:cNvPr id="0" name=""/>
        <dsp:cNvSpPr/>
      </dsp:nvSpPr>
      <dsp:spPr>
        <a:xfrm>
          <a:off x="6056798" y="487477"/>
          <a:ext cx="2925661" cy="3017527"/>
        </a:xfrm>
        <a:prstGeom prst="roundRect">
          <a:avLst>
            <a:gd name="adj" fmla="val 5000"/>
          </a:avLst>
        </a:prstGeom>
        <a:blipFill rotWithShape="0">
          <a:blip xmlns:r="http://schemas.openxmlformats.org/officeDocument/2006/relationships" r:embed="rId3"/>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0015" rIns="155575" bIns="0" numCol="1" spcCol="1270" anchor="t" anchorCtr="0">
          <a:noAutofit/>
        </a:bodyPr>
        <a:lstStyle/>
        <a:p>
          <a:pPr marL="0" lvl="0" indent="0" algn="r" defTabSz="1555750">
            <a:lnSpc>
              <a:spcPct val="90000"/>
            </a:lnSpc>
            <a:spcBef>
              <a:spcPct val="0"/>
            </a:spcBef>
            <a:spcAft>
              <a:spcPct val="35000"/>
            </a:spcAft>
            <a:buNone/>
          </a:pPr>
          <a:endParaRPr lang="en-US" sz="3500" kern="1200" dirty="0"/>
        </a:p>
      </dsp:txBody>
      <dsp:txXfrm rot="16200000">
        <a:off x="5112178" y="1432097"/>
        <a:ext cx="2474372" cy="585132"/>
      </dsp:txXfrm>
    </dsp:sp>
    <dsp:sp modelId="{0639F88B-A168-4B78-AC3F-6FC150F11595}">
      <dsp:nvSpPr>
        <dsp:cNvPr id="0" name=""/>
        <dsp:cNvSpPr/>
      </dsp:nvSpPr>
      <dsp:spPr>
        <a:xfrm rot="5400000">
          <a:off x="5712397" y="2432953"/>
          <a:ext cx="515819" cy="43884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62F96-FB2A-4A80-A58E-A271F95627B1}">
      <dsp:nvSpPr>
        <dsp:cNvPr id="0" name=""/>
        <dsp:cNvSpPr/>
      </dsp:nvSpPr>
      <dsp:spPr>
        <a:xfrm>
          <a:off x="2463" y="276"/>
          <a:ext cx="2881934" cy="3017515"/>
        </a:xfrm>
        <a:prstGeom prst="roundRect">
          <a:avLst>
            <a:gd name="adj" fmla="val 5000"/>
          </a:avLst>
        </a:prstGeom>
        <a:blipFill rotWithShape="0">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kern="1200" dirty="0"/>
            <a:t> </a:t>
          </a:r>
        </a:p>
      </dsp:txBody>
      <dsp:txXfrm rot="16200000">
        <a:off x="-946524" y="949264"/>
        <a:ext cx="2474362" cy="576386"/>
      </dsp:txXfrm>
    </dsp:sp>
    <dsp:sp modelId="{0E6B5046-CAF0-4C46-BABA-54E123015911}">
      <dsp:nvSpPr>
        <dsp:cNvPr id="0" name=""/>
        <dsp:cNvSpPr/>
      </dsp:nvSpPr>
      <dsp:spPr>
        <a:xfrm>
          <a:off x="3044672" y="276"/>
          <a:ext cx="2849650" cy="3017515"/>
        </a:xfrm>
        <a:prstGeom prst="roundRect">
          <a:avLst>
            <a:gd name="adj" fmla="val 5000"/>
          </a:avLst>
        </a:prstGeom>
        <a:blipFill rotWithShape="0">
          <a:blip xmlns:r="http://schemas.openxmlformats.org/officeDocument/2006/relationships" r:embed="rId2"/>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kern="1200" dirty="0"/>
            <a:t> </a:t>
          </a:r>
        </a:p>
      </dsp:txBody>
      <dsp:txXfrm rot="16200000">
        <a:off x="2092456" y="952492"/>
        <a:ext cx="2474362" cy="569930"/>
      </dsp:txXfrm>
    </dsp:sp>
    <dsp:sp modelId="{7052C865-97C7-4F38-9CAE-BA4B00516971}">
      <dsp:nvSpPr>
        <dsp:cNvPr id="0" name=""/>
        <dsp:cNvSpPr/>
      </dsp:nvSpPr>
      <dsp:spPr>
        <a:xfrm rot="5400000">
          <a:off x="2726263" y="1975572"/>
          <a:ext cx="660355" cy="55887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8B5438-D019-44BD-AF66-DB48A80F0110}">
      <dsp:nvSpPr>
        <dsp:cNvPr id="0" name=""/>
        <dsp:cNvSpPr/>
      </dsp:nvSpPr>
      <dsp:spPr>
        <a:xfrm>
          <a:off x="6054598" y="276"/>
          <a:ext cx="2926078" cy="3017515"/>
        </a:xfrm>
        <a:prstGeom prst="roundRect">
          <a:avLst>
            <a:gd name="adj" fmla="val 5000"/>
          </a:avLst>
        </a:prstGeom>
        <a:blipFill rotWithShape="0">
          <a:blip xmlns:r="http://schemas.openxmlformats.org/officeDocument/2006/relationships" r:embed="rId3"/>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r>
            <a:rPr lang="en-US" sz="3400" kern="1200" dirty="0"/>
            <a:t> </a:t>
          </a:r>
        </a:p>
      </dsp:txBody>
      <dsp:txXfrm rot="16200000">
        <a:off x="5110024" y="944849"/>
        <a:ext cx="2474362" cy="585215"/>
      </dsp:txXfrm>
    </dsp:sp>
    <dsp:sp modelId="{FBC59243-675D-429F-A133-DA570D0536B4}">
      <dsp:nvSpPr>
        <dsp:cNvPr id="0" name=""/>
        <dsp:cNvSpPr/>
      </dsp:nvSpPr>
      <dsp:spPr>
        <a:xfrm rot="5400000">
          <a:off x="5743944" y="1971461"/>
          <a:ext cx="711610" cy="610889"/>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2F6F8-7BC4-40D7-851C-68B4A3DB5DC5}">
      <dsp:nvSpPr>
        <dsp:cNvPr id="0" name=""/>
        <dsp:cNvSpPr/>
      </dsp:nvSpPr>
      <dsp:spPr>
        <a:xfrm>
          <a:off x="-6309011" y="-965407"/>
          <a:ext cx="7512256" cy="7512256"/>
        </a:xfrm>
        <a:prstGeom prst="blockArc">
          <a:avLst>
            <a:gd name="adj1" fmla="val 18900000"/>
            <a:gd name="adj2" fmla="val 2700000"/>
            <a:gd name="adj3" fmla="val 288"/>
          </a:avLst>
        </a:prstGeom>
        <a:noFill/>
        <a:ln w="6350" cap="flat" cmpd="sng" algn="ctr">
          <a:solidFill>
            <a:schemeClr val="accent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225489-50CC-4BEC-9E75-98851E38872C}">
      <dsp:nvSpPr>
        <dsp:cNvPr id="0" name=""/>
        <dsp:cNvSpPr/>
      </dsp:nvSpPr>
      <dsp:spPr>
        <a:xfrm>
          <a:off x="774704" y="558144"/>
          <a:ext cx="8723508" cy="111628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6054" tIns="81280" rIns="81280" bIns="81280" numCol="1" spcCol="1270" anchor="ctr" anchorCtr="0">
          <a:noAutofit/>
        </a:bodyPr>
        <a:lstStyle/>
        <a:p>
          <a:pPr marL="0" lvl="0" indent="0" algn="l" defTabSz="1422400">
            <a:lnSpc>
              <a:spcPct val="90000"/>
            </a:lnSpc>
            <a:spcBef>
              <a:spcPct val="0"/>
            </a:spcBef>
            <a:spcAft>
              <a:spcPct val="35000"/>
            </a:spcAft>
            <a:buFont typeface="Arial" panose="020B0604020202020204" pitchFamily="34" charset="0"/>
            <a:buNone/>
          </a:pPr>
          <a:r>
            <a:rPr lang="en-US" sz="3200" kern="1200" dirty="0"/>
            <a:t>Sort by title</a:t>
          </a:r>
        </a:p>
      </dsp:txBody>
      <dsp:txXfrm>
        <a:off x="774704" y="558144"/>
        <a:ext cx="8723508" cy="1116288"/>
      </dsp:txXfrm>
    </dsp:sp>
    <dsp:sp modelId="{2B91EDE0-B5A9-4569-BB05-798BD11588D4}">
      <dsp:nvSpPr>
        <dsp:cNvPr id="0" name=""/>
        <dsp:cNvSpPr/>
      </dsp:nvSpPr>
      <dsp:spPr>
        <a:xfrm>
          <a:off x="77023" y="418608"/>
          <a:ext cx="1395360" cy="139536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2500296-AB36-41E0-9283-2DDC64E30E19}">
      <dsp:nvSpPr>
        <dsp:cNvPr id="0" name=""/>
        <dsp:cNvSpPr/>
      </dsp:nvSpPr>
      <dsp:spPr>
        <a:xfrm>
          <a:off x="1180474" y="2232576"/>
          <a:ext cx="8317737" cy="111628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6054" tIns="81280" rIns="81280" bIns="81280" numCol="1" spcCol="1270" anchor="ctr" anchorCtr="0">
          <a:noAutofit/>
        </a:bodyPr>
        <a:lstStyle/>
        <a:p>
          <a:pPr marL="0" lvl="0" indent="0" algn="l" defTabSz="1422400">
            <a:lnSpc>
              <a:spcPct val="90000"/>
            </a:lnSpc>
            <a:spcBef>
              <a:spcPct val="0"/>
            </a:spcBef>
            <a:spcAft>
              <a:spcPct val="35000"/>
            </a:spcAft>
            <a:buFont typeface="Arial" panose="020B0604020202020204" pitchFamily="34" charset="0"/>
            <a:buNone/>
          </a:pPr>
          <a:r>
            <a:rPr lang="en-US" sz="3200" kern="1200" dirty="0"/>
            <a:t>Easy to identify ownership</a:t>
          </a:r>
        </a:p>
      </dsp:txBody>
      <dsp:txXfrm>
        <a:off x="1180474" y="2232576"/>
        <a:ext cx="8317737" cy="1116288"/>
      </dsp:txXfrm>
    </dsp:sp>
    <dsp:sp modelId="{BB1D3336-7BBF-4CE5-A001-B3FD5A8B347E}">
      <dsp:nvSpPr>
        <dsp:cNvPr id="0" name=""/>
        <dsp:cNvSpPr/>
      </dsp:nvSpPr>
      <dsp:spPr>
        <a:xfrm>
          <a:off x="482794" y="2093040"/>
          <a:ext cx="1395360" cy="139536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D5A08DB-3564-414F-902C-D33D79DFB4EC}">
      <dsp:nvSpPr>
        <dsp:cNvPr id="0" name=""/>
        <dsp:cNvSpPr/>
      </dsp:nvSpPr>
      <dsp:spPr>
        <a:xfrm>
          <a:off x="774704" y="3688472"/>
          <a:ext cx="8723508" cy="15533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6054" tIns="81280" rIns="81280" bIns="81280" numCol="1" spcCol="1270" anchor="t" anchorCtr="0">
          <a:noAutofit/>
        </a:bodyPr>
        <a:lstStyle/>
        <a:p>
          <a:pPr marL="0" lvl="0" indent="0" algn="l" defTabSz="1422400">
            <a:lnSpc>
              <a:spcPct val="90000"/>
            </a:lnSpc>
            <a:spcBef>
              <a:spcPct val="0"/>
            </a:spcBef>
            <a:spcAft>
              <a:spcPct val="35000"/>
            </a:spcAft>
            <a:buFont typeface="Arial" panose="020B0604020202020204" pitchFamily="34" charset="0"/>
            <a:buNone/>
          </a:pPr>
          <a:r>
            <a:rPr lang="en-US" sz="3200" kern="1200" dirty="0"/>
            <a:t>Helps identify your lists in other modules</a:t>
          </a:r>
        </a:p>
        <a:p>
          <a:pPr marL="285750" lvl="1" indent="-285750" algn="l" defTabSz="1422400">
            <a:lnSpc>
              <a:spcPct val="90000"/>
            </a:lnSpc>
            <a:spcBef>
              <a:spcPct val="0"/>
            </a:spcBef>
            <a:spcAft>
              <a:spcPct val="15000"/>
            </a:spcAft>
            <a:buChar char="•"/>
          </a:pPr>
          <a:r>
            <a:rPr lang="en-US" sz="3200" kern="1200" dirty="0"/>
            <a:t>Global Update </a:t>
          </a:r>
        </a:p>
        <a:p>
          <a:pPr marL="285750" lvl="1" indent="-285750" algn="l" defTabSz="1422400">
            <a:lnSpc>
              <a:spcPct val="90000"/>
            </a:lnSpc>
            <a:spcBef>
              <a:spcPct val="0"/>
            </a:spcBef>
            <a:spcAft>
              <a:spcPct val="15000"/>
            </a:spcAft>
            <a:buChar char="•"/>
          </a:pPr>
          <a:r>
            <a:rPr lang="en-US" sz="3200" kern="1200" dirty="0"/>
            <a:t>Data Exchange-Output MARC records</a:t>
          </a:r>
        </a:p>
      </dsp:txBody>
      <dsp:txXfrm>
        <a:off x="774704" y="3688472"/>
        <a:ext cx="8723508" cy="1553359"/>
      </dsp:txXfrm>
    </dsp:sp>
    <dsp:sp modelId="{B45E6468-300D-487D-9618-F09C4F7A74EB}">
      <dsp:nvSpPr>
        <dsp:cNvPr id="0" name=""/>
        <dsp:cNvSpPr/>
      </dsp:nvSpPr>
      <dsp:spPr>
        <a:xfrm>
          <a:off x="77023" y="3767472"/>
          <a:ext cx="1395360" cy="1395360"/>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C3487C-5619-539B-ACD3-188C1A36F4E2}"/>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952EEC-1E27-4E0A-8D60-362602A92C8F}"/>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97FB8E1E-0249-480F-9D2E-0A1255614C8F}" type="datetimeFigureOut">
              <a:rPr lang="en-US" smtClean="0"/>
              <a:t>5/11/2023</a:t>
            </a:fld>
            <a:endParaRPr lang="en-US"/>
          </a:p>
        </p:txBody>
      </p:sp>
      <p:sp>
        <p:nvSpPr>
          <p:cNvPr id="4" name="Footer Placeholder 3">
            <a:extLst>
              <a:ext uri="{FF2B5EF4-FFF2-40B4-BE49-F238E27FC236}">
                <a16:creationId xmlns:a16="http://schemas.microsoft.com/office/drawing/2014/main" id="{F241C81C-E9B6-8CC3-FC28-05905601AA41}"/>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39D16A-1883-6B7F-CE16-D26C2A5ACAF7}"/>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2BFF6FA-F602-472E-8493-365CC9C4EBD7}" type="slidenum">
              <a:rPr lang="en-US" smtClean="0"/>
              <a:t>‹#›</a:t>
            </a:fld>
            <a:endParaRPr lang="en-US"/>
          </a:p>
        </p:txBody>
      </p:sp>
    </p:spTree>
    <p:extLst>
      <p:ext uri="{BB962C8B-B14F-4D97-AF65-F5344CB8AC3E}">
        <p14:creationId xmlns:p14="http://schemas.microsoft.com/office/powerpoint/2010/main" val="2755616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10B3070-B96C-422E-AB77-BC88A80B323D}" type="datetimeFigureOut">
              <a:rPr lang="en-US" smtClean="0"/>
              <a:t>5/11/2023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39A0CBC-A7C1-4AF2-AF51-76EB6B1B71E1}" type="slidenum">
              <a:rPr lang="en-US" smtClean="0"/>
              <a:t>‹#›</a:t>
            </a:fld>
            <a:endParaRPr lang="en-US"/>
          </a:p>
        </p:txBody>
      </p:sp>
    </p:spTree>
    <p:extLst>
      <p:ext uri="{BB962C8B-B14F-4D97-AF65-F5344CB8AC3E}">
        <p14:creationId xmlns:p14="http://schemas.microsoft.com/office/powerpoint/2010/main" val="183816577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forum.innovativeusers.org/t/mastering-create-lists/81" TargetMode="External"/><Relationship Id="rId2" Type="http://schemas.openxmlformats.org/officeDocument/2006/relationships/slide" Target="../slides/slide132.xml"/><Relationship Id="rId1" Type="http://schemas.openxmlformats.org/officeDocument/2006/relationships/notesMaster" Target="../notesMasters/notesMaster1.xml"/><Relationship Id="rId4" Type="http://schemas.openxmlformats.org/officeDocument/2006/relationships/hyperlink" Target="https://forum.innovativeusers.org/t/looking-for-messy-data-create-lists-and-excel-tips-and-tricks/513"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Stacey Wolf from the University of North Texas. I’m here to talk about some tips and tricks for using create lists in Sierra. I have a lot to cover in one hour, so I’ll probably go through a bit of it rather quickly. However, the slides will be available, with my speaker notes (I think) and I’m happy to answer questions here or via email.</a:t>
            </a:r>
          </a:p>
        </p:txBody>
      </p:sp>
      <p:sp>
        <p:nvSpPr>
          <p:cNvPr id="4" name="Slide Number Placeholder 3"/>
          <p:cNvSpPr>
            <a:spLocks noGrp="1"/>
          </p:cNvSpPr>
          <p:nvPr>
            <p:ph type="sldNum" sz="quarter" idx="5"/>
          </p:nvPr>
        </p:nvSpPr>
        <p:spPr/>
        <p:txBody>
          <a:bodyPr/>
          <a:lstStyle/>
          <a:p>
            <a:fld id="{439A0CBC-A7C1-4AF2-AF51-76EB6B1B71E1}" type="slidenum">
              <a:rPr lang="en-US" smtClean="0"/>
              <a:t>1</a:t>
            </a:fld>
            <a:endParaRPr lang="en-US"/>
          </a:p>
        </p:txBody>
      </p:sp>
    </p:spTree>
    <p:extLst>
      <p:ext uri="{BB962C8B-B14F-4D97-AF65-F5344CB8AC3E}">
        <p14:creationId xmlns:p14="http://schemas.microsoft.com/office/powerpoint/2010/main" val="3470965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copies an existing review file, labels for batch printing, or a load file created during another process in Sierra</a:t>
            </a:r>
          </a:p>
        </p:txBody>
      </p:sp>
      <p:sp>
        <p:nvSpPr>
          <p:cNvPr id="4" name="Slide Number Placeholder 3"/>
          <p:cNvSpPr>
            <a:spLocks noGrp="1"/>
          </p:cNvSpPr>
          <p:nvPr>
            <p:ph type="sldNum" sz="quarter" idx="5"/>
          </p:nvPr>
        </p:nvSpPr>
        <p:spPr/>
        <p:txBody>
          <a:bodyPr/>
          <a:lstStyle/>
          <a:p>
            <a:fld id="{439A0CBC-A7C1-4AF2-AF51-76EB6B1B71E1}" type="slidenum">
              <a:rPr lang="en-US" smtClean="0"/>
              <a:t>10</a:t>
            </a:fld>
            <a:endParaRPr lang="en-US"/>
          </a:p>
        </p:txBody>
      </p:sp>
    </p:spTree>
    <p:extLst>
      <p:ext uri="{BB962C8B-B14F-4D97-AF65-F5344CB8AC3E}">
        <p14:creationId xmlns:p14="http://schemas.microsoft.com/office/powerpoint/2010/main" val="21898200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Click Import</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100</a:t>
            </a:fld>
            <a:endParaRPr lang="en-US"/>
          </a:p>
        </p:txBody>
      </p:sp>
    </p:spTree>
    <p:extLst>
      <p:ext uri="{BB962C8B-B14F-4D97-AF65-F5344CB8AC3E}">
        <p14:creationId xmlns:p14="http://schemas.microsoft.com/office/powerpoint/2010/main" val="10656248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you have a list of bib records from that query to help facilitate clean up</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101</a:t>
            </a:fld>
            <a:endParaRPr lang="en-US"/>
          </a:p>
        </p:txBody>
      </p:sp>
    </p:spTree>
    <p:extLst>
      <p:ext uri="{BB962C8B-B14F-4D97-AF65-F5344CB8AC3E}">
        <p14:creationId xmlns:p14="http://schemas.microsoft.com/office/powerpoint/2010/main" val="12781334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Do we have any of these names in our catalog? I need to check the author and alt author indexes. There are two options: Import records or use a JSON query.</a:t>
            </a:r>
          </a:p>
        </p:txBody>
      </p:sp>
      <p:sp>
        <p:nvSpPr>
          <p:cNvPr id="4" name="Slide Number Placeholder 3"/>
          <p:cNvSpPr>
            <a:spLocks noGrp="1"/>
          </p:cNvSpPr>
          <p:nvPr>
            <p:ph type="sldNum" sz="quarter" idx="5"/>
          </p:nvPr>
        </p:nvSpPr>
        <p:spPr/>
        <p:txBody>
          <a:bodyPr/>
          <a:lstStyle/>
          <a:p>
            <a:fld id="{439A0CBC-A7C1-4AF2-AF51-76EB6B1B71E1}" type="slidenum">
              <a:rPr lang="en-US" smtClean="0"/>
              <a:t>102</a:t>
            </a:fld>
            <a:endParaRPr lang="en-US"/>
          </a:p>
        </p:txBody>
      </p:sp>
    </p:spTree>
    <p:extLst>
      <p:ext uri="{BB962C8B-B14F-4D97-AF65-F5344CB8AC3E}">
        <p14:creationId xmlns:p14="http://schemas.microsoft.com/office/powerpoint/2010/main" val="8735059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With the new functionality of import records, you could format the names like I’ll show you in the next method and load it with index a author. But what if I wanted to search authors, alt authors, and a subject index. Instead of running two imports, you could use a JSON query</a:t>
            </a:r>
          </a:p>
        </p:txBody>
      </p:sp>
      <p:sp>
        <p:nvSpPr>
          <p:cNvPr id="4" name="Slide Number Placeholder 3"/>
          <p:cNvSpPr>
            <a:spLocks noGrp="1"/>
          </p:cNvSpPr>
          <p:nvPr>
            <p:ph type="sldNum" sz="quarter" idx="5"/>
          </p:nvPr>
        </p:nvSpPr>
        <p:spPr/>
        <p:txBody>
          <a:bodyPr/>
          <a:lstStyle/>
          <a:p>
            <a:fld id="{439A0CBC-A7C1-4AF2-AF51-76EB6B1B71E1}" type="slidenum">
              <a:rPr lang="en-US" smtClean="0"/>
              <a:t>103</a:t>
            </a:fld>
            <a:endParaRPr lang="en-US"/>
          </a:p>
        </p:txBody>
      </p:sp>
    </p:spTree>
    <p:extLst>
      <p:ext uri="{BB962C8B-B14F-4D97-AF65-F5344CB8AC3E}">
        <p14:creationId xmlns:p14="http://schemas.microsoft.com/office/powerpoint/2010/main" val="11810866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don’t need to know </a:t>
            </a:r>
            <a:r>
              <a:rPr lang="en-US" sz="1400" dirty="0" err="1"/>
              <a:t>json</a:t>
            </a:r>
            <a:r>
              <a:rPr lang="en-US" sz="1400" dirty="0"/>
              <a:t> to use this search function. Build your search in the classic tab and then transfer to the </a:t>
            </a:r>
            <a:r>
              <a:rPr lang="en-US" sz="1400" dirty="0" err="1"/>
              <a:t>json</a:t>
            </a:r>
            <a:r>
              <a:rPr lang="en-US" sz="1400" dirty="0"/>
              <a:t> tab. It will require outside manipulation of data, but it’s rather routine and once you figure it out, it’s easy to repeat and just have a step by step guide.</a:t>
            </a:r>
          </a:p>
          <a:p>
            <a:r>
              <a:rPr lang="en-US" sz="1400" dirty="0"/>
              <a:t>So here is my classic view of the query I want in order to search for the author and alt author indexes (I’m leaving out the subject index for time). Regular expressions use the $1 to indicate where to insert the original information, so using it as your value a makes for easy replacement later.</a:t>
            </a:r>
          </a:p>
        </p:txBody>
      </p:sp>
      <p:sp>
        <p:nvSpPr>
          <p:cNvPr id="4" name="Slide Number Placeholder 3"/>
          <p:cNvSpPr>
            <a:spLocks noGrp="1"/>
          </p:cNvSpPr>
          <p:nvPr>
            <p:ph type="sldNum" sz="quarter" idx="5"/>
          </p:nvPr>
        </p:nvSpPr>
        <p:spPr/>
        <p:txBody>
          <a:bodyPr/>
          <a:lstStyle/>
          <a:p>
            <a:fld id="{439A0CBC-A7C1-4AF2-AF51-76EB6B1B71E1}" type="slidenum">
              <a:rPr lang="en-US" smtClean="0"/>
              <a:t>104</a:t>
            </a:fld>
            <a:endParaRPr lang="en-US"/>
          </a:p>
        </p:txBody>
      </p:sp>
    </p:spTree>
    <p:extLst>
      <p:ext uri="{BB962C8B-B14F-4D97-AF65-F5344CB8AC3E}">
        <p14:creationId xmlns:p14="http://schemas.microsoft.com/office/powerpoint/2010/main" val="21317133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I’ve clicked over to the JSON tab and you can see it’s transformed my search from the classic view</a:t>
            </a:r>
          </a:p>
        </p:txBody>
      </p:sp>
      <p:sp>
        <p:nvSpPr>
          <p:cNvPr id="4" name="Slide Number Placeholder 3"/>
          <p:cNvSpPr>
            <a:spLocks noGrp="1"/>
          </p:cNvSpPr>
          <p:nvPr>
            <p:ph type="sldNum" sz="quarter" idx="5"/>
          </p:nvPr>
        </p:nvSpPr>
        <p:spPr/>
        <p:txBody>
          <a:bodyPr/>
          <a:lstStyle/>
          <a:p>
            <a:fld id="{439A0CBC-A7C1-4AF2-AF51-76EB6B1B71E1}" type="slidenum">
              <a:rPr lang="en-US" smtClean="0"/>
              <a:t>105</a:t>
            </a:fld>
            <a:endParaRPr lang="en-US"/>
          </a:p>
        </p:txBody>
      </p:sp>
    </p:spTree>
    <p:extLst>
      <p:ext uri="{BB962C8B-B14F-4D97-AF65-F5344CB8AC3E}">
        <p14:creationId xmlns:p14="http://schemas.microsoft.com/office/powerpoint/2010/main" val="38164937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 see the record type we selected was bib. We wanted tag a (for author or main entries). And the our operation has and our value a appear in the last grouping. The or tells us that there is another target after this one, it’s just note in view.</a:t>
            </a:r>
          </a:p>
        </p:txBody>
      </p:sp>
      <p:sp>
        <p:nvSpPr>
          <p:cNvPr id="4" name="Slide Number Placeholder 3"/>
          <p:cNvSpPr>
            <a:spLocks noGrp="1"/>
          </p:cNvSpPr>
          <p:nvPr>
            <p:ph type="sldNum" sz="quarter" idx="5"/>
          </p:nvPr>
        </p:nvSpPr>
        <p:spPr/>
        <p:txBody>
          <a:bodyPr/>
          <a:lstStyle/>
          <a:p>
            <a:fld id="{439A0CBC-A7C1-4AF2-AF51-76EB6B1B71E1}" type="slidenum">
              <a:rPr lang="en-US" smtClean="0"/>
              <a:t>106</a:t>
            </a:fld>
            <a:endParaRPr lang="en-US"/>
          </a:p>
        </p:txBody>
      </p:sp>
    </p:spTree>
    <p:extLst>
      <p:ext uri="{BB962C8B-B14F-4D97-AF65-F5344CB8AC3E}">
        <p14:creationId xmlns:p14="http://schemas.microsoft.com/office/powerpoint/2010/main" val="4318040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wanted tag a (for author or main entries). And the our operation has and our value a appear in the last grouping. The or tells us that there is another target after this one, it’s just note in view.</a:t>
            </a:r>
          </a:p>
        </p:txBody>
      </p:sp>
      <p:sp>
        <p:nvSpPr>
          <p:cNvPr id="4" name="Slide Number Placeholder 3"/>
          <p:cNvSpPr>
            <a:spLocks noGrp="1"/>
          </p:cNvSpPr>
          <p:nvPr>
            <p:ph type="sldNum" sz="quarter" idx="5"/>
          </p:nvPr>
        </p:nvSpPr>
        <p:spPr/>
        <p:txBody>
          <a:bodyPr/>
          <a:lstStyle/>
          <a:p>
            <a:fld id="{439A0CBC-A7C1-4AF2-AF51-76EB6B1B71E1}" type="slidenum">
              <a:rPr lang="en-US" smtClean="0"/>
              <a:t>107</a:t>
            </a:fld>
            <a:endParaRPr lang="en-US"/>
          </a:p>
        </p:txBody>
      </p:sp>
    </p:spTree>
    <p:extLst>
      <p:ext uri="{BB962C8B-B14F-4D97-AF65-F5344CB8AC3E}">
        <p14:creationId xmlns:p14="http://schemas.microsoft.com/office/powerpoint/2010/main" val="1733607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And the our operation has and our value a appear in the last grouping. </a:t>
            </a:r>
          </a:p>
        </p:txBody>
      </p:sp>
      <p:sp>
        <p:nvSpPr>
          <p:cNvPr id="4" name="Slide Number Placeholder 3"/>
          <p:cNvSpPr>
            <a:spLocks noGrp="1"/>
          </p:cNvSpPr>
          <p:nvPr>
            <p:ph type="sldNum" sz="quarter" idx="5"/>
          </p:nvPr>
        </p:nvSpPr>
        <p:spPr/>
        <p:txBody>
          <a:bodyPr/>
          <a:lstStyle/>
          <a:p>
            <a:fld id="{439A0CBC-A7C1-4AF2-AF51-76EB6B1B71E1}" type="slidenum">
              <a:rPr lang="en-US" smtClean="0"/>
              <a:t>108</a:t>
            </a:fld>
            <a:endParaRPr lang="en-US"/>
          </a:p>
        </p:txBody>
      </p:sp>
    </p:spTree>
    <p:extLst>
      <p:ext uri="{BB962C8B-B14F-4D97-AF65-F5344CB8AC3E}">
        <p14:creationId xmlns:p14="http://schemas.microsoft.com/office/powerpoint/2010/main" val="34425560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or tells us that there is another target after this one, it’s just not in view.</a:t>
            </a:r>
          </a:p>
        </p:txBody>
      </p:sp>
      <p:sp>
        <p:nvSpPr>
          <p:cNvPr id="4" name="Slide Number Placeholder 3"/>
          <p:cNvSpPr>
            <a:spLocks noGrp="1"/>
          </p:cNvSpPr>
          <p:nvPr>
            <p:ph type="sldNum" sz="quarter" idx="5"/>
          </p:nvPr>
        </p:nvSpPr>
        <p:spPr/>
        <p:txBody>
          <a:bodyPr/>
          <a:lstStyle/>
          <a:p>
            <a:fld id="{439A0CBC-A7C1-4AF2-AF51-76EB6B1B71E1}" type="slidenum">
              <a:rPr lang="en-US" smtClean="0"/>
              <a:t>109</a:t>
            </a:fld>
            <a:endParaRPr lang="en-US"/>
          </a:p>
        </p:txBody>
      </p:sp>
    </p:spTree>
    <p:extLst>
      <p:ext uri="{BB962C8B-B14F-4D97-AF65-F5344CB8AC3E}">
        <p14:creationId xmlns:p14="http://schemas.microsoft.com/office/powerpoint/2010/main" val="1186762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Empty clears the list</a:t>
            </a:r>
          </a:p>
        </p:txBody>
      </p:sp>
      <p:sp>
        <p:nvSpPr>
          <p:cNvPr id="4" name="Slide Number Placeholder 3"/>
          <p:cNvSpPr>
            <a:spLocks noGrp="1"/>
          </p:cNvSpPr>
          <p:nvPr>
            <p:ph type="sldNum" sz="quarter" idx="5"/>
          </p:nvPr>
        </p:nvSpPr>
        <p:spPr/>
        <p:txBody>
          <a:bodyPr/>
          <a:lstStyle/>
          <a:p>
            <a:fld id="{439A0CBC-A7C1-4AF2-AF51-76EB6B1B71E1}" type="slidenum">
              <a:rPr lang="en-US" smtClean="0"/>
              <a:t>11</a:t>
            </a:fld>
            <a:endParaRPr lang="en-US"/>
          </a:p>
        </p:txBody>
      </p:sp>
    </p:spTree>
    <p:extLst>
      <p:ext uri="{BB962C8B-B14F-4D97-AF65-F5344CB8AC3E}">
        <p14:creationId xmlns:p14="http://schemas.microsoft.com/office/powerpoint/2010/main" val="2870625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Copy the JSON information to notepad++ (this allows replaces with regular expressions, which regular notepad does not). Now you can see the full query.</a:t>
            </a:r>
          </a:p>
          <a:p>
            <a:r>
              <a:rPr lang="en-US" sz="1400" dirty="0"/>
              <a:t>The picture on the right shows the query with all of the lines and tabs removed, which will allow for better manipulation in the next few steps. And this step is only needed once to set up the procedure if you create a step by step guide for future uses.</a:t>
            </a:r>
          </a:p>
        </p:txBody>
      </p:sp>
      <p:sp>
        <p:nvSpPr>
          <p:cNvPr id="4" name="Slide Number Placeholder 3"/>
          <p:cNvSpPr>
            <a:spLocks noGrp="1"/>
          </p:cNvSpPr>
          <p:nvPr>
            <p:ph type="sldNum" sz="quarter" idx="5"/>
          </p:nvPr>
        </p:nvSpPr>
        <p:spPr/>
        <p:txBody>
          <a:bodyPr/>
          <a:lstStyle/>
          <a:p>
            <a:fld id="{439A0CBC-A7C1-4AF2-AF51-76EB6B1B71E1}" type="slidenum">
              <a:rPr lang="en-US" smtClean="0"/>
              <a:t>110</a:t>
            </a:fld>
            <a:endParaRPr lang="en-US"/>
          </a:p>
        </p:txBody>
      </p:sp>
    </p:spTree>
    <p:extLst>
      <p:ext uri="{BB962C8B-B14F-4D97-AF65-F5344CB8AC3E}">
        <p14:creationId xmlns:p14="http://schemas.microsoft.com/office/powerpoint/2010/main" val="5556765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 have a list from OCLC of closed dates for names. I can copy this list to excel or notepad++ and sort and then clean up the names so old: 100 1 doesn’t appear any more. And change the delimiter</a:t>
            </a:r>
          </a:p>
          <a:p>
            <a:r>
              <a:rPr lang="en-US" sz="1400" dirty="0"/>
              <a:t>Each name should be on its own line​</a:t>
            </a:r>
          </a:p>
        </p:txBody>
      </p:sp>
      <p:sp>
        <p:nvSpPr>
          <p:cNvPr id="4" name="Slide Number Placeholder 3"/>
          <p:cNvSpPr>
            <a:spLocks noGrp="1"/>
          </p:cNvSpPr>
          <p:nvPr>
            <p:ph type="sldNum" sz="quarter" idx="5"/>
          </p:nvPr>
        </p:nvSpPr>
        <p:spPr/>
        <p:txBody>
          <a:bodyPr/>
          <a:lstStyle/>
          <a:p>
            <a:fld id="{439A0CBC-A7C1-4AF2-AF51-76EB6B1B71E1}" type="slidenum">
              <a:rPr lang="en-US" smtClean="0"/>
              <a:t>111</a:t>
            </a:fld>
            <a:endParaRPr lang="en-US"/>
          </a:p>
        </p:txBody>
      </p:sp>
    </p:spTree>
    <p:extLst>
      <p:ext uri="{BB962C8B-B14F-4D97-AF65-F5344CB8AC3E}">
        <p14:creationId xmlns:p14="http://schemas.microsoft.com/office/powerpoint/2010/main" val="40825507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Copy and paste all of the names so there are two groups of the same names. You can sort of see that in the image on the left here</a:t>
            </a:r>
          </a:p>
          <a:p>
            <a:r>
              <a:rPr lang="en-US" sz="1400" dirty="0"/>
              <a:t>Highlight the first group of names only</a:t>
            </a:r>
          </a:p>
          <a:p>
            <a:r>
              <a:rPr lang="en-US" sz="1400" dirty="0"/>
              <a:t>Use Search -&gt; Replace (Ctrl-H) and Regular Expressions to add the query text around the names</a:t>
            </a:r>
          </a:p>
        </p:txBody>
      </p:sp>
      <p:sp>
        <p:nvSpPr>
          <p:cNvPr id="4" name="Slide Number Placeholder 3"/>
          <p:cNvSpPr>
            <a:spLocks noGrp="1"/>
          </p:cNvSpPr>
          <p:nvPr>
            <p:ph type="sldNum" sz="quarter" idx="5"/>
          </p:nvPr>
        </p:nvSpPr>
        <p:spPr/>
        <p:txBody>
          <a:bodyPr/>
          <a:lstStyle/>
          <a:p>
            <a:fld id="{439A0CBC-A7C1-4AF2-AF51-76EB6B1B71E1}" type="slidenum">
              <a:rPr lang="en-US" smtClean="0"/>
              <a:t>112</a:t>
            </a:fld>
            <a:endParaRPr lang="en-US"/>
          </a:p>
        </p:txBody>
      </p:sp>
    </p:spTree>
    <p:extLst>
      <p:ext uri="{BB962C8B-B14F-4D97-AF65-F5344CB8AC3E}">
        <p14:creationId xmlns:p14="http://schemas.microsoft.com/office/powerpoint/2010/main" val="4913209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Find what: ​(.*)​</a:t>
            </a:r>
          </a:p>
          <a:p>
            <a:pPr lvl="0"/>
            <a:r>
              <a:rPr lang="en-US" sz="1400" dirty="0"/>
              <a:t>The .* will find everything on a line and the parenthesis tell the program to paste that where the $1 is</a:t>
            </a:r>
          </a:p>
        </p:txBody>
      </p:sp>
      <p:sp>
        <p:nvSpPr>
          <p:cNvPr id="4" name="Slide Number Placeholder 3"/>
          <p:cNvSpPr>
            <a:spLocks noGrp="1"/>
          </p:cNvSpPr>
          <p:nvPr>
            <p:ph type="sldNum" sz="quarter" idx="5"/>
          </p:nvPr>
        </p:nvSpPr>
        <p:spPr/>
        <p:txBody>
          <a:bodyPr/>
          <a:lstStyle/>
          <a:p>
            <a:fld id="{439A0CBC-A7C1-4AF2-AF51-76EB6B1B71E1}" type="slidenum">
              <a:rPr lang="en-US" smtClean="0"/>
              <a:t>113</a:t>
            </a:fld>
            <a:endParaRPr lang="en-US"/>
          </a:p>
        </p:txBody>
      </p:sp>
    </p:spTree>
    <p:extLst>
      <p:ext uri="{BB962C8B-B14F-4D97-AF65-F5344CB8AC3E}">
        <p14:creationId xmlns:p14="http://schemas.microsoft.com/office/powerpoint/2010/main" val="13458501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Replace 1 set of names with: ​ {"target": {"record": {"type": "bib"},"field": {"tag": "a"}},"expr": [{"op": "</a:t>
            </a:r>
            <a:r>
              <a:rPr lang="en-US" sz="1400" dirty="0" err="1"/>
              <a:t>has","operands</a:t>
            </a:r>
            <a:r>
              <a:rPr lang="en-US" sz="1400" dirty="0"/>
              <a:t>": ["$1"]}]},"or",</a:t>
            </a:r>
          </a:p>
          <a:p>
            <a:pPr lvl="0"/>
            <a:r>
              <a:rPr lang="en-US" sz="1400" dirty="0"/>
              <a:t>Here you can see the $1 is right where we want our information to go.</a:t>
            </a:r>
          </a:p>
        </p:txBody>
      </p:sp>
      <p:sp>
        <p:nvSpPr>
          <p:cNvPr id="4" name="Slide Number Placeholder 3"/>
          <p:cNvSpPr>
            <a:spLocks noGrp="1"/>
          </p:cNvSpPr>
          <p:nvPr>
            <p:ph type="sldNum" sz="quarter" idx="5"/>
          </p:nvPr>
        </p:nvSpPr>
        <p:spPr/>
        <p:txBody>
          <a:bodyPr/>
          <a:lstStyle/>
          <a:p>
            <a:fld id="{439A0CBC-A7C1-4AF2-AF51-76EB6B1B71E1}" type="slidenum">
              <a:rPr lang="en-US" smtClean="0"/>
              <a:t>114</a:t>
            </a:fld>
            <a:endParaRPr lang="en-US"/>
          </a:p>
        </p:txBody>
      </p:sp>
    </p:spTree>
    <p:extLst>
      <p:ext uri="{BB962C8B-B14F-4D97-AF65-F5344CB8AC3E}">
        <p14:creationId xmlns:p14="http://schemas.microsoft.com/office/powerpoint/2010/main" val="34614936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Check “Regular expression”​</a:t>
            </a:r>
          </a:p>
        </p:txBody>
      </p:sp>
      <p:sp>
        <p:nvSpPr>
          <p:cNvPr id="4" name="Slide Number Placeholder 3"/>
          <p:cNvSpPr>
            <a:spLocks noGrp="1"/>
          </p:cNvSpPr>
          <p:nvPr>
            <p:ph type="sldNum" sz="quarter" idx="5"/>
          </p:nvPr>
        </p:nvSpPr>
        <p:spPr/>
        <p:txBody>
          <a:bodyPr/>
          <a:lstStyle/>
          <a:p>
            <a:fld id="{439A0CBC-A7C1-4AF2-AF51-76EB6B1B71E1}" type="slidenum">
              <a:rPr lang="en-US" smtClean="0"/>
              <a:t>115</a:t>
            </a:fld>
            <a:endParaRPr lang="en-US"/>
          </a:p>
        </p:txBody>
      </p:sp>
    </p:spTree>
    <p:extLst>
      <p:ext uri="{BB962C8B-B14F-4D97-AF65-F5344CB8AC3E}">
        <p14:creationId xmlns:p14="http://schemas.microsoft.com/office/powerpoint/2010/main" val="17227806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Check “In selection”</a:t>
            </a:r>
          </a:p>
        </p:txBody>
      </p:sp>
      <p:sp>
        <p:nvSpPr>
          <p:cNvPr id="4" name="Slide Number Placeholder 3"/>
          <p:cNvSpPr>
            <a:spLocks noGrp="1"/>
          </p:cNvSpPr>
          <p:nvPr>
            <p:ph type="sldNum" sz="quarter" idx="5"/>
          </p:nvPr>
        </p:nvSpPr>
        <p:spPr/>
        <p:txBody>
          <a:bodyPr/>
          <a:lstStyle/>
          <a:p>
            <a:fld id="{439A0CBC-A7C1-4AF2-AF51-76EB6B1B71E1}" type="slidenum">
              <a:rPr lang="en-US" smtClean="0"/>
              <a:t>116</a:t>
            </a:fld>
            <a:endParaRPr lang="en-US"/>
          </a:p>
        </p:txBody>
      </p:sp>
    </p:spTree>
    <p:extLst>
      <p:ext uri="{BB962C8B-B14F-4D97-AF65-F5344CB8AC3E}">
        <p14:creationId xmlns:p14="http://schemas.microsoft.com/office/powerpoint/2010/main" val="5054306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Click “Replace All”​</a:t>
            </a:r>
          </a:p>
        </p:txBody>
      </p:sp>
      <p:sp>
        <p:nvSpPr>
          <p:cNvPr id="4" name="Slide Number Placeholder 3"/>
          <p:cNvSpPr>
            <a:spLocks noGrp="1"/>
          </p:cNvSpPr>
          <p:nvPr>
            <p:ph type="sldNum" sz="quarter" idx="5"/>
          </p:nvPr>
        </p:nvSpPr>
        <p:spPr/>
        <p:txBody>
          <a:bodyPr/>
          <a:lstStyle/>
          <a:p>
            <a:fld id="{439A0CBC-A7C1-4AF2-AF51-76EB6B1B71E1}" type="slidenum">
              <a:rPr lang="en-US" smtClean="0"/>
              <a:t>117</a:t>
            </a:fld>
            <a:endParaRPr lang="en-US"/>
          </a:p>
        </p:txBody>
      </p:sp>
    </p:spTree>
    <p:extLst>
      <p:ext uri="{BB962C8B-B14F-4D97-AF65-F5344CB8AC3E}">
        <p14:creationId xmlns:p14="http://schemas.microsoft.com/office/powerpoint/2010/main" val="33130969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see here the first set is now contained within the target info we just added.</a:t>
            </a:r>
          </a:p>
          <a:p>
            <a:r>
              <a:rPr lang="en-US" sz="1400" dirty="0"/>
              <a:t>Highlight the second group of names now</a:t>
            </a:r>
          </a:p>
          <a:p>
            <a:r>
              <a:rPr lang="en-US" sz="1400" dirty="0"/>
              <a:t>Use Search -&gt; Replace (Ctrl-H) and Regular Expressions to add the query text around the second set of names​</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118</a:t>
            </a:fld>
            <a:endParaRPr lang="en-US"/>
          </a:p>
        </p:txBody>
      </p:sp>
    </p:spTree>
    <p:extLst>
      <p:ext uri="{BB962C8B-B14F-4D97-AF65-F5344CB8AC3E}">
        <p14:creationId xmlns:p14="http://schemas.microsoft.com/office/powerpoint/2010/main" val="24291017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Find what: ​(.*)​</a:t>
            </a:r>
          </a:p>
        </p:txBody>
      </p:sp>
      <p:sp>
        <p:nvSpPr>
          <p:cNvPr id="4" name="Slide Number Placeholder 3"/>
          <p:cNvSpPr>
            <a:spLocks noGrp="1"/>
          </p:cNvSpPr>
          <p:nvPr>
            <p:ph type="sldNum" sz="quarter" idx="5"/>
          </p:nvPr>
        </p:nvSpPr>
        <p:spPr/>
        <p:txBody>
          <a:bodyPr/>
          <a:lstStyle/>
          <a:p>
            <a:fld id="{439A0CBC-A7C1-4AF2-AF51-76EB6B1B71E1}" type="slidenum">
              <a:rPr lang="en-US" smtClean="0"/>
              <a:t>119</a:t>
            </a:fld>
            <a:endParaRPr lang="en-US"/>
          </a:p>
        </p:txBody>
      </p:sp>
    </p:spTree>
    <p:extLst>
      <p:ext uri="{BB962C8B-B14F-4D97-AF65-F5344CB8AC3E}">
        <p14:creationId xmlns:p14="http://schemas.microsoft.com/office/powerpoint/2010/main" val="36547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Guess what rename does – it renames the file. It will delete your list name; and it does not retain the name to make small adjustments</a:t>
            </a:r>
          </a:p>
        </p:txBody>
      </p:sp>
      <p:sp>
        <p:nvSpPr>
          <p:cNvPr id="4" name="Slide Number Placeholder 3"/>
          <p:cNvSpPr>
            <a:spLocks noGrp="1"/>
          </p:cNvSpPr>
          <p:nvPr>
            <p:ph type="sldNum" sz="quarter" idx="5"/>
          </p:nvPr>
        </p:nvSpPr>
        <p:spPr/>
        <p:txBody>
          <a:bodyPr/>
          <a:lstStyle/>
          <a:p>
            <a:fld id="{439A0CBC-A7C1-4AF2-AF51-76EB6B1B71E1}" type="slidenum">
              <a:rPr lang="en-US" smtClean="0"/>
              <a:t>12</a:t>
            </a:fld>
            <a:endParaRPr lang="en-US"/>
          </a:p>
        </p:txBody>
      </p:sp>
    </p:spTree>
    <p:extLst>
      <p:ext uri="{BB962C8B-B14F-4D97-AF65-F5344CB8AC3E}">
        <p14:creationId xmlns:p14="http://schemas.microsoft.com/office/powerpoint/2010/main" val="33768554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Replace the this set of names with: {"target": {"record": {"type": "bib"},"field": {"tag": "b"}},"expr": [{"op": "</a:t>
            </a:r>
            <a:r>
              <a:rPr lang="en-US" sz="1400" dirty="0" err="1"/>
              <a:t>has","operands</a:t>
            </a:r>
            <a:r>
              <a:rPr lang="en-US" sz="1400" dirty="0"/>
              <a:t>": ["$1"]}]},"or",</a:t>
            </a:r>
          </a:p>
          <a:p>
            <a:pPr lvl="0"/>
            <a:r>
              <a:rPr lang="en-US" sz="1400" dirty="0"/>
              <a:t>Tag: b is the only real change so you could go into the replace line and find the a and turn it to b instead of replacing the whole thing. If you wanted to search the subject index also, you’d follow these steps but use tag: d (which is our tag for the subject index)</a:t>
            </a:r>
          </a:p>
        </p:txBody>
      </p:sp>
      <p:sp>
        <p:nvSpPr>
          <p:cNvPr id="4" name="Slide Number Placeholder 3"/>
          <p:cNvSpPr>
            <a:spLocks noGrp="1"/>
          </p:cNvSpPr>
          <p:nvPr>
            <p:ph type="sldNum" sz="quarter" idx="5"/>
          </p:nvPr>
        </p:nvSpPr>
        <p:spPr/>
        <p:txBody>
          <a:bodyPr/>
          <a:lstStyle/>
          <a:p>
            <a:fld id="{439A0CBC-A7C1-4AF2-AF51-76EB6B1B71E1}" type="slidenum">
              <a:rPr lang="en-US" smtClean="0"/>
              <a:t>120</a:t>
            </a:fld>
            <a:endParaRPr lang="en-US"/>
          </a:p>
        </p:txBody>
      </p:sp>
    </p:spTree>
    <p:extLst>
      <p:ext uri="{BB962C8B-B14F-4D97-AF65-F5344CB8AC3E}">
        <p14:creationId xmlns:p14="http://schemas.microsoft.com/office/powerpoint/2010/main" val="36803981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Check “Regular expression”​</a:t>
            </a:r>
          </a:p>
        </p:txBody>
      </p:sp>
      <p:sp>
        <p:nvSpPr>
          <p:cNvPr id="4" name="Slide Number Placeholder 3"/>
          <p:cNvSpPr>
            <a:spLocks noGrp="1"/>
          </p:cNvSpPr>
          <p:nvPr>
            <p:ph type="sldNum" sz="quarter" idx="5"/>
          </p:nvPr>
        </p:nvSpPr>
        <p:spPr/>
        <p:txBody>
          <a:bodyPr/>
          <a:lstStyle/>
          <a:p>
            <a:fld id="{439A0CBC-A7C1-4AF2-AF51-76EB6B1B71E1}" type="slidenum">
              <a:rPr lang="en-US" smtClean="0"/>
              <a:t>121</a:t>
            </a:fld>
            <a:endParaRPr lang="en-US"/>
          </a:p>
        </p:txBody>
      </p:sp>
    </p:spTree>
    <p:extLst>
      <p:ext uri="{BB962C8B-B14F-4D97-AF65-F5344CB8AC3E}">
        <p14:creationId xmlns:p14="http://schemas.microsoft.com/office/powerpoint/2010/main" val="37755887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Check “In selection”</a:t>
            </a:r>
          </a:p>
        </p:txBody>
      </p:sp>
      <p:sp>
        <p:nvSpPr>
          <p:cNvPr id="4" name="Slide Number Placeholder 3"/>
          <p:cNvSpPr>
            <a:spLocks noGrp="1"/>
          </p:cNvSpPr>
          <p:nvPr>
            <p:ph type="sldNum" sz="quarter" idx="5"/>
          </p:nvPr>
        </p:nvSpPr>
        <p:spPr/>
        <p:txBody>
          <a:bodyPr/>
          <a:lstStyle/>
          <a:p>
            <a:fld id="{439A0CBC-A7C1-4AF2-AF51-76EB6B1B71E1}" type="slidenum">
              <a:rPr lang="en-US" smtClean="0"/>
              <a:t>122</a:t>
            </a:fld>
            <a:endParaRPr lang="en-US"/>
          </a:p>
        </p:txBody>
      </p:sp>
    </p:spTree>
    <p:extLst>
      <p:ext uri="{BB962C8B-B14F-4D97-AF65-F5344CB8AC3E}">
        <p14:creationId xmlns:p14="http://schemas.microsoft.com/office/powerpoint/2010/main" val="33604390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Click “Replace All”​</a:t>
            </a:r>
          </a:p>
        </p:txBody>
      </p:sp>
      <p:sp>
        <p:nvSpPr>
          <p:cNvPr id="4" name="Slide Number Placeholder 3"/>
          <p:cNvSpPr>
            <a:spLocks noGrp="1"/>
          </p:cNvSpPr>
          <p:nvPr>
            <p:ph type="sldNum" sz="quarter" idx="5"/>
          </p:nvPr>
        </p:nvSpPr>
        <p:spPr/>
        <p:txBody>
          <a:bodyPr/>
          <a:lstStyle/>
          <a:p>
            <a:fld id="{439A0CBC-A7C1-4AF2-AF51-76EB6B1B71E1}" type="slidenum">
              <a:rPr lang="en-US" smtClean="0"/>
              <a:t>123</a:t>
            </a:fld>
            <a:endParaRPr lang="en-US"/>
          </a:p>
        </p:txBody>
      </p:sp>
    </p:spTree>
    <p:extLst>
      <p:ext uri="{BB962C8B-B14F-4D97-AF65-F5344CB8AC3E}">
        <p14:creationId xmlns:p14="http://schemas.microsoft.com/office/powerpoint/2010/main" val="36988427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we have all of our names inserted into a target line</a:t>
            </a:r>
          </a:p>
        </p:txBody>
      </p:sp>
      <p:sp>
        <p:nvSpPr>
          <p:cNvPr id="4" name="Slide Number Placeholder 3"/>
          <p:cNvSpPr>
            <a:spLocks noGrp="1"/>
          </p:cNvSpPr>
          <p:nvPr>
            <p:ph type="sldNum" sz="quarter" idx="5"/>
          </p:nvPr>
        </p:nvSpPr>
        <p:spPr/>
        <p:txBody>
          <a:bodyPr/>
          <a:lstStyle/>
          <a:p>
            <a:fld id="{439A0CBC-A7C1-4AF2-AF51-76EB6B1B71E1}" type="slidenum">
              <a:rPr lang="en-US" smtClean="0"/>
              <a:t>124</a:t>
            </a:fld>
            <a:endParaRPr lang="en-US"/>
          </a:p>
        </p:txBody>
      </p:sp>
    </p:spTree>
    <p:extLst>
      <p:ext uri="{BB962C8B-B14F-4D97-AF65-F5344CB8AC3E}">
        <p14:creationId xmlns:p14="http://schemas.microsoft.com/office/powerpoint/2010/main" val="16519500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Open a new tab in Notepad ++​</a:t>
            </a:r>
          </a:p>
          <a:p>
            <a:r>
              <a:rPr lang="en-US" sz="1400" dirty="0"/>
              <a:t>Copy the following JSON code into that new tab​</a:t>
            </a:r>
          </a:p>
          <a:p>
            <a:r>
              <a:rPr lang="en-US" sz="1400" dirty="0"/>
              <a:t>		{​"queries":[​</a:t>
            </a:r>
          </a:p>
          <a:p>
            <a:r>
              <a:rPr lang="en-US" sz="1400" dirty="0"/>
              <a:t>		   ENTER FORMATTED SEARCH TERMS HERE​</a:t>
            </a:r>
          </a:p>
          <a:p>
            <a:r>
              <a:rPr lang="en-US" sz="1400" dirty="0"/>
              <a:t>		  ]​}​</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125</a:t>
            </a:fld>
            <a:endParaRPr lang="en-US"/>
          </a:p>
        </p:txBody>
      </p:sp>
    </p:spTree>
    <p:extLst>
      <p:ext uri="{BB962C8B-B14F-4D97-AF65-F5344CB8AC3E}">
        <p14:creationId xmlns:p14="http://schemas.microsoft.com/office/powerpoint/2010/main" val="13800478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copy it into the JSON tab in your Search records screen. If there are any errors, use notepad++ to identify the line and general area to fix the problem. I usually remove that name or change a special character to a plain character since that’s typically the problem.</a:t>
            </a:r>
          </a:p>
        </p:txBody>
      </p:sp>
      <p:sp>
        <p:nvSpPr>
          <p:cNvPr id="4" name="Slide Number Placeholder 3"/>
          <p:cNvSpPr>
            <a:spLocks noGrp="1"/>
          </p:cNvSpPr>
          <p:nvPr>
            <p:ph type="sldNum" sz="quarter" idx="5"/>
          </p:nvPr>
        </p:nvSpPr>
        <p:spPr/>
        <p:txBody>
          <a:bodyPr/>
          <a:lstStyle/>
          <a:p>
            <a:fld id="{439A0CBC-A7C1-4AF2-AF51-76EB6B1B71E1}" type="slidenum">
              <a:rPr lang="en-US" smtClean="0"/>
              <a:t>126</a:t>
            </a:fld>
            <a:endParaRPr lang="en-US"/>
          </a:p>
        </p:txBody>
      </p:sp>
    </p:spTree>
    <p:extLst>
      <p:ext uri="{BB962C8B-B14F-4D97-AF65-F5344CB8AC3E}">
        <p14:creationId xmlns:p14="http://schemas.microsoft.com/office/powerpoint/2010/main" val="18986721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How can I find invalid subfields? Use Regular Expressions</a:t>
            </a:r>
          </a:p>
          <a:p>
            <a:endParaRPr lang="en-US" sz="1400" dirty="0"/>
          </a:p>
          <a:p>
            <a:r>
              <a:rPr lang="en-US" sz="1400" dirty="0"/>
              <a:t>Regular expression are a really useful tool and it’s great that create lists allows you to use them. This was a game changer when I was trying to do database clean up before we sent records to an authority control vendor (at least until I learned SQL and that really upped my ability to find very specific problems). I created queries to find all of the invalid subfields for each field. Here you can see my value A for each line is looking for a pipe character (our delimiter), and then anything that’s not one of the valid subfields for that field. I took that information from the LC MARC formats website. It finds all of the records with problems, but doesn’t tell me what the problem is, so I have to review that by hand and make changes individually.</a:t>
            </a:r>
          </a:p>
        </p:txBody>
      </p:sp>
      <p:sp>
        <p:nvSpPr>
          <p:cNvPr id="4" name="Slide Number Placeholder 3"/>
          <p:cNvSpPr>
            <a:spLocks noGrp="1"/>
          </p:cNvSpPr>
          <p:nvPr>
            <p:ph type="sldNum" sz="quarter" idx="5"/>
          </p:nvPr>
        </p:nvSpPr>
        <p:spPr/>
        <p:txBody>
          <a:bodyPr/>
          <a:lstStyle/>
          <a:p>
            <a:fld id="{439A0CBC-A7C1-4AF2-AF51-76EB6B1B71E1}" type="slidenum">
              <a:rPr lang="en-US" smtClean="0"/>
              <a:t>127</a:t>
            </a:fld>
            <a:endParaRPr lang="en-US"/>
          </a:p>
        </p:txBody>
      </p:sp>
    </p:spTree>
    <p:extLst>
      <p:ext uri="{BB962C8B-B14F-4D97-AF65-F5344CB8AC3E}">
        <p14:creationId xmlns:p14="http://schemas.microsoft.com/office/powerpoint/2010/main" val="17015533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How can I find title fields with two statements of responsibility? Use Regular Expressions</a:t>
            </a:r>
          </a:p>
          <a:p>
            <a:endParaRPr lang="en-US" sz="1400" dirty="0"/>
          </a:p>
          <a:p>
            <a:r>
              <a:rPr lang="en-US" sz="1400" dirty="0"/>
              <a:t>This regular expression finds any 245 field with two subfield c’s or two statement of responsibilities. There is an excellent handout by Richard V Jackson from a previous IUG in 2015 that has tons of information about how to use regular expressions in Sierra or Millennium create lists. I don’t know that how Sierra uses regular expressions has changed much since then; I haven’t had a problem with the handout’s information. I’ve linked it later in my presentation.</a:t>
            </a:r>
          </a:p>
        </p:txBody>
      </p:sp>
      <p:sp>
        <p:nvSpPr>
          <p:cNvPr id="4" name="Slide Number Placeholder 3"/>
          <p:cNvSpPr>
            <a:spLocks noGrp="1"/>
          </p:cNvSpPr>
          <p:nvPr>
            <p:ph type="sldNum" sz="quarter" idx="5"/>
          </p:nvPr>
        </p:nvSpPr>
        <p:spPr/>
        <p:txBody>
          <a:bodyPr/>
          <a:lstStyle/>
          <a:p>
            <a:fld id="{439A0CBC-A7C1-4AF2-AF51-76EB6B1B71E1}" type="slidenum">
              <a:rPr lang="en-US" smtClean="0"/>
              <a:t>128</a:t>
            </a:fld>
            <a:endParaRPr lang="en-US"/>
          </a:p>
        </p:txBody>
      </p:sp>
    </p:spTree>
    <p:extLst>
      <p:ext uri="{BB962C8B-B14F-4D97-AF65-F5344CB8AC3E}">
        <p14:creationId xmlns:p14="http://schemas.microsoft.com/office/powerpoint/2010/main" val="365770684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Last use case: I accidentally sent brief music bib records to OCLC before they were supposed to go. I wanted to remove our holdings and delete the records from OCLC. I need to create a list of music records sent to OCLC prematurely and export the OCLC #s so I can send them to OCLC to have them deleted.</a:t>
            </a:r>
          </a:p>
          <a:p>
            <a:endParaRPr lang="en-US" sz="1400" dirty="0"/>
          </a:p>
          <a:p>
            <a:r>
              <a:rPr lang="en-US" sz="1400" dirty="0"/>
              <a:t>Here you can see my search terms- bib type equals b (brief); location equal to our music location; marc tag 937|c has exclude. The 937 field is how we keep track of records we send for authority control processing and these would have an exclusion note. I was supposed to use that note to remove the records from my file before sending to OCLC in the first place, but forgot. Hence the problem.</a:t>
            </a:r>
          </a:p>
        </p:txBody>
      </p:sp>
      <p:sp>
        <p:nvSpPr>
          <p:cNvPr id="4" name="Slide Number Placeholder 3"/>
          <p:cNvSpPr>
            <a:spLocks noGrp="1"/>
          </p:cNvSpPr>
          <p:nvPr>
            <p:ph type="sldNum" sz="quarter" idx="5"/>
          </p:nvPr>
        </p:nvSpPr>
        <p:spPr/>
        <p:txBody>
          <a:bodyPr/>
          <a:lstStyle/>
          <a:p>
            <a:fld id="{439A0CBC-A7C1-4AF2-AF51-76EB6B1B71E1}" type="slidenum">
              <a:rPr lang="en-US" smtClean="0"/>
              <a:t>129</a:t>
            </a:fld>
            <a:endParaRPr lang="en-US"/>
          </a:p>
        </p:txBody>
      </p:sp>
    </p:spTree>
    <p:extLst>
      <p:ext uri="{BB962C8B-B14F-4D97-AF65-F5344CB8AC3E}">
        <p14:creationId xmlns:p14="http://schemas.microsoft.com/office/powerpoint/2010/main" val="169789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Own claims a list so others can’t edit or empty that review file. Release unlocks the file</a:t>
            </a:r>
          </a:p>
        </p:txBody>
      </p:sp>
      <p:sp>
        <p:nvSpPr>
          <p:cNvPr id="4" name="Slide Number Placeholder 3"/>
          <p:cNvSpPr>
            <a:spLocks noGrp="1"/>
          </p:cNvSpPr>
          <p:nvPr>
            <p:ph type="sldNum" sz="quarter" idx="5"/>
          </p:nvPr>
        </p:nvSpPr>
        <p:spPr/>
        <p:txBody>
          <a:bodyPr/>
          <a:lstStyle/>
          <a:p>
            <a:fld id="{439A0CBC-A7C1-4AF2-AF51-76EB6B1B71E1}" type="slidenum">
              <a:rPr lang="en-US" smtClean="0"/>
              <a:t>13</a:t>
            </a:fld>
            <a:endParaRPr lang="en-US"/>
          </a:p>
        </p:txBody>
      </p:sp>
    </p:spTree>
    <p:extLst>
      <p:ext uri="{BB962C8B-B14F-4D97-AF65-F5344CB8AC3E}">
        <p14:creationId xmlns:p14="http://schemas.microsoft.com/office/powerpoint/2010/main" val="39488834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Once you have your list, highlight the review file, click Export Records. Fill out the fields to be exported- here I’ve used marc field 035. Append adds another line to the end, Insert adds another line above the selected line.</a:t>
            </a:r>
          </a:p>
          <a:p>
            <a:r>
              <a:rPr lang="en-US" sz="1400" dirty="0"/>
              <a:t>I don’t usually change the field delimiter, text qualifier, repeated field delimiter or the max field length, but you could if your file would have those values within the data.</a:t>
            </a:r>
          </a:p>
          <a:p>
            <a:r>
              <a:rPr lang="en-US" sz="1400" dirty="0"/>
              <a:t>Click browse to select a place to save the file and a name for it. Click ok to export the OCLC numbers. You get a text file that looks like this that could  then be sent to OCLC to delete records.</a:t>
            </a:r>
          </a:p>
        </p:txBody>
      </p:sp>
      <p:sp>
        <p:nvSpPr>
          <p:cNvPr id="4" name="Slide Number Placeholder 3"/>
          <p:cNvSpPr>
            <a:spLocks noGrp="1"/>
          </p:cNvSpPr>
          <p:nvPr>
            <p:ph type="sldNum" sz="quarter" idx="5"/>
          </p:nvPr>
        </p:nvSpPr>
        <p:spPr/>
        <p:txBody>
          <a:bodyPr/>
          <a:lstStyle/>
          <a:p>
            <a:fld id="{439A0CBC-A7C1-4AF2-AF51-76EB6B1B71E1}" type="slidenum">
              <a:rPr lang="en-US" smtClean="0"/>
              <a:t>130</a:t>
            </a:fld>
            <a:endParaRPr lang="en-US"/>
          </a:p>
        </p:txBody>
      </p:sp>
    </p:spTree>
    <p:extLst>
      <p:ext uri="{BB962C8B-B14F-4D97-AF65-F5344CB8AC3E}">
        <p14:creationId xmlns:p14="http://schemas.microsoft.com/office/powerpoint/2010/main" val="337497022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I’ve found some excellent resources online which I’ve linked here in no particular order.</a:t>
            </a:r>
          </a:p>
          <a:p>
            <a:r>
              <a:rPr lang="en-US" sz="1400" dirty="0"/>
              <a:t>The IFLS library system has a wonderful guide about how to use create lists. It’s geared toward their library system, but much of the information is still rather universal. In fact, I used a lot of it in my research for how a consortium might address create lists.</a:t>
            </a:r>
          </a:p>
          <a:p>
            <a:r>
              <a:rPr lang="en-US" sz="1400" dirty="0"/>
              <a:t>Marmot library network has an eight module, self-paced course; modules take about 30-40 mins and have slides, videos, Q&amp;A, and exercises.</a:t>
            </a:r>
          </a:p>
          <a:p>
            <a:r>
              <a:rPr lang="en-US" sz="1400" dirty="0"/>
              <a:t>Innovative provides a lib guide with lots of various information about reporting tools, which includes create lists</a:t>
            </a:r>
          </a:p>
          <a:p>
            <a:r>
              <a:rPr lang="en-US" sz="1400" dirty="0"/>
              <a:t>Richard V. Jackson has some extremely useful guides on exactly how Sierra uses regular expressions within create lists. I’ve linked his 2015 handout as well as his updated 2021 IUG presentation</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131</a:t>
            </a:fld>
            <a:endParaRPr lang="en-US"/>
          </a:p>
        </p:txBody>
      </p:sp>
    </p:spTree>
    <p:extLst>
      <p:ext uri="{BB962C8B-B14F-4D97-AF65-F5344CB8AC3E}">
        <p14:creationId xmlns:p14="http://schemas.microsoft.com/office/powerpoint/2010/main" val="24866259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none" dirty="0">
                <a:latin typeface="+mn-lt"/>
                <a:hlinkClick r:id="rId3"/>
              </a:rPr>
              <a:t>The first link here links to the results of a search in the IUG forum for past presentations on create lists. There were 31 earlier this week. I’ve linked some of the ones that have great basic intros to create lists</a:t>
            </a:r>
          </a:p>
          <a:p>
            <a:pPr lvl="1"/>
            <a:r>
              <a:rPr lang="en-US" sz="1400" dirty="0">
                <a:hlinkClick r:id="rId3"/>
              </a:rPr>
              <a:t>Mastering Create Lists by Richard V. Jackson</a:t>
            </a:r>
            <a:endParaRPr lang="en-US" sz="1400" dirty="0"/>
          </a:p>
          <a:p>
            <a:pPr lvl="2"/>
            <a:r>
              <a:rPr lang="en-US" sz="1400" dirty="0"/>
              <a:t>Older, but really breaks down the fundamentals of how Create lists works. I believe it’s still relevant to today’s version of Sierra</a:t>
            </a:r>
          </a:p>
          <a:p>
            <a:pPr lvl="1"/>
            <a:r>
              <a:rPr lang="en-US" sz="1400" dirty="0">
                <a:hlinkClick r:id="rId4"/>
              </a:rPr>
              <a:t>Looking for messy data: Create Lists and Excel tips and tricks by Mark Strang</a:t>
            </a:r>
          </a:p>
          <a:p>
            <a:pPr lvl="2"/>
            <a:r>
              <a:rPr lang="en-US" sz="1400" dirty="0"/>
              <a:t>Shows how to Export Create Lists results into Excel to manipulate data and then reimport to Sierra to make changes to records</a:t>
            </a:r>
          </a:p>
          <a:p>
            <a:endParaRPr lang="en-US" sz="1400" dirty="0"/>
          </a:p>
          <a:p>
            <a:r>
              <a:rPr lang="en-US" sz="1400" dirty="0"/>
              <a:t>https://forum.innovativeusers.org/search?expanded=true&amp;q=%23conferences-events%20create%20lists</a:t>
            </a:r>
          </a:p>
        </p:txBody>
      </p:sp>
      <p:sp>
        <p:nvSpPr>
          <p:cNvPr id="4" name="Slide Number Placeholder 3"/>
          <p:cNvSpPr>
            <a:spLocks noGrp="1"/>
          </p:cNvSpPr>
          <p:nvPr>
            <p:ph type="sldNum" sz="quarter" idx="5"/>
          </p:nvPr>
        </p:nvSpPr>
        <p:spPr/>
        <p:txBody>
          <a:bodyPr/>
          <a:lstStyle/>
          <a:p>
            <a:fld id="{439A0CBC-A7C1-4AF2-AF51-76EB6B1B71E1}" type="slidenum">
              <a:rPr lang="en-US" smtClean="0"/>
              <a:t>132</a:t>
            </a:fld>
            <a:endParaRPr lang="en-US"/>
          </a:p>
        </p:txBody>
      </p:sp>
    </p:spTree>
    <p:extLst>
      <p:ext uri="{BB962C8B-B14F-4D97-AF65-F5344CB8AC3E}">
        <p14:creationId xmlns:p14="http://schemas.microsoft.com/office/powerpoint/2010/main" val="18211546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A0CBC-A7C1-4AF2-AF51-76EB6B1B71E1}" type="slidenum">
              <a:rPr lang="en-US" smtClean="0"/>
              <a:t>133</a:t>
            </a:fld>
            <a:endParaRPr lang="en-US"/>
          </a:p>
        </p:txBody>
      </p:sp>
    </p:spTree>
    <p:extLst>
      <p:ext uri="{BB962C8B-B14F-4D97-AF65-F5344CB8AC3E}">
        <p14:creationId xmlns:p14="http://schemas.microsoft.com/office/powerpoint/2010/main" val="27775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9A0CBC-A7C1-4AF2-AF51-76EB6B1B71E1}" type="slidenum">
              <a:rPr lang="en-US" smtClean="0"/>
              <a:t>134</a:t>
            </a:fld>
            <a:endParaRPr lang="en-US"/>
          </a:p>
        </p:txBody>
      </p:sp>
    </p:spTree>
    <p:extLst>
      <p:ext uri="{BB962C8B-B14F-4D97-AF65-F5344CB8AC3E}">
        <p14:creationId xmlns:p14="http://schemas.microsoft.com/office/powerpoint/2010/main" val="392845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Cancel stops a search. This screen shot was taken a few days after the file had been created, which shows that this query got hung up and will never finish. Cancel it until it empties itself and rerun it; sometimes this takes a few tries before cancel actually stops the query.</a:t>
            </a:r>
          </a:p>
        </p:txBody>
      </p:sp>
      <p:sp>
        <p:nvSpPr>
          <p:cNvPr id="4" name="Slide Number Placeholder 3"/>
          <p:cNvSpPr>
            <a:spLocks noGrp="1"/>
          </p:cNvSpPr>
          <p:nvPr>
            <p:ph type="sldNum" sz="quarter" idx="5"/>
          </p:nvPr>
        </p:nvSpPr>
        <p:spPr/>
        <p:txBody>
          <a:bodyPr/>
          <a:lstStyle/>
          <a:p>
            <a:fld id="{439A0CBC-A7C1-4AF2-AF51-76EB6B1B71E1}" type="slidenum">
              <a:rPr lang="en-US" smtClean="0"/>
              <a:t>14</a:t>
            </a:fld>
            <a:endParaRPr lang="en-US"/>
          </a:p>
        </p:txBody>
      </p:sp>
    </p:spTree>
    <p:extLst>
      <p:ext uri="{BB962C8B-B14F-4D97-AF65-F5344CB8AC3E}">
        <p14:creationId xmlns:p14="http://schemas.microsoft.com/office/powerpoint/2010/main" val="3907460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clue</a:t>
            </a:r>
          </a:p>
        </p:txBody>
      </p:sp>
      <p:sp>
        <p:nvSpPr>
          <p:cNvPr id="4" name="Slide Number Placeholder 3"/>
          <p:cNvSpPr>
            <a:spLocks noGrp="1"/>
          </p:cNvSpPr>
          <p:nvPr>
            <p:ph type="sldNum" sz="quarter" idx="5"/>
          </p:nvPr>
        </p:nvSpPr>
        <p:spPr/>
        <p:txBody>
          <a:bodyPr/>
          <a:lstStyle/>
          <a:p>
            <a:fld id="{439A0CBC-A7C1-4AF2-AF51-76EB6B1B71E1}" type="slidenum">
              <a:rPr lang="en-US" smtClean="0"/>
              <a:t>15</a:t>
            </a:fld>
            <a:endParaRPr lang="en-US"/>
          </a:p>
        </p:txBody>
      </p:sp>
    </p:spTree>
    <p:extLst>
      <p:ext uri="{BB962C8B-B14F-4D97-AF65-F5344CB8AC3E}">
        <p14:creationId xmlns:p14="http://schemas.microsoft.com/office/powerpoint/2010/main" val="356950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go through each of these tools or functions. I’m going to go through this rather fast so we can get to the tips, tricks and use cases also.</a:t>
            </a:r>
          </a:p>
        </p:txBody>
      </p:sp>
      <p:sp>
        <p:nvSpPr>
          <p:cNvPr id="4" name="Slide Number Placeholder 3"/>
          <p:cNvSpPr>
            <a:spLocks noGrp="1"/>
          </p:cNvSpPr>
          <p:nvPr>
            <p:ph type="sldNum" sz="quarter" idx="5"/>
          </p:nvPr>
        </p:nvSpPr>
        <p:spPr/>
        <p:txBody>
          <a:bodyPr/>
          <a:lstStyle/>
          <a:p>
            <a:fld id="{439A0CBC-A7C1-4AF2-AF51-76EB6B1B71E1}" type="slidenum">
              <a:rPr lang="en-US" smtClean="0"/>
              <a:t>16</a:t>
            </a:fld>
            <a:endParaRPr lang="en-US"/>
          </a:p>
        </p:txBody>
      </p:sp>
    </p:spTree>
    <p:extLst>
      <p:ext uri="{BB962C8B-B14F-4D97-AF65-F5344CB8AC3E}">
        <p14:creationId xmlns:p14="http://schemas.microsoft.com/office/powerpoint/2010/main" val="2382811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use an empty list, this warning comes up. You can erase what’s there and start a new query, re-run the existing query as it is, or edit the query before running it. Cancel allows you to close out without making any changes.</a:t>
            </a:r>
          </a:p>
        </p:txBody>
      </p:sp>
      <p:sp>
        <p:nvSpPr>
          <p:cNvPr id="4" name="Slide Number Placeholder 3"/>
          <p:cNvSpPr>
            <a:spLocks noGrp="1"/>
          </p:cNvSpPr>
          <p:nvPr>
            <p:ph type="sldNum" sz="quarter" idx="5"/>
          </p:nvPr>
        </p:nvSpPr>
        <p:spPr/>
        <p:txBody>
          <a:bodyPr/>
          <a:lstStyle/>
          <a:p>
            <a:fld id="{439A0CBC-A7C1-4AF2-AF51-76EB6B1B71E1}" type="slidenum">
              <a:rPr lang="en-US" smtClean="0"/>
              <a:t>17</a:t>
            </a:fld>
            <a:endParaRPr lang="en-US"/>
          </a:p>
        </p:txBody>
      </p:sp>
    </p:spTree>
    <p:extLst>
      <p:ext uri="{BB962C8B-B14F-4D97-AF65-F5344CB8AC3E}">
        <p14:creationId xmlns:p14="http://schemas.microsoft.com/office/powerpoint/2010/main" val="691513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your file, we will go over some naming conventions later during the tips section.</a:t>
            </a:r>
          </a:p>
        </p:txBody>
      </p:sp>
      <p:sp>
        <p:nvSpPr>
          <p:cNvPr id="4" name="Slide Number Placeholder 3"/>
          <p:cNvSpPr>
            <a:spLocks noGrp="1"/>
          </p:cNvSpPr>
          <p:nvPr>
            <p:ph type="sldNum" sz="quarter" idx="5"/>
          </p:nvPr>
        </p:nvSpPr>
        <p:spPr/>
        <p:txBody>
          <a:bodyPr/>
          <a:lstStyle/>
          <a:p>
            <a:fld id="{439A0CBC-A7C1-4AF2-AF51-76EB6B1B71E1}" type="slidenum">
              <a:rPr lang="en-US" smtClean="0"/>
              <a:t>18</a:t>
            </a:fld>
            <a:endParaRPr lang="en-US"/>
          </a:p>
        </p:txBody>
      </p:sp>
    </p:spTree>
    <p:extLst>
      <p:ext uri="{BB962C8B-B14F-4D97-AF65-F5344CB8AC3E}">
        <p14:creationId xmlns:p14="http://schemas.microsoft.com/office/powerpoint/2010/main" val="446770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Store record type options</a:t>
            </a:r>
          </a:p>
        </p:txBody>
      </p:sp>
      <p:sp>
        <p:nvSpPr>
          <p:cNvPr id="4" name="Slide Number Placeholder 3"/>
          <p:cNvSpPr>
            <a:spLocks noGrp="1"/>
          </p:cNvSpPr>
          <p:nvPr>
            <p:ph type="sldNum" sz="quarter" idx="5"/>
          </p:nvPr>
        </p:nvSpPr>
        <p:spPr/>
        <p:txBody>
          <a:bodyPr/>
          <a:lstStyle/>
          <a:p>
            <a:fld id="{439A0CBC-A7C1-4AF2-AF51-76EB6B1B71E1}" type="slidenum">
              <a:rPr lang="en-US" smtClean="0"/>
              <a:t>19</a:t>
            </a:fld>
            <a:endParaRPr lang="en-US"/>
          </a:p>
        </p:txBody>
      </p:sp>
    </p:spTree>
    <p:extLst>
      <p:ext uri="{BB962C8B-B14F-4D97-AF65-F5344CB8AC3E}">
        <p14:creationId xmlns:p14="http://schemas.microsoft.com/office/powerpoint/2010/main" val="371814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objectives today…</a:t>
            </a:r>
          </a:p>
          <a:p>
            <a:r>
              <a:rPr lang="en-US" dirty="0"/>
              <a:t>Review tools and functions in create lists</a:t>
            </a:r>
          </a:p>
          <a:p>
            <a:r>
              <a:rPr lang="en-US" dirty="0"/>
              <a:t>Go over some Best Practices, Shortcuts and other little tricks</a:t>
            </a:r>
          </a:p>
          <a:p>
            <a:r>
              <a:rPr lang="en-US" dirty="0"/>
              <a:t>Review some of the Uses of create lists outside of Create Lists in Sierra</a:t>
            </a:r>
          </a:p>
          <a:p>
            <a:r>
              <a:rPr lang="en-US" dirty="0"/>
              <a:t>And examine some Use Cases like</a:t>
            </a:r>
          </a:p>
          <a:p>
            <a:pPr lvl="1"/>
            <a:r>
              <a:rPr lang="en-US" dirty="0"/>
              <a:t>Build a query</a:t>
            </a:r>
          </a:p>
          <a:p>
            <a:pPr lvl="1"/>
            <a:r>
              <a:rPr lang="en-US" dirty="0"/>
              <a:t>Import records to edit</a:t>
            </a:r>
          </a:p>
          <a:p>
            <a:pPr lvl="1"/>
            <a:r>
              <a:rPr lang="en-US" dirty="0"/>
              <a:t>Search using a JSON query</a:t>
            </a:r>
          </a:p>
          <a:p>
            <a:pPr lvl="1"/>
            <a:r>
              <a:rPr lang="en-US" dirty="0"/>
              <a:t>Search using Regular Expressions</a:t>
            </a:r>
          </a:p>
          <a:p>
            <a:pPr lvl="1"/>
            <a:r>
              <a:rPr lang="en-US" dirty="0"/>
              <a:t>Export information from a list</a:t>
            </a:r>
          </a:p>
          <a:p>
            <a:r>
              <a:rPr lang="en-US" dirty="0"/>
              <a:t>I’ve provided some links to some excellent resources on create lists at the end of my presentation.</a:t>
            </a:r>
          </a:p>
        </p:txBody>
      </p:sp>
      <p:sp>
        <p:nvSpPr>
          <p:cNvPr id="4" name="Slide Number Placeholder 3"/>
          <p:cNvSpPr>
            <a:spLocks noGrp="1"/>
          </p:cNvSpPr>
          <p:nvPr>
            <p:ph type="sldNum" sz="quarter" idx="5"/>
          </p:nvPr>
        </p:nvSpPr>
        <p:spPr/>
        <p:txBody>
          <a:bodyPr/>
          <a:lstStyle/>
          <a:p>
            <a:fld id="{439A0CBC-A7C1-4AF2-AF51-76EB6B1B71E1}" type="slidenum">
              <a:rPr lang="en-US" smtClean="0"/>
              <a:t>2</a:t>
            </a:fld>
            <a:endParaRPr lang="en-US"/>
          </a:p>
        </p:txBody>
      </p:sp>
    </p:spTree>
    <p:extLst>
      <p:ext uri="{BB962C8B-B14F-4D97-AF65-F5344CB8AC3E}">
        <p14:creationId xmlns:p14="http://schemas.microsoft.com/office/powerpoint/2010/main" val="859144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is a range of bib record numbers</a:t>
            </a:r>
          </a:p>
          <a:p>
            <a:r>
              <a:rPr lang="en-US" dirty="0"/>
              <a:t>Our lowest is in the start box; the b* at the end will always find the last record loaded. It works for any of the the record types too, so </a:t>
            </a:r>
            <a:r>
              <a:rPr lang="en-US" dirty="0" err="1"/>
              <a:t>i</a:t>
            </a:r>
            <a:r>
              <a:rPr lang="en-US" dirty="0"/>
              <a:t>*, o*, p* etc.</a:t>
            </a:r>
          </a:p>
        </p:txBody>
      </p:sp>
      <p:sp>
        <p:nvSpPr>
          <p:cNvPr id="4" name="Slide Number Placeholder 3"/>
          <p:cNvSpPr>
            <a:spLocks noGrp="1"/>
          </p:cNvSpPr>
          <p:nvPr>
            <p:ph type="sldNum" sz="quarter" idx="5"/>
          </p:nvPr>
        </p:nvSpPr>
        <p:spPr/>
        <p:txBody>
          <a:bodyPr/>
          <a:lstStyle/>
          <a:p>
            <a:fld id="{439A0CBC-A7C1-4AF2-AF51-76EB6B1B71E1}" type="slidenum">
              <a:rPr lang="en-US" smtClean="0"/>
              <a:t>20</a:t>
            </a:fld>
            <a:endParaRPr lang="en-US"/>
          </a:p>
        </p:txBody>
      </p:sp>
    </p:spTree>
    <p:extLst>
      <p:ext uri="{BB962C8B-B14F-4D97-AF65-F5344CB8AC3E}">
        <p14:creationId xmlns:p14="http://schemas.microsoft.com/office/powerpoint/2010/main" val="2987468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uses another list as the source of records, For example, </a:t>
            </a:r>
            <a:r>
              <a:rPr lang="en-US" sz="1400" b="0" i="0" dirty="0">
                <a:effectLst/>
                <a:latin typeface="+mn-lt"/>
              </a:rPr>
              <a:t>one of my colleagues maintains an owned list that has all of our current subscriptions, which they can then run more targeted lists off of for unpaid subscriptions, partially paid standing orders, and similar things for doing serial projections.</a:t>
            </a:r>
            <a:endParaRPr lang="en-US" dirty="0"/>
          </a:p>
        </p:txBody>
      </p:sp>
      <p:sp>
        <p:nvSpPr>
          <p:cNvPr id="4" name="Slide Number Placeholder 3"/>
          <p:cNvSpPr>
            <a:spLocks noGrp="1"/>
          </p:cNvSpPr>
          <p:nvPr>
            <p:ph type="sldNum" sz="quarter" idx="5"/>
          </p:nvPr>
        </p:nvSpPr>
        <p:spPr/>
        <p:txBody>
          <a:bodyPr/>
          <a:lstStyle/>
          <a:p>
            <a:fld id="{439A0CBC-A7C1-4AF2-AF51-76EB6B1B71E1}" type="slidenum">
              <a:rPr lang="en-US" smtClean="0"/>
              <a:t>21</a:t>
            </a:fld>
            <a:endParaRPr lang="en-US"/>
          </a:p>
        </p:txBody>
      </p:sp>
    </p:spTree>
    <p:extLst>
      <p:ext uri="{BB962C8B-B14F-4D97-AF65-F5344CB8AC3E}">
        <p14:creationId xmlns:p14="http://schemas.microsoft.com/office/powerpoint/2010/main" val="834912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Index allows you to search within various indexes, for example, a call number range.</a:t>
            </a:r>
          </a:p>
        </p:txBody>
      </p:sp>
      <p:sp>
        <p:nvSpPr>
          <p:cNvPr id="4" name="Slide Number Placeholder 3"/>
          <p:cNvSpPr>
            <a:spLocks noGrp="1"/>
          </p:cNvSpPr>
          <p:nvPr>
            <p:ph type="sldNum" sz="quarter" idx="5"/>
          </p:nvPr>
        </p:nvSpPr>
        <p:spPr/>
        <p:txBody>
          <a:bodyPr/>
          <a:lstStyle/>
          <a:p>
            <a:fld id="{439A0CBC-A7C1-4AF2-AF51-76EB6B1B71E1}" type="slidenum">
              <a:rPr lang="en-US" smtClean="0"/>
              <a:t>22</a:t>
            </a:fld>
            <a:endParaRPr lang="en-US"/>
          </a:p>
        </p:txBody>
      </p:sp>
    </p:spTree>
    <p:extLst>
      <p:ext uri="{BB962C8B-B14F-4D97-AF65-F5344CB8AC3E}">
        <p14:creationId xmlns:p14="http://schemas.microsoft.com/office/powerpoint/2010/main" val="3101463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sure how to use advanced. I’ve never needed it.</a:t>
            </a:r>
          </a:p>
        </p:txBody>
      </p:sp>
      <p:sp>
        <p:nvSpPr>
          <p:cNvPr id="4" name="Slide Number Placeholder 3"/>
          <p:cNvSpPr>
            <a:spLocks noGrp="1"/>
          </p:cNvSpPr>
          <p:nvPr>
            <p:ph type="sldNum" sz="quarter" idx="5"/>
          </p:nvPr>
        </p:nvSpPr>
        <p:spPr/>
        <p:txBody>
          <a:bodyPr/>
          <a:lstStyle/>
          <a:p>
            <a:fld id="{439A0CBC-A7C1-4AF2-AF51-76EB6B1B71E1}" type="slidenum">
              <a:rPr lang="en-US" smtClean="0"/>
              <a:t>23</a:t>
            </a:fld>
            <a:endParaRPr lang="en-US"/>
          </a:p>
        </p:txBody>
      </p:sp>
    </p:spTree>
    <p:extLst>
      <p:ext uri="{BB962C8B-B14F-4D97-AF65-F5344CB8AC3E}">
        <p14:creationId xmlns:p14="http://schemas.microsoft.com/office/powerpoint/2010/main" val="4181363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classic search view, probably the one most everyone is familiar with.</a:t>
            </a:r>
          </a:p>
        </p:txBody>
      </p:sp>
      <p:sp>
        <p:nvSpPr>
          <p:cNvPr id="4" name="Slide Number Placeholder 3"/>
          <p:cNvSpPr>
            <a:spLocks noGrp="1"/>
          </p:cNvSpPr>
          <p:nvPr>
            <p:ph type="sldNum" sz="quarter" idx="5"/>
          </p:nvPr>
        </p:nvSpPr>
        <p:spPr/>
        <p:txBody>
          <a:bodyPr/>
          <a:lstStyle/>
          <a:p>
            <a:fld id="{439A0CBC-A7C1-4AF2-AF51-76EB6B1B71E1}" type="slidenum">
              <a:rPr lang="en-US" smtClean="0"/>
              <a:t>24</a:t>
            </a:fld>
            <a:endParaRPr lang="en-US"/>
          </a:p>
        </p:txBody>
      </p:sp>
    </p:spTree>
    <p:extLst>
      <p:ext uri="{BB962C8B-B14F-4D97-AF65-F5344CB8AC3E}">
        <p14:creationId xmlns:p14="http://schemas.microsoft.com/office/powerpoint/2010/main" val="2794925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enhanced view. I don’t use it so I’m not as familiar with it. I’m pretty sure one of the links at the end covers it though.</a:t>
            </a:r>
          </a:p>
        </p:txBody>
      </p:sp>
      <p:sp>
        <p:nvSpPr>
          <p:cNvPr id="4" name="Slide Number Placeholder 3"/>
          <p:cNvSpPr>
            <a:spLocks noGrp="1"/>
          </p:cNvSpPr>
          <p:nvPr>
            <p:ph type="sldNum" sz="quarter" idx="5"/>
          </p:nvPr>
        </p:nvSpPr>
        <p:spPr/>
        <p:txBody>
          <a:bodyPr/>
          <a:lstStyle/>
          <a:p>
            <a:fld id="{439A0CBC-A7C1-4AF2-AF51-76EB6B1B71E1}" type="slidenum">
              <a:rPr lang="en-US" smtClean="0"/>
              <a:t>25</a:t>
            </a:fld>
            <a:endParaRPr lang="en-US"/>
          </a:p>
        </p:txBody>
      </p:sp>
    </p:spTree>
    <p:extLst>
      <p:ext uri="{BB962C8B-B14F-4D97-AF65-F5344CB8AC3E}">
        <p14:creationId xmlns:p14="http://schemas.microsoft.com/office/powerpoint/2010/main" val="1860986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JSON search tab. It can be useful when you have dozens or more of the same search type. I’ll demonstrate it later with a use case.</a:t>
            </a:r>
          </a:p>
        </p:txBody>
      </p:sp>
      <p:sp>
        <p:nvSpPr>
          <p:cNvPr id="4" name="Slide Number Placeholder 3"/>
          <p:cNvSpPr>
            <a:spLocks noGrp="1"/>
          </p:cNvSpPr>
          <p:nvPr>
            <p:ph type="sldNum" sz="quarter" idx="5"/>
          </p:nvPr>
        </p:nvSpPr>
        <p:spPr/>
        <p:txBody>
          <a:bodyPr/>
          <a:lstStyle/>
          <a:p>
            <a:fld id="{439A0CBC-A7C1-4AF2-AF51-76EB6B1B71E1}" type="slidenum">
              <a:rPr lang="en-US" smtClean="0"/>
              <a:t>26</a:t>
            </a:fld>
            <a:endParaRPr lang="en-US"/>
          </a:p>
        </p:txBody>
      </p:sp>
    </p:spTree>
    <p:extLst>
      <p:ext uri="{BB962C8B-B14F-4D97-AF65-F5344CB8AC3E}">
        <p14:creationId xmlns:p14="http://schemas.microsoft.com/office/powerpoint/2010/main" val="279399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building your own search, you can click “use existing search”. This brings up the search information for all of the other lists in Create lists. It’s nice if you want to make a change to a search but keep the original results still.</a:t>
            </a:r>
          </a:p>
        </p:txBody>
      </p:sp>
      <p:sp>
        <p:nvSpPr>
          <p:cNvPr id="4" name="Slide Number Placeholder 3"/>
          <p:cNvSpPr>
            <a:spLocks noGrp="1"/>
          </p:cNvSpPr>
          <p:nvPr>
            <p:ph type="sldNum" sz="quarter" idx="5"/>
          </p:nvPr>
        </p:nvSpPr>
        <p:spPr/>
        <p:txBody>
          <a:bodyPr/>
          <a:lstStyle/>
          <a:p>
            <a:fld id="{439A0CBC-A7C1-4AF2-AF51-76EB6B1B71E1}" type="slidenum">
              <a:rPr lang="en-US" smtClean="0"/>
              <a:t>27</a:t>
            </a:fld>
            <a:endParaRPr lang="en-US"/>
          </a:p>
        </p:txBody>
      </p:sp>
    </p:spTree>
    <p:extLst>
      <p:ext uri="{BB962C8B-B14F-4D97-AF65-F5344CB8AC3E}">
        <p14:creationId xmlns:p14="http://schemas.microsoft.com/office/powerpoint/2010/main" val="1274161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“Retrieve saved query” pulls up a list of saved queries. I use this a lot with monthly maintenance projects. You can save or save as the query right next to the button.</a:t>
            </a:r>
          </a:p>
        </p:txBody>
      </p:sp>
      <p:sp>
        <p:nvSpPr>
          <p:cNvPr id="4" name="Slide Number Placeholder 3"/>
          <p:cNvSpPr>
            <a:spLocks noGrp="1"/>
          </p:cNvSpPr>
          <p:nvPr>
            <p:ph type="sldNum" sz="quarter" idx="5"/>
          </p:nvPr>
        </p:nvSpPr>
        <p:spPr/>
        <p:txBody>
          <a:bodyPr/>
          <a:lstStyle/>
          <a:p>
            <a:fld id="{439A0CBC-A7C1-4AF2-AF51-76EB6B1B71E1}" type="slidenum">
              <a:rPr lang="en-US" smtClean="0"/>
              <a:t>28</a:t>
            </a:fld>
            <a:endParaRPr lang="en-US"/>
          </a:p>
        </p:txBody>
      </p:sp>
    </p:spTree>
    <p:extLst>
      <p:ext uri="{BB962C8B-B14F-4D97-AF65-F5344CB8AC3E}">
        <p14:creationId xmlns:p14="http://schemas.microsoft.com/office/powerpoint/2010/main" val="2814662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Sort records is just what it sounds like</a:t>
            </a:r>
          </a:p>
        </p:txBody>
      </p:sp>
      <p:sp>
        <p:nvSpPr>
          <p:cNvPr id="4" name="Slide Number Placeholder 3"/>
          <p:cNvSpPr>
            <a:spLocks noGrp="1"/>
          </p:cNvSpPr>
          <p:nvPr>
            <p:ph type="sldNum" sz="quarter" idx="5"/>
          </p:nvPr>
        </p:nvSpPr>
        <p:spPr/>
        <p:txBody>
          <a:bodyPr/>
          <a:lstStyle/>
          <a:p>
            <a:fld id="{439A0CBC-A7C1-4AF2-AF51-76EB6B1B71E1}" type="slidenum">
              <a:rPr lang="en-US" smtClean="0"/>
              <a:t>29</a:t>
            </a:fld>
            <a:endParaRPr lang="en-US"/>
          </a:p>
        </p:txBody>
      </p:sp>
    </p:spTree>
    <p:extLst>
      <p:ext uri="{BB962C8B-B14F-4D97-AF65-F5344CB8AC3E}">
        <p14:creationId xmlns:p14="http://schemas.microsoft.com/office/powerpoint/2010/main" val="298624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Cataloging and Metadata Librarian at University of North Texas</a:t>
            </a:r>
          </a:p>
          <a:p>
            <a:pPr marL="0" indent="0">
              <a:buFont typeface="Arial" panose="020B0604020202020204" pitchFamily="34" charset="0"/>
              <a:buNone/>
            </a:pPr>
            <a:r>
              <a:rPr lang="en-US" dirty="0"/>
              <a:t>Denton, TX</a:t>
            </a:r>
          </a:p>
          <a:p>
            <a:pPr marL="0" indent="0">
              <a:buFont typeface="Arial" panose="020B0604020202020204" pitchFamily="34" charset="0"/>
              <a:buNone/>
            </a:pPr>
            <a:r>
              <a:rPr lang="en-US" dirty="0"/>
              <a:t>10 years last month</a:t>
            </a:r>
          </a:p>
          <a:p>
            <a:pPr marL="0" indent="0">
              <a:buFont typeface="Arial" panose="020B0604020202020204" pitchFamily="34" charset="0"/>
              <a:buNone/>
            </a:pPr>
            <a:r>
              <a:rPr lang="en-US" dirty="0"/>
              <a:t>Sierra catalog </a:t>
            </a:r>
          </a:p>
          <a:p>
            <a:pPr marL="0" indent="0">
              <a:buFont typeface="Arial" panose="020B0604020202020204" pitchFamily="34" charset="0"/>
              <a:buNone/>
            </a:pPr>
            <a:r>
              <a:rPr lang="en-US" dirty="0"/>
              <a:t>~3 mil. bib records</a:t>
            </a:r>
          </a:p>
          <a:p>
            <a:pPr marL="0" indent="0">
              <a:buFont typeface="Arial" panose="020B0604020202020204" pitchFamily="34" charset="0"/>
              <a:buNone/>
            </a:pPr>
            <a:r>
              <a:rPr lang="en-US" dirty="0"/>
              <a:t>I regularly work with authority, bib, item, and order records. I don’t have access to patron records, so I’m unsure how they work as well as most of the other record types not previously mentioned.</a:t>
            </a:r>
          </a:p>
          <a:p>
            <a:pPr marL="0" indent="0">
              <a:buFont typeface="Arial" panose="020B0604020202020204" pitchFamily="34" charset="0"/>
              <a:buNone/>
            </a:pPr>
            <a:r>
              <a:rPr lang="en-US" dirty="0"/>
              <a:t>Regular job duties: Authority control processing with a vendor, headings reports, database maintenance, e-resource record editing and loading</a:t>
            </a:r>
          </a:p>
          <a:p>
            <a:pPr marL="0" indent="0">
              <a:buFont typeface="Arial" panose="020B0604020202020204" pitchFamily="34" charset="0"/>
              <a:buNone/>
            </a:pPr>
            <a:r>
              <a:rPr lang="en-US" dirty="0"/>
              <a:t>On a personal note, my husband is an elementary school librarian, my kids graduate from kindergarten in a few weeks, I have a dog who likes to destroy fences, and I’m a pro at half finished projects in my house.</a:t>
            </a:r>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3</a:t>
            </a:fld>
            <a:endParaRPr lang="en-US"/>
          </a:p>
        </p:txBody>
      </p:sp>
    </p:spTree>
    <p:extLst>
      <p:ext uri="{BB962C8B-B14F-4D97-AF65-F5344CB8AC3E}">
        <p14:creationId xmlns:p14="http://schemas.microsoft.com/office/powerpoint/2010/main" val="814420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sort by various record types and various fields. You can add more than one search term. You can save sorts and use them again later. I use this a lot to group records by location or something else that I can then use to break the list up after copying it. Then I can send different parts of the list to other catalogers for help.</a:t>
            </a:r>
          </a:p>
        </p:txBody>
      </p:sp>
      <p:sp>
        <p:nvSpPr>
          <p:cNvPr id="4" name="Slide Number Placeholder 3"/>
          <p:cNvSpPr>
            <a:spLocks noGrp="1"/>
          </p:cNvSpPr>
          <p:nvPr>
            <p:ph type="sldNum" sz="quarter" idx="5"/>
          </p:nvPr>
        </p:nvSpPr>
        <p:spPr/>
        <p:txBody>
          <a:bodyPr/>
          <a:lstStyle/>
          <a:p>
            <a:fld id="{439A0CBC-A7C1-4AF2-AF51-76EB6B1B71E1}" type="slidenum">
              <a:rPr lang="en-US" smtClean="0"/>
              <a:t>30</a:t>
            </a:fld>
            <a:endParaRPr lang="en-US"/>
          </a:p>
        </p:txBody>
      </p:sp>
    </p:spTree>
    <p:extLst>
      <p:ext uri="{BB962C8B-B14F-4D97-AF65-F5344CB8AC3E}">
        <p14:creationId xmlns:p14="http://schemas.microsoft.com/office/powerpoint/2010/main" val="3967851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 records will print the values you select</a:t>
            </a:r>
          </a:p>
        </p:txBody>
      </p:sp>
      <p:sp>
        <p:nvSpPr>
          <p:cNvPr id="4" name="Slide Number Placeholder 3"/>
          <p:cNvSpPr>
            <a:spLocks noGrp="1"/>
          </p:cNvSpPr>
          <p:nvPr>
            <p:ph type="sldNum" sz="quarter" idx="5"/>
          </p:nvPr>
        </p:nvSpPr>
        <p:spPr/>
        <p:txBody>
          <a:bodyPr/>
          <a:lstStyle/>
          <a:p>
            <a:fld id="{439A0CBC-A7C1-4AF2-AF51-76EB6B1B71E1}" type="slidenum">
              <a:rPr lang="en-US" smtClean="0"/>
              <a:t>31</a:t>
            </a:fld>
            <a:endParaRPr lang="en-US"/>
          </a:p>
        </p:txBody>
      </p:sp>
    </p:spTree>
    <p:extLst>
      <p:ext uri="{BB962C8B-B14F-4D97-AF65-F5344CB8AC3E}">
        <p14:creationId xmlns:p14="http://schemas.microsoft.com/office/powerpoint/2010/main" val="3305320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a:t>
            </a:r>
            <a:r>
              <a:rPr lang="en-US"/>
              <a:t>the fields you want to list. There </a:t>
            </a:r>
            <a:r>
              <a:rPr lang="en-US" dirty="0"/>
              <a:t>are a few settings like # records, display meanings instead of codes, display each field on a new line, display labels for variable length fields. What you use will depend on how you want to use the data later. You can save and retrieve list settings too. When you print the list, you can have it emailed to you, saved as a file, or a few other options I rarely use.</a:t>
            </a:r>
          </a:p>
        </p:txBody>
      </p:sp>
      <p:sp>
        <p:nvSpPr>
          <p:cNvPr id="4" name="Slide Number Placeholder 3"/>
          <p:cNvSpPr>
            <a:spLocks noGrp="1"/>
          </p:cNvSpPr>
          <p:nvPr>
            <p:ph type="sldNum" sz="quarter" idx="5"/>
          </p:nvPr>
        </p:nvSpPr>
        <p:spPr/>
        <p:txBody>
          <a:bodyPr/>
          <a:lstStyle/>
          <a:p>
            <a:fld id="{439A0CBC-A7C1-4AF2-AF51-76EB6B1B71E1}" type="slidenum">
              <a:rPr lang="en-US" smtClean="0"/>
              <a:t>32</a:t>
            </a:fld>
            <a:endParaRPr lang="en-US"/>
          </a:p>
        </p:txBody>
      </p:sp>
    </p:spTree>
    <p:extLst>
      <p:ext uri="{BB962C8B-B14F-4D97-AF65-F5344CB8AC3E}">
        <p14:creationId xmlns:p14="http://schemas.microsoft.com/office/powerpoint/2010/main" val="1924479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 records is a handy newer function that I talk about a few different times.</a:t>
            </a:r>
          </a:p>
        </p:txBody>
      </p:sp>
      <p:sp>
        <p:nvSpPr>
          <p:cNvPr id="4" name="Slide Number Placeholder 3"/>
          <p:cNvSpPr>
            <a:spLocks noGrp="1"/>
          </p:cNvSpPr>
          <p:nvPr>
            <p:ph type="sldNum" sz="quarter" idx="5"/>
          </p:nvPr>
        </p:nvSpPr>
        <p:spPr/>
        <p:txBody>
          <a:bodyPr/>
          <a:lstStyle/>
          <a:p>
            <a:fld id="{439A0CBC-A7C1-4AF2-AF51-76EB6B1B71E1}" type="slidenum">
              <a:rPr lang="en-US" smtClean="0"/>
              <a:t>33</a:t>
            </a:fld>
            <a:endParaRPr lang="en-US"/>
          </a:p>
        </p:txBody>
      </p:sp>
    </p:spTree>
    <p:extLst>
      <p:ext uri="{BB962C8B-B14F-4D97-AF65-F5344CB8AC3E}">
        <p14:creationId xmlns:p14="http://schemas.microsoft.com/office/powerpoint/2010/main" val="1546669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import a text or excel file with a list of barcodes, record numbers, or an indexed field. You specify the stored record type. They have replaced a lot of my JSON queries</a:t>
            </a:r>
          </a:p>
        </p:txBody>
      </p:sp>
      <p:sp>
        <p:nvSpPr>
          <p:cNvPr id="4" name="Slide Number Placeholder 3"/>
          <p:cNvSpPr>
            <a:spLocks noGrp="1"/>
          </p:cNvSpPr>
          <p:nvPr>
            <p:ph type="sldNum" sz="quarter" idx="5"/>
          </p:nvPr>
        </p:nvSpPr>
        <p:spPr/>
        <p:txBody>
          <a:bodyPr/>
          <a:lstStyle/>
          <a:p>
            <a:fld id="{439A0CBC-A7C1-4AF2-AF51-76EB6B1B71E1}" type="slidenum">
              <a:rPr lang="en-US" smtClean="0"/>
              <a:t>34</a:t>
            </a:fld>
            <a:endParaRPr lang="en-US"/>
          </a:p>
        </p:txBody>
      </p:sp>
    </p:spTree>
    <p:extLst>
      <p:ext uri="{BB962C8B-B14F-4D97-AF65-F5344CB8AC3E}">
        <p14:creationId xmlns:p14="http://schemas.microsoft.com/office/powerpoint/2010/main" val="658293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Export records is similar to list records, but it creates a tab delimited file</a:t>
            </a:r>
          </a:p>
        </p:txBody>
      </p:sp>
      <p:sp>
        <p:nvSpPr>
          <p:cNvPr id="4" name="Slide Number Placeholder 3"/>
          <p:cNvSpPr>
            <a:spLocks noGrp="1"/>
          </p:cNvSpPr>
          <p:nvPr>
            <p:ph type="sldNum" sz="quarter" idx="5"/>
          </p:nvPr>
        </p:nvSpPr>
        <p:spPr/>
        <p:txBody>
          <a:bodyPr/>
          <a:lstStyle/>
          <a:p>
            <a:fld id="{439A0CBC-A7C1-4AF2-AF51-76EB6B1B71E1}" type="slidenum">
              <a:rPr lang="en-US" smtClean="0"/>
              <a:t>35</a:t>
            </a:fld>
            <a:endParaRPr lang="en-US"/>
          </a:p>
        </p:txBody>
      </p:sp>
    </p:spTree>
    <p:extLst>
      <p:ext uri="{BB962C8B-B14F-4D97-AF65-F5344CB8AC3E}">
        <p14:creationId xmlns:p14="http://schemas.microsoft.com/office/powerpoint/2010/main" val="1227962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list records, you add what fields you want, set a few settings (if you need to, I rarely adjust them) and save to a file. Then you can export to excel and manipulate the data however you need. Here is an example of what it looks like</a:t>
            </a:r>
          </a:p>
          <a:p>
            <a:endParaRPr lang="en-US" dirty="0"/>
          </a:p>
          <a:p>
            <a:endParaRPr lang="en-US" dirty="0"/>
          </a:p>
        </p:txBody>
      </p:sp>
      <p:sp>
        <p:nvSpPr>
          <p:cNvPr id="4" name="Slide Number Placeholder 3"/>
          <p:cNvSpPr>
            <a:spLocks noGrp="1"/>
          </p:cNvSpPr>
          <p:nvPr>
            <p:ph type="sldNum" sz="quarter" idx="5"/>
          </p:nvPr>
        </p:nvSpPr>
        <p:spPr/>
        <p:txBody>
          <a:bodyPr/>
          <a:lstStyle/>
          <a:p>
            <a:fld id="{439A0CBC-A7C1-4AF2-AF51-76EB6B1B71E1}" type="slidenum">
              <a:rPr lang="en-US" smtClean="0"/>
              <a:t>36</a:t>
            </a:fld>
            <a:endParaRPr lang="en-US"/>
          </a:p>
        </p:txBody>
      </p:sp>
    </p:spTree>
    <p:extLst>
      <p:ext uri="{BB962C8B-B14F-4D97-AF65-F5344CB8AC3E}">
        <p14:creationId xmlns:p14="http://schemas.microsoft.com/office/powerpoint/2010/main" val="2540512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records does just that</a:t>
            </a:r>
          </a:p>
        </p:txBody>
      </p:sp>
      <p:sp>
        <p:nvSpPr>
          <p:cNvPr id="4" name="Slide Number Placeholder 3"/>
          <p:cNvSpPr>
            <a:spLocks noGrp="1"/>
          </p:cNvSpPr>
          <p:nvPr>
            <p:ph type="sldNum" sz="quarter" idx="5"/>
          </p:nvPr>
        </p:nvSpPr>
        <p:spPr/>
        <p:txBody>
          <a:bodyPr/>
          <a:lstStyle/>
          <a:p>
            <a:fld id="{439A0CBC-A7C1-4AF2-AF51-76EB6B1B71E1}" type="slidenum">
              <a:rPr lang="en-US" smtClean="0"/>
              <a:t>37</a:t>
            </a:fld>
            <a:endParaRPr lang="en-US"/>
          </a:p>
        </p:txBody>
      </p:sp>
    </p:spTree>
    <p:extLst>
      <p:ext uri="{BB962C8B-B14F-4D97-AF65-F5344CB8AC3E}">
        <p14:creationId xmlns:p14="http://schemas.microsoft.com/office/powerpoint/2010/main" val="727472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click show records or just double click the line to open up the records view. You can also click this once the list has at least one result but before it’s finished (if you’re just that impatient)</a:t>
            </a:r>
          </a:p>
        </p:txBody>
      </p:sp>
      <p:sp>
        <p:nvSpPr>
          <p:cNvPr id="4" name="Slide Number Placeholder 3"/>
          <p:cNvSpPr>
            <a:spLocks noGrp="1"/>
          </p:cNvSpPr>
          <p:nvPr>
            <p:ph type="sldNum" sz="quarter" idx="5"/>
          </p:nvPr>
        </p:nvSpPr>
        <p:spPr/>
        <p:txBody>
          <a:bodyPr/>
          <a:lstStyle/>
          <a:p>
            <a:fld id="{439A0CBC-A7C1-4AF2-AF51-76EB6B1B71E1}" type="slidenum">
              <a:rPr lang="en-US" smtClean="0"/>
              <a:t>38</a:t>
            </a:fld>
            <a:endParaRPr lang="en-US"/>
          </a:p>
        </p:txBody>
      </p:sp>
    </p:spTree>
    <p:extLst>
      <p:ext uri="{BB962C8B-B14F-4D97-AF65-F5344CB8AC3E}">
        <p14:creationId xmlns:p14="http://schemas.microsoft.com/office/powerpoint/2010/main" val="300578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info opens up a view only of the search terms for that review file</a:t>
            </a:r>
          </a:p>
        </p:txBody>
      </p:sp>
      <p:sp>
        <p:nvSpPr>
          <p:cNvPr id="4" name="Slide Number Placeholder 3"/>
          <p:cNvSpPr>
            <a:spLocks noGrp="1"/>
          </p:cNvSpPr>
          <p:nvPr>
            <p:ph type="sldNum" sz="quarter" idx="5"/>
          </p:nvPr>
        </p:nvSpPr>
        <p:spPr/>
        <p:txBody>
          <a:bodyPr/>
          <a:lstStyle/>
          <a:p>
            <a:fld id="{439A0CBC-A7C1-4AF2-AF51-76EB6B1B71E1}" type="slidenum">
              <a:rPr lang="en-US" smtClean="0"/>
              <a:t>39</a:t>
            </a:fld>
            <a:endParaRPr lang="en-US"/>
          </a:p>
        </p:txBody>
      </p:sp>
    </p:spTree>
    <p:extLst>
      <p:ext uri="{BB962C8B-B14F-4D97-AF65-F5344CB8AC3E}">
        <p14:creationId xmlns:p14="http://schemas.microsoft.com/office/powerpoint/2010/main" val="3316771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Here’s what create lists looks like when you first click into it via the Function drop down. We have 256 review files ranging from 100 records to 100,000 records. We pay for a certain amount of records, not review files, so we can make files as big or as small as our library needs.</a:t>
            </a:r>
          </a:p>
        </p:txBody>
      </p:sp>
      <p:sp>
        <p:nvSpPr>
          <p:cNvPr id="4" name="Slide Number Placeholder 3"/>
          <p:cNvSpPr>
            <a:spLocks noGrp="1"/>
          </p:cNvSpPr>
          <p:nvPr>
            <p:ph type="sldNum" sz="quarter" idx="5"/>
          </p:nvPr>
        </p:nvSpPr>
        <p:spPr/>
        <p:txBody>
          <a:bodyPr/>
          <a:lstStyle/>
          <a:p>
            <a:fld id="{439A0CBC-A7C1-4AF2-AF51-76EB6B1B71E1}" type="slidenum">
              <a:rPr lang="en-US" smtClean="0"/>
              <a:t>4</a:t>
            </a:fld>
            <a:endParaRPr lang="en-US"/>
          </a:p>
        </p:txBody>
      </p:sp>
    </p:spTree>
    <p:extLst>
      <p:ext uri="{BB962C8B-B14F-4D97-AF65-F5344CB8AC3E}">
        <p14:creationId xmlns:p14="http://schemas.microsoft.com/office/powerpoint/2010/main" val="2480767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terms but can’t make changes. Handy if you have similar searches and you are trying to identify a specific one.</a:t>
            </a:r>
          </a:p>
        </p:txBody>
      </p:sp>
      <p:sp>
        <p:nvSpPr>
          <p:cNvPr id="4" name="Slide Number Placeholder 3"/>
          <p:cNvSpPr>
            <a:spLocks noGrp="1"/>
          </p:cNvSpPr>
          <p:nvPr>
            <p:ph type="sldNum" sz="quarter" idx="5"/>
          </p:nvPr>
        </p:nvSpPr>
        <p:spPr/>
        <p:txBody>
          <a:bodyPr/>
          <a:lstStyle/>
          <a:p>
            <a:fld id="{439A0CBC-A7C1-4AF2-AF51-76EB6B1B71E1}" type="slidenum">
              <a:rPr lang="en-US" smtClean="0"/>
              <a:t>40</a:t>
            </a:fld>
            <a:endParaRPr lang="en-US"/>
          </a:p>
        </p:txBody>
      </p:sp>
    </p:spTree>
    <p:extLst>
      <p:ext uri="{BB962C8B-B14F-4D97-AF65-F5344CB8AC3E}">
        <p14:creationId xmlns:p14="http://schemas.microsoft.com/office/powerpoint/2010/main" val="3970700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now, some tips or best practices. This will include things we try to do at UNT, but I’ve also included other institutions’ best.</a:t>
            </a:r>
          </a:p>
          <a:p>
            <a:endParaRPr lang="en-US" sz="1400" dirty="0"/>
          </a:p>
          <a:p>
            <a:r>
              <a:rPr lang="en-US" sz="1400" dirty="0"/>
              <a:t>We have a lot of various users creating review files and if we didn’t follow any rules, it’d be messy and hard to find anything. And we aren’t even part of a consortium of libraries! They tend to have more rules/best practices since they have so many users.</a:t>
            </a:r>
          </a:p>
        </p:txBody>
      </p:sp>
      <p:sp>
        <p:nvSpPr>
          <p:cNvPr id="4" name="Slide Number Placeholder 3"/>
          <p:cNvSpPr>
            <a:spLocks noGrp="1"/>
          </p:cNvSpPr>
          <p:nvPr>
            <p:ph type="sldNum" sz="quarter" idx="5"/>
          </p:nvPr>
        </p:nvSpPr>
        <p:spPr/>
        <p:txBody>
          <a:bodyPr/>
          <a:lstStyle/>
          <a:p>
            <a:fld id="{439A0CBC-A7C1-4AF2-AF51-76EB6B1B71E1}" type="slidenum">
              <a:rPr lang="en-US" smtClean="0"/>
              <a:t>41</a:t>
            </a:fld>
            <a:endParaRPr lang="en-US"/>
          </a:p>
        </p:txBody>
      </p:sp>
    </p:spTree>
    <p:extLst>
      <p:ext uri="{BB962C8B-B14F-4D97-AF65-F5344CB8AC3E}">
        <p14:creationId xmlns:p14="http://schemas.microsoft.com/office/powerpoint/2010/main" val="274952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666666"/>
                </a:solidFill>
                <a:effectLst/>
                <a:latin typeface="+mn-lt"/>
              </a:rPr>
              <a:t>Before you begin, decide what it is you want to search for. … Think about what results you need so you know what search criteria to use. </a:t>
            </a:r>
          </a:p>
          <a:p>
            <a:endParaRPr lang="en-US" sz="1400" b="0" i="0" dirty="0">
              <a:solidFill>
                <a:srgbClr val="666666"/>
              </a:solidFill>
              <a:effectLst/>
              <a:latin typeface="+mn-lt"/>
            </a:endParaRPr>
          </a:p>
          <a:p>
            <a:r>
              <a:rPr lang="en-US" sz="1400" dirty="0">
                <a:latin typeface="+mn-lt"/>
              </a:rPr>
              <a:t>Also, you need to be aware of which record type contains what data.  The bibliographic record has the information about the title such as author, title, publication date, subject headings, etc.  The item record has the information about individual copies such as the location code, call number, barcode number and the date the item record was created.  You will need to know this in every step in the Create List process</a:t>
            </a:r>
            <a:r>
              <a:rPr lang="en-US" sz="1400" baseline="30000" dirty="0">
                <a:latin typeface="+mn-lt"/>
              </a:rPr>
              <a:t>1</a:t>
            </a:r>
            <a:r>
              <a:rPr lang="en-US" sz="1400" dirty="0">
                <a:latin typeface="+mn-lt"/>
              </a:rPr>
              <a:t>.</a:t>
            </a:r>
          </a:p>
          <a:p>
            <a:endParaRPr lang="en-US" sz="1400" dirty="0">
              <a:latin typeface="+mn-lt"/>
            </a:endParaRPr>
          </a:p>
        </p:txBody>
      </p:sp>
      <p:sp>
        <p:nvSpPr>
          <p:cNvPr id="4" name="Slide Number Placeholder 3"/>
          <p:cNvSpPr>
            <a:spLocks noGrp="1"/>
          </p:cNvSpPr>
          <p:nvPr>
            <p:ph type="sldNum" sz="quarter" idx="5"/>
          </p:nvPr>
        </p:nvSpPr>
        <p:spPr/>
        <p:txBody>
          <a:bodyPr/>
          <a:lstStyle/>
          <a:p>
            <a:fld id="{439A0CBC-A7C1-4AF2-AF51-76EB6B1B71E1}" type="slidenum">
              <a:rPr lang="en-US" smtClean="0"/>
              <a:t>42</a:t>
            </a:fld>
            <a:endParaRPr lang="en-US"/>
          </a:p>
        </p:txBody>
      </p:sp>
    </p:spTree>
    <p:extLst>
      <p:ext uri="{BB962C8B-B14F-4D97-AF65-F5344CB8AC3E}">
        <p14:creationId xmlns:p14="http://schemas.microsoft.com/office/powerpoint/2010/main" val="3225062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Various naming conventions I found with a quick google search:</a:t>
            </a:r>
          </a:p>
          <a:p>
            <a:r>
              <a:rPr lang="en-US" sz="1400" dirty="0"/>
              <a:t>At UNT:</a:t>
            </a:r>
          </a:p>
          <a:p>
            <a:pPr lvl="1"/>
            <a:r>
              <a:rPr lang="en-US" sz="1400" dirty="0"/>
              <a:t>Use initials at the beginning of list names</a:t>
            </a:r>
          </a:p>
          <a:p>
            <a:r>
              <a:rPr lang="en-US" sz="1400" dirty="0"/>
              <a:t>At IFLA:</a:t>
            </a:r>
          </a:p>
          <a:p>
            <a:pPr lvl="1"/>
            <a:r>
              <a:rPr lang="en-US" sz="1400" dirty="0"/>
              <a:t>Two letter library code; descriptive word or name; date you want to keep the file until (</a:t>
            </a:r>
            <a:r>
              <a:rPr lang="en-US" sz="1400" dirty="0" err="1"/>
              <a:t>til</a:t>
            </a:r>
            <a:r>
              <a:rPr lang="en-US" sz="1400" dirty="0"/>
              <a:t> mm/dd/</a:t>
            </a:r>
            <a:r>
              <a:rPr lang="en-US" sz="1400" dirty="0" err="1"/>
              <a:t>yy</a:t>
            </a:r>
            <a:r>
              <a:rPr lang="en-US" sz="1400" dirty="0"/>
              <a:t>)</a:t>
            </a:r>
            <a:r>
              <a:rPr lang="en-US" sz="1400" baseline="30000" dirty="0"/>
              <a:t>1</a:t>
            </a:r>
          </a:p>
          <a:p>
            <a:r>
              <a:rPr lang="en-US" sz="1400" dirty="0"/>
              <a:t>At Marmot:</a:t>
            </a:r>
          </a:p>
          <a:p>
            <a:pPr lvl="1">
              <a:buFont typeface="Arial" panose="020B0604020202020204" pitchFamily="34" charset="0"/>
              <a:buChar char="•"/>
            </a:pPr>
            <a:r>
              <a:rPr lang="en-US" sz="1400" dirty="0"/>
              <a:t>Include your library name or code in the file name.</a:t>
            </a:r>
          </a:p>
          <a:p>
            <a:pPr lvl="1">
              <a:buFont typeface="Arial" panose="020B0604020202020204" pitchFamily="34" charset="0"/>
              <a:buChar char="•"/>
            </a:pPr>
            <a:r>
              <a:rPr lang="en-US" sz="1400" dirty="0"/>
              <a:t>If you are using shared login, include your personal name in the file name.</a:t>
            </a:r>
            <a:r>
              <a:rPr lang="en-US" sz="1400" baseline="30000" dirty="0"/>
              <a:t>2</a:t>
            </a:r>
          </a:p>
          <a:p>
            <a:r>
              <a:rPr lang="en-US" sz="1400" dirty="0"/>
              <a:t>At Boreham Library:</a:t>
            </a:r>
          </a:p>
          <a:p>
            <a:pPr lvl="1"/>
            <a:r>
              <a:rPr lang="en-US" sz="1400" dirty="0"/>
              <a:t>The tilde ~ at the start of a file name means that it is a Featured List and should not be deleted or altered except by Technical Services staff.</a:t>
            </a:r>
            <a:r>
              <a:rPr lang="en-US" sz="1400" baseline="30000" dirty="0"/>
              <a:t>3</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43</a:t>
            </a:fld>
            <a:endParaRPr lang="en-US"/>
          </a:p>
        </p:txBody>
      </p:sp>
    </p:spTree>
    <p:extLst>
      <p:ext uri="{BB962C8B-B14F-4D97-AF65-F5344CB8AC3E}">
        <p14:creationId xmlns:p14="http://schemas.microsoft.com/office/powerpoint/2010/main" val="780128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Why should you add initials at beginning of list names?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It allows you to sort by title instead of initials. if you are part of a consortium it helps collocate your library’s lists. If you have a lot of owned lists as well as regular, not-owned lists, this could keep your lists together (unlike sorting by login).</a:t>
            </a:r>
          </a:p>
          <a:p>
            <a:r>
              <a:rPr lang="en-US" sz="1400" dirty="0"/>
              <a:t>Initials make it easy to identify ownership in cases where someone else runs a query for you or you are using a shared login.</a:t>
            </a:r>
          </a:p>
          <a:p>
            <a:r>
              <a:rPr lang="en-US" sz="1400" dirty="0"/>
              <a:t>They can also help identify your lists in other modules like global update, delete records, or data exchange-output marc records</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44</a:t>
            </a:fld>
            <a:endParaRPr lang="en-US"/>
          </a:p>
        </p:txBody>
      </p:sp>
    </p:spTree>
    <p:extLst>
      <p:ext uri="{BB962C8B-B14F-4D97-AF65-F5344CB8AC3E}">
        <p14:creationId xmlns:p14="http://schemas.microsoft.com/office/powerpoint/2010/main" val="3197433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400" dirty="0"/>
              <a:t>When possible, use an available review file with the smallest capacity that will still fully accommodate your list</a:t>
            </a:r>
          </a:p>
          <a:p>
            <a:endParaRPr lang="en-US" sz="1400" dirty="0"/>
          </a:p>
          <a:p>
            <a:r>
              <a:rPr lang="en-US" sz="1400" dirty="0"/>
              <a:t>Or use the large lists for searches where you don’t know how many results you might get. This will prevent the list from filling up and stopping prematurely. But then move the results to a smaller list. Highlight the desired smaller list line, then use the copy button to find the original search. Then clear the original list.</a:t>
            </a:r>
          </a:p>
          <a:p>
            <a:endParaRPr lang="en-US" sz="1400" dirty="0"/>
          </a:p>
          <a:p>
            <a:r>
              <a:rPr lang="en-US" sz="1400" dirty="0"/>
              <a:t>So here I have an example. Line 86…3 hundred records in a list for 25 thousand should be moved. Line 88 is fine since it’s just shy of 25 thousand, so it’s nearly a full file.</a:t>
            </a:r>
          </a:p>
        </p:txBody>
      </p:sp>
      <p:sp>
        <p:nvSpPr>
          <p:cNvPr id="4" name="Slide Number Placeholder 3"/>
          <p:cNvSpPr>
            <a:spLocks noGrp="1"/>
          </p:cNvSpPr>
          <p:nvPr>
            <p:ph type="sldNum" sz="quarter" idx="5"/>
          </p:nvPr>
        </p:nvSpPr>
        <p:spPr/>
        <p:txBody>
          <a:bodyPr/>
          <a:lstStyle/>
          <a:p>
            <a:fld id="{439A0CBC-A7C1-4AF2-AF51-76EB6B1B71E1}" type="slidenum">
              <a:rPr lang="en-US" smtClean="0"/>
              <a:t>45</a:t>
            </a:fld>
            <a:endParaRPr lang="en-US"/>
          </a:p>
        </p:txBody>
      </p:sp>
    </p:spTree>
    <p:extLst>
      <p:ext uri="{BB962C8B-B14F-4D97-AF65-F5344CB8AC3E}">
        <p14:creationId xmlns:p14="http://schemas.microsoft.com/office/powerpoint/2010/main" val="1645836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Try to delete or export old lists when possible. I am bad about keeping lists for way too long; you can see here quite a few of my lists are rather old, going back to 2021. You can either save the search and run it again later when you need it. Or list or export information about the results so you can find them again. For example, my missing call number search here, I can export the record numbers to pull the same list later if needed. When saving the file, you can save as a comma separated value file or an excel sheet by following the name with .csv or .xlsx depending on what you want.</a:t>
            </a:r>
          </a:p>
          <a:p>
            <a:endParaRPr lang="en-US" sz="1400" dirty="0"/>
          </a:p>
          <a:p>
            <a:r>
              <a:rPr lang="en-US" sz="1400" dirty="0"/>
              <a:t>About once a year or whenever they notice we don’t have many review files left, our system admin will send an email to all Sierra users asking them to empty files when done with them and to Cancel and clear review files that are stuck “in progress.”</a:t>
            </a:r>
          </a:p>
        </p:txBody>
      </p:sp>
      <p:sp>
        <p:nvSpPr>
          <p:cNvPr id="4" name="Slide Number Placeholder 3"/>
          <p:cNvSpPr>
            <a:spLocks noGrp="1"/>
          </p:cNvSpPr>
          <p:nvPr>
            <p:ph type="sldNum" sz="quarter" idx="5"/>
          </p:nvPr>
        </p:nvSpPr>
        <p:spPr/>
        <p:txBody>
          <a:bodyPr/>
          <a:lstStyle/>
          <a:p>
            <a:fld id="{439A0CBC-A7C1-4AF2-AF51-76EB6B1B71E1}" type="slidenum">
              <a:rPr lang="en-US" smtClean="0"/>
              <a:t>46</a:t>
            </a:fld>
            <a:endParaRPr lang="en-US"/>
          </a:p>
        </p:txBody>
      </p:sp>
    </p:spTree>
    <p:extLst>
      <p:ext uri="{BB962C8B-B14F-4D97-AF65-F5344CB8AC3E}">
        <p14:creationId xmlns:p14="http://schemas.microsoft.com/office/powerpoint/2010/main" val="4201407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There are two ways to save a search in Sierra for future use. You can save the search you built in Sierra. </a:t>
            </a:r>
          </a:p>
          <a:p>
            <a:endParaRPr lang="en-US" sz="1400" dirty="0"/>
          </a:p>
          <a:p>
            <a:r>
              <a:rPr lang="en-US" sz="1400" dirty="0"/>
              <a:t>Consortium libraries might ask that their users save their search only when it’s four lines or more and you do it on a regular basis (at least monthly). There are a limited number of searches you can save in Sierra and a long list makes it difficult to locate what you need. So in that case, I have another method.</a:t>
            </a:r>
          </a:p>
        </p:txBody>
      </p:sp>
      <p:sp>
        <p:nvSpPr>
          <p:cNvPr id="4" name="Slide Number Placeholder 3"/>
          <p:cNvSpPr>
            <a:spLocks noGrp="1"/>
          </p:cNvSpPr>
          <p:nvPr>
            <p:ph type="sldNum" sz="quarter" idx="5"/>
          </p:nvPr>
        </p:nvSpPr>
        <p:spPr/>
        <p:txBody>
          <a:bodyPr/>
          <a:lstStyle/>
          <a:p>
            <a:fld id="{439A0CBC-A7C1-4AF2-AF51-76EB6B1B71E1}" type="slidenum">
              <a:rPr lang="en-US" smtClean="0"/>
              <a:t>47</a:t>
            </a:fld>
            <a:endParaRPr lang="en-US"/>
          </a:p>
        </p:txBody>
      </p:sp>
    </p:spTree>
    <p:extLst>
      <p:ext uri="{BB962C8B-B14F-4D97-AF65-F5344CB8AC3E}">
        <p14:creationId xmlns:p14="http://schemas.microsoft.com/office/powerpoint/2010/main" val="2654085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We’ve been trying to include search information into our written procedures, at least in an appendix.</a:t>
            </a:r>
          </a:p>
        </p:txBody>
      </p:sp>
      <p:sp>
        <p:nvSpPr>
          <p:cNvPr id="4" name="Slide Number Placeholder 3"/>
          <p:cNvSpPr>
            <a:spLocks noGrp="1"/>
          </p:cNvSpPr>
          <p:nvPr>
            <p:ph type="sldNum" sz="quarter" idx="5"/>
          </p:nvPr>
        </p:nvSpPr>
        <p:spPr/>
        <p:txBody>
          <a:bodyPr/>
          <a:lstStyle/>
          <a:p>
            <a:fld id="{439A0CBC-A7C1-4AF2-AF51-76EB6B1B71E1}" type="slidenum">
              <a:rPr lang="en-US" smtClean="0"/>
              <a:t>48</a:t>
            </a:fld>
            <a:endParaRPr lang="en-US"/>
          </a:p>
        </p:txBody>
      </p:sp>
    </p:spTree>
    <p:extLst>
      <p:ext uri="{BB962C8B-B14F-4D97-AF65-F5344CB8AC3E}">
        <p14:creationId xmlns:p14="http://schemas.microsoft.com/office/powerpoint/2010/main" val="2609872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You can see here that we have the text form of the query so you could copy and paste the information into each box. </a:t>
            </a:r>
          </a:p>
        </p:txBody>
      </p:sp>
      <p:sp>
        <p:nvSpPr>
          <p:cNvPr id="4" name="Slide Number Placeholder 3"/>
          <p:cNvSpPr>
            <a:spLocks noGrp="1"/>
          </p:cNvSpPr>
          <p:nvPr>
            <p:ph type="sldNum" sz="quarter" idx="5"/>
          </p:nvPr>
        </p:nvSpPr>
        <p:spPr/>
        <p:txBody>
          <a:bodyPr/>
          <a:lstStyle/>
          <a:p>
            <a:fld id="{439A0CBC-A7C1-4AF2-AF51-76EB6B1B71E1}" type="slidenum">
              <a:rPr lang="en-US" smtClean="0"/>
              <a:t>49</a:t>
            </a:fld>
            <a:endParaRPr lang="en-US"/>
          </a:p>
        </p:txBody>
      </p:sp>
    </p:spTree>
    <p:extLst>
      <p:ext uri="{BB962C8B-B14F-4D97-AF65-F5344CB8AC3E}">
        <p14:creationId xmlns:p14="http://schemas.microsoft.com/office/powerpoint/2010/main" val="244745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use version 5.4 of Sierra. Before this version, import records only allowed you to load record numbers. This forced me to use JSON queries to search for batches of barcodes, names, or control numbers since I rarely had the record numbers for the records I needed. 5.4 allows you to use barcode, record number, or an indexed term. This has made a lot of the processes I’d developed a few years ago obsolete, but I’m not complaining about my work getting easier and needing fewer workarounds.</a:t>
            </a:r>
          </a:p>
        </p:txBody>
      </p:sp>
      <p:sp>
        <p:nvSpPr>
          <p:cNvPr id="4" name="Slide Number Placeholder 3"/>
          <p:cNvSpPr>
            <a:spLocks noGrp="1"/>
          </p:cNvSpPr>
          <p:nvPr>
            <p:ph type="sldNum" sz="quarter" idx="5"/>
          </p:nvPr>
        </p:nvSpPr>
        <p:spPr/>
        <p:txBody>
          <a:bodyPr/>
          <a:lstStyle/>
          <a:p>
            <a:fld id="{439A0CBC-A7C1-4AF2-AF51-76EB6B1B71E1}" type="slidenum">
              <a:rPr lang="en-US" smtClean="0"/>
              <a:t>5</a:t>
            </a:fld>
            <a:endParaRPr lang="en-US"/>
          </a:p>
        </p:txBody>
      </p:sp>
    </p:spTree>
    <p:extLst>
      <p:ext uri="{BB962C8B-B14F-4D97-AF65-F5344CB8AC3E}">
        <p14:creationId xmlns:p14="http://schemas.microsoft.com/office/powerpoint/2010/main" val="3730660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Then a screenshot of the query. </a:t>
            </a:r>
          </a:p>
        </p:txBody>
      </p:sp>
      <p:sp>
        <p:nvSpPr>
          <p:cNvPr id="4" name="Slide Number Placeholder 3"/>
          <p:cNvSpPr>
            <a:spLocks noGrp="1"/>
          </p:cNvSpPr>
          <p:nvPr>
            <p:ph type="sldNum" sz="quarter" idx="5"/>
          </p:nvPr>
        </p:nvSpPr>
        <p:spPr/>
        <p:txBody>
          <a:bodyPr/>
          <a:lstStyle/>
          <a:p>
            <a:fld id="{439A0CBC-A7C1-4AF2-AF51-76EB6B1B71E1}" type="slidenum">
              <a:rPr lang="en-US" smtClean="0"/>
              <a:t>50</a:t>
            </a:fld>
            <a:endParaRPr lang="en-US"/>
          </a:p>
        </p:txBody>
      </p:sp>
    </p:spTree>
    <p:extLst>
      <p:ext uri="{BB962C8B-B14F-4D97-AF65-F5344CB8AC3E}">
        <p14:creationId xmlns:p14="http://schemas.microsoft.com/office/powerpoint/2010/main" val="18674161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text version of the query that Sierra produces at the bottom of the query is next.</a:t>
            </a:r>
          </a:p>
        </p:txBody>
      </p:sp>
      <p:sp>
        <p:nvSpPr>
          <p:cNvPr id="4" name="Slide Number Placeholder 3"/>
          <p:cNvSpPr>
            <a:spLocks noGrp="1"/>
          </p:cNvSpPr>
          <p:nvPr>
            <p:ph type="sldNum" sz="quarter" idx="5"/>
          </p:nvPr>
        </p:nvSpPr>
        <p:spPr/>
        <p:txBody>
          <a:bodyPr/>
          <a:lstStyle/>
          <a:p>
            <a:fld id="{439A0CBC-A7C1-4AF2-AF51-76EB6B1B71E1}" type="slidenum">
              <a:rPr lang="en-US" smtClean="0"/>
              <a:t>51</a:t>
            </a:fld>
            <a:endParaRPr lang="en-US"/>
          </a:p>
        </p:txBody>
      </p:sp>
    </p:spTree>
    <p:extLst>
      <p:ext uri="{BB962C8B-B14F-4D97-AF65-F5344CB8AC3E}">
        <p14:creationId xmlns:p14="http://schemas.microsoft.com/office/powerpoint/2010/main" val="555342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Then we have the JSON format of the query. This makes it super quick to simply copy the JSON text from the procedure and copy it to the JSON tab in the search records function. Also ensures you don’t mistype anything. Once you paste the JSON query, you can switch back to the classic view to make any edits, like changing a date to the last time it was run or something similar to that. So if you aren’t allowed to save a list, this is a great option.</a:t>
            </a:r>
          </a:p>
        </p:txBody>
      </p:sp>
      <p:sp>
        <p:nvSpPr>
          <p:cNvPr id="4" name="Slide Number Placeholder 3"/>
          <p:cNvSpPr>
            <a:spLocks noGrp="1"/>
          </p:cNvSpPr>
          <p:nvPr>
            <p:ph type="sldNum" sz="quarter" idx="5"/>
          </p:nvPr>
        </p:nvSpPr>
        <p:spPr/>
        <p:txBody>
          <a:bodyPr/>
          <a:lstStyle/>
          <a:p>
            <a:fld id="{439A0CBC-A7C1-4AF2-AF51-76EB6B1B71E1}" type="slidenum">
              <a:rPr lang="en-US" smtClean="0"/>
              <a:t>52</a:t>
            </a:fld>
            <a:endParaRPr lang="en-US"/>
          </a:p>
        </p:txBody>
      </p:sp>
    </p:spTree>
    <p:extLst>
      <p:ext uri="{BB962C8B-B14F-4D97-AF65-F5344CB8AC3E}">
        <p14:creationId xmlns:p14="http://schemas.microsoft.com/office/powerpoint/2010/main" val="1770205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400" b="0" i="0" dirty="0">
                <a:solidFill>
                  <a:srgbClr val="666666"/>
                </a:solidFill>
                <a:effectLst/>
                <a:latin typeface="+mn-lt"/>
              </a:rPr>
              <a:t>Here are some common conditions and their uses.</a:t>
            </a:r>
          </a:p>
          <a:p>
            <a:pPr algn="l" fontAlgn="base">
              <a:buFont typeface="Arial" panose="020B0604020202020204" pitchFamily="34" charset="0"/>
              <a:buNone/>
            </a:pPr>
            <a:r>
              <a:rPr lang="en-US" sz="1400" b="0" i="0" dirty="0">
                <a:solidFill>
                  <a:srgbClr val="666666"/>
                </a:solidFill>
                <a:effectLst/>
                <a:latin typeface="+mn-lt"/>
              </a:rPr>
              <a:t>Use </a:t>
            </a:r>
            <a:r>
              <a:rPr lang="en-US" sz="1400" b="1" i="0" dirty="0">
                <a:solidFill>
                  <a:srgbClr val="666666"/>
                </a:solidFill>
                <a:effectLst/>
                <a:latin typeface="+mn-lt"/>
              </a:rPr>
              <a:t>equal to (=)</a:t>
            </a:r>
            <a:r>
              <a:rPr lang="en-US" sz="1400" b="0" i="0" dirty="0">
                <a:solidFill>
                  <a:srgbClr val="666666"/>
                </a:solidFill>
                <a:effectLst/>
                <a:latin typeface="+mn-lt"/>
              </a:rPr>
              <a:t> if you’re looking for an exact match (used for location codes, statuses, and other fixed fields). Or if you search for a MARC tag is equal to blank, it will return records that don’t have that MARC tag.</a:t>
            </a:r>
          </a:p>
        </p:txBody>
      </p:sp>
      <p:sp>
        <p:nvSpPr>
          <p:cNvPr id="4" name="Slide Number Placeholder 3"/>
          <p:cNvSpPr>
            <a:spLocks noGrp="1"/>
          </p:cNvSpPr>
          <p:nvPr>
            <p:ph type="sldNum" sz="quarter" idx="5"/>
          </p:nvPr>
        </p:nvSpPr>
        <p:spPr/>
        <p:txBody>
          <a:bodyPr/>
          <a:lstStyle/>
          <a:p>
            <a:fld id="{439A0CBC-A7C1-4AF2-AF51-76EB6B1B71E1}" type="slidenum">
              <a:rPr lang="en-US" smtClean="0"/>
              <a:t>53</a:t>
            </a:fld>
            <a:endParaRPr lang="en-US"/>
          </a:p>
        </p:txBody>
      </p:sp>
    </p:spTree>
    <p:extLst>
      <p:ext uri="{BB962C8B-B14F-4D97-AF65-F5344CB8AC3E}">
        <p14:creationId xmlns:p14="http://schemas.microsoft.com/office/powerpoint/2010/main" val="2105832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400" b="0" i="0" dirty="0">
                <a:solidFill>
                  <a:srgbClr val="666666"/>
                </a:solidFill>
                <a:effectLst/>
                <a:latin typeface="+mn-lt"/>
              </a:rPr>
              <a:t>Use </a:t>
            </a:r>
            <a:r>
              <a:rPr lang="en-US" sz="1400" b="1" i="0" dirty="0">
                <a:solidFill>
                  <a:srgbClr val="666666"/>
                </a:solidFill>
                <a:effectLst/>
                <a:latin typeface="+mn-lt"/>
              </a:rPr>
              <a:t>not equal to (!=)</a:t>
            </a:r>
            <a:r>
              <a:rPr lang="en-US" sz="1400" b="0" i="0" dirty="0">
                <a:solidFill>
                  <a:srgbClr val="666666"/>
                </a:solidFill>
                <a:effectLst/>
                <a:latin typeface="+mn-lt"/>
              </a:rPr>
              <a:t> if you’re looking for an exact non-match. If you search for a MARC tag is not equal to blank, that will find every record with that field</a:t>
            </a:r>
          </a:p>
        </p:txBody>
      </p:sp>
      <p:sp>
        <p:nvSpPr>
          <p:cNvPr id="4" name="Slide Number Placeholder 3"/>
          <p:cNvSpPr>
            <a:spLocks noGrp="1"/>
          </p:cNvSpPr>
          <p:nvPr>
            <p:ph type="sldNum" sz="quarter" idx="5"/>
          </p:nvPr>
        </p:nvSpPr>
        <p:spPr/>
        <p:txBody>
          <a:bodyPr/>
          <a:lstStyle/>
          <a:p>
            <a:fld id="{439A0CBC-A7C1-4AF2-AF51-76EB6B1B71E1}" type="slidenum">
              <a:rPr lang="en-US" smtClean="0"/>
              <a:t>54</a:t>
            </a:fld>
            <a:endParaRPr lang="en-US"/>
          </a:p>
        </p:txBody>
      </p:sp>
    </p:spTree>
    <p:extLst>
      <p:ext uri="{BB962C8B-B14F-4D97-AF65-F5344CB8AC3E}">
        <p14:creationId xmlns:p14="http://schemas.microsoft.com/office/powerpoint/2010/main" val="4207917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400" b="0" i="0" dirty="0">
                <a:solidFill>
                  <a:srgbClr val="666666"/>
                </a:solidFill>
                <a:effectLst/>
                <a:latin typeface="+mn-lt"/>
              </a:rPr>
              <a:t>Use </a:t>
            </a:r>
            <a:r>
              <a:rPr lang="en-US" sz="1400" b="1" i="0" dirty="0">
                <a:solidFill>
                  <a:srgbClr val="666666"/>
                </a:solidFill>
                <a:effectLst/>
                <a:latin typeface="+mn-lt"/>
              </a:rPr>
              <a:t>between</a:t>
            </a:r>
            <a:r>
              <a:rPr lang="en-US" sz="1400" b="0" i="0" dirty="0">
                <a:solidFill>
                  <a:srgbClr val="666666"/>
                </a:solidFill>
                <a:effectLst/>
                <a:latin typeface="+mn-lt"/>
              </a:rPr>
              <a:t> if you’re searching a range.  Both values entered will be included in your results, along with anything in between.</a:t>
            </a:r>
          </a:p>
        </p:txBody>
      </p:sp>
      <p:sp>
        <p:nvSpPr>
          <p:cNvPr id="4" name="Slide Number Placeholder 3"/>
          <p:cNvSpPr>
            <a:spLocks noGrp="1"/>
          </p:cNvSpPr>
          <p:nvPr>
            <p:ph type="sldNum" sz="quarter" idx="5"/>
          </p:nvPr>
        </p:nvSpPr>
        <p:spPr/>
        <p:txBody>
          <a:bodyPr/>
          <a:lstStyle/>
          <a:p>
            <a:fld id="{439A0CBC-A7C1-4AF2-AF51-76EB6B1B71E1}" type="slidenum">
              <a:rPr lang="en-US" smtClean="0"/>
              <a:t>55</a:t>
            </a:fld>
            <a:endParaRPr lang="en-US"/>
          </a:p>
        </p:txBody>
      </p:sp>
    </p:spTree>
    <p:extLst>
      <p:ext uri="{BB962C8B-B14F-4D97-AF65-F5344CB8AC3E}">
        <p14:creationId xmlns:p14="http://schemas.microsoft.com/office/powerpoint/2010/main" val="1319282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sz="1400" b="0" i="0" dirty="0">
                <a:solidFill>
                  <a:srgbClr val="666666"/>
                </a:solidFill>
                <a:effectLst/>
                <a:latin typeface="+mn-lt"/>
              </a:rPr>
              <a:t>Use</a:t>
            </a:r>
            <a:r>
              <a:rPr lang="en-US" sz="1400" b="1" i="0" dirty="0">
                <a:solidFill>
                  <a:srgbClr val="666666"/>
                </a:solidFill>
                <a:effectLst/>
                <a:latin typeface="+mn-lt"/>
              </a:rPr>
              <a:t> greater than (&gt;)</a:t>
            </a:r>
            <a:r>
              <a:rPr lang="en-US" sz="1400" b="0" i="0" dirty="0">
                <a:solidFill>
                  <a:srgbClr val="666666"/>
                </a:solidFill>
                <a:effectLst/>
                <a:latin typeface="+mn-lt"/>
              </a:rPr>
              <a:t> or </a:t>
            </a:r>
            <a:r>
              <a:rPr lang="en-US" sz="1400" b="1" i="0" dirty="0">
                <a:solidFill>
                  <a:srgbClr val="666666"/>
                </a:solidFill>
                <a:effectLst/>
                <a:latin typeface="+mn-lt"/>
              </a:rPr>
              <a:t>less than (&lt;)</a:t>
            </a:r>
            <a:r>
              <a:rPr lang="en-US" sz="1400" b="0" i="0" dirty="0">
                <a:solidFill>
                  <a:srgbClr val="666666"/>
                </a:solidFill>
                <a:effectLst/>
                <a:latin typeface="+mn-lt"/>
              </a:rPr>
              <a:t> when searching dollar figures or dates.  For dates, less than (&lt;) means “before.”</a:t>
            </a:r>
          </a:p>
        </p:txBody>
      </p:sp>
      <p:sp>
        <p:nvSpPr>
          <p:cNvPr id="4" name="Slide Number Placeholder 3"/>
          <p:cNvSpPr>
            <a:spLocks noGrp="1"/>
          </p:cNvSpPr>
          <p:nvPr>
            <p:ph type="sldNum" sz="quarter" idx="5"/>
          </p:nvPr>
        </p:nvSpPr>
        <p:spPr/>
        <p:txBody>
          <a:bodyPr/>
          <a:lstStyle/>
          <a:p>
            <a:fld id="{439A0CBC-A7C1-4AF2-AF51-76EB6B1B71E1}" type="slidenum">
              <a:rPr lang="en-US" smtClean="0"/>
              <a:t>56</a:t>
            </a:fld>
            <a:endParaRPr lang="en-US"/>
          </a:p>
        </p:txBody>
      </p:sp>
    </p:spTree>
    <p:extLst>
      <p:ext uri="{BB962C8B-B14F-4D97-AF65-F5344CB8AC3E}">
        <p14:creationId xmlns:p14="http://schemas.microsoft.com/office/powerpoint/2010/main" val="34688281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sz="1400" b="0" i="0" dirty="0">
                <a:solidFill>
                  <a:srgbClr val="666666"/>
                </a:solidFill>
                <a:effectLst/>
                <a:latin typeface="+mn-lt"/>
              </a:rPr>
              <a:t>Use </a:t>
            </a:r>
            <a:r>
              <a:rPr lang="en-US" sz="1400" b="1" i="0" dirty="0">
                <a:solidFill>
                  <a:srgbClr val="666666"/>
                </a:solidFill>
                <a:effectLst/>
                <a:latin typeface="+mn-lt"/>
              </a:rPr>
              <a:t>has</a:t>
            </a:r>
            <a:r>
              <a:rPr lang="en-US" sz="1400" b="0" i="0" dirty="0">
                <a:solidFill>
                  <a:srgbClr val="666666"/>
                </a:solidFill>
                <a:effectLst/>
                <a:latin typeface="+mn-lt"/>
              </a:rPr>
              <a:t> if you’re looking for holds or a partial value (call number Has FIC or message Has in transit). This is similar to equal to, but less precise so you will get more results</a:t>
            </a:r>
          </a:p>
        </p:txBody>
      </p:sp>
      <p:sp>
        <p:nvSpPr>
          <p:cNvPr id="4" name="Slide Number Placeholder 3"/>
          <p:cNvSpPr>
            <a:spLocks noGrp="1"/>
          </p:cNvSpPr>
          <p:nvPr>
            <p:ph type="sldNum" sz="quarter" idx="5"/>
          </p:nvPr>
        </p:nvSpPr>
        <p:spPr/>
        <p:txBody>
          <a:bodyPr/>
          <a:lstStyle/>
          <a:p>
            <a:fld id="{439A0CBC-A7C1-4AF2-AF51-76EB6B1B71E1}" type="slidenum">
              <a:rPr lang="en-US" smtClean="0"/>
              <a:t>57</a:t>
            </a:fld>
            <a:endParaRPr lang="en-US"/>
          </a:p>
        </p:txBody>
      </p:sp>
    </p:spTree>
    <p:extLst>
      <p:ext uri="{BB962C8B-B14F-4D97-AF65-F5344CB8AC3E}">
        <p14:creationId xmlns:p14="http://schemas.microsoft.com/office/powerpoint/2010/main" val="2506649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for a couple of tricks. These are less what you should do and more how you can do something.</a:t>
            </a:r>
          </a:p>
        </p:txBody>
      </p:sp>
      <p:sp>
        <p:nvSpPr>
          <p:cNvPr id="4" name="Slide Number Placeholder 3"/>
          <p:cNvSpPr>
            <a:spLocks noGrp="1"/>
          </p:cNvSpPr>
          <p:nvPr>
            <p:ph type="sldNum" sz="quarter" idx="5"/>
          </p:nvPr>
        </p:nvSpPr>
        <p:spPr/>
        <p:txBody>
          <a:bodyPr/>
          <a:lstStyle/>
          <a:p>
            <a:fld id="{439A0CBC-A7C1-4AF2-AF51-76EB6B1B71E1}" type="slidenum">
              <a:rPr lang="en-US" smtClean="0"/>
              <a:t>58</a:t>
            </a:fld>
            <a:endParaRPr lang="en-US"/>
          </a:p>
        </p:txBody>
      </p:sp>
    </p:spTree>
    <p:extLst>
      <p:ext uri="{BB962C8B-B14F-4D97-AF65-F5344CB8AC3E}">
        <p14:creationId xmlns:p14="http://schemas.microsoft.com/office/powerpoint/2010/main" val="30256261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Files are sortable by column.  The default sort is by file number, or roughly by list capacity.  You can re-sort by clicking on any column header (Name, Current Records, etc.). If you used initials at the beginning of the file names, all your lists will be grouped together when you sort by name.  If you want to find which files you created, sort by username and find your Sierra username in the list. </a:t>
            </a:r>
          </a:p>
          <a:p>
            <a:endParaRPr lang="en-US" dirty="0"/>
          </a:p>
          <a:p>
            <a:r>
              <a:rPr lang="en-US" dirty="0"/>
              <a:t>The drop down feature filters by status and current user, filtering out irrelevant review files.</a:t>
            </a:r>
          </a:p>
        </p:txBody>
      </p:sp>
      <p:sp>
        <p:nvSpPr>
          <p:cNvPr id="4" name="Slide Number Placeholder 3"/>
          <p:cNvSpPr>
            <a:spLocks noGrp="1"/>
          </p:cNvSpPr>
          <p:nvPr>
            <p:ph type="sldNum" sz="quarter" idx="5"/>
          </p:nvPr>
        </p:nvSpPr>
        <p:spPr/>
        <p:txBody>
          <a:bodyPr/>
          <a:lstStyle/>
          <a:p>
            <a:fld id="{439A0CBC-A7C1-4AF2-AF51-76EB6B1B71E1}" type="slidenum">
              <a:rPr lang="en-US" smtClean="0"/>
              <a:t>59</a:t>
            </a:fld>
            <a:endParaRPr lang="en-US"/>
          </a:p>
        </p:txBody>
      </p:sp>
    </p:spTree>
    <p:extLst>
      <p:ext uri="{BB962C8B-B14F-4D97-AF65-F5344CB8AC3E}">
        <p14:creationId xmlns:p14="http://schemas.microsoft.com/office/powerpoint/2010/main" val="79829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And in previous versions of Sierra, you could navigate between record type and the list would default back to the stored record type when you moved to the next record. For example, in a file of bib records, you could view the bib record and then the summary view of the same record, then when you go to the next record from the summary screen, Sierra has taken you back to the bib view of record 2.  I had an excellent system worked out for reviewing order, item, and bib records from import invoices loads that only needed a few mouse clicks and used just a few keyboard shortcuts.</a:t>
            </a:r>
          </a:p>
          <a:p>
            <a:endParaRPr lang="en-US" sz="1400" dirty="0"/>
          </a:p>
          <a:p>
            <a:r>
              <a:rPr lang="en-US" sz="1400" dirty="0"/>
              <a:t>Now, with 5.4, whatever type of record you are viewing when you go to the next record is what you will see for record 2. So in a file of bib records, you could view the bib record and then the summary of that same record, then when you go to the next record, the list stays on the summary screen. This forced me to adapt how I review import invoice records, with the help of a new keyboard short cut. Nearly a year later, I’m getting used to it.</a:t>
            </a:r>
          </a:p>
        </p:txBody>
      </p:sp>
      <p:sp>
        <p:nvSpPr>
          <p:cNvPr id="4" name="Slide Number Placeholder 3"/>
          <p:cNvSpPr>
            <a:spLocks noGrp="1"/>
          </p:cNvSpPr>
          <p:nvPr>
            <p:ph type="sldNum" sz="quarter" idx="5"/>
          </p:nvPr>
        </p:nvSpPr>
        <p:spPr/>
        <p:txBody>
          <a:bodyPr/>
          <a:lstStyle/>
          <a:p>
            <a:fld id="{439A0CBC-A7C1-4AF2-AF51-76EB6B1B71E1}" type="slidenum">
              <a:rPr lang="en-US" smtClean="0"/>
              <a:t>6</a:t>
            </a:fld>
            <a:endParaRPr lang="en-US"/>
          </a:p>
        </p:txBody>
      </p:sp>
    </p:spTree>
    <p:extLst>
      <p:ext uri="{BB962C8B-B14F-4D97-AF65-F5344CB8AC3E}">
        <p14:creationId xmlns:p14="http://schemas.microsoft.com/office/powerpoint/2010/main" val="2448800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I’ve been using this keyboard shortcut forever, ctrl close bracket has helped sort through lists so quickly.</a:t>
            </a:r>
          </a:p>
        </p:txBody>
      </p:sp>
      <p:sp>
        <p:nvSpPr>
          <p:cNvPr id="4" name="Slide Number Placeholder 3"/>
          <p:cNvSpPr>
            <a:spLocks noGrp="1"/>
          </p:cNvSpPr>
          <p:nvPr>
            <p:ph type="sldNum" sz="quarter" idx="5"/>
          </p:nvPr>
        </p:nvSpPr>
        <p:spPr/>
        <p:txBody>
          <a:bodyPr/>
          <a:lstStyle/>
          <a:p>
            <a:fld id="{439A0CBC-A7C1-4AF2-AF51-76EB6B1B71E1}" type="slidenum">
              <a:rPr lang="en-US" smtClean="0"/>
              <a:t>60</a:t>
            </a:fld>
            <a:endParaRPr lang="en-US"/>
          </a:p>
        </p:txBody>
      </p:sp>
    </p:spTree>
    <p:extLst>
      <p:ext uri="{BB962C8B-B14F-4D97-AF65-F5344CB8AC3E}">
        <p14:creationId xmlns:p14="http://schemas.microsoft.com/office/powerpoint/2010/main" val="26904618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 new shortcut I learned last year. Ctrl comma and ctrl period are really helpful with navigating the summary page of a record. </a:t>
            </a:r>
          </a:p>
        </p:txBody>
      </p:sp>
      <p:sp>
        <p:nvSpPr>
          <p:cNvPr id="4" name="Slide Number Placeholder 3"/>
          <p:cNvSpPr>
            <a:spLocks noGrp="1"/>
          </p:cNvSpPr>
          <p:nvPr>
            <p:ph type="sldNum" sz="quarter" idx="5"/>
          </p:nvPr>
        </p:nvSpPr>
        <p:spPr/>
        <p:txBody>
          <a:bodyPr/>
          <a:lstStyle/>
          <a:p>
            <a:fld id="{439A0CBC-A7C1-4AF2-AF51-76EB6B1B71E1}" type="slidenum">
              <a:rPr lang="en-US" smtClean="0"/>
              <a:t>61</a:t>
            </a:fld>
            <a:endParaRPr lang="en-US"/>
          </a:p>
        </p:txBody>
      </p:sp>
    </p:spTree>
    <p:extLst>
      <p:ext uri="{BB962C8B-B14F-4D97-AF65-F5344CB8AC3E}">
        <p14:creationId xmlns:p14="http://schemas.microsoft.com/office/powerpoint/2010/main" val="4266584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Set view to All in the summary tab, Then you can view the first record and use ctrl period to go to the next one; for example, for a list of order records, this allows me to view order and then item records. When I go to the next record, it resets to display the order record, but the view all is still there. I can click through a whole list rather quickly using this short cut.</a:t>
            </a:r>
          </a:p>
        </p:txBody>
      </p:sp>
      <p:sp>
        <p:nvSpPr>
          <p:cNvPr id="4" name="Slide Number Placeholder 3"/>
          <p:cNvSpPr>
            <a:spLocks noGrp="1"/>
          </p:cNvSpPr>
          <p:nvPr>
            <p:ph type="sldNum" sz="quarter" idx="5"/>
          </p:nvPr>
        </p:nvSpPr>
        <p:spPr/>
        <p:txBody>
          <a:bodyPr/>
          <a:lstStyle/>
          <a:p>
            <a:fld id="{439A0CBC-A7C1-4AF2-AF51-76EB6B1B71E1}" type="slidenum">
              <a:rPr lang="en-US" smtClean="0"/>
              <a:t>62</a:t>
            </a:fld>
            <a:endParaRPr lang="en-US"/>
          </a:p>
        </p:txBody>
      </p:sp>
    </p:spTree>
    <p:extLst>
      <p:ext uri="{BB962C8B-B14F-4D97-AF65-F5344CB8AC3E}">
        <p14:creationId xmlns:p14="http://schemas.microsoft.com/office/powerpoint/2010/main" val="2443599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were some of my most used macros for the longest time when I was doing authority work. I could just hover my hand over that first bank of function keys and rarely needed to do anything else while reviewing a list.</a:t>
            </a:r>
          </a:p>
        </p:txBody>
      </p:sp>
      <p:sp>
        <p:nvSpPr>
          <p:cNvPr id="4" name="Slide Number Placeholder 3"/>
          <p:cNvSpPr>
            <a:spLocks noGrp="1"/>
          </p:cNvSpPr>
          <p:nvPr>
            <p:ph type="sldNum" sz="quarter" idx="5"/>
          </p:nvPr>
        </p:nvSpPr>
        <p:spPr/>
        <p:txBody>
          <a:bodyPr/>
          <a:lstStyle/>
          <a:p>
            <a:fld id="{439A0CBC-A7C1-4AF2-AF51-76EB6B1B71E1}" type="slidenum">
              <a:rPr lang="en-US" smtClean="0"/>
              <a:t>63</a:t>
            </a:fld>
            <a:endParaRPr lang="en-US"/>
          </a:p>
        </p:txBody>
      </p:sp>
    </p:spTree>
    <p:extLst>
      <p:ext uri="{BB962C8B-B14F-4D97-AF65-F5344CB8AC3E}">
        <p14:creationId xmlns:p14="http://schemas.microsoft.com/office/powerpoint/2010/main" val="1901513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rest of my tips and tricks will be trickled throughout the rest of the presentation. Like, did you know there are a lot of ways to use create lists outside of the create lists function?</a:t>
            </a:r>
          </a:p>
        </p:txBody>
      </p:sp>
      <p:sp>
        <p:nvSpPr>
          <p:cNvPr id="4" name="Slide Number Placeholder 3"/>
          <p:cNvSpPr>
            <a:spLocks noGrp="1"/>
          </p:cNvSpPr>
          <p:nvPr>
            <p:ph type="sldNum" sz="quarter" idx="5"/>
          </p:nvPr>
        </p:nvSpPr>
        <p:spPr/>
        <p:txBody>
          <a:bodyPr/>
          <a:lstStyle/>
          <a:p>
            <a:fld id="{439A0CBC-A7C1-4AF2-AF51-76EB6B1B71E1}" type="slidenum">
              <a:rPr lang="en-US" smtClean="0"/>
              <a:t>64</a:t>
            </a:fld>
            <a:endParaRPr lang="en-US"/>
          </a:p>
        </p:txBody>
      </p:sp>
    </p:spTree>
    <p:extLst>
      <p:ext uri="{BB962C8B-B14F-4D97-AF65-F5344CB8AC3E}">
        <p14:creationId xmlns:p14="http://schemas.microsoft.com/office/powerpoint/2010/main" val="8685995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When loading records in Data Exchange, if you check the box next to Use Review Files, it will gather the records that were inserted and overlaid into two different lists you can pick from by selecting Copy in a blank review file.</a:t>
            </a:r>
          </a:p>
        </p:txBody>
      </p:sp>
      <p:sp>
        <p:nvSpPr>
          <p:cNvPr id="4" name="Slide Number Placeholder 3"/>
          <p:cNvSpPr>
            <a:spLocks noGrp="1"/>
          </p:cNvSpPr>
          <p:nvPr>
            <p:ph type="sldNum" sz="quarter" idx="5"/>
          </p:nvPr>
        </p:nvSpPr>
        <p:spPr/>
        <p:txBody>
          <a:bodyPr/>
          <a:lstStyle/>
          <a:p>
            <a:fld id="{439A0CBC-A7C1-4AF2-AF51-76EB6B1B71E1}" type="slidenum">
              <a:rPr lang="en-US" smtClean="0"/>
              <a:t>65</a:t>
            </a:fld>
            <a:endParaRPr lang="en-US"/>
          </a:p>
        </p:txBody>
      </p:sp>
    </p:spTree>
    <p:extLst>
      <p:ext uri="{BB962C8B-B14F-4D97-AF65-F5344CB8AC3E}">
        <p14:creationId xmlns:p14="http://schemas.microsoft.com/office/powerpoint/2010/main" val="8356703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review file must be large enough to hold all of the records (noted in parentheses after the file name) or you get an error.</a:t>
            </a:r>
          </a:p>
          <a:p>
            <a:r>
              <a:rPr lang="en-US" sz="1400" dirty="0"/>
              <a:t>Best practice is to remove the file being copied if you aren’t going to need it again to prevent cluttering the lists with old, unneeded files.</a:t>
            </a:r>
          </a:p>
        </p:txBody>
      </p:sp>
      <p:sp>
        <p:nvSpPr>
          <p:cNvPr id="4" name="Slide Number Placeholder 3"/>
          <p:cNvSpPr>
            <a:spLocks noGrp="1"/>
          </p:cNvSpPr>
          <p:nvPr>
            <p:ph type="sldNum" sz="quarter" idx="5"/>
          </p:nvPr>
        </p:nvSpPr>
        <p:spPr/>
        <p:txBody>
          <a:bodyPr/>
          <a:lstStyle/>
          <a:p>
            <a:fld id="{439A0CBC-A7C1-4AF2-AF51-76EB6B1B71E1}" type="slidenum">
              <a:rPr lang="en-US" smtClean="0"/>
              <a:t>66</a:t>
            </a:fld>
            <a:endParaRPr lang="en-US"/>
          </a:p>
        </p:txBody>
      </p:sp>
    </p:spTree>
    <p:extLst>
      <p:ext uri="{BB962C8B-B14F-4D97-AF65-F5344CB8AC3E}">
        <p14:creationId xmlns:p14="http://schemas.microsoft.com/office/powerpoint/2010/main" val="35213432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strike="noStrike" dirty="0"/>
              <a:t>In Import invoices, you can Create a review file of the records you are loading.</a:t>
            </a:r>
          </a:p>
          <a:p>
            <a:endParaRPr lang="en-US" sz="1400" strike="noStrike" dirty="0"/>
          </a:p>
          <a:p>
            <a:r>
              <a:rPr lang="en-US" sz="1400" strike="noStrike" dirty="0"/>
              <a:t>Fill out the process options and then click the none button next to create review file</a:t>
            </a:r>
          </a:p>
        </p:txBody>
      </p:sp>
      <p:sp>
        <p:nvSpPr>
          <p:cNvPr id="4" name="Slide Number Placeholder 3"/>
          <p:cNvSpPr>
            <a:spLocks noGrp="1"/>
          </p:cNvSpPr>
          <p:nvPr>
            <p:ph type="sldNum" sz="quarter" idx="5"/>
          </p:nvPr>
        </p:nvSpPr>
        <p:spPr/>
        <p:txBody>
          <a:bodyPr/>
          <a:lstStyle/>
          <a:p>
            <a:fld id="{439A0CBC-A7C1-4AF2-AF51-76EB6B1B71E1}" type="slidenum">
              <a:rPr lang="en-US" smtClean="0"/>
              <a:t>67</a:t>
            </a:fld>
            <a:endParaRPr lang="en-US"/>
          </a:p>
        </p:txBody>
      </p:sp>
    </p:spTree>
    <p:extLst>
      <p:ext uri="{BB962C8B-B14F-4D97-AF65-F5344CB8AC3E}">
        <p14:creationId xmlns:p14="http://schemas.microsoft.com/office/powerpoint/2010/main" val="4287433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 select a list to save your records to. I like to scroll all the way to the bottom so it’s easy to find later without needing to sort.</a:t>
            </a:r>
          </a:p>
        </p:txBody>
      </p:sp>
      <p:sp>
        <p:nvSpPr>
          <p:cNvPr id="4" name="Slide Number Placeholder 3"/>
          <p:cNvSpPr>
            <a:spLocks noGrp="1"/>
          </p:cNvSpPr>
          <p:nvPr>
            <p:ph type="sldNum" sz="quarter" idx="5"/>
          </p:nvPr>
        </p:nvSpPr>
        <p:spPr/>
        <p:txBody>
          <a:bodyPr/>
          <a:lstStyle/>
          <a:p>
            <a:fld id="{439A0CBC-A7C1-4AF2-AF51-76EB6B1B71E1}" type="slidenum">
              <a:rPr lang="en-US" smtClean="0"/>
              <a:t>68</a:t>
            </a:fld>
            <a:endParaRPr lang="en-US"/>
          </a:p>
        </p:txBody>
      </p:sp>
    </p:spTree>
    <p:extLst>
      <p:ext uri="{BB962C8B-B14F-4D97-AF65-F5344CB8AC3E}">
        <p14:creationId xmlns:p14="http://schemas.microsoft.com/office/powerpoint/2010/main" val="2215909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400" dirty="0"/>
              <a:t>Name your list. I copy the name to my clipboard so I can add to the same list by appending another invoice to the end after I load this one. I usually load three files (3 different YBP accounts for separate </a:t>
            </a:r>
            <a:r>
              <a:rPr lang="en-US" sz="1400" dirty="0" err="1"/>
              <a:t>ebook</a:t>
            </a:r>
            <a:r>
              <a:rPr lang="en-US" sz="1400" dirty="0"/>
              <a:t> platforms. All use the same procedure/workflow, so I tend to lump them together when I can). You have to re-set-up the process and re-select the desired list for each shipment. Sierra doesn’t keep the name of the list when you do this so I paste it back in instead of retyping it.</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69</a:t>
            </a:fld>
            <a:endParaRPr lang="en-US"/>
          </a:p>
        </p:txBody>
      </p:sp>
    </p:spTree>
    <p:extLst>
      <p:ext uri="{BB962C8B-B14F-4D97-AF65-F5344CB8AC3E}">
        <p14:creationId xmlns:p14="http://schemas.microsoft.com/office/powerpoint/2010/main" val="313262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all of the tool bar Icons. I'll go through each briefly </a:t>
            </a:r>
          </a:p>
        </p:txBody>
      </p:sp>
      <p:sp>
        <p:nvSpPr>
          <p:cNvPr id="4" name="Slide Number Placeholder 3"/>
          <p:cNvSpPr>
            <a:spLocks noGrp="1"/>
          </p:cNvSpPr>
          <p:nvPr>
            <p:ph type="sldNum" sz="quarter" idx="5"/>
          </p:nvPr>
        </p:nvSpPr>
        <p:spPr/>
        <p:txBody>
          <a:bodyPr/>
          <a:lstStyle/>
          <a:p>
            <a:fld id="{439A0CBC-A7C1-4AF2-AF51-76EB6B1B71E1}" type="slidenum">
              <a:rPr lang="en-US" smtClean="0"/>
              <a:t>7</a:t>
            </a:fld>
            <a:endParaRPr lang="en-US"/>
          </a:p>
        </p:txBody>
      </p:sp>
    </p:spTree>
    <p:extLst>
      <p:ext uri="{BB962C8B-B14F-4D97-AF65-F5344CB8AC3E}">
        <p14:creationId xmlns:p14="http://schemas.microsoft.com/office/powerpoint/2010/main" val="2573934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you’ll see the review file name, which is where Sierra will save all of the order records it overlays during the import invoices function. Repeat this for all shipments like I said before; Sierra appends new shipments to the list.</a:t>
            </a:r>
          </a:p>
        </p:txBody>
      </p:sp>
      <p:sp>
        <p:nvSpPr>
          <p:cNvPr id="4" name="Slide Number Placeholder 3"/>
          <p:cNvSpPr>
            <a:spLocks noGrp="1"/>
          </p:cNvSpPr>
          <p:nvPr>
            <p:ph type="sldNum" sz="quarter" idx="5"/>
          </p:nvPr>
        </p:nvSpPr>
        <p:spPr/>
        <p:txBody>
          <a:bodyPr/>
          <a:lstStyle/>
          <a:p>
            <a:fld id="{439A0CBC-A7C1-4AF2-AF51-76EB6B1B71E1}" type="slidenum">
              <a:rPr lang="en-US" smtClean="0"/>
              <a:t>70</a:t>
            </a:fld>
            <a:endParaRPr lang="en-US"/>
          </a:p>
        </p:txBody>
      </p:sp>
    </p:spTree>
    <p:extLst>
      <p:ext uri="{BB962C8B-B14F-4D97-AF65-F5344CB8AC3E}">
        <p14:creationId xmlns:p14="http://schemas.microsoft.com/office/powerpoint/2010/main" val="1806650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t>Global update is a powerful tool you can use to make changes to a list. Instead of using the index to search, change the left hand drop down to review file and find your file. This is where the initials at the beginning really helps.</a:t>
            </a:r>
          </a:p>
        </p:txBody>
      </p:sp>
      <p:sp>
        <p:nvSpPr>
          <p:cNvPr id="4" name="Slide Number Placeholder 3"/>
          <p:cNvSpPr>
            <a:spLocks noGrp="1"/>
          </p:cNvSpPr>
          <p:nvPr>
            <p:ph type="sldNum" sz="quarter" idx="5"/>
          </p:nvPr>
        </p:nvSpPr>
        <p:spPr/>
        <p:txBody>
          <a:bodyPr/>
          <a:lstStyle/>
          <a:p>
            <a:fld id="{439A0CBC-A7C1-4AF2-AF51-76EB6B1B71E1}" type="slidenum">
              <a:rPr lang="en-US" smtClean="0"/>
              <a:t>71</a:t>
            </a:fld>
            <a:endParaRPr lang="en-US"/>
          </a:p>
        </p:txBody>
      </p:sp>
    </p:spTree>
    <p:extLst>
      <p:ext uri="{BB962C8B-B14F-4D97-AF65-F5344CB8AC3E}">
        <p14:creationId xmlns:p14="http://schemas.microsoft.com/office/powerpoint/2010/main" val="1782869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t>Something to note, global update divides up your lists based on record type. So if you aren’t working with a bibliographic record or don’t see your list right off, you will need to change the record type or check more than one.</a:t>
            </a:r>
          </a:p>
        </p:txBody>
      </p:sp>
      <p:sp>
        <p:nvSpPr>
          <p:cNvPr id="4" name="Slide Number Placeholder 3"/>
          <p:cNvSpPr>
            <a:spLocks noGrp="1"/>
          </p:cNvSpPr>
          <p:nvPr>
            <p:ph type="sldNum" sz="quarter" idx="5"/>
          </p:nvPr>
        </p:nvSpPr>
        <p:spPr/>
        <p:txBody>
          <a:bodyPr/>
          <a:lstStyle/>
          <a:p>
            <a:fld id="{439A0CBC-A7C1-4AF2-AF51-76EB6B1B71E1}" type="slidenum">
              <a:rPr lang="en-US" smtClean="0"/>
              <a:t>72</a:t>
            </a:fld>
            <a:endParaRPr lang="en-US"/>
          </a:p>
        </p:txBody>
      </p:sp>
    </p:spTree>
    <p:extLst>
      <p:ext uri="{BB962C8B-B14F-4D97-AF65-F5344CB8AC3E}">
        <p14:creationId xmlns:p14="http://schemas.microsoft.com/office/powerpoint/2010/main" val="8930803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When you have the list information showing, you can toggle between most of the indexed fields in the record by right clicking the box that says location in this image. </a:t>
            </a:r>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73</a:t>
            </a:fld>
            <a:endParaRPr lang="en-US"/>
          </a:p>
        </p:txBody>
      </p:sp>
    </p:spTree>
    <p:extLst>
      <p:ext uri="{BB962C8B-B14F-4D97-AF65-F5344CB8AC3E}">
        <p14:creationId xmlns:p14="http://schemas.microsoft.com/office/powerpoint/2010/main" val="34173188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You get a small command window that pops up with fixed fields and variable length fields.</a:t>
            </a:r>
          </a:p>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You can change these to view different information in the records</a:t>
            </a:r>
            <a:endParaRPr lang="en-US" sz="1100" dirty="0">
              <a:effectLst/>
            </a:endParaRPr>
          </a:p>
        </p:txBody>
      </p:sp>
      <p:sp>
        <p:nvSpPr>
          <p:cNvPr id="4" name="Slide Number Placeholder 3"/>
          <p:cNvSpPr>
            <a:spLocks noGrp="1"/>
          </p:cNvSpPr>
          <p:nvPr>
            <p:ph type="sldNum" sz="quarter" idx="5"/>
          </p:nvPr>
        </p:nvSpPr>
        <p:spPr/>
        <p:txBody>
          <a:bodyPr/>
          <a:lstStyle/>
          <a:p>
            <a:fld id="{439A0CBC-A7C1-4AF2-AF51-76EB6B1B71E1}" type="slidenum">
              <a:rPr lang="en-US" smtClean="0"/>
              <a:t>74</a:t>
            </a:fld>
            <a:endParaRPr lang="en-US"/>
          </a:p>
        </p:txBody>
      </p:sp>
    </p:spTree>
    <p:extLst>
      <p:ext uri="{BB962C8B-B14F-4D97-AF65-F5344CB8AC3E}">
        <p14:creationId xmlns:p14="http://schemas.microsoft.com/office/powerpoint/2010/main" val="4073665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I’ve even used it to delete a specific location out of a list or remove suppressed records from a list. Just click the box next to the number and then click the trash can under the function drop down to remove it.</a:t>
            </a:r>
          </a:p>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If the trash can doesn’t show up at first, click search again. Make sure to check that it’s available before selecting items. I’ve selected a long list of entries to remove and then lost all of those checks when I have to click search again to get the remove button.</a:t>
            </a:r>
          </a:p>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Be sure to copy the list before removing things if you think you’ll want to add them back in at some point. Once you delete, you can’t add back without going back to Create lists and rerunning the search.</a:t>
            </a:r>
            <a:endParaRPr lang="en-US" sz="1100" dirty="0">
              <a:effectLst/>
            </a:endParaRPr>
          </a:p>
        </p:txBody>
      </p:sp>
      <p:sp>
        <p:nvSpPr>
          <p:cNvPr id="4" name="Slide Number Placeholder 3"/>
          <p:cNvSpPr>
            <a:spLocks noGrp="1"/>
          </p:cNvSpPr>
          <p:nvPr>
            <p:ph type="sldNum" sz="quarter" idx="5"/>
          </p:nvPr>
        </p:nvSpPr>
        <p:spPr/>
        <p:txBody>
          <a:bodyPr/>
          <a:lstStyle/>
          <a:p>
            <a:fld id="{439A0CBC-A7C1-4AF2-AF51-76EB6B1B71E1}" type="slidenum">
              <a:rPr lang="en-US" smtClean="0"/>
              <a:t>75</a:t>
            </a:fld>
            <a:endParaRPr lang="en-US"/>
          </a:p>
        </p:txBody>
      </p:sp>
    </p:spTree>
    <p:extLst>
      <p:ext uri="{BB962C8B-B14F-4D97-AF65-F5344CB8AC3E}">
        <p14:creationId xmlns:p14="http://schemas.microsoft.com/office/powerpoint/2010/main" val="25085530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Global update allows you to make batch changes to the records. You can see all of the various options here. A common one I use in record loading sometimes is the delete duplicate field data. This deletes things that may have loaded twice or were protected in the overlay but also in the file of records.</a:t>
            </a:r>
          </a:p>
        </p:txBody>
      </p:sp>
      <p:sp>
        <p:nvSpPr>
          <p:cNvPr id="4" name="Slide Number Placeholder 3"/>
          <p:cNvSpPr>
            <a:spLocks noGrp="1"/>
          </p:cNvSpPr>
          <p:nvPr>
            <p:ph type="sldNum" sz="quarter" idx="5"/>
          </p:nvPr>
        </p:nvSpPr>
        <p:spPr/>
        <p:txBody>
          <a:bodyPr/>
          <a:lstStyle/>
          <a:p>
            <a:fld id="{439A0CBC-A7C1-4AF2-AF51-76EB6B1B71E1}" type="slidenum">
              <a:rPr lang="en-US" smtClean="0"/>
              <a:t>76</a:t>
            </a:fld>
            <a:endParaRPr lang="en-US"/>
          </a:p>
        </p:txBody>
      </p:sp>
    </p:spTree>
    <p:extLst>
      <p:ext uri="{BB962C8B-B14F-4D97-AF65-F5344CB8AC3E}">
        <p14:creationId xmlns:p14="http://schemas.microsoft.com/office/powerpoint/2010/main" val="1756012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solidFill>
                  <a:srgbClr val="575358"/>
                </a:solidFill>
                <a:latin typeface="+mn-lt"/>
                <a:cs typeface="Arial" panose="020B0604020202020204" pitchFamily="34" charset="0"/>
              </a:rPr>
              <a:t>Delete records does just that; Deletes all of the records in a list</a:t>
            </a:r>
          </a:p>
          <a:p>
            <a:pPr marL="237127" indent="-237127">
              <a:lnSpc>
                <a:spcPct val="90000"/>
              </a:lnSpc>
              <a:spcBef>
                <a:spcPts val="1037"/>
              </a:spcBef>
            </a:pPr>
            <a:r>
              <a:rPr lang="en-US" sz="1400" dirty="0">
                <a:solidFill>
                  <a:srgbClr val="575358"/>
                </a:solidFill>
                <a:latin typeface="+mn-lt"/>
                <a:cs typeface="Arial" panose="020B0604020202020204" pitchFamily="34" charset="0"/>
              </a:rPr>
              <a:t>It’s not reversable, so only give permissions to delete to those who really need it.</a:t>
            </a:r>
          </a:p>
          <a:p>
            <a:pPr marL="237127" indent="-237127">
              <a:lnSpc>
                <a:spcPct val="90000"/>
              </a:lnSpc>
              <a:spcBef>
                <a:spcPts val="1037"/>
              </a:spcBef>
            </a:pPr>
            <a:r>
              <a:rPr lang="en-US" sz="1400" dirty="0">
                <a:solidFill>
                  <a:srgbClr val="575358"/>
                </a:solidFill>
                <a:effectLst/>
                <a:latin typeface="+mn-lt"/>
                <a:cs typeface="Arial" panose="020B0604020202020204" pitchFamily="34" charset="0"/>
              </a:rPr>
              <a:t>Also be sure to name your lists for deletion well so you don’t pick the wrong one. But there is a preview when you select Start before clicking the delete records button.</a:t>
            </a:r>
            <a:endParaRPr lang="en-US" sz="1400" dirty="0">
              <a:effectLst/>
              <a:latin typeface="+mn-lt"/>
            </a:endParaRPr>
          </a:p>
        </p:txBody>
      </p:sp>
      <p:sp>
        <p:nvSpPr>
          <p:cNvPr id="4" name="Slide Number Placeholder 3"/>
          <p:cNvSpPr>
            <a:spLocks noGrp="1"/>
          </p:cNvSpPr>
          <p:nvPr>
            <p:ph type="sldNum" sz="quarter" idx="5"/>
          </p:nvPr>
        </p:nvSpPr>
        <p:spPr/>
        <p:txBody>
          <a:bodyPr/>
          <a:lstStyle/>
          <a:p>
            <a:fld id="{439A0CBC-A7C1-4AF2-AF51-76EB6B1B71E1}" type="slidenum">
              <a:rPr lang="en-US" smtClean="0"/>
              <a:t>77</a:t>
            </a:fld>
            <a:endParaRPr lang="en-US"/>
          </a:p>
        </p:txBody>
      </p:sp>
    </p:spTree>
    <p:extLst>
      <p:ext uri="{BB962C8B-B14F-4D97-AF65-F5344CB8AC3E}">
        <p14:creationId xmlns:p14="http://schemas.microsoft.com/office/powerpoint/2010/main" val="28668027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127" indent="-237127">
              <a:lnSpc>
                <a:spcPct val="90000"/>
              </a:lnSpc>
              <a:spcBef>
                <a:spcPts val="1037"/>
              </a:spcBef>
            </a:pPr>
            <a:r>
              <a:rPr lang="en-US" sz="1400" dirty="0">
                <a:solidFill>
                  <a:srgbClr val="575358"/>
                </a:solidFill>
                <a:latin typeface="Arial" panose="020B0604020202020204" pitchFamily="34" charset="0"/>
                <a:cs typeface="Arial" panose="020B0604020202020204" pitchFamily="34" charset="0"/>
              </a:rPr>
              <a:t>Headings report allow you to export the report to a review file of bib, authority, item or patron records. I don’t use this often because it only has the newest item that triggered it showing up on the headings report and not the duplicated records or other affected records depending on what feature you are looking at.</a:t>
            </a:r>
          </a:p>
          <a:p>
            <a:pPr marL="237127" indent="-237127">
              <a:lnSpc>
                <a:spcPct val="90000"/>
              </a:lnSpc>
              <a:spcBef>
                <a:spcPts val="1037"/>
              </a:spcBef>
            </a:pPr>
            <a:r>
              <a:rPr lang="en-US" sz="1100" dirty="0"/>
              <a:t>Select what format of record you want, </a:t>
            </a:r>
          </a:p>
        </p:txBody>
      </p:sp>
      <p:sp>
        <p:nvSpPr>
          <p:cNvPr id="4" name="Slide Number Placeholder 3"/>
          <p:cNvSpPr>
            <a:spLocks noGrp="1"/>
          </p:cNvSpPr>
          <p:nvPr>
            <p:ph type="sldNum" sz="quarter" idx="5"/>
          </p:nvPr>
        </p:nvSpPr>
        <p:spPr/>
        <p:txBody>
          <a:bodyPr/>
          <a:lstStyle/>
          <a:p>
            <a:fld id="{439A0CBC-A7C1-4AF2-AF51-76EB6B1B71E1}" type="slidenum">
              <a:rPr lang="en-US" smtClean="0"/>
              <a:t>78</a:t>
            </a:fld>
            <a:endParaRPr lang="en-US"/>
          </a:p>
        </p:txBody>
      </p:sp>
    </p:spTree>
    <p:extLst>
      <p:ext uri="{BB962C8B-B14F-4D97-AF65-F5344CB8AC3E}">
        <p14:creationId xmlns:p14="http://schemas.microsoft.com/office/powerpoint/2010/main" val="1701465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select a review file large enough for all of the entries.</a:t>
            </a:r>
          </a:p>
        </p:txBody>
      </p:sp>
      <p:sp>
        <p:nvSpPr>
          <p:cNvPr id="4" name="Slide Number Placeholder 3"/>
          <p:cNvSpPr>
            <a:spLocks noGrp="1"/>
          </p:cNvSpPr>
          <p:nvPr>
            <p:ph type="sldNum" sz="quarter" idx="5"/>
          </p:nvPr>
        </p:nvSpPr>
        <p:spPr/>
        <p:txBody>
          <a:bodyPr/>
          <a:lstStyle/>
          <a:p>
            <a:fld id="{439A0CBC-A7C1-4AF2-AF51-76EB6B1B71E1}" type="slidenum">
              <a:rPr lang="en-US" smtClean="0"/>
              <a:t>79</a:t>
            </a:fld>
            <a:endParaRPr lang="en-US"/>
          </a:p>
        </p:txBody>
      </p:sp>
    </p:spTree>
    <p:extLst>
      <p:ext uri="{BB962C8B-B14F-4D97-AF65-F5344CB8AC3E}">
        <p14:creationId xmlns:p14="http://schemas.microsoft.com/office/powerpoint/2010/main" val="2893843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 allows you to add more records to the end of an existing query using a new query or an existing review file.</a:t>
            </a:r>
          </a:p>
        </p:txBody>
      </p:sp>
      <p:sp>
        <p:nvSpPr>
          <p:cNvPr id="4" name="Slide Number Placeholder 3"/>
          <p:cNvSpPr>
            <a:spLocks noGrp="1"/>
          </p:cNvSpPr>
          <p:nvPr>
            <p:ph type="sldNum" sz="quarter" idx="5"/>
          </p:nvPr>
        </p:nvSpPr>
        <p:spPr/>
        <p:txBody>
          <a:bodyPr/>
          <a:lstStyle/>
          <a:p>
            <a:fld id="{439A0CBC-A7C1-4AF2-AF51-76EB6B1B71E1}" type="slidenum">
              <a:rPr lang="en-US" smtClean="0"/>
              <a:t>8</a:t>
            </a:fld>
            <a:endParaRPr lang="en-US"/>
          </a:p>
        </p:txBody>
      </p:sp>
    </p:spTree>
    <p:extLst>
      <p:ext uri="{BB962C8B-B14F-4D97-AF65-F5344CB8AC3E}">
        <p14:creationId xmlns:p14="http://schemas.microsoft.com/office/powerpoint/2010/main" val="36406357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Then you get the headings report in a list. If I didn’t want to check all of these blind references to see if maybe it was a false positive, I could take this list straight to delete records and remove all of the blind references.</a:t>
            </a:r>
          </a:p>
        </p:txBody>
      </p:sp>
      <p:sp>
        <p:nvSpPr>
          <p:cNvPr id="4" name="Slide Number Placeholder 3"/>
          <p:cNvSpPr>
            <a:spLocks noGrp="1"/>
          </p:cNvSpPr>
          <p:nvPr>
            <p:ph type="sldNum" sz="quarter" idx="5"/>
          </p:nvPr>
        </p:nvSpPr>
        <p:spPr/>
        <p:txBody>
          <a:bodyPr/>
          <a:lstStyle/>
          <a:p>
            <a:fld id="{439A0CBC-A7C1-4AF2-AF51-76EB6B1B71E1}" type="slidenum">
              <a:rPr lang="en-US" smtClean="0"/>
              <a:t>80</a:t>
            </a:fld>
            <a:endParaRPr lang="en-US"/>
          </a:p>
        </p:txBody>
      </p:sp>
    </p:spTree>
    <p:extLst>
      <p:ext uri="{BB962C8B-B14F-4D97-AF65-F5344CB8AC3E}">
        <p14:creationId xmlns:p14="http://schemas.microsoft.com/office/powerpoint/2010/main" val="16962181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And now for some use cases inside of create lists, like I mentioned in my objectives.</a:t>
            </a:r>
          </a:p>
        </p:txBody>
      </p:sp>
      <p:sp>
        <p:nvSpPr>
          <p:cNvPr id="4" name="Slide Number Placeholder 3"/>
          <p:cNvSpPr>
            <a:spLocks noGrp="1"/>
          </p:cNvSpPr>
          <p:nvPr>
            <p:ph type="sldNum" sz="quarter" idx="5"/>
          </p:nvPr>
        </p:nvSpPr>
        <p:spPr/>
        <p:txBody>
          <a:bodyPr/>
          <a:lstStyle/>
          <a:p>
            <a:fld id="{439A0CBC-A7C1-4AF2-AF51-76EB6B1B71E1}" type="slidenum">
              <a:rPr lang="en-US" smtClean="0"/>
              <a:t>81</a:t>
            </a:fld>
            <a:endParaRPr lang="en-US"/>
          </a:p>
        </p:txBody>
      </p:sp>
    </p:spTree>
    <p:extLst>
      <p:ext uri="{BB962C8B-B14F-4D97-AF65-F5344CB8AC3E}">
        <p14:creationId xmlns:p14="http://schemas.microsoft.com/office/powerpoint/2010/main" val="8216590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want to find all missing, lost and paid, or claims returned items without a specific bib location. Here is the query I’d use.</a:t>
            </a:r>
          </a:p>
        </p:txBody>
      </p:sp>
      <p:sp>
        <p:nvSpPr>
          <p:cNvPr id="4" name="Slide Number Placeholder 3"/>
          <p:cNvSpPr>
            <a:spLocks noGrp="1"/>
          </p:cNvSpPr>
          <p:nvPr>
            <p:ph type="sldNum" sz="quarter" idx="5"/>
          </p:nvPr>
        </p:nvSpPr>
        <p:spPr/>
        <p:txBody>
          <a:bodyPr/>
          <a:lstStyle/>
          <a:p>
            <a:fld id="{439A0CBC-A7C1-4AF2-AF51-76EB6B1B71E1}" type="slidenum">
              <a:rPr lang="en-US" smtClean="0"/>
              <a:t>82</a:t>
            </a:fld>
            <a:endParaRPr lang="en-US"/>
          </a:p>
        </p:txBody>
      </p:sp>
    </p:spTree>
    <p:extLst>
      <p:ext uri="{BB962C8B-B14F-4D97-AF65-F5344CB8AC3E}">
        <p14:creationId xmlns:p14="http://schemas.microsoft.com/office/powerpoint/2010/main" val="42530426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 group of the item statuses that refer to missing, lost and paid, or claims returned codes</a:t>
            </a:r>
          </a:p>
        </p:txBody>
      </p:sp>
      <p:sp>
        <p:nvSpPr>
          <p:cNvPr id="4" name="Slide Number Placeholder 3"/>
          <p:cNvSpPr>
            <a:spLocks noGrp="1"/>
          </p:cNvSpPr>
          <p:nvPr>
            <p:ph type="sldNum" sz="quarter" idx="5"/>
          </p:nvPr>
        </p:nvSpPr>
        <p:spPr/>
        <p:txBody>
          <a:bodyPr/>
          <a:lstStyle/>
          <a:p>
            <a:fld id="{439A0CBC-A7C1-4AF2-AF51-76EB6B1B71E1}" type="slidenum">
              <a:rPr lang="en-US" smtClean="0"/>
              <a:t>83</a:t>
            </a:fld>
            <a:endParaRPr lang="en-US"/>
          </a:p>
        </p:txBody>
      </p:sp>
    </p:spTree>
    <p:extLst>
      <p:ext uri="{BB962C8B-B14F-4D97-AF65-F5344CB8AC3E}">
        <p14:creationId xmlns:p14="http://schemas.microsoft.com/office/powerpoint/2010/main" val="27734770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These are the specific bib locations we want to exclude from our search</a:t>
            </a:r>
          </a:p>
        </p:txBody>
      </p:sp>
      <p:sp>
        <p:nvSpPr>
          <p:cNvPr id="4" name="Slide Number Placeholder 3"/>
          <p:cNvSpPr>
            <a:spLocks noGrp="1"/>
          </p:cNvSpPr>
          <p:nvPr>
            <p:ph type="sldNum" sz="quarter" idx="5"/>
          </p:nvPr>
        </p:nvSpPr>
        <p:spPr/>
        <p:txBody>
          <a:bodyPr/>
          <a:lstStyle/>
          <a:p>
            <a:fld id="{439A0CBC-A7C1-4AF2-AF51-76EB6B1B71E1}" type="slidenum">
              <a:rPr lang="en-US" smtClean="0"/>
              <a:t>84</a:t>
            </a:fld>
            <a:endParaRPr lang="en-US"/>
          </a:p>
        </p:txBody>
      </p:sp>
    </p:spTree>
    <p:extLst>
      <p:ext uri="{BB962C8B-B14F-4D97-AF65-F5344CB8AC3E}">
        <p14:creationId xmlns:p14="http://schemas.microsoft.com/office/powerpoint/2010/main" val="17087574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i="0" dirty="0">
                <a:solidFill>
                  <a:srgbClr val="666666"/>
                </a:solidFill>
                <a:effectLst/>
                <a:latin typeface="+mn-lt"/>
              </a:rPr>
              <a:t>When you are mixing “and” and “or” searches on more than 2 lines it’s necessary to group search lines in order to get the desired results.</a:t>
            </a:r>
          </a:p>
          <a:p>
            <a:r>
              <a:rPr lang="en-US" sz="1400" b="0" i="0" dirty="0">
                <a:solidFill>
                  <a:srgbClr val="666666"/>
                </a:solidFill>
                <a:effectLst/>
                <a:latin typeface="+mn-lt"/>
              </a:rPr>
              <a:t>In order to have the “and” lines apply to both the status codes and location codes, you must group the “or” lines together by highlighting all of them and clicking Group. </a:t>
            </a:r>
          </a:p>
          <a:p>
            <a:r>
              <a:rPr lang="en-US" sz="1400" b="0" i="0" dirty="0">
                <a:solidFill>
                  <a:srgbClr val="666666"/>
                </a:solidFill>
                <a:effectLst/>
                <a:latin typeface="+mn-lt"/>
              </a:rPr>
              <a:t>If a search strategy does not get you the results you wanted, check that your “ands” and “</a:t>
            </a:r>
            <a:r>
              <a:rPr lang="en-US" sz="1400" b="0" i="0" dirty="0" err="1">
                <a:solidFill>
                  <a:srgbClr val="666666"/>
                </a:solidFill>
                <a:effectLst/>
                <a:latin typeface="+mn-lt"/>
              </a:rPr>
              <a:t>ors</a:t>
            </a:r>
            <a:r>
              <a:rPr lang="en-US" sz="1400" b="0" i="0" dirty="0">
                <a:solidFill>
                  <a:srgbClr val="666666"/>
                </a:solidFill>
                <a:effectLst/>
                <a:latin typeface="+mn-lt"/>
              </a:rPr>
              <a:t>” are properly combined.</a:t>
            </a:r>
            <a:r>
              <a:rPr lang="en-US" sz="1400" b="0" i="0" baseline="30000" dirty="0">
                <a:solidFill>
                  <a:srgbClr val="666666"/>
                </a:solidFill>
                <a:effectLst/>
                <a:latin typeface="+mn-lt"/>
              </a:rPr>
              <a:t>1</a:t>
            </a:r>
            <a:endParaRPr lang="en-US" sz="1400" baseline="30000" dirty="0">
              <a:latin typeface="+mn-lt"/>
            </a:endParaRPr>
          </a:p>
        </p:txBody>
      </p:sp>
      <p:sp>
        <p:nvSpPr>
          <p:cNvPr id="4" name="Slide Number Placeholder 3"/>
          <p:cNvSpPr>
            <a:spLocks noGrp="1"/>
          </p:cNvSpPr>
          <p:nvPr>
            <p:ph type="sldNum" sz="quarter" idx="5"/>
          </p:nvPr>
        </p:nvSpPr>
        <p:spPr/>
        <p:txBody>
          <a:bodyPr/>
          <a:lstStyle/>
          <a:p>
            <a:fld id="{439A0CBC-A7C1-4AF2-AF51-76EB6B1B71E1}" type="slidenum">
              <a:rPr lang="en-US" smtClean="0"/>
              <a:t>85</a:t>
            </a:fld>
            <a:endParaRPr lang="en-US"/>
          </a:p>
        </p:txBody>
      </p:sp>
    </p:spTree>
    <p:extLst>
      <p:ext uri="{BB962C8B-B14F-4D97-AF65-F5344CB8AC3E}">
        <p14:creationId xmlns:p14="http://schemas.microsoft.com/office/powerpoint/2010/main" val="4065114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 use both item and bibliographic record types in the search terms. You could even add in other record types if those are attached to the bib records.</a:t>
            </a:r>
          </a:p>
        </p:txBody>
      </p:sp>
      <p:sp>
        <p:nvSpPr>
          <p:cNvPr id="4" name="Slide Number Placeholder 3"/>
          <p:cNvSpPr>
            <a:spLocks noGrp="1"/>
          </p:cNvSpPr>
          <p:nvPr>
            <p:ph type="sldNum" sz="quarter" idx="5"/>
          </p:nvPr>
        </p:nvSpPr>
        <p:spPr/>
        <p:txBody>
          <a:bodyPr/>
          <a:lstStyle/>
          <a:p>
            <a:fld id="{439A0CBC-A7C1-4AF2-AF51-76EB6B1B71E1}" type="slidenum">
              <a:rPr lang="en-US" smtClean="0"/>
              <a:t>86</a:t>
            </a:fld>
            <a:endParaRPr lang="en-US"/>
          </a:p>
        </p:txBody>
      </p:sp>
    </p:spTree>
    <p:extLst>
      <p:ext uri="{BB962C8B-B14F-4D97-AF65-F5344CB8AC3E}">
        <p14:creationId xmlns:p14="http://schemas.microsoft.com/office/powerpoint/2010/main" val="7576822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Next use case:</a:t>
            </a:r>
          </a:p>
          <a:p>
            <a:r>
              <a:rPr lang="en-US" sz="1400" dirty="0"/>
              <a:t>The vendor sent a file of MARC records to be deleted; how do I delete these records in Sierra? For this we will use import records.</a:t>
            </a:r>
          </a:p>
        </p:txBody>
      </p:sp>
      <p:sp>
        <p:nvSpPr>
          <p:cNvPr id="4" name="Slide Number Placeholder 3"/>
          <p:cNvSpPr>
            <a:spLocks noGrp="1"/>
          </p:cNvSpPr>
          <p:nvPr>
            <p:ph type="sldNum" sz="quarter" idx="5"/>
          </p:nvPr>
        </p:nvSpPr>
        <p:spPr/>
        <p:txBody>
          <a:bodyPr/>
          <a:lstStyle/>
          <a:p>
            <a:fld id="{439A0CBC-A7C1-4AF2-AF51-76EB6B1B71E1}" type="slidenum">
              <a:rPr lang="en-US" smtClean="0"/>
              <a:t>87</a:t>
            </a:fld>
            <a:endParaRPr lang="en-US"/>
          </a:p>
        </p:txBody>
      </p:sp>
    </p:spTree>
    <p:extLst>
      <p:ext uri="{BB962C8B-B14F-4D97-AF65-F5344CB8AC3E}">
        <p14:creationId xmlns:p14="http://schemas.microsoft.com/office/powerpoint/2010/main" val="10756995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 use </a:t>
            </a:r>
            <a:r>
              <a:rPr lang="en-US" sz="1400" dirty="0" err="1"/>
              <a:t>marcedit</a:t>
            </a:r>
            <a:r>
              <a:rPr lang="en-US" sz="1400" dirty="0"/>
              <a:t> to isolate the </a:t>
            </a:r>
            <a:r>
              <a:rPr lang="en-US" sz="1400" dirty="0" err="1"/>
              <a:t>matchpoint</a:t>
            </a:r>
            <a:r>
              <a:rPr lang="en-US" sz="1400" dirty="0"/>
              <a:t> I want to use. In this case, I know the 001 field is my best option. If you have record numbers or an </a:t>
            </a:r>
            <a:r>
              <a:rPr lang="en-US" sz="1400" dirty="0" err="1"/>
              <a:t>oclc</a:t>
            </a:r>
            <a:r>
              <a:rPr lang="en-US" sz="1400" dirty="0"/>
              <a:t> number, that might be useful too.</a:t>
            </a:r>
          </a:p>
          <a:p>
            <a:endParaRPr lang="en-US" sz="1400" dirty="0"/>
          </a:p>
          <a:p>
            <a:r>
              <a:rPr lang="en-US" sz="1400" dirty="0"/>
              <a:t>I use excel to clean up the data so just the information I need to search with is in the first column. Save this file.</a:t>
            </a:r>
          </a:p>
        </p:txBody>
      </p:sp>
      <p:sp>
        <p:nvSpPr>
          <p:cNvPr id="4" name="Slide Number Placeholder 3"/>
          <p:cNvSpPr>
            <a:spLocks noGrp="1"/>
          </p:cNvSpPr>
          <p:nvPr>
            <p:ph type="sldNum" sz="quarter" idx="5"/>
          </p:nvPr>
        </p:nvSpPr>
        <p:spPr/>
        <p:txBody>
          <a:bodyPr/>
          <a:lstStyle/>
          <a:p>
            <a:fld id="{439A0CBC-A7C1-4AF2-AF51-76EB6B1B71E1}" type="slidenum">
              <a:rPr lang="en-US" smtClean="0"/>
              <a:t>88</a:t>
            </a:fld>
            <a:endParaRPr lang="en-US"/>
          </a:p>
        </p:txBody>
      </p:sp>
    </p:spTree>
    <p:extLst>
      <p:ext uri="{BB962C8B-B14F-4D97-AF65-F5344CB8AC3E}">
        <p14:creationId xmlns:p14="http://schemas.microsoft.com/office/powerpoint/2010/main" val="30568536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Open import records and then set the identifier to index control number (that’s where we index the 001 field).</a:t>
            </a:r>
          </a:p>
        </p:txBody>
      </p:sp>
      <p:sp>
        <p:nvSpPr>
          <p:cNvPr id="4" name="Slide Number Placeholder 3"/>
          <p:cNvSpPr>
            <a:spLocks noGrp="1"/>
          </p:cNvSpPr>
          <p:nvPr>
            <p:ph type="sldNum" sz="quarter" idx="5"/>
          </p:nvPr>
        </p:nvSpPr>
        <p:spPr/>
        <p:txBody>
          <a:bodyPr/>
          <a:lstStyle/>
          <a:p>
            <a:fld id="{439A0CBC-A7C1-4AF2-AF51-76EB6B1B71E1}" type="slidenum">
              <a:rPr lang="en-US" smtClean="0"/>
              <a:t>89</a:t>
            </a:fld>
            <a:endParaRPr lang="en-US"/>
          </a:p>
        </p:txBody>
      </p:sp>
    </p:spTree>
    <p:extLst>
      <p:ext uri="{BB962C8B-B14F-4D97-AF65-F5344CB8AC3E}">
        <p14:creationId xmlns:p14="http://schemas.microsoft.com/office/powerpoint/2010/main" val="418781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Sometimes a search finds more than one match in a record and lists the record twice. Dedupe removes the extra copies of a record to give a more accurate count of how many records are affected.</a:t>
            </a:r>
          </a:p>
        </p:txBody>
      </p:sp>
      <p:sp>
        <p:nvSpPr>
          <p:cNvPr id="4" name="Slide Number Placeholder 3"/>
          <p:cNvSpPr>
            <a:spLocks noGrp="1"/>
          </p:cNvSpPr>
          <p:nvPr>
            <p:ph type="sldNum" sz="quarter" idx="5"/>
          </p:nvPr>
        </p:nvSpPr>
        <p:spPr/>
        <p:txBody>
          <a:bodyPr/>
          <a:lstStyle/>
          <a:p>
            <a:fld id="{439A0CBC-A7C1-4AF2-AF51-76EB6B1B71E1}" type="slidenum">
              <a:rPr lang="en-US" smtClean="0"/>
              <a:t>9</a:t>
            </a:fld>
            <a:endParaRPr lang="en-US"/>
          </a:p>
        </p:txBody>
      </p:sp>
    </p:spTree>
    <p:extLst>
      <p:ext uri="{BB962C8B-B14F-4D97-AF65-F5344CB8AC3E}">
        <p14:creationId xmlns:p14="http://schemas.microsoft.com/office/powerpoint/2010/main" val="39131628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Navigate to your file you just created and click load</a:t>
            </a:r>
          </a:p>
        </p:txBody>
      </p:sp>
      <p:sp>
        <p:nvSpPr>
          <p:cNvPr id="4" name="Slide Number Placeholder 3"/>
          <p:cNvSpPr>
            <a:spLocks noGrp="1"/>
          </p:cNvSpPr>
          <p:nvPr>
            <p:ph type="sldNum" sz="quarter" idx="5"/>
          </p:nvPr>
        </p:nvSpPr>
        <p:spPr/>
        <p:txBody>
          <a:bodyPr/>
          <a:lstStyle/>
          <a:p>
            <a:fld id="{439A0CBC-A7C1-4AF2-AF51-76EB6B1B71E1}" type="slidenum">
              <a:rPr lang="en-US" smtClean="0"/>
              <a:t>90</a:t>
            </a:fld>
            <a:endParaRPr lang="en-US"/>
          </a:p>
        </p:txBody>
      </p:sp>
    </p:spTree>
    <p:extLst>
      <p:ext uri="{BB962C8B-B14F-4D97-AF65-F5344CB8AC3E}">
        <p14:creationId xmlns:p14="http://schemas.microsoft.com/office/powerpoint/2010/main" val="3570200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Sierra will provide a processing window.</a:t>
            </a:r>
          </a:p>
        </p:txBody>
      </p:sp>
      <p:sp>
        <p:nvSpPr>
          <p:cNvPr id="4" name="Slide Number Placeholder 3"/>
          <p:cNvSpPr>
            <a:spLocks noGrp="1"/>
          </p:cNvSpPr>
          <p:nvPr>
            <p:ph type="sldNum" sz="quarter" idx="5"/>
          </p:nvPr>
        </p:nvSpPr>
        <p:spPr/>
        <p:txBody>
          <a:bodyPr/>
          <a:lstStyle/>
          <a:p>
            <a:fld id="{439A0CBC-A7C1-4AF2-AF51-76EB6B1B71E1}" type="slidenum">
              <a:rPr lang="en-US" smtClean="0"/>
              <a:t>91</a:t>
            </a:fld>
            <a:endParaRPr lang="en-US"/>
          </a:p>
        </p:txBody>
      </p:sp>
    </p:spTree>
    <p:extLst>
      <p:ext uri="{BB962C8B-B14F-4D97-AF65-F5344CB8AC3E}">
        <p14:creationId xmlns:p14="http://schemas.microsoft.com/office/powerpoint/2010/main" val="33720817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it has records that don’t match, you have the option to save that to a file. This helps you figure out what didn’t match and allows you to go back and try it again later.</a:t>
            </a:r>
          </a:p>
        </p:txBody>
      </p:sp>
      <p:sp>
        <p:nvSpPr>
          <p:cNvPr id="4" name="Slide Number Placeholder 3"/>
          <p:cNvSpPr>
            <a:spLocks noGrp="1"/>
          </p:cNvSpPr>
          <p:nvPr>
            <p:ph type="sldNum" sz="quarter" idx="5"/>
          </p:nvPr>
        </p:nvSpPr>
        <p:spPr/>
        <p:txBody>
          <a:bodyPr/>
          <a:lstStyle/>
          <a:p>
            <a:fld id="{439A0CBC-A7C1-4AF2-AF51-76EB6B1B71E1}" type="slidenum">
              <a:rPr lang="en-US" smtClean="0"/>
              <a:t>92</a:t>
            </a:fld>
            <a:endParaRPr lang="en-US"/>
          </a:p>
        </p:txBody>
      </p:sp>
    </p:spTree>
    <p:extLst>
      <p:ext uri="{BB962C8B-B14F-4D97-AF65-F5344CB8AC3E}">
        <p14:creationId xmlns:p14="http://schemas.microsoft.com/office/powerpoint/2010/main" val="6765232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are the bib record numbers for those records that matched the control fields</a:t>
            </a:r>
          </a:p>
        </p:txBody>
      </p:sp>
      <p:sp>
        <p:nvSpPr>
          <p:cNvPr id="4" name="Slide Number Placeholder 3"/>
          <p:cNvSpPr>
            <a:spLocks noGrp="1"/>
          </p:cNvSpPr>
          <p:nvPr>
            <p:ph type="sldNum" sz="quarter" idx="5"/>
          </p:nvPr>
        </p:nvSpPr>
        <p:spPr/>
        <p:txBody>
          <a:bodyPr/>
          <a:lstStyle/>
          <a:p>
            <a:fld id="{439A0CBC-A7C1-4AF2-AF51-76EB6B1B71E1}" type="slidenum">
              <a:rPr lang="en-US" smtClean="0"/>
              <a:t>93</a:t>
            </a:fld>
            <a:endParaRPr lang="en-US"/>
          </a:p>
        </p:txBody>
      </p:sp>
    </p:spTree>
    <p:extLst>
      <p:ext uri="{BB962C8B-B14F-4D97-AF65-F5344CB8AC3E}">
        <p14:creationId xmlns:p14="http://schemas.microsoft.com/office/powerpoint/2010/main" val="19876075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that I have a list of records, I can use global update to batch update a fixed field to suppress/withdraw records. I can run a list to find all item records attached to these bib records. I can use the delete records function to delete the list. There are a lot of options moving forward, it depends on your goal.</a:t>
            </a:r>
          </a:p>
        </p:txBody>
      </p:sp>
      <p:sp>
        <p:nvSpPr>
          <p:cNvPr id="4" name="Slide Number Placeholder 3"/>
          <p:cNvSpPr>
            <a:spLocks noGrp="1"/>
          </p:cNvSpPr>
          <p:nvPr>
            <p:ph type="sldNum" sz="quarter" idx="5"/>
          </p:nvPr>
        </p:nvSpPr>
        <p:spPr/>
        <p:txBody>
          <a:bodyPr/>
          <a:lstStyle/>
          <a:p>
            <a:fld id="{439A0CBC-A7C1-4AF2-AF51-76EB6B1B71E1}" type="slidenum">
              <a:rPr lang="en-US" smtClean="0"/>
              <a:t>94</a:t>
            </a:fld>
            <a:endParaRPr lang="en-US"/>
          </a:p>
        </p:txBody>
      </p:sp>
    </p:spTree>
    <p:extLst>
      <p:ext uri="{BB962C8B-B14F-4D97-AF65-F5344CB8AC3E}">
        <p14:creationId xmlns:p14="http://schemas.microsoft.com/office/powerpoint/2010/main" val="5984373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My SQL query returned a list of bib record numbers to clean up; what next? Click the download button</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95</a:t>
            </a:fld>
            <a:endParaRPr lang="en-US"/>
          </a:p>
        </p:txBody>
      </p:sp>
    </p:spTree>
    <p:extLst>
      <p:ext uri="{BB962C8B-B14F-4D97-AF65-F5344CB8AC3E}">
        <p14:creationId xmlns:p14="http://schemas.microsoft.com/office/powerpoint/2010/main" val="430221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Save the list as a csv file</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96</a:t>
            </a:fld>
            <a:endParaRPr lang="en-US"/>
          </a:p>
        </p:txBody>
      </p:sp>
    </p:spTree>
    <p:extLst>
      <p:ext uri="{BB962C8B-B14F-4D97-AF65-F5344CB8AC3E}">
        <p14:creationId xmlns:p14="http://schemas.microsoft.com/office/powerpoint/2010/main" val="18914153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If not done already, format list of bib records in Excel so that only the bib record number is in the first column</a:t>
            </a:r>
          </a:p>
        </p:txBody>
      </p:sp>
      <p:sp>
        <p:nvSpPr>
          <p:cNvPr id="4" name="Slide Number Placeholder 3"/>
          <p:cNvSpPr>
            <a:spLocks noGrp="1"/>
          </p:cNvSpPr>
          <p:nvPr>
            <p:ph type="sldNum" sz="quarter" idx="5"/>
          </p:nvPr>
        </p:nvSpPr>
        <p:spPr/>
        <p:txBody>
          <a:bodyPr/>
          <a:lstStyle/>
          <a:p>
            <a:fld id="{439A0CBC-A7C1-4AF2-AF51-76EB6B1B71E1}" type="slidenum">
              <a:rPr lang="en-US" smtClean="0"/>
              <a:t>97</a:t>
            </a:fld>
            <a:endParaRPr lang="en-US"/>
          </a:p>
        </p:txBody>
      </p:sp>
    </p:spTree>
    <p:extLst>
      <p:ext uri="{BB962C8B-B14F-4D97-AF65-F5344CB8AC3E}">
        <p14:creationId xmlns:p14="http://schemas.microsoft.com/office/powerpoint/2010/main" val="17022404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Click Import Bib records</a:t>
            </a:r>
          </a:p>
          <a:p>
            <a:r>
              <a:rPr lang="en-US" sz="1400" dirty="0"/>
              <a:t>Enter a File Name</a:t>
            </a:r>
          </a:p>
          <a:p>
            <a:r>
              <a:rPr lang="en-US" sz="1400" dirty="0"/>
              <a:t>Select Barcode, Record Number, or Index (plus what index to use)</a:t>
            </a:r>
          </a:p>
          <a:p>
            <a:r>
              <a:rPr lang="en-US" sz="1400" dirty="0"/>
              <a:t>Select Store Record Type</a:t>
            </a:r>
          </a:p>
          <a:p>
            <a:r>
              <a:rPr lang="en-US" sz="1400" dirty="0"/>
              <a:t>Click Choose File</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98</a:t>
            </a:fld>
            <a:endParaRPr lang="en-US"/>
          </a:p>
        </p:txBody>
      </p:sp>
    </p:spTree>
    <p:extLst>
      <p:ext uri="{BB962C8B-B14F-4D97-AF65-F5344CB8AC3E}">
        <p14:creationId xmlns:p14="http://schemas.microsoft.com/office/powerpoint/2010/main" val="37327979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Navigate to your file and load it</a:t>
            </a:r>
          </a:p>
          <a:p>
            <a:endParaRPr lang="en-US" sz="1400" dirty="0"/>
          </a:p>
        </p:txBody>
      </p:sp>
      <p:sp>
        <p:nvSpPr>
          <p:cNvPr id="4" name="Slide Number Placeholder 3"/>
          <p:cNvSpPr>
            <a:spLocks noGrp="1"/>
          </p:cNvSpPr>
          <p:nvPr>
            <p:ph type="sldNum" sz="quarter" idx="5"/>
          </p:nvPr>
        </p:nvSpPr>
        <p:spPr/>
        <p:txBody>
          <a:bodyPr/>
          <a:lstStyle/>
          <a:p>
            <a:fld id="{439A0CBC-A7C1-4AF2-AF51-76EB6B1B71E1}" type="slidenum">
              <a:rPr lang="en-US" smtClean="0"/>
              <a:t>99</a:t>
            </a:fld>
            <a:endParaRPr lang="en-US"/>
          </a:p>
        </p:txBody>
      </p:sp>
    </p:spTree>
    <p:extLst>
      <p:ext uri="{BB962C8B-B14F-4D97-AF65-F5344CB8AC3E}">
        <p14:creationId xmlns:p14="http://schemas.microsoft.com/office/powerpoint/2010/main" val="20306884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ith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EFCE3-D531-DD4F-9287-FB4F1064481A}"/>
              </a:ext>
            </a:extLst>
          </p:cNvPr>
          <p:cNvSpPr/>
          <p:nvPr userDrawn="1"/>
        </p:nvSpPr>
        <p:spPr>
          <a:xfrm>
            <a:off x="-1" y="2796513"/>
            <a:ext cx="12192002" cy="3395316"/>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3107531"/>
            <a:ext cx="6932393" cy="750087"/>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3942283"/>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5068970"/>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dirty="0">
                <a:solidFill>
                  <a:schemeClr val="bg1"/>
                </a:solidFill>
              </a:rPr>
              <a:t>#IUG2021</a:t>
            </a:r>
            <a:endParaRPr lang="en-US" sz="1600" baseline="30000" dirty="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5" name="Picture 4" descr="Logo&#10;&#10;Description automatically generated">
            <a:extLst>
              <a:ext uri="{FF2B5EF4-FFF2-40B4-BE49-F238E27FC236}">
                <a16:creationId xmlns:a16="http://schemas.microsoft.com/office/drawing/2014/main" id="{AD942952-1C2A-788A-1870-EB9C680A3F0C}"/>
              </a:ext>
            </a:extLst>
          </p:cNvPr>
          <p:cNvPicPr>
            <a:picLocks noChangeAspect="1"/>
          </p:cNvPicPr>
          <p:nvPr userDrawn="1"/>
        </p:nvPicPr>
        <p:blipFill>
          <a:blip r:embed="rId3"/>
          <a:stretch>
            <a:fillRect/>
          </a:stretch>
        </p:blipFill>
        <p:spPr>
          <a:xfrm>
            <a:off x="4693920" y="91440"/>
            <a:ext cx="2794000" cy="2794000"/>
          </a:xfrm>
          <a:prstGeom prst="rect">
            <a:avLst/>
          </a:prstGeom>
        </p:spPr>
      </p:pic>
    </p:spTree>
    <p:extLst>
      <p:ext uri="{BB962C8B-B14F-4D97-AF65-F5344CB8AC3E}">
        <p14:creationId xmlns:p14="http://schemas.microsoft.com/office/powerpoint/2010/main" val="1545539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334B-5E56-854F-B6EE-33A6BE3828FC}"/>
              </a:ext>
            </a:extLst>
          </p:cNvPr>
          <p:cNvSpPr/>
          <p:nvPr userDrawn="1"/>
        </p:nvSpPr>
        <p:spPr>
          <a:xfrm>
            <a:off x="182880" y="6360160"/>
            <a:ext cx="157480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a:gsLst>
            <a:gs pos="0">
              <a:srgbClr val="AFDECC"/>
            </a:gs>
            <a:gs pos="100000">
              <a:srgbClr val="575358"/>
            </a:gs>
            <a:gs pos="58000">
              <a:srgbClr val="237948"/>
            </a:gs>
          </a:gsLst>
          <a:lin ang="135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E1742-5199-305E-01F0-98ADFD2292D2}"/>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dirty="0"/>
              <a:t>Click to add section title</a:t>
            </a:r>
          </a:p>
        </p:txBody>
      </p:sp>
      <p:pic>
        <p:nvPicPr>
          <p:cNvPr id="4" name="Picture 3" descr="A picture containing text, plate, tableware, dishware&#10;&#10;Description automatically generated">
            <a:extLst>
              <a:ext uri="{FF2B5EF4-FFF2-40B4-BE49-F238E27FC236}">
                <a16:creationId xmlns:a16="http://schemas.microsoft.com/office/drawing/2014/main" id="{91B2F55D-A3B8-D289-9F07-BE0B2434098E}"/>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28163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61FE68-CA8A-7644-B1D1-10628DC7BC61}"/>
              </a:ext>
            </a:extLst>
          </p:cNvPr>
          <p:cNvSpPr/>
          <p:nvPr userDrawn="1"/>
        </p:nvSpPr>
        <p:spPr>
          <a:xfrm>
            <a:off x="-2" y="5922579"/>
            <a:ext cx="12192002" cy="935421"/>
          </a:xfrm>
          <a:prstGeom prst="rect">
            <a:avLst/>
          </a:prstGeom>
          <a:gradFill>
            <a:gsLst>
              <a:gs pos="0">
                <a:srgbClr val="F05023"/>
              </a:gs>
              <a:gs pos="63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963809"/>
            <a:ext cx="5486400" cy="798020"/>
          </a:xfrm>
        </p:spPr>
        <p:txBody>
          <a:bodyPr>
            <a:normAutofit/>
          </a:bodyPr>
          <a:lstStyle>
            <a:lvl1pPr marL="0" indent="0" algn="ctr">
              <a:buNone/>
              <a:defRPr sz="6000" b="1">
                <a:solidFill>
                  <a:srgbClr val="F05023"/>
                </a:solidFill>
              </a:defRPr>
            </a:lvl1pPr>
          </a:lstStyle>
          <a:p>
            <a:pPr lvl="0"/>
            <a:r>
              <a:rPr lang="en-US" dirty="0"/>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4023207"/>
            <a:ext cx="4224337" cy="955675"/>
          </a:xfrm>
        </p:spPr>
        <p:txBody>
          <a:bodyPr>
            <a:normAutofit/>
          </a:bodyPr>
          <a:lstStyle>
            <a:lvl1pPr marL="0" indent="0" algn="ctr">
              <a:buNone/>
              <a:defRPr sz="2800">
                <a:solidFill>
                  <a:srgbClr val="575358"/>
                </a:solidFill>
              </a:defRPr>
            </a:lvl1pPr>
          </a:lstStyle>
          <a:p>
            <a:pPr lvl="0"/>
            <a:r>
              <a:rPr lang="en-US" dirty="0"/>
              <a:t>Questions?</a:t>
            </a:r>
          </a:p>
        </p:txBody>
      </p:sp>
      <p:pic>
        <p:nvPicPr>
          <p:cNvPr id="4" name="Picture 3" descr="Logo&#10;&#10;Description automatically generated">
            <a:extLst>
              <a:ext uri="{FF2B5EF4-FFF2-40B4-BE49-F238E27FC236}">
                <a16:creationId xmlns:a16="http://schemas.microsoft.com/office/drawing/2014/main" id="{8FA5156A-C064-B2FD-679D-5A1406DE0DB6}"/>
              </a:ext>
            </a:extLst>
          </p:cNvPr>
          <p:cNvPicPr>
            <a:picLocks noChangeAspect="1"/>
          </p:cNvPicPr>
          <p:nvPr userDrawn="1"/>
        </p:nvPicPr>
        <p:blipFill>
          <a:blip r:embed="rId2"/>
          <a:stretch>
            <a:fillRect/>
          </a:stretch>
        </p:blipFill>
        <p:spPr>
          <a:xfrm>
            <a:off x="4534422" y="82464"/>
            <a:ext cx="3099147" cy="3099147"/>
          </a:xfrm>
          <a:prstGeom prst="rect">
            <a:avLst/>
          </a:prstGeom>
        </p:spPr>
      </p:pic>
    </p:spTree>
    <p:extLst>
      <p:ext uri="{BB962C8B-B14F-4D97-AF65-F5344CB8AC3E}">
        <p14:creationId xmlns:p14="http://schemas.microsoft.com/office/powerpoint/2010/main" val="73284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B7E7B-4612-7375-0E40-99ED8653B45D}"/>
              </a:ext>
            </a:extLst>
          </p:cNvPr>
          <p:cNvSpPr>
            <a:spLocks noGrp="1"/>
          </p:cNvSpPr>
          <p:nvPr>
            <p:ph type="dt" sz="half" idx="10"/>
          </p:nvPr>
        </p:nvSpPr>
        <p:spPr/>
        <p:txBody>
          <a:bodyPr/>
          <a:lstStyle/>
          <a:p>
            <a:fld id="{10700EE6-977F-4489-848A-580C78C317E1}" type="datetime1">
              <a:rPr lang="en-US" smtClean="0"/>
              <a:t>5/11/2023</a:t>
            </a:fld>
            <a:endParaRPr lang="en-US"/>
          </a:p>
        </p:txBody>
      </p:sp>
      <p:sp>
        <p:nvSpPr>
          <p:cNvPr id="3" name="Footer Placeholder 2">
            <a:extLst>
              <a:ext uri="{FF2B5EF4-FFF2-40B4-BE49-F238E27FC236}">
                <a16:creationId xmlns:a16="http://schemas.microsoft.com/office/drawing/2014/main" id="{0F6363DD-62BA-1A82-F748-E9E120111F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5F18AE-9593-C9CE-3E4D-14EDAB6BE8FC}"/>
              </a:ext>
            </a:extLst>
          </p:cNvPr>
          <p:cNvSpPr>
            <a:spLocks noGrp="1"/>
          </p:cNvSpPr>
          <p:nvPr>
            <p:ph type="sldNum" sz="quarter" idx="12"/>
          </p:nvPr>
        </p:nvSpPr>
        <p:spPr/>
        <p:txBody>
          <a:bodyPr/>
          <a:lstStyle/>
          <a:p>
            <a:fld id="{48A2F229-B1D4-4F05-A8F3-BF31AC1E9682}" type="slidenum">
              <a:rPr lang="en-US" smtClean="0"/>
              <a:t>‹#›</a:t>
            </a:fld>
            <a:endParaRPr lang="en-US" dirty="0"/>
          </a:p>
        </p:txBody>
      </p:sp>
    </p:spTree>
    <p:extLst>
      <p:ext uri="{BB962C8B-B14F-4D97-AF65-F5344CB8AC3E}">
        <p14:creationId xmlns:p14="http://schemas.microsoft.com/office/powerpoint/2010/main" val="1539494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034BD-EACB-2158-A56D-4DD6B216D6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F0F329-5D05-2950-5661-58B318C8C381}"/>
              </a:ext>
            </a:extLst>
          </p:cNvPr>
          <p:cNvSpPr>
            <a:spLocks noGrp="1"/>
          </p:cNvSpPr>
          <p:nvPr>
            <p:ph type="dt" sz="half" idx="10"/>
          </p:nvPr>
        </p:nvSpPr>
        <p:spPr/>
        <p:txBody>
          <a:bodyPr/>
          <a:lstStyle/>
          <a:p>
            <a:fld id="{A08A1B94-E0A4-47B3-87E9-C96D890F9815}" type="datetime1">
              <a:rPr lang="en-US" smtClean="0"/>
              <a:t>5/11/2023</a:t>
            </a:fld>
            <a:endParaRPr lang="en-US"/>
          </a:p>
        </p:txBody>
      </p:sp>
      <p:sp>
        <p:nvSpPr>
          <p:cNvPr id="4" name="Footer Placeholder 3">
            <a:extLst>
              <a:ext uri="{FF2B5EF4-FFF2-40B4-BE49-F238E27FC236}">
                <a16:creationId xmlns:a16="http://schemas.microsoft.com/office/drawing/2014/main" id="{85B15F91-41F6-2754-5C6D-42ADDDA858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8723CD-B267-A0EC-0BAF-A1EF8B6F631A}"/>
              </a:ext>
            </a:extLst>
          </p:cNvPr>
          <p:cNvSpPr>
            <a:spLocks noGrp="1"/>
          </p:cNvSpPr>
          <p:nvPr>
            <p:ph type="sldNum" sz="quarter" idx="12"/>
          </p:nvPr>
        </p:nvSpPr>
        <p:spPr/>
        <p:txBody>
          <a:bodyPr/>
          <a:lstStyle/>
          <a:p>
            <a:fld id="{48A2F229-B1D4-4F05-A8F3-BF31AC1E9682}" type="slidenum">
              <a:rPr lang="en-US" smtClean="0"/>
              <a:t>‹#›</a:t>
            </a:fld>
            <a:endParaRPr lang="en-US"/>
          </a:p>
        </p:txBody>
      </p:sp>
    </p:spTree>
    <p:extLst>
      <p:ext uri="{BB962C8B-B14F-4D97-AF65-F5344CB8AC3E}">
        <p14:creationId xmlns:p14="http://schemas.microsoft.com/office/powerpoint/2010/main" val="3130878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1503-458D-7DA2-A9BC-EDA7D77496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DDE36-6E52-3718-45B3-729A550AF1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1C2-4A8D-C762-A097-2CEF2D8AC5D0}"/>
              </a:ext>
            </a:extLst>
          </p:cNvPr>
          <p:cNvSpPr>
            <a:spLocks noGrp="1"/>
          </p:cNvSpPr>
          <p:nvPr>
            <p:ph type="dt" sz="half" idx="10"/>
          </p:nvPr>
        </p:nvSpPr>
        <p:spPr/>
        <p:txBody>
          <a:bodyPr/>
          <a:lstStyle/>
          <a:p>
            <a:fld id="{FA6146AF-FCA9-4E86-A62E-3C837937DA6A}" type="datetime1">
              <a:rPr lang="en-US" smtClean="0"/>
              <a:t>5/11/2023</a:t>
            </a:fld>
            <a:endParaRPr lang="en-US"/>
          </a:p>
        </p:txBody>
      </p:sp>
      <p:sp>
        <p:nvSpPr>
          <p:cNvPr id="5" name="Footer Placeholder 4">
            <a:extLst>
              <a:ext uri="{FF2B5EF4-FFF2-40B4-BE49-F238E27FC236}">
                <a16:creationId xmlns:a16="http://schemas.microsoft.com/office/drawing/2014/main" id="{813CEEDC-D387-9B9D-71A5-01CAD23A3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060503-9086-8C1B-E5DA-88472E311655}"/>
              </a:ext>
            </a:extLst>
          </p:cNvPr>
          <p:cNvSpPr>
            <a:spLocks noGrp="1"/>
          </p:cNvSpPr>
          <p:nvPr>
            <p:ph type="sldNum" sz="quarter" idx="12"/>
          </p:nvPr>
        </p:nvSpPr>
        <p:spPr/>
        <p:txBody>
          <a:bodyPr/>
          <a:lstStyle/>
          <a:p>
            <a:fld id="{48A2F229-B1D4-4F05-A8F3-BF31AC1E9682}" type="slidenum">
              <a:rPr lang="en-US" smtClean="0"/>
              <a:t>‹#›</a:t>
            </a:fld>
            <a:endParaRPr lang="en-US"/>
          </a:p>
        </p:txBody>
      </p:sp>
    </p:spTree>
    <p:extLst>
      <p:ext uri="{BB962C8B-B14F-4D97-AF65-F5344CB8AC3E}">
        <p14:creationId xmlns:p14="http://schemas.microsoft.com/office/powerpoint/2010/main" val="241470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lai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6E8086-0CB6-0F55-C16B-56F634A46E7D}"/>
              </a:ext>
            </a:extLst>
          </p:cNvPr>
          <p:cNvSpPr/>
          <p:nvPr userDrawn="1"/>
        </p:nvSpPr>
        <p:spPr>
          <a:xfrm>
            <a:off x="-1" y="980239"/>
            <a:ext cx="12192002" cy="4243114"/>
          </a:xfrm>
          <a:prstGeom prst="rect">
            <a:avLst/>
          </a:prstGeom>
          <a:gradFill>
            <a:gsLst>
              <a:gs pos="0">
                <a:srgbClr val="F05023"/>
              </a:gs>
              <a:gs pos="100000">
                <a:srgbClr val="F68E29"/>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5EFDC56-97C8-F84B-BEF5-C4621F08BA45}"/>
              </a:ext>
            </a:extLst>
          </p:cNvPr>
          <p:cNvSpPr/>
          <p:nvPr userDrawn="1"/>
        </p:nvSpPr>
        <p:spPr>
          <a:xfrm>
            <a:off x="10241280" y="5435600"/>
            <a:ext cx="1849120" cy="131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1901230"/>
            <a:ext cx="6932393" cy="780560"/>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2869390"/>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dirty="0">
                <a:solidFill>
                  <a:schemeClr val="bg1"/>
                </a:solidFill>
              </a:rPr>
              <a:t>#IUG2021</a:t>
            </a:r>
            <a:endParaRPr lang="en-US" sz="1600" baseline="30000" dirty="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D8917C68-4975-7DD8-41C8-1E7B10DA7202}"/>
              </a:ext>
            </a:extLst>
          </p:cNvPr>
          <p:cNvPicPr>
            <a:picLocks noChangeAspect="1"/>
          </p:cNvPicPr>
          <p:nvPr userDrawn="1"/>
        </p:nvPicPr>
        <p:blipFill>
          <a:blip r:embed="rId3"/>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91489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rgbClr val="F0502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6" name="Picture 5" descr="Shape&#10;&#10;Description automatically generated with medium confidence">
            <a:extLst>
              <a:ext uri="{FF2B5EF4-FFF2-40B4-BE49-F238E27FC236}">
                <a16:creationId xmlns:a16="http://schemas.microsoft.com/office/drawing/2014/main" id="{1D2C9F53-2A88-794D-F8E0-3B469092056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80500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FA36F7-8C83-0D4A-BF54-39368ACCECF8}"/>
              </a:ext>
            </a:extLst>
          </p:cNvPr>
          <p:cNvSpPr/>
          <p:nvPr userDrawn="1"/>
        </p:nvSpPr>
        <p:spPr>
          <a:xfrm>
            <a:off x="-1" y="546749"/>
            <a:ext cx="12192002" cy="935421"/>
          </a:xfrm>
          <a:prstGeom prst="rect">
            <a:avLst/>
          </a:prstGeom>
          <a:gradFill>
            <a:gsLst>
              <a:gs pos="0">
                <a:srgbClr val="F05023"/>
              </a:gs>
              <a:gs pos="68000">
                <a:srgbClr val="F68E29"/>
              </a:gs>
              <a:gs pos="100000">
                <a:srgbClr val="FBD504"/>
              </a:gs>
            </a:gsLst>
            <a:lin ang="2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7" name="Picture 6" descr="Shape&#10;&#10;Description automatically generated with medium confidence">
            <a:extLst>
              <a:ext uri="{FF2B5EF4-FFF2-40B4-BE49-F238E27FC236}">
                <a16:creationId xmlns:a16="http://schemas.microsoft.com/office/drawing/2014/main" id="{E30186F8-1600-0345-E15E-91A7D24FBB63}"/>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395403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Shape&#10;&#10;Description automatically generated with medium confidence">
            <a:extLst>
              <a:ext uri="{FF2B5EF4-FFF2-40B4-BE49-F238E27FC236}">
                <a16:creationId xmlns:a16="http://schemas.microsoft.com/office/drawing/2014/main" id="{CF6D0D11-7DFD-A8FC-A50B-11D94EA846D9}"/>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rgbClr val="F05023"/>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2" name="Picture 1" descr="Shape&#10;&#10;Description automatically generated with medium confidence">
            <a:extLst>
              <a:ext uri="{FF2B5EF4-FFF2-40B4-BE49-F238E27FC236}">
                <a16:creationId xmlns:a16="http://schemas.microsoft.com/office/drawing/2014/main" id="{3FE42139-FF84-0423-A3BD-682CDE80E1DC}"/>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solidFill>
                  <a:srgbClr val="575358"/>
                </a:solidFill>
              </a:defRPr>
            </a:lvl1pPr>
          </a:lstStyle>
          <a:p>
            <a:pPr lvl="0"/>
            <a:r>
              <a:rPr lang="en-US" dirty="0"/>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rgbClr val="575358"/>
                </a:solidFill>
              </a:defRPr>
            </a:lvl1pPr>
          </a:lstStyle>
          <a:p>
            <a:pPr lvl="0"/>
            <a:r>
              <a:rPr lang="en-US" dirty="0"/>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5" name="Picture 4" descr="Shape&#10;&#10;Description automatically generated with medium confidence">
            <a:extLst>
              <a:ext uri="{FF2B5EF4-FFF2-40B4-BE49-F238E27FC236}">
                <a16:creationId xmlns:a16="http://schemas.microsoft.com/office/drawing/2014/main" id="{4EA23A23-EC26-A127-8BCF-4F75263CE78E}"/>
              </a:ext>
            </a:extLst>
          </p:cNvPr>
          <p:cNvPicPr>
            <a:picLocks noChangeAspect="1"/>
          </p:cNvPicPr>
          <p:nvPr userDrawn="1"/>
        </p:nvPicPr>
        <p:blipFill>
          <a:blip r:embed="rId2"/>
          <a:stretch>
            <a:fillRect/>
          </a:stretch>
        </p:blipFill>
        <p:spPr>
          <a:xfrm>
            <a:off x="10827386" y="6167281"/>
            <a:ext cx="1043940" cy="488595"/>
          </a:xfrm>
          <a:prstGeom prst="rect">
            <a:avLst/>
          </a:prstGeom>
        </p:spPr>
      </p:pic>
    </p:spTree>
    <p:extLst>
      <p:ext uri="{BB962C8B-B14F-4D97-AF65-F5344CB8AC3E}">
        <p14:creationId xmlns:p14="http://schemas.microsoft.com/office/powerpoint/2010/main" val="11761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52FB59-7648-CA4A-BA58-2D45D0B0F0CB}"/>
              </a:ext>
            </a:extLst>
          </p:cNvPr>
          <p:cNvSpPr/>
          <p:nvPr userDrawn="1"/>
        </p:nvSpPr>
        <p:spPr>
          <a:xfrm>
            <a:off x="-1" y="0"/>
            <a:ext cx="12192002" cy="6858000"/>
          </a:xfrm>
          <a:prstGeom prst="rect">
            <a:avLst/>
          </a:prstGeom>
          <a:gradFill flip="none" rotWithShape="1">
            <a:gsLst>
              <a:gs pos="0">
                <a:srgbClr val="FBD504"/>
              </a:gs>
              <a:gs pos="100000">
                <a:srgbClr val="F05023"/>
              </a:gs>
              <a:gs pos="47000">
                <a:srgbClr val="F68E29"/>
              </a:gs>
            </a:gsLst>
            <a:lin ang="135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dirty="0"/>
          </a:p>
        </p:txBody>
      </p:sp>
      <p:pic>
        <p:nvPicPr>
          <p:cNvPr id="13" name="Picture 12" descr="A picture containing text, plate, tableware, dishware&#10;&#10;Description automatically generated">
            <a:extLst>
              <a:ext uri="{FF2B5EF4-FFF2-40B4-BE49-F238E27FC236}">
                <a16:creationId xmlns:a16="http://schemas.microsoft.com/office/drawing/2014/main" id="{FA658B4D-7196-038B-8D74-9798D08F1C32}"/>
              </a:ext>
            </a:extLst>
          </p:cNvPr>
          <p:cNvPicPr>
            <a:picLocks noChangeAspect="1"/>
          </p:cNvPicPr>
          <p:nvPr userDrawn="1"/>
        </p:nvPicPr>
        <p:blipFill>
          <a:blip r:embed="rId2"/>
          <a:stretch>
            <a:fillRect/>
          </a:stretch>
        </p:blipFill>
        <p:spPr>
          <a:xfrm>
            <a:off x="10820400" y="6165166"/>
            <a:ext cx="1055914" cy="498963"/>
          </a:xfrm>
          <a:prstGeom prst="rect">
            <a:avLst/>
          </a:prstGeom>
        </p:spPr>
      </p:pic>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dirty="0"/>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0" r:id="rId3"/>
    <p:sldLayoutId id="2147483668" r:id="rId4"/>
    <p:sldLayoutId id="2147483664" r:id="rId5"/>
    <p:sldLayoutId id="2147483663" r:id="rId6"/>
    <p:sldLayoutId id="2147483652" r:id="rId7"/>
    <p:sldLayoutId id="2147483665" r:id="rId8"/>
    <p:sldLayoutId id="2147483666" r:id="rId9"/>
    <p:sldLayoutId id="2147483670" r:id="rId10"/>
    <p:sldLayoutId id="2147483662" r:id="rId11"/>
    <p:sldLayoutId id="2147483655"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131.xml.rels><?xml version="1.0" encoding="UTF-8" standalone="yes"?>
<Relationships xmlns="http://schemas.openxmlformats.org/package/2006/relationships"><Relationship Id="rId8" Type="http://schemas.openxmlformats.org/officeDocument/2006/relationships/hyperlink" Target="https://iii-itlc.s3.amazonaws.com/LibGuides/LibGuides+Articles+and+Docs/Sierra/Reporting+Tools/Articles/IUG2021-Matches.pdf" TargetMode="External"/><Relationship Id="rId3" Type="http://schemas.openxmlformats.org/officeDocument/2006/relationships/hyperlink" Target="https://iflsweb.org/knowledge-base/create-lists/" TargetMode="External"/><Relationship Id="rId7" Type="http://schemas.openxmlformats.org/officeDocument/2006/relationships/hyperlink" Target="https://wiliug.files.wordpress.com/2015/02/matches-handout-2015.pdf"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hyperlink" Target="https://innovative.libguides.com/sierra/reports" TargetMode="External"/><Relationship Id="rId5" Type="http://schemas.openxmlformats.org/officeDocument/2006/relationships/hyperlink" Target="https://marmot.org/content/sierra-create-lists-function-course" TargetMode="External"/><Relationship Id="rId4" Type="http://schemas.openxmlformats.org/officeDocument/2006/relationships/hyperlink" Target="http://marmot.org/sites/default/files/Sierra%20Create%20Lists%20Self-paced%20Training%20Course%20-%20Storyline%20output/story_html5.html"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forum.innovativeusers.org/search?expanded=true&amp;q=%23conferences-events%20create%20lists"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5" Type="http://schemas.openxmlformats.org/officeDocument/2006/relationships/hyperlink" Target="https://forum.innovativeusers.org/t/looking-for-messy-data-create-lists-and-excel-tips-and-tricks/513" TargetMode="External"/><Relationship Id="rId4" Type="http://schemas.openxmlformats.org/officeDocument/2006/relationships/hyperlink" Target="https://forum.innovativeusers.org/t/mastering-create-lists/81"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iflsweb.org/knowledge-base/create-lists/" TargetMode="External"/><Relationship Id="rId2" Type="http://schemas.openxmlformats.org/officeDocument/2006/relationships/notesSlide" Target="../notesSlides/notesSlide133.xml"/><Relationship Id="rId1" Type="http://schemas.openxmlformats.org/officeDocument/2006/relationships/slideLayout" Target="../slideLayouts/slideLayout3.xml"/><Relationship Id="rId5" Type="http://schemas.openxmlformats.org/officeDocument/2006/relationships/hyperlink" Target="http://blstaff.pbworks.com/w/page/6103611/Create%20Lists%20in%20Sierra%20%28tutorial%29" TargetMode="External"/><Relationship Id="rId4" Type="http://schemas.openxmlformats.org/officeDocument/2006/relationships/hyperlink" Target="https://marmot.org/content/sierra-create-lists-function-course"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9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7.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232-5D0F-5F4C-B30F-2CE56449F57F}"/>
              </a:ext>
            </a:extLst>
          </p:cNvPr>
          <p:cNvSpPr>
            <a:spLocks noGrp="1"/>
          </p:cNvSpPr>
          <p:nvPr>
            <p:ph type="ctrTitle"/>
          </p:nvPr>
        </p:nvSpPr>
        <p:spPr>
          <a:xfrm>
            <a:off x="1436923" y="3107530"/>
            <a:ext cx="9318153" cy="2515478"/>
          </a:xfrm>
        </p:spPr>
        <p:txBody>
          <a:bodyPr>
            <a:normAutofit/>
          </a:bodyPr>
          <a:lstStyle/>
          <a:p>
            <a:r>
              <a:rPr lang="en-US" sz="4800" dirty="0"/>
              <a:t>Tips and Tricks for Using Create Lists in Sierra</a:t>
            </a:r>
          </a:p>
        </p:txBody>
      </p:sp>
      <p:sp>
        <p:nvSpPr>
          <p:cNvPr id="4" name="Text Placeholder 3">
            <a:extLst>
              <a:ext uri="{FF2B5EF4-FFF2-40B4-BE49-F238E27FC236}">
                <a16:creationId xmlns:a16="http://schemas.microsoft.com/office/drawing/2014/main" id="{058DC0BC-28E1-3A44-A8FD-C24C50E63B4D}"/>
              </a:ext>
            </a:extLst>
          </p:cNvPr>
          <p:cNvSpPr>
            <a:spLocks noGrp="1"/>
          </p:cNvSpPr>
          <p:nvPr>
            <p:ph type="body" sz="quarter" idx="10"/>
          </p:nvPr>
        </p:nvSpPr>
        <p:spPr>
          <a:xfrm>
            <a:off x="2624931" y="4546948"/>
            <a:ext cx="6942138" cy="1076060"/>
          </a:xfrm>
        </p:spPr>
        <p:txBody>
          <a:bodyPr>
            <a:normAutofit fontScale="92500" lnSpcReduction="10000"/>
          </a:bodyPr>
          <a:lstStyle/>
          <a:p>
            <a:r>
              <a:rPr lang="en-US" sz="3600" dirty="0"/>
              <a:t>Stacey Wolf</a:t>
            </a:r>
          </a:p>
          <a:p>
            <a:r>
              <a:rPr lang="en-US" sz="3600" dirty="0"/>
              <a:t>University of North Texas</a:t>
            </a: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85CCF6-22AC-079C-DB61-9D52A3D8F0AF}"/>
              </a:ext>
            </a:extLst>
          </p:cNvPr>
          <p:cNvPicPr>
            <a:picLocks noChangeAspect="1"/>
          </p:cNvPicPr>
          <p:nvPr/>
        </p:nvPicPr>
        <p:blipFill>
          <a:blip r:embed="rId3"/>
          <a:stretch>
            <a:fillRect/>
          </a:stretch>
        </p:blipFill>
        <p:spPr>
          <a:xfrm>
            <a:off x="409575" y="3971925"/>
            <a:ext cx="7686675" cy="2886075"/>
          </a:xfrm>
          <a:prstGeom prst="rect">
            <a:avLst/>
          </a:prstGeom>
        </p:spPr>
      </p:pic>
      <p:pic>
        <p:nvPicPr>
          <p:cNvPr id="3" name="Picture 2">
            <a:extLst>
              <a:ext uri="{FF2B5EF4-FFF2-40B4-BE49-F238E27FC236}">
                <a16:creationId xmlns:a16="http://schemas.microsoft.com/office/drawing/2014/main" id="{00E71F34-8302-4523-8C18-DF3C85E76204}"/>
              </a:ext>
            </a:extLst>
          </p:cNvPr>
          <p:cNvPicPr>
            <a:picLocks noChangeAspect="1"/>
          </p:cNvPicPr>
          <p:nvPr/>
        </p:nvPicPr>
        <p:blipFill>
          <a:blip r:embed="rId4"/>
          <a:stretch>
            <a:fillRect/>
          </a:stretch>
        </p:blipFill>
        <p:spPr>
          <a:xfrm>
            <a:off x="195262" y="1690688"/>
            <a:ext cx="7686675" cy="2886075"/>
          </a:xfrm>
          <a:prstGeom prst="rect">
            <a:avLst/>
          </a:prstGeom>
        </p:spPr>
      </p:pic>
      <p:sp>
        <p:nvSpPr>
          <p:cNvPr id="6" name="Title 5">
            <a:extLst>
              <a:ext uri="{FF2B5EF4-FFF2-40B4-BE49-F238E27FC236}">
                <a16:creationId xmlns:a16="http://schemas.microsoft.com/office/drawing/2014/main" id="{B331071D-A01E-50F9-1EA2-79FF4C0C73F1}"/>
              </a:ext>
            </a:extLst>
          </p:cNvPr>
          <p:cNvSpPr>
            <a:spLocks noGrp="1"/>
          </p:cNvSpPr>
          <p:nvPr>
            <p:ph type="title"/>
          </p:nvPr>
        </p:nvSpPr>
        <p:spPr>
          <a:xfrm>
            <a:off x="1296896" y="274320"/>
            <a:ext cx="10699841" cy="1325563"/>
          </a:xfrm>
        </p:spPr>
        <p:txBody>
          <a:bodyPr>
            <a:normAutofit fontScale="90000"/>
          </a:bodyPr>
          <a:lstStyle/>
          <a:p>
            <a:r>
              <a:rPr lang="en-US" sz="4000" dirty="0"/>
              <a:t>Copy – copies an existing review file or loads a file created during another process in Sierra</a:t>
            </a:r>
          </a:p>
        </p:txBody>
      </p:sp>
      <p:sp>
        <p:nvSpPr>
          <p:cNvPr id="2" name="Slide Number Placeholder 1">
            <a:extLst>
              <a:ext uri="{FF2B5EF4-FFF2-40B4-BE49-F238E27FC236}">
                <a16:creationId xmlns:a16="http://schemas.microsoft.com/office/drawing/2014/main" id="{457CBD37-E6DE-BF3C-2984-F92AF7FFD56D}"/>
              </a:ext>
            </a:extLst>
          </p:cNvPr>
          <p:cNvSpPr>
            <a:spLocks noGrp="1"/>
          </p:cNvSpPr>
          <p:nvPr>
            <p:ph type="sldNum" sz="quarter" idx="4"/>
          </p:nvPr>
        </p:nvSpPr>
        <p:spPr/>
        <p:txBody>
          <a:bodyPr/>
          <a:lstStyle/>
          <a:p>
            <a:fld id="{48A2F229-B1D4-4F05-A8F3-BF31AC1E9682}" type="slidenum">
              <a:rPr lang="en-US" smtClean="0"/>
              <a:t>10</a:t>
            </a:fld>
            <a:endParaRPr lang="en-US"/>
          </a:p>
        </p:txBody>
      </p:sp>
      <p:pic>
        <p:nvPicPr>
          <p:cNvPr id="8" name="Picture 7">
            <a:extLst>
              <a:ext uri="{FF2B5EF4-FFF2-40B4-BE49-F238E27FC236}">
                <a16:creationId xmlns:a16="http://schemas.microsoft.com/office/drawing/2014/main" id="{8E6919F0-7A8D-BB90-9243-22DE770059B3}"/>
              </a:ext>
            </a:extLst>
          </p:cNvPr>
          <p:cNvPicPr>
            <a:picLocks noChangeAspect="1"/>
          </p:cNvPicPr>
          <p:nvPr/>
        </p:nvPicPr>
        <p:blipFill>
          <a:blip r:embed="rId5"/>
          <a:stretch>
            <a:fillRect/>
          </a:stretch>
        </p:blipFill>
        <p:spPr>
          <a:xfrm>
            <a:off x="4310063" y="2938463"/>
            <a:ext cx="7686675" cy="2886075"/>
          </a:xfrm>
          <a:prstGeom prst="rect">
            <a:avLst/>
          </a:prstGeom>
        </p:spPr>
      </p:pic>
      <p:pic>
        <p:nvPicPr>
          <p:cNvPr id="7" name="Picture 6">
            <a:extLst>
              <a:ext uri="{FF2B5EF4-FFF2-40B4-BE49-F238E27FC236}">
                <a16:creationId xmlns:a16="http://schemas.microsoft.com/office/drawing/2014/main" id="{94B7E7B2-2DBB-25F1-C3C2-F4B512C8AB64}"/>
              </a:ext>
            </a:extLst>
          </p:cNvPr>
          <p:cNvPicPr>
            <a:picLocks noChangeAspect="1"/>
          </p:cNvPicPr>
          <p:nvPr/>
        </p:nvPicPr>
        <p:blipFill rotWithShape="1">
          <a:blip r:embed="rId6"/>
          <a:srcRect l="71971" t="13331" r="24975" b="80006"/>
          <a:stretch/>
        </p:blipFill>
        <p:spPr>
          <a:xfrm>
            <a:off x="274320" y="274320"/>
            <a:ext cx="815547" cy="1154842"/>
          </a:xfrm>
          <a:prstGeom prst="rect">
            <a:avLst/>
          </a:prstGeom>
        </p:spPr>
      </p:pic>
    </p:spTree>
    <p:extLst>
      <p:ext uri="{BB962C8B-B14F-4D97-AF65-F5344CB8AC3E}">
        <p14:creationId xmlns:p14="http://schemas.microsoft.com/office/powerpoint/2010/main" val="3287898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100</a:t>
            </a:fld>
            <a:endParaRPr lang="en-US"/>
          </a:p>
        </p:txBody>
      </p:sp>
      <p:pic>
        <p:nvPicPr>
          <p:cNvPr id="7" name="Content Placeholder 6">
            <a:extLst>
              <a:ext uri="{FF2B5EF4-FFF2-40B4-BE49-F238E27FC236}">
                <a16:creationId xmlns:a16="http://schemas.microsoft.com/office/drawing/2014/main" id="{AB017D4C-7CC3-A99F-D1DF-C2F63D70528B}"/>
              </a:ext>
            </a:extLst>
          </p:cNvPr>
          <p:cNvPicPr>
            <a:picLocks noGrp="1" noChangeAspect="1"/>
          </p:cNvPicPr>
          <p:nvPr>
            <p:ph idx="1"/>
          </p:nvPr>
        </p:nvPicPr>
        <p:blipFill rotWithShape="1">
          <a:blip r:embed="rId3"/>
          <a:srcRect b="50615"/>
          <a:stretch/>
        </p:blipFill>
        <p:spPr>
          <a:xfrm>
            <a:off x="673856" y="1558200"/>
            <a:ext cx="5564279" cy="2602382"/>
          </a:xfrm>
        </p:spPr>
      </p:pic>
      <p:pic>
        <p:nvPicPr>
          <p:cNvPr id="13" name="Picture 12">
            <a:extLst>
              <a:ext uri="{FF2B5EF4-FFF2-40B4-BE49-F238E27FC236}">
                <a16:creationId xmlns:a16="http://schemas.microsoft.com/office/drawing/2014/main" id="{A93C316C-CD59-AF10-208F-B6436A870638}"/>
              </a:ext>
            </a:extLst>
          </p:cNvPr>
          <p:cNvPicPr>
            <a:picLocks noChangeAspect="1"/>
          </p:cNvPicPr>
          <p:nvPr/>
        </p:nvPicPr>
        <p:blipFill>
          <a:blip r:embed="rId4"/>
          <a:stretch>
            <a:fillRect/>
          </a:stretch>
        </p:blipFill>
        <p:spPr>
          <a:xfrm>
            <a:off x="842971" y="4116006"/>
            <a:ext cx="5215371" cy="2279773"/>
          </a:xfrm>
          <a:prstGeom prst="rect">
            <a:avLst/>
          </a:prstGeom>
        </p:spPr>
      </p:pic>
      <p:pic>
        <p:nvPicPr>
          <p:cNvPr id="15" name="Picture 14">
            <a:extLst>
              <a:ext uri="{FF2B5EF4-FFF2-40B4-BE49-F238E27FC236}">
                <a16:creationId xmlns:a16="http://schemas.microsoft.com/office/drawing/2014/main" id="{F4096319-B7CD-4384-0311-294C0E717D93}"/>
              </a:ext>
            </a:extLst>
          </p:cNvPr>
          <p:cNvPicPr>
            <a:picLocks noChangeAspect="1"/>
          </p:cNvPicPr>
          <p:nvPr/>
        </p:nvPicPr>
        <p:blipFill>
          <a:blip r:embed="rId5"/>
          <a:stretch>
            <a:fillRect/>
          </a:stretch>
        </p:blipFill>
        <p:spPr>
          <a:xfrm>
            <a:off x="7184571" y="1558200"/>
            <a:ext cx="4145280" cy="2634712"/>
          </a:xfrm>
          <a:prstGeom prst="rect">
            <a:avLst/>
          </a:prstGeom>
        </p:spPr>
      </p:pic>
      <p:pic>
        <p:nvPicPr>
          <p:cNvPr id="17" name="Picture 16">
            <a:extLst>
              <a:ext uri="{FF2B5EF4-FFF2-40B4-BE49-F238E27FC236}">
                <a16:creationId xmlns:a16="http://schemas.microsoft.com/office/drawing/2014/main" id="{C7D773D8-2F9A-4590-A0F8-57894C239FF9}"/>
              </a:ext>
            </a:extLst>
          </p:cNvPr>
          <p:cNvPicPr>
            <a:picLocks noChangeAspect="1"/>
          </p:cNvPicPr>
          <p:nvPr/>
        </p:nvPicPr>
        <p:blipFill>
          <a:blip r:embed="rId6"/>
          <a:stretch>
            <a:fillRect/>
          </a:stretch>
        </p:blipFill>
        <p:spPr>
          <a:xfrm>
            <a:off x="1603499" y="1972591"/>
            <a:ext cx="9269271" cy="4051836"/>
          </a:xfrm>
          <a:prstGeom prst="rect">
            <a:avLst/>
          </a:prstGeom>
        </p:spPr>
      </p:pic>
    </p:spTree>
    <p:extLst>
      <p:ext uri="{BB962C8B-B14F-4D97-AF65-F5344CB8AC3E}">
        <p14:creationId xmlns:p14="http://schemas.microsoft.com/office/powerpoint/2010/main" val="13985814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101</a:t>
            </a:fld>
            <a:endParaRPr lang="en-US"/>
          </a:p>
        </p:txBody>
      </p:sp>
      <p:pic>
        <p:nvPicPr>
          <p:cNvPr id="8" name="Content Placeholder 7">
            <a:extLst>
              <a:ext uri="{FF2B5EF4-FFF2-40B4-BE49-F238E27FC236}">
                <a16:creationId xmlns:a16="http://schemas.microsoft.com/office/drawing/2014/main" id="{48F3923D-B907-909E-8BDF-5A6D2666CBF2}"/>
              </a:ext>
            </a:extLst>
          </p:cNvPr>
          <p:cNvPicPr>
            <a:picLocks noGrp="1" noChangeAspect="1"/>
          </p:cNvPicPr>
          <p:nvPr>
            <p:ph idx="1"/>
          </p:nvPr>
        </p:nvPicPr>
        <p:blipFill rotWithShape="1">
          <a:blip r:embed="rId3"/>
          <a:srcRect b="31509"/>
          <a:stretch/>
        </p:blipFill>
        <p:spPr>
          <a:xfrm>
            <a:off x="644561" y="1914246"/>
            <a:ext cx="10833644" cy="4112091"/>
          </a:xfrm>
        </p:spPr>
      </p:pic>
    </p:spTree>
    <p:extLst>
      <p:ext uri="{BB962C8B-B14F-4D97-AF65-F5344CB8AC3E}">
        <p14:creationId xmlns:p14="http://schemas.microsoft.com/office/powerpoint/2010/main" val="11612747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p:txBody>
          <a:bodyPr/>
          <a:lstStyle/>
          <a:p>
            <a:fld id="{48A2F229-B1D4-4F05-A8F3-BF31AC1E9682}" type="slidenum">
              <a:rPr lang="en-US" smtClean="0"/>
              <a:t>102</a:t>
            </a:fld>
            <a:endParaRPr lang="en-US"/>
          </a:p>
        </p:txBody>
      </p:sp>
      <p:sp>
        <p:nvSpPr>
          <p:cNvPr id="15" name="Title 1">
            <a:extLst>
              <a:ext uri="{FF2B5EF4-FFF2-40B4-BE49-F238E27FC236}">
                <a16:creationId xmlns:a16="http://schemas.microsoft.com/office/drawing/2014/main" id="{FAF6B58A-206D-6A22-EF87-4182EBDB396C}"/>
              </a:ext>
            </a:extLst>
          </p:cNvPr>
          <p:cNvSpPr>
            <a:spLocks noGrp="1"/>
          </p:cNvSpPr>
          <p:nvPr>
            <p:ph type="title"/>
          </p:nvPr>
        </p:nvSpPr>
        <p:spPr>
          <a:xfrm>
            <a:off x="0" y="156627"/>
            <a:ext cx="12192000" cy="1665929"/>
          </a:xfrm>
        </p:spPr>
        <p:txBody>
          <a:bodyPr>
            <a:noAutofit/>
          </a:bodyPr>
          <a:lstStyle/>
          <a:p>
            <a:pPr algn="ctr"/>
            <a:r>
              <a:rPr lang="en-US" sz="4000" dirty="0"/>
              <a:t>Do we have any of these names in our catalog? I need to check the author and alt author indexes. </a:t>
            </a:r>
          </a:p>
        </p:txBody>
      </p:sp>
      <p:pic>
        <p:nvPicPr>
          <p:cNvPr id="4" name="Content Placeholder 22">
            <a:extLst>
              <a:ext uri="{FF2B5EF4-FFF2-40B4-BE49-F238E27FC236}">
                <a16:creationId xmlns:a16="http://schemas.microsoft.com/office/drawing/2014/main" id="{6F260888-0FA0-67E1-6CD5-BE99A58656D6}"/>
              </a:ext>
            </a:extLst>
          </p:cNvPr>
          <p:cNvPicPr>
            <a:picLocks noGrp="1" noChangeAspect="1"/>
          </p:cNvPicPr>
          <p:nvPr>
            <p:ph idx="1"/>
          </p:nvPr>
        </p:nvPicPr>
        <p:blipFill rotWithShape="1">
          <a:blip r:embed="rId3"/>
          <a:srcRect t="6522" r="15953" b="33852"/>
          <a:stretch/>
        </p:blipFill>
        <p:spPr>
          <a:xfrm>
            <a:off x="2614975" y="1581480"/>
            <a:ext cx="6962050" cy="4769722"/>
          </a:xfrm>
        </p:spPr>
      </p:pic>
    </p:spTree>
    <p:extLst>
      <p:ext uri="{BB962C8B-B14F-4D97-AF65-F5344CB8AC3E}">
        <p14:creationId xmlns:p14="http://schemas.microsoft.com/office/powerpoint/2010/main" val="2563545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F6B58A-206D-6A22-EF87-4182EBDB396C}"/>
              </a:ext>
            </a:extLst>
          </p:cNvPr>
          <p:cNvSpPr>
            <a:spLocks noGrp="1"/>
          </p:cNvSpPr>
          <p:nvPr>
            <p:ph type="title"/>
          </p:nvPr>
        </p:nvSpPr>
        <p:spPr>
          <a:xfrm>
            <a:off x="0" y="401052"/>
            <a:ext cx="12192000" cy="1106905"/>
          </a:xfrm>
        </p:spPr>
        <p:txBody>
          <a:bodyPr>
            <a:noAutofit/>
          </a:bodyPr>
          <a:lstStyle/>
          <a:p>
            <a:pPr algn="ctr"/>
            <a:r>
              <a:rPr lang="en-US" sz="4000" dirty="0"/>
              <a:t>Do we have any of these names in our catalog? I need to check the author and alt author indexes. Use Import Records.</a:t>
            </a:r>
          </a:p>
        </p:txBody>
      </p:sp>
      <p:pic>
        <p:nvPicPr>
          <p:cNvPr id="10" name="Content Placeholder 9">
            <a:extLst>
              <a:ext uri="{FF2B5EF4-FFF2-40B4-BE49-F238E27FC236}">
                <a16:creationId xmlns:a16="http://schemas.microsoft.com/office/drawing/2014/main" id="{67A86613-5A09-654A-24C4-BB6A4664FD96}"/>
              </a:ext>
            </a:extLst>
          </p:cNvPr>
          <p:cNvPicPr>
            <a:picLocks noGrp="1" noChangeAspect="1"/>
          </p:cNvPicPr>
          <p:nvPr>
            <p:ph sz="quarter" idx="26"/>
          </p:nvPr>
        </p:nvPicPr>
        <p:blipFill>
          <a:blip r:embed="rId3"/>
          <a:stretch>
            <a:fillRect/>
          </a:stretch>
        </p:blipFill>
        <p:spPr>
          <a:xfrm>
            <a:off x="1129906" y="1958346"/>
            <a:ext cx="9932188" cy="4348124"/>
          </a:xfr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294967295"/>
          </p:nvPr>
        </p:nvSpPr>
        <p:spPr>
          <a:xfrm>
            <a:off x="4724400" y="6348496"/>
            <a:ext cx="2743200" cy="365125"/>
          </a:xfrm>
        </p:spPr>
        <p:txBody>
          <a:bodyPr/>
          <a:lstStyle/>
          <a:p>
            <a:fld id="{48A2F229-B1D4-4F05-A8F3-BF31AC1E9682}" type="slidenum">
              <a:rPr lang="en-US" smtClean="0"/>
              <a:t>103</a:t>
            </a:fld>
            <a:endParaRPr lang="en-US" dirty="0"/>
          </a:p>
        </p:txBody>
      </p:sp>
    </p:spTree>
    <p:extLst>
      <p:ext uri="{BB962C8B-B14F-4D97-AF65-F5344CB8AC3E}">
        <p14:creationId xmlns:p14="http://schemas.microsoft.com/office/powerpoint/2010/main" val="369297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p:txBody>
          <a:bodyPr/>
          <a:lstStyle/>
          <a:p>
            <a:fld id="{48A2F229-B1D4-4F05-A8F3-BF31AC1E9682}" type="slidenum">
              <a:rPr lang="en-US" smtClean="0"/>
              <a:t>104</a:t>
            </a:fld>
            <a:endParaRPr lang="en-US"/>
          </a:p>
        </p:txBody>
      </p:sp>
      <p:pic>
        <p:nvPicPr>
          <p:cNvPr id="12" name="Content Placeholder 11">
            <a:extLst>
              <a:ext uri="{FF2B5EF4-FFF2-40B4-BE49-F238E27FC236}">
                <a16:creationId xmlns:a16="http://schemas.microsoft.com/office/drawing/2014/main" id="{5420810C-B6B7-2F4B-DFE8-A86BD02D19D4}"/>
              </a:ext>
            </a:extLst>
          </p:cNvPr>
          <p:cNvPicPr>
            <a:picLocks noGrp="1" noChangeAspect="1"/>
          </p:cNvPicPr>
          <p:nvPr>
            <p:ph idx="1"/>
          </p:nvPr>
        </p:nvPicPr>
        <p:blipFill rotWithShape="1">
          <a:blip r:embed="rId3"/>
          <a:srcRect l="1684" t="16691" r="15720" b="45090"/>
          <a:stretch/>
        </p:blipFill>
        <p:spPr>
          <a:xfrm>
            <a:off x="228600" y="2501919"/>
            <a:ext cx="11725834" cy="3169920"/>
          </a:xfrm>
        </p:spPr>
      </p:pic>
      <p:sp>
        <p:nvSpPr>
          <p:cNvPr id="15" name="Title 1">
            <a:extLst>
              <a:ext uri="{FF2B5EF4-FFF2-40B4-BE49-F238E27FC236}">
                <a16:creationId xmlns:a16="http://schemas.microsoft.com/office/drawing/2014/main" id="{FAF6B58A-206D-6A22-EF87-4182EBDB396C}"/>
              </a:ext>
            </a:extLst>
          </p:cNvPr>
          <p:cNvSpPr>
            <a:spLocks noGrp="1"/>
          </p:cNvSpPr>
          <p:nvPr>
            <p:ph type="title"/>
          </p:nvPr>
        </p:nvSpPr>
        <p:spPr>
          <a:xfrm>
            <a:off x="0" y="156627"/>
            <a:ext cx="12192000" cy="1665929"/>
          </a:xfrm>
        </p:spPr>
        <p:txBody>
          <a:bodyPr>
            <a:noAutofit/>
          </a:bodyPr>
          <a:lstStyle/>
          <a:p>
            <a:pPr algn="ctr"/>
            <a:r>
              <a:rPr lang="en-US" sz="4000" dirty="0"/>
              <a:t>Do we have any of these names in our catalog? I need to check the author and alt author indexes. Use a JSON query.</a:t>
            </a:r>
          </a:p>
        </p:txBody>
      </p:sp>
    </p:spTree>
    <p:extLst>
      <p:ext uri="{BB962C8B-B14F-4D97-AF65-F5344CB8AC3E}">
        <p14:creationId xmlns:p14="http://schemas.microsoft.com/office/powerpoint/2010/main" val="9687614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9D1AD-6426-8D85-B7B3-6E653DDAB197}"/>
              </a:ext>
            </a:extLst>
          </p:cNvPr>
          <p:cNvSpPr>
            <a:spLocks noGrp="1"/>
          </p:cNvSpPr>
          <p:nvPr>
            <p:ph type="title"/>
          </p:nvPr>
        </p:nvSpPr>
        <p:spPr>
          <a:xfrm>
            <a:off x="160020" y="205740"/>
            <a:ext cx="5150510" cy="4052651"/>
          </a:xfrm>
        </p:spPr>
        <p:txBody>
          <a:bodyPr vert="horz" lIns="91440" tIns="45720" rIns="91440" bIns="45720" rtlCol="0" anchor="b">
            <a:normAutofit/>
          </a:bodyPr>
          <a:lstStyle/>
          <a:p>
            <a:pPr algn="ctr"/>
            <a:r>
              <a:rPr lang="en-US" sz="4000" dirty="0"/>
              <a:t>Do we have any of these names in our catalog? I need to check the author and alt author indexes. Use a JSON query.</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3E497D2-0E0C-25F5-0DA1-F8A1704802CA}"/>
              </a:ext>
            </a:extLst>
          </p:cNvPr>
          <p:cNvPicPr>
            <a:picLocks noGrp="1" noChangeAspect="1"/>
          </p:cNvPicPr>
          <p:nvPr>
            <p:ph idx="1"/>
          </p:nvPr>
        </p:nvPicPr>
        <p:blipFill rotWithShape="1">
          <a:blip r:embed="rId3"/>
          <a:srcRect l="1635" t="17341" r="57793" b="7479"/>
          <a:stretch/>
        </p:blipFill>
        <p:spPr>
          <a:xfrm>
            <a:off x="5927138" y="130807"/>
            <a:ext cx="5795010" cy="6281627"/>
          </a:xfrm>
          <a:prstGeom prst="rect">
            <a:avLst/>
          </a:prstGeo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pPr algn="r">
                <a:spcAft>
                  <a:spcPts val="600"/>
                </a:spcAft>
              </a:pPr>
              <a:t>105</a:t>
            </a:fld>
            <a:endParaRPr lang="en-US"/>
          </a:p>
        </p:txBody>
      </p:sp>
    </p:spTree>
    <p:extLst>
      <p:ext uri="{BB962C8B-B14F-4D97-AF65-F5344CB8AC3E}">
        <p14:creationId xmlns:p14="http://schemas.microsoft.com/office/powerpoint/2010/main" val="5152827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9D1AD-6426-8D85-B7B3-6E653DDAB197}"/>
              </a:ext>
            </a:extLst>
          </p:cNvPr>
          <p:cNvSpPr>
            <a:spLocks noGrp="1"/>
          </p:cNvSpPr>
          <p:nvPr>
            <p:ph type="title"/>
          </p:nvPr>
        </p:nvSpPr>
        <p:spPr>
          <a:xfrm>
            <a:off x="160020" y="205740"/>
            <a:ext cx="5150510" cy="4052651"/>
          </a:xfrm>
        </p:spPr>
        <p:txBody>
          <a:bodyPr vert="horz" lIns="91440" tIns="45720" rIns="91440" bIns="45720" rtlCol="0" anchor="b">
            <a:normAutofit/>
          </a:bodyPr>
          <a:lstStyle/>
          <a:p>
            <a:pPr algn="ctr"/>
            <a:r>
              <a:rPr lang="en-US" sz="4000" dirty="0"/>
              <a:t>Do we have any of these names in our catalog? I need to check the author and alt author indexes. Use a JSON query.</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3E497D2-0E0C-25F5-0DA1-F8A1704802CA}"/>
              </a:ext>
            </a:extLst>
          </p:cNvPr>
          <p:cNvPicPr>
            <a:picLocks noGrp="1" noChangeAspect="1"/>
          </p:cNvPicPr>
          <p:nvPr>
            <p:ph idx="1"/>
          </p:nvPr>
        </p:nvPicPr>
        <p:blipFill rotWithShape="1">
          <a:blip r:embed="rId3"/>
          <a:srcRect l="1635" t="17341" r="57793" b="7479"/>
          <a:stretch/>
        </p:blipFill>
        <p:spPr>
          <a:xfrm>
            <a:off x="5927138" y="130807"/>
            <a:ext cx="5795010" cy="6281627"/>
          </a:xfrm>
          <a:prstGeom prst="rect">
            <a:avLst/>
          </a:prstGeo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pPr algn="r">
                <a:spcAft>
                  <a:spcPts val="600"/>
                </a:spcAft>
              </a:pPr>
              <a:t>106</a:t>
            </a:fld>
            <a:endParaRPr lang="en-US"/>
          </a:p>
        </p:txBody>
      </p:sp>
      <p:sp>
        <p:nvSpPr>
          <p:cNvPr id="2" name="Rectangle 1">
            <a:extLst>
              <a:ext uri="{FF2B5EF4-FFF2-40B4-BE49-F238E27FC236}">
                <a16:creationId xmlns:a16="http://schemas.microsoft.com/office/drawing/2014/main" id="{57D09BC8-9C2D-B785-6DD9-274A71AF9F1D}"/>
              </a:ext>
            </a:extLst>
          </p:cNvPr>
          <p:cNvSpPr/>
          <p:nvPr/>
        </p:nvSpPr>
        <p:spPr>
          <a:xfrm>
            <a:off x="8824643" y="1664846"/>
            <a:ext cx="2148157" cy="127086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5129431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9D1AD-6426-8D85-B7B3-6E653DDAB197}"/>
              </a:ext>
            </a:extLst>
          </p:cNvPr>
          <p:cNvSpPr>
            <a:spLocks noGrp="1"/>
          </p:cNvSpPr>
          <p:nvPr>
            <p:ph type="title"/>
          </p:nvPr>
        </p:nvSpPr>
        <p:spPr>
          <a:xfrm>
            <a:off x="160020" y="205740"/>
            <a:ext cx="5150510" cy="4052651"/>
          </a:xfrm>
        </p:spPr>
        <p:txBody>
          <a:bodyPr vert="horz" lIns="91440" tIns="45720" rIns="91440" bIns="45720" rtlCol="0" anchor="b">
            <a:normAutofit/>
          </a:bodyPr>
          <a:lstStyle/>
          <a:p>
            <a:pPr algn="ctr"/>
            <a:r>
              <a:rPr lang="en-US" sz="4000" dirty="0"/>
              <a:t>Do we have any of these names in our catalog? I need to check the author and alt author indexes. Use a JSON query.</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3E497D2-0E0C-25F5-0DA1-F8A1704802CA}"/>
              </a:ext>
            </a:extLst>
          </p:cNvPr>
          <p:cNvPicPr>
            <a:picLocks noGrp="1" noChangeAspect="1"/>
          </p:cNvPicPr>
          <p:nvPr>
            <p:ph idx="1"/>
          </p:nvPr>
        </p:nvPicPr>
        <p:blipFill rotWithShape="1">
          <a:blip r:embed="rId3"/>
          <a:srcRect l="1635" t="17341" r="57793" b="7479"/>
          <a:stretch/>
        </p:blipFill>
        <p:spPr>
          <a:xfrm>
            <a:off x="5927138" y="130807"/>
            <a:ext cx="5795010" cy="6281627"/>
          </a:xfrm>
          <a:prstGeom prst="rect">
            <a:avLst/>
          </a:prstGeo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pPr algn="r">
                <a:spcAft>
                  <a:spcPts val="600"/>
                </a:spcAft>
              </a:pPr>
              <a:t>107</a:t>
            </a:fld>
            <a:endParaRPr lang="en-US"/>
          </a:p>
        </p:txBody>
      </p:sp>
      <p:sp>
        <p:nvSpPr>
          <p:cNvPr id="2" name="Rectangle 1">
            <a:extLst>
              <a:ext uri="{FF2B5EF4-FFF2-40B4-BE49-F238E27FC236}">
                <a16:creationId xmlns:a16="http://schemas.microsoft.com/office/drawing/2014/main" id="{57D09BC8-9C2D-B785-6DD9-274A71AF9F1D}"/>
              </a:ext>
            </a:extLst>
          </p:cNvPr>
          <p:cNvSpPr/>
          <p:nvPr/>
        </p:nvSpPr>
        <p:spPr>
          <a:xfrm>
            <a:off x="8824643" y="2935705"/>
            <a:ext cx="2148157" cy="866273"/>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4084356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9D1AD-6426-8D85-B7B3-6E653DDAB197}"/>
              </a:ext>
            </a:extLst>
          </p:cNvPr>
          <p:cNvSpPr>
            <a:spLocks noGrp="1"/>
          </p:cNvSpPr>
          <p:nvPr>
            <p:ph type="title"/>
          </p:nvPr>
        </p:nvSpPr>
        <p:spPr>
          <a:xfrm>
            <a:off x="160020" y="205740"/>
            <a:ext cx="5150510" cy="4052651"/>
          </a:xfrm>
        </p:spPr>
        <p:txBody>
          <a:bodyPr vert="horz" lIns="91440" tIns="45720" rIns="91440" bIns="45720" rtlCol="0" anchor="b">
            <a:normAutofit/>
          </a:bodyPr>
          <a:lstStyle/>
          <a:p>
            <a:pPr algn="ctr"/>
            <a:r>
              <a:rPr lang="en-US" sz="4000" dirty="0"/>
              <a:t>Do we have any of these names in our catalog? I need to check the author and alt author indexes. Use a JSON query.</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3E497D2-0E0C-25F5-0DA1-F8A1704802CA}"/>
              </a:ext>
            </a:extLst>
          </p:cNvPr>
          <p:cNvPicPr>
            <a:picLocks noGrp="1" noChangeAspect="1"/>
          </p:cNvPicPr>
          <p:nvPr>
            <p:ph idx="1"/>
          </p:nvPr>
        </p:nvPicPr>
        <p:blipFill rotWithShape="1">
          <a:blip r:embed="rId3"/>
          <a:srcRect l="1635" t="17341" r="57793" b="7479"/>
          <a:stretch/>
        </p:blipFill>
        <p:spPr>
          <a:xfrm>
            <a:off x="5927138" y="130807"/>
            <a:ext cx="5795010" cy="6281627"/>
          </a:xfrm>
          <a:prstGeom prst="rect">
            <a:avLst/>
          </a:prstGeo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pPr algn="r">
                <a:spcAft>
                  <a:spcPts val="600"/>
                </a:spcAft>
              </a:pPr>
              <a:t>108</a:t>
            </a:fld>
            <a:endParaRPr lang="en-US"/>
          </a:p>
        </p:txBody>
      </p:sp>
      <p:sp>
        <p:nvSpPr>
          <p:cNvPr id="2" name="Rectangle 1">
            <a:extLst>
              <a:ext uri="{FF2B5EF4-FFF2-40B4-BE49-F238E27FC236}">
                <a16:creationId xmlns:a16="http://schemas.microsoft.com/office/drawing/2014/main" id="{57D09BC8-9C2D-B785-6DD9-274A71AF9F1D}"/>
              </a:ext>
            </a:extLst>
          </p:cNvPr>
          <p:cNvSpPr/>
          <p:nvPr/>
        </p:nvSpPr>
        <p:spPr>
          <a:xfrm>
            <a:off x="8824643" y="3825254"/>
            <a:ext cx="2148157" cy="1468641"/>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39362040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9D1AD-6426-8D85-B7B3-6E653DDAB197}"/>
              </a:ext>
            </a:extLst>
          </p:cNvPr>
          <p:cNvSpPr>
            <a:spLocks noGrp="1"/>
          </p:cNvSpPr>
          <p:nvPr>
            <p:ph type="title"/>
          </p:nvPr>
        </p:nvSpPr>
        <p:spPr>
          <a:xfrm>
            <a:off x="160020" y="205740"/>
            <a:ext cx="5150510" cy="4052651"/>
          </a:xfrm>
        </p:spPr>
        <p:txBody>
          <a:bodyPr vert="horz" lIns="91440" tIns="45720" rIns="91440" bIns="45720" rtlCol="0" anchor="b">
            <a:normAutofit/>
          </a:bodyPr>
          <a:lstStyle/>
          <a:p>
            <a:pPr algn="ctr"/>
            <a:r>
              <a:rPr lang="en-US" sz="4000" dirty="0"/>
              <a:t>Do we have any of these names in our catalog? I need to check the author and alt author indexes. Use a JSON query.</a:t>
            </a: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3E497D2-0E0C-25F5-0DA1-F8A1704802CA}"/>
              </a:ext>
            </a:extLst>
          </p:cNvPr>
          <p:cNvPicPr>
            <a:picLocks noGrp="1" noChangeAspect="1"/>
          </p:cNvPicPr>
          <p:nvPr>
            <p:ph idx="1"/>
          </p:nvPr>
        </p:nvPicPr>
        <p:blipFill rotWithShape="1">
          <a:blip r:embed="rId3"/>
          <a:srcRect l="1635" t="17341" r="57793" b="7479"/>
          <a:stretch/>
        </p:blipFill>
        <p:spPr>
          <a:xfrm>
            <a:off x="5927138" y="130807"/>
            <a:ext cx="5795010" cy="6281627"/>
          </a:xfrm>
          <a:prstGeom prst="rect">
            <a:avLst/>
          </a:prstGeom>
        </p:spPr>
      </p:pic>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pPr algn="r">
                <a:spcAft>
                  <a:spcPts val="600"/>
                </a:spcAft>
              </a:pPr>
              <a:t>109</a:t>
            </a:fld>
            <a:endParaRPr lang="en-US"/>
          </a:p>
        </p:txBody>
      </p:sp>
      <p:sp>
        <p:nvSpPr>
          <p:cNvPr id="2" name="Rectangle 1">
            <a:extLst>
              <a:ext uri="{FF2B5EF4-FFF2-40B4-BE49-F238E27FC236}">
                <a16:creationId xmlns:a16="http://schemas.microsoft.com/office/drawing/2014/main" id="{57D09BC8-9C2D-B785-6DD9-274A71AF9F1D}"/>
              </a:ext>
            </a:extLst>
          </p:cNvPr>
          <p:cNvSpPr/>
          <p:nvPr/>
        </p:nvSpPr>
        <p:spPr>
          <a:xfrm>
            <a:off x="8610600" y="5646244"/>
            <a:ext cx="2148157" cy="52907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375846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9F6E-F4FF-BA8F-17D7-99C694E96545}"/>
              </a:ext>
            </a:extLst>
          </p:cNvPr>
          <p:cNvSpPr>
            <a:spLocks noGrp="1"/>
          </p:cNvSpPr>
          <p:nvPr>
            <p:ph type="title"/>
          </p:nvPr>
        </p:nvSpPr>
        <p:spPr>
          <a:xfrm>
            <a:off x="1853514" y="274320"/>
            <a:ext cx="9500286" cy="1325563"/>
          </a:xfrm>
        </p:spPr>
        <p:txBody>
          <a:bodyPr>
            <a:normAutofit/>
          </a:bodyPr>
          <a:lstStyle/>
          <a:p>
            <a:r>
              <a:rPr lang="en-US" sz="4000" dirty="0"/>
              <a:t>Empty – Clear All or delete the list</a:t>
            </a:r>
          </a:p>
        </p:txBody>
      </p:sp>
      <p:sp>
        <p:nvSpPr>
          <p:cNvPr id="3" name="Slide Number Placeholder 2">
            <a:extLst>
              <a:ext uri="{FF2B5EF4-FFF2-40B4-BE49-F238E27FC236}">
                <a16:creationId xmlns:a16="http://schemas.microsoft.com/office/drawing/2014/main" id="{C7F5F49B-C1C9-BCAC-2C3E-E6C6683E77A7}"/>
              </a:ext>
            </a:extLst>
          </p:cNvPr>
          <p:cNvSpPr>
            <a:spLocks noGrp="1"/>
          </p:cNvSpPr>
          <p:nvPr>
            <p:ph type="sldNum" sz="quarter" idx="4"/>
          </p:nvPr>
        </p:nvSpPr>
        <p:spPr/>
        <p:txBody>
          <a:bodyPr/>
          <a:lstStyle/>
          <a:p>
            <a:fld id="{48A2F229-B1D4-4F05-A8F3-BF31AC1E9682}" type="slidenum">
              <a:rPr lang="en-US" smtClean="0"/>
              <a:t>11</a:t>
            </a:fld>
            <a:endParaRPr lang="en-US"/>
          </a:p>
        </p:txBody>
      </p:sp>
      <p:pic>
        <p:nvPicPr>
          <p:cNvPr id="5" name="Picture 4">
            <a:extLst>
              <a:ext uri="{FF2B5EF4-FFF2-40B4-BE49-F238E27FC236}">
                <a16:creationId xmlns:a16="http://schemas.microsoft.com/office/drawing/2014/main" id="{35C1776C-D3DD-EF20-2398-81859EB51EB3}"/>
              </a:ext>
            </a:extLst>
          </p:cNvPr>
          <p:cNvPicPr>
            <a:picLocks noChangeAspect="1"/>
          </p:cNvPicPr>
          <p:nvPr/>
        </p:nvPicPr>
        <p:blipFill>
          <a:blip r:embed="rId3"/>
          <a:stretch>
            <a:fillRect/>
          </a:stretch>
        </p:blipFill>
        <p:spPr>
          <a:xfrm>
            <a:off x="1553012" y="2210387"/>
            <a:ext cx="9085975" cy="2437225"/>
          </a:xfrm>
          <a:prstGeom prst="rect">
            <a:avLst/>
          </a:prstGeom>
        </p:spPr>
      </p:pic>
      <p:pic>
        <p:nvPicPr>
          <p:cNvPr id="6" name="Picture 5">
            <a:extLst>
              <a:ext uri="{FF2B5EF4-FFF2-40B4-BE49-F238E27FC236}">
                <a16:creationId xmlns:a16="http://schemas.microsoft.com/office/drawing/2014/main" id="{7EA9E86A-5F6B-BDF9-9BEA-31558BD4A3F6}"/>
              </a:ext>
            </a:extLst>
          </p:cNvPr>
          <p:cNvPicPr>
            <a:picLocks noChangeAspect="1"/>
          </p:cNvPicPr>
          <p:nvPr/>
        </p:nvPicPr>
        <p:blipFill rotWithShape="1">
          <a:blip r:embed="rId4"/>
          <a:srcRect l="75673" t="14031" r="20996" b="80153"/>
          <a:stretch/>
        </p:blipFill>
        <p:spPr>
          <a:xfrm>
            <a:off x="274320" y="274320"/>
            <a:ext cx="889688" cy="1008062"/>
          </a:xfrm>
          <a:prstGeom prst="rect">
            <a:avLst/>
          </a:prstGeom>
        </p:spPr>
      </p:pic>
    </p:spTree>
    <p:extLst>
      <p:ext uri="{BB962C8B-B14F-4D97-AF65-F5344CB8AC3E}">
        <p14:creationId xmlns:p14="http://schemas.microsoft.com/office/powerpoint/2010/main" val="5099435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p:txBody>
          <a:bodyPr/>
          <a:lstStyle/>
          <a:p>
            <a:fld id="{48A2F229-B1D4-4F05-A8F3-BF31AC1E9682}" type="slidenum">
              <a:rPr lang="en-US" smtClean="0"/>
              <a:t>110</a:t>
            </a:fld>
            <a:endParaRPr lang="en-US"/>
          </a:p>
        </p:txBody>
      </p:sp>
      <p:pic>
        <p:nvPicPr>
          <p:cNvPr id="8" name="Content Placeholder 7">
            <a:extLst>
              <a:ext uri="{FF2B5EF4-FFF2-40B4-BE49-F238E27FC236}">
                <a16:creationId xmlns:a16="http://schemas.microsoft.com/office/drawing/2014/main" id="{8124F784-867B-559D-9D50-5EC296AAB623}"/>
              </a:ext>
            </a:extLst>
          </p:cNvPr>
          <p:cNvPicPr>
            <a:picLocks noGrp="1" noChangeAspect="1"/>
          </p:cNvPicPr>
          <p:nvPr>
            <p:ph idx="1"/>
          </p:nvPr>
        </p:nvPicPr>
        <p:blipFill rotWithShape="1">
          <a:blip r:embed="rId3"/>
          <a:srcRect t="14040" r="42628" b="4087"/>
          <a:stretch/>
        </p:blipFill>
        <p:spPr>
          <a:xfrm>
            <a:off x="522774" y="1876460"/>
            <a:ext cx="4366836" cy="4839867"/>
          </a:xfrm>
        </p:spPr>
      </p:pic>
      <p:pic>
        <p:nvPicPr>
          <p:cNvPr id="12" name="Picture 11">
            <a:extLst>
              <a:ext uri="{FF2B5EF4-FFF2-40B4-BE49-F238E27FC236}">
                <a16:creationId xmlns:a16="http://schemas.microsoft.com/office/drawing/2014/main" id="{E8DD4B2E-6BFB-8A6A-FFEE-CB23D8487C93}"/>
              </a:ext>
            </a:extLst>
          </p:cNvPr>
          <p:cNvPicPr>
            <a:picLocks noChangeAspect="1"/>
          </p:cNvPicPr>
          <p:nvPr/>
        </p:nvPicPr>
        <p:blipFill rotWithShape="1">
          <a:blip r:embed="rId4"/>
          <a:srcRect b="59216"/>
          <a:stretch/>
        </p:blipFill>
        <p:spPr>
          <a:xfrm>
            <a:off x="5183784" y="1822556"/>
            <a:ext cx="6628553" cy="4281942"/>
          </a:xfrm>
          <a:prstGeom prst="rect">
            <a:avLst/>
          </a:prstGeom>
        </p:spPr>
      </p:pic>
      <p:sp>
        <p:nvSpPr>
          <p:cNvPr id="16" name="Title 1">
            <a:extLst>
              <a:ext uri="{FF2B5EF4-FFF2-40B4-BE49-F238E27FC236}">
                <a16:creationId xmlns:a16="http://schemas.microsoft.com/office/drawing/2014/main" id="{BC156310-086B-5AE1-42C8-0D95602E0E3E}"/>
              </a:ext>
            </a:extLst>
          </p:cNvPr>
          <p:cNvSpPr>
            <a:spLocks noGrp="1"/>
          </p:cNvSpPr>
          <p:nvPr>
            <p:ph type="title"/>
          </p:nvPr>
        </p:nvSpPr>
        <p:spPr>
          <a:xfrm>
            <a:off x="0" y="156627"/>
            <a:ext cx="12192000" cy="1665929"/>
          </a:xfrm>
        </p:spPr>
        <p:txBody>
          <a:bodyPr>
            <a:noAutofit/>
          </a:bodyPr>
          <a:lstStyle/>
          <a:p>
            <a:pPr algn="ctr"/>
            <a:r>
              <a:rPr lang="en-US" sz="4000" dirty="0"/>
              <a:t>Do we have any of these names in our catalog? I need to check the author and alt author indexes. Use a JSON query.</a:t>
            </a:r>
          </a:p>
        </p:txBody>
      </p:sp>
    </p:spTree>
    <p:extLst>
      <p:ext uri="{BB962C8B-B14F-4D97-AF65-F5344CB8AC3E}">
        <p14:creationId xmlns:p14="http://schemas.microsoft.com/office/powerpoint/2010/main" val="1012334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5B55D9F-3420-4BBC-C424-06749009D485}"/>
              </a:ext>
            </a:extLst>
          </p:cNvPr>
          <p:cNvSpPr>
            <a:spLocks noGrp="1"/>
          </p:cNvSpPr>
          <p:nvPr>
            <p:ph type="sldNum" sz="quarter" idx="4"/>
          </p:nvPr>
        </p:nvSpPr>
        <p:spPr/>
        <p:txBody>
          <a:bodyPr/>
          <a:lstStyle/>
          <a:p>
            <a:fld id="{48A2F229-B1D4-4F05-A8F3-BF31AC1E9682}" type="slidenum">
              <a:rPr lang="en-US" smtClean="0"/>
              <a:t>111</a:t>
            </a:fld>
            <a:endParaRPr lang="en-US"/>
          </a:p>
        </p:txBody>
      </p:sp>
      <p:sp>
        <p:nvSpPr>
          <p:cNvPr id="7" name="Title 1">
            <a:extLst>
              <a:ext uri="{FF2B5EF4-FFF2-40B4-BE49-F238E27FC236}">
                <a16:creationId xmlns:a16="http://schemas.microsoft.com/office/drawing/2014/main" id="{0E1519FD-23F6-1FA6-8E72-41B87B7BF247}"/>
              </a:ext>
            </a:extLst>
          </p:cNvPr>
          <p:cNvSpPr txBox="1">
            <a:spLocks/>
          </p:cNvSpPr>
          <p:nvPr/>
        </p:nvSpPr>
        <p:spPr>
          <a:xfrm>
            <a:off x="0" y="156627"/>
            <a:ext cx="12192000" cy="16659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5" name="Picture 14">
            <a:extLst>
              <a:ext uri="{FF2B5EF4-FFF2-40B4-BE49-F238E27FC236}">
                <a16:creationId xmlns:a16="http://schemas.microsoft.com/office/drawing/2014/main" id="{9A33A27C-6558-E460-34E8-4F902BC58AA0}"/>
              </a:ext>
            </a:extLst>
          </p:cNvPr>
          <p:cNvPicPr>
            <a:picLocks noChangeAspect="1"/>
          </p:cNvPicPr>
          <p:nvPr/>
        </p:nvPicPr>
        <p:blipFill rotWithShape="1">
          <a:blip r:embed="rId3"/>
          <a:srcRect t="16078" r="20261" b="31555"/>
          <a:stretch/>
        </p:blipFill>
        <p:spPr>
          <a:xfrm>
            <a:off x="6091517" y="1874521"/>
            <a:ext cx="5510593" cy="4253583"/>
          </a:xfrm>
          <a:prstGeom prst="rect">
            <a:avLst/>
          </a:prstGeom>
        </p:spPr>
      </p:pic>
      <p:pic>
        <p:nvPicPr>
          <p:cNvPr id="23" name="Content Placeholder 22">
            <a:extLst>
              <a:ext uri="{FF2B5EF4-FFF2-40B4-BE49-F238E27FC236}">
                <a16:creationId xmlns:a16="http://schemas.microsoft.com/office/drawing/2014/main" id="{473A49A8-8860-9AF7-A184-350A6B599F1C}"/>
              </a:ext>
            </a:extLst>
          </p:cNvPr>
          <p:cNvPicPr>
            <a:picLocks noGrp="1" noChangeAspect="1"/>
          </p:cNvPicPr>
          <p:nvPr>
            <p:ph idx="1"/>
          </p:nvPr>
        </p:nvPicPr>
        <p:blipFill rotWithShape="1">
          <a:blip r:embed="rId4"/>
          <a:srcRect t="6523" r="15953" b="21019"/>
          <a:stretch/>
        </p:blipFill>
        <p:spPr>
          <a:xfrm>
            <a:off x="321664" y="1932960"/>
            <a:ext cx="5434991" cy="4524922"/>
          </a:xfrm>
        </p:spPr>
      </p:pic>
    </p:spTree>
    <p:extLst>
      <p:ext uri="{BB962C8B-B14F-4D97-AF65-F5344CB8AC3E}">
        <p14:creationId xmlns:p14="http://schemas.microsoft.com/office/powerpoint/2010/main" val="15788643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112</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b="19372"/>
          <a:stretch/>
        </p:blipFill>
        <p:spPr>
          <a:xfrm>
            <a:off x="843152" y="1822556"/>
            <a:ext cx="10165667" cy="4558552"/>
          </a:xfrm>
          <a:prstGeom prst="rect">
            <a:avLst/>
          </a:prstGeom>
        </p:spPr>
      </p:pic>
    </p:spTree>
    <p:extLst>
      <p:ext uri="{BB962C8B-B14F-4D97-AF65-F5344CB8AC3E}">
        <p14:creationId xmlns:p14="http://schemas.microsoft.com/office/powerpoint/2010/main" val="24028829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113</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3" name="TextBox 2">
            <a:extLst>
              <a:ext uri="{FF2B5EF4-FFF2-40B4-BE49-F238E27FC236}">
                <a16:creationId xmlns:a16="http://schemas.microsoft.com/office/drawing/2014/main" id="{CBEEC5AA-92F9-0C09-527E-2E33E8EA06FB}"/>
              </a:ext>
            </a:extLst>
          </p:cNvPr>
          <p:cNvSpPr txBox="1"/>
          <p:nvPr/>
        </p:nvSpPr>
        <p:spPr>
          <a:xfrm>
            <a:off x="3716490" y="2495127"/>
            <a:ext cx="2015820" cy="584775"/>
          </a:xfrm>
          <a:prstGeom prst="rect">
            <a:avLst/>
          </a:prstGeom>
          <a:solidFill>
            <a:schemeClr val="bg1"/>
          </a:solidFill>
          <a:ln>
            <a:solidFill>
              <a:srgbClr val="ED7D31"/>
            </a:solidFill>
          </a:ln>
        </p:spPr>
        <p:txBody>
          <a:bodyPr wrap="square">
            <a:spAutoFit/>
          </a:bodyPr>
          <a:lstStyle/>
          <a:p>
            <a:pPr algn="ctr"/>
            <a:r>
              <a:rPr lang="en-US" sz="3200" dirty="0"/>
              <a:t>(.*)</a:t>
            </a:r>
          </a:p>
        </p:txBody>
      </p:sp>
      <p:sp>
        <p:nvSpPr>
          <p:cNvPr id="2" name="Rectangle 1">
            <a:extLst>
              <a:ext uri="{FF2B5EF4-FFF2-40B4-BE49-F238E27FC236}">
                <a16:creationId xmlns:a16="http://schemas.microsoft.com/office/drawing/2014/main" id="{19E8E96A-6402-121E-9D8E-DE89DAADF85F}"/>
              </a:ext>
            </a:extLst>
          </p:cNvPr>
          <p:cNvSpPr/>
          <p:nvPr/>
        </p:nvSpPr>
        <p:spPr>
          <a:xfrm>
            <a:off x="2601357" y="2509110"/>
            <a:ext cx="4866243" cy="61171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9129284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114</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6" name="TextBox 5">
            <a:extLst>
              <a:ext uri="{FF2B5EF4-FFF2-40B4-BE49-F238E27FC236}">
                <a16:creationId xmlns:a16="http://schemas.microsoft.com/office/drawing/2014/main" id="{B94C9ABC-253E-9A41-82F2-F6FF477BAD54}"/>
              </a:ext>
            </a:extLst>
          </p:cNvPr>
          <p:cNvSpPr txBox="1"/>
          <p:nvPr/>
        </p:nvSpPr>
        <p:spPr>
          <a:xfrm>
            <a:off x="3737811" y="2768224"/>
            <a:ext cx="8454189" cy="1569660"/>
          </a:xfrm>
          <a:prstGeom prst="rect">
            <a:avLst/>
          </a:prstGeom>
          <a:solidFill>
            <a:schemeClr val="bg1"/>
          </a:solidFill>
          <a:ln>
            <a:solidFill>
              <a:srgbClr val="ED7D31"/>
            </a:solidFill>
          </a:ln>
        </p:spPr>
        <p:txBody>
          <a:bodyPr wrap="square">
            <a:spAutoFit/>
          </a:bodyPr>
          <a:lstStyle/>
          <a:p>
            <a:pPr algn="ctr"/>
            <a:r>
              <a:rPr lang="en-US" sz="3200" dirty="0"/>
              <a:t>{"target": {"record": {"type": "bib"},"field": {"tag": "a"}},"expr": [{"op": "</a:t>
            </a:r>
            <a:r>
              <a:rPr lang="en-US" sz="3200" dirty="0" err="1"/>
              <a:t>has","operands</a:t>
            </a:r>
            <a:r>
              <a:rPr lang="en-US" sz="3200" dirty="0"/>
              <a:t>": ["$1"]}]},"or",</a:t>
            </a:r>
          </a:p>
        </p:txBody>
      </p:sp>
      <p:sp>
        <p:nvSpPr>
          <p:cNvPr id="2" name="Rectangle 1">
            <a:extLst>
              <a:ext uri="{FF2B5EF4-FFF2-40B4-BE49-F238E27FC236}">
                <a16:creationId xmlns:a16="http://schemas.microsoft.com/office/drawing/2014/main" id="{19E8E96A-6402-121E-9D8E-DE89DAADF85F}"/>
              </a:ext>
            </a:extLst>
          </p:cNvPr>
          <p:cNvSpPr/>
          <p:nvPr/>
        </p:nvSpPr>
        <p:spPr>
          <a:xfrm>
            <a:off x="2679031" y="2768224"/>
            <a:ext cx="9368589" cy="156966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8666499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115</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2219864" y="6047873"/>
            <a:ext cx="3378832" cy="48187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2505443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116</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5983705" y="3556873"/>
            <a:ext cx="1801710" cy="365125"/>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237304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117</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7636042" y="3539191"/>
            <a:ext cx="1801710" cy="365125"/>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0208919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118</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3" name="Picture 2">
            <a:extLst>
              <a:ext uri="{FF2B5EF4-FFF2-40B4-BE49-F238E27FC236}">
                <a16:creationId xmlns:a16="http://schemas.microsoft.com/office/drawing/2014/main" id="{F82AE0D4-B2ED-1D4D-4E7C-C96AE7F7E0AF}"/>
              </a:ext>
            </a:extLst>
          </p:cNvPr>
          <p:cNvPicPr>
            <a:picLocks noChangeAspect="1"/>
          </p:cNvPicPr>
          <p:nvPr/>
        </p:nvPicPr>
        <p:blipFill rotWithShape="1">
          <a:blip r:embed="rId3"/>
          <a:srcRect t="6425" b="20467"/>
          <a:stretch/>
        </p:blipFill>
        <p:spPr>
          <a:xfrm>
            <a:off x="560084" y="1822556"/>
            <a:ext cx="11071831" cy="4528646"/>
          </a:xfrm>
          <a:prstGeom prst="rect">
            <a:avLst/>
          </a:prstGeom>
        </p:spPr>
      </p:pic>
    </p:spTree>
    <p:extLst>
      <p:ext uri="{BB962C8B-B14F-4D97-AF65-F5344CB8AC3E}">
        <p14:creationId xmlns:p14="http://schemas.microsoft.com/office/powerpoint/2010/main" val="7106408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119</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3" name="TextBox 2">
            <a:extLst>
              <a:ext uri="{FF2B5EF4-FFF2-40B4-BE49-F238E27FC236}">
                <a16:creationId xmlns:a16="http://schemas.microsoft.com/office/drawing/2014/main" id="{CBEEC5AA-92F9-0C09-527E-2E33E8EA06FB}"/>
              </a:ext>
            </a:extLst>
          </p:cNvPr>
          <p:cNvSpPr txBox="1"/>
          <p:nvPr/>
        </p:nvSpPr>
        <p:spPr>
          <a:xfrm>
            <a:off x="3716490" y="2495127"/>
            <a:ext cx="2015820" cy="584775"/>
          </a:xfrm>
          <a:prstGeom prst="rect">
            <a:avLst/>
          </a:prstGeom>
          <a:solidFill>
            <a:schemeClr val="bg1"/>
          </a:solidFill>
          <a:ln>
            <a:solidFill>
              <a:srgbClr val="ED7D31"/>
            </a:solidFill>
          </a:ln>
        </p:spPr>
        <p:txBody>
          <a:bodyPr wrap="square">
            <a:spAutoFit/>
          </a:bodyPr>
          <a:lstStyle/>
          <a:p>
            <a:pPr algn="ctr"/>
            <a:r>
              <a:rPr lang="en-US" sz="3200" dirty="0"/>
              <a:t>(.*)</a:t>
            </a:r>
          </a:p>
        </p:txBody>
      </p:sp>
      <p:sp>
        <p:nvSpPr>
          <p:cNvPr id="2" name="Rectangle 1">
            <a:extLst>
              <a:ext uri="{FF2B5EF4-FFF2-40B4-BE49-F238E27FC236}">
                <a16:creationId xmlns:a16="http://schemas.microsoft.com/office/drawing/2014/main" id="{19E8E96A-6402-121E-9D8E-DE89DAADF85F}"/>
              </a:ext>
            </a:extLst>
          </p:cNvPr>
          <p:cNvSpPr/>
          <p:nvPr/>
        </p:nvSpPr>
        <p:spPr>
          <a:xfrm>
            <a:off x="2601357" y="2509110"/>
            <a:ext cx="4866243" cy="61171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4198522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1F160-E5B1-FFC6-8E27-45EA60A383C7}"/>
              </a:ext>
            </a:extLst>
          </p:cNvPr>
          <p:cNvSpPr>
            <a:spLocks noGrp="1"/>
          </p:cNvSpPr>
          <p:nvPr>
            <p:ph type="title"/>
          </p:nvPr>
        </p:nvSpPr>
        <p:spPr>
          <a:xfrm>
            <a:off x="2001794" y="274320"/>
            <a:ext cx="9352005" cy="1325563"/>
          </a:xfrm>
        </p:spPr>
        <p:txBody>
          <a:bodyPr>
            <a:normAutofit/>
          </a:bodyPr>
          <a:lstStyle/>
          <a:p>
            <a:r>
              <a:rPr lang="en-US" sz="4000" dirty="0"/>
              <a:t>Rename – renames the file</a:t>
            </a:r>
          </a:p>
        </p:txBody>
      </p:sp>
      <p:sp>
        <p:nvSpPr>
          <p:cNvPr id="3" name="Content Placeholder 2">
            <a:extLst>
              <a:ext uri="{FF2B5EF4-FFF2-40B4-BE49-F238E27FC236}">
                <a16:creationId xmlns:a16="http://schemas.microsoft.com/office/drawing/2014/main" id="{CAD7C1F2-2DC8-3B7B-5889-7F19461D75B9}"/>
              </a:ext>
            </a:extLst>
          </p:cNvPr>
          <p:cNvSpPr>
            <a:spLocks noGrp="1"/>
          </p:cNvSpPr>
          <p:nvPr>
            <p:ph idx="1"/>
          </p:nvPr>
        </p:nvSpPr>
        <p:spPr/>
        <p:txBody>
          <a:bodyPr>
            <a:normAutofit/>
          </a:bodyPr>
          <a:lstStyle/>
          <a:p>
            <a:r>
              <a:rPr lang="en-US" sz="3200" dirty="0"/>
              <a:t>This WILL delete your list name, even if you cancel out of the dialog box.</a:t>
            </a:r>
          </a:p>
          <a:p>
            <a:r>
              <a:rPr lang="en-US" sz="3200" dirty="0"/>
              <a:t>It does NOT provide the current list name to make a small change</a:t>
            </a:r>
          </a:p>
          <a:p>
            <a:pPr lvl="1"/>
            <a:r>
              <a:rPr lang="en-US" sz="2800" dirty="0"/>
              <a:t>Only way I’ve found to copy the current list name is to highlight the list, click Search Records, click edit existing query, and highlight and copy the review file name.</a:t>
            </a:r>
          </a:p>
        </p:txBody>
      </p:sp>
      <p:sp>
        <p:nvSpPr>
          <p:cNvPr id="4" name="Slide Number Placeholder 3">
            <a:extLst>
              <a:ext uri="{FF2B5EF4-FFF2-40B4-BE49-F238E27FC236}">
                <a16:creationId xmlns:a16="http://schemas.microsoft.com/office/drawing/2014/main" id="{1956822F-9AEB-6EE7-7E88-46CCA1D1FE2F}"/>
              </a:ext>
            </a:extLst>
          </p:cNvPr>
          <p:cNvSpPr>
            <a:spLocks noGrp="1"/>
          </p:cNvSpPr>
          <p:nvPr>
            <p:ph type="sldNum" sz="quarter" idx="4"/>
          </p:nvPr>
        </p:nvSpPr>
        <p:spPr/>
        <p:txBody>
          <a:bodyPr/>
          <a:lstStyle/>
          <a:p>
            <a:fld id="{48A2F229-B1D4-4F05-A8F3-BF31AC1E9682}" type="slidenum">
              <a:rPr lang="en-US" smtClean="0"/>
              <a:t>12</a:t>
            </a:fld>
            <a:endParaRPr lang="en-US"/>
          </a:p>
        </p:txBody>
      </p:sp>
      <p:pic>
        <p:nvPicPr>
          <p:cNvPr id="5" name="Picture 4">
            <a:extLst>
              <a:ext uri="{FF2B5EF4-FFF2-40B4-BE49-F238E27FC236}">
                <a16:creationId xmlns:a16="http://schemas.microsoft.com/office/drawing/2014/main" id="{FA7CDE75-9927-1718-AB6B-0F99166FC3C4}"/>
              </a:ext>
            </a:extLst>
          </p:cNvPr>
          <p:cNvPicPr>
            <a:picLocks noChangeAspect="1"/>
          </p:cNvPicPr>
          <p:nvPr/>
        </p:nvPicPr>
        <p:blipFill>
          <a:blip r:embed="rId3"/>
          <a:stretch>
            <a:fillRect/>
          </a:stretch>
        </p:blipFill>
        <p:spPr>
          <a:xfrm>
            <a:off x="3430240" y="4731757"/>
            <a:ext cx="5331519" cy="1708820"/>
          </a:xfrm>
          <a:prstGeom prst="rect">
            <a:avLst/>
          </a:prstGeom>
        </p:spPr>
      </p:pic>
      <p:pic>
        <p:nvPicPr>
          <p:cNvPr id="6" name="Picture 5">
            <a:extLst>
              <a:ext uri="{FF2B5EF4-FFF2-40B4-BE49-F238E27FC236}">
                <a16:creationId xmlns:a16="http://schemas.microsoft.com/office/drawing/2014/main" id="{61E9A241-BCE2-1D08-FE44-DD26D933FE1E}"/>
              </a:ext>
            </a:extLst>
          </p:cNvPr>
          <p:cNvPicPr>
            <a:picLocks noChangeAspect="1"/>
          </p:cNvPicPr>
          <p:nvPr/>
        </p:nvPicPr>
        <p:blipFill rotWithShape="1">
          <a:blip r:embed="rId4"/>
          <a:srcRect l="79142" t="14031" r="16833" b="80153"/>
          <a:stretch/>
        </p:blipFill>
        <p:spPr>
          <a:xfrm>
            <a:off x="274320" y="274320"/>
            <a:ext cx="1075038" cy="1008062"/>
          </a:xfrm>
          <a:prstGeom prst="rect">
            <a:avLst/>
          </a:prstGeom>
        </p:spPr>
      </p:pic>
    </p:spTree>
    <p:extLst>
      <p:ext uri="{BB962C8B-B14F-4D97-AF65-F5344CB8AC3E}">
        <p14:creationId xmlns:p14="http://schemas.microsoft.com/office/powerpoint/2010/main" val="37976275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120</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6" name="TextBox 5">
            <a:extLst>
              <a:ext uri="{FF2B5EF4-FFF2-40B4-BE49-F238E27FC236}">
                <a16:creationId xmlns:a16="http://schemas.microsoft.com/office/drawing/2014/main" id="{B94C9ABC-253E-9A41-82F2-F6FF477BAD54}"/>
              </a:ext>
            </a:extLst>
          </p:cNvPr>
          <p:cNvSpPr txBox="1"/>
          <p:nvPr/>
        </p:nvSpPr>
        <p:spPr>
          <a:xfrm>
            <a:off x="3737811" y="2768224"/>
            <a:ext cx="8454189" cy="1569660"/>
          </a:xfrm>
          <a:prstGeom prst="rect">
            <a:avLst/>
          </a:prstGeom>
          <a:solidFill>
            <a:schemeClr val="bg1"/>
          </a:solidFill>
          <a:ln>
            <a:solidFill>
              <a:srgbClr val="ED7D31"/>
            </a:solidFill>
          </a:ln>
        </p:spPr>
        <p:txBody>
          <a:bodyPr wrap="square">
            <a:spAutoFit/>
          </a:bodyPr>
          <a:lstStyle/>
          <a:p>
            <a:pPr algn="ctr"/>
            <a:r>
              <a:rPr lang="en-US" sz="3200" dirty="0"/>
              <a:t>{"target": {"record": {"type": "bib"},"field": {"tag": “</a:t>
            </a:r>
            <a:r>
              <a:rPr lang="en-US" sz="3200" b="1" dirty="0"/>
              <a:t>b</a:t>
            </a:r>
            <a:r>
              <a:rPr lang="en-US" sz="3200" dirty="0"/>
              <a:t>"}},"expr": [{"op": "</a:t>
            </a:r>
            <a:r>
              <a:rPr lang="en-US" sz="3200" dirty="0" err="1"/>
              <a:t>has","operands</a:t>
            </a:r>
            <a:r>
              <a:rPr lang="en-US" sz="3200" dirty="0"/>
              <a:t>": ["$1"]}]},"or",</a:t>
            </a:r>
          </a:p>
        </p:txBody>
      </p:sp>
      <p:sp>
        <p:nvSpPr>
          <p:cNvPr id="2" name="Rectangle 1">
            <a:extLst>
              <a:ext uri="{FF2B5EF4-FFF2-40B4-BE49-F238E27FC236}">
                <a16:creationId xmlns:a16="http://schemas.microsoft.com/office/drawing/2014/main" id="{19E8E96A-6402-121E-9D8E-DE89DAADF85F}"/>
              </a:ext>
            </a:extLst>
          </p:cNvPr>
          <p:cNvSpPr/>
          <p:nvPr/>
        </p:nvSpPr>
        <p:spPr>
          <a:xfrm>
            <a:off x="2679031" y="2768224"/>
            <a:ext cx="9368589" cy="156966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ED7D31"/>
                </a:solidFill>
              </a:rPr>
              <a:t>						</a:t>
            </a:r>
          </a:p>
        </p:txBody>
      </p:sp>
    </p:spTree>
    <p:extLst>
      <p:ext uri="{BB962C8B-B14F-4D97-AF65-F5344CB8AC3E}">
        <p14:creationId xmlns:p14="http://schemas.microsoft.com/office/powerpoint/2010/main" val="21489392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121</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2219864" y="6047873"/>
            <a:ext cx="3378832" cy="48187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35657310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122</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5983705" y="3556873"/>
            <a:ext cx="1801710" cy="365125"/>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34779749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123</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11" name="Picture 10">
            <a:extLst>
              <a:ext uri="{FF2B5EF4-FFF2-40B4-BE49-F238E27FC236}">
                <a16:creationId xmlns:a16="http://schemas.microsoft.com/office/drawing/2014/main" id="{DE29C57D-D983-ECC3-FD69-B417464624C3}"/>
              </a:ext>
            </a:extLst>
          </p:cNvPr>
          <p:cNvPicPr>
            <a:picLocks noChangeAspect="1"/>
          </p:cNvPicPr>
          <p:nvPr/>
        </p:nvPicPr>
        <p:blipFill rotWithShape="1">
          <a:blip r:embed="rId3"/>
          <a:srcRect l="38939" t="13163" r="-1" b="21036"/>
          <a:stretch/>
        </p:blipFill>
        <p:spPr>
          <a:xfrm>
            <a:off x="2219863" y="1822556"/>
            <a:ext cx="7752273" cy="4646180"/>
          </a:xfrm>
          <a:prstGeom prst="rect">
            <a:avLst/>
          </a:prstGeom>
        </p:spPr>
      </p:pic>
      <p:sp>
        <p:nvSpPr>
          <p:cNvPr id="2" name="Rectangle 1">
            <a:extLst>
              <a:ext uri="{FF2B5EF4-FFF2-40B4-BE49-F238E27FC236}">
                <a16:creationId xmlns:a16="http://schemas.microsoft.com/office/drawing/2014/main" id="{19E8E96A-6402-121E-9D8E-DE89DAADF85F}"/>
              </a:ext>
            </a:extLst>
          </p:cNvPr>
          <p:cNvSpPr/>
          <p:nvPr/>
        </p:nvSpPr>
        <p:spPr>
          <a:xfrm>
            <a:off x="7636042" y="3539191"/>
            <a:ext cx="1801710" cy="365125"/>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3694216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124</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6" name="Picture 5">
            <a:extLst>
              <a:ext uri="{FF2B5EF4-FFF2-40B4-BE49-F238E27FC236}">
                <a16:creationId xmlns:a16="http://schemas.microsoft.com/office/drawing/2014/main" id="{C1B7596D-7F7E-CC0E-A266-ABAD034CC287}"/>
              </a:ext>
            </a:extLst>
          </p:cNvPr>
          <p:cNvPicPr>
            <a:picLocks noChangeAspect="1"/>
          </p:cNvPicPr>
          <p:nvPr/>
        </p:nvPicPr>
        <p:blipFill rotWithShape="1">
          <a:blip r:embed="rId3"/>
          <a:srcRect t="18431" r="11346" b="24510"/>
          <a:stretch/>
        </p:blipFill>
        <p:spPr>
          <a:xfrm>
            <a:off x="1518084" y="1831964"/>
            <a:ext cx="9155831" cy="4519238"/>
          </a:xfrm>
          <a:prstGeom prst="rect">
            <a:avLst/>
          </a:prstGeom>
        </p:spPr>
      </p:pic>
    </p:spTree>
    <p:extLst>
      <p:ext uri="{BB962C8B-B14F-4D97-AF65-F5344CB8AC3E}">
        <p14:creationId xmlns:p14="http://schemas.microsoft.com/office/powerpoint/2010/main" val="16165691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125</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3" name="Picture 2">
            <a:extLst>
              <a:ext uri="{FF2B5EF4-FFF2-40B4-BE49-F238E27FC236}">
                <a16:creationId xmlns:a16="http://schemas.microsoft.com/office/drawing/2014/main" id="{F0AD5060-60F2-57DA-4B5C-2695F28FC81F}"/>
              </a:ext>
            </a:extLst>
          </p:cNvPr>
          <p:cNvPicPr>
            <a:picLocks noChangeAspect="1"/>
          </p:cNvPicPr>
          <p:nvPr/>
        </p:nvPicPr>
        <p:blipFill>
          <a:blip r:embed="rId3"/>
          <a:stretch>
            <a:fillRect/>
          </a:stretch>
        </p:blipFill>
        <p:spPr>
          <a:xfrm>
            <a:off x="907409" y="1822556"/>
            <a:ext cx="10368215" cy="4528646"/>
          </a:xfrm>
          <a:prstGeom prst="rect">
            <a:avLst/>
          </a:prstGeom>
        </p:spPr>
      </p:pic>
    </p:spTree>
    <p:extLst>
      <p:ext uri="{BB962C8B-B14F-4D97-AF65-F5344CB8AC3E}">
        <p14:creationId xmlns:p14="http://schemas.microsoft.com/office/powerpoint/2010/main" val="33775038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DB40E3-C4B3-36A0-DDB9-530CBF0849F1}"/>
              </a:ext>
            </a:extLst>
          </p:cNvPr>
          <p:cNvSpPr>
            <a:spLocks noGrp="1"/>
          </p:cNvSpPr>
          <p:nvPr>
            <p:ph type="sldNum" sz="quarter" idx="12"/>
          </p:nvPr>
        </p:nvSpPr>
        <p:spPr/>
        <p:txBody>
          <a:bodyPr/>
          <a:lstStyle/>
          <a:p>
            <a:fld id="{48A2F229-B1D4-4F05-A8F3-BF31AC1E9682}" type="slidenum">
              <a:rPr lang="en-US" smtClean="0"/>
              <a:t>126</a:t>
            </a:fld>
            <a:endParaRPr lang="en-US" dirty="0"/>
          </a:p>
        </p:txBody>
      </p:sp>
      <p:sp>
        <p:nvSpPr>
          <p:cNvPr id="5" name="Title 1">
            <a:extLst>
              <a:ext uri="{FF2B5EF4-FFF2-40B4-BE49-F238E27FC236}">
                <a16:creationId xmlns:a16="http://schemas.microsoft.com/office/drawing/2014/main" id="{96677C1D-ECA8-CAA8-1675-201C434D303B}"/>
              </a:ext>
            </a:extLst>
          </p:cNvPr>
          <p:cNvSpPr txBox="1">
            <a:spLocks/>
          </p:cNvSpPr>
          <p:nvPr/>
        </p:nvSpPr>
        <p:spPr>
          <a:xfrm>
            <a:off x="0" y="156627"/>
            <a:ext cx="12192000" cy="1665929"/>
          </a:xfrm>
          <a:prstGeom prst="rect">
            <a:avLst/>
          </a:prstGeom>
        </p:spPr>
        <p:txBody>
          <a:bodyP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Do we have any of these names in our catalog? I need to check the author and alt author indexes. Use a JSON query.</a:t>
            </a:r>
          </a:p>
        </p:txBody>
      </p:sp>
      <p:pic>
        <p:nvPicPr>
          <p:cNvPr id="6" name="Picture 5">
            <a:extLst>
              <a:ext uri="{FF2B5EF4-FFF2-40B4-BE49-F238E27FC236}">
                <a16:creationId xmlns:a16="http://schemas.microsoft.com/office/drawing/2014/main" id="{4BD19758-6867-9907-5114-5CD512BF10D2}"/>
              </a:ext>
            </a:extLst>
          </p:cNvPr>
          <p:cNvPicPr>
            <a:picLocks noChangeAspect="1"/>
          </p:cNvPicPr>
          <p:nvPr/>
        </p:nvPicPr>
        <p:blipFill rotWithShape="1">
          <a:blip r:embed="rId3"/>
          <a:srcRect l="546" t="22718" r="2648" b="14173"/>
          <a:stretch/>
        </p:blipFill>
        <p:spPr>
          <a:xfrm>
            <a:off x="157440" y="2021858"/>
            <a:ext cx="11868154" cy="4130041"/>
          </a:xfrm>
          <a:prstGeom prst="rect">
            <a:avLst/>
          </a:prstGeom>
        </p:spPr>
      </p:pic>
    </p:spTree>
    <p:extLst>
      <p:ext uri="{BB962C8B-B14F-4D97-AF65-F5344CB8AC3E}">
        <p14:creationId xmlns:p14="http://schemas.microsoft.com/office/powerpoint/2010/main" val="39195688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8389-4024-8DB1-C5E1-506D45CF988A}"/>
              </a:ext>
            </a:extLst>
          </p:cNvPr>
          <p:cNvSpPr>
            <a:spLocks noGrp="1"/>
          </p:cNvSpPr>
          <p:nvPr>
            <p:ph type="title"/>
          </p:nvPr>
        </p:nvSpPr>
        <p:spPr>
          <a:xfrm>
            <a:off x="433386" y="120821"/>
            <a:ext cx="11325225" cy="1325563"/>
          </a:xfrm>
        </p:spPr>
        <p:txBody>
          <a:bodyPr>
            <a:normAutofit/>
          </a:bodyPr>
          <a:lstStyle/>
          <a:p>
            <a:pPr algn="ctr"/>
            <a:r>
              <a:rPr lang="en-US" sz="4000" dirty="0"/>
              <a:t>How can I find invalid subfields? </a:t>
            </a:r>
            <a:br>
              <a:rPr lang="en-US" sz="4000" dirty="0"/>
            </a:br>
            <a:r>
              <a:rPr lang="en-US" sz="4000" dirty="0"/>
              <a:t>Use Regular Expressions</a:t>
            </a:r>
          </a:p>
        </p:txBody>
      </p:sp>
      <p:sp>
        <p:nvSpPr>
          <p:cNvPr id="4" name="Slide Number Placeholder 3">
            <a:extLst>
              <a:ext uri="{FF2B5EF4-FFF2-40B4-BE49-F238E27FC236}">
                <a16:creationId xmlns:a16="http://schemas.microsoft.com/office/drawing/2014/main" id="{3F73E80E-C151-195A-2CD8-0310C76CA729}"/>
              </a:ext>
            </a:extLst>
          </p:cNvPr>
          <p:cNvSpPr>
            <a:spLocks noGrp="1"/>
          </p:cNvSpPr>
          <p:nvPr>
            <p:ph type="sldNum" sz="quarter" idx="4"/>
          </p:nvPr>
        </p:nvSpPr>
        <p:spPr/>
        <p:txBody>
          <a:bodyPr/>
          <a:lstStyle/>
          <a:p>
            <a:fld id="{48A2F229-B1D4-4F05-A8F3-BF31AC1E9682}" type="slidenum">
              <a:rPr lang="en-US" smtClean="0"/>
              <a:t>127</a:t>
            </a:fld>
            <a:endParaRPr lang="en-US"/>
          </a:p>
        </p:txBody>
      </p:sp>
      <p:pic>
        <p:nvPicPr>
          <p:cNvPr id="3" name="Picture 2">
            <a:extLst>
              <a:ext uri="{FF2B5EF4-FFF2-40B4-BE49-F238E27FC236}">
                <a16:creationId xmlns:a16="http://schemas.microsoft.com/office/drawing/2014/main" id="{E6967E80-9E48-3D4C-7596-CB69BCF6254E}"/>
              </a:ext>
            </a:extLst>
          </p:cNvPr>
          <p:cNvPicPr>
            <a:picLocks noChangeAspect="1"/>
          </p:cNvPicPr>
          <p:nvPr/>
        </p:nvPicPr>
        <p:blipFill rotWithShape="1">
          <a:blip r:embed="rId3"/>
          <a:srcRect l="17051" t="6403" r="19863" b="42860"/>
          <a:stretch/>
        </p:blipFill>
        <p:spPr>
          <a:xfrm>
            <a:off x="744571" y="1774752"/>
            <a:ext cx="10702858" cy="4046928"/>
          </a:xfrm>
          <a:prstGeom prst="rect">
            <a:avLst/>
          </a:prstGeom>
        </p:spPr>
      </p:pic>
    </p:spTree>
    <p:extLst>
      <p:ext uri="{BB962C8B-B14F-4D97-AF65-F5344CB8AC3E}">
        <p14:creationId xmlns:p14="http://schemas.microsoft.com/office/powerpoint/2010/main" val="681429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758389-4024-8DB1-C5E1-506D45CF988A}"/>
              </a:ext>
            </a:extLst>
          </p:cNvPr>
          <p:cNvSpPr>
            <a:spLocks noGrp="1"/>
          </p:cNvSpPr>
          <p:nvPr>
            <p:ph type="title"/>
          </p:nvPr>
        </p:nvSpPr>
        <p:spPr>
          <a:xfrm>
            <a:off x="433386" y="120821"/>
            <a:ext cx="11325225" cy="1325563"/>
          </a:xfrm>
        </p:spPr>
        <p:txBody>
          <a:bodyPr>
            <a:normAutofit/>
          </a:bodyPr>
          <a:lstStyle/>
          <a:p>
            <a:pPr algn="ctr"/>
            <a:r>
              <a:rPr lang="en-US" sz="4000" dirty="0"/>
              <a:t>How can I find title fields with two statements of responsibility? Use Regular Expressions</a:t>
            </a:r>
          </a:p>
        </p:txBody>
      </p:sp>
      <p:sp>
        <p:nvSpPr>
          <p:cNvPr id="4" name="Slide Number Placeholder 3">
            <a:extLst>
              <a:ext uri="{FF2B5EF4-FFF2-40B4-BE49-F238E27FC236}">
                <a16:creationId xmlns:a16="http://schemas.microsoft.com/office/drawing/2014/main" id="{3F73E80E-C151-195A-2CD8-0310C76CA729}"/>
              </a:ext>
            </a:extLst>
          </p:cNvPr>
          <p:cNvSpPr>
            <a:spLocks noGrp="1"/>
          </p:cNvSpPr>
          <p:nvPr>
            <p:ph type="sldNum" sz="quarter" idx="4"/>
          </p:nvPr>
        </p:nvSpPr>
        <p:spPr/>
        <p:txBody>
          <a:bodyPr/>
          <a:lstStyle/>
          <a:p>
            <a:fld id="{48A2F229-B1D4-4F05-A8F3-BF31AC1E9682}" type="slidenum">
              <a:rPr lang="en-US" smtClean="0"/>
              <a:t>128</a:t>
            </a:fld>
            <a:endParaRPr lang="en-US"/>
          </a:p>
        </p:txBody>
      </p:sp>
      <p:pic>
        <p:nvPicPr>
          <p:cNvPr id="5" name="Picture 4">
            <a:extLst>
              <a:ext uri="{FF2B5EF4-FFF2-40B4-BE49-F238E27FC236}">
                <a16:creationId xmlns:a16="http://schemas.microsoft.com/office/drawing/2014/main" id="{218757D4-4D92-10F9-0E50-5C4EE2E26670}"/>
              </a:ext>
            </a:extLst>
          </p:cNvPr>
          <p:cNvPicPr>
            <a:picLocks noChangeAspect="1"/>
          </p:cNvPicPr>
          <p:nvPr/>
        </p:nvPicPr>
        <p:blipFill rotWithShape="1">
          <a:blip r:embed="rId3"/>
          <a:srcRect l="16937" t="12058" r="19012" b="30808"/>
          <a:stretch/>
        </p:blipFill>
        <p:spPr>
          <a:xfrm>
            <a:off x="931420" y="1780433"/>
            <a:ext cx="10329159" cy="3934567"/>
          </a:xfrm>
          <a:prstGeom prst="rect">
            <a:avLst/>
          </a:prstGeom>
        </p:spPr>
      </p:pic>
    </p:spTree>
    <p:extLst>
      <p:ext uri="{BB962C8B-B14F-4D97-AF65-F5344CB8AC3E}">
        <p14:creationId xmlns:p14="http://schemas.microsoft.com/office/powerpoint/2010/main" val="29211444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DDD4-2175-7048-4C5B-D4A15B64581D}"/>
              </a:ext>
            </a:extLst>
          </p:cNvPr>
          <p:cNvSpPr>
            <a:spLocks noGrp="1"/>
          </p:cNvSpPr>
          <p:nvPr>
            <p:ph type="title"/>
          </p:nvPr>
        </p:nvSpPr>
        <p:spPr>
          <a:xfrm>
            <a:off x="106680" y="182881"/>
            <a:ext cx="12085320" cy="1139664"/>
          </a:xfrm>
        </p:spPr>
        <p:txBody>
          <a:bodyPr>
            <a:noAutofit/>
          </a:bodyPr>
          <a:lstStyle/>
          <a:p>
            <a:pPr algn="ctr"/>
            <a:r>
              <a:rPr lang="en-US" sz="4000" dirty="0"/>
              <a:t>I need to create a list of music records sent to OCLC prematurely and export the OCLC #s</a:t>
            </a:r>
          </a:p>
        </p:txBody>
      </p:sp>
      <p:sp>
        <p:nvSpPr>
          <p:cNvPr id="8" name="Slide Number Placeholder 7">
            <a:extLst>
              <a:ext uri="{FF2B5EF4-FFF2-40B4-BE49-F238E27FC236}">
                <a16:creationId xmlns:a16="http://schemas.microsoft.com/office/drawing/2014/main" id="{3F56D7A3-4880-F813-86C7-CFADA29BE857}"/>
              </a:ext>
            </a:extLst>
          </p:cNvPr>
          <p:cNvSpPr>
            <a:spLocks noGrp="1"/>
          </p:cNvSpPr>
          <p:nvPr>
            <p:ph type="sldNum" sz="quarter" idx="4"/>
          </p:nvPr>
        </p:nvSpPr>
        <p:spPr/>
        <p:txBody>
          <a:bodyPr/>
          <a:lstStyle/>
          <a:p>
            <a:fld id="{48A2F229-B1D4-4F05-A8F3-BF31AC1E9682}" type="slidenum">
              <a:rPr lang="en-US" smtClean="0"/>
              <a:t>129</a:t>
            </a:fld>
            <a:endParaRPr lang="en-US"/>
          </a:p>
        </p:txBody>
      </p:sp>
      <p:pic>
        <p:nvPicPr>
          <p:cNvPr id="6" name="Picture 5">
            <a:extLst>
              <a:ext uri="{FF2B5EF4-FFF2-40B4-BE49-F238E27FC236}">
                <a16:creationId xmlns:a16="http://schemas.microsoft.com/office/drawing/2014/main" id="{93982DD5-5084-BDA8-91B6-0F673D5A27F9}"/>
              </a:ext>
            </a:extLst>
          </p:cNvPr>
          <p:cNvPicPr>
            <a:picLocks noChangeAspect="1"/>
          </p:cNvPicPr>
          <p:nvPr/>
        </p:nvPicPr>
        <p:blipFill>
          <a:blip r:embed="rId3"/>
          <a:stretch>
            <a:fillRect/>
          </a:stretch>
        </p:blipFill>
        <p:spPr>
          <a:xfrm>
            <a:off x="863168" y="1364319"/>
            <a:ext cx="10572344" cy="4802579"/>
          </a:xfrm>
          <a:prstGeom prst="rect">
            <a:avLst/>
          </a:prstGeom>
        </p:spPr>
      </p:pic>
    </p:spTree>
    <p:extLst>
      <p:ext uri="{BB962C8B-B14F-4D97-AF65-F5344CB8AC3E}">
        <p14:creationId xmlns:p14="http://schemas.microsoft.com/office/powerpoint/2010/main" val="270238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6A5D-0D1F-D9ED-E0FC-5AD134CC4CE9}"/>
              </a:ext>
            </a:extLst>
          </p:cNvPr>
          <p:cNvSpPr>
            <a:spLocks noGrp="1"/>
          </p:cNvSpPr>
          <p:nvPr>
            <p:ph type="title"/>
          </p:nvPr>
        </p:nvSpPr>
        <p:spPr>
          <a:xfrm>
            <a:off x="1517887" y="280462"/>
            <a:ext cx="10253982" cy="1325563"/>
          </a:xfrm>
        </p:spPr>
        <p:txBody>
          <a:bodyPr>
            <a:normAutofit/>
          </a:bodyPr>
          <a:lstStyle/>
          <a:p>
            <a:r>
              <a:rPr lang="en-US" sz="4000" dirty="0"/>
              <a:t>Own – prevents other users from editing or emptying that review file</a:t>
            </a:r>
          </a:p>
        </p:txBody>
      </p:sp>
      <p:sp>
        <p:nvSpPr>
          <p:cNvPr id="4" name="Slide Number Placeholder 3">
            <a:extLst>
              <a:ext uri="{FF2B5EF4-FFF2-40B4-BE49-F238E27FC236}">
                <a16:creationId xmlns:a16="http://schemas.microsoft.com/office/drawing/2014/main" id="{7AF7C3B3-0454-6E5E-296E-BB8180F0BB9E}"/>
              </a:ext>
            </a:extLst>
          </p:cNvPr>
          <p:cNvSpPr>
            <a:spLocks noGrp="1"/>
          </p:cNvSpPr>
          <p:nvPr>
            <p:ph type="sldNum" sz="quarter" idx="4"/>
          </p:nvPr>
        </p:nvSpPr>
        <p:spPr/>
        <p:txBody>
          <a:bodyPr/>
          <a:lstStyle/>
          <a:p>
            <a:fld id="{48A2F229-B1D4-4F05-A8F3-BF31AC1E9682}" type="slidenum">
              <a:rPr lang="en-US" smtClean="0"/>
              <a:t>13</a:t>
            </a:fld>
            <a:endParaRPr lang="en-US"/>
          </a:p>
        </p:txBody>
      </p:sp>
      <p:pic>
        <p:nvPicPr>
          <p:cNvPr id="5" name="Picture 4">
            <a:extLst>
              <a:ext uri="{FF2B5EF4-FFF2-40B4-BE49-F238E27FC236}">
                <a16:creationId xmlns:a16="http://schemas.microsoft.com/office/drawing/2014/main" id="{742A7696-356B-E840-0F66-D840EA2DE6FD}"/>
              </a:ext>
            </a:extLst>
          </p:cNvPr>
          <p:cNvPicPr>
            <a:picLocks noChangeAspect="1"/>
          </p:cNvPicPr>
          <p:nvPr/>
        </p:nvPicPr>
        <p:blipFill rotWithShape="1">
          <a:blip r:embed="rId3"/>
          <a:srcRect l="9253" t="9218" r="14790"/>
          <a:stretch/>
        </p:blipFill>
        <p:spPr>
          <a:xfrm>
            <a:off x="838199" y="1562056"/>
            <a:ext cx="10933670" cy="1325563"/>
          </a:xfrm>
          <a:prstGeom prst="rect">
            <a:avLst/>
          </a:prstGeom>
        </p:spPr>
      </p:pic>
      <p:pic>
        <p:nvPicPr>
          <p:cNvPr id="6" name="Picture 5">
            <a:extLst>
              <a:ext uri="{FF2B5EF4-FFF2-40B4-BE49-F238E27FC236}">
                <a16:creationId xmlns:a16="http://schemas.microsoft.com/office/drawing/2014/main" id="{C582C9A5-0EB2-67A4-C4D5-8F450112BEA6}"/>
              </a:ext>
            </a:extLst>
          </p:cNvPr>
          <p:cNvPicPr>
            <a:picLocks noChangeAspect="1"/>
          </p:cNvPicPr>
          <p:nvPr/>
        </p:nvPicPr>
        <p:blipFill rotWithShape="1">
          <a:blip r:embed="rId4"/>
          <a:srcRect l="83399" t="14005" r="12854" b="80061"/>
          <a:stretch/>
        </p:blipFill>
        <p:spPr>
          <a:xfrm>
            <a:off x="274320" y="274320"/>
            <a:ext cx="1000897" cy="1028601"/>
          </a:xfrm>
          <a:prstGeom prst="rect">
            <a:avLst/>
          </a:prstGeom>
        </p:spPr>
      </p:pic>
      <p:pic>
        <p:nvPicPr>
          <p:cNvPr id="7" name="Picture 6">
            <a:extLst>
              <a:ext uri="{FF2B5EF4-FFF2-40B4-BE49-F238E27FC236}">
                <a16:creationId xmlns:a16="http://schemas.microsoft.com/office/drawing/2014/main" id="{E492BFBA-0293-A8C6-A983-2755260A3685}"/>
              </a:ext>
            </a:extLst>
          </p:cNvPr>
          <p:cNvPicPr>
            <a:picLocks noChangeAspect="1"/>
          </p:cNvPicPr>
          <p:nvPr/>
        </p:nvPicPr>
        <p:blipFill rotWithShape="1">
          <a:blip r:embed="rId5"/>
          <a:srcRect l="8182" t="11452" r="12886" b="26764"/>
          <a:stretch/>
        </p:blipFill>
        <p:spPr>
          <a:xfrm>
            <a:off x="838199" y="4717969"/>
            <a:ext cx="10933670" cy="1338831"/>
          </a:xfrm>
          <a:prstGeom prst="rect">
            <a:avLst/>
          </a:prstGeom>
        </p:spPr>
      </p:pic>
      <p:pic>
        <p:nvPicPr>
          <p:cNvPr id="8" name="Picture 7">
            <a:extLst>
              <a:ext uri="{FF2B5EF4-FFF2-40B4-BE49-F238E27FC236}">
                <a16:creationId xmlns:a16="http://schemas.microsoft.com/office/drawing/2014/main" id="{1DFC7B0E-2C53-9380-F894-149AF627E2AC}"/>
              </a:ext>
            </a:extLst>
          </p:cNvPr>
          <p:cNvPicPr>
            <a:picLocks noChangeAspect="1"/>
          </p:cNvPicPr>
          <p:nvPr/>
        </p:nvPicPr>
        <p:blipFill rotWithShape="1">
          <a:blip r:embed="rId6"/>
          <a:srcRect t="5593"/>
          <a:stretch/>
        </p:blipFill>
        <p:spPr>
          <a:xfrm>
            <a:off x="274320" y="3357664"/>
            <a:ext cx="992260" cy="1028601"/>
          </a:xfrm>
          <a:prstGeom prst="rect">
            <a:avLst/>
          </a:prstGeom>
        </p:spPr>
      </p:pic>
      <p:sp>
        <p:nvSpPr>
          <p:cNvPr id="12" name="Title 1">
            <a:extLst>
              <a:ext uri="{FF2B5EF4-FFF2-40B4-BE49-F238E27FC236}">
                <a16:creationId xmlns:a16="http://schemas.microsoft.com/office/drawing/2014/main" id="{8400215C-5342-67ED-39BA-2BFB32612930}"/>
              </a:ext>
            </a:extLst>
          </p:cNvPr>
          <p:cNvSpPr txBox="1">
            <a:spLocks/>
          </p:cNvSpPr>
          <p:nvPr/>
        </p:nvSpPr>
        <p:spPr>
          <a:xfrm>
            <a:off x="1499285" y="3244727"/>
            <a:ext cx="10272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r>
              <a:rPr lang="en-US" sz="4000" dirty="0"/>
              <a:t>Release - removes the lock on the file and allows editing or emptying again</a:t>
            </a:r>
          </a:p>
        </p:txBody>
      </p:sp>
    </p:spTree>
    <p:extLst>
      <p:ext uri="{BB962C8B-B14F-4D97-AF65-F5344CB8AC3E}">
        <p14:creationId xmlns:p14="http://schemas.microsoft.com/office/powerpoint/2010/main" val="35949012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DDD4-2175-7048-4C5B-D4A15B64581D}"/>
              </a:ext>
            </a:extLst>
          </p:cNvPr>
          <p:cNvSpPr>
            <a:spLocks noGrp="1"/>
          </p:cNvSpPr>
          <p:nvPr>
            <p:ph type="title"/>
          </p:nvPr>
        </p:nvSpPr>
        <p:spPr>
          <a:xfrm>
            <a:off x="106680" y="182881"/>
            <a:ext cx="12085320" cy="1139664"/>
          </a:xfrm>
        </p:spPr>
        <p:txBody>
          <a:bodyPr>
            <a:noAutofit/>
          </a:bodyPr>
          <a:lstStyle/>
          <a:p>
            <a:pPr algn="ctr"/>
            <a:r>
              <a:rPr lang="en-US" sz="4000" dirty="0"/>
              <a:t>I need to create a list of music records sent to OCLC prematurely and export the OCLC #s</a:t>
            </a:r>
          </a:p>
        </p:txBody>
      </p:sp>
      <p:sp>
        <p:nvSpPr>
          <p:cNvPr id="8" name="Slide Number Placeholder 7">
            <a:extLst>
              <a:ext uri="{FF2B5EF4-FFF2-40B4-BE49-F238E27FC236}">
                <a16:creationId xmlns:a16="http://schemas.microsoft.com/office/drawing/2014/main" id="{3F56D7A3-4880-F813-86C7-CFADA29BE857}"/>
              </a:ext>
            </a:extLst>
          </p:cNvPr>
          <p:cNvSpPr>
            <a:spLocks noGrp="1"/>
          </p:cNvSpPr>
          <p:nvPr>
            <p:ph type="sldNum" sz="quarter" idx="4"/>
          </p:nvPr>
        </p:nvSpPr>
        <p:spPr/>
        <p:txBody>
          <a:bodyPr/>
          <a:lstStyle/>
          <a:p>
            <a:fld id="{48A2F229-B1D4-4F05-A8F3-BF31AC1E9682}" type="slidenum">
              <a:rPr lang="en-US" smtClean="0"/>
              <a:t>130</a:t>
            </a:fld>
            <a:endParaRPr lang="en-US"/>
          </a:p>
        </p:txBody>
      </p:sp>
      <p:pic>
        <p:nvPicPr>
          <p:cNvPr id="7" name="Picture 6">
            <a:extLst>
              <a:ext uri="{FF2B5EF4-FFF2-40B4-BE49-F238E27FC236}">
                <a16:creationId xmlns:a16="http://schemas.microsoft.com/office/drawing/2014/main" id="{95EC310F-AC2E-ABF9-2AE1-D6F1492013BA}"/>
              </a:ext>
            </a:extLst>
          </p:cNvPr>
          <p:cNvPicPr>
            <a:picLocks noChangeAspect="1"/>
          </p:cNvPicPr>
          <p:nvPr/>
        </p:nvPicPr>
        <p:blipFill rotWithShape="1">
          <a:blip r:embed="rId3"/>
          <a:srcRect t="2" b="19531"/>
          <a:stretch/>
        </p:blipFill>
        <p:spPr>
          <a:xfrm>
            <a:off x="7011885" y="1432664"/>
            <a:ext cx="3720578" cy="5101099"/>
          </a:xfrm>
          <a:prstGeom prst="rect">
            <a:avLst/>
          </a:prstGeom>
        </p:spPr>
      </p:pic>
      <p:pic>
        <p:nvPicPr>
          <p:cNvPr id="11" name="Picture 10">
            <a:extLst>
              <a:ext uri="{FF2B5EF4-FFF2-40B4-BE49-F238E27FC236}">
                <a16:creationId xmlns:a16="http://schemas.microsoft.com/office/drawing/2014/main" id="{85E874FF-CF2E-7B82-F9A4-A2273D763D14}"/>
              </a:ext>
            </a:extLst>
          </p:cNvPr>
          <p:cNvPicPr>
            <a:picLocks noChangeAspect="1"/>
          </p:cNvPicPr>
          <p:nvPr/>
        </p:nvPicPr>
        <p:blipFill>
          <a:blip r:embed="rId4"/>
          <a:stretch>
            <a:fillRect/>
          </a:stretch>
        </p:blipFill>
        <p:spPr>
          <a:xfrm>
            <a:off x="1161951" y="1432664"/>
            <a:ext cx="4733085" cy="5101100"/>
          </a:xfrm>
          <a:prstGeom prst="rect">
            <a:avLst/>
          </a:prstGeom>
        </p:spPr>
      </p:pic>
    </p:spTree>
    <p:extLst>
      <p:ext uri="{BB962C8B-B14F-4D97-AF65-F5344CB8AC3E}">
        <p14:creationId xmlns:p14="http://schemas.microsoft.com/office/powerpoint/2010/main" val="1941345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7723-A7E7-3B43-724A-1004C056DCB9}"/>
              </a:ext>
            </a:extLst>
          </p:cNvPr>
          <p:cNvSpPr>
            <a:spLocks noGrp="1"/>
          </p:cNvSpPr>
          <p:nvPr>
            <p:ph type="title"/>
          </p:nvPr>
        </p:nvSpPr>
        <p:spPr/>
        <p:txBody>
          <a:bodyPr>
            <a:normAutofit/>
          </a:bodyPr>
          <a:lstStyle/>
          <a:p>
            <a:r>
              <a:rPr lang="en-US" sz="4000" dirty="0"/>
              <a:t>Awesome online resources</a:t>
            </a:r>
          </a:p>
        </p:txBody>
      </p:sp>
      <p:sp>
        <p:nvSpPr>
          <p:cNvPr id="3" name="Content Placeholder 2">
            <a:extLst>
              <a:ext uri="{FF2B5EF4-FFF2-40B4-BE49-F238E27FC236}">
                <a16:creationId xmlns:a16="http://schemas.microsoft.com/office/drawing/2014/main" id="{A719CE71-3636-335C-028F-64154CCD1BC9}"/>
              </a:ext>
            </a:extLst>
          </p:cNvPr>
          <p:cNvSpPr>
            <a:spLocks noGrp="1"/>
          </p:cNvSpPr>
          <p:nvPr>
            <p:ph idx="1"/>
          </p:nvPr>
        </p:nvSpPr>
        <p:spPr>
          <a:xfrm>
            <a:off x="516565" y="1545996"/>
            <a:ext cx="10809161" cy="4630967"/>
          </a:xfrm>
        </p:spPr>
        <p:txBody>
          <a:bodyPr>
            <a:normAutofit fontScale="92500"/>
          </a:bodyPr>
          <a:lstStyle/>
          <a:p>
            <a:r>
              <a:rPr lang="en-US" sz="3200" dirty="0">
                <a:hlinkClick r:id="rId3"/>
              </a:rPr>
              <a:t>https://iflsweb.org/knowledge-base/create-lists/</a:t>
            </a:r>
            <a:endParaRPr lang="en-US" sz="3200" dirty="0"/>
          </a:p>
          <a:p>
            <a:r>
              <a:rPr lang="en-US" sz="3200" dirty="0"/>
              <a:t>Self-paced training:</a:t>
            </a:r>
            <a:endParaRPr lang="en-US" sz="3200" dirty="0">
              <a:hlinkClick r:id="rId4"/>
            </a:endParaRPr>
          </a:p>
          <a:p>
            <a:pPr lvl="1"/>
            <a:r>
              <a:rPr lang="en-US" sz="2800" dirty="0">
                <a:hlinkClick r:id="rId5"/>
              </a:rPr>
              <a:t>https://marmot.org/content/sierra-create-lists-function-course</a:t>
            </a:r>
            <a:endParaRPr lang="en-US" sz="2800" dirty="0"/>
          </a:p>
          <a:p>
            <a:r>
              <a:rPr lang="en-US" sz="3400" dirty="0">
                <a:hlinkClick r:id="rId6"/>
              </a:rPr>
              <a:t>https://innovative.libguides.com/sierra/reports</a:t>
            </a:r>
            <a:endParaRPr lang="en-US" sz="3400" dirty="0"/>
          </a:p>
          <a:p>
            <a:r>
              <a:rPr lang="en-US" sz="3200" dirty="0"/>
              <a:t>Richard V. Jackson’s Regular Expressions in Create Lists:</a:t>
            </a:r>
          </a:p>
          <a:p>
            <a:pPr lvl="1"/>
            <a:r>
              <a:rPr lang="en-US" sz="2800" dirty="0">
                <a:hlinkClick r:id="rId7"/>
              </a:rPr>
              <a:t>https://wiliug.files.wordpress.com/2015/02/matches-handout-2015.pdf</a:t>
            </a:r>
            <a:endParaRPr lang="en-US" sz="2800" dirty="0"/>
          </a:p>
          <a:p>
            <a:pPr lvl="1"/>
            <a:r>
              <a:rPr lang="en-US" sz="2800" dirty="0">
                <a:hlinkClick r:id="rId8"/>
              </a:rPr>
              <a:t>https://iii-itlc.s3.amazonaws.com/LibGuides/LibGuides+Articles +and+Docs/Sierra/Reporting+Tools/Articles/IUG2021-Matches.pdf</a:t>
            </a:r>
            <a:r>
              <a:rPr lang="en-US" sz="2800" dirty="0"/>
              <a:t> </a:t>
            </a:r>
          </a:p>
          <a:p>
            <a:endParaRPr lang="en-US" sz="3200" dirty="0"/>
          </a:p>
        </p:txBody>
      </p:sp>
      <p:sp>
        <p:nvSpPr>
          <p:cNvPr id="4" name="Slide Number Placeholder 3">
            <a:extLst>
              <a:ext uri="{FF2B5EF4-FFF2-40B4-BE49-F238E27FC236}">
                <a16:creationId xmlns:a16="http://schemas.microsoft.com/office/drawing/2014/main" id="{2C140E63-A59D-FD88-EE6D-37A600F316BA}"/>
              </a:ext>
            </a:extLst>
          </p:cNvPr>
          <p:cNvSpPr>
            <a:spLocks noGrp="1"/>
          </p:cNvSpPr>
          <p:nvPr>
            <p:ph type="sldNum" sz="quarter" idx="4"/>
          </p:nvPr>
        </p:nvSpPr>
        <p:spPr/>
        <p:txBody>
          <a:bodyPr/>
          <a:lstStyle/>
          <a:p>
            <a:fld id="{48A2F229-B1D4-4F05-A8F3-BF31AC1E9682}" type="slidenum">
              <a:rPr lang="en-US" smtClean="0"/>
              <a:t>131</a:t>
            </a:fld>
            <a:endParaRPr lang="en-US"/>
          </a:p>
        </p:txBody>
      </p:sp>
    </p:spTree>
    <p:extLst>
      <p:ext uri="{BB962C8B-B14F-4D97-AF65-F5344CB8AC3E}">
        <p14:creationId xmlns:p14="http://schemas.microsoft.com/office/powerpoint/2010/main" val="32572887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7723-A7E7-3B43-724A-1004C056DCB9}"/>
              </a:ext>
            </a:extLst>
          </p:cNvPr>
          <p:cNvSpPr>
            <a:spLocks noGrp="1"/>
          </p:cNvSpPr>
          <p:nvPr>
            <p:ph type="title"/>
          </p:nvPr>
        </p:nvSpPr>
        <p:spPr/>
        <p:txBody>
          <a:bodyPr>
            <a:normAutofit/>
          </a:bodyPr>
          <a:lstStyle/>
          <a:p>
            <a:r>
              <a:rPr lang="en-US" sz="4000" dirty="0"/>
              <a:t>Awesome online resources (cont.)</a:t>
            </a:r>
          </a:p>
        </p:txBody>
      </p:sp>
      <p:sp>
        <p:nvSpPr>
          <p:cNvPr id="3" name="Content Placeholder 2">
            <a:extLst>
              <a:ext uri="{FF2B5EF4-FFF2-40B4-BE49-F238E27FC236}">
                <a16:creationId xmlns:a16="http://schemas.microsoft.com/office/drawing/2014/main" id="{A719CE71-3636-335C-028F-64154CCD1BC9}"/>
              </a:ext>
            </a:extLst>
          </p:cNvPr>
          <p:cNvSpPr>
            <a:spLocks noGrp="1"/>
          </p:cNvSpPr>
          <p:nvPr>
            <p:ph idx="1"/>
          </p:nvPr>
        </p:nvSpPr>
        <p:spPr/>
        <p:txBody>
          <a:bodyPr>
            <a:normAutofit/>
          </a:bodyPr>
          <a:lstStyle/>
          <a:p>
            <a:r>
              <a:rPr lang="en-US" sz="4000" dirty="0">
                <a:hlinkClick r:id="rId3"/>
              </a:rPr>
              <a:t>Selected Past IUG presentations about Create Lists:</a:t>
            </a:r>
            <a:endParaRPr lang="en-US" sz="4000" dirty="0"/>
          </a:p>
          <a:p>
            <a:pPr lvl="1"/>
            <a:r>
              <a:rPr lang="en-US" sz="3600" dirty="0">
                <a:hlinkClick r:id="rId4"/>
              </a:rPr>
              <a:t>Mastering Create Lists by Richard V. Jackson</a:t>
            </a:r>
            <a:endParaRPr lang="en-US" sz="3600" dirty="0"/>
          </a:p>
          <a:p>
            <a:pPr lvl="1"/>
            <a:r>
              <a:rPr lang="en-US" sz="3600" dirty="0">
                <a:hlinkClick r:id="rId5"/>
              </a:rPr>
              <a:t>Looking for messy data: Create Lists and Excel tips and tricks by Mark Strang</a:t>
            </a:r>
          </a:p>
        </p:txBody>
      </p:sp>
      <p:sp>
        <p:nvSpPr>
          <p:cNvPr id="4" name="Slide Number Placeholder 3">
            <a:extLst>
              <a:ext uri="{FF2B5EF4-FFF2-40B4-BE49-F238E27FC236}">
                <a16:creationId xmlns:a16="http://schemas.microsoft.com/office/drawing/2014/main" id="{2C140E63-A59D-FD88-EE6D-37A600F316BA}"/>
              </a:ext>
            </a:extLst>
          </p:cNvPr>
          <p:cNvSpPr>
            <a:spLocks noGrp="1"/>
          </p:cNvSpPr>
          <p:nvPr>
            <p:ph type="sldNum" sz="quarter" idx="4"/>
          </p:nvPr>
        </p:nvSpPr>
        <p:spPr/>
        <p:txBody>
          <a:bodyPr/>
          <a:lstStyle/>
          <a:p>
            <a:fld id="{48A2F229-B1D4-4F05-A8F3-BF31AC1E9682}" type="slidenum">
              <a:rPr lang="en-US" smtClean="0"/>
              <a:t>132</a:t>
            </a:fld>
            <a:endParaRPr lang="en-US"/>
          </a:p>
        </p:txBody>
      </p:sp>
    </p:spTree>
    <p:extLst>
      <p:ext uri="{BB962C8B-B14F-4D97-AF65-F5344CB8AC3E}">
        <p14:creationId xmlns:p14="http://schemas.microsoft.com/office/powerpoint/2010/main" val="5103817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813E-3778-D031-F162-5C934633500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DAFE623-9388-F038-280E-C9DC0309C6C3}"/>
              </a:ext>
            </a:extLst>
          </p:cNvPr>
          <p:cNvSpPr>
            <a:spLocks noGrp="1"/>
          </p:cNvSpPr>
          <p:nvPr>
            <p:ph idx="1"/>
          </p:nvPr>
        </p:nvSpPr>
        <p:spPr/>
        <p:txBody>
          <a:bodyPr/>
          <a:lstStyle/>
          <a:p>
            <a:r>
              <a:rPr lang="en-US" dirty="0"/>
              <a:t>1 </a:t>
            </a:r>
            <a:r>
              <a:rPr lang="en-US" dirty="0">
                <a:hlinkClick r:id="rId3"/>
              </a:rPr>
              <a:t>–</a:t>
            </a:r>
            <a:r>
              <a:rPr lang="en-US" dirty="0"/>
              <a:t> </a:t>
            </a:r>
            <a:r>
              <a:rPr lang="en-US" sz="2000" dirty="0">
                <a:hlinkClick r:id="rId3"/>
              </a:rPr>
              <a:t>https://iflsweb.org/knowledge-base/create-lists/</a:t>
            </a:r>
            <a:endParaRPr lang="en-US" sz="2000" dirty="0"/>
          </a:p>
          <a:p>
            <a:r>
              <a:rPr lang="en-US" dirty="0"/>
              <a:t>2 – </a:t>
            </a:r>
            <a:r>
              <a:rPr lang="en-US" sz="2000" dirty="0">
                <a:hlinkClick r:id="rId4"/>
              </a:rPr>
              <a:t>https://marmot.org/content/sierra-create-lists-function-course</a:t>
            </a:r>
            <a:endParaRPr lang="en-US" dirty="0"/>
          </a:p>
          <a:p>
            <a:r>
              <a:rPr lang="en-US" dirty="0"/>
              <a:t>3 – </a:t>
            </a:r>
            <a:r>
              <a:rPr lang="en-US" dirty="0">
                <a:hlinkClick r:id="rId5"/>
              </a:rPr>
              <a:t>http://blstaff.pbworks.com/w/page/6103611/Create%20Lists%20in%20Sierra%20%28tutorial%29</a:t>
            </a:r>
            <a:r>
              <a:rPr lang="en-US" dirty="0"/>
              <a:t> </a:t>
            </a:r>
          </a:p>
        </p:txBody>
      </p:sp>
    </p:spTree>
    <p:extLst>
      <p:ext uri="{BB962C8B-B14F-4D97-AF65-F5344CB8AC3E}">
        <p14:creationId xmlns:p14="http://schemas.microsoft.com/office/powerpoint/2010/main" val="21241621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dirty="0"/>
              <a:t>THANK YOU</a:t>
            </a:r>
          </a:p>
        </p:txBody>
      </p:sp>
      <p:sp>
        <p:nvSpPr>
          <p:cNvPr id="3" name="Text Placeholder 2">
            <a:extLst>
              <a:ext uri="{FF2B5EF4-FFF2-40B4-BE49-F238E27FC236}">
                <a16:creationId xmlns:a16="http://schemas.microsoft.com/office/drawing/2014/main" id="{653C0485-4C36-B94F-BBEF-E899653BFD8D}"/>
              </a:ext>
            </a:extLst>
          </p:cNvPr>
          <p:cNvSpPr>
            <a:spLocks noGrp="1"/>
          </p:cNvSpPr>
          <p:nvPr>
            <p:ph type="body" sz="quarter" idx="14"/>
          </p:nvPr>
        </p:nvSpPr>
        <p:spPr>
          <a:xfrm>
            <a:off x="2816942" y="4144296"/>
            <a:ext cx="6769510" cy="2094271"/>
          </a:xfrm>
        </p:spPr>
        <p:txBody>
          <a:bodyPr>
            <a:normAutofit/>
          </a:bodyPr>
          <a:lstStyle/>
          <a:p>
            <a:r>
              <a:rPr lang="en-US" sz="3600" dirty="0"/>
              <a:t>Questions?</a:t>
            </a:r>
          </a:p>
          <a:p>
            <a:endParaRPr lang="en-US" sz="1400" dirty="0"/>
          </a:p>
          <a:p>
            <a:r>
              <a:rPr lang="en-US" sz="3600" dirty="0"/>
              <a:t>Stacey.Wolf@unt.edu</a:t>
            </a:r>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404E-C2C9-90D2-5339-983A2F5F2EC3}"/>
              </a:ext>
            </a:extLst>
          </p:cNvPr>
          <p:cNvSpPr>
            <a:spLocks noGrp="1"/>
          </p:cNvSpPr>
          <p:nvPr>
            <p:ph type="title"/>
          </p:nvPr>
        </p:nvSpPr>
        <p:spPr>
          <a:xfrm>
            <a:off x="1740310" y="410321"/>
            <a:ext cx="9859810" cy="736060"/>
          </a:xfrm>
        </p:spPr>
        <p:txBody>
          <a:bodyPr>
            <a:normAutofit/>
          </a:bodyPr>
          <a:lstStyle/>
          <a:p>
            <a:r>
              <a:rPr lang="en-US" sz="4000" dirty="0"/>
              <a:t>Cancel</a:t>
            </a:r>
          </a:p>
        </p:txBody>
      </p:sp>
      <p:sp>
        <p:nvSpPr>
          <p:cNvPr id="3" name="Content Placeholder 2">
            <a:extLst>
              <a:ext uri="{FF2B5EF4-FFF2-40B4-BE49-F238E27FC236}">
                <a16:creationId xmlns:a16="http://schemas.microsoft.com/office/drawing/2014/main" id="{7F21DCE7-1AE9-226A-C697-F55E4B0CAB5A}"/>
              </a:ext>
            </a:extLst>
          </p:cNvPr>
          <p:cNvSpPr>
            <a:spLocks noGrp="1"/>
          </p:cNvSpPr>
          <p:nvPr>
            <p:ph idx="1"/>
          </p:nvPr>
        </p:nvSpPr>
        <p:spPr/>
        <p:txBody>
          <a:bodyPr>
            <a:normAutofit/>
          </a:bodyPr>
          <a:lstStyle/>
          <a:p>
            <a:r>
              <a:rPr lang="en-US" sz="3200" dirty="0"/>
              <a:t>If a query is taking a long time, you may need to cancel it and start over. And sometimes it will take a few attempts to fully cancel and empty a file</a:t>
            </a:r>
          </a:p>
        </p:txBody>
      </p:sp>
      <p:sp>
        <p:nvSpPr>
          <p:cNvPr id="4" name="Slide Number Placeholder 3">
            <a:extLst>
              <a:ext uri="{FF2B5EF4-FFF2-40B4-BE49-F238E27FC236}">
                <a16:creationId xmlns:a16="http://schemas.microsoft.com/office/drawing/2014/main" id="{89E0B442-DFA4-7A45-263E-6327A021C222}"/>
              </a:ext>
            </a:extLst>
          </p:cNvPr>
          <p:cNvSpPr>
            <a:spLocks noGrp="1"/>
          </p:cNvSpPr>
          <p:nvPr>
            <p:ph type="sldNum" sz="quarter" idx="4"/>
          </p:nvPr>
        </p:nvSpPr>
        <p:spPr/>
        <p:txBody>
          <a:bodyPr/>
          <a:lstStyle/>
          <a:p>
            <a:fld id="{48A2F229-B1D4-4F05-A8F3-BF31AC1E9682}" type="slidenum">
              <a:rPr lang="en-US" smtClean="0"/>
              <a:t>14</a:t>
            </a:fld>
            <a:endParaRPr lang="en-US"/>
          </a:p>
        </p:txBody>
      </p:sp>
      <p:pic>
        <p:nvPicPr>
          <p:cNvPr id="5" name="Picture 4">
            <a:extLst>
              <a:ext uri="{FF2B5EF4-FFF2-40B4-BE49-F238E27FC236}">
                <a16:creationId xmlns:a16="http://schemas.microsoft.com/office/drawing/2014/main" id="{4226E953-F77A-42CA-BA9A-7F3C45D9A404}"/>
              </a:ext>
            </a:extLst>
          </p:cNvPr>
          <p:cNvPicPr>
            <a:picLocks noChangeAspect="1"/>
          </p:cNvPicPr>
          <p:nvPr/>
        </p:nvPicPr>
        <p:blipFill>
          <a:blip r:embed="rId3"/>
          <a:stretch>
            <a:fillRect/>
          </a:stretch>
        </p:blipFill>
        <p:spPr>
          <a:xfrm>
            <a:off x="564737" y="3429000"/>
            <a:ext cx="11062526" cy="1847335"/>
          </a:xfrm>
          <a:prstGeom prst="rect">
            <a:avLst/>
          </a:prstGeom>
        </p:spPr>
      </p:pic>
      <p:pic>
        <p:nvPicPr>
          <p:cNvPr id="6" name="Picture 5">
            <a:extLst>
              <a:ext uri="{FF2B5EF4-FFF2-40B4-BE49-F238E27FC236}">
                <a16:creationId xmlns:a16="http://schemas.microsoft.com/office/drawing/2014/main" id="{FCC82C07-523D-43D2-DF00-CEC3A9E51EF6}"/>
              </a:ext>
            </a:extLst>
          </p:cNvPr>
          <p:cNvPicPr>
            <a:picLocks noChangeAspect="1"/>
          </p:cNvPicPr>
          <p:nvPr/>
        </p:nvPicPr>
        <p:blipFill rotWithShape="1">
          <a:blip r:embed="rId4"/>
          <a:srcRect l="91261" t="14031" r="5084" b="80153"/>
          <a:stretch/>
        </p:blipFill>
        <p:spPr>
          <a:xfrm>
            <a:off x="274320" y="274320"/>
            <a:ext cx="976182" cy="1008062"/>
          </a:xfrm>
          <a:prstGeom prst="rect">
            <a:avLst/>
          </a:prstGeom>
        </p:spPr>
      </p:pic>
      <p:sp>
        <p:nvSpPr>
          <p:cNvPr id="7" name="Rectangle: Rounded Corners 6">
            <a:extLst>
              <a:ext uri="{FF2B5EF4-FFF2-40B4-BE49-F238E27FC236}">
                <a16:creationId xmlns:a16="http://schemas.microsoft.com/office/drawing/2014/main" id="{D2BA7A2E-7BC7-CEF2-B51C-97913302DC6C}"/>
              </a:ext>
            </a:extLst>
          </p:cNvPr>
          <p:cNvSpPr/>
          <p:nvPr/>
        </p:nvSpPr>
        <p:spPr>
          <a:xfrm>
            <a:off x="721348" y="4275438"/>
            <a:ext cx="10721009" cy="321276"/>
          </a:xfrm>
          <a:prstGeom prst="roundRect">
            <a:avLst/>
          </a:prstGeom>
          <a:solidFill>
            <a:srgbClr val="ED7D31">
              <a:alpha val="31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5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274F-EED4-9D4C-EE47-92C94EA6887B}"/>
              </a:ext>
            </a:extLst>
          </p:cNvPr>
          <p:cNvSpPr>
            <a:spLocks noGrp="1"/>
          </p:cNvSpPr>
          <p:nvPr>
            <p:ph type="title"/>
          </p:nvPr>
        </p:nvSpPr>
        <p:spPr>
          <a:xfrm>
            <a:off x="1578077" y="486138"/>
            <a:ext cx="10022043" cy="736060"/>
          </a:xfrm>
        </p:spPr>
        <p:txBody>
          <a:bodyPr>
            <a:normAutofit/>
          </a:bodyPr>
          <a:lstStyle/>
          <a:p>
            <a:r>
              <a:rPr lang="en-US" sz="4000" dirty="0"/>
              <a:t>Save All</a:t>
            </a:r>
          </a:p>
        </p:txBody>
      </p:sp>
      <p:sp>
        <p:nvSpPr>
          <p:cNvPr id="3" name="Content Placeholder 2">
            <a:extLst>
              <a:ext uri="{FF2B5EF4-FFF2-40B4-BE49-F238E27FC236}">
                <a16:creationId xmlns:a16="http://schemas.microsoft.com/office/drawing/2014/main" id="{F5AC26B2-C3DA-630C-3696-33D95B3C0698}"/>
              </a:ext>
            </a:extLst>
          </p:cNvPr>
          <p:cNvSpPr>
            <a:spLocks noGrp="1"/>
          </p:cNvSpPr>
          <p:nvPr>
            <p:ph idx="1"/>
          </p:nvPr>
        </p:nvSpPr>
        <p:spPr>
          <a:xfrm>
            <a:off x="516565" y="1898073"/>
            <a:ext cx="11083555" cy="4278890"/>
          </a:xfrm>
        </p:spPr>
        <p:txBody>
          <a:bodyPr>
            <a:normAutofit/>
          </a:bodyPr>
          <a:lstStyle/>
          <a:p>
            <a:r>
              <a:rPr lang="en-US" sz="3200" dirty="0"/>
              <a:t>No Clue. Never used it and couldn’t figure out how to make it even show up as an option to use.</a:t>
            </a:r>
          </a:p>
        </p:txBody>
      </p:sp>
      <p:sp>
        <p:nvSpPr>
          <p:cNvPr id="5" name="Slide Number Placeholder 4">
            <a:extLst>
              <a:ext uri="{FF2B5EF4-FFF2-40B4-BE49-F238E27FC236}">
                <a16:creationId xmlns:a16="http://schemas.microsoft.com/office/drawing/2014/main" id="{AC0A29FE-FBC0-275A-E913-73DA3E6D57DA}"/>
              </a:ext>
            </a:extLst>
          </p:cNvPr>
          <p:cNvSpPr>
            <a:spLocks noGrp="1"/>
          </p:cNvSpPr>
          <p:nvPr>
            <p:ph type="sldNum" sz="quarter" idx="4"/>
          </p:nvPr>
        </p:nvSpPr>
        <p:spPr/>
        <p:txBody>
          <a:bodyPr/>
          <a:lstStyle/>
          <a:p>
            <a:fld id="{48A2F229-B1D4-4F05-A8F3-BF31AC1E9682}" type="slidenum">
              <a:rPr lang="en-US" smtClean="0"/>
              <a:t>15</a:t>
            </a:fld>
            <a:endParaRPr lang="en-US"/>
          </a:p>
        </p:txBody>
      </p:sp>
      <p:pic>
        <p:nvPicPr>
          <p:cNvPr id="4" name="Picture 3">
            <a:extLst>
              <a:ext uri="{FF2B5EF4-FFF2-40B4-BE49-F238E27FC236}">
                <a16:creationId xmlns:a16="http://schemas.microsoft.com/office/drawing/2014/main" id="{5404F21D-6C72-C681-BB3A-98ED246AE1D1}"/>
              </a:ext>
            </a:extLst>
          </p:cNvPr>
          <p:cNvPicPr>
            <a:picLocks noChangeAspect="1"/>
          </p:cNvPicPr>
          <p:nvPr/>
        </p:nvPicPr>
        <p:blipFill rotWithShape="1">
          <a:blip r:embed="rId3"/>
          <a:srcRect l="95133" t="13954" r="1212" b="80230"/>
          <a:stretch/>
        </p:blipFill>
        <p:spPr>
          <a:xfrm>
            <a:off x="274320" y="274320"/>
            <a:ext cx="976182" cy="1008062"/>
          </a:xfrm>
          <a:prstGeom prst="rect">
            <a:avLst/>
          </a:prstGeom>
        </p:spPr>
      </p:pic>
    </p:spTree>
    <p:extLst>
      <p:ext uri="{BB962C8B-B14F-4D97-AF65-F5344CB8AC3E}">
        <p14:creationId xmlns:p14="http://schemas.microsoft.com/office/powerpoint/2010/main" val="589402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9B997792-1B20-959C-A580-FB60ABBAFFD4}"/>
              </a:ext>
            </a:extLst>
          </p:cNvPr>
          <p:cNvSpPr>
            <a:spLocks noGrp="1"/>
          </p:cNvSpPr>
          <p:nvPr>
            <p:ph type="sldNum" sz="quarter" idx="4"/>
          </p:nvPr>
        </p:nvSpPr>
        <p:spPr/>
        <p:txBody>
          <a:bodyPr/>
          <a:lstStyle/>
          <a:p>
            <a:fld id="{48A2F229-B1D4-4F05-A8F3-BF31AC1E9682}" type="slidenum">
              <a:rPr lang="en-US" smtClean="0"/>
              <a:t>16</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699002" y="3879249"/>
            <a:ext cx="3453897" cy="53211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774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477A0-D31C-9F77-FE9C-9177AD8AC399}"/>
              </a:ext>
            </a:extLst>
          </p:cNvPr>
          <p:cNvPicPr>
            <a:picLocks noChangeAspect="1"/>
          </p:cNvPicPr>
          <p:nvPr/>
        </p:nvPicPr>
        <p:blipFill>
          <a:blip r:embed="rId3"/>
          <a:stretch>
            <a:fillRect/>
          </a:stretch>
        </p:blipFill>
        <p:spPr>
          <a:xfrm>
            <a:off x="637904" y="1938064"/>
            <a:ext cx="10916191" cy="2409346"/>
          </a:xfrm>
          <a:prstGeom prst="rect">
            <a:avLst/>
          </a:prstGeom>
        </p:spPr>
      </p:pic>
      <p:sp>
        <p:nvSpPr>
          <p:cNvPr id="8" name="Title 7">
            <a:extLst>
              <a:ext uri="{FF2B5EF4-FFF2-40B4-BE49-F238E27FC236}">
                <a16:creationId xmlns:a16="http://schemas.microsoft.com/office/drawing/2014/main" id="{4858B714-4BB4-3704-4864-5040352496AC}"/>
              </a:ext>
            </a:extLst>
          </p:cNvPr>
          <p:cNvSpPr>
            <a:spLocks noGrp="1"/>
          </p:cNvSpPr>
          <p:nvPr>
            <p:ph type="title"/>
          </p:nvPr>
        </p:nvSpPr>
        <p:spPr>
          <a:xfrm>
            <a:off x="844121" y="131238"/>
            <a:ext cx="10515600" cy="1325563"/>
          </a:xfrm>
        </p:spPr>
        <p:txBody>
          <a:bodyPr>
            <a:normAutofit/>
          </a:bodyPr>
          <a:lstStyle/>
          <a:p>
            <a:r>
              <a:rPr lang="en-US" sz="4000" dirty="0"/>
              <a:t>Search Records</a:t>
            </a:r>
          </a:p>
        </p:txBody>
      </p:sp>
      <p:sp>
        <p:nvSpPr>
          <p:cNvPr id="2" name="Slide Number Placeholder 1">
            <a:extLst>
              <a:ext uri="{FF2B5EF4-FFF2-40B4-BE49-F238E27FC236}">
                <a16:creationId xmlns:a16="http://schemas.microsoft.com/office/drawing/2014/main" id="{85799DEE-EE65-E05A-420E-C497744A970D}"/>
              </a:ext>
            </a:extLst>
          </p:cNvPr>
          <p:cNvSpPr>
            <a:spLocks noGrp="1"/>
          </p:cNvSpPr>
          <p:nvPr>
            <p:ph type="sldNum" sz="quarter" idx="12"/>
          </p:nvPr>
        </p:nvSpPr>
        <p:spPr/>
        <p:txBody>
          <a:bodyPr/>
          <a:lstStyle/>
          <a:p>
            <a:fld id="{48A2F229-B1D4-4F05-A8F3-BF31AC1E9682}" type="slidenum">
              <a:rPr lang="en-US" smtClean="0"/>
              <a:t>17</a:t>
            </a:fld>
            <a:endParaRPr lang="en-US"/>
          </a:p>
        </p:txBody>
      </p:sp>
    </p:spTree>
    <p:extLst>
      <p:ext uri="{BB962C8B-B14F-4D97-AF65-F5344CB8AC3E}">
        <p14:creationId xmlns:p14="http://schemas.microsoft.com/office/powerpoint/2010/main" val="1775458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799DEE-EE65-E05A-420E-C497744A970D}"/>
              </a:ext>
            </a:extLst>
          </p:cNvPr>
          <p:cNvSpPr>
            <a:spLocks noGrp="1"/>
          </p:cNvSpPr>
          <p:nvPr>
            <p:ph type="sldNum" sz="quarter" idx="12"/>
          </p:nvPr>
        </p:nvSpPr>
        <p:spPr/>
        <p:txBody>
          <a:bodyPr/>
          <a:lstStyle/>
          <a:p>
            <a:fld id="{48A2F229-B1D4-4F05-A8F3-BF31AC1E9682}" type="slidenum">
              <a:rPr lang="en-US" smtClean="0"/>
              <a:t>18</a:t>
            </a:fld>
            <a:endParaRPr lang="en-US"/>
          </a:p>
        </p:txBody>
      </p:sp>
      <p:pic>
        <p:nvPicPr>
          <p:cNvPr id="6" name="Picture 5">
            <a:extLst>
              <a:ext uri="{FF2B5EF4-FFF2-40B4-BE49-F238E27FC236}">
                <a16:creationId xmlns:a16="http://schemas.microsoft.com/office/drawing/2014/main" id="{9F676CDB-B0BF-7988-D8CA-372BE795E649}"/>
              </a:ext>
            </a:extLst>
          </p:cNvPr>
          <p:cNvPicPr>
            <a:picLocks noChangeAspect="1"/>
          </p:cNvPicPr>
          <p:nvPr/>
        </p:nvPicPr>
        <p:blipFill>
          <a:blip r:embed="rId3"/>
          <a:stretch>
            <a:fillRect/>
          </a:stretch>
        </p:blipFill>
        <p:spPr>
          <a:xfrm>
            <a:off x="8708" y="19593"/>
            <a:ext cx="12183291" cy="6857387"/>
          </a:xfrm>
          <a:prstGeom prst="rect">
            <a:avLst/>
          </a:prstGeom>
        </p:spPr>
      </p:pic>
      <p:sp>
        <p:nvSpPr>
          <p:cNvPr id="7" name="Rectangle: Rounded Corners 6">
            <a:extLst>
              <a:ext uri="{FF2B5EF4-FFF2-40B4-BE49-F238E27FC236}">
                <a16:creationId xmlns:a16="http://schemas.microsoft.com/office/drawing/2014/main" id="{7A0D249C-4465-BA0B-7AA9-D89DA48D21B7}"/>
              </a:ext>
            </a:extLst>
          </p:cNvPr>
          <p:cNvSpPr/>
          <p:nvPr/>
        </p:nvSpPr>
        <p:spPr>
          <a:xfrm>
            <a:off x="93521" y="407772"/>
            <a:ext cx="5902329" cy="365125"/>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772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2DF8DC-0EF8-12F2-5E0C-4CD6AD7F5055}"/>
              </a:ext>
            </a:extLst>
          </p:cNvPr>
          <p:cNvPicPr>
            <a:picLocks noChangeAspect="1"/>
          </p:cNvPicPr>
          <p:nvPr/>
        </p:nvPicPr>
        <p:blipFill>
          <a:blip r:embed="rId3"/>
          <a:stretch>
            <a:fillRect/>
          </a:stretch>
        </p:blipFill>
        <p:spPr>
          <a:xfrm>
            <a:off x="0" y="6178"/>
            <a:ext cx="12192000" cy="6862289"/>
          </a:xfrm>
          <a:prstGeom prst="rect">
            <a:avLst/>
          </a:prstGeom>
        </p:spPr>
      </p:pic>
      <p:sp>
        <p:nvSpPr>
          <p:cNvPr id="7" name="Rectangle: Rounded Corners 6">
            <a:extLst>
              <a:ext uri="{FF2B5EF4-FFF2-40B4-BE49-F238E27FC236}">
                <a16:creationId xmlns:a16="http://schemas.microsoft.com/office/drawing/2014/main" id="{291AF526-DE16-68CF-2DA7-828FAAFE74D8}"/>
              </a:ext>
            </a:extLst>
          </p:cNvPr>
          <p:cNvSpPr/>
          <p:nvPr/>
        </p:nvSpPr>
        <p:spPr>
          <a:xfrm>
            <a:off x="93522" y="679621"/>
            <a:ext cx="4630878" cy="514179"/>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3C07410-1487-CFA0-70B7-0CABE761AB0C}"/>
              </a:ext>
            </a:extLst>
          </p:cNvPr>
          <p:cNvSpPr>
            <a:spLocks noGrp="1"/>
          </p:cNvSpPr>
          <p:nvPr>
            <p:ph type="sldNum" sz="quarter" idx="12"/>
          </p:nvPr>
        </p:nvSpPr>
        <p:spPr/>
        <p:txBody>
          <a:bodyPr/>
          <a:lstStyle/>
          <a:p>
            <a:fld id="{48A2F229-B1D4-4F05-A8F3-BF31AC1E9682}" type="slidenum">
              <a:rPr lang="en-US" smtClean="0"/>
              <a:t>19</a:t>
            </a:fld>
            <a:endParaRPr lang="en-US" dirty="0"/>
          </a:p>
        </p:txBody>
      </p:sp>
    </p:spTree>
    <p:extLst>
      <p:ext uri="{BB962C8B-B14F-4D97-AF65-F5344CB8AC3E}">
        <p14:creationId xmlns:p14="http://schemas.microsoft.com/office/powerpoint/2010/main" val="19187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B38B-D739-031F-9417-6B51DE55E043}"/>
              </a:ext>
            </a:extLst>
          </p:cNvPr>
          <p:cNvSpPr>
            <a:spLocks noGrp="1"/>
          </p:cNvSpPr>
          <p:nvPr>
            <p:ph type="title"/>
          </p:nvPr>
        </p:nvSpPr>
        <p:spPr/>
        <p:txBody>
          <a:bodyPr>
            <a:normAutofit/>
          </a:bodyPr>
          <a:lstStyle/>
          <a:p>
            <a:r>
              <a:rPr lang="en-US" sz="4000" dirty="0"/>
              <a:t>Objectives</a:t>
            </a:r>
          </a:p>
        </p:txBody>
      </p:sp>
      <p:sp>
        <p:nvSpPr>
          <p:cNvPr id="3" name="Content Placeholder 2">
            <a:extLst>
              <a:ext uri="{FF2B5EF4-FFF2-40B4-BE49-F238E27FC236}">
                <a16:creationId xmlns:a16="http://schemas.microsoft.com/office/drawing/2014/main" id="{4B2AB3FE-746F-22B1-7B26-8F41805D6F86}"/>
              </a:ext>
            </a:extLst>
          </p:cNvPr>
          <p:cNvSpPr>
            <a:spLocks noGrp="1"/>
          </p:cNvSpPr>
          <p:nvPr>
            <p:ph idx="1"/>
          </p:nvPr>
        </p:nvSpPr>
        <p:spPr/>
        <p:txBody>
          <a:bodyPr>
            <a:normAutofit/>
          </a:bodyPr>
          <a:lstStyle/>
          <a:p>
            <a:r>
              <a:rPr lang="en-US" sz="3200" dirty="0"/>
              <a:t>Review tools and functions in Create lists</a:t>
            </a:r>
          </a:p>
          <a:p>
            <a:r>
              <a:rPr lang="en-US" sz="3200" dirty="0"/>
              <a:t>Tips (Best Practices)</a:t>
            </a:r>
          </a:p>
          <a:p>
            <a:r>
              <a:rPr lang="en-US" sz="3200" dirty="0"/>
              <a:t>Tricks (Shortcuts and other little tricks)</a:t>
            </a:r>
          </a:p>
          <a:p>
            <a:r>
              <a:rPr lang="en-US" sz="3200" dirty="0"/>
              <a:t>Uses outside of Create Lists in Sierra</a:t>
            </a:r>
          </a:p>
          <a:p>
            <a:r>
              <a:rPr lang="en-US" sz="3200" dirty="0"/>
              <a:t>Use Cases</a:t>
            </a:r>
          </a:p>
        </p:txBody>
      </p:sp>
    </p:spTree>
    <p:extLst>
      <p:ext uri="{BB962C8B-B14F-4D97-AF65-F5344CB8AC3E}">
        <p14:creationId xmlns:p14="http://schemas.microsoft.com/office/powerpoint/2010/main" val="569652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C1EFC-1D26-355D-683E-7DD5168F9925}"/>
              </a:ext>
            </a:extLst>
          </p:cNvPr>
          <p:cNvPicPr>
            <a:picLocks noChangeAspect="1"/>
          </p:cNvPicPr>
          <p:nvPr/>
        </p:nvPicPr>
        <p:blipFill>
          <a:blip r:embed="rId3"/>
          <a:stretch>
            <a:fillRect/>
          </a:stretch>
        </p:blipFill>
        <p:spPr>
          <a:xfrm>
            <a:off x="0" y="-1"/>
            <a:ext cx="12192000" cy="6862289"/>
          </a:xfrm>
          <a:prstGeom prst="rect">
            <a:avLst/>
          </a:prstGeom>
        </p:spPr>
      </p:pic>
      <p:sp>
        <p:nvSpPr>
          <p:cNvPr id="5" name="Rectangle: Rounded Corners 4">
            <a:extLst>
              <a:ext uri="{FF2B5EF4-FFF2-40B4-BE49-F238E27FC236}">
                <a16:creationId xmlns:a16="http://schemas.microsoft.com/office/drawing/2014/main" id="{F30A7B96-0768-DB1D-78A6-73F295E39844}"/>
              </a:ext>
            </a:extLst>
          </p:cNvPr>
          <p:cNvSpPr/>
          <p:nvPr/>
        </p:nvSpPr>
        <p:spPr>
          <a:xfrm>
            <a:off x="0" y="1050324"/>
            <a:ext cx="12090400" cy="638776"/>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B6997B8-8C63-322B-1CC7-9CDF3E45DAE1}"/>
              </a:ext>
            </a:extLst>
          </p:cNvPr>
          <p:cNvSpPr>
            <a:spLocks noGrp="1"/>
          </p:cNvSpPr>
          <p:nvPr>
            <p:ph type="sldNum" sz="quarter" idx="12"/>
          </p:nvPr>
        </p:nvSpPr>
        <p:spPr/>
        <p:txBody>
          <a:bodyPr/>
          <a:lstStyle/>
          <a:p>
            <a:fld id="{48A2F229-B1D4-4F05-A8F3-BF31AC1E9682}" type="slidenum">
              <a:rPr lang="en-US" smtClean="0"/>
              <a:t>20</a:t>
            </a:fld>
            <a:endParaRPr lang="en-US" dirty="0"/>
          </a:p>
        </p:txBody>
      </p:sp>
    </p:spTree>
    <p:extLst>
      <p:ext uri="{BB962C8B-B14F-4D97-AF65-F5344CB8AC3E}">
        <p14:creationId xmlns:p14="http://schemas.microsoft.com/office/powerpoint/2010/main" val="226051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BD26C3-7F85-B47C-FF1D-EF1481965E0D}"/>
              </a:ext>
            </a:extLst>
          </p:cNvPr>
          <p:cNvPicPr>
            <a:picLocks noChangeAspect="1"/>
          </p:cNvPicPr>
          <p:nvPr/>
        </p:nvPicPr>
        <p:blipFill>
          <a:blip r:embed="rId3"/>
          <a:stretch>
            <a:fillRect/>
          </a:stretch>
        </p:blipFill>
        <p:spPr>
          <a:xfrm>
            <a:off x="0" y="-1"/>
            <a:ext cx="12192000" cy="6862289"/>
          </a:xfrm>
          <a:prstGeom prst="rect">
            <a:avLst/>
          </a:prstGeom>
        </p:spPr>
      </p:pic>
      <p:sp>
        <p:nvSpPr>
          <p:cNvPr id="4" name="Rectangle: Rounded Corners 3">
            <a:extLst>
              <a:ext uri="{FF2B5EF4-FFF2-40B4-BE49-F238E27FC236}">
                <a16:creationId xmlns:a16="http://schemas.microsoft.com/office/drawing/2014/main" id="{7F794B7F-8BB9-1D59-B2A9-815D53D510EE}"/>
              </a:ext>
            </a:extLst>
          </p:cNvPr>
          <p:cNvSpPr/>
          <p:nvPr/>
        </p:nvSpPr>
        <p:spPr>
          <a:xfrm>
            <a:off x="92074" y="1037624"/>
            <a:ext cx="11985625" cy="664176"/>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D42F34A-C3FE-ADDB-37FF-2967D3C4E247}"/>
              </a:ext>
            </a:extLst>
          </p:cNvPr>
          <p:cNvSpPr>
            <a:spLocks noGrp="1"/>
          </p:cNvSpPr>
          <p:nvPr>
            <p:ph type="sldNum" sz="quarter" idx="12"/>
          </p:nvPr>
        </p:nvSpPr>
        <p:spPr/>
        <p:txBody>
          <a:bodyPr/>
          <a:lstStyle/>
          <a:p>
            <a:fld id="{48A2F229-B1D4-4F05-A8F3-BF31AC1E9682}" type="slidenum">
              <a:rPr lang="en-US" smtClean="0"/>
              <a:t>21</a:t>
            </a:fld>
            <a:endParaRPr lang="en-US" dirty="0"/>
          </a:p>
        </p:txBody>
      </p:sp>
    </p:spTree>
    <p:extLst>
      <p:ext uri="{BB962C8B-B14F-4D97-AF65-F5344CB8AC3E}">
        <p14:creationId xmlns:p14="http://schemas.microsoft.com/office/powerpoint/2010/main" val="144677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4F0A9-4166-D367-E2C8-EB73FB401FCD}"/>
              </a:ext>
            </a:extLst>
          </p:cNvPr>
          <p:cNvPicPr>
            <a:picLocks noChangeAspect="1"/>
          </p:cNvPicPr>
          <p:nvPr/>
        </p:nvPicPr>
        <p:blipFill>
          <a:blip r:embed="rId3"/>
          <a:stretch>
            <a:fillRect/>
          </a:stretch>
        </p:blipFill>
        <p:spPr>
          <a:xfrm>
            <a:off x="0" y="-1"/>
            <a:ext cx="12192000" cy="6862289"/>
          </a:xfrm>
          <a:prstGeom prst="rect">
            <a:avLst/>
          </a:prstGeom>
        </p:spPr>
      </p:pic>
      <p:sp>
        <p:nvSpPr>
          <p:cNvPr id="4" name="Rectangle: Rounded Corners 3">
            <a:extLst>
              <a:ext uri="{FF2B5EF4-FFF2-40B4-BE49-F238E27FC236}">
                <a16:creationId xmlns:a16="http://schemas.microsoft.com/office/drawing/2014/main" id="{71AD09B4-B355-85D3-4F9D-34AB10DC09C9}"/>
              </a:ext>
            </a:extLst>
          </p:cNvPr>
          <p:cNvSpPr/>
          <p:nvPr/>
        </p:nvSpPr>
        <p:spPr>
          <a:xfrm>
            <a:off x="0" y="1012224"/>
            <a:ext cx="12192000" cy="613376"/>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E519C52-83B0-3672-FAA1-415154262F99}"/>
              </a:ext>
            </a:extLst>
          </p:cNvPr>
          <p:cNvSpPr>
            <a:spLocks noGrp="1"/>
          </p:cNvSpPr>
          <p:nvPr>
            <p:ph type="sldNum" sz="quarter" idx="12"/>
          </p:nvPr>
        </p:nvSpPr>
        <p:spPr/>
        <p:txBody>
          <a:bodyPr/>
          <a:lstStyle/>
          <a:p>
            <a:fld id="{48A2F229-B1D4-4F05-A8F3-BF31AC1E9682}" type="slidenum">
              <a:rPr lang="en-US" smtClean="0"/>
              <a:t>22</a:t>
            </a:fld>
            <a:endParaRPr lang="en-US" dirty="0"/>
          </a:p>
        </p:txBody>
      </p:sp>
    </p:spTree>
    <p:extLst>
      <p:ext uri="{BB962C8B-B14F-4D97-AF65-F5344CB8AC3E}">
        <p14:creationId xmlns:p14="http://schemas.microsoft.com/office/powerpoint/2010/main" val="177076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2FD7F-A511-9C85-5A5D-735E7B904CC5}"/>
              </a:ext>
            </a:extLst>
          </p:cNvPr>
          <p:cNvPicPr>
            <a:picLocks noChangeAspect="1"/>
          </p:cNvPicPr>
          <p:nvPr/>
        </p:nvPicPr>
        <p:blipFill>
          <a:blip r:embed="rId3"/>
          <a:stretch>
            <a:fillRect/>
          </a:stretch>
        </p:blipFill>
        <p:spPr>
          <a:xfrm>
            <a:off x="0" y="-1"/>
            <a:ext cx="12192000" cy="6862289"/>
          </a:xfrm>
          <a:prstGeom prst="rect">
            <a:avLst/>
          </a:prstGeom>
        </p:spPr>
      </p:pic>
      <p:sp>
        <p:nvSpPr>
          <p:cNvPr id="4" name="Rectangle: Rounded Corners 3">
            <a:extLst>
              <a:ext uri="{FF2B5EF4-FFF2-40B4-BE49-F238E27FC236}">
                <a16:creationId xmlns:a16="http://schemas.microsoft.com/office/drawing/2014/main" id="{2C684E0B-C6C0-48CC-EEB0-C36E7B0021DB}"/>
              </a:ext>
            </a:extLst>
          </p:cNvPr>
          <p:cNvSpPr/>
          <p:nvPr/>
        </p:nvSpPr>
        <p:spPr>
          <a:xfrm>
            <a:off x="0" y="1037624"/>
            <a:ext cx="12077700" cy="511776"/>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A142515-5A7D-CCA9-1ABB-E6D94078FCE8}"/>
              </a:ext>
            </a:extLst>
          </p:cNvPr>
          <p:cNvSpPr>
            <a:spLocks noGrp="1"/>
          </p:cNvSpPr>
          <p:nvPr>
            <p:ph type="sldNum" sz="quarter" idx="12"/>
          </p:nvPr>
        </p:nvSpPr>
        <p:spPr/>
        <p:txBody>
          <a:bodyPr/>
          <a:lstStyle/>
          <a:p>
            <a:fld id="{48A2F229-B1D4-4F05-A8F3-BF31AC1E9682}" type="slidenum">
              <a:rPr lang="en-US" smtClean="0"/>
              <a:t>23</a:t>
            </a:fld>
            <a:endParaRPr lang="en-US" dirty="0"/>
          </a:p>
        </p:txBody>
      </p:sp>
    </p:spTree>
    <p:extLst>
      <p:ext uri="{BB962C8B-B14F-4D97-AF65-F5344CB8AC3E}">
        <p14:creationId xmlns:p14="http://schemas.microsoft.com/office/powerpoint/2010/main" val="4110410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8EFD02-DB3D-2054-C63B-A1D4759F6DF9}"/>
              </a:ext>
            </a:extLst>
          </p:cNvPr>
          <p:cNvSpPr>
            <a:spLocks noGrp="1"/>
          </p:cNvSpPr>
          <p:nvPr>
            <p:ph type="sldNum" sz="quarter" idx="12"/>
          </p:nvPr>
        </p:nvSpPr>
        <p:spPr/>
        <p:txBody>
          <a:bodyPr/>
          <a:lstStyle/>
          <a:p>
            <a:fld id="{48A2F229-B1D4-4F05-A8F3-BF31AC1E9682}" type="slidenum">
              <a:rPr lang="en-US" smtClean="0"/>
              <a:t>24</a:t>
            </a:fld>
            <a:endParaRPr lang="en-US"/>
          </a:p>
        </p:txBody>
      </p:sp>
      <p:pic>
        <p:nvPicPr>
          <p:cNvPr id="4" name="Picture 3">
            <a:extLst>
              <a:ext uri="{FF2B5EF4-FFF2-40B4-BE49-F238E27FC236}">
                <a16:creationId xmlns:a16="http://schemas.microsoft.com/office/drawing/2014/main" id="{FE241B42-A4FB-6E6D-BD2A-4F92013A917A}"/>
              </a:ext>
            </a:extLst>
          </p:cNvPr>
          <p:cNvPicPr>
            <a:picLocks noChangeAspect="1"/>
          </p:cNvPicPr>
          <p:nvPr/>
        </p:nvPicPr>
        <p:blipFill>
          <a:blip r:embed="rId3"/>
          <a:stretch>
            <a:fillRect/>
          </a:stretch>
        </p:blipFill>
        <p:spPr>
          <a:xfrm>
            <a:off x="0" y="-1"/>
            <a:ext cx="12192000" cy="6862289"/>
          </a:xfrm>
          <a:prstGeom prst="rect">
            <a:avLst/>
          </a:prstGeom>
        </p:spPr>
      </p:pic>
      <p:sp>
        <p:nvSpPr>
          <p:cNvPr id="7" name="Rectangle: Rounded Corners 6">
            <a:extLst>
              <a:ext uri="{FF2B5EF4-FFF2-40B4-BE49-F238E27FC236}">
                <a16:creationId xmlns:a16="http://schemas.microsoft.com/office/drawing/2014/main" id="{7A0D249C-4465-BA0B-7AA9-D89DA48D21B7}"/>
              </a:ext>
            </a:extLst>
          </p:cNvPr>
          <p:cNvSpPr/>
          <p:nvPr/>
        </p:nvSpPr>
        <p:spPr>
          <a:xfrm>
            <a:off x="0" y="1381896"/>
            <a:ext cx="2209800" cy="77710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66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2748F1-EDA9-E820-730B-691A779D3876}"/>
              </a:ext>
            </a:extLst>
          </p:cNvPr>
          <p:cNvPicPr>
            <a:picLocks noChangeAspect="1"/>
          </p:cNvPicPr>
          <p:nvPr/>
        </p:nvPicPr>
        <p:blipFill>
          <a:blip r:embed="rId3"/>
          <a:stretch>
            <a:fillRect/>
          </a:stretch>
        </p:blipFill>
        <p:spPr>
          <a:xfrm>
            <a:off x="0" y="-1"/>
            <a:ext cx="12192000" cy="6862289"/>
          </a:xfrm>
          <a:prstGeom prst="rect">
            <a:avLst/>
          </a:prstGeom>
        </p:spPr>
      </p:pic>
      <p:sp>
        <p:nvSpPr>
          <p:cNvPr id="4" name="Rectangle: Rounded Corners 3">
            <a:extLst>
              <a:ext uri="{FF2B5EF4-FFF2-40B4-BE49-F238E27FC236}">
                <a16:creationId xmlns:a16="http://schemas.microsoft.com/office/drawing/2014/main" id="{922EA6F3-7ACA-A70D-DECE-E1C9423A7096}"/>
              </a:ext>
            </a:extLst>
          </p:cNvPr>
          <p:cNvSpPr/>
          <p:nvPr/>
        </p:nvSpPr>
        <p:spPr>
          <a:xfrm>
            <a:off x="117474" y="1920102"/>
            <a:ext cx="2282825" cy="657997"/>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D7E5FD6-FB8B-FF4D-124B-612E2D005EBF}"/>
              </a:ext>
            </a:extLst>
          </p:cNvPr>
          <p:cNvSpPr>
            <a:spLocks noGrp="1"/>
          </p:cNvSpPr>
          <p:nvPr>
            <p:ph type="sldNum" sz="quarter" idx="12"/>
          </p:nvPr>
        </p:nvSpPr>
        <p:spPr/>
        <p:txBody>
          <a:bodyPr/>
          <a:lstStyle/>
          <a:p>
            <a:fld id="{48A2F229-B1D4-4F05-A8F3-BF31AC1E9682}" type="slidenum">
              <a:rPr lang="en-US" smtClean="0"/>
              <a:t>25</a:t>
            </a:fld>
            <a:endParaRPr lang="en-US" dirty="0"/>
          </a:p>
        </p:txBody>
      </p:sp>
    </p:spTree>
    <p:extLst>
      <p:ext uri="{BB962C8B-B14F-4D97-AF65-F5344CB8AC3E}">
        <p14:creationId xmlns:p14="http://schemas.microsoft.com/office/powerpoint/2010/main" val="271852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BF687A-0815-78EC-299A-8133F170BA6B}"/>
              </a:ext>
            </a:extLst>
          </p:cNvPr>
          <p:cNvPicPr>
            <a:picLocks noChangeAspect="1"/>
          </p:cNvPicPr>
          <p:nvPr/>
        </p:nvPicPr>
        <p:blipFill>
          <a:blip r:embed="rId3"/>
          <a:stretch>
            <a:fillRect/>
          </a:stretch>
        </p:blipFill>
        <p:spPr>
          <a:xfrm>
            <a:off x="0" y="-40159"/>
            <a:ext cx="12192000" cy="6862289"/>
          </a:xfrm>
          <a:prstGeom prst="rect">
            <a:avLst/>
          </a:prstGeom>
        </p:spPr>
      </p:pic>
      <p:sp>
        <p:nvSpPr>
          <p:cNvPr id="5" name="Rectangle: Rounded Corners 4">
            <a:extLst>
              <a:ext uri="{FF2B5EF4-FFF2-40B4-BE49-F238E27FC236}">
                <a16:creationId xmlns:a16="http://schemas.microsoft.com/office/drawing/2014/main" id="{EDC59101-5017-BE5C-F2E0-45F57B3099AF}"/>
              </a:ext>
            </a:extLst>
          </p:cNvPr>
          <p:cNvSpPr/>
          <p:nvPr/>
        </p:nvSpPr>
        <p:spPr>
          <a:xfrm>
            <a:off x="89672" y="2392062"/>
            <a:ext cx="2297928" cy="579737"/>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68C88E3-57B9-5069-D3CB-B9CF4685A9FD}"/>
              </a:ext>
            </a:extLst>
          </p:cNvPr>
          <p:cNvSpPr>
            <a:spLocks noGrp="1"/>
          </p:cNvSpPr>
          <p:nvPr>
            <p:ph type="sldNum" sz="quarter" idx="12"/>
          </p:nvPr>
        </p:nvSpPr>
        <p:spPr/>
        <p:txBody>
          <a:bodyPr/>
          <a:lstStyle/>
          <a:p>
            <a:fld id="{48A2F229-B1D4-4F05-A8F3-BF31AC1E9682}" type="slidenum">
              <a:rPr lang="en-US" smtClean="0"/>
              <a:t>26</a:t>
            </a:fld>
            <a:endParaRPr lang="en-US" dirty="0"/>
          </a:p>
        </p:txBody>
      </p:sp>
    </p:spTree>
    <p:extLst>
      <p:ext uri="{BB962C8B-B14F-4D97-AF65-F5344CB8AC3E}">
        <p14:creationId xmlns:p14="http://schemas.microsoft.com/office/powerpoint/2010/main" val="442467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0A16C8-D7DE-31EE-6843-E628EF52D587}"/>
              </a:ext>
            </a:extLst>
          </p:cNvPr>
          <p:cNvPicPr>
            <a:picLocks noChangeAspect="1"/>
          </p:cNvPicPr>
          <p:nvPr/>
        </p:nvPicPr>
        <p:blipFill>
          <a:blip r:embed="rId3"/>
          <a:stretch>
            <a:fillRect/>
          </a:stretch>
        </p:blipFill>
        <p:spPr>
          <a:xfrm>
            <a:off x="476268" y="126658"/>
            <a:ext cx="11239463" cy="6663713"/>
          </a:xfrm>
          <a:prstGeom prst="rect">
            <a:avLst/>
          </a:prstGeom>
        </p:spPr>
      </p:pic>
      <p:pic>
        <p:nvPicPr>
          <p:cNvPr id="2" name="Picture 1">
            <a:extLst>
              <a:ext uri="{FF2B5EF4-FFF2-40B4-BE49-F238E27FC236}">
                <a16:creationId xmlns:a16="http://schemas.microsoft.com/office/drawing/2014/main" id="{197629C0-158A-C3A9-EE22-4F01B95E68C6}"/>
              </a:ext>
            </a:extLst>
          </p:cNvPr>
          <p:cNvPicPr>
            <a:picLocks noChangeAspect="1"/>
          </p:cNvPicPr>
          <p:nvPr/>
        </p:nvPicPr>
        <p:blipFill rotWithShape="1">
          <a:blip r:embed="rId4"/>
          <a:srcRect t="89068"/>
          <a:stretch/>
        </p:blipFill>
        <p:spPr>
          <a:xfrm>
            <a:off x="1019175" y="126658"/>
            <a:ext cx="10153650" cy="624736"/>
          </a:xfrm>
          <a:prstGeom prst="rect">
            <a:avLst/>
          </a:prstGeom>
        </p:spPr>
      </p:pic>
      <p:sp>
        <p:nvSpPr>
          <p:cNvPr id="5" name="Rectangle: Rounded Corners 4">
            <a:extLst>
              <a:ext uri="{FF2B5EF4-FFF2-40B4-BE49-F238E27FC236}">
                <a16:creationId xmlns:a16="http://schemas.microsoft.com/office/drawing/2014/main" id="{8F030432-4B78-C214-518D-D29776DAB0B7}"/>
              </a:ext>
            </a:extLst>
          </p:cNvPr>
          <p:cNvSpPr/>
          <p:nvPr/>
        </p:nvSpPr>
        <p:spPr>
          <a:xfrm>
            <a:off x="3374068" y="126658"/>
            <a:ext cx="1685852" cy="469558"/>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2D11E49-E77E-DA95-3EC3-ABF04DB0834F}"/>
              </a:ext>
            </a:extLst>
          </p:cNvPr>
          <p:cNvSpPr>
            <a:spLocks noGrp="1"/>
          </p:cNvSpPr>
          <p:nvPr>
            <p:ph type="sldNum" sz="quarter" idx="12"/>
          </p:nvPr>
        </p:nvSpPr>
        <p:spPr/>
        <p:txBody>
          <a:bodyPr/>
          <a:lstStyle/>
          <a:p>
            <a:fld id="{48A2F229-B1D4-4F05-A8F3-BF31AC1E9682}" type="slidenum">
              <a:rPr lang="en-US" smtClean="0"/>
              <a:t>27</a:t>
            </a:fld>
            <a:endParaRPr lang="en-US" dirty="0"/>
          </a:p>
        </p:txBody>
      </p:sp>
    </p:spTree>
    <p:extLst>
      <p:ext uri="{BB962C8B-B14F-4D97-AF65-F5344CB8AC3E}">
        <p14:creationId xmlns:p14="http://schemas.microsoft.com/office/powerpoint/2010/main" val="61581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31832-E1A7-48B4-0BD1-5424CABFBA16}"/>
              </a:ext>
            </a:extLst>
          </p:cNvPr>
          <p:cNvPicPr>
            <a:picLocks noChangeAspect="1"/>
          </p:cNvPicPr>
          <p:nvPr/>
        </p:nvPicPr>
        <p:blipFill>
          <a:blip r:embed="rId3"/>
          <a:stretch>
            <a:fillRect/>
          </a:stretch>
        </p:blipFill>
        <p:spPr>
          <a:xfrm>
            <a:off x="608596" y="141673"/>
            <a:ext cx="10934711" cy="6483030"/>
          </a:xfrm>
          <a:prstGeom prst="rect">
            <a:avLst/>
          </a:prstGeom>
        </p:spPr>
      </p:pic>
      <p:sp>
        <p:nvSpPr>
          <p:cNvPr id="2" name="Slide Number Placeholder 1">
            <a:extLst>
              <a:ext uri="{FF2B5EF4-FFF2-40B4-BE49-F238E27FC236}">
                <a16:creationId xmlns:a16="http://schemas.microsoft.com/office/drawing/2014/main" id="{2CBF35EB-E825-B097-5778-53AE69F42F4A}"/>
              </a:ext>
            </a:extLst>
          </p:cNvPr>
          <p:cNvSpPr>
            <a:spLocks noGrp="1"/>
          </p:cNvSpPr>
          <p:nvPr>
            <p:ph type="sldNum" sz="quarter" idx="12"/>
          </p:nvPr>
        </p:nvSpPr>
        <p:spPr/>
        <p:txBody>
          <a:bodyPr/>
          <a:lstStyle/>
          <a:p>
            <a:fld id="{48A2F229-B1D4-4F05-A8F3-BF31AC1E9682}" type="slidenum">
              <a:rPr lang="en-US" smtClean="0"/>
              <a:t>28</a:t>
            </a:fld>
            <a:endParaRPr lang="en-US" dirty="0"/>
          </a:p>
        </p:txBody>
      </p:sp>
      <p:pic>
        <p:nvPicPr>
          <p:cNvPr id="3" name="Picture 2">
            <a:extLst>
              <a:ext uri="{FF2B5EF4-FFF2-40B4-BE49-F238E27FC236}">
                <a16:creationId xmlns:a16="http://schemas.microsoft.com/office/drawing/2014/main" id="{5F617D36-B146-5907-0489-FE9960566D5D}"/>
              </a:ext>
            </a:extLst>
          </p:cNvPr>
          <p:cNvPicPr>
            <a:picLocks noChangeAspect="1"/>
          </p:cNvPicPr>
          <p:nvPr/>
        </p:nvPicPr>
        <p:blipFill rotWithShape="1">
          <a:blip r:embed="rId4"/>
          <a:srcRect t="88643"/>
          <a:stretch/>
        </p:blipFill>
        <p:spPr>
          <a:xfrm>
            <a:off x="74798" y="48433"/>
            <a:ext cx="12002309" cy="764498"/>
          </a:xfrm>
          <a:prstGeom prst="rect">
            <a:avLst/>
          </a:prstGeom>
        </p:spPr>
      </p:pic>
      <p:sp>
        <p:nvSpPr>
          <p:cNvPr id="6" name="Rectangle: Rounded Corners 5">
            <a:extLst>
              <a:ext uri="{FF2B5EF4-FFF2-40B4-BE49-F238E27FC236}">
                <a16:creationId xmlns:a16="http://schemas.microsoft.com/office/drawing/2014/main" id="{5CD07391-E55C-70AD-4CF0-63DCA89BFAC2}"/>
              </a:ext>
            </a:extLst>
          </p:cNvPr>
          <p:cNvSpPr/>
          <p:nvPr/>
        </p:nvSpPr>
        <p:spPr>
          <a:xfrm>
            <a:off x="5253074" y="48433"/>
            <a:ext cx="1912224" cy="551174"/>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558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8D859153-1D9D-0B12-A41B-939A150C17CC}"/>
              </a:ext>
            </a:extLst>
          </p:cNvPr>
          <p:cNvSpPr>
            <a:spLocks noGrp="1"/>
          </p:cNvSpPr>
          <p:nvPr>
            <p:ph type="sldNum" sz="quarter" idx="4"/>
          </p:nvPr>
        </p:nvSpPr>
        <p:spPr/>
        <p:txBody>
          <a:bodyPr/>
          <a:lstStyle/>
          <a:p>
            <a:fld id="{48A2F229-B1D4-4F05-A8F3-BF31AC1E9682}" type="slidenum">
              <a:rPr lang="en-US" smtClean="0"/>
              <a:t>29</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699003" y="4435303"/>
            <a:ext cx="3329300" cy="53211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2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C7A3-147E-915A-CC58-882D25ED4FD5}"/>
              </a:ext>
            </a:extLst>
          </p:cNvPr>
          <p:cNvSpPr>
            <a:spLocks noGrp="1"/>
          </p:cNvSpPr>
          <p:nvPr>
            <p:ph type="title"/>
          </p:nvPr>
        </p:nvSpPr>
        <p:spPr/>
        <p:txBody>
          <a:bodyPr>
            <a:normAutofit/>
          </a:bodyPr>
          <a:lstStyle/>
          <a:p>
            <a:r>
              <a:rPr lang="en-US" sz="4000" dirty="0"/>
              <a:t>Who am I?</a:t>
            </a:r>
          </a:p>
        </p:txBody>
      </p:sp>
      <p:pic>
        <p:nvPicPr>
          <p:cNvPr id="5" name="Content Placeholder 4" descr="A group of people posing for a photo&#10;&#10;Description automatically generated">
            <a:extLst>
              <a:ext uri="{FF2B5EF4-FFF2-40B4-BE49-F238E27FC236}">
                <a16:creationId xmlns:a16="http://schemas.microsoft.com/office/drawing/2014/main" id="{48CEAB2C-1D71-CB3D-2012-4C8945953EB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96995" y="1552575"/>
            <a:ext cx="3264693" cy="4352925"/>
          </a:xfrm>
        </p:spPr>
      </p:pic>
      <p:sp>
        <p:nvSpPr>
          <p:cNvPr id="6" name="Content Placeholder 5">
            <a:extLst>
              <a:ext uri="{FF2B5EF4-FFF2-40B4-BE49-F238E27FC236}">
                <a16:creationId xmlns:a16="http://schemas.microsoft.com/office/drawing/2014/main" id="{37945B53-8D81-61CE-5471-08EEE925D18D}"/>
              </a:ext>
            </a:extLst>
          </p:cNvPr>
          <p:cNvSpPr>
            <a:spLocks noGrp="1"/>
          </p:cNvSpPr>
          <p:nvPr>
            <p:ph sz="half" idx="2"/>
          </p:nvPr>
        </p:nvSpPr>
        <p:spPr>
          <a:xfrm>
            <a:off x="4648197" y="1552575"/>
            <a:ext cx="6951923" cy="3868511"/>
          </a:xfrm>
        </p:spPr>
        <p:txBody>
          <a:bodyPr>
            <a:normAutofit lnSpcReduction="10000"/>
          </a:bodyPr>
          <a:lstStyle/>
          <a:p>
            <a:pPr marL="457200" indent="-457200">
              <a:buFont typeface="Arial" panose="020B0604020202020204" pitchFamily="34" charset="0"/>
              <a:buChar char="•"/>
            </a:pPr>
            <a:r>
              <a:rPr lang="en-US" sz="3200" dirty="0"/>
              <a:t>Cataloging and Metadata Librarian at University of North Texas</a:t>
            </a:r>
          </a:p>
          <a:p>
            <a:pPr marL="457200" indent="-457200">
              <a:buFont typeface="Arial" panose="020B0604020202020204" pitchFamily="34" charset="0"/>
              <a:buChar char="•"/>
            </a:pPr>
            <a:r>
              <a:rPr lang="en-US" sz="3200" dirty="0"/>
              <a:t>Denton, TX</a:t>
            </a:r>
          </a:p>
          <a:p>
            <a:pPr marL="457200" indent="-457200">
              <a:buFont typeface="Arial" panose="020B0604020202020204" pitchFamily="34" charset="0"/>
              <a:buChar char="•"/>
            </a:pPr>
            <a:r>
              <a:rPr lang="en-US" sz="3200" dirty="0"/>
              <a:t>Sierra catalog ~3 mil. bib records</a:t>
            </a:r>
          </a:p>
          <a:p>
            <a:pPr marL="457200" indent="-457200">
              <a:buFont typeface="Arial" panose="020B0604020202020204" pitchFamily="34" charset="0"/>
              <a:buChar char="•"/>
            </a:pPr>
            <a:r>
              <a:rPr lang="en-US" sz="3200" dirty="0"/>
              <a:t>Regular job duties: Authority control, headings reports, database maintenance, e-resource record editing/loading</a:t>
            </a:r>
          </a:p>
        </p:txBody>
      </p:sp>
      <p:sp>
        <p:nvSpPr>
          <p:cNvPr id="7" name="Text Placeholder 6">
            <a:extLst>
              <a:ext uri="{FF2B5EF4-FFF2-40B4-BE49-F238E27FC236}">
                <a16:creationId xmlns:a16="http://schemas.microsoft.com/office/drawing/2014/main" id="{542203C3-4F22-7717-B4E2-05AD0BF99776}"/>
              </a:ext>
            </a:extLst>
          </p:cNvPr>
          <p:cNvSpPr>
            <a:spLocks noGrp="1"/>
          </p:cNvSpPr>
          <p:nvPr>
            <p:ph type="body" sz="quarter" idx="13"/>
          </p:nvPr>
        </p:nvSpPr>
        <p:spPr>
          <a:xfrm>
            <a:off x="4896694" y="5301343"/>
            <a:ext cx="4269075" cy="604157"/>
          </a:xfrm>
        </p:spPr>
        <p:txBody>
          <a:bodyPr/>
          <a:lstStyle/>
          <a:p>
            <a:r>
              <a:rPr lang="en-US" dirty="0"/>
              <a:t>Me, Owen, Elizabeth, and Spencer at Meet the Teacher night – Fall 2022</a:t>
            </a:r>
          </a:p>
        </p:txBody>
      </p:sp>
    </p:spTree>
    <p:extLst>
      <p:ext uri="{BB962C8B-B14F-4D97-AF65-F5344CB8AC3E}">
        <p14:creationId xmlns:p14="http://schemas.microsoft.com/office/powerpoint/2010/main" val="692888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38BD0A-BB1E-500F-8872-ECBA65411F8A}"/>
              </a:ext>
            </a:extLst>
          </p:cNvPr>
          <p:cNvPicPr>
            <a:picLocks noChangeAspect="1"/>
          </p:cNvPicPr>
          <p:nvPr/>
        </p:nvPicPr>
        <p:blipFill>
          <a:blip r:embed="rId3"/>
          <a:stretch>
            <a:fillRect/>
          </a:stretch>
        </p:blipFill>
        <p:spPr>
          <a:xfrm>
            <a:off x="577535" y="1539183"/>
            <a:ext cx="4141133" cy="4651552"/>
          </a:xfrm>
          <a:prstGeom prst="rect">
            <a:avLst/>
          </a:prstGeom>
        </p:spPr>
      </p:pic>
      <p:pic>
        <p:nvPicPr>
          <p:cNvPr id="8" name="Picture 7">
            <a:extLst>
              <a:ext uri="{FF2B5EF4-FFF2-40B4-BE49-F238E27FC236}">
                <a16:creationId xmlns:a16="http://schemas.microsoft.com/office/drawing/2014/main" id="{DCA9FE8B-7DF3-9B7E-E0EB-503636E6CBB1}"/>
              </a:ext>
            </a:extLst>
          </p:cNvPr>
          <p:cNvPicPr>
            <a:picLocks noChangeAspect="1"/>
          </p:cNvPicPr>
          <p:nvPr/>
        </p:nvPicPr>
        <p:blipFill rotWithShape="1">
          <a:blip r:embed="rId4"/>
          <a:srcRect t="1977"/>
          <a:stretch/>
        </p:blipFill>
        <p:spPr>
          <a:xfrm>
            <a:off x="5574108" y="1539183"/>
            <a:ext cx="6200995" cy="4815701"/>
          </a:xfrm>
          <a:prstGeom prst="rect">
            <a:avLst/>
          </a:prstGeom>
        </p:spPr>
      </p:pic>
      <p:sp>
        <p:nvSpPr>
          <p:cNvPr id="9" name="Title 8">
            <a:extLst>
              <a:ext uri="{FF2B5EF4-FFF2-40B4-BE49-F238E27FC236}">
                <a16:creationId xmlns:a16="http://schemas.microsoft.com/office/drawing/2014/main" id="{FEE2546C-1BAB-66C3-6E14-12AB601BA036}"/>
              </a:ext>
            </a:extLst>
          </p:cNvPr>
          <p:cNvSpPr>
            <a:spLocks noGrp="1"/>
          </p:cNvSpPr>
          <p:nvPr>
            <p:ph type="title"/>
          </p:nvPr>
        </p:nvSpPr>
        <p:spPr/>
        <p:txBody>
          <a:bodyPr>
            <a:normAutofit/>
          </a:bodyPr>
          <a:lstStyle/>
          <a:p>
            <a:r>
              <a:rPr lang="en-US" sz="4000" dirty="0"/>
              <a:t>Sort Records</a:t>
            </a:r>
          </a:p>
        </p:txBody>
      </p:sp>
      <p:sp>
        <p:nvSpPr>
          <p:cNvPr id="2" name="Slide Number Placeholder 1">
            <a:extLst>
              <a:ext uri="{FF2B5EF4-FFF2-40B4-BE49-F238E27FC236}">
                <a16:creationId xmlns:a16="http://schemas.microsoft.com/office/drawing/2014/main" id="{89570328-C2A2-67FC-61DE-313D17B371D1}"/>
              </a:ext>
            </a:extLst>
          </p:cNvPr>
          <p:cNvSpPr>
            <a:spLocks noGrp="1"/>
          </p:cNvSpPr>
          <p:nvPr>
            <p:ph type="sldNum" sz="quarter" idx="12"/>
          </p:nvPr>
        </p:nvSpPr>
        <p:spPr/>
        <p:txBody>
          <a:bodyPr/>
          <a:lstStyle/>
          <a:p>
            <a:fld id="{48A2F229-B1D4-4F05-A8F3-BF31AC1E9682}" type="slidenum">
              <a:rPr lang="en-US" smtClean="0"/>
              <a:t>30</a:t>
            </a:fld>
            <a:endParaRPr lang="en-US"/>
          </a:p>
        </p:txBody>
      </p:sp>
    </p:spTree>
    <p:extLst>
      <p:ext uri="{BB962C8B-B14F-4D97-AF65-F5344CB8AC3E}">
        <p14:creationId xmlns:p14="http://schemas.microsoft.com/office/powerpoint/2010/main" val="4220487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42666619-5677-C8AD-D838-01B2C848B80C}"/>
              </a:ext>
            </a:extLst>
          </p:cNvPr>
          <p:cNvSpPr>
            <a:spLocks noGrp="1"/>
          </p:cNvSpPr>
          <p:nvPr>
            <p:ph type="sldNum" sz="quarter" idx="4"/>
          </p:nvPr>
        </p:nvSpPr>
        <p:spPr/>
        <p:txBody>
          <a:bodyPr/>
          <a:lstStyle/>
          <a:p>
            <a:fld id="{48A2F229-B1D4-4F05-A8F3-BF31AC1E9682}" type="slidenum">
              <a:rPr lang="en-US" smtClean="0"/>
              <a:t>31</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674289" y="4927600"/>
            <a:ext cx="3329300" cy="645297"/>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903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C4F6-DF9E-811F-06DF-56AA7DA01F3F}"/>
              </a:ext>
            </a:extLst>
          </p:cNvPr>
          <p:cNvSpPr>
            <a:spLocks noGrp="1"/>
          </p:cNvSpPr>
          <p:nvPr>
            <p:ph type="title"/>
          </p:nvPr>
        </p:nvSpPr>
        <p:spPr>
          <a:xfrm>
            <a:off x="838200" y="248337"/>
            <a:ext cx="10515600" cy="793063"/>
          </a:xfrm>
        </p:spPr>
        <p:txBody>
          <a:bodyPr>
            <a:normAutofit/>
          </a:bodyPr>
          <a:lstStyle/>
          <a:p>
            <a:r>
              <a:rPr lang="en-US" sz="4000" dirty="0"/>
              <a:t>List Records</a:t>
            </a:r>
          </a:p>
        </p:txBody>
      </p:sp>
      <p:sp>
        <p:nvSpPr>
          <p:cNvPr id="3" name="Slide Number Placeholder 2">
            <a:extLst>
              <a:ext uri="{FF2B5EF4-FFF2-40B4-BE49-F238E27FC236}">
                <a16:creationId xmlns:a16="http://schemas.microsoft.com/office/drawing/2014/main" id="{B792F68C-A5BD-0C85-8149-C6BC39421B44}"/>
              </a:ext>
            </a:extLst>
          </p:cNvPr>
          <p:cNvSpPr>
            <a:spLocks noGrp="1"/>
          </p:cNvSpPr>
          <p:nvPr>
            <p:ph type="sldNum" sz="quarter" idx="12"/>
          </p:nvPr>
        </p:nvSpPr>
        <p:spPr/>
        <p:txBody>
          <a:bodyPr/>
          <a:lstStyle/>
          <a:p>
            <a:fld id="{48A2F229-B1D4-4F05-A8F3-BF31AC1E9682}" type="slidenum">
              <a:rPr lang="en-US" smtClean="0"/>
              <a:t>32</a:t>
            </a:fld>
            <a:endParaRPr lang="en-US"/>
          </a:p>
        </p:txBody>
      </p:sp>
      <p:pic>
        <p:nvPicPr>
          <p:cNvPr id="4" name="Picture 3">
            <a:extLst>
              <a:ext uri="{FF2B5EF4-FFF2-40B4-BE49-F238E27FC236}">
                <a16:creationId xmlns:a16="http://schemas.microsoft.com/office/drawing/2014/main" id="{C5009041-400A-AACF-E336-703F2D3D810C}"/>
              </a:ext>
            </a:extLst>
          </p:cNvPr>
          <p:cNvPicPr>
            <a:picLocks noChangeAspect="1"/>
          </p:cNvPicPr>
          <p:nvPr/>
        </p:nvPicPr>
        <p:blipFill>
          <a:blip r:embed="rId3"/>
          <a:stretch>
            <a:fillRect/>
          </a:stretch>
        </p:blipFill>
        <p:spPr>
          <a:xfrm>
            <a:off x="313544" y="947737"/>
            <a:ext cx="4400550" cy="5629275"/>
          </a:xfrm>
          <a:prstGeom prst="rect">
            <a:avLst/>
          </a:prstGeom>
        </p:spPr>
      </p:pic>
      <p:pic>
        <p:nvPicPr>
          <p:cNvPr id="6" name="Picture 5">
            <a:extLst>
              <a:ext uri="{FF2B5EF4-FFF2-40B4-BE49-F238E27FC236}">
                <a16:creationId xmlns:a16="http://schemas.microsoft.com/office/drawing/2014/main" id="{4356A226-3A89-79AE-4678-F079AC441BB6}"/>
              </a:ext>
            </a:extLst>
          </p:cNvPr>
          <p:cNvPicPr>
            <a:picLocks noChangeAspect="1"/>
          </p:cNvPicPr>
          <p:nvPr/>
        </p:nvPicPr>
        <p:blipFill>
          <a:blip r:embed="rId4"/>
          <a:stretch>
            <a:fillRect/>
          </a:stretch>
        </p:blipFill>
        <p:spPr>
          <a:xfrm>
            <a:off x="4842320" y="680137"/>
            <a:ext cx="5271176" cy="5271176"/>
          </a:xfrm>
          <a:prstGeom prst="rect">
            <a:avLst/>
          </a:prstGeom>
        </p:spPr>
      </p:pic>
      <p:pic>
        <p:nvPicPr>
          <p:cNvPr id="9" name="Picture 8">
            <a:extLst>
              <a:ext uri="{FF2B5EF4-FFF2-40B4-BE49-F238E27FC236}">
                <a16:creationId xmlns:a16="http://schemas.microsoft.com/office/drawing/2014/main" id="{4C3695D3-47C2-2784-6C2F-C62B49AA5BB7}"/>
              </a:ext>
            </a:extLst>
          </p:cNvPr>
          <p:cNvPicPr>
            <a:picLocks noChangeAspect="1"/>
          </p:cNvPicPr>
          <p:nvPr/>
        </p:nvPicPr>
        <p:blipFill rotWithShape="1">
          <a:blip r:embed="rId5"/>
          <a:srcRect r="26846" b="15900"/>
          <a:stretch/>
        </p:blipFill>
        <p:spPr>
          <a:xfrm>
            <a:off x="10241722" y="521372"/>
            <a:ext cx="1767205" cy="2422582"/>
          </a:xfrm>
          <a:prstGeom prst="rect">
            <a:avLst/>
          </a:prstGeom>
        </p:spPr>
      </p:pic>
      <p:pic>
        <p:nvPicPr>
          <p:cNvPr id="13" name="Picture 12">
            <a:extLst>
              <a:ext uri="{FF2B5EF4-FFF2-40B4-BE49-F238E27FC236}">
                <a16:creationId xmlns:a16="http://schemas.microsoft.com/office/drawing/2014/main" id="{77263E95-D80E-6FB0-5422-1BAF3F4DEFF4}"/>
              </a:ext>
            </a:extLst>
          </p:cNvPr>
          <p:cNvPicPr>
            <a:picLocks noChangeAspect="1"/>
          </p:cNvPicPr>
          <p:nvPr/>
        </p:nvPicPr>
        <p:blipFill rotWithShape="1">
          <a:blip r:embed="rId6"/>
          <a:srcRect r="13187"/>
          <a:stretch/>
        </p:blipFill>
        <p:spPr>
          <a:xfrm>
            <a:off x="10070231" y="3046003"/>
            <a:ext cx="2064102" cy="3208298"/>
          </a:xfrm>
          <a:prstGeom prst="rect">
            <a:avLst/>
          </a:prstGeom>
        </p:spPr>
      </p:pic>
    </p:spTree>
    <p:extLst>
      <p:ext uri="{BB962C8B-B14F-4D97-AF65-F5344CB8AC3E}">
        <p14:creationId xmlns:p14="http://schemas.microsoft.com/office/powerpoint/2010/main" val="2565840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4EE1985E-E8BE-2178-957F-6E0A35444B54}"/>
              </a:ext>
            </a:extLst>
          </p:cNvPr>
          <p:cNvSpPr>
            <a:spLocks noGrp="1"/>
          </p:cNvSpPr>
          <p:nvPr>
            <p:ph type="sldNum" sz="quarter" idx="4"/>
          </p:nvPr>
        </p:nvSpPr>
        <p:spPr/>
        <p:txBody>
          <a:bodyPr/>
          <a:lstStyle/>
          <a:p>
            <a:fld id="{48A2F229-B1D4-4F05-A8F3-BF31AC1E9682}" type="slidenum">
              <a:rPr lang="en-US" smtClean="0"/>
              <a:t>33</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711360" y="5547411"/>
            <a:ext cx="3329300" cy="53211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373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851486-224C-4939-90EC-5818F07A60F7}"/>
              </a:ext>
            </a:extLst>
          </p:cNvPr>
          <p:cNvPicPr>
            <a:picLocks noChangeAspect="1"/>
          </p:cNvPicPr>
          <p:nvPr/>
        </p:nvPicPr>
        <p:blipFill>
          <a:blip r:embed="rId3"/>
          <a:stretch>
            <a:fillRect/>
          </a:stretch>
        </p:blipFill>
        <p:spPr>
          <a:xfrm>
            <a:off x="3423952" y="2489200"/>
            <a:ext cx="8443338" cy="3696334"/>
          </a:xfrm>
          <a:prstGeom prst="rect">
            <a:avLst/>
          </a:prstGeom>
        </p:spPr>
      </p:pic>
      <p:pic>
        <p:nvPicPr>
          <p:cNvPr id="3" name="Picture 2">
            <a:extLst>
              <a:ext uri="{FF2B5EF4-FFF2-40B4-BE49-F238E27FC236}">
                <a16:creationId xmlns:a16="http://schemas.microsoft.com/office/drawing/2014/main" id="{31948735-3179-86C1-2FAC-8480C624A1BF}"/>
              </a:ext>
            </a:extLst>
          </p:cNvPr>
          <p:cNvPicPr>
            <a:picLocks noChangeAspect="1"/>
          </p:cNvPicPr>
          <p:nvPr/>
        </p:nvPicPr>
        <p:blipFill>
          <a:blip r:embed="rId4"/>
          <a:stretch>
            <a:fillRect/>
          </a:stretch>
        </p:blipFill>
        <p:spPr>
          <a:xfrm>
            <a:off x="112498" y="141672"/>
            <a:ext cx="7043458" cy="3083493"/>
          </a:xfrm>
          <a:prstGeom prst="rect">
            <a:avLst/>
          </a:prstGeom>
        </p:spPr>
      </p:pic>
      <p:sp>
        <p:nvSpPr>
          <p:cNvPr id="2" name="Title 1">
            <a:extLst>
              <a:ext uri="{FF2B5EF4-FFF2-40B4-BE49-F238E27FC236}">
                <a16:creationId xmlns:a16="http://schemas.microsoft.com/office/drawing/2014/main" id="{6C263651-2D75-19A0-F8CF-D627864A1058}"/>
              </a:ext>
            </a:extLst>
          </p:cNvPr>
          <p:cNvSpPr>
            <a:spLocks noGrp="1"/>
          </p:cNvSpPr>
          <p:nvPr>
            <p:ph type="title"/>
          </p:nvPr>
        </p:nvSpPr>
        <p:spPr>
          <a:xfrm>
            <a:off x="7189940" y="365125"/>
            <a:ext cx="4163860" cy="1325563"/>
          </a:xfrm>
        </p:spPr>
        <p:txBody>
          <a:bodyPr>
            <a:normAutofit/>
          </a:bodyPr>
          <a:lstStyle/>
          <a:p>
            <a:r>
              <a:rPr lang="en-US" sz="4000" dirty="0"/>
              <a:t>Import Records</a:t>
            </a:r>
          </a:p>
        </p:txBody>
      </p:sp>
      <p:sp>
        <p:nvSpPr>
          <p:cNvPr id="4" name="Slide Number Placeholder 3">
            <a:extLst>
              <a:ext uri="{FF2B5EF4-FFF2-40B4-BE49-F238E27FC236}">
                <a16:creationId xmlns:a16="http://schemas.microsoft.com/office/drawing/2014/main" id="{7151DC46-7D6E-3C5C-6DF9-3AB8862AFF59}"/>
              </a:ext>
            </a:extLst>
          </p:cNvPr>
          <p:cNvSpPr>
            <a:spLocks noGrp="1"/>
          </p:cNvSpPr>
          <p:nvPr>
            <p:ph type="sldNum" sz="quarter" idx="12"/>
          </p:nvPr>
        </p:nvSpPr>
        <p:spPr/>
        <p:txBody>
          <a:bodyPr/>
          <a:lstStyle/>
          <a:p>
            <a:fld id="{48A2F229-B1D4-4F05-A8F3-BF31AC1E9682}" type="slidenum">
              <a:rPr lang="en-US" smtClean="0"/>
              <a:t>34</a:t>
            </a:fld>
            <a:endParaRPr lang="en-US"/>
          </a:p>
        </p:txBody>
      </p:sp>
    </p:spTree>
    <p:extLst>
      <p:ext uri="{BB962C8B-B14F-4D97-AF65-F5344CB8AC3E}">
        <p14:creationId xmlns:p14="http://schemas.microsoft.com/office/powerpoint/2010/main" val="332709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2B1B12E4-E8AF-3204-5687-71051C1D3170}"/>
              </a:ext>
            </a:extLst>
          </p:cNvPr>
          <p:cNvSpPr>
            <a:spLocks noGrp="1"/>
          </p:cNvSpPr>
          <p:nvPr>
            <p:ph type="sldNum" sz="quarter" idx="4"/>
          </p:nvPr>
        </p:nvSpPr>
        <p:spPr/>
        <p:txBody>
          <a:bodyPr/>
          <a:lstStyle/>
          <a:p>
            <a:fld id="{48A2F229-B1D4-4F05-A8F3-BF31AC1E9682}" type="slidenum">
              <a:rPr lang="en-US" smtClean="0"/>
              <a:t>35</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5950625" y="3841749"/>
            <a:ext cx="3329300" cy="53211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584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76A9-F063-E0DA-B4F0-61C0DA12B33C}"/>
              </a:ext>
            </a:extLst>
          </p:cNvPr>
          <p:cNvSpPr>
            <a:spLocks noGrp="1"/>
          </p:cNvSpPr>
          <p:nvPr>
            <p:ph type="title"/>
          </p:nvPr>
        </p:nvSpPr>
        <p:spPr>
          <a:xfrm>
            <a:off x="578708" y="155060"/>
            <a:ext cx="10515600" cy="1325563"/>
          </a:xfrm>
        </p:spPr>
        <p:txBody>
          <a:bodyPr>
            <a:normAutofit/>
          </a:bodyPr>
          <a:lstStyle/>
          <a:p>
            <a:r>
              <a:rPr lang="en-US" sz="4000" dirty="0"/>
              <a:t>Export Records</a:t>
            </a:r>
          </a:p>
        </p:txBody>
      </p:sp>
      <p:sp>
        <p:nvSpPr>
          <p:cNvPr id="3" name="Slide Number Placeholder 2">
            <a:extLst>
              <a:ext uri="{FF2B5EF4-FFF2-40B4-BE49-F238E27FC236}">
                <a16:creationId xmlns:a16="http://schemas.microsoft.com/office/drawing/2014/main" id="{0E1FB0BB-A560-8763-EB15-13B9622FDF16}"/>
              </a:ext>
            </a:extLst>
          </p:cNvPr>
          <p:cNvSpPr>
            <a:spLocks noGrp="1"/>
          </p:cNvSpPr>
          <p:nvPr>
            <p:ph type="sldNum" sz="quarter" idx="12"/>
          </p:nvPr>
        </p:nvSpPr>
        <p:spPr/>
        <p:txBody>
          <a:bodyPr/>
          <a:lstStyle/>
          <a:p>
            <a:fld id="{48A2F229-B1D4-4F05-A8F3-BF31AC1E9682}" type="slidenum">
              <a:rPr lang="en-US" smtClean="0"/>
              <a:t>36</a:t>
            </a:fld>
            <a:endParaRPr lang="en-US"/>
          </a:p>
        </p:txBody>
      </p:sp>
      <p:pic>
        <p:nvPicPr>
          <p:cNvPr id="4" name="Picture 3">
            <a:extLst>
              <a:ext uri="{FF2B5EF4-FFF2-40B4-BE49-F238E27FC236}">
                <a16:creationId xmlns:a16="http://schemas.microsoft.com/office/drawing/2014/main" id="{5FE7925F-1BBF-97A9-8293-7453D2AB542E}"/>
              </a:ext>
            </a:extLst>
          </p:cNvPr>
          <p:cNvPicPr>
            <a:picLocks noChangeAspect="1"/>
          </p:cNvPicPr>
          <p:nvPr/>
        </p:nvPicPr>
        <p:blipFill>
          <a:blip r:embed="rId3"/>
          <a:stretch>
            <a:fillRect/>
          </a:stretch>
        </p:blipFill>
        <p:spPr>
          <a:xfrm>
            <a:off x="146222" y="1597238"/>
            <a:ext cx="4410075" cy="4676775"/>
          </a:xfrm>
          <a:prstGeom prst="rect">
            <a:avLst/>
          </a:prstGeom>
        </p:spPr>
      </p:pic>
      <p:pic>
        <p:nvPicPr>
          <p:cNvPr id="6" name="Picture 5">
            <a:extLst>
              <a:ext uri="{FF2B5EF4-FFF2-40B4-BE49-F238E27FC236}">
                <a16:creationId xmlns:a16="http://schemas.microsoft.com/office/drawing/2014/main" id="{59403100-E05F-82FB-9BDC-C09E3D732602}"/>
              </a:ext>
            </a:extLst>
          </p:cNvPr>
          <p:cNvPicPr>
            <a:picLocks noChangeAspect="1"/>
          </p:cNvPicPr>
          <p:nvPr/>
        </p:nvPicPr>
        <p:blipFill rotWithShape="1">
          <a:blip r:embed="rId4"/>
          <a:srcRect t="6927" r="6000" b="6418"/>
          <a:stretch/>
        </p:blipFill>
        <p:spPr>
          <a:xfrm>
            <a:off x="4821195" y="948250"/>
            <a:ext cx="7313140" cy="5325763"/>
          </a:xfrm>
          <a:prstGeom prst="rect">
            <a:avLst/>
          </a:prstGeom>
        </p:spPr>
      </p:pic>
    </p:spTree>
    <p:extLst>
      <p:ext uri="{BB962C8B-B14F-4D97-AF65-F5344CB8AC3E}">
        <p14:creationId xmlns:p14="http://schemas.microsoft.com/office/powerpoint/2010/main" val="1584069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EF92BFAC-DCA0-AA17-1D29-5ED317F754AC}"/>
              </a:ext>
            </a:extLst>
          </p:cNvPr>
          <p:cNvSpPr>
            <a:spLocks noGrp="1"/>
          </p:cNvSpPr>
          <p:nvPr>
            <p:ph type="sldNum" sz="quarter" idx="4"/>
          </p:nvPr>
        </p:nvSpPr>
        <p:spPr/>
        <p:txBody>
          <a:bodyPr/>
          <a:lstStyle/>
          <a:p>
            <a:fld id="{48A2F229-B1D4-4F05-A8F3-BF31AC1E9682}" type="slidenum">
              <a:rPr lang="en-US" smtClean="0"/>
              <a:t>37</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5814701" y="4410159"/>
            <a:ext cx="3329300" cy="53211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197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FA26BC-8C66-BF46-F17E-4785738FA5B6}"/>
              </a:ext>
            </a:extLst>
          </p:cNvPr>
          <p:cNvPicPr>
            <a:picLocks noChangeAspect="1"/>
          </p:cNvPicPr>
          <p:nvPr/>
        </p:nvPicPr>
        <p:blipFill rotWithShape="1">
          <a:blip r:embed="rId3"/>
          <a:srcRect b="31352"/>
          <a:stretch/>
        </p:blipFill>
        <p:spPr>
          <a:xfrm>
            <a:off x="2833364" y="642550"/>
            <a:ext cx="9127977" cy="5974779"/>
          </a:xfrm>
          <a:prstGeom prst="rect">
            <a:avLst/>
          </a:prstGeom>
        </p:spPr>
      </p:pic>
      <p:sp>
        <p:nvSpPr>
          <p:cNvPr id="2" name="Title 1">
            <a:extLst>
              <a:ext uri="{FF2B5EF4-FFF2-40B4-BE49-F238E27FC236}">
                <a16:creationId xmlns:a16="http://schemas.microsoft.com/office/drawing/2014/main" id="{7E58944C-016B-9A4C-FABD-9FDA329DA2C3}"/>
              </a:ext>
            </a:extLst>
          </p:cNvPr>
          <p:cNvSpPr>
            <a:spLocks noGrp="1"/>
          </p:cNvSpPr>
          <p:nvPr>
            <p:ph type="title"/>
          </p:nvPr>
        </p:nvSpPr>
        <p:spPr>
          <a:xfrm>
            <a:off x="412315" y="440281"/>
            <a:ext cx="10515600" cy="1325563"/>
          </a:xfrm>
        </p:spPr>
        <p:txBody>
          <a:bodyPr>
            <a:normAutofit/>
          </a:bodyPr>
          <a:lstStyle/>
          <a:p>
            <a:r>
              <a:rPr lang="en-US" sz="4000" dirty="0"/>
              <a:t>Show </a:t>
            </a:r>
            <a:br>
              <a:rPr lang="en-US" sz="4000" dirty="0"/>
            </a:br>
            <a:r>
              <a:rPr lang="en-US" sz="4000" dirty="0"/>
              <a:t>Records</a:t>
            </a:r>
          </a:p>
        </p:txBody>
      </p:sp>
      <p:sp>
        <p:nvSpPr>
          <p:cNvPr id="4" name="Slide Number Placeholder 3">
            <a:extLst>
              <a:ext uri="{FF2B5EF4-FFF2-40B4-BE49-F238E27FC236}">
                <a16:creationId xmlns:a16="http://schemas.microsoft.com/office/drawing/2014/main" id="{17593D0D-712F-B94C-074B-8C1E5C69ECA8}"/>
              </a:ext>
            </a:extLst>
          </p:cNvPr>
          <p:cNvSpPr>
            <a:spLocks noGrp="1"/>
          </p:cNvSpPr>
          <p:nvPr>
            <p:ph type="sldNum" sz="quarter" idx="12"/>
          </p:nvPr>
        </p:nvSpPr>
        <p:spPr/>
        <p:txBody>
          <a:bodyPr/>
          <a:lstStyle/>
          <a:p>
            <a:fld id="{48A2F229-B1D4-4F05-A8F3-BF31AC1E9682}" type="slidenum">
              <a:rPr lang="en-US" smtClean="0"/>
              <a:t>38</a:t>
            </a:fld>
            <a:endParaRPr lang="en-US"/>
          </a:p>
        </p:txBody>
      </p:sp>
    </p:spTree>
    <p:extLst>
      <p:ext uri="{BB962C8B-B14F-4D97-AF65-F5344CB8AC3E}">
        <p14:creationId xmlns:p14="http://schemas.microsoft.com/office/powerpoint/2010/main" val="2534685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4FEE-BF55-1685-48E9-93FEB9CCD3DE}"/>
              </a:ext>
            </a:extLst>
          </p:cNvPr>
          <p:cNvSpPr>
            <a:spLocks noGrp="1"/>
          </p:cNvSpPr>
          <p:nvPr>
            <p:ph type="title"/>
          </p:nvPr>
        </p:nvSpPr>
        <p:spPr/>
        <p:txBody>
          <a:bodyPr>
            <a:normAutofit/>
          </a:bodyPr>
          <a:lstStyle/>
          <a:p>
            <a:r>
              <a:rPr lang="en-US" sz="4000" dirty="0"/>
              <a:t>Create List Tools/Functions</a:t>
            </a:r>
          </a:p>
        </p:txBody>
      </p:sp>
      <p:sp>
        <p:nvSpPr>
          <p:cNvPr id="3" name="Content Placeholder 2">
            <a:extLst>
              <a:ext uri="{FF2B5EF4-FFF2-40B4-BE49-F238E27FC236}">
                <a16:creationId xmlns:a16="http://schemas.microsoft.com/office/drawing/2014/main" id="{00CC1AD2-10B2-A420-EBBC-90E8B7CE2003}"/>
              </a:ext>
            </a:extLst>
          </p:cNvPr>
          <p:cNvSpPr>
            <a:spLocks noGrp="1"/>
          </p:cNvSpPr>
          <p:nvPr>
            <p:ph idx="1"/>
          </p:nvPr>
        </p:nvSpPr>
        <p:spPr>
          <a:xfrm>
            <a:off x="838200" y="3879249"/>
            <a:ext cx="10515600" cy="2610451"/>
          </a:xfrm>
        </p:spPr>
        <p:txBody>
          <a:bodyPr numCol="2">
            <a:normAutofit/>
          </a:bodyPr>
          <a:lstStyle/>
          <a:p>
            <a:r>
              <a:rPr lang="en-US" sz="3200" dirty="0"/>
              <a:t>Search Records</a:t>
            </a:r>
          </a:p>
          <a:p>
            <a:r>
              <a:rPr lang="en-US" sz="3200" dirty="0"/>
              <a:t>Sort Records</a:t>
            </a:r>
          </a:p>
          <a:p>
            <a:r>
              <a:rPr lang="en-US" sz="3200" dirty="0"/>
              <a:t>List Records</a:t>
            </a:r>
          </a:p>
          <a:p>
            <a:r>
              <a:rPr lang="en-US" sz="3200" dirty="0"/>
              <a:t>Import Records</a:t>
            </a:r>
          </a:p>
          <a:p>
            <a:r>
              <a:rPr lang="en-US" sz="3200" dirty="0"/>
              <a:t>Export Records</a:t>
            </a:r>
          </a:p>
          <a:p>
            <a:r>
              <a:rPr lang="en-US" sz="3200" dirty="0"/>
              <a:t>Show Records</a:t>
            </a:r>
          </a:p>
          <a:p>
            <a:r>
              <a:rPr lang="en-US" sz="3200" dirty="0"/>
              <a:t>Show Info</a:t>
            </a:r>
          </a:p>
          <a:p>
            <a:endParaRPr lang="en-US" sz="3200" dirty="0"/>
          </a:p>
        </p:txBody>
      </p:sp>
      <p:sp>
        <p:nvSpPr>
          <p:cNvPr id="4" name="Slide Number Placeholder 3">
            <a:extLst>
              <a:ext uri="{FF2B5EF4-FFF2-40B4-BE49-F238E27FC236}">
                <a16:creationId xmlns:a16="http://schemas.microsoft.com/office/drawing/2014/main" id="{6E3273F1-F100-396A-310A-C7135C697594}"/>
              </a:ext>
            </a:extLst>
          </p:cNvPr>
          <p:cNvSpPr>
            <a:spLocks noGrp="1"/>
          </p:cNvSpPr>
          <p:nvPr>
            <p:ph type="sldNum" sz="quarter" idx="4"/>
          </p:nvPr>
        </p:nvSpPr>
        <p:spPr/>
        <p:txBody>
          <a:bodyPr/>
          <a:lstStyle/>
          <a:p>
            <a:fld id="{48A2F229-B1D4-4F05-A8F3-BF31AC1E9682}" type="slidenum">
              <a:rPr lang="en-US" smtClean="0"/>
              <a:t>39</a:t>
            </a:fld>
            <a:endParaRPr lang="en-US"/>
          </a:p>
        </p:txBody>
      </p:sp>
      <p:pic>
        <p:nvPicPr>
          <p:cNvPr id="5" name="Picture 4">
            <a:extLst>
              <a:ext uri="{FF2B5EF4-FFF2-40B4-BE49-F238E27FC236}">
                <a16:creationId xmlns:a16="http://schemas.microsoft.com/office/drawing/2014/main" id="{B248D3CD-1F30-98F8-F089-EEC8244F1540}"/>
              </a:ext>
            </a:extLst>
          </p:cNvPr>
          <p:cNvPicPr>
            <a:picLocks noChangeAspect="1"/>
          </p:cNvPicPr>
          <p:nvPr/>
        </p:nvPicPr>
        <p:blipFill>
          <a:blip r:embed="rId3"/>
          <a:stretch>
            <a:fillRect/>
          </a:stretch>
        </p:blipFill>
        <p:spPr>
          <a:xfrm>
            <a:off x="85646" y="2103437"/>
            <a:ext cx="12020708" cy="1325563"/>
          </a:xfrm>
          <a:prstGeom prst="rect">
            <a:avLst/>
          </a:prstGeom>
        </p:spPr>
      </p:pic>
      <p:sp>
        <p:nvSpPr>
          <p:cNvPr id="6" name="Rectangle: Rounded Corners 5">
            <a:extLst>
              <a:ext uri="{FF2B5EF4-FFF2-40B4-BE49-F238E27FC236}">
                <a16:creationId xmlns:a16="http://schemas.microsoft.com/office/drawing/2014/main" id="{0B834034-FBF3-BE53-CC1E-518B32E6C904}"/>
              </a:ext>
            </a:extLst>
          </p:cNvPr>
          <p:cNvSpPr/>
          <p:nvPr/>
        </p:nvSpPr>
        <p:spPr>
          <a:xfrm>
            <a:off x="5876484" y="4918417"/>
            <a:ext cx="3329300" cy="656883"/>
          </a:xfrm>
          <a:prstGeom prst="roundRect">
            <a:avLst/>
          </a:prstGeom>
          <a:solidFill>
            <a:srgbClr val="ED7D31">
              <a:alpha val="3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044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232E89B2-FD37-0D7A-2FBB-BA2B18A4E152}"/>
              </a:ext>
            </a:extLst>
          </p:cNvPr>
          <p:cNvPicPr>
            <a:picLocks noChangeAspect="1"/>
          </p:cNvPicPr>
          <p:nvPr/>
        </p:nvPicPr>
        <p:blipFill rotWithShape="1">
          <a:blip r:embed="rId3"/>
          <a:srcRect b="13478"/>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928F2A47-1A82-FEF4-6677-66C0D7181690}"/>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lgn="r">
              <a:spcAft>
                <a:spcPts val="600"/>
              </a:spcAft>
            </a:pPr>
            <a:fld id="{48A2F229-B1D4-4F05-A8F3-BF31AC1E9682}" type="slidenum">
              <a:rPr lang="en-US">
                <a:solidFill>
                  <a:srgbClr val="FFFFFF"/>
                </a:solidFill>
              </a:rPr>
              <a:pPr algn="r">
                <a:spcAft>
                  <a:spcPts val="600"/>
                </a:spcAft>
              </a:pPr>
              <a:t>4</a:t>
            </a:fld>
            <a:endParaRPr lang="en-US">
              <a:solidFill>
                <a:srgbClr val="FFFFFF"/>
              </a:solidFill>
            </a:endParaRPr>
          </a:p>
        </p:txBody>
      </p:sp>
    </p:spTree>
    <p:extLst>
      <p:ext uri="{BB962C8B-B14F-4D97-AF65-F5344CB8AC3E}">
        <p14:creationId xmlns:p14="http://schemas.microsoft.com/office/powerpoint/2010/main" val="208033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2BBC-32A7-4366-CC70-8707B3A8AEE8}"/>
              </a:ext>
            </a:extLst>
          </p:cNvPr>
          <p:cNvSpPr>
            <a:spLocks noGrp="1"/>
          </p:cNvSpPr>
          <p:nvPr>
            <p:ph type="title"/>
          </p:nvPr>
        </p:nvSpPr>
        <p:spPr>
          <a:xfrm>
            <a:off x="519112" y="202286"/>
            <a:ext cx="10515600" cy="1325563"/>
          </a:xfrm>
        </p:spPr>
        <p:txBody>
          <a:bodyPr>
            <a:normAutofit/>
          </a:bodyPr>
          <a:lstStyle/>
          <a:p>
            <a:r>
              <a:rPr lang="en-US" sz="4000" dirty="0"/>
              <a:t>Show Info</a:t>
            </a:r>
          </a:p>
        </p:txBody>
      </p:sp>
      <p:sp>
        <p:nvSpPr>
          <p:cNvPr id="3" name="Slide Number Placeholder 2">
            <a:extLst>
              <a:ext uri="{FF2B5EF4-FFF2-40B4-BE49-F238E27FC236}">
                <a16:creationId xmlns:a16="http://schemas.microsoft.com/office/drawing/2014/main" id="{9DB20BBE-F0D7-4BE3-0C3D-CA3FF694EEFE}"/>
              </a:ext>
            </a:extLst>
          </p:cNvPr>
          <p:cNvSpPr>
            <a:spLocks noGrp="1"/>
          </p:cNvSpPr>
          <p:nvPr>
            <p:ph type="sldNum" sz="quarter" idx="12"/>
          </p:nvPr>
        </p:nvSpPr>
        <p:spPr/>
        <p:txBody>
          <a:bodyPr/>
          <a:lstStyle/>
          <a:p>
            <a:fld id="{48A2F229-B1D4-4F05-A8F3-BF31AC1E9682}" type="slidenum">
              <a:rPr lang="en-US" smtClean="0"/>
              <a:t>40</a:t>
            </a:fld>
            <a:endParaRPr lang="en-US"/>
          </a:p>
        </p:txBody>
      </p:sp>
      <p:pic>
        <p:nvPicPr>
          <p:cNvPr id="4" name="Picture 3">
            <a:extLst>
              <a:ext uri="{FF2B5EF4-FFF2-40B4-BE49-F238E27FC236}">
                <a16:creationId xmlns:a16="http://schemas.microsoft.com/office/drawing/2014/main" id="{8CA117BA-1B17-102B-8858-BD391FB6716F}"/>
              </a:ext>
            </a:extLst>
          </p:cNvPr>
          <p:cNvPicPr>
            <a:picLocks noChangeAspect="1"/>
          </p:cNvPicPr>
          <p:nvPr/>
        </p:nvPicPr>
        <p:blipFill>
          <a:blip r:embed="rId3"/>
          <a:stretch>
            <a:fillRect/>
          </a:stretch>
        </p:blipFill>
        <p:spPr>
          <a:xfrm>
            <a:off x="519112" y="1404068"/>
            <a:ext cx="11153775" cy="5324475"/>
          </a:xfrm>
          <a:prstGeom prst="rect">
            <a:avLst/>
          </a:prstGeom>
        </p:spPr>
      </p:pic>
    </p:spTree>
    <p:extLst>
      <p:ext uri="{BB962C8B-B14F-4D97-AF65-F5344CB8AC3E}">
        <p14:creationId xmlns:p14="http://schemas.microsoft.com/office/powerpoint/2010/main" val="287941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B89C-805B-6AAE-370B-053F582B78A1}"/>
              </a:ext>
            </a:extLst>
          </p:cNvPr>
          <p:cNvSpPr>
            <a:spLocks noGrp="1"/>
          </p:cNvSpPr>
          <p:nvPr>
            <p:ph type="title"/>
          </p:nvPr>
        </p:nvSpPr>
        <p:spPr>
          <a:xfrm>
            <a:off x="831850" y="2508660"/>
            <a:ext cx="10515600" cy="1828878"/>
          </a:xfrm>
        </p:spPr>
        <p:txBody>
          <a:bodyPr>
            <a:normAutofit/>
          </a:bodyPr>
          <a:lstStyle/>
          <a:p>
            <a:r>
              <a:rPr lang="en-US" sz="6000" dirty="0"/>
              <a:t>Tips</a:t>
            </a:r>
            <a:br>
              <a:rPr lang="en-US" sz="6000" dirty="0"/>
            </a:br>
            <a:r>
              <a:rPr lang="en-US" sz="6000" dirty="0"/>
              <a:t>(Best Practices)</a:t>
            </a:r>
          </a:p>
        </p:txBody>
      </p:sp>
    </p:spTree>
    <p:extLst>
      <p:ext uri="{BB962C8B-B14F-4D97-AF65-F5344CB8AC3E}">
        <p14:creationId xmlns:p14="http://schemas.microsoft.com/office/powerpoint/2010/main" val="2962210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CC24-0FB6-D091-6D8F-B3812EB45A8B}"/>
              </a:ext>
            </a:extLst>
          </p:cNvPr>
          <p:cNvSpPr>
            <a:spLocks noGrp="1"/>
          </p:cNvSpPr>
          <p:nvPr>
            <p:ph type="title"/>
          </p:nvPr>
        </p:nvSpPr>
        <p:spPr/>
        <p:txBody>
          <a:bodyPr>
            <a:normAutofit/>
          </a:bodyPr>
          <a:lstStyle/>
          <a:p>
            <a:r>
              <a:rPr lang="en-US" sz="4000" dirty="0"/>
              <a:t>Plan it out before you begin</a:t>
            </a:r>
          </a:p>
        </p:txBody>
      </p:sp>
      <p:sp>
        <p:nvSpPr>
          <p:cNvPr id="3" name="Content Placeholder 2">
            <a:extLst>
              <a:ext uri="{FF2B5EF4-FFF2-40B4-BE49-F238E27FC236}">
                <a16:creationId xmlns:a16="http://schemas.microsoft.com/office/drawing/2014/main" id="{F408F6F8-4475-09AD-4DBE-A2D980802461}"/>
              </a:ext>
            </a:extLst>
          </p:cNvPr>
          <p:cNvSpPr>
            <a:spLocks noGrp="1"/>
          </p:cNvSpPr>
          <p:nvPr>
            <p:ph sz="half" idx="1"/>
          </p:nvPr>
        </p:nvSpPr>
        <p:spPr/>
        <p:txBody>
          <a:bodyPr>
            <a:normAutofit/>
          </a:bodyPr>
          <a:lstStyle/>
          <a:p>
            <a:r>
              <a:rPr lang="en-US" sz="3200" b="0" i="0" dirty="0">
                <a:solidFill>
                  <a:srgbClr val="666666"/>
                </a:solidFill>
                <a:effectLst/>
                <a:latin typeface="+mn-lt"/>
                <a:cs typeface="Calibri" panose="020F0502020204030204" pitchFamily="34" charset="0"/>
              </a:rPr>
              <a:t>Ask yourself:</a:t>
            </a:r>
          </a:p>
          <a:p>
            <a:pPr lvl="1"/>
            <a:r>
              <a:rPr lang="en-US" sz="2800" b="0" i="0" dirty="0">
                <a:solidFill>
                  <a:srgbClr val="666666"/>
                </a:solidFill>
                <a:effectLst/>
                <a:latin typeface="+mn-lt"/>
                <a:cs typeface="Calibri" panose="020F0502020204030204" pitchFamily="34" charset="0"/>
              </a:rPr>
              <a:t>What do you want to search for?</a:t>
            </a:r>
          </a:p>
          <a:p>
            <a:pPr lvl="1"/>
            <a:r>
              <a:rPr lang="en-US" sz="2800" dirty="0">
                <a:solidFill>
                  <a:srgbClr val="666666"/>
                </a:solidFill>
                <a:latin typeface="+mn-lt"/>
                <a:cs typeface="Calibri" panose="020F0502020204030204" pitchFamily="34" charset="0"/>
              </a:rPr>
              <a:t>What results do you want?</a:t>
            </a:r>
          </a:p>
          <a:p>
            <a:r>
              <a:rPr lang="en-US" sz="3200" dirty="0">
                <a:latin typeface="+mn-lt"/>
                <a:cs typeface="Calibri" panose="020F0502020204030204" pitchFamily="34" charset="0"/>
              </a:rPr>
              <a:t>Be aware of which record type contains what data.  </a:t>
            </a:r>
          </a:p>
          <a:p>
            <a:pPr lvl="1"/>
            <a:r>
              <a:rPr lang="en-US" sz="2800" b="0" i="0" dirty="0">
                <a:solidFill>
                  <a:srgbClr val="666666"/>
                </a:solidFill>
                <a:effectLst/>
                <a:latin typeface="+mn-lt"/>
                <a:cs typeface="Calibri" panose="020F0502020204030204" pitchFamily="34" charset="0"/>
              </a:rPr>
              <a:t>Need to know this in every step in the Create List process</a:t>
            </a:r>
            <a:r>
              <a:rPr lang="en-US" sz="2800" b="0" i="0" baseline="30000" dirty="0">
                <a:solidFill>
                  <a:srgbClr val="666666"/>
                </a:solidFill>
                <a:effectLst/>
                <a:latin typeface="+mn-lt"/>
                <a:cs typeface="Calibri" panose="020F0502020204030204" pitchFamily="34" charset="0"/>
              </a:rPr>
              <a:t>1</a:t>
            </a:r>
            <a:endParaRPr lang="en-US" sz="2800" baseline="30000" dirty="0">
              <a:latin typeface="+mn-lt"/>
              <a:cs typeface="Calibri" panose="020F0502020204030204" pitchFamily="34" charset="0"/>
            </a:endParaRPr>
          </a:p>
        </p:txBody>
      </p:sp>
      <p:graphicFrame>
        <p:nvGraphicFramePr>
          <p:cNvPr id="6" name="Table 6">
            <a:extLst>
              <a:ext uri="{FF2B5EF4-FFF2-40B4-BE49-F238E27FC236}">
                <a16:creationId xmlns:a16="http://schemas.microsoft.com/office/drawing/2014/main" id="{F398A41C-6E87-6A73-2C9E-8C8169C7DDE3}"/>
              </a:ext>
            </a:extLst>
          </p:cNvPr>
          <p:cNvGraphicFramePr>
            <a:graphicFrameLocks noGrp="1"/>
          </p:cNvGraphicFramePr>
          <p:nvPr>
            <p:ph sz="half" idx="2"/>
            <p:extLst>
              <p:ext uri="{D42A27DB-BD31-4B8C-83A1-F6EECF244321}">
                <p14:modId xmlns:p14="http://schemas.microsoft.com/office/powerpoint/2010/main" val="1888923316"/>
              </p:ext>
            </p:extLst>
          </p:nvPr>
        </p:nvGraphicFramePr>
        <p:xfrm>
          <a:off x="5957245" y="1546258"/>
          <a:ext cx="5897562" cy="4358640"/>
        </p:xfrm>
        <a:graphic>
          <a:graphicData uri="http://schemas.openxmlformats.org/drawingml/2006/table">
            <a:tbl>
              <a:tblPr firstRow="1" bandRow="1">
                <a:tableStyleId>{21E4AEA4-8DFA-4A89-87EB-49C32662AFE0}</a:tableStyleId>
              </a:tblPr>
              <a:tblGrid>
                <a:gridCol w="2948781">
                  <a:extLst>
                    <a:ext uri="{9D8B030D-6E8A-4147-A177-3AD203B41FA5}">
                      <a16:colId xmlns:a16="http://schemas.microsoft.com/office/drawing/2014/main" val="322685502"/>
                    </a:ext>
                  </a:extLst>
                </a:gridCol>
                <a:gridCol w="2948781">
                  <a:extLst>
                    <a:ext uri="{9D8B030D-6E8A-4147-A177-3AD203B41FA5}">
                      <a16:colId xmlns:a16="http://schemas.microsoft.com/office/drawing/2014/main" val="3869359319"/>
                    </a:ext>
                  </a:extLst>
                </a:gridCol>
              </a:tblGrid>
              <a:tr h="370840">
                <a:tc>
                  <a:txBody>
                    <a:bodyPr/>
                    <a:lstStyle/>
                    <a:p>
                      <a:pPr algn="ctr"/>
                      <a:r>
                        <a:rPr lang="en-US" sz="3200" dirty="0"/>
                        <a:t>Bibliographic Record</a:t>
                      </a:r>
                    </a:p>
                  </a:txBody>
                  <a:tcPr/>
                </a:tc>
                <a:tc>
                  <a:txBody>
                    <a:bodyPr/>
                    <a:lstStyle/>
                    <a:p>
                      <a:pPr algn="ctr"/>
                      <a:r>
                        <a:rPr lang="en-US" sz="3200" dirty="0"/>
                        <a:t>Item Record</a:t>
                      </a:r>
                    </a:p>
                  </a:txBody>
                  <a:tcPr/>
                </a:tc>
                <a:extLst>
                  <a:ext uri="{0D108BD9-81ED-4DB2-BD59-A6C34878D82A}">
                    <a16:rowId xmlns:a16="http://schemas.microsoft.com/office/drawing/2014/main" val="4581405"/>
                  </a:ext>
                </a:extLst>
              </a:tr>
              <a:tr h="370840">
                <a:tc>
                  <a:txBody>
                    <a:bodyPr/>
                    <a:lstStyle/>
                    <a:p>
                      <a:pPr algn="ctr"/>
                      <a:r>
                        <a:rPr lang="en-US" sz="3200" dirty="0"/>
                        <a:t>Title</a:t>
                      </a:r>
                    </a:p>
                  </a:txBody>
                  <a:tcPr/>
                </a:tc>
                <a:tc>
                  <a:txBody>
                    <a:bodyPr/>
                    <a:lstStyle/>
                    <a:p>
                      <a:pPr algn="ctr"/>
                      <a:r>
                        <a:rPr lang="en-US" sz="3200" dirty="0"/>
                        <a:t>Location Code</a:t>
                      </a:r>
                    </a:p>
                  </a:txBody>
                  <a:tcPr/>
                </a:tc>
                <a:extLst>
                  <a:ext uri="{0D108BD9-81ED-4DB2-BD59-A6C34878D82A}">
                    <a16:rowId xmlns:a16="http://schemas.microsoft.com/office/drawing/2014/main" val="2036404186"/>
                  </a:ext>
                </a:extLst>
              </a:tr>
              <a:tr h="321945">
                <a:tc>
                  <a:txBody>
                    <a:bodyPr/>
                    <a:lstStyle/>
                    <a:p>
                      <a:pPr algn="ctr"/>
                      <a:r>
                        <a:rPr lang="en-US" sz="3200" dirty="0"/>
                        <a:t>Author</a:t>
                      </a:r>
                    </a:p>
                  </a:txBody>
                  <a:tcPr/>
                </a:tc>
                <a:tc>
                  <a:txBody>
                    <a:bodyPr/>
                    <a:lstStyle/>
                    <a:p>
                      <a:pPr algn="ctr"/>
                      <a:r>
                        <a:rPr lang="en-US" sz="3200" dirty="0"/>
                        <a:t>Call Number</a:t>
                      </a:r>
                    </a:p>
                  </a:txBody>
                  <a:tcPr/>
                </a:tc>
                <a:extLst>
                  <a:ext uri="{0D108BD9-81ED-4DB2-BD59-A6C34878D82A}">
                    <a16:rowId xmlns:a16="http://schemas.microsoft.com/office/drawing/2014/main" val="1119034034"/>
                  </a:ext>
                </a:extLst>
              </a:tr>
              <a:tr h="370840">
                <a:tc>
                  <a:txBody>
                    <a:bodyPr/>
                    <a:lstStyle/>
                    <a:p>
                      <a:pPr algn="ctr"/>
                      <a:r>
                        <a:rPr lang="en-US" sz="3200" dirty="0"/>
                        <a:t>Publication Date</a:t>
                      </a:r>
                    </a:p>
                  </a:txBody>
                  <a:tcPr/>
                </a:tc>
                <a:tc>
                  <a:txBody>
                    <a:bodyPr/>
                    <a:lstStyle/>
                    <a:p>
                      <a:pPr algn="ctr"/>
                      <a:r>
                        <a:rPr lang="en-US" sz="3200" dirty="0"/>
                        <a:t>Barcode Number</a:t>
                      </a:r>
                    </a:p>
                  </a:txBody>
                  <a:tcPr/>
                </a:tc>
                <a:extLst>
                  <a:ext uri="{0D108BD9-81ED-4DB2-BD59-A6C34878D82A}">
                    <a16:rowId xmlns:a16="http://schemas.microsoft.com/office/drawing/2014/main" val="2543324210"/>
                  </a:ext>
                </a:extLst>
              </a:tr>
              <a:tr h="370840">
                <a:tc>
                  <a:txBody>
                    <a:bodyPr/>
                    <a:lstStyle/>
                    <a:p>
                      <a:pPr algn="ctr"/>
                      <a:r>
                        <a:rPr lang="en-US" sz="3200" dirty="0"/>
                        <a:t>Subject Headings</a:t>
                      </a:r>
                    </a:p>
                  </a:txBody>
                  <a:tcPr/>
                </a:tc>
                <a:tc>
                  <a:txBody>
                    <a:bodyPr/>
                    <a:lstStyle/>
                    <a:p>
                      <a:pPr algn="ctr"/>
                      <a:r>
                        <a:rPr lang="en-US" sz="3200" dirty="0"/>
                        <a:t>Item Creation Date</a:t>
                      </a:r>
                    </a:p>
                  </a:txBody>
                  <a:tcPr/>
                </a:tc>
                <a:extLst>
                  <a:ext uri="{0D108BD9-81ED-4DB2-BD59-A6C34878D82A}">
                    <a16:rowId xmlns:a16="http://schemas.microsoft.com/office/drawing/2014/main" val="3699196700"/>
                  </a:ext>
                </a:extLst>
              </a:tr>
            </a:tbl>
          </a:graphicData>
        </a:graphic>
      </p:graphicFrame>
    </p:spTree>
    <p:extLst>
      <p:ext uri="{BB962C8B-B14F-4D97-AF65-F5344CB8AC3E}">
        <p14:creationId xmlns:p14="http://schemas.microsoft.com/office/powerpoint/2010/main" val="3824998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CC24-0FB6-D091-6D8F-B3812EB45A8B}"/>
              </a:ext>
            </a:extLst>
          </p:cNvPr>
          <p:cNvSpPr>
            <a:spLocks noGrp="1"/>
          </p:cNvSpPr>
          <p:nvPr>
            <p:ph type="title"/>
          </p:nvPr>
        </p:nvSpPr>
        <p:spPr/>
        <p:txBody>
          <a:bodyPr>
            <a:normAutofit/>
          </a:bodyPr>
          <a:lstStyle/>
          <a:p>
            <a:r>
              <a:rPr lang="en-US" sz="4000" dirty="0"/>
              <a:t>Naming convention examples</a:t>
            </a:r>
          </a:p>
        </p:txBody>
      </p:sp>
      <p:sp>
        <p:nvSpPr>
          <p:cNvPr id="3" name="Content Placeholder 2">
            <a:extLst>
              <a:ext uri="{FF2B5EF4-FFF2-40B4-BE49-F238E27FC236}">
                <a16:creationId xmlns:a16="http://schemas.microsoft.com/office/drawing/2014/main" id="{F408F6F8-4475-09AD-4DBE-A2D980802461}"/>
              </a:ext>
            </a:extLst>
          </p:cNvPr>
          <p:cNvSpPr>
            <a:spLocks noGrp="1"/>
          </p:cNvSpPr>
          <p:nvPr>
            <p:ph idx="1"/>
          </p:nvPr>
        </p:nvSpPr>
        <p:spPr>
          <a:xfrm>
            <a:off x="516565" y="1762297"/>
            <a:ext cx="11083555" cy="5095703"/>
          </a:xfrm>
        </p:spPr>
        <p:txBody>
          <a:bodyPr>
            <a:normAutofit fontScale="92500" lnSpcReduction="20000"/>
          </a:bodyPr>
          <a:lstStyle/>
          <a:p>
            <a:r>
              <a:rPr lang="en-US" sz="3200" dirty="0"/>
              <a:t>At UNT:</a:t>
            </a:r>
          </a:p>
          <a:p>
            <a:pPr lvl="1"/>
            <a:r>
              <a:rPr lang="en-US" sz="2800" dirty="0"/>
              <a:t>Use initials at the beginning of list names</a:t>
            </a:r>
          </a:p>
          <a:p>
            <a:r>
              <a:rPr lang="en-US" sz="3200" dirty="0"/>
              <a:t>At IFLA:</a:t>
            </a:r>
          </a:p>
          <a:p>
            <a:pPr lvl="1"/>
            <a:r>
              <a:rPr lang="en-US" sz="2800" dirty="0"/>
              <a:t>Two letter library code; descriptive word or name; date you want to keep the file until (</a:t>
            </a:r>
            <a:r>
              <a:rPr lang="en-US" sz="2800" dirty="0" err="1"/>
              <a:t>til</a:t>
            </a:r>
            <a:r>
              <a:rPr lang="en-US" sz="2800" dirty="0"/>
              <a:t> mm/dd/</a:t>
            </a:r>
            <a:r>
              <a:rPr lang="en-US" sz="2800" dirty="0" err="1"/>
              <a:t>yy</a:t>
            </a:r>
            <a:r>
              <a:rPr lang="en-US" sz="2800" dirty="0"/>
              <a:t>)</a:t>
            </a:r>
            <a:r>
              <a:rPr lang="en-US" sz="2800" baseline="30000" dirty="0"/>
              <a:t>1</a:t>
            </a:r>
          </a:p>
          <a:p>
            <a:r>
              <a:rPr lang="en-US" sz="3200" dirty="0"/>
              <a:t>At Marmot:</a:t>
            </a:r>
          </a:p>
          <a:p>
            <a:pPr lvl="1">
              <a:buFont typeface="Arial" panose="020B0604020202020204" pitchFamily="34" charset="0"/>
              <a:buChar char="•"/>
            </a:pPr>
            <a:r>
              <a:rPr lang="en-US" sz="2800" dirty="0"/>
              <a:t>Include your library name or code in the file name.</a:t>
            </a:r>
          </a:p>
          <a:p>
            <a:pPr lvl="1">
              <a:buFont typeface="Arial" panose="020B0604020202020204" pitchFamily="34" charset="0"/>
              <a:buChar char="•"/>
            </a:pPr>
            <a:r>
              <a:rPr lang="en-US" sz="2800" dirty="0"/>
              <a:t>If you are using shared login, include your personal name in the file name.</a:t>
            </a:r>
            <a:r>
              <a:rPr lang="en-US" sz="2800" baseline="30000" dirty="0"/>
              <a:t>2</a:t>
            </a:r>
          </a:p>
          <a:p>
            <a:r>
              <a:rPr lang="en-US" sz="3200" dirty="0"/>
              <a:t>At Boreham Library:</a:t>
            </a:r>
          </a:p>
          <a:p>
            <a:pPr lvl="1"/>
            <a:r>
              <a:rPr lang="en-US" sz="2800" dirty="0"/>
              <a:t>The tilde ~ at the start of a file name means that it is a Featured List and should not be deleted or altered except by Technical Services staff.</a:t>
            </a:r>
            <a:r>
              <a:rPr lang="en-US" sz="2800" baseline="30000" dirty="0"/>
              <a:t>3</a:t>
            </a:r>
          </a:p>
        </p:txBody>
      </p:sp>
    </p:spTree>
    <p:extLst>
      <p:ext uri="{BB962C8B-B14F-4D97-AF65-F5344CB8AC3E}">
        <p14:creationId xmlns:p14="http://schemas.microsoft.com/office/powerpoint/2010/main" val="1830151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1A01-A88F-497D-5323-9941FF2FA6CD}"/>
              </a:ext>
            </a:extLst>
          </p:cNvPr>
          <p:cNvSpPr>
            <a:spLocks noGrp="1"/>
          </p:cNvSpPr>
          <p:nvPr>
            <p:ph type="title"/>
          </p:nvPr>
        </p:nvSpPr>
        <p:spPr>
          <a:xfrm>
            <a:off x="554222" y="411427"/>
            <a:ext cx="11083555" cy="736060"/>
          </a:xfrm>
        </p:spPr>
        <p:txBody>
          <a:bodyPr>
            <a:normAutofit/>
          </a:bodyPr>
          <a:lstStyle/>
          <a:p>
            <a:r>
              <a:rPr lang="en-US" sz="4000" dirty="0"/>
              <a:t>Why add initials at beginning of list names?</a:t>
            </a:r>
          </a:p>
        </p:txBody>
      </p:sp>
      <p:graphicFrame>
        <p:nvGraphicFramePr>
          <p:cNvPr id="8" name="Diagram 7">
            <a:extLst>
              <a:ext uri="{FF2B5EF4-FFF2-40B4-BE49-F238E27FC236}">
                <a16:creationId xmlns:a16="http://schemas.microsoft.com/office/drawing/2014/main" id="{E0E71320-D004-A603-4184-86D99E0C3FDB}"/>
              </a:ext>
            </a:extLst>
          </p:cNvPr>
          <p:cNvGraphicFramePr/>
          <p:nvPr>
            <p:extLst>
              <p:ext uri="{D42A27DB-BD31-4B8C-83A1-F6EECF244321}">
                <p14:modId xmlns:p14="http://schemas.microsoft.com/office/powerpoint/2010/main" val="3808089839"/>
              </p:ext>
            </p:extLst>
          </p:nvPr>
        </p:nvGraphicFramePr>
        <p:xfrm>
          <a:off x="194406" y="1147487"/>
          <a:ext cx="9575236" cy="5581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a:extLst>
              <a:ext uri="{FF2B5EF4-FFF2-40B4-BE49-F238E27FC236}">
                <a16:creationId xmlns:a16="http://schemas.microsoft.com/office/drawing/2014/main" id="{FAB85364-2FAE-14FC-4850-548E41ED4187}"/>
              </a:ext>
            </a:extLst>
          </p:cNvPr>
          <p:cNvPicPr>
            <a:picLocks noGrp="1" noChangeAspect="1"/>
          </p:cNvPicPr>
          <p:nvPr>
            <p:ph sz="half" idx="1"/>
          </p:nvPr>
        </p:nvPicPr>
        <p:blipFill rotWithShape="1">
          <a:blip r:embed="rId8"/>
          <a:srcRect l="45618" t="29354" r="15387" b="50977"/>
          <a:stretch/>
        </p:blipFill>
        <p:spPr>
          <a:xfrm>
            <a:off x="6231772" y="1344890"/>
            <a:ext cx="5765822" cy="2200415"/>
          </a:xfrm>
        </p:spPr>
      </p:pic>
    </p:spTree>
    <p:extLst>
      <p:ext uri="{BB962C8B-B14F-4D97-AF65-F5344CB8AC3E}">
        <p14:creationId xmlns:p14="http://schemas.microsoft.com/office/powerpoint/2010/main" val="26692159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21C5-984C-35B9-6117-128FDFD1EC09}"/>
              </a:ext>
            </a:extLst>
          </p:cNvPr>
          <p:cNvSpPr>
            <a:spLocks noGrp="1"/>
          </p:cNvSpPr>
          <p:nvPr>
            <p:ph type="title"/>
          </p:nvPr>
        </p:nvSpPr>
        <p:spPr>
          <a:xfrm>
            <a:off x="516565" y="179882"/>
            <a:ext cx="11083555" cy="1216055"/>
          </a:xfrm>
        </p:spPr>
        <p:txBody>
          <a:bodyPr>
            <a:normAutofit/>
          </a:bodyPr>
          <a:lstStyle/>
          <a:p>
            <a:r>
              <a:rPr lang="en-US" sz="4000" dirty="0"/>
              <a:t>Use smallest capacity possible or move to smaller lists</a:t>
            </a:r>
          </a:p>
        </p:txBody>
      </p:sp>
      <p:sp>
        <p:nvSpPr>
          <p:cNvPr id="3" name="Content Placeholder 2">
            <a:extLst>
              <a:ext uri="{FF2B5EF4-FFF2-40B4-BE49-F238E27FC236}">
                <a16:creationId xmlns:a16="http://schemas.microsoft.com/office/drawing/2014/main" id="{AF20D9DC-BF8F-A801-6E57-985A119DF8C4}"/>
              </a:ext>
            </a:extLst>
          </p:cNvPr>
          <p:cNvSpPr>
            <a:spLocks noGrp="1"/>
          </p:cNvSpPr>
          <p:nvPr>
            <p:ph idx="1"/>
          </p:nvPr>
        </p:nvSpPr>
        <p:spPr>
          <a:xfrm>
            <a:off x="516566" y="1545996"/>
            <a:ext cx="11083554" cy="4630967"/>
          </a:xfrm>
        </p:spPr>
        <p:txBody>
          <a:bodyPr>
            <a:normAutofit/>
          </a:bodyPr>
          <a:lstStyle/>
          <a:p>
            <a:r>
              <a:rPr lang="en-US" sz="3200" dirty="0"/>
              <a:t>When possible, use an available review file with the smallest capacity that will still fully accommodate your list</a:t>
            </a:r>
          </a:p>
          <a:p>
            <a:r>
              <a:rPr lang="en-US" sz="3200" dirty="0"/>
              <a:t>Run in a large list so it doesn’t fill up completely</a:t>
            </a:r>
          </a:p>
          <a:p>
            <a:r>
              <a:rPr lang="en-US" sz="3200" dirty="0"/>
              <a:t>Move to a smaller list if not many results</a:t>
            </a:r>
          </a:p>
        </p:txBody>
      </p:sp>
      <p:pic>
        <p:nvPicPr>
          <p:cNvPr id="5" name="Picture 4">
            <a:extLst>
              <a:ext uri="{FF2B5EF4-FFF2-40B4-BE49-F238E27FC236}">
                <a16:creationId xmlns:a16="http://schemas.microsoft.com/office/drawing/2014/main" id="{27BF1E17-104F-4CD1-C363-4648B79A68B4}"/>
              </a:ext>
            </a:extLst>
          </p:cNvPr>
          <p:cNvPicPr>
            <a:picLocks noChangeAspect="1"/>
          </p:cNvPicPr>
          <p:nvPr/>
        </p:nvPicPr>
        <p:blipFill rotWithShape="1">
          <a:blip r:embed="rId3"/>
          <a:srcRect l="3811" t="34132" r="3546" b="32296"/>
          <a:stretch/>
        </p:blipFill>
        <p:spPr>
          <a:xfrm>
            <a:off x="5543248" y="3774317"/>
            <a:ext cx="6356310" cy="2402646"/>
          </a:xfrm>
          <a:prstGeom prst="rect">
            <a:avLst/>
          </a:prstGeom>
        </p:spPr>
      </p:pic>
      <p:sp>
        <p:nvSpPr>
          <p:cNvPr id="8" name="Rectangle: Rounded Corners 7">
            <a:extLst>
              <a:ext uri="{FF2B5EF4-FFF2-40B4-BE49-F238E27FC236}">
                <a16:creationId xmlns:a16="http://schemas.microsoft.com/office/drawing/2014/main" id="{E93C00D8-1CB3-FF57-E386-EC5BE137CFD7}"/>
              </a:ext>
            </a:extLst>
          </p:cNvPr>
          <p:cNvSpPr/>
          <p:nvPr/>
        </p:nvSpPr>
        <p:spPr>
          <a:xfrm>
            <a:off x="9564488" y="4473628"/>
            <a:ext cx="2559194" cy="1012772"/>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0291038-450A-F820-1A65-14F37C44D954}"/>
              </a:ext>
            </a:extLst>
          </p:cNvPr>
          <p:cNvPicPr>
            <a:picLocks noChangeAspect="1"/>
          </p:cNvPicPr>
          <p:nvPr/>
        </p:nvPicPr>
        <p:blipFill rotWithShape="1">
          <a:blip r:embed="rId4"/>
          <a:srcRect t="7545" b="1572"/>
          <a:stretch/>
        </p:blipFill>
        <p:spPr>
          <a:xfrm>
            <a:off x="292443" y="3774317"/>
            <a:ext cx="5026681" cy="2755557"/>
          </a:xfrm>
          <a:prstGeom prst="rect">
            <a:avLst/>
          </a:prstGeom>
        </p:spPr>
      </p:pic>
    </p:spTree>
    <p:extLst>
      <p:ext uri="{BB962C8B-B14F-4D97-AF65-F5344CB8AC3E}">
        <p14:creationId xmlns:p14="http://schemas.microsoft.com/office/powerpoint/2010/main" val="407875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83568B-8936-A3F4-F87F-485E6EE1E5C7}"/>
              </a:ext>
            </a:extLst>
          </p:cNvPr>
          <p:cNvPicPr>
            <a:picLocks noChangeAspect="1"/>
          </p:cNvPicPr>
          <p:nvPr/>
        </p:nvPicPr>
        <p:blipFill>
          <a:blip r:embed="rId3"/>
          <a:stretch>
            <a:fillRect/>
          </a:stretch>
        </p:blipFill>
        <p:spPr>
          <a:xfrm>
            <a:off x="305061" y="320707"/>
            <a:ext cx="3143534" cy="6216586"/>
          </a:xfrm>
          <a:prstGeom prst="rect">
            <a:avLst/>
          </a:prstGeom>
        </p:spPr>
      </p:pic>
      <p:pic>
        <p:nvPicPr>
          <p:cNvPr id="5" name="Picture 4">
            <a:extLst>
              <a:ext uri="{FF2B5EF4-FFF2-40B4-BE49-F238E27FC236}">
                <a16:creationId xmlns:a16="http://schemas.microsoft.com/office/drawing/2014/main" id="{6E66D143-2515-7DF6-BD83-7DD5BB198557}"/>
              </a:ext>
            </a:extLst>
          </p:cNvPr>
          <p:cNvPicPr>
            <a:picLocks noChangeAspect="1"/>
          </p:cNvPicPr>
          <p:nvPr/>
        </p:nvPicPr>
        <p:blipFill>
          <a:blip r:embed="rId4"/>
          <a:stretch>
            <a:fillRect/>
          </a:stretch>
        </p:blipFill>
        <p:spPr>
          <a:xfrm>
            <a:off x="5239644" y="1056767"/>
            <a:ext cx="5167991" cy="5480526"/>
          </a:xfrm>
          <a:prstGeom prst="rect">
            <a:avLst/>
          </a:prstGeom>
        </p:spPr>
      </p:pic>
      <p:sp>
        <p:nvSpPr>
          <p:cNvPr id="6" name="Title 5">
            <a:extLst>
              <a:ext uri="{FF2B5EF4-FFF2-40B4-BE49-F238E27FC236}">
                <a16:creationId xmlns:a16="http://schemas.microsoft.com/office/drawing/2014/main" id="{B0839C76-6F7D-F10F-E927-9EFEBD7AFAF0}"/>
              </a:ext>
            </a:extLst>
          </p:cNvPr>
          <p:cNvSpPr>
            <a:spLocks noGrp="1"/>
          </p:cNvSpPr>
          <p:nvPr>
            <p:ph type="title"/>
          </p:nvPr>
        </p:nvSpPr>
        <p:spPr>
          <a:xfrm>
            <a:off x="4646743" y="320707"/>
            <a:ext cx="6353791" cy="736060"/>
          </a:xfrm>
        </p:spPr>
        <p:txBody>
          <a:bodyPr>
            <a:normAutofit/>
          </a:bodyPr>
          <a:lstStyle/>
          <a:p>
            <a:r>
              <a:rPr lang="en-US" sz="4000" dirty="0"/>
              <a:t>Delete or Export old lists</a:t>
            </a:r>
          </a:p>
        </p:txBody>
      </p:sp>
      <p:sp>
        <p:nvSpPr>
          <p:cNvPr id="2" name="Rectangle: Rounded Corners 1">
            <a:extLst>
              <a:ext uri="{FF2B5EF4-FFF2-40B4-BE49-F238E27FC236}">
                <a16:creationId xmlns:a16="http://schemas.microsoft.com/office/drawing/2014/main" id="{D3DC63C2-99E3-C422-F128-708B2BB8F9F8}"/>
              </a:ext>
            </a:extLst>
          </p:cNvPr>
          <p:cNvSpPr/>
          <p:nvPr/>
        </p:nvSpPr>
        <p:spPr>
          <a:xfrm>
            <a:off x="252809" y="281518"/>
            <a:ext cx="3143534" cy="3349956"/>
          </a:xfrm>
          <a:prstGeom prst="roundRect">
            <a:avLst/>
          </a:prstGeom>
          <a:solidFill>
            <a:srgbClr val="ED7D31">
              <a:alpha val="25098"/>
            </a:srgbClr>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474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9842237"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1 </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9" name="Content Placeholder 8" descr="A screenshot of a computer&#10;&#10;Description automatically generated">
            <a:extLst>
              <a:ext uri="{FF2B5EF4-FFF2-40B4-BE49-F238E27FC236}">
                <a16:creationId xmlns:a16="http://schemas.microsoft.com/office/drawing/2014/main" id="{CC9FF4F1-AAAF-D3C9-F307-48054EE542C2}"/>
              </a:ext>
            </a:extLst>
          </p:cNvPr>
          <p:cNvPicPr>
            <a:picLocks noGrp="1" noChangeAspect="1"/>
          </p:cNvPicPr>
          <p:nvPr>
            <p:ph sz="quarter" idx="26"/>
          </p:nvPr>
        </p:nvPicPr>
        <p:blipFill rotWithShape="1">
          <a:blip r:embed="rId4"/>
          <a:srcRect l="-1" t="16780" r="75739" b="51553"/>
          <a:stretch/>
        </p:blipFill>
        <p:spPr>
          <a:xfrm>
            <a:off x="1170786" y="1825625"/>
            <a:ext cx="4614979" cy="3908622"/>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42B08C89-C174-C847-4987-1D2DBB7AD8C4}"/>
              </a:ext>
            </a:extLst>
          </p:cNvPr>
          <p:cNvPicPr>
            <a:picLocks noChangeAspect="1"/>
          </p:cNvPicPr>
          <p:nvPr/>
        </p:nvPicPr>
        <p:blipFill rotWithShape="1">
          <a:blip r:embed="rId5"/>
          <a:srcRect l="24892" t="17795" r="21050" b="2033"/>
          <a:stretch/>
        </p:blipFill>
        <p:spPr>
          <a:xfrm>
            <a:off x="6096000" y="1825625"/>
            <a:ext cx="4925214" cy="3522070"/>
          </a:xfrm>
          <a:prstGeom prst="rect">
            <a:avLst/>
          </a:prstGeom>
        </p:spPr>
      </p:pic>
      <p:sp>
        <p:nvSpPr>
          <p:cNvPr id="14" name="Rectangle: Rounded Corners 13">
            <a:extLst>
              <a:ext uri="{FF2B5EF4-FFF2-40B4-BE49-F238E27FC236}">
                <a16:creationId xmlns:a16="http://schemas.microsoft.com/office/drawing/2014/main" id="{6865636F-F3BB-829D-0BCD-DCE69ADB5D12}"/>
              </a:ext>
            </a:extLst>
          </p:cNvPr>
          <p:cNvSpPr/>
          <p:nvPr/>
        </p:nvSpPr>
        <p:spPr>
          <a:xfrm>
            <a:off x="974222" y="2629116"/>
            <a:ext cx="3339820" cy="981537"/>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D809089-EA03-D8FC-8F64-7D9CD6C74E8C}"/>
              </a:ext>
            </a:extLst>
          </p:cNvPr>
          <p:cNvSpPr/>
          <p:nvPr/>
        </p:nvSpPr>
        <p:spPr>
          <a:xfrm>
            <a:off x="7661785" y="5029109"/>
            <a:ext cx="3037215" cy="453523"/>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86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10637906"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2 </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5" name="Content Placeholder 4">
            <a:extLst>
              <a:ext uri="{FF2B5EF4-FFF2-40B4-BE49-F238E27FC236}">
                <a16:creationId xmlns:a16="http://schemas.microsoft.com/office/drawing/2014/main" id="{FDA9F74E-58BB-3D07-D775-3F31F5E644B9}"/>
              </a:ext>
            </a:extLst>
          </p:cNvPr>
          <p:cNvPicPr>
            <a:picLocks noChangeAspect="1"/>
          </p:cNvPicPr>
          <p:nvPr/>
        </p:nvPicPr>
        <p:blipFill rotWithShape="1">
          <a:blip r:embed="rId4"/>
          <a:srcRect l="1" t="9122" r="2" b="1121"/>
          <a:stretch/>
        </p:blipFill>
        <p:spPr>
          <a:xfrm>
            <a:off x="255975" y="1552882"/>
            <a:ext cx="6323879" cy="5165418"/>
          </a:xfrm>
          <a:prstGeom prst="rect">
            <a:avLst/>
          </a:prstGeom>
        </p:spPr>
      </p:pic>
    </p:spTree>
    <p:extLst>
      <p:ext uri="{BB962C8B-B14F-4D97-AF65-F5344CB8AC3E}">
        <p14:creationId xmlns:p14="http://schemas.microsoft.com/office/powerpoint/2010/main" val="2374468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9842237"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2 </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5" name="Content Placeholder 4">
            <a:extLst>
              <a:ext uri="{FF2B5EF4-FFF2-40B4-BE49-F238E27FC236}">
                <a16:creationId xmlns:a16="http://schemas.microsoft.com/office/drawing/2014/main" id="{FDA9F74E-58BB-3D07-D775-3F31F5E644B9}"/>
              </a:ext>
            </a:extLst>
          </p:cNvPr>
          <p:cNvPicPr>
            <a:picLocks noChangeAspect="1"/>
          </p:cNvPicPr>
          <p:nvPr/>
        </p:nvPicPr>
        <p:blipFill rotWithShape="1">
          <a:blip r:embed="rId4"/>
          <a:srcRect l="1" t="9796" r="2" b="447"/>
          <a:stretch/>
        </p:blipFill>
        <p:spPr>
          <a:xfrm>
            <a:off x="255975" y="1552882"/>
            <a:ext cx="6323879" cy="5165418"/>
          </a:xfrm>
          <a:prstGeom prst="rect">
            <a:avLst/>
          </a:prstGeom>
        </p:spPr>
      </p:pic>
      <p:pic>
        <p:nvPicPr>
          <p:cNvPr id="3" name="Content Placeholder 4">
            <a:extLst>
              <a:ext uri="{FF2B5EF4-FFF2-40B4-BE49-F238E27FC236}">
                <a16:creationId xmlns:a16="http://schemas.microsoft.com/office/drawing/2014/main" id="{1B967131-CDD6-7766-225F-7457B35FAC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68" b="60272" l="7931" r="45725">
                        <a14:foregroundMark x1="7931" y1="40952" x2="12639" y2="40272"/>
                        <a14:foregroundMark x1="12639" y1="40272" x2="18092" y2="40680"/>
                        <a14:foregroundMark x1="18092" y1="40680" x2="32838" y2="39592"/>
                        <a14:foregroundMark x1="9046" y1="60272" x2="23172" y2="62177"/>
                        <a14:foregroundMark x1="23172" y1="62177" x2="36555" y2="60408"/>
                        <a14:foregroundMark x1="36555" y1="60408" x2="37299" y2="60408"/>
                        <a14:foregroundMark x1="10037" y1="11565" x2="18216" y2="7347"/>
                        <a14:foregroundMark x1="18216" y1="7347" x2="22677" y2="11837"/>
                        <a14:foregroundMark x1="22677" y1="11837" x2="42255" y2="10068"/>
                        <a14:foregroundMark x1="42255" y1="10068" x2="44610" y2="11156"/>
                        <a14:backgroundMark x1="39653" y1="56327" x2="39281" y2="61224"/>
                        <a14:backgroundMark x1="39281" y1="61224" x2="43494" y2="63401"/>
                        <a14:backgroundMark x1="43494" y1="63401" x2="48575" y2="63129"/>
                        <a14:backgroundMark x1="48575" y1="63129" x2="50682" y2="58231"/>
                        <a14:backgroundMark x1="50682" y1="58231" x2="44114" y2="55510"/>
                        <a14:backgroundMark x1="44114" y1="55510" x2="39901" y2="56327"/>
                        <a14:backgroundMark x1="39901" y1="56327" x2="39033" y2="62041"/>
                        <a14:backgroundMark x1="39033" y1="62041" x2="48451" y2="60408"/>
                        <a14:backgroundMark x1="48451" y1="60408" x2="49071" y2="55646"/>
                        <a14:backgroundMark x1="49071" y1="55646" x2="44486" y2="54558"/>
                        <a14:backgroundMark x1="44486" y1="54558" x2="39529" y2="55918"/>
                        <a14:backgroundMark x1="39529" y1="55918" x2="40273" y2="56871"/>
                      </a14:backgroundRemoval>
                    </a14:imgEffect>
                  </a14:imgLayer>
                </a14:imgProps>
              </a:ext>
            </a:extLst>
          </a:blip>
          <a:srcRect l="7148" t="8734" r="49945" b="37594"/>
          <a:stretch/>
        </p:blipFill>
        <p:spPr>
          <a:xfrm>
            <a:off x="6776985" y="1290852"/>
            <a:ext cx="4308422" cy="4908625"/>
          </a:xfrm>
          <a:prstGeom prst="rect">
            <a:avLst/>
          </a:prstGeom>
          <a:ln>
            <a:solidFill>
              <a:srgbClr val="ED7D31"/>
            </a:solidFill>
          </a:ln>
        </p:spPr>
      </p:pic>
      <p:sp>
        <p:nvSpPr>
          <p:cNvPr id="4" name="Rectangle: Rounded Corners 3">
            <a:extLst>
              <a:ext uri="{FF2B5EF4-FFF2-40B4-BE49-F238E27FC236}">
                <a16:creationId xmlns:a16="http://schemas.microsoft.com/office/drawing/2014/main" id="{91A23863-8AAD-ACDE-C100-2DEA83B15553}"/>
              </a:ext>
            </a:extLst>
          </p:cNvPr>
          <p:cNvSpPr/>
          <p:nvPr/>
        </p:nvSpPr>
        <p:spPr>
          <a:xfrm>
            <a:off x="533536" y="1510506"/>
            <a:ext cx="2885109" cy="3100387"/>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53AA44A4-F28C-C2D5-5ECA-B52BD286F955}"/>
              </a:ext>
            </a:extLst>
          </p:cNvPr>
          <p:cNvCxnSpPr>
            <a:cxnSpLocks/>
          </p:cNvCxnSpPr>
          <p:nvPr/>
        </p:nvCxnSpPr>
        <p:spPr>
          <a:xfrm flipV="1">
            <a:off x="3479800" y="3060700"/>
            <a:ext cx="3133277" cy="1270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86760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0093-5203-6315-F8AB-484C5FDCE67C}"/>
              </a:ext>
            </a:extLst>
          </p:cNvPr>
          <p:cNvSpPr>
            <a:spLocks noGrp="1"/>
          </p:cNvSpPr>
          <p:nvPr>
            <p:ph type="title"/>
          </p:nvPr>
        </p:nvSpPr>
        <p:spPr/>
        <p:txBody>
          <a:bodyPr>
            <a:normAutofit/>
          </a:bodyPr>
          <a:lstStyle/>
          <a:p>
            <a:r>
              <a:rPr lang="en-US" sz="4000" dirty="0"/>
              <a:t>Software Release: Sierra 5.4.0_9</a:t>
            </a:r>
          </a:p>
        </p:txBody>
      </p:sp>
      <p:pic>
        <p:nvPicPr>
          <p:cNvPr id="1026" name="Picture 2" descr="import records 2">
            <a:extLst>
              <a:ext uri="{FF2B5EF4-FFF2-40B4-BE49-F238E27FC236}">
                <a16:creationId xmlns:a16="http://schemas.microsoft.com/office/drawing/2014/main" id="{38C9B0F8-08FB-5D14-0F3E-70E8AE2EB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26" y="1694218"/>
            <a:ext cx="6344017" cy="26717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878397-C7CB-AA29-97CF-C432F401BA58}"/>
              </a:ext>
            </a:extLst>
          </p:cNvPr>
          <p:cNvPicPr>
            <a:picLocks noChangeAspect="1"/>
          </p:cNvPicPr>
          <p:nvPr/>
        </p:nvPicPr>
        <p:blipFill>
          <a:blip r:embed="rId4"/>
          <a:stretch>
            <a:fillRect/>
          </a:stretch>
        </p:blipFill>
        <p:spPr>
          <a:xfrm>
            <a:off x="5246945" y="3153658"/>
            <a:ext cx="6353175" cy="2781300"/>
          </a:xfrm>
          <a:prstGeom prst="rect">
            <a:avLst/>
          </a:prstGeom>
        </p:spPr>
      </p:pic>
    </p:spTree>
    <p:extLst>
      <p:ext uri="{BB962C8B-B14F-4D97-AF65-F5344CB8AC3E}">
        <p14:creationId xmlns:p14="http://schemas.microsoft.com/office/powerpoint/2010/main" val="3415437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9842237"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- 2</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5" name="Content Placeholder 4">
            <a:extLst>
              <a:ext uri="{FF2B5EF4-FFF2-40B4-BE49-F238E27FC236}">
                <a16:creationId xmlns:a16="http://schemas.microsoft.com/office/drawing/2014/main" id="{FDA9F74E-58BB-3D07-D775-3F31F5E644B9}"/>
              </a:ext>
            </a:extLst>
          </p:cNvPr>
          <p:cNvPicPr>
            <a:picLocks noChangeAspect="1"/>
          </p:cNvPicPr>
          <p:nvPr/>
        </p:nvPicPr>
        <p:blipFill rotWithShape="1">
          <a:blip r:embed="rId4"/>
          <a:srcRect l="1" t="9122" r="2" b="1121"/>
          <a:stretch/>
        </p:blipFill>
        <p:spPr>
          <a:xfrm>
            <a:off x="255975" y="1552882"/>
            <a:ext cx="6323879" cy="5165418"/>
          </a:xfrm>
          <a:prstGeom prst="rect">
            <a:avLst/>
          </a:prstGeom>
        </p:spPr>
      </p:pic>
      <p:sp>
        <p:nvSpPr>
          <p:cNvPr id="8" name="Rectangle: Rounded Corners 7">
            <a:extLst>
              <a:ext uri="{FF2B5EF4-FFF2-40B4-BE49-F238E27FC236}">
                <a16:creationId xmlns:a16="http://schemas.microsoft.com/office/drawing/2014/main" id="{28434975-1A18-08C9-3F73-B11C5F4C6E05}"/>
              </a:ext>
            </a:extLst>
          </p:cNvPr>
          <p:cNvSpPr/>
          <p:nvPr/>
        </p:nvSpPr>
        <p:spPr>
          <a:xfrm>
            <a:off x="1120078" y="4583597"/>
            <a:ext cx="5594505" cy="589788"/>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7B80883C-F2EB-984F-713A-0F80669F29AF}"/>
              </a:ext>
            </a:extLst>
          </p:cNvPr>
          <p:cNvCxnSpPr>
            <a:cxnSpLocks/>
          </p:cNvCxnSpPr>
          <p:nvPr/>
        </p:nvCxnSpPr>
        <p:spPr>
          <a:xfrm flipV="1">
            <a:off x="3417914" y="3404918"/>
            <a:ext cx="1358900" cy="117551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10" name="Content Placeholder 4">
            <a:extLst>
              <a:ext uri="{FF2B5EF4-FFF2-40B4-BE49-F238E27FC236}">
                <a16:creationId xmlns:a16="http://schemas.microsoft.com/office/drawing/2014/main" id="{21263F31-9284-E1EE-B13C-829FA55A26A1}"/>
              </a:ext>
            </a:extLst>
          </p:cNvPr>
          <p:cNvPicPr>
            <a:picLocks noChangeAspect="1"/>
          </p:cNvPicPr>
          <p:nvPr/>
        </p:nvPicPr>
        <p:blipFill rotWithShape="1">
          <a:blip r:embed="rId4"/>
          <a:srcRect l="14219" t="60608" b="28632"/>
          <a:stretch/>
        </p:blipFill>
        <p:spPr>
          <a:xfrm>
            <a:off x="838200" y="2017820"/>
            <a:ext cx="11054600" cy="1262888"/>
          </a:xfrm>
          <a:prstGeom prst="rect">
            <a:avLst/>
          </a:prstGeom>
        </p:spPr>
      </p:pic>
    </p:spTree>
    <p:extLst>
      <p:ext uri="{BB962C8B-B14F-4D97-AF65-F5344CB8AC3E}">
        <p14:creationId xmlns:p14="http://schemas.microsoft.com/office/powerpoint/2010/main" val="2463105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9842237"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2 </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5" name="Content Placeholder 4">
            <a:extLst>
              <a:ext uri="{FF2B5EF4-FFF2-40B4-BE49-F238E27FC236}">
                <a16:creationId xmlns:a16="http://schemas.microsoft.com/office/drawing/2014/main" id="{FDA9F74E-58BB-3D07-D775-3F31F5E644B9}"/>
              </a:ext>
            </a:extLst>
          </p:cNvPr>
          <p:cNvPicPr>
            <a:picLocks noChangeAspect="1"/>
          </p:cNvPicPr>
          <p:nvPr/>
        </p:nvPicPr>
        <p:blipFill rotWithShape="1">
          <a:blip r:embed="rId4"/>
          <a:srcRect l="669" t="9123" r="-666" b="505"/>
          <a:stretch/>
        </p:blipFill>
        <p:spPr>
          <a:xfrm>
            <a:off x="255975" y="1552882"/>
            <a:ext cx="6323879" cy="5200844"/>
          </a:xfrm>
          <a:prstGeom prst="rect">
            <a:avLst/>
          </a:prstGeom>
        </p:spPr>
      </p:pic>
      <p:sp>
        <p:nvSpPr>
          <p:cNvPr id="3" name="Rectangle: Rounded Corners 2">
            <a:extLst>
              <a:ext uri="{FF2B5EF4-FFF2-40B4-BE49-F238E27FC236}">
                <a16:creationId xmlns:a16="http://schemas.microsoft.com/office/drawing/2014/main" id="{44385087-AE9A-9AF8-3016-B1C08D657615}"/>
              </a:ext>
            </a:extLst>
          </p:cNvPr>
          <p:cNvSpPr/>
          <p:nvPr/>
        </p:nvSpPr>
        <p:spPr>
          <a:xfrm>
            <a:off x="401053" y="5321300"/>
            <a:ext cx="6136643" cy="522970"/>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81312B2F-A001-A498-C290-20AF9CD3ECB7}"/>
              </a:ext>
            </a:extLst>
          </p:cNvPr>
          <p:cNvCxnSpPr>
            <a:cxnSpLocks/>
          </p:cNvCxnSpPr>
          <p:nvPr/>
        </p:nvCxnSpPr>
        <p:spPr>
          <a:xfrm flipV="1">
            <a:off x="3898900" y="3472688"/>
            <a:ext cx="1358900" cy="117551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6" name="Content Placeholder 4">
            <a:extLst>
              <a:ext uri="{FF2B5EF4-FFF2-40B4-BE49-F238E27FC236}">
                <a16:creationId xmlns:a16="http://schemas.microsoft.com/office/drawing/2014/main" id="{3CF330FB-47A7-ADD2-815D-6B23F2B7FC96}"/>
              </a:ext>
            </a:extLst>
          </p:cNvPr>
          <p:cNvPicPr>
            <a:picLocks noChangeAspect="1"/>
          </p:cNvPicPr>
          <p:nvPr/>
        </p:nvPicPr>
        <p:blipFill rotWithShape="1">
          <a:blip r:embed="rId4"/>
          <a:srcRect l="3668" t="75340" b="16687"/>
          <a:stretch/>
        </p:blipFill>
        <p:spPr>
          <a:xfrm>
            <a:off x="1098286" y="2252561"/>
            <a:ext cx="10878819" cy="820077"/>
          </a:xfrm>
          <a:prstGeom prst="rect">
            <a:avLst/>
          </a:prstGeom>
          <a:ln>
            <a:solidFill>
              <a:srgbClr val="ED7D31"/>
            </a:solidFill>
          </a:ln>
        </p:spPr>
      </p:pic>
    </p:spTree>
    <p:extLst>
      <p:ext uri="{BB962C8B-B14F-4D97-AF65-F5344CB8AC3E}">
        <p14:creationId xmlns:p14="http://schemas.microsoft.com/office/powerpoint/2010/main" val="197050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25E63E80-16D5-7366-05EA-7B252B7B2A31}"/>
              </a:ext>
            </a:extLst>
          </p:cNvPr>
          <p:cNvSpPr>
            <a:spLocks noGrp="1"/>
          </p:cNvSpPr>
          <p:nvPr>
            <p:ph type="title"/>
          </p:nvPr>
        </p:nvSpPr>
        <p:spPr>
          <a:xfrm>
            <a:off x="838200" y="365125"/>
            <a:ext cx="9842237" cy="1325563"/>
          </a:xfrm>
        </p:spPr>
        <p:txBody>
          <a:bodyPr vert="horz" lIns="91440" tIns="45720" rIns="91440" bIns="45720" rtlCol="0" anchor="ctr">
            <a:normAutofit/>
          </a:bodyPr>
          <a:lstStyle/>
          <a:p>
            <a:pPr>
              <a:lnSpc>
                <a:spcPct val="90000"/>
              </a:lnSpc>
            </a:pPr>
            <a:r>
              <a:rPr lang="en-US" sz="4000" kern="1200" dirty="0">
                <a:solidFill>
                  <a:schemeClr val="tx1"/>
                </a:solidFill>
                <a:latin typeface="+mj-lt"/>
                <a:ea typeface="+mj-ea"/>
                <a:cs typeface="+mj-cs"/>
              </a:rPr>
              <a:t>Two ways to save a search – 2 </a:t>
            </a:r>
          </a:p>
        </p:txBody>
      </p:sp>
      <p:cxnSp>
        <p:nvCxnSpPr>
          <p:cNvPr id="22" name="Straight Connector 21">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4"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26"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28"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CA65B70B-421D-63E9-982A-17ACEF57F195}"/>
              </a:ext>
            </a:extLst>
          </p:cNvPr>
          <p:cNvPicPr>
            <a:picLocks noChangeAspect="1"/>
          </p:cNvPicPr>
          <p:nvPr/>
        </p:nvPicPr>
        <p:blipFill rotWithShape="1">
          <a:blip r:embed="rId3">
            <a:alphaModFix/>
          </a:blip>
          <a:srcRect l="11288" t="20044" r="6988" b="8910"/>
          <a:stretch/>
        </p:blipFill>
        <p:spPr>
          <a:xfrm>
            <a:off x="10274287" y="5723440"/>
            <a:ext cx="943490" cy="453523"/>
          </a:xfrm>
          <a:prstGeom prst="rect">
            <a:avLst/>
          </a:prstGeom>
        </p:spPr>
      </p:pic>
      <p:pic>
        <p:nvPicPr>
          <p:cNvPr id="5" name="Content Placeholder 4">
            <a:extLst>
              <a:ext uri="{FF2B5EF4-FFF2-40B4-BE49-F238E27FC236}">
                <a16:creationId xmlns:a16="http://schemas.microsoft.com/office/drawing/2014/main" id="{FDA9F74E-58BB-3D07-D775-3F31F5E644B9}"/>
              </a:ext>
            </a:extLst>
          </p:cNvPr>
          <p:cNvPicPr>
            <a:picLocks noChangeAspect="1"/>
          </p:cNvPicPr>
          <p:nvPr/>
        </p:nvPicPr>
        <p:blipFill rotWithShape="1">
          <a:blip r:embed="rId4"/>
          <a:srcRect l="669" t="9123" r="-666" b="505"/>
          <a:stretch/>
        </p:blipFill>
        <p:spPr>
          <a:xfrm>
            <a:off x="255975" y="1552884"/>
            <a:ext cx="6323879" cy="5200844"/>
          </a:xfrm>
          <a:prstGeom prst="rect">
            <a:avLst/>
          </a:prstGeom>
        </p:spPr>
      </p:pic>
      <p:sp>
        <p:nvSpPr>
          <p:cNvPr id="8" name="Rectangle: Rounded Corners 7">
            <a:extLst>
              <a:ext uri="{FF2B5EF4-FFF2-40B4-BE49-F238E27FC236}">
                <a16:creationId xmlns:a16="http://schemas.microsoft.com/office/drawing/2014/main" id="{EC4E4D45-9DA0-54F0-9110-FB236E118283}"/>
              </a:ext>
            </a:extLst>
          </p:cNvPr>
          <p:cNvSpPr/>
          <p:nvPr/>
        </p:nvSpPr>
        <p:spPr>
          <a:xfrm>
            <a:off x="287281" y="5727699"/>
            <a:ext cx="6018386" cy="1041675"/>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A0F9BC4-C24E-5AF2-69CF-6EFE96907610}"/>
              </a:ext>
            </a:extLst>
          </p:cNvPr>
          <p:cNvCxnSpPr>
            <a:cxnSpLocks/>
          </p:cNvCxnSpPr>
          <p:nvPr/>
        </p:nvCxnSpPr>
        <p:spPr>
          <a:xfrm flipV="1">
            <a:off x="3467100" y="4028660"/>
            <a:ext cx="1206500" cy="169903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10" name="Content Placeholder 4">
            <a:extLst>
              <a:ext uri="{FF2B5EF4-FFF2-40B4-BE49-F238E27FC236}">
                <a16:creationId xmlns:a16="http://schemas.microsoft.com/office/drawing/2014/main" id="{AC925234-8FB9-F9A9-2ACF-F4CCC25270BA}"/>
              </a:ext>
            </a:extLst>
          </p:cNvPr>
          <p:cNvPicPr>
            <a:picLocks noChangeAspect="1"/>
          </p:cNvPicPr>
          <p:nvPr/>
        </p:nvPicPr>
        <p:blipFill rotWithShape="1">
          <a:blip r:embed="rId4"/>
          <a:srcRect l="691" t="82209" r="-1" b="1370"/>
          <a:stretch/>
        </p:blipFill>
        <p:spPr>
          <a:xfrm>
            <a:off x="519310" y="2339560"/>
            <a:ext cx="11215105" cy="1689100"/>
          </a:xfrm>
          <a:prstGeom prst="rect">
            <a:avLst/>
          </a:prstGeom>
          <a:ln>
            <a:solidFill>
              <a:srgbClr val="ED7D31"/>
            </a:solidFill>
          </a:ln>
        </p:spPr>
      </p:pic>
    </p:spTree>
    <p:extLst>
      <p:ext uri="{BB962C8B-B14F-4D97-AF65-F5344CB8AC3E}">
        <p14:creationId xmlns:p14="http://schemas.microsoft.com/office/powerpoint/2010/main" val="3400002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752-AC89-B9FB-1895-169D9F1B1C41}"/>
              </a:ext>
            </a:extLst>
          </p:cNvPr>
          <p:cNvSpPr>
            <a:spLocks noGrp="1"/>
          </p:cNvSpPr>
          <p:nvPr>
            <p:ph type="title"/>
          </p:nvPr>
        </p:nvSpPr>
        <p:spPr/>
        <p:txBody>
          <a:bodyPr>
            <a:normAutofit/>
          </a:bodyPr>
          <a:lstStyle/>
          <a:p>
            <a:r>
              <a:rPr lang="en-US" sz="4000" dirty="0"/>
              <a:t>Common Conditions and their uses</a:t>
            </a:r>
          </a:p>
        </p:txBody>
      </p:sp>
      <p:pic>
        <p:nvPicPr>
          <p:cNvPr id="8" name="Content Placeholder 7">
            <a:extLst>
              <a:ext uri="{FF2B5EF4-FFF2-40B4-BE49-F238E27FC236}">
                <a16:creationId xmlns:a16="http://schemas.microsoft.com/office/drawing/2014/main" id="{B178CDCE-5D87-E57F-D45A-F2B38F53F526}"/>
              </a:ext>
            </a:extLst>
          </p:cNvPr>
          <p:cNvPicPr>
            <a:picLocks noGrp="1" noChangeAspect="1"/>
          </p:cNvPicPr>
          <p:nvPr>
            <p:ph idx="1"/>
          </p:nvPr>
        </p:nvPicPr>
        <p:blipFill rotWithShape="1">
          <a:blip r:embed="rId3"/>
          <a:srcRect l="35249" t="35743" r="6765" b="42970"/>
          <a:stretch/>
        </p:blipFill>
        <p:spPr>
          <a:xfrm>
            <a:off x="309728" y="2177000"/>
            <a:ext cx="11572543" cy="2504000"/>
          </a:xfrm>
        </p:spPr>
      </p:pic>
      <p:sp>
        <p:nvSpPr>
          <p:cNvPr id="9" name="Rectangle: Rounded Corners 8">
            <a:extLst>
              <a:ext uri="{FF2B5EF4-FFF2-40B4-BE49-F238E27FC236}">
                <a16:creationId xmlns:a16="http://schemas.microsoft.com/office/drawing/2014/main" id="{6EA6982A-9C5A-E6FE-0AB6-6014D1D28807}"/>
              </a:ext>
            </a:extLst>
          </p:cNvPr>
          <p:cNvSpPr/>
          <p:nvPr/>
        </p:nvSpPr>
        <p:spPr>
          <a:xfrm>
            <a:off x="420313" y="2566737"/>
            <a:ext cx="11572543" cy="545431"/>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5A7F06-1437-E883-EAA7-D2D2591016DC}"/>
              </a:ext>
            </a:extLst>
          </p:cNvPr>
          <p:cNvSpPr txBox="1"/>
          <p:nvPr/>
        </p:nvSpPr>
        <p:spPr>
          <a:xfrm>
            <a:off x="989036" y="5070737"/>
            <a:ext cx="10138611" cy="1569660"/>
          </a:xfrm>
          <a:prstGeom prst="rect">
            <a:avLst/>
          </a:prstGeom>
          <a:noFill/>
        </p:spPr>
        <p:txBody>
          <a:bodyPr wrap="square">
            <a:spAutoFit/>
          </a:bodyPr>
          <a:lstStyle/>
          <a:p>
            <a:pPr algn="l" fontAlgn="base"/>
            <a:r>
              <a:rPr lang="en-US" sz="3200" b="1" i="0" dirty="0">
                <a:solidFill>
                  <a:srgbClr val="666666"/>
                </a:solidFill>
                <a:effectLst/>
                <a:cs typeface="Calibri" panose="020F0502020204030204" pitchFamily="34" charset="0"/>
              </a:rPr>
              <a:t>equal to (=)</a:t>
            </a:r>
            <a:r>
              <a:rPr lang="en-US" sz="3200" b="0" i="0" dirty="0">
                <a:solidFill>
                  <a:srgbClr val="666666"/>
                </a:solidFill>
                <a:effectLst/>
                <a:cs typeface="Calibri" panose="020F0502020204030204" pitchFamily="34" charset="0"/>
              </a:rPr>
              <a:t> = an exact match (used for location codes, statuses, and other fixed fields) or records without a given field if value A is blank</a:t>
            </a:r>
          </a:p>
        </p:txBody>
      </p:sp>
    </p:spTree>
    <p:extLst>
      <p:ext uri="{BB962C8B-B14F-4D97-AF65-F5344CB8AC3E}">
        <p14:creationId xmlns:p14="http://schemas.microsoft.com/office/powerpoint/2010/main" val="30727581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752-AC89-B9FB-1895-169D9F1B1C41}"/>
              </a:ext>
            </a:extLst>
          </p:cNvPr>
          <p:cNvSpPr>
            <a:spLocks noGrp="1"/>
          </p:cNvSpPr>
          <p:nvPr>
            <p:ph type="title"/>
          </p:nvPr>
        </p:nvSpPr>
        <p:spPr/>
        <p:txBody>
          <a:bodyPr>
            <a:normAutofit/>
          </a:bodyPr>
          <a:lstStyle/>
          <a:p>
            <a:r>
              <a:rPr lang="en-US" sz="4000" dirty="0"/>
              <a:t>Common Conditions and their uses</a:t>
            </a:r>
          </a:p>
        </p:txBody>
      </p:sp>
      <p:pic>
        <p:nvPicPr>
          <p:cNvPr id="8" name="Content Placeholder 7">
            <a:extLst>
              <a:ext uri="{FF2B5EF4-FFF2-40B4-BE49-F238E27FC236}">
                <a16:creationId xmlns:a16="http://schemas.microsoft.com/office/drawing/2014/main" id="{B178CDCE-5D87-E57F-D45A-F2B38F53F526}"/>
              </a:ext>
            </a:extLst>
          </p:cNvPr>
          <p:cNvPicPr>
            <a:picLocks noGrp="1" noChangeAspect="1"/>
          </p:cNvPicPr>
          <p:nvPr>
            <p:ph idx="1"/>
          </p:nvPr>
        </p:nvPicPr>
        <p:blipFill rotWithShape="1">
          <a:blip r:embed="rId3"/>
          <a:srcRect l="35249" t="35743" r="6765" b="42970"/>
          <a:stretch/>
        </p:blipFill>
        <p:spPr>
          <a:xfrm>
            <a:off x="309728" y="2177000"/>
            <a:ext cx="11572543" cy="2504000"/>
          </a:xfrm>
        </p:spPr>
      </p:pic>
      <p:sp>
        <p:nvSpPr>
          <p:cNvPr id="9" name="Rectangle: Rounded Corners 8">
            <a:extLst>
              <a:ext uri="{FF2B5EF4-FFF2-40B4-BE49-F238E27FC236}">
                <a16:creationId xmlns:a16="http://schemas.microsoft.com/office/drawing/2014/main" id="{6EA6982A-9C5A-E6FE-0AB6-6014D1D28807}"/>
              </a:ext>
            </a:extLst>
          </p:cNvPr>
          <p:cNvSpPr/>
          <p:nvPr/>
        </p:nvSpPr>
        <p:spPr>
          <a:xfrm>
            <a:off x="420313" y="2919661"/>
            <a:ext cx="11572543" cy="545431"/>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5A7F06-1437-E883-EAA7-D2D2591016DC}"/>
              </a:ext>
            </a:extLst>
          </p:cNvPr>
          <p:cNvSpPr txBox="1"/>
          <p:nvPr/>
        </p:nvSpPr>
        <p:spPr>
          <a:xfrm>
            <a:off x="1323472" y="4910007"/>
            <a:ext cx="9545053" cy="1077218"/>
          </a:xfrm>
          <a:prstGeom prst="rect">
            <a:avLst/>
          </a:prstGeom>
          <a:noFill/>
        </p:spPr>
        <p:txBody>
          <a:bodyPr wrap="square">
            <a:spAutoFit/>
          </a:bodyPr>
          <a:lstStyle/>
          <a:p>
            <a:pPr algn="l" fontAlgn="base"/>
            <a:r>
              <a:rPr lang="en-US" sz="3200" b="1" i="0" dirty="0">
                <a:solidFill>
                  <a:srgbClr val="666666"/>
                </a:solidFill>
                <a:effectLst/>
              </a:rPr>
              <a:t>not equal to (!=)</a:t>
            </a:r>
            <a:r>
              <a:rPr lang="en-US" sz="3200" b="0" i="0" dirty="0">
                <a:solidFill>
                  <a:srgbClr val="666666"/>
                </a:solidFill>
                <a:effectLst/>
              </a:rPr>
              <a:t> = an exact non-match. Handy to find records with that field if you set value A to blank</a:t>
            </a:r>
          </a:p>
        </p:txBody>
      </p:sp>
    </p:spTree>
    <p:extLst>
      <p:ext uri="{BB962C8B-B14F-4D97-AF65-F5344CB8AC3E}">
        <p14:creationId xmlns:p14="http://schemas.microsoft.com/office/powerpoint/2010/main" val="3706069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752-AC89-B9FB-1895-169D9F1B1C41}"/>
              </a:ext>
            </a:extLst>
          </p:cNvPr>
          <p:cNvSpPr>
            <a:spLocks noGrp="1"/>
          </p:cNvSpPr>
          <p:nvPr>
            <p:ph type="title"/>
          </p:nvPr>
        </p:nvSpPr>
        <p:spPr/>
        <p:txBody>
          <a:bodyPr>
            <a:normAutofit/>
          </a:bodyPr>
          <a:lstStyle/>
          <a:p>
            <a:r>
              <a:rPr lang="en-US" sz="4400" dirty="0"/>
              <a:t>Common Conditions and their uses</a:t>
            </a:r>
          </a:p>
        </p:txBody>
      </p:sp>
      <p:pic>
        <p:nvPicPr>
          <p:cNvPr id="8" name="Content Placeholder 7">
            <a:extLst>
              <a:ext uri="{FF2B5EF4-FFF2-40B4-BE49-F238E27FC236}">
                <a16:creationId xmlns:a16="http://schemas.microsoft.com/office/drawing/2014/main" id="{B178CDCE-5D87-E57F-D45A-F2B38F53F526}"/>
              </a:ext>
            </a:extLst>
          </p:cNvPr>
          <p:cNvPicPr>
            <a:picLocks noGrp="1" noChangeAspect="1"/>
          </p:cNvPicPr>
          <p:nvPr>
            <p:ph idx="1"/>
          </p:nvPr>
        </p:nvPicPr>
        <p:blipFill rotWithShape="1">
          <a:blip r:embed="rId3"/>
          <a:srcRect l="35249" t="35743" r="6765" b="42970"/>
          <a:stretch/>
        </p:blipFill>
        <p:spPr>
          <a:xfrm>
            <a:off x="309728" y="2177000"/>
            <a:ext cx="11572543" cy="2504000"/>
          </a:xfrm>
        </p:spPr>
      </p:pic>
      <p:sp>
        <p:nvSpPr>
          <p:cNvPr id="9" name="Rectangle: Rounded Corners 8">
            <a:extLst>
              <a:ext uri="{FF2B5EF4-FFF2-40B4-BE49-F238E27FC236}">
                <a16:creationId xmlns:a16="http://schemas.microsoft.com/office/drawing/2014/main" id="{6EA6982A-9C5A-E6FE-0AB6-6014D1D28807}"/>
              </a:ext>
            </a:extLst>
          </p:cNvPr>
          <p:cNvSpPr/>
          <p:nvPr/>
        </p:nvSpPr>
        <p:spPr>
          <a:xfrm>
            <a:off x="420313" y="3224459"/>
            <a:ext cx="11572543" cy="545431"/>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5A7F06-1437-E883-EAA7-D2D2591016DC}"/>
              </a:ext>
            </a:extLst>
          </p:cNvPr>
          <p:cNvSpPr txBox="1"/>
          <p:nvPr/>
        </p:nvSpPr>
        <p:spPr>
          <a:xfrm>
            <a:off x="1395663" y="5070737"/>
            <a:ext cx="9400674" cy="1569660"/>
          </a:xfrm>
          <a:prstGeom prst="rect">
            <a:avLst/>
          </a:prstGeom>
          <a:noFill/>
        </p:spPr>
        <p:txBody>
          <a:bodyPr wrap="square">
            <a:spAutoFit/>
          </a:bodyPr>
          <a:lstStyle/>
          <a:p>
            <a:pPr algn="l" fontAlgn="base"/>
            <a:r>
              <a:rPr lang="en-US" sz="3200" b="1" i="0" dirty="0">
                <a:solidFill>
                  <a:srgbClr val="666666"/>
                </a:solidFill>
                <a:effectLst/>
                <a:cs typeface="Calibri" panose="020F0502020204030204" pitchFamily="34" charset="0"/>
              </a:rPr>
              <a:t>between </a:t>
            </a:r>
            <a:r>
              <a:rPr lang="en-US" sz="3200" i="0" dirty="0">
                <a:solidFill>
                  <a:srgbClr val="666666"/>
                </a:solidFill>
                <a:effectLst/>
                <a:cs typeface="Calibri" panose="020F0502020204030204" pitchFamily="34" charset="0"/>
              </a:rPr>
              <a:t>= searches a range.  Both values entered will be included in your results, along with any between.</a:t>
            </a:r>
          </a:p>
        </p:txBody>
      </p:sp>
    </p:spTree>
    <p:extLst>
      <p:ext uri="{BB962C8B-B14F-4D97-AF65-F5344CB8AC3E}">
        <p14:creationId xmlns:p14="http://schemas.microsoft.com/office/powerpoint/2010/main" val="733626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752-AC89-B9FB-1895-169D9F1B1C41}"/>
              </a:ext>
            </a:extLst>
          </p:cNvPr>
          <p:cNvSpPr>
            <a:spLocks noGrp="1"/>
          </p:cNvSpPr>
          <p:nvPr>
            <p:ph type="title"/>
          </p:nvPr>
        </p:nvSpPr>
        <p:spPr/>
        <p:txBody>
          <a:bodyPr>
            <a:normAutofit/>
          </a:bodyPr>
          <a:lstStyle/>
          <a:p>
            <a:r>
              <a:rPr lang="en-US" sz="4400" dirty="0"/>
              <a:t>Common Conditions and their uses</a:t>
            </a:r>
          </a:p>
        </p:txBody>
      </p:sp>
      <p:pic>
        <p:nvPicPr>
          <p:cNvPr id="8" name="Content Placeholder 7">
            <a:extLst>
              <a:ext uri="{FF2B5EF4-FFF2-40B4-BE49-F238E27FC236}">
                <a16:creationId xmlns:a16="http://schemas.microsoft.com/office/drawing/2014/main" id="{B178CDCE-5D87-E57F-D45A-F2B38F53F526}"/>
              </a:ext>
            </a:extLst>
          </p:cNvPr>
          <p:cNvPicPr>
            <a:picLocks noGrp="1" noChangeAspect="1"/>
          </p:cNvPicPr>
          <p:nvPr>
            <p:ph idx="1"/>
          </p:nvPr>
        </p:nvPicPr>
        <p:blipFill rotWithShape="1">
          <a:blip r:embed="rId3"/>
          <a:srcRect l="35249" t="35743" r="6765" b="42970"/>
          <a:stretch/>
        </p:blipFill>
        <p:spPr>
          <a:xfrm>
            <a:off x="309728" y="2177000"/>
            <a:ext cx="11572543" cy="2504000"/>
          </a:xfrm>
        </p:spPr>
      </p:pic>
      <p:sp>
        <p:nvSpPr>
          <p:cNvPr id="9" name="Rectangle: Rounded Corners 8">
            <a:extLst>
              <a:ext uri="{FF2B5EF4-FFF2-40B4-BE49-F238E27FC236}">
                <a16:creationId xmlns:a16="http://schemas.microsoft.com/office/drawing/2014/main" id="{6EA6982A-9C5A-E6FE-0AB6-6014D1D28807}"/>
              </a:ext>
            </a:extLst>
          </p:cNvPr>
          <p:cNvSpPr/>
          <p:nvPr/>
        </p:nvSpPr>
        <p:spPr>
          <a:xfrm>
            <a:off x="420313" y="3625509"/>
            <a:ext cx="11572543" cy="753986"/>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5A7F06-1437-E883-EAA7-D2D2591016DC}"/>
              </a:ext>
            </a:extLst>
          </p:cNvPr>
          <p:cNvSpPr txBox="1"/>
          <p:nvPr/>
        </p:nvSpPr>
        <p:spPr>
          <a:xfrm>
            <a:off x="1395663" y="5070737"/>
            <a:ext cx="9400674" cy="1569660"/>
          </a:xfrm>
          <a:prstGeom prst="rect">
            <a:avLst/>
          </a:prstGeom>
          <a:noFill/>
        </p:spPr>
        <p:txBody>
          <a:bodyPr wrap="square">
            <a:spAutoFit/>
          </a:bodyPr>
          <a:lstStyle/>
          <a:p>
            <a:pPr algn="l" fontAlgn="base"/>
            <a:r>
              <a:rPr lang="en-US" sz="3200" i="0" dirty="0">
                <a:solidFill>
                  <a:srgbClr val="666666"/>
                </a:solidFill>
                <a:effectLst/>
              </a:rPr>
              <a:t>Use </a:t>
            </a:r>
            <a:r>
              <a:rPr lang="en-US" sz="3200" b="1" i="0" dirty="0">
                <a:solidFill>
                  <a:srgbClr val="666666"/>
                </a:solidFill>
                <a:effectLst/>
              </a:rPr>
              <a:t>greater than (&gt;)</a:t>
            </a:r>
            <a:r>
              <a:rPr lang="en-US" sz="3200" b="0" i="0" dirty="0">
                <a:solidFill>
                  <a:srgbClr val="666666"/>
                </a:solidFill>
                <a:effectLst/>
              </a:rPr>
              <a:t> or </a:t>
            </a:r>
            <a:r>
              <a:rPr lang="en-US" sz="3200" b="1" i="0" dirty="0">
                <a:solidFill>
                  <a:srgbClr val="666666"/>
                </a:solidFill>
                <a:effectLst/>
              </a:rPr>
              <a:t>less than (&lt;)</a:t>
            </a:r>
            <a:r>
              <a:rPr lang="en-US" sz="3200" b="0" i="0" dirty="0">
                <a:solidFill>
                  <a:srgbClr val="666666"/>
                </a:solidFill>
                <a:effectLst/>
              </a:rPr>
              <a:t> when searching dollar figures or dates.  For dates, less than (&lt;) means “before.”</a:t>
            </a:r>
            <a:endParaRPr lang="en-US" sz="3200" i="0" dirty="0">
              <a:solidFill>
                <a:srgbClr val="666666"/>
              </a:solidFill>
              <a:effectLst/>
              <a:cs typeface="Calibri" panose="020F0502020204030204" pitchFamily="34" charset="0"/>
            </a:endParaRPr>
          </a:p>
        </p:txBody>
      </p:sp>
    </p:spTree>
    <p:extLst>
      <p:ext uri="{BB962C8B-B14F-4D97-AF65-F5344CB8AC3E}">
        <p14:creationId xmlns:p14="http://schemas.microsoft.com/office/powerpoint/2010/main" val="14535902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C5752-AC89-B9FB-1895-169D9F1B1C41}"/>
              </a:ext>
            </a:extLst>
          </p:cNvPr>
          <p:cNvSpPr>
            <a:spLocks noGrp="1"/>
          </p:cNvSpPr>
          <p:nvPr>
            <p:ph type="title"/>
          </p:nvPr>
        </p:nvSpPr>
        <p:spPr/>
        <p:txBody>
          <a:bodyPr>
            <a:normAutofit/>
          </a:bodyPr>
          <a:lstStyle/>
          <a:p>
            <a:r>
              <a:rPr lang="en-US" sz="4400" dirty="0"/>
              <a:t>Common Conditions and their uses</a:t>
            </a:r>
          </a:p>
        </p:txBody>
      </p:sp>
      <p:pic>
        <p:nvPicPr>
          <p:cNvPr id="8" name="Content Placeholder 7">
            <a:extLst>
              <a:ext uri="{FF2B5EF4-FFF2-40B4-BE49-F238E27FC236}">
                <a16:creationId xmlns:a16="http://schemas.microsoft.com/office/drawing/2014/main" id="{B178CDCE-5D87-E57F-D45A-F2B38F53F526}"/>
              </a:ext>
            </a:extLst>
          </p:cNvPr>
          <p:cNvPicPr>
            <a:picLocks noGrp="1" noChangeAspect="1"/>
          </p:cNvPicPr>
          <p:nvPr>
            <p:ph idx="1"/>
          </p:nvPr>
        </p:nvPicPr>
        <p:blipFill rotWithShape="1">
          <a:blip r:embed="rId3"/>
          <a:srcRect l="35249" t="35743" r="6765" b="42970"/>
          <a:stretch/>
        </p:blipFill>
        <p:spPr>
          <a:xfrm>
            <a:off x="309728" y="2177000"/>
            <a:ext cx="11572543" cy="2504000"/>
          </a:xfrm>
        </p:spPr>
      </p:pic>
      <p:sp>
        <p:nvSpPr>
          <p:cNvPr id="9" name="Rectangle: Rounded Corners 8">
            <a:extLst>
              <a:ext uri="{FF2B5EF4-FFF2-40B4-BE49-F238E27FC236}">
                <a16:creationId xmlns:a16="http://schemas.microsoft.com/office/drawing/2014/main" id="{6EA6982A-9C5A-E6FE-0AB6-6014D1D28807}"/>
              </a:ext>
            </a:extLst>
          </p:cNvPr>
          <p:cNvSpPr/>
          <p:nvPr/>
        </p:nvSpPr>
        <p:spPr>
          <a:xfrm>
            <a:off x="420313" y="4154898"/>
            <a:ext cx="11572543" cy="545431"/>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05A7F06-1437-E883-EAA7-D2D2591016DC}"/>
              </a:ext>
            </a:extLst>
          </p:cNvPr>
          <p:cNvSpPr txBox="1"/>
          <p:nvPr/>
        </p:nvSpPr>
        <p:spPr>
          <a:xfrm>
            <a:off x="1395663" y="5070737"/>
            <a:ext cx="9400674" cy="584775"/>
          </a:xfrm>
          <a:prstGeom prst="rect">
            <a:avLst/>
          </a:prstGeom>
          <a:noFill/>
        </p:spPr>
        <p:txBody>
          <a:bodyPr wrap="square">
            <a:spAutoFit/>
          </a:bodyPr>
          <a:lstStyle/>
          <a:p>
            <a:pPr algn="l" fontAlgn="base"/>
            <a:r>
              <a:rPr lang="en-US" sz="3200" b="1" i="0" dirty="0">
                <a:solidFill>
                  <a:srgbClr val="666666"/>
                </a:solidFill>
                <a:effectLst/>
                <a:latin typeface="+mn-lt"/>
              </a:rPr>
              <a:t>has</a:t>
            </a:r>
            <a:r>
              <a:rPr lang="en-US" sz="3200" b="0" i="0" dirty="0">
                <a:solidFill>
                  <a:srgbClr val="666666"/>
                </a:solidFill>
                <a:effectLst/>
                <a:latin typeface="+mn-lt"/>
              </a:rPr>
              <a:t> = holds or a partial value</a:t>
            </a:r>
          </a:p>
        </p:txBody>
      </p:sp>
    </p:spTree>
    <p:extLst>
      <p:ext uri="{BB962C8B-B14F-4D97-AF65-F5344CB8AC3E}">
        <p14:creationId xmlns:p14="http://schemas.microsoft.com/office/powerpoint/2010/main" val="1352896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0555C0-C1C8-6947-CC4A-07AF8CF56342}"/>
              </a:ext>
            </a:extLst>
          </p:cNvPr>
          <p:cNvSpPr>
            <a:spLocks noGrp="1"/>
          </p:cNvSpPr>
          <p:nvPr>
            <p:ph type="title"/>
          </p:nvPr>
        </p:nvSpPr>
        <p:spPr/>
        <p:txBody>
          <a:bodyPr/>
          <a:lstStyle/>
          <a:p>
            <a:r>
              <a:rPr lang="en-US" dirty="0"/>
              <a:t>Tricks</a:t>
            </a:r>
          </a:p>
        </p:txBody>
      </p:sp>
    </p:spTree>
    <p:extLst>
      <p:ext uri="{BB962C8B-B14F-4D97-AF65-F5344CB8AC3E}">
        <p14:creationId xmlns:p14="http://schemas.microsoft.com/office/powerpoint/2010/main" val="3228894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CC24-0FB6-D091-6D8F-B3812EB45A8B}"/>
              </a:ext>
            </a:extLst>
          </p:cNvPr>
          <p:cNvSpPr>
            <a:spLocks noGrp="1"/>
          </p:cNvSpPr>
          <p:nvPr>
            <p:ph type="title"/>
          </p:nvPr>
        </p:nvSpPr>
        <p:spPr/>
        <p:txBody>
          <a:bodyPr>
            <a:normAutofit/>
          </a:bodyPr>
          <a:lstStyle/>
          <a:p>
            <a:r>
              <a:rPr lang="en-US" sz="4000" dirty="0"/>
              <a:t>Sorting Review Files</a:t>
            </a:r>
          </a:p>
        </p:txBody>
      </p:sp>
      <p:pic>
        <p:nvPicPr>
          <p:cNvPr id="7" name="Picture 6">
            <a:extLst>
              <a:ext uri="{FF2B5EF4-FFF2-40B4-BE49-F238E27FC236}">
                <a16:creationId xmlns:a16="http://schemas.microsoft.com/office/drawing/2014/main" id="{B81BDAB6-11EC-325C-F974-728C3C8A370E}"/>
              </a:ext>
            </a:extLst>
          </p:cNvPr>
          <p:cNvPicPr>
            <a:picLocks noChangeAspect="1"/>
          </p:cNvPicPr>
          <p:nvPr/>
        </p:nvPicPr>
        <p:blipFill rotWithShape="1">
          <a:blip r:embed="rId3"/>
          <a:srcRect l="14912" t="23129" r="1418" b="45294"/>
          <a:stretch/>
        </p:blipFill>
        <p:spPr>
          <a:xfrm>
            <a:off x="0" y="3395851"/>
            <a:ext cx="12192000" cy="2492340"/>
          </a:xfrm>
          <a:prstGeom prst="rect">
            <a:avLst/>
          </a:prstGeom>
        </p:spPr>
      </p:pic>
      <p:sp>
        <p:nvSpPr>
          <p:cNvPr id="10" name="Content Placeholder 2">
            <a:extLst>
              <a:ext uri="{FF2B5EF4-FFF2-40B4-BE49-F238E27FC236}">
                <a16:creationId xmlns:a16="http://schemas.microsoft.com/office/drawing/2014/main" id="{1B2EE32F-79E3-700F-E256-CD2DACD0B59F}"/>
              </a:ext>
            </a:extLst>
          </p:cNvPr>
          <p:cNvSpPr>
            <a:spLocks noGrp="1"/>
          </p:cNvSpPr>
          <p:nvPr>
            <p:ph sz="half" idx="1"/>
          </p:nvPr>
        </p:nvSpPr>
        <p:spPr>
          <a:xfrm>
            <a:off x="356144" y="6110436"/>
            <a:ext cx="9044530" cy="673325"/>
          </a:xfrm>
        </p:spPr>
        <p:txBody>
          <a:bodyPr wrap="square" numCol="1" spcCol="0">
            <a:normAutofit/>
          </a:bodyPr>
          <a:lstStyle/>
          <a:p>
            <a:pPr marL="0" indent="0">
              <a:buNone/>
            </a:pPr>
            <a:r>
              <a:rPr lang="en-US" sz="3200" dirty="0">
                <a:solidFill>
                  <a:schemeClr val="tx1"/>
                </a:solidFill>
              </a:rPr>
              <a:t>Drop down filters by status and current user</a:t>
            </a:r>
          </a:p>
          <a:p>
            <a:pPr marL="0" indent="0">
              <a:buNone/>
            </a:pPr>
            <a:endParaRPr lang="en-US" sz="3200" dirty="0">
              <a:solidFill>
                <a:schemeClr val="tx1"/>
              </a:solidFill>
            </a:endParaRPr>
          </a:p>
          <a:p>
            <a:pPr marL="0" indent="0">
              <a:buNone/>
            </a:pPr>
            <a:endParaRPr lang="en-US" sz="3200" dirty="0">
              <a:solidFill>
                <a:schemeClr val="tx1"/>
              </a:solidFill>
            </a:endParaRPr>
          </a:p>
          <a:p>
            <a:pPr marL="0" indent="0">
              <a:buNone/>
            </a:pPr>
            <a:endParaRPr lang="en-US" sz="3200" dirty="0">
              <a:solidFill>
                <a:schemeClr val="tx1"/>
              </a:solidFill>
            </a:endParaRPr>
          </a:p>
        </p:txBody>
      </p:sp>
      <p:sp>
        <p:nvSpPr>
          <p:cNvPr id="11" name="Content Placeholder 4">
            <a:extLst>
              <a:ext uri="{FF2B5EF4-FFF2-40B4-BE49-F238E27FC236}">
                <a16:creationId xmlns:a16="http://schemas.microsoft.com/office/drawing/2014/main" id="{61C2ACAD-5116-7E64-14E9-D8D6EB109D53}"/>
              </a:ext>
            </a:extLst>
          </p:cNvPr>
          <p:cNvSpPr txBox="1">
            <a:spLocks/>
          </p:cNvSpPr>
          <p:nvPr/>
        </p:nvSpPr>
        <p:spPr>
          <a:xfrm>
            <a:off x="516565" y="1721910"/>
            <a:ext cx="10263730" cy="3076313"/>
          </a:xfrm>
          <a:prstGeom prst="rect">
            <a:avLst/>
          </a:prstGeom>
        </p:spPr>
        <p:txBody>
          <a:bodyPr>
            <a:normAutofit/>
          </a:bodyPr>
          <a:lst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mn-lt"/>
              </a:rPr>
              <a:t>Column names change how the lists are sorted:</a:t>
            </a:r>
          </a:p>
          <a:p>
            <a:pPr marL="457200" lvl="1" indent="0">
              <a:buNone/>
            </a:pPr>
            <a:r>
              <a:rPr lang="en-US" sz="2800" dirty="0">
                <a:latin typeface="+mn-lt"/>
              </a:rPr>
              <a:t>File #</a:t>
            </a:r>
          </a:p>
          <a:p>
            <a:pPr marL="457200" lvl="1" indent="0">
              <a:buNone/>
            </a:pPr>
            <a:r>
              <a:rPr lang="en-US" sz="2800" dirty="0">
                <a:latin typeface="+mn-lt"/>
              </a:rPr>
              <a:t>Name</a:t>
            </a:r>
          </a:p>
        </p:txBody>
      </p:sp>
      <p:sp>
        <p:nvSpPr>
          <p:cNvPr id="13" name="TextBox 12">
            <a:extLst>
              <a:ext uri="{FF2B5EF4-FFF2-40B4-BE49-F238E27FC236}">
                <a16:creationId xmlns:a16="http://schemas.microsoft.com/office/drawing/2014/main" id="{89F95D5C-6D34-174F-4135-0BFD44EFC9F3}"/>
              </a:ext>
            </a:extLst>
          </p:cNvPr>
          <p:cNvSpPr txBox="1"/>
          <p:nvPr/>
        </p:nvSpPr>
        <p:spPr>
          <a:xfrm>
            <a:off x="6559542" y="2170696"/>
            <a:ext cx="2021305" cy="954107"/>
          </a:xfrm>
          <a:prstGeom prst="rect">
            <a:avLst/>
          </a:prstGeom>
          <a:noFill/>
        </p:spPr>
        <p:txBody>
          <a:bodyPr wrap="square">
            <a:spAutoFit/>
          </a:bodyPr>
          <a:lstStyle/>
          <a:p>
            <a:pPr lvl="1"/>
            <a:r>
              <a:rPr lang="en-US" sz="2800" dirty="0"/>
              <a:t>Type</a:t>
            </a:r>
          </a:p>
          <a:p>
            <a:pPr lvl="1"/>
            <a:r>
              <a:rPr lang="en-US" sz="2800" dirty="0"/>
              <a:t>Status</a:t>
            </a:r>
          </a:p>
        </p:txBody>
      </p:sp>
      <p:sp>
        <p:nvSpPr>
          <p:cNvPr id="15" name="TextBox 14">
            <a:extLst>
              <a:ext uri="{FF2B5EF4-FFF2-40B4-BE49-F238E27FC236}">
                <a16:creationId xmlns:a16="http://schemas.microsoft.com/office/drawing/2014/main" id="{3FD41BFC-2951-115F-3952-48E7F893CF19}"/>
              </a:ext>
            </a:extLst>
          </p:cNvPr>
          <p:cNvSpPr txBox="1"/>
          <p:nvPr/>
        </p:nvSpPr>
        <p:spPr>
          <a:xfrm>
            <a:off x="2757561" y="2186313"/>
            <a:ext cx="3577389" cy="954107"/>
          </a:xfrm>
          <a:prstGeom prst="rect">
            <a:avLst/>
          </a:prstGeom>
          <a:noFill/>
        </p:spPr>
        <p:txBody>
          <a:bodyPr wrap="square">
            <a:spAutoFit/>
          </a:bodyPr>
          <a:lstStyle/>
          <a:p>
            <a:pPr lvl="1"/>
            <a:r>
              <a:rPr lang="en-US" sz="2800" dirty="0"/>
              <a:t>Current Records</a:t>
            </a:r>
          </a:p>
          <a:p>
            <a:pPr lvl="1"/>
            <a:r>
              <a:rPr lang="en-US" sz="2800" dirty="0"/>
              <a:t>Max Records</a:t>
            </a:r>
          </a:p>
        </p:txBody>
      </p:sp>
      <p:sp>
        <p:nvSpPr>
          <p:cNvPr id="16" name="TextBox 15">
            <a:extLst>
              <a:ext uri="{FF2B5EF4-FFF2-40B4-BE49-F238E27FC236}">
                <a16:creationId xmlns:a16="http://schemas.microsoft.com/office/drawing/2014/main" id="{A8A6F126-DDC0-4DE2-AE98-91C3967DF966}"/>
              </a:ext>
            </a:extLst>
          </p:cNvPr>
          <p:cNvSpPr txBox="1"/>
          <p:nvPr/>
        </p:nvSpPr>
        <p:spPr>
          <a:xfrm>
            <a:off x="8758989" y="2186313"/>
            <a:ext cx="2021306" cy="954107"/>
          </a:xfrm>
          <a:prstGeom prst="rect">
            <a:avLst/>
          </a:prstGeom>
          <a:noFill/>
        </p:spPr>
        <p:txBody>
          <a:bodyPr wrap="square">
            <a:spAutoFit/>
          </a:bodyPr>
          <a:lstStyle/>
          <a:p>
            <a:pPr lvl="1"/>
            <a:r>
              <a:rPr lang="en-US" sz="2800" dirty="0"/>
              <a:t>Login</a:t>
            </a:r>
          </a:p>
          <a:p>
            <a:pPr lvl="1"/>
            <a:r>
              <a:rPr lang="en-US" sz="2800" dirty="0"/>
              <a:t>Created</a:t>
            </a:r>
          </a:p>
        </p:txBody>
      </p:sp>
    </p:spTree>
    <p:extLst>
      <p:ext uri="{BB962C8B-B14F-4D97-AF65-F5344CB8AC3E}">
        <p14:creationId xmlns:p14="http://schemas.microsoft.com/office/powerpoint/2010/main" val="409793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FE6BDE1-7FEB-D818-5FBA-A70B0DE0BCCD}"/>
              </a:ext>
            </a:extLst>
          </p:cNvPr>
          <p:cNvGraphicFramePr/>
          <p:nvPr>
            <p:extLst>
              <p:ext uri="{D42A27DB-BD31-4B8C-83A1-F6EECF244321}">
                <p14:modId xmlns:p14="http://schemas.microsoft.com/office/powerpoint/2010/main" val="2136186198"/>
              </p:ext>
            </p:extLst>
          </p:nvPr>
        </p:nvGraphicFramePr>
        <p:xfrm>
          <a:off x="125691" y="-338439"/>
          <a:ext cx="8983140" cy="4482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622AB4E1-5C50-40AE-1ABB-152E30F29043}"/>
              </a:ext>
            </a:extLst>
          </p:cNvPr>
          <p:cNvGraphicFramePr/>
          <p:nvPr>
            <p:extLst>
              <p:ext uri="{D42A27DB-BD31-4B8C-83A1-F6EECF244321}">
                <p14:modId xmlns:p14="http://schemas.microsoft.com/office/powerpoint/2010/main" val="3702049587"/>
              </p:ext>
            </p:extLst>
          </p:nvPr>
        </p:nvGraphicFramePr>
        <p:xfrm>
          <a:off x="2915784" y="3065584"/>
          <a:ext cx="8983140" cy="31124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88C952A1-87F3-2A11-BA52-84FC1F922AAE}"/>
              </a:ext>
            </a:extLst>
          </p:cNvPr>
          <p:cNvSpPr txBox="1"/>
          <p:nvPr/>
        </p:nvSpPr>
        <p:spPr>
          <a:xfrm>
            <a:off x="265949" y="108856"/>
            <a:ext cx="8702623" cy="369332"/>
          </a:xfrm>
          <a:prstGeom prst="rect">
            <a:avLst/>
          </a:prstGeom>
          <a:solidFill>
            <a:schemeClr val="bg1"/>
          </a:solidFill>
        </p:spPr>
        <p:txBody>
          <a:bodyPr wrap="square" rtlCol="0">
            <a:spAutoFit/>
          </a:bodyPr>
          <a:lstStyle/>
          <a:p>
            <a:r>
              <a:rPr lang="en-US" dirty="0"/>
              <a:t>Record 1: bib view	     Record 1: summary view	Record 2: bib view</a:t>
            </a:r>
          </a:p>
        </p:txBody>
      </p:sp>
      <p:sp>
        <p:nvSpPr>
          <p:cNvPr id="3" name="TextBox 2">
            <a:extLst>
              <a:ext uri="{FF2B5EF4-FFF2-40B4-BE49-F238E27FC236}">
                <a16:creationId xmlns:a16="http://schemas.microsoft.com/office/drawing/2014/main" id="{A6445E56-1984-DF4E-90B9-8EEB6762D9DE}"/>
              </a:ext>
            </a:extLst>
          </p:cNvPr>
          <p:cNvSpPr txBox="1"/>
          <p:nvPr/>
        </p:nvSpPr>
        <p:spPr>
          <a:xfrm>
            <a:off x="2990726" y="5682931"/>
            <a:ext cx="8842882" cy="369332"/>
          </a:xfrm>
          <a:prstGeom prst="rect">
            <a:avLst/>
          </a:prstGeom>
          <a:solidFill>
            <a:schemeClr val="bg1"/>
          </a:solidFill>
        </p:spPr>
        <p:txBody>
          <a:bodyPr wrap="square" rtlCol="0">
            <a:spAutoFit/>
          </a:bodyPr>
          <a:lstStyle/>
          <a:p>
            <a:r>
              <a:rPr lang="en-US" dirty="0"/>
              <a:t>Record 1: bib view	   Record 1: summary view	         Record 2: summary view</a:t>
            </a:r>
          </a:p>
        </p:txBody>
      </p:sp>
    </p:spTree>
    <p:extLst>
      <p:ext uri="{BB962C8B-B14F-4D97-AF65-F5344CB8AC3E}">
        <p14:creationId xmlns:p14="http://schemas.microsoft.com/office/powerpoint/2010/main" val="31530733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lectronics, keyboard, computer, white&#10;&#10;Description automatically generated">
            <a:extLst>
              <a:ext uri="{FF2B5EF4-FFF2-40B4-BE49-F238E27FC236}">
                <a16:creationId xmlns:a16="http://schemas.microsoft.com/office/drawing/2014/main" id="{592A2E6E-5F54-0FA6-B03F-E85EF1523067}"/>
              </a:ext>
            </a:extLst>
          </p:cNvPr>
          <p:cNvPicPr>
            <a:picLocks noChangeAspect="1"/>
          </p:cNvPicPr>
          <p:nvPr/>
        </p:nvPicPr>
        <p:blipFill rotWithShape="1">
          <a:blip r:embed="rId3">
            <a:extLst>
              <a:ext uri="{28A0092B-C50C-407E-A947-70E740481C1C}">
                <a14:useLocalDpi xmlns:a14="http://schemas.microsoft.com/office/drawing/2010/main" val="0"/>
              </a:ext>
            </a:extLst>
          </a:blip>
          <a:srcRect l="60381"/>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686EF34-659A-CAE3-8330-EEBA69AF90C8}"/>
              </a:ext>
            </a:extLst>
          </p:cNvPr>
          <p:cNvSpPr>
            <a:spLocks noGrp="1"/>
          </p:cNvSpPr>
          <p:nvPr>
            <p:ph type="title"/>
          </p:nvPr>
        </p:nvSpPr>
        <p:spPr>
          <a:xfrm>
            <a:off x="640079" y="325369"/>
            <a:ext cx="5259276" cy="1956841"/>
          </a:xfrm>
        </p:spPr>
        <p:txBody>
          <a:bodyPr anchor="b">
            <a:normAutofit/>
          </a:bodyPr>
          <a:lstStyle/>
          <a:p>
            <a:r>
              <a:rPr lang="en-US" sz="4400" dirty="0">
                <a:solidFill>
                  <a:schemeClr val="tx1"/>
                </a:solidFill>
              </a:rPr>
              <a:t>Previous record </a:t>
            </a:r>
            <a:br>
              <a:rPr lang="en-US" sz="4400" dirty="0">
                <a:solidFill>
                  <a:schemeClr val="tx1"/>
                </a:solidFill>
              </a:rPr>
            </a:br>
            <a:r>
              <a:rPr lang="en-US" sz="4400" dirty="0">
                <a:solidFill>
                  <a:schemeClr val="tx1"/>
                </a:solidFill>
              </a:rPr>
              <a:t>Next record</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B7E5A24-F62E-71E0-38D7-327C811CC990}"/>
              </a:ext>
            </a:extLst>
          </p:cNvPr>
          <p:cNvSpPr>
            <a:spLocks noGrp="1"/>
          </p:cNvSpPr>
          <p:nvPr>
            <p:ph idx="1"/>
          </p:nvPr>
        </p:nvSpPr>
        <p:spPr>
          <a:xfrm>
            <a:off x="659766" y="3099930"/>
            <a:ext cx="4243589" cy="2940340"/>
          </a:xfrm>
        </p:spPr>
        <p:txBody>
          <a:bodyPr>
            <a:normAutofit/>
          </a:bodyPr>
          <a:lstStyle/>
          <a:p>
            <a:r>
              <a:rPr lang="en-US" sz="3600" dirty="0"/>
              <a:t>Ctrl+[</a:t>
            </a:r>
          </a:p>
          <a:p>
            <a:pPr lvl="1"/>
            <a:r>
              <a:rPr lang="en-US" sz="3200" dirty="0"/>
              <a:t>Previous record</a:t>
            </a:r>
          </a:p>
          <a:p>
            <a:r>
              <a:rPr lang="en-US" sz="3600" dirty="0"/>
              <a:t>Ctrl+]</a:t>
            </a:r>
          </a:p>
          <a:p>
            <a:pPr lvl="1"/>
            <a:r>
              <a:rPr lang="en-US" sz="3200" dirty="0"/>
              <a:t>Next record</a:t>
            </a:r>
          </a:p>
        </p:txBody>
      </p:sp>
      <p:sp>
        <p:nvSpPr>
          <p:cNvPr id="6" name="Rectangle: Rounded Corners 5">
            <a:extLst>
              <a:ext uri="{FF2B5EF4-FFF2-40B4-BE49-F238E27FC236}">
                <a16:creationId xmlns:a16="http://schemas.microsoft.com/office/drawing/2014/main" id="{EEBB8EED-50FD-8D3D-69D6-A574CB5EF3AD}"/>
              </a:ext>
            </a:extLst>
          </p:cNvPr>
          <p:cNvSpPr/>
          <p:nvPr/>
        </p:nvSpPr>
        <p:spPr>
          <a:xfrm>
            <a:off x="7034981" y="5471652"/>
            <a:ext cx="117987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EE4F367-D6F0-F9BC-304C-7224F2B1BEDD}"/>
              </a:ext>
            </a:extLst>
          </p:cNvPr>
          <p:cNvSpPr/>
          <p:nvPr/>
        </p:nvSpPr>
        <p:spPr>
          <a:xfrm>
            <a:off x="8454217" y="2089087"/>
            <a:ext cx="117987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B08DE6-41B2-5BE5-67A1-7983C0DB349B}"/>
              </a:ext>
            </a:extLst>
          </p:cNvPr>
          <p:cNvSpPr/>
          <p:nvPr/>
        </p:nvSpPr>
        <p:spPr>
          <a:xfrm>
            <a:off x="9653752" y="2094007"/>
            <a:ext cx="117876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60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electronics, keyboard, computer, white&#10;&#10;Description automatically generated">
            <a:extLst>
              <a:ext uri="{FF2B5EF4-FFF2-40B4-BE49-F238E27FC236}">
                <a16:creationId xmlns:a16="http://schemas.microsoft.com/office/drawing/2014/main" id="{592A2E6E-5F54-0FA6-B03F-E85EF1523067}"/>
              </a:ext>
            </a:extLst>
          </p:cNvPr>
          <p:cNvPicPr>
            <a:picLocks noChangeAspect="1"/>
          </p:cNvPicPr>
          <p:nvPr/>
        </p:nvPicPr>
        <p:blipFill rotWithShape="1">
          <a:blip r:embed="rId3">
            <a:extLst>
              <a:ext uri="{28A0092B-C50C-407E-A947-70E740481C1C}">
                <a14:useLocalDpi xmlns:a14="http://schemas.microsoft.com/office/drawing/2010/main" val="0"/>
              </a:ext>
            </a:extLst>
          </a:blip>
          <a:srcRect l="59355" r="16691"/>
          <a:stretch/>
        </p:blipFill>
        <p:spPr>
          <a:xfrm>
            <a:off x="8025020" y="-2269"/>
            <a:ext cx="41590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686EF34-659A-CAE3-8330-EEBA69AF90C8}"/>
              </a:ext>
            </a:extLst>
          </p:cNvPr>
          <p:cNvSpPr>
            <a:spLocks noGrp="1"/>
          </p:cNvSpPr>
          <p:nvPr>
            <p:ph type="title"/>
          </p:nvPr>
        </p:nvSpPr>
        <p:spPr>
          <a:xfrm>
            <a:off x="265470" y="325369"/>
            <a:ext cx="7754637" cy="1956841"/>
          </a:xfrm>
        </p:spPr>
        <p:txBody>
          <a:bodyPr anchor="b">
            <a:normAutofit/>
          </a:bodyPr>
          <a:lstStyle/>
          <a:p>
            <a:r>
              <a:rPr lang="en-US" sz="4400" dirty="0">
                <a:solidFill>
                  <a:schemeClr val="tx1"/>
                </a:solidFill>
              </a:rPr>
              <a:t>Previous attached record </a:t>
            </a:r>
            <a:br>
              <a:rPr lang="en-US" sz="4400" dirty="0">
                <a:solidFill>
                  <a:schemeClr val="tx1"/>
                </a:solidFill>
              </a:rPr>
            </a:br>
            <a:r>
              <a:rPr lang="en-US" sz="4400" dirty="0">
                <a:solidFill>
                  <a:schemeClr val="tx1"/>
                </a:solidFill>
              </a:rPr>
              <a:t>Next attached record</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B7E5A24-F62E-71E0-38D7-327C811CC990}"/>
              </a:ext>
            </a:extLst>
          </p:cNvPr>
          <p:cNvSpPr>
            <a:spLocks noGrp="1"/>
          </p:cNvSpPr>
          <p:nvPr>
            <p:ph idx="1"/>
          </p:nvPr>
        </p:nvSpPr>
        <p:spPr>
          <a:xfrm>
            <a:off x="1527964" y="3470165"/>
            <a:ext cx="4243589" cy="2576674"/>
          </a:xfrm>
        </p:spPr>
        <p:txBody>
          <a:bodyPr>
            <a:normAutofit/>
          </a:bodyPr>
          <a:lstStyle/>
          <a:p>
            <a:r>
              <a:rPr lang="en-US" sz="3600" dirty="0" err="1"/>
              <a:t>Ctrl+comma</a:t>
            </a:r>
            <a:endParaRPr lang="en-US" sz="3600" dirty="0"/>
          </a:p>
          <a:p>
            <a:pPr lvl="1"/>
            <a:r>
              <a:rPr lang="en-US" sz="3200" dirty="0"/>
              <a:t>Previous record</a:t>
            </a:r>
          </a:p>
          <a:p>
            <a:r>
              <a:rPr lang="en-US" sz="3600" dirty="0" err="1"/>
              <a:t>Ctrl+period</a:t>
            </a:r>
            <a:endParaRPr lang="en-US" sz="3600" dirty="0"/>
          </a:p>
          <a:p>
            <a:pPr lvl="1"/>
            <a:r>
              <a:rPr lang="en-US" sz="3200" dirty="0"/>
              <a:t>Next record</a:t>
            </a:r>
          </a:p>
          <a:p>
            <a:endParaRPr lang="en-US" sz="3200" dirty="0"/>
          </a:p>
        </p:txBody>
      </p:sp>
      <p:sp>
        <p:nvSpPr>
          <p:cNvPr id="6" name="Rectangle: Rounded Corners 5">
            <a:extLst>
              <a:ext uri="{FF2B5EF4-FFF2-40B4-BE49-F238E27FC236}">
                <a16:creationId xmlns:a16="http://schemas.microsoft.com/office/drawing/2014/main" id="{EEBB8EED-50FD-8D3D-69D6-A574CB5EF3AD}"/>
              </a:ext>
            </a:extLst>
          </p:cNvPr>
          <p:cNvSpPr/>
          <p:nvPr/>
        </p:nvSpPr>
        <p:spPr>
          <a:xfrm>
            <a:off x="9930571" y="5471652"/>
            <a:ext cx="117987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EE4F367-D6F0-F9BC-304C-7224F2B1BEDD}"/>
              </a:ext>
            </a:extLst>
          </p:cNvPr>
          <p:cNvSpPr/>
          <p:nvPr/>
        </p:nvSpPr>
        <p:spPr>
          <a:xfrm>
            <a:off x="8750701" y="4316348"/>
            <a:ext cx="117987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1B08DE6-41B2-5BE5-67A1-7983C0DB349B}"/>
              </a:ext>
            </a:extLst>
          </p:cNvPr>
          <p:cNvSpPr/>
          <p:nvPr/>
        </p:nvSpPr>
        <p:spPr>
          <a:xfrm>
            <a:off x="9950236" y="4321268"/>
            <a:ext cx="1178762" cy="1150374"/>
          </a:xfrm>
          <a:prstGeom prst="roundRect">
            <a:avLst>
              <a:gd name="adj" fmla="val 15543"/>
            </a:avLst>
          </a:prstGeom>
          <a:solidFill>
            <a:srgbClr val="ED7D31">
              <a:alpha val="20000"/>
            </a:srgb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613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92A2E6E-5F54-0FA6-B03F-E85EF1523067}"/>
              </a:ext>
            </a:extLst>
          </p:cNvPr>
          <p:cNvPicPr>
            <a:picLocks noChangeAspect="1"/>
          </p:cNvPicPr>
          <p:nvPr/>
        </p:nvPicPr>
        <p:blipFill rotWithShape="1">
          <a:blip r:embed="rId3">
            <a:extLst>
              <a:ext uri="{28A0092B-C50C-407E-A947-70E740481C1C}">
                <a14:useLocalDpi xmlns:a14="http://schemas.microsoft.com/office/drawing/2010/main" val="0"/>
              </a:ext>
            </a:extLst>
          </a:blip>
          <a:srcRect l="9128" t="-33" r="3376" b="33"/>
          <a:stretch/>
        </p:blipFill>
        <p:spPr>
          <a:xfrm>
            <a:off x="7174785" y="-2269"/>
            <a:ext cx="500116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6686EF34-659A-CAE3-8330-EEBA69AF90C8}"/>
              </a:ext>
            </a:extLst>
          </p:cNvPr>
          <p:cNvSpPr>
            <a:spLocks noGrp="1"/>
          </p:cNvSpPr>
          <p:nvPr>
            <p:ph type="title"/>
          </p:nvPr>
        </p:nvSpPr>
        <p:spPr>
          <a:xfrm>
            <a:off x="265470" y="325369"/>
            <a:ext cx="7754637" cy="1956841"/>
          </a:xfrm>
        </p:spPr>
        <p:txBody>
          <a:bodyPr anchor="b">
            <a:normAutofit/>
          </a:bodyPr>
          <a:lstStyle/>
          <a:p>
            <a:r>
              <a:rPr lang="en-US" sz="4400" dirty="0">
                <a:solidFill>
                  <a:schemeClr val="tx1"/>
                </a:solidFill>
              </a:rPr>
              <a:t>Previous attached record </a:t>
            </a:r>
            <a:br>
              <a:rPr lang="en-US" sz="4400" dirty="0">
                <a:solidFill>
                  <a:schemeClr val="tx1"/>
                </a:solidFill>
              </a:rPr>
            </a:br>
            <a:r>
              <a:rPr lang="en-US" sz="4400" dirty="0">
                <a:solidFill>
                  <a:schemeClr val="tx1"/>
                </a:solidFill>
              </a:rPr>
              <a:t>Next attached record</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B7E5A24-F62E-71E0-38D7-327C811CC990}"/>
              </a:ext>
            </a:extLst>
          </p:cNvPr>
          <p:cNvSpPr>
            <a:spLocks noGrp="1"/>
          </p:cNvSpPr>
          <p:nvPr>
            <p:ph idx="1"/>
          </p:nvPr>
        </p:nvSpPr>
        <p:spPr>
          <a:xfrm>
            <a:off x="1527964" y="3470165"/>
            <a:ext cx="4243589" cy="2576674"/>
          </a:xfrm>
        </p:spPr>
        <p:txBody>
          <a:bodyPr>
            <a:normAutofit/>
          </a:bodyPr>
          <a:lstStyle/>
          <a:p>
            <a:r>
              <a:rPr lang="en-US" sz="3600" dirty="0" err="1"/>
              <a:t>Ctrl+comma</a:t>
            </a:r>
            <a:endParaRPr lang="en-US" sz="3600" dirty="0"/>
          </a:p>
          <a:p>
            <a:pPr lvl="1"/>
            <a:r>
              <a:rPr lang="en-US" sz="3200" dirty="0"/>
              <a:t>Previous record</a:t>
            </a:r>
          </a:p>
          <a:p>
            <a:r>
              <a:rPr lang="en-US" sz="3600" dirty="0" err="1"/>
              <a:t>Ctrl+period</a:t>
            </a:r>
            <a:endParaRPr lang="en-US" sz="3600" dirty="0"/>
          </a:p>
          <a:p>
            <a:pPr lvl="1"/>
            <a:r>
              <a:rPr lang="en-US" sz="3200" dirty="0"/>
              <a:t>Next record</a:t>
            </a:r>
          </a:p>
          <a:p>
            <a:endParaRPr lang="en-US" sz="3200" dirty="0"/>
          </a:p>
        </p:txBody>
      </p:sp>
    </p:spTree>
    <p:extLst>
      <p:ext uri="{BB962C8B-B14F-4D97-AF65-F5344CB8AC3E}">
        <p14:creationId xmlns:p14="http://schemas.microsoft.com/office/powerpoint/2010/main" val="1691036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41A54-C4E4-23CE-DA7A-BC7FB4B018AC}"/>
              </a:ext>
            </a:extLst>
          </p:cNvPr>
          <p:cNvSpPr>
            <a:spLocks noGrp="1"/>
          </p:cNvSpPr>
          <p:nvPr>
            <p:ph type="title"/>
          </p:nvPr>
        </p:nvSpPr>
        <p:spPr>
          <a:xfrm>
            <a:off x="516565" y="659877"/>
            <a:ext cx="5676417" cy="736060"/>
          </a:xfrm>
        </p:spPr>
        <p:txBody>
          <a:bodyPr>
            <a:normAutofit/>
          </a:bodyPr>
          <a:lstStyle/>
          <a:p>
            <a:r>
              <a:rPr lang="en-US" sz="4000" dirty="0"/>
              <a:t>Macros</a:t>
            </a:r>
          </a:p>
        </p:txBody>
      </p:sp>
      <p:sp>
        <p:nvSpPr>
          <p:cNvPr id="4" name="Slide Number Placeholder 3">
            <a:extLst>
              <a:ext uri="{FF2B5EF4-FFF2-40B4-BE49-F238E27FC236}">
                <a16:creationId xmlns:a16="http://schemas.microsoft.com/office/drawing/2014/main" id="{3FC5F082-AD61-59A1-A999-AA31272220BC}"/>
              </a:ext>
            </a:extLst>
          </p:cNvPr>
          <p:cNvSpPr>
            <a:spLocks noGrp="1"/>
          </p:cNvSpPr>
          <p:nvPr>
            <p:ph type="sldNum" sz="quarter" idx="4"/>
          </p:nvPr>
        </p:nvSpPr>
        <p:spPr/>
        <p:txBody>
          <a:bodyPr/>
          <a:lstStyle/>
          <a:p>
            <a:fld id="{48A2F229-B1D4-4F05-A8F3-BF31AC1E9682}" type="slidenum">
              <a:rPr lang="en-US" smtClean="0"/>
              <a:t>63</a:t>
            </a:fld>
            <a:endParaRPr lang="en-US"/>
          </a:p>
        </p:txBody>
      </p:sp>
      <p:pic>
        <p:nvPicPr>
          <p:cNvPr id="6" name="Picture 5">
            <a:extLst>
              <a:ext uri="{FF2B5EF4-FFF2-40B4-BE49-F238E27FC236}">
                <a16:creationId xmlns:a16="http://schemas.microsoft.com/office/drawing/2014/main" id="{21F30390-8B3E-B9D8-7E07-1BE06726A7DB}"/>
              </a:ext>
            </a:extLst>
          </p:cNvPr>
          <p:cNvPicPr>
            <a:picLocks noChangeAspect="1"/>
          </p:cNvPicPr>
          <p:nvPr/>
        </p:nvPicPr>
        <p:blipFill rotWithShape="1">
          <a:blip r:embed="rId3"/>
          <a:srcRect b="25538"/>
          <a:stretch/>
        </p:blipFill>
        <p:spPr>
          <a:xfrm>
            <a:off x="1350286" y="1982345"/>
            <a:ext cx="6913761" cy="3451020"/>
          </a:xfrm>
          <a:prstGeom prst="rect">
            <a:avLst/>
          </a:prstGeom>
        </p:spPr>
      </p:pic>
      <p:sp>
        <p:nvSpPr>
          <p:cNvPr id="7" name="TextBox 6">
            <a:extLst>
              <a:ext uri="{FF2B5EF4-FFF2-40B4-BE49-F238E27FC236}">
                <a16:creationId xmlns:a16="http://schemas.microsoft.com/office/drawing/2014/main" id="{E3276AA9-85F9-29E3-27C4-05A82C0060E7}"/>
              </a:ext>
            </a:extLst>
          </p:cNvPr>
          <p:cNvSpPr txBox="1"/>
          <p:nvPr/>
        </p:nvSpPr>
        <p:spPr>
          <a:xfrm>
            <a:off x="6830907" y="2855374"/>
            <a:ext cx="4419762" cy="2554545"/>
          </a:xfrm>
          <a:prstGeom prst="rect">
            <a:avLst/>
          </a:prstGeom>
          <a:noFill/>
        </p:spPr>
        <p:txBody>
          <a:bodyPr wrap="square" rtlCol="0">
            <a:spAutoFit/>
          </a:bodyPr>
          <a:lstStyle/>
          <a:p>
            <a:r>
              <a:rPr lang="en-US" sz="4000" dirty="0"/>
              <a:t>Open bib record</a:t>
            </a:r>
          </a:p>
          <a:p>
            <a:r>
              <a:rPr lang="en-US" sz="4000" dirty="0"/>
              <a:t>Save</a:t>
            </a:r>
          </a:p>
          <a:p>
            <a:r>
              <a:rPr lang="en-US" sz="4000" dirty="0"/>
              <a:t>Close bib record</a:t>
            </a:r>
          </a:p>
          <a:p>
            <a:r>
              <a:rPr lang="en-US" sz="4000" dirty="0"/>
              <a:t>Next bib record</a:t>
            </a:r>
          </a:p>
        </p:txBody>
      </p:sp>
    </p:spTree>
    <p:extLst>
      <p:ext uri="{BB962C8B-B14F-4D97-AF65-F5344CB8AC3E}">
        <p14:creationId xmlns:p14="http://schemas.microsoft.com/office/powerpoint/2010/main" val="3344092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B028-89D3-7E4E-95E0-845962ACCBD5}"/>
              </a:ext>
            </a:extLst>
          </p:cNvPr>
          <p:cNvSpPr>
            <a:spLocks noGrp="1"/>
          </p:cNvSpPr>
          <p:nvPr>
            <p:ph type="title"/>
          </p:nvPr>
        </p:nvSpPr>
        <p:spPr/>
        <p:txBody>
          <a:bodyPr>
            <a:normAutofit/>
          </a:bodyPr>
          <a:lstStyle/>
          <a:p>
            <a:r>
              <a:rPr lang="en-US" dirty="0"/>
              <a:t>Create lists outside of create lists</a:t>
            </a:r>
          </a:p>
        </p:txBody>
      </p:sp>
    </p:spTree>
    <p:extLst>
      <p:ext uri="{BB962C8B-B14F-4D97-AF65-F5344CB8AC3E}">
        <p14:creationId xmlns:p14="http://schemas.microsoft.com/office/powerpoint/2010/main" val="1109709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3CA2C74-F8AA-F58C-26C3-E460AB17B3FB}"/>
              </a:ext>
            </a:extLst>
          </p:cNvPr>
          <p:cNvPicPr>
            <a:picLocks noChangeAspect="1"/>
          </p:cNvPicPr>
          <p:nvPr/>
        </p:nvPicPr>
        <p:blipFill rotWithShape="1">
          <a:blip r:embed="rId3"/>
          <a:srcRect t="4800" r="26916" b="8759"/>
          <a:stretch/>
        </p:blipFill>
        <p:spPr>
          <a:xfrm>
            <a:off x="-1" y="10"/>
            <a:ext cx="7783013"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C91ACA-DB6D-5BBB-6856-8CF0B71323A7}"/>
              </a:ext>
            </a:extLst>
          </p:cNvPr>
          <p:cNvSpPr>
            <a:spLocks noGrp="1"/>
          </p:cNvSpPr>
          <p:nvPr>
            <p:ph type="title"/>
          </p:nvPr>
        </p:nvSpPr>
        <p:spPr>
          <a:xfrm>
            <a:off x="7293801" y="377651"/>
            <a:ext cx="4076177" cy="1899912"/>
          </a:xfrm>
        </p:spPr>
        <p:txBody>
          <a:bodyPr>
            <a:normAutofit/>
          </a:bodyPr>
          <a:lstStyle/>
          <a:p>
            <a:r>
              <a:rPr lang="en-US" sz="4000" dirty="0"/>
              <a:t>Data Exchange</a:t>
            </a:r>
          </a:p>
        </p:txBody>
      </p:sp>
      <p:sp>
        <p:nvSpPr>
          <p:cNvPr id="9" name="Content Placeholder 8">
            <a:extLst>
              <a:ext uri="{FF2B5EF4-FFF2-40B4-BE49-F238E27FC236}">
                <a16:creationId xmlns:a16="http://schemas.microsoft.com/office/drawing/2014/main" id="{C72FEA79-B93A-582D-9B4C-6EB559D127D7}"/>
              </a:ext>
            </a:extLst>
          </p:cNvPr>
          <p:cNvSpPr>
            <a:spLocks noGrp="1"/>
          </p:cNvSpPr>
          <p:nvPr>
            <p:ph idx="1"/>
          </p:nvPr>
        </p:nvSpPr>
        <p:spPr>
          <a:xfrm>
            <a:off x="6926893" y="2154477"/>
            <a:ext cx="4809995" cy="4072590"/>
          </a:xfrm>
        </p:spPr>
        <p:txBody>
          <a:bodyPr>
            <a:normAutofit/>
          </a:bodyPr>
          <a:lstStyle/>
          <a:p>
            <a:r>
              <a:rPr lang="en-US" sz="3200" dirty="0"/>
              <a:t>Check “Use review files”</a:t>
            </a:r>
          </a:p>
          <a:p>
            <a:r>
              <a:rPr lang="en-US" sz="3200" dirty="0"/>
              <a:t>Load file</a:t>
            </a:r>
          </a:p>
          <a:p>
            <a:r>
              <a:rPr lang="en-US" sz="3200" dirty="0"/>
              <a:t>Use copy function in create lists to access the review files</a:t>
            </a:r>
          </a:p>
          <a:p>
            <a:r>
              <a:rPr lang="en-US" sz="3200" dirty="0"/>
              <a:t>Divided into loaded records and overlaid records</a:t>
            </a:r>
          </a:p>
        </p:txBody>
      </p:sp>
      <p:sp>
        <p:nvSpPr>
          <p:cNvPr id="3" name="Rectangle: Rounded Corners 2">
            <a:extLst>
              <a:ext uri="{FF2B5EF4-FFF2-40B4-BE49-F238E27FC236}">
                <a16:creationId xmlns:a16="http://schemas.microsoft.com/office/drawing/2014/main" id="{85297A49-7D05-DF08-C16A-8DAF2432D224}"/>
              </a:ext>
            </a:extLst>
          </p:cNvPr>
          <p:cNvSpPr/>
          <p:nvPr/>
        </p:nvSpPr>
        <p:spPr>
          <a:xfrm>
            <a:off x="94264" y="2550695"/>
            <a:ext cx="1684421" cy="609600"/>
          </a:xfrm>
          <a:prstGeom prst="roundRect">
            <a:avLst/>
          </a:prstGeom>
          <a:solidFill>
            <a:srgbClr val="ED7D31">
              <a:alpha val="40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0126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93A88-F67A-7B3F-C279-7B3F17416895}"/>
              </a:ext>
            </a:extLst>
          </p:cNvPr>
          <p:cNvPicPr>
            <a:picLocks noChangeAspect="1"/>
          </p:cNvPicPr>
          <p:nvPr/>
        </p:nvPicPr>
        <p:blipFill>
          <a:blip r:embed="rId3"/>
          <a:stretch>
            <a:fillRect/>
          </a:stretch>
        </p:blipFill>
        <p:spPr>
          <a:xfrm>
            <a:off x="219588" y="1452561"/>
            <a:ext cx="10020314" cy="3762274"/>
          </a:xfrm>
          <a:prstGeom prst="rect">
            <a:avLst/>
          </a:prstGeom>
        </p:spPr>
      </p:pic>
      <p:sp>
        <p:nvSpPr>
          <p:cNvPr id="14" name="Title 13">
            <a:extLst>
              <a:ext uri="{FF2B5EF4-FFF2-40B4-BE49-F238E27FC236}">
                <a16:creationId xmlns:a16="http://schemas.microsoft.com/office/drawing/2014/main" id="{BEB2AD64-B317-28A8-DBCB-DFB97F8055B5}"/>
              </a:ext>
            </a:extLst>
          </p:cNvPr>
          <p:cNvSpPr>
            <a:spLocks noGrp="1"/>
          </p:cNvSpPr>
          <p:nvPr>
            <p:ph type="title"/>
          </p:nvPr>
        </p:nvSpPr>
        <p:spPr>
          <a:xfrm>
            <a:off x="516565" y="673324"/>
            <a:ext cx="11487866" cy="736060"/>
          </a:xfrm>
        </p:spPr>
        <p:txBody>
          <a:bodyPr>
            <a:normAutofit/>
          </a:bodyPr>
          <a:lstStyle/>
          <a:p>
            <a:r>
              <a:rPr lang="en-US" sz="4000" dirty="0"/>
              <a:t>Remove loads from the copy records function</a:t>
            </a:r>
          </a:p>
        </p:txBody>
      </p:sp>
      <p:sp>
        <p:nvSpPr>
          <p:cNvPr id="4" name="Slide Number Placeholder 3">
            <a:extLst>
              <a:ext uri="{FF2B5EF4-FFF2-40B4-BE49-F238E27FC236}">
                <a16:creationId xmlns:a16="http://schemas.microsoft.com/office/drawing/2014/main" id="{FBD7E83C-35C0-F0C7-5ED5-F0F30F296444}"/>
              </a:ext>
            </a:extLst>
          </p:cNvPr>
          <p:cNvSpPr>
            <a:spLocks noGrp="1"/>
          </p:cNvSpPr>
          <p:nvPr>
            <p:ph type="sldNum" sz="quarter" idx="4"/>
          </p:nvPr>
        </p:nvSpPr>
        <p:spPr/>
        <p:txBody>
          <a:bodyPr/>
          <a:lstStyle/>
          <a:p>
            <a:fld id="{48A2F229-B1D4-4F05-A8F3-BF31AC1E9682}" type="slidenum">
              <a:rPr lang="en-US" smtClean="0"/>
              <a:t>66</a:t>
            </a:fld>
            <a:endParaRPr lang="en-US"/>
          </a:p>
        </p:txBody>
      </p:sp>
      <p:grpSp>
        <p:nvGrpSpPr>
          <p:cNvPr id="9" name="Group 8">
            <a:extLst>
              <a:ext uri="{FF2B5EF4-FFF2-40B4-BE49-F238E27FC236}">
                <a16:creationId xmlns:a16="http://schemas.microsoft.com/office/drawing/2014/main" id="{0B7E2658-0786-DDD4-E50B-127840430339}"/>
              </a:ext>
            </a:extLst>
          </p:cNvPr>
          <p:cNvGrpSpPr/>
          <p:nvPr/>
        </p:nvGrpSpPr>
        <p:grpSpPr>
          <a:xfrm>
            <a:off x="6250635" y="4248047"/>
            <a:ext cx="5552660" cy="1842052"/>
            <a:chOff x="424070" y="3803374"/>
            <a:chExt cx="5552660" cy="1842052"/>
          </a:xfrm>
        </p:grpSpPr>
        <p:pic>
          <p:nvPicPr>
            <p:cNvPr id="5" name="Picture 4">
              <a:extLst>
                <a:ext uri="{FF2B5EF4-FFF2-40B4-BE49-F238E27FC236}">
                  <a16:creationId xmlns:a16="http://schemas.microsoft.com/office/drawing/2014/main" id="{3138D96E-154D-89DA-FDD8-84C708398633}"/>
                </a:ext>
              </a:extLst>
            </p:cNvPr>
            <p:cNvPicPr>
              <a:picLocks noChangeAspect="1"/>
            </p:cNvPicPr>
            <p:nvPr/>
          </p:nvPicPr>
          <p:blipFill rotWithShape="1">
            <a:blip r:embed="rId4"/>
            <a:srcRect l="40845" t="45450" r="39311" b="42846"/>
            <a:stretch/>
          </p:blipFill>
          <p:spPr>
            <a:xfrm>
              <a:off x="424070" y="3803374"/>
              <a:ext cx="5552660" cy="1842052"/>
            </a:xfrm>
            <a:prstGeom prst="rect">
              <a:avLst/>
            </a:prstGeom>
          </p:spPr>
        </p:pic>
        <p:sp>
          <p:nvSpPr>
            <p:cNvPr id="8" name="Rectangle: Rounded Corners 7">
              <a:extLst>
                <a:ext uri="{FF2B5EF4-FFF2-40B4-BE49-F238E27FC236}">
                  <a16:creationId xmlns:a16="http://schemas.microsoft.com/office/drawing/2014/main" id="{2821BF58-BAFA-9814-CCC0-4C7E4EBE1976}"/>
                </a:ext>
              </a:extLst>
            </p:cNvPr>
            <p:cNvSpPr/>
            <p:nvPr/>
          </p:nvSpPr>
          <p:spPr>
            <a:xfrm>
              <a:off x="2300288" y="4900613"/>
              <a:ext cx="971550" cy="61436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Rounded Corners 1">
            <a:extLst>
              <a:ext uri="{FF2B5EF4-FFF2-40B4-BE49-F238E27FC236}">
                <a16:creationId xmlns:a16="http://schemas.microsoft.com/office/drawing/2014/main" id="{EF97F3DD-B21A-7237-2EDC-41DCFC04B8D4}"/>
              </a:ext>
            </a:extLst>
          </p:cNvPr>
          <p:cNvSpPr/>
          <p:nvPr/>
        </p:nvSpPr>
        <p:spPr>
          <a:xfrm>
            <a:off x="252809" y="3226526"/>
            <a:ext cx="7874044" cy="352697"/>
          </a:xfrm>
          <a:prstGeom prst="roundRect">
            <a:avLst/>
          </a:prstGeom>
          <a:solidFill>
            <a:srgbClr val="ED7D31">
              <a:alpha val="25098"/>
            </a:srgbClr>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173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488E024F-677E-54B0-EDDC-A275503B8417}"/>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87ECCA2-DE00-785F-CAB8-2801FB001E35}"/>
              </a:ext>
            </a:extLst>
          </p:cNvPr>
          <p:cNvSpPr/>
          <p:nvPr/>
        </p:nvSpPr>
        <p:spPr>
          <a:xfrm>
            <a:off x="2117557" y="2632967"/>
            <a:ext cx="8213559" cy="1554022"/>
          </a:xfrm>
          <a:prstGeom prst="roundRect">
            <a:avLst/>
          </a:prstGeom>
          <a:solidFill>
            <a:srgbClr val="ED7D31">
              <a:alpha val="25098"/>
            </a:srgbClr>
          </a:solid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911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488E024F-677E-54B0-EDDC-A275503B8417}"/>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47295B7-E508-80CE-E99A-D62E800AA202}"/>
              </a:ext>
            </a:extLst>
          </p:cNvPr>
          <p:cNvPicPr>
            <a:picLocks noChangeAspect="1"/>
          </p:cNvPicPr>
          <p:nvPr/>
        </p:nvPicPr>
        <p:blipFill>
          <a:blip r:embed="rId4"/>
          <a:stretch>
            <a:fillRect/>
          </a:stretch>
        </p:blipFill>
        <p:spPr>
          <a:xfrm>
            <a:off x="2692400" y="876300"/>
            <a:ext cx="6807200" cy="5105400"/>
          </a:xfrm>
          <a:prstGeom prst="rect">
            <a:avLst/>
          </a:prstGeom>
        </p:spPr>
      </p:pic>
    </p:spTree>
    <p:extLst>
      <p:ext uri="{BB962C8B-B14F-4D97-AF65-F5344CB8AC3E}">
        <p14:creationId xmlns:p14="http://schemas.microsoft.com/office/powerpoint/2010/main" val="27277538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488E024F-677E-54B0-EDDC-A275503B8417}"/>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47295B7-E508-80CE-E99A-D62E800AA202}"/>
              </a:ext>
            </a:extLst>
          </p:cNvPr>
          <p:cNvPicPr>
            <a:picLocks noChangeAspect="1"/>
          </p:cNvPicPr>
          <p:nvPr/>
        </p:nvPicPr>
        <p:blipFill>
          <a:blip r:embed="rId4"/>
          <a:stretch>
            <a:fillRect/>
          </a:stretch>
        </p:blipFill>
        <p:spPr>
          <a:xfrm>
            <a:off x="3048000" y="1143000"/>
            <a:ext cx="6096000" cy="4572000"/>
          </a:xfrm>
          <a:prstGeom prst="rect">
            <a:avLst/>
          </a:prstGeom>
        </p:spPr>
      </p:pic>
      <p:pic>
        <p:nvPicPr>
          <p:cNvPr id="3" name="Picture 2">
            <a:extLst>
              <a:ext uri="{FF2B5EF4-FFF2-40B4-BE49-F238E27FC236}">
                <a16:creationId xmlns:a16="http://schemas.microsoft.com/office/drawing/2014/main" id="{BB25144E-7ECA-A34A-0B69-75C4F2684CBC}"/>
              </a:ext>
            </a:extLst>
          </p:cNvPr>
          <p:cNvPicPr>
            <a:picLocks noChangeAspect="1"/>
          </p:cNvPicPr>
          <p:nvPr/>
        </p:nvPicPr>
        <p:blipFill>
          <a:blip r:embed="rId5"/>
          <a:stretch>
            <a:fillRect/>
          </a:stretch>
        </p:blipFill>
        <p:spPr>
          <a:xfrm>
            <a:off x="3304547" y="2436812"/>
            <a:ext cx="5582906" cy="1984375"/>
          </a:xfrm>
          <a:prstGeom prst="rect">
            <a:avLst/>
          </a:prstGeom>
        </p:spPr>
      </p:pic>
    </p:spTree>
    <p:extLst>
      <p:ext uri="{BB962C8B-B14F-4D97-AF65-F5344CB8AC3E}">
        <p14:creationId xmlns:p14="http://schemas.microsoft.com/office/powerpoint/2010/main" val="791877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4564-1F82-ADD3-F435-648C490BADB7}"/>
              </a:ext>
            </a:extLst>
          </p:cNvPr>
          <p:cNvSpPr>
            <a:spLocks noGrp="1"/>
          </p:cNvSpPr>
          <p:nvPr>
            <p:ph type="title"/>
          </p:nvPr>
        </p:nvSpPr>
        <p:spPr>
          <a:xfrm>
            <a:off x="838200" y="908460"/>
            <a:ext cx="10515600" cy="920340"/>
          </a:xfrm>
        </p:spPr>
        <p:txBody>
          <a:bodyPr vert="horz" lIns="91440" tIns="45720" rIns="91440" bIns="45720" rtlCol="0" anchor="ctr">
            <a:normAutofit/>
          </a:bodyPr>
          <a:lstStyle/>
          <a:p>
            <a:pPr algn="l"/>
            <a:r>
              <a:rPr lang="en-US" sz="4000" kern="1200" dirty="0">
                <a:latin typeface="+mj-lt"/>
                <a:ea typeface="+mj-ea"/>
                <a:cs typeface="+mj-cs"/>
              </a:rPr>
              <a:t>Toolbar functions</a:t>
            </a:r>
          </a:p>
        </p:txBody>
      </p:sp>
      <p:pic>
        <p:nvPicPr>
          <p:cNvPr id="3" name="Picture 2">
            <a:extLst>
              <a:ext uri="{FF2B5EF4-FFF2-40B4-BE49-F238E27FC236}">
                <a16:creationId xmlns:a16="http://schemas.microsoft.com/office/drawing/2014/main" id="{3C7D08B7-0215-F90C-9FE4-76AA74CD7DBA}"/>
              </a:ext>
            </a:extLst>
          </p:cNvPr>
          <p:cNvPicPr>
            <a:picLocks noChangeAspect="1"/>
          </p:cNvPicPr>
          <p:nvPr/>
        </p:nvPicPr>
        <p:blipFill rotWithShape="1">
          <a:blip r:embed="rId3"/>
          <a:srcRect l="60259" t="7794" r="940" b="80039"/>
          <a:stretch/>
        </p:blipFill>
        <p:spPr>
          <a:xfrm>
            <a:off x="841253" y="2886497"/>
            <a:ext cx="10512547" cy="2142704"/>
          </a:xfrm>
          <a:prstGeom prst="rect">
            <a:avLst/>
          </a:prstGeom>
        </p:spPr>
      </p:pic>
    </p:spTree>
    <p:extLst>
      <p:ext uri="{BB962C8B-B14F-4D97-AF65-F5344CB8AC3E}">
        <p14:creationId xmlns:p14="http://schemas.microsoft.com/office/powerpoint/2010/main" val="242856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Content Placeholder 14">
            <a:extLst>
              <a:ext uri="{FF2B5EF4-FFF2-40B4-BE49-F238E27FC236}">
                <a16:creationId xmlns:a16="http://schemas.microsoft.com/office/drawing/2014/main" id="{925655C4-B37B-8C96-B8D5-7AF48A8E6D23}"/>
              </a:ext>
            </a:extLst>
          </p:cNvPr>
          <p:cNvPicPr>
            <a:picLocks noGrp="1" noChangeAspect="1"/>
          </p:cNvPicPr>
          <p:nvPr>
            <p:ph idx="1"/>
          </p:nvPr>
        </p:nvPicPr>
        <p:blipFill rotWithShape="1">
          <a:blip r:embed="rId3"/>
          <a:srcRect l="17810" t="8555" r="1914" b="17098"/>
          <a:stretch/>
        </p:blipFill>
        <p:spPr>
          <a:xfrm>
            <a:off x="0" y="-1"/>
            <a:ext cx="12188952" cy="6858001"/>
          </a:xfrm>
          <a:prstGeom prst="rect">
            <a:avLst/>
          </a:prstGeom>
        </p:spPr>
      </p:pic>
      <p:sp>
        <p:nvSpPr>
          <p:cNvPr id="4" name="Rectangle: Rounded Corners 3">
            <a:extLst>
              <a:ext uri="{FF2B5EF4-FFF2-40B4-BE49-F238E27FC236}">
                <a16:creationId xmlns:a16="http://schemas.microsoft.com/office/drawing/2014/main" id="{4A3FC5E7-818E-F20D-849D-702CD8A27867}"/>
              </a:ext>
            </a:extLst>
          </p:cNvPr>
          <p:cNvSpPr/>
          <p:nvPr/>
        </p:nvSpPr>
        <p:spPr>
          <a:xfrm>
            <a:off x="5386192" y="3870542"/>
            <a:ext cx="3945698" cy="550971"/>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2291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2666D647-0B17-8E5F-A88D-934A055A7C95}"/>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767F527-B730-484D-6478-F55A744CE4F9}"/>
              </a:ext>
            </a:extLst>
          </p:cNvPr>
          <p:cNvSpPr/>
          <p:nvPr/>
        </p:nvSpPr>
        <p:spPr>
          <a:xfrm>
            <a:off x="1872971" y="3364832"/>
            <a:ext cx="1688376" cy="437147"/>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7877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66D647-0B17-8E5F-A88D-934A055A7C95}"/>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767F527-B730-484D-6478-F55A744CE4F9}"/>
              </a:ext>
            </a:extLst>
          </p:cNvPr>
          <p:cNvSpPr/>
          <p:nvPr/>
        </p:nvSpPr>
        <p:spPr>
          <a:xfrm>
            <a:off x="2097560" y="2530642"/>
            <a:ext cx="10094420" cy="898358"/>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9367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666D647-0B17-8E5F-A88D-934A055A7C95}"/>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767F527-B730-484D-6478-F55A744CE4F9}"/>
              </a:ext>
            </a:extLst>
          </p:cNvPr>
          <p:cNvSpPr/>
          <p:nvPr/>
        </p:nvSpPr>
        <p:spPr>
          <a:xfrm>
            <a:off x="2983830" y="3673642"/>
            <a:ext cx="7860633" cy="465222"/>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285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BB958E1-83A3-18ED-5C45-ED8AD2E6F786}"/>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F0AFDFBB-2F80-B358-7DD3-2239DB269E62}"/>
              </a:ext>
            </a:extLst>
          </p:cNvPr>
          <p:cNvPicPr>
            <a:picLocks noChangeAspect="1"/>
          </p:cNvPicPr>
          <p:nvPr/>
        </p:nvPicPr>
        <p:blipFill rotWithShape="1">
          <a:blip r:embed="rId3"/>
          <a:srcRect t="6951"/>
          <a:stretch/>
        </p:blipFill>
        <p:spPr>
          <a:xfrm>
            <a:off x="-1" y="0"/>
            <a:ext cx="12188951" cy="6903249"/>
          </a:xfrm>
          <a:prstGeom prst="rect">
            <a:avLst/>
          </a:prstGeom>
        </p:spPr>
      </p:pic>
      <p:sp>
        <p:nvSpPr>
          <p:cNvPr id="2" name="Rectangle: Rounded Corners 1">
            <a:extLst>
              <a:ext uri="{FF2B5EF4-FFF2-40B4-BE49-F238E27FC236}">
                <a16:creationId xmlns:a16="http://schemas.microsoft.com/office/drawing/2014/main" id="{F5A21E4C-37C4-E790-4CDA-1EB35A81A382}"/>
              </a:ext>
            </a:extLst>
          </p:cNvPr>
          <p:cNvSpPr/>
          <p:nvPr/>
        </p:nvSpPr>
        <p:spPr>
          <a:xfrm>
            <a:off x="3609475" y="3144253"/>
            <a:ext cx="7539788" cy="3352799"/>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130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ABB958E1-83A3-18ED-5C45-ED8AD2E6F78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4085ABC-8766-239F-3842-794FF1063EF6}"/>
              </a:ext>
            </a:extLst>
          </p:cNvPr>
          <p:cNvPicPr>
            <a:picLocks noChangeAspect="1"/>
          </p:cNvPicPr>
          <p:nvPr/>
        </p:nvPicPr>
        <p:blipFill rotWithShape="1">
          <a:blip r:embed="rId3"/>
          <a:srcRect t="3056"/>
          <a:stretch/>
        </p:blipFill>
        <p:spPr>
          <a:xfrm>
            <a:off x="0" y="0"/>
            <a:ext cx="12188952" cy="6857999"/>
          </a:xfrm>
          <a:prstGeom prst="rect">
            <a:avLst/>
          </a:prstGeom>
        </p:spPr>
      </p:pic>
      <p:sp>
        <p:nvSpPr>
          <p:cNvPr id="2" name="Rectangle: Rounded Corners 1">
            <a:extLst>
              <a:ext uri="{FF2B5EF4-FFF2-40B4-BE49-F238E27FC236}">
                <a16:creationId xmlns:a16="http://schemas.microsoft.com/office/drawing/2014/main" id="{F5A21E4C-37C4-E790-4CDA-1EB35A81A382}"/>
              </a:ext>
            </a:extLst>
          </p:cNvPr>
          <p:cNvSpPr/>
          <p:nvPr/>
        </p:nvSpPr>
        <p:spPr>
          <a:xfrm>
            <a:off x="10924674" y="635787"/>
            <a:ext cx="1082156" cy="864960"/>
          </a:xfrm>
          <a:prstGeom prst="roundRect">
            <a:avLst/>
          </a:prstGeom>
          <a:solidFill>
            <a:srgbClr val="ED7D31">
              <a:alpha val="4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580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a:extLst>
              <a:ext uri="{FF2B5EF4-FFF2-40B4-BE49-F238E27FC236}">
                <a16:creationId xmlns:a16="http://schemas.microsoft.com/office/drawing/2014/main" id="{97DEEF05-1807-9BAF-22C4-E9FBB2E102B8}"/>
              </a:ext>
            </a:extLst>
          </p:cNvPr>
          <p:cNvPicPr>
            <a:picLocks noGrp="1" noChangeAspect="1"/>
          </p:cNvPicPr>
          <p:nvPr>
            <p:ph idx="1"/>
          </p:nvPr>
        </p:nvPicPr>
        <p:blipFill rotWithShape="1">
          <a:blip r:embed="rId3"/>
          <a:srcRect l="13" t="7426" r="-13"/>
          <a:stretch/>
        </p:blipFill>
        <p:spPr>
          <a:xfrm>
            <a:off x="20" y="1282"/>
            <a:ext cx="12191980" cy="6856718"/>
          </a:xfrm>
          <a:prstGeom prst="rect">
            <a:avLst/>
          </a:prstGeom>
        </p:spPr>
      </p:pic>
    </p:spTree>
    <p:extLst>
      <p:ext uri="{BB962C8B-B14F-4D97-AF65-F5344CB8AC3E}">
        <p14:creationId xmlns:p14="http://schemas.microsoft.com/office/powerpoint/2010/main" val="3907274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0071BD1-ACC8-30AE-EE13-F673E616DE0C}"/>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Tree>
    <p:extLst>
      <p:ext uri="{BB962C8B-B14F-4D97-AF65-F5344CB8AC3E}">
        <p14:creationId xmlns:p14="http://schemas.microsoft.com/office/powerpoint/2010/main" val="3416139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014AB01-AC20-57C9-CBBC-0B3B71F3F2A3}"/>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spTree>
    <p:extLst>
      <p:ext uri="{BB962C8B-B14F-4D97-AF65-F5344CB8AC3E}">
        <p14:creationId xmlns:p14="http://schemas.microsoft.com/office/powerpoint/2010/main" val="19304843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2014AB01-AC20-57C9-CBBC-0B3B71F3F2A3}"/>
              </a:ext>
            </a:extLst>
          </p:cNvPr>
          <p:cNvPicPr>
            <a:picLocks noGrp="1" noChangeAspect="1"/>
          </p:cNvPicPr>
          <p:nvPr>
            <p:ph idx="1"/>
          </p:nvPr>
        </p:nvPicPr>
        <p:blipFill rotWithShape="1">
          <a:blip r:embed="rId3"/>
          <a:srcRect b="7425"/>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F357327-EDA7-9614-8D7C-6F445331F54B}"/>
              </a:ext>
            </a:extLst>
          </p:cNvPr>
          <p:cNvPicPr>
            <a:picLocks noChangeAspect="1"/>
          </p:cNvPicPr>
          <p:nvPr/>
        </p:nvPicPr>
        <p:blipFill>
          <a:blip r:embed="rId4"/>
          <a:stretch>
            <a:fillRect/>
          </a:stretch>
        </p:blipFill>
        <p:spPr>
          <a:xfrm>
            <a:off x="2258483" y="550862"/>
            <a:ext cx="7675033" cy="5756275"/>
          </a:xfrm>
          <a:prstGeom prst="rect">
            <a:avLst/>
          </a:prstGeom>
        </p:spPr>
      </p:pic>
    </p:spTree>
    <p:extLst>
      <p:ext uri="{BB962C8B-B14F-4D97-AF65-F5344CB8AC3E}">
        <p14:creationId xmlns:p14="http://schemas.microsoft.com/office/powerpoint/2010/main" val="3911628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71359-25ED-A06F-C510-55A5C41515CD}"/>
              </a:ext>
            </a:extLst>
          </p:cNvPr>
          <p:cNvSpPr>
            <a:spLocks noGrp="1"/>
          </p:cNvSpPr>
          <p:nvPr>
            <p:ph type="title"/>
          </p:nvPr>
        </p:nvSpPr>
        <p:spPr>
          <a:xfrm>
            <a:off x="1402080" y="274320"/>
            <a:ext cx="9477375" cy="1325563"/>
          </a:xfrm>
        </p:spPr>
        <p:txBody>
          <a:bodyPr>
            <a:normAutofit/>
          </a:bodyPr>
          <a:lstStyle/>
          <a:p>
            <a:r>
              <a:rPr lang="en-US" sz="4000" dirty="0"/>
              <a:t>Append – adds to the end of an existing list</a:t>
            </a:r>
          </a:p>
        </p:txBody>
      </p:sp>
      <p:sp>
        <p:nvSpPr>
          <p:cNvPr id="3" name="Slide Number Placeholder 2">
            <a:extLst>
              <a:ext uri="{FF2B5EF4-FFF2-40B4-BE49-F238E27FC236}">
                <a16:creationId xmlns:a16="http://schemas.microsoft.com/office/drawing/2014/main" id="{01E46E1A-905E-4ADC-2CA1-568FF4BEAD96}"/>
              </a:ext>
            </a:extLst>
          </p:cNvPr>
          <p:cNvSpPr>
            <a:spLocks noGrp="1"/>
          </p:cNvSpPr>
          <p:nvPr>
            <p:ph type="sldNum" sz="quarter" idx="4"/>
          </p:nvPr>
        </p:nvSpPr>
        <p:spPr/>
        <p:txBody>
          <a:bodyPr/>
          <a:lstStyle/>
          <a:p>
            <a:fld id="{48A2F229-B1D4-4F05-A8F3-BF31AC1E9682}" type="slidenum">
              <a:rPr lang="en-US" smtClean="0"/>
              <a:t>8</a:t>
            </a:fld>
            <a:endParaRPr lang="en-US"/>
          </a:p>
        </p:txBody>
      </p:sp>
      <p:pic>
        <p:nvPicPr>
          <p:cNvPr id="6" name="Picture 5">
            <a:extLst>
              <a:ext uri="{FF2B5EF4-FFF2-40B4-BE49-F238E27FC236}">
                <a16:creationId xmlns:a16="http://schemas.microsoft.com/office/drawing/2014/main" id="{EDADEF35-1B42-4493-1FD5-51CCA734CE4F}"/>
              </a:ext>
            </a:extLst>
          </p:cNvPr>
          <p:cNvPicPr>
            <a:picLocks noChangeAspect="1"/>
          </p:cNvPicPr>
          <p:nvPr/>
        </p:nvPicPr>
        <p:blipFill rotWithShape="1">
          <a:blip r:embed="rId3"/>
          <a:srcRect l="63829" t="13402" r="32562" b="80039"/>
          <a:stretch/>
        </p:blipFill>
        <p:spPr>
          <a:xfrm>
            <a:off x="274320" y="274320"/>
            <a:ext cx="963827" cy="1136822"/>
          </a:xfrm>
          <a:prstGeom prst="rect">
            <a:avLst/>
          </a:prstGeom>
        </p:spPr>
      </p:pic>
      <p:pic>
        <p:nvPicPr>
          <p:cNvPr id="8" name="Picture 7">
            <a:extLst>
              <a:ext uri="{FF2B5EF4-FFF2-40B4-BE49-F238E27FC236}">
                <a16:creationId xmlns:a16="http://schemas.microsoft.com/office/drawing/2014/main" id="{BF075F3D-E19C-3DA1-3E55-69A90762C8D4}"/>
              </a:ext>
            </a:extLst>
          </p:cNvPr>
          <p:cNvPicPr>
            <a:picLocks noChangeAspect="1"/>
          </p:cNvPicPr>
          <p:nvPr/>
        </p:nvPicPr>
        <p:blipFill>
          <a:blip r:embed="rId4"/>
          <a:stretch>
            <a:fillRect/>
          </a:stretch>
        </p:blipFill>
        <p:spPr>
          <a:xfrm>
            <a:off x="1036295" y="1501947"/>
            <a:ext cx="9477375" cy="5267325"/>
          </a:xfrm>
          <a:prstGeom prst="rect">
            <a:avLst/>
          </a:prstGeom>
        </p:spPr>
      </p:pic>
      <p:pic>
        <p:nvPicPr>
          <p:cNvPr id="7" name="Picture 6">
            <a:extLst>
              <a:ext uri="{FF2B5EF4-FFF2-40B4-BE49-F238E27FC236}">
                <a16:creationId xmlns:a16="http://schemas.microsoft.com/office/drawing/2014/main" id="{128E1EFB-28E4-27D1-2AC4-174FCA4EA66B}"/>
              </a:ext>
            </a:extLst>
          </p:cNvPr>
          <p:cNvPicPr>
            <a:picLocks noChangeAspect="1"/>
          </p:cNvPicPr>
          <p:nvPr/>
        </p:nvPicPr>
        <p:blipFill>
          <a:blip r:embed="rId5"/>
          <a:stretch>
            <a:fillRect/>
          </a:stretch>
        </p:blipFill>
        <p:spPr>
          <a:xfrm>
            <a:off x="329102" y="4159885"/>
            <a:ext cx="7443716" cy="1908645"/>
          </a:xfrm>
          <a:prstGeom prst="rect">
            <a:avLst/>
          </a:prstGeom>
        </p:spPr>
      </p:pic>
    </p:spTree>
    <p:extLst>
      <p:ext uri="{BB962C8B-B14F-4D97-AF65-F5344CB8AC3E}">
        <p14:creationId xmlns:p14="http://schemas.microsoft.com/office/powerpoint/2010/main" val="26174598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a:extLst>
              <a:ext uri="{FF2B5EF4-FFF2-40B4-BE49-F238E27FC236}">
                <a16:creationId xmlns:a16="http://schemas.microsoft.com/office/drawing/2014/main" id="{7A24F692-AF7E-87B2-1BEC-72F67ED8C6CE}"/>
              </a:ext>
            </a:extLst>
          </p:cNvPr>
          <p:cNvPicPr>
            <a:picLocks noGrp="1" noChangeAspect="1"/>
          </p:cNvPicPr>
          <p:nvPr>
            <p:ph idx="1"/>
          </p:nvPr>
        </p:nvPicPr>
        <p:blipFill rotWithShape="1">
          <a:blip r:embed="rId3"/>
          <a:srcRect l="701" t="8557" r="16383" b="8542"/>
          <a:stretch/>
        </p:blipFill>
        <p:spPr>
          <a:xfrm>
            <a:off x="20" y="1282"/>
            <a:ext cx="12191980" cy="6856718"/>
          </a:xfrm>
          <a:prstGeom prst="rect">
            <a:avLst/>
          </a:prstGeom>
        </p:spPr>
      </p:pic>
    </p:spTree>
    <p:extLst>
      <p:ext uri="{BB962C8B-B14F-4D97-AF65-F5344CB8AC3E}">
        <p14:creationId xmlns:p14="http://schemas.microsoft.com/office/powerpoint/2010/main" val="2202621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B141-E090-EC53-DBE4-29CAFD80693C}"/>
              </a:ext>
            </a:extLst>
          </p:cNvPr>
          <p:cNvSpPr>
            <a:spLocks noGrp="1"/>
          </p:cNvSpPr>
          <p:nvPr>
            <p:ph type="title"/>
          </p:nvPr>
        </p:nvSpPr>
        <p:spPr/>
        <p:txBody>
          <a:bodyPr>
            <a:normAutofit/>
          </a:bodyPr>
          <a:lstStyle/>
          <a:p>
            <a:r>
              <a:rPr lang="en-US" sz="6000" dirty="0"/>
              <a:t>Use Cases</a:t>
            </a:r>
          </a:p>
        </p:txBody>
      </p:sp>
      <p:sp>
        <p:nvSpPr>
          <p:cNvPr id="4" name="Slide Number Placeholder 3">
            <a:extLst>
              <a:ext uri="{FF2B5EF4-FFF2-40B4-BE49-F238E27FC236}">
                <a16:creationId xmlns:a16="http://schemas.microsoft.com/office/drawing/2014/main" id="{8FB6A30D-51A1-0D55-34D5-C035A7217C2F}"/>
              </a:ext>
            </a:extLst>
          </p:cNvPr>
          <p:cNvSpPr>
            <a:spLocks noGrp="1"/>
          </p:cNvSpPr>
          <p:nvPr>
            <p:ph type="sldNum" sz="quarter" idx="4294967295"/>
          </p:nvPr>
        </p:nvSpPr>
        <p:spPr>
          <a:xfrm>
            <a:off x="0" y="6351588"/>
            <a:ext cx="2743200" cy="365125"/>
          </a:xfrm>
        </p:spPr>
        <p:txBody>
          <a:bodyPr/>
          <a:lstStyle/>
          <a:p>
            <a:fld id="{48A2F229-B1D4-4F05-A8F3-BF31AC1E9682}" type="slidenum">
              <a:rPr lang="en-US" smtClean="0"/>
              <a:t>81</a:t>
            </a:fld>
            <a:endParaRPr lang="en-US"/>
          </a:p>
        </p:txBody>
      </p:sp>
    </p:spTree>
    <p:extLst>
      <p:ext uri="{BB962C8B-B14F-4D97-AF65-F5344CB8AC3E}">
        <p14:creationId xmlns:p14="http://schemas.microsoft.com/office/powerpoint/2010/main" val="28108147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61E8-EA3B-F8F4-FC5A-24D31574312C}"/>
              </a:ext>
            </a:extLst>
          </p:cNvPr>
          <p:cNvSpPr>
            <a:spLocks noGrp="1"/>
          </p:cNvSpPr>
          <p:nvPr>
            <p:ph type="title"/>
          </p:nvPr>
        </p:nvSpPr>
        <p:spPr>
          <a:xfrm>
            <a:off x="72080" y="182880"/>
            <a:ext cx="12047838" cy="1366631"/>
          </a:xfrm>
        </p:spPr>
        <p:txBody>
          <a:bodyPr>
            <a:noAutofit/>
          </a:bodyPr>
          <a:lstStyle/>
          <a:p>
            <a:pPr algn="ctr"/>
            <a:r>
              <a:rPr lang="en-US" sz="4000" dirty="0"/>
              <a:t>I want to find all missing, lost and paid, or claims returned items without a specific bib location</a:t>
            </a:r>
          </a:p>
        </p:txBody>
      </p:sp>
      <p:sp>
        <p:nvSpPr>
          <p:cNvPr id="3" name="Slide Number Placeholder 2">
            <a:extLst>
              <a:ext uri="{FF2B5EF4-FFF2-40B4-BE49-F238E27FC236}">
                <a16:creationId xmlns:a16="http://schemas.microsoft.com/office/drawing/2014/main" id="{55F5E949-F87C-E748-4A3B-FF70A29C7E4A}"/>
              </a:ext>
            </a:extLst>
          </p:cNvPr>
          <p:cNvSpPr>
            <a:spLocks noGrp="1"/>
          </p:cNvSpPr>
          <p:nvPr>
            <p:ph type="sldNum" sz="quarter" idx="4"/>
          </p:nvPr>
        </p:nvSpPr>
        <p:spPr/>
        <p:txBody>
          <a:bodyPr/>
          <a:lstStyle/>
          <a:p>
            <a:fld id="{48A2F229-B1D4-4F05-A8F3-BF31AC1E9682}" type="slidenum">
              <a:rPr lang="en-US" smtClean="0"/>
              <a:t>82</a:t>
            </a:fld>
            <a:endParaRPr lang="en-US"/>
          </a:p>
        </p:txBody>
      </p:sp>
      <p:pic>
        <p:nvPicPr>
          <p:cNvPr id="7" name="Picture 6">
            <a:extLst>
              <a:ext uri="{FF2B5EF4-FFF2-40B4-BE49-F238E27FC236}">
                <a16:creationId xmlns:a16="http://schemas.microsoft.com/office/drawing/2014/main" id="{70C8F704-FF4F-C58B-C48B-101DDE2AEAED}"/>
              </a:ext>
            </a:extLst>
          </p:cNvPr>
          <p:cNvPicPr>
            <a:picLocks noChangeAspect="1"/>
          </p:cNvPicPr>
          <p:nvPr/>
        </p:nvPicPr>
        <p:blipFill rotWithShape="1">
          <a:blip r:embed="rId3"/>
          <a:srcRect l="494" t="11163" r="820" b="2033"/>
          <a:stretch/>
        </p:blipFill>
        <p:spPr>
          <a:xfrm>
            <a:off x="997479" y="1816443"/>
            <a:ext cx="10197041" cy="4324865"/>
          </a:xfrm>
          <a:prstGeom prst="rect">
            <a:avLst/>
          </a:prstGeom>
        </p:spPr>
      </p:pic>
    </p:spTree>
    <p:extLst>
      <p:ext uri="{BB962C8B-B14F-4D97-AF65-F5344CB8AC3E}">
        <p14:creationId xmlns:p14="http://schemas.microsoft.com/office/powerpoint/2010/main" val="4407008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61E8-EA3B-F8F4-FC5A-24D31574312C}"/>
              </a:ext>
            </a:extLst>
          </p:cNvPr>
          <p:cNvSpPr>
            <a:spLocks noGrp="1"/>
          </p:cNvSpPr>
          <p:nvPr>
            <p:ph type="title"/>
          </p:nvPr>
        </p:nvSpPr>
        <p:spPr>
          <a:xfrm>
            <a:off x="72080" y="182880"/>
            <a:ext cx="12047838" cy="1366631"/>
          </a:xfrm>
        </p:spPr>
        <p:txBody>
          <a:bodyPr>
            <a:noAutofit/>
          </a:bodyPr>
          <a:lstStyle/>
          <a:p>
            <a:pPr algn="ctr"/>
            <a:r>
              <a:rPr lang="en-US" sz="4000" dirty="0"/>
              <a:t>I want to find all </a:t>
            </a:r>
            <a:r>
              <a:rPr lang="en-US" sz="4000" dirty="0">
                <a:highlight>
                  <a:srgbClr val="FFFF00"/>
                </a:highlight>
              </a:rPr>
              <a:t>missing, lost and paid, or claims returned items </a:t>
            </a:r>
            <a:r>
              <a:rPr lang="en-US" sz="4000" dirty="0"/>
              <a:t>without a specific bib location</a:t>
            </a:r>
          </a:p>
        </p:txBody>
      </p:sp>
      <p:sp>
        <p:nvSpPr>
          <p:cNvPr id="3" name="Slide Number Placeholder 2">
            <a:extLst>
              <a:ext uri="{FF2B5EF4-FFF2-40B4-BE49-F238E27FC236}">
                <a16:creationId xmlns:a16="http://schemas.microsoft.com/office/drawing/2014/main" id="{55F5E949-F87C-E748-4A3B-FF70A29C7E4A}"/>
              </a:ext>
            </a:extLst>
          </p:cNvPr>
          <p:cNvSpPr>
            <a:spLocks noGrp="1"/>
          </p:cNvSpPr>
          <p:nvPr>
            <p:ph type="sldNum" sz="quarter" idx="4"/>
          </p:nvPr>
        </p:nvSpPr>
        <p:spPr/>
        <p:txBody>
          <a:bodyPr/>
          <a:lstStyle/>
          <a:p>
            <a:fld id="{48A2F229-B1D4-4F05-A8F3-BF31AC1E9682}" type="slidenum">
              <a:rPr lang="en-US" smtClean="0"/>
              <a:t>83</a:t>
            </a:fld>
            <a:endParaRPr lang="en-US"/>
          </a:p>
        </p:txBody>
      </p:sp>
      <p:pic>
        <p:nvPicPr>
          <p:cNvPr id="7" name="Picture 6">
            <a:extLst>
              <a:ext uri="{FF2B5EF4-FFF2-40B4-BE49-F238E27FC236}">
                <a16:creationId xmlns:a16="http://schemas.microsoft.com/office/drawing/2014/main" id="{70C8F704-FF4F-C58B-C48B-101DDE2AEAED}"/>
              </a:ext>
            </a:extLst>
          </p:cNvPr>
          <p:cNvPicPr>
            <a:picLocks noChangeAspect="1"/>
          </p:cNvPicPr>
          <p:nvPr/>
        </p:nvPicPr>
        <p:blipFill rotWithShape="1">
          <a:blip r:embed="rId3"/>
          <a:srcRect l="494" t="11163" r="820" b="2033"/>
          <a:stretch/>
        </p:blipFill>
        <p:spPr>
          <a:xfrm>
            <a:off x="997479" y="1816443"/>
            <a:ext cx="10197041" cy="4324865"/>
          </a:xfrm>
          <a:prstGeom prst="rect">
            <a:avLst/>
          </a:prstGeom>
        </p:spPr>
      </p:pic>
      <p:sp>
        <p:nvSpPr>
          <p:cNvPr id="4" name="Rectangle 3">
            <a:extLst>
              <a:ext uri="{FF2B5EF4-FFF2-40B4-BE49-F238E27FC236}">
                <a16:creationId xmlns:a16="http://schemas.microsoft.com/office/drawing/2014/main" id="{810AE6C5-2B3C-1D36-BB98-DE1BA060869E}"/>
              </a:ext>
            </a:extLst>
          </p:cNvPr>
          <p:cNvSpPr/>
          <p:nvPr/>
        </p:nvSpPr>
        <p:spPr>
          <a:xfrm>
            <a:off x="3130062" y="3540369"/>
            <a:ext cx="4806461" cy="4923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2802522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61E8-EA3B-F8F4-FC5A-24D31574312C}"/>
              </a:ext>
            </a:extLst>
          </p:cNvPr>
          <p:cNvSpPr>
            <a:spLocks noGrp="1"/>
          </p:cNvSpPr>
          <p:nvPr>
            <p:ph type="title"/>
          </p:nvPr>
        </p:nvSpPr>
        <p:spPr>
          <a:xfrm>
            <a:off x="72080" y="182880"/>
            <a:ext cx="12047838" cy="1366631"/>
          </a:xfrm>
        </p:spPr>
        <p:txBody>
          <a:bodyPr>
            <a:noAutofit/>
          </a:bodyPr>
          <a:lstStyle/>
          <a:p>
            <a:pPr algn="ctr"/>
            <a:r>
              <a:rPr lang="en-US" sz="4000" dirty="0"/>
              <a:t>I want to find all missing, lost and paid, or claims returned items without </a:t>
            </a:r>
            <a:r>
              <a:rPr lang="en-US" sz="4000" dirty="0">
                <a:highlight>
                  <a:srgbClr val="FFFF00"/>
                </a:highlight>
              </a:rPr>
              <a:t>a specific bib location</a:t>
            </a:r>
          </a:p>
        </p:txBody>
      </p:sp>
      <p:sp>
        <p:nvSpPr>
          <p:cNvPr id="3" name="Slide Number Placeholder 2">
            <a:extLst>
              <a:ext uri="{FF2B5EF4-FFF2-40B4-BE49-F238E27FC236}">
                <a16:creationId xmlns:a16="http://schemas.microsoft.com/office/drawing/2014/main" id="{55F5E949-F87C-E748-4A3B-FF70A29C7E4A}"/>
              </a:ext>
            </a:extLst>
          </p:cNvPr>
          <p:cNvSpPr>
            <a:spLocks noGrp="1"/>
          </p:cNvSpPr>
          <p:nvPr>
            <p:ph type="sldNum" sz="quarter" idx="4"/>
          </p:nvPr>
        </p:nvSpPr>
        <p:spPr/>
        <p:txBody>
          <a:bodyPr/>
          <a:lstStyle/>
          <a:p>
            <a:fld id="{48A2F229-B1D4-4F05-A8F3-BF31AC1E9682}" type="slidenum">
              <a:rPr lang="en-US" smtClean="0"/>
              <a:t>84</a:t>
            </a:fld>
            <a:endParaRPr lang="en-US"/>
          </a:p>
        </p:txBody>
      </p:sp>
      <p:pic>
        <p:nvPicPr>
          <p:cNvPr id="7" name="Picture 6">
            <a:extLst>
              <a:ext uri="{FF2B5EF4-FFF2-40B4-BE49-F238E27FC236}">
                <a16:creationId xmlns:a16="http://schemas.microsoft.com/office/drawing/2014/main" id="{70C8F704-FF4F-C58B-C48B-101DDE2AEAED}"/>
              </a:ext>
            </a:extLst>
          </p:cNvPr>
          <p:cNvPicPr>
            <a:picLocks noChangeAspect="1"/>
          </p:cNvPicPr>
          <p:nvPr/>
        </p:nvPicPr>
        <p:blipFill rotWithShape="1">
          <a:blip r:embed="rId3"/>
          <a:srcRect l="494" t="11163" r="820" b="2033"/>
          <a:stretch/>
        </p:blipFill>
        <p:spPr>
          <a:xfrm>
            <a:off x="997479" y="1816443"/>
            <a:ext cx="10197041" cy="4324865"/>
          </a:xfrm>
          <a:prstGeom prst="rect">
            <a:avLst/>
          </a:prstGeom>
        </p:spPr>
      </p:pic>
      <p:sp>
        <p:nvSpPr>
          <p:cNvPr id="4" name="Rectangle 3">
            <a:extLst>
              <a:ext uri="{FF2B5EF4-FFF2-40B4-BE49-F238E27FC236}">
                <a16:creationId xmlns:a16="http://schemas.microsoft.com/office/drawing/2014/main" id="{C05DD4B3-1983-3E0D-C2F5-03385BA8481E}"/>
              </a:ext>
            </a:extLst>
          </p:cNvPr>
          <p:cNvSpPr/>
          <p:nvPr/>
        </p:nvSpPr>
        <p:spPr>
          <a:xfrm>
            <a:off x="3106615" y="4149969"/>
            <a:ext cx="5158154" cy="109024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905815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61E8-EA3B-F8F4-FC5A-24D31574312C}"/>
              </a:ext>
            </a:extLst>
          </p:cNvPr>
          <p:cNvSpPr>
            <a:spLocks noGrp="1"/>
          </p:cNvSpPr>
          <p:nvPr>
            <p:ph type="title"/>
          </p:nvPr>
        </p:nvSpPr>
        <p:spPr>
          <a:xfrm>
            <a:off x="72080" y="182880"/>
            <a:ext cx="12047838" cy="1366631"/>
          </a:xfrm>
        </p:spPr>
        <p:txBody>
          <a:bodyPr>
            <a:noAutofit/>
          </a:bodyPr>
          <a:lstStyle/>
          <a:p>
            <a:pPr algn="ctr"/>
            <a:r>
              <a:rPr lang="en-US" sz="4000" dirty="0"/>
              <a:t>I want to find all missing, lost and paid, or claims returned items without a specific bib location</a:t>
            </a:r>
          </a:p>
        </p:txBody>
      </p:sp>
      <p:sp>
        <p:nvSpPr>
          <p:cNvPr id="3" name="Slide Number Placeholder 2">
            <a:extLst>
              <a:ext uri="{FF2B5EF4-FFF2-40B4-BE49-F238E27FC236}">
                <a16:creationId xmlns:a16="http://schemas.microsoft.com/office/drawing/2014/main" id="{55F5E949-F87C-E748-4A3B-FF70A29C7E4A}"/>
              </a:ext>
            </a:extLst>
          </p:cNvPr>
          <p:cNvSpPr>
            <a:spLocks noGrp="1"/>
          </p:cNvSpPr>
          <p:nvPr>
            <p:ph type="sldNum" sz="quarter" idx="4"/>
          </p:nvPr>
        </p:nvSpPr>
        <p:spPr/>
        <p:txBody>
          <a:bodyPr/>
          <a:lstStyle/>
          <a:p>
            <a:fld id="{48A2F229-B1D4-4F05-A8F3-BF31AC1E9682}" type="slidenum">
              <a:rPr lang="en-US" smtClean="0"/>
              <a:t>85</a:t>
            </a:fld>
            <a:endParaRPr lang="en-US"/>
          </a:p>
        </p:txBody>
      </p:sp>
      <p:pic>
        <p:nvPicPr>
          <p:cNvPr id="7" name="Picture 6">
            <a:extLst>
              <a:ext uri="{FF2B5EF4-FFF2-40B4-BE49-F238E27FC236}">
                <a16:creationId xmlns:a16="http://schemas.microsoft.com/office/drawing/2014/main" id="{70C8F704-FF4F-C58B-C48B-101DDE2AEAED}"/>
              </a:ext>
            </a:extLst>
          </p:cNvPr>
          <p:cNvPicPr>
            <a:picLocks noChangeAspect="1"/>
          </p:cNvPicPr>
          <p:nvPr/>
        </p:nvPicPr>
        <p:blipFill rotWithShape="1">
          <a:blip r:embed="rId3"/>
          <a:srcRect l="494" t="11163" r="820" b="2033"/>
          <a:stretch/>
        </p:blipFill>
        <p:spPr>
          <a:xfrm>
            <a:off x="997479" y="1816443"/>
            <a:ext cx="10197041" cy="4324865"/>
          </a:xfrm>
          <a:prstGeom prst="rect">
            <a:avLst/>
          </a:prstGeom>
        </p:spPr>
      </p:pic>
      <p:sp>
        <p:nvSpPr>
          <p:cNvPr id="4" name="Rectangle 3">
            <a:extLst>
              <a:ext uri="{FF2B5EF4-FFF2-40B4-BE49-F238E27FC236}">
                <a16:creationId xmlns:a16="http://schemas.microsoft.com/office/drawing/2014/main" id="{41433828-4A07-F261-8B48-75A36E509F06}"/>
              </a:ext>
            </a:extLst>
          </p:cNvPr>
          <p:cNvSpPr/>
          <p:nvPr/>
        </p:nvSpPr>
        <p:spPr>
          <a:xfrm>
            <a:off x="4138245" y="4149969"/>
            <a:ext cx="375139" cy="109024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5" name="Rectangle 4">
            <a:extLst>
              <a:ext uri="{FF2B5EF4-FFF2-40B4-BE49-F238E27FC236}">
                <a16:creationId xmlns:a16="http://schemas.microsoft.com/office/drawing/2014/main" id="{D883EC31-A713-49DD-5DF2-7F8924E70558}"/>
              </a:ext>
            </a:extLst>
          </p:cNvPr>
          <p:cNvSpPr/>
          <p:nvPr/>
        </p:nvSpPr>
        <p:spPr>
          <a:xfrm>
            <a:off x="10433538" y="4149969"/>
            <a:ext cx="375139" cy="109024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6" name="Rectangle 5">
            <a:extLst>
              <a:ext uri="{FF2B5EF4-FFF2-40B4-BE49-F238E27FC236}">
                <a16:creationId xmlns:a16="http://schemas.microsoft.com/office/drawing/2014/main" id="{B718BF16-543D-6CD4-C30E-81E2BA962D5B}"/>
              </a:ext>
            </a:extLst>
          </p:cNvPr>
          <p:cNvSpPr/>
          <p:nvPr/>
        </p:nvSpPr>
        <p:spPr>
          <a:xfrm>
            <a:off x="4138244" y="3516923"/>
            <a:ext cx="375139" cy="52809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8" name="Rectangle 7">
            <a:extLst>
              <a:ext uri="{FF2B5EF4-FFF2-40B4-BE49-F238E27FC236}">
                <a16:creationId xmlns:a16="http://schemas.microsoft.com/office/drawing/2014/main" id="{54E6849C-D126-F0FE-3AC6-C8F865D1EBB1}"/>
              </a:ext>
            </a:extLst>
          </p:cNvPr>
          <p:cNvSpPr/>
          <p:nvPr/>
        </p:nvSpPr>
        <p:spPr>
          <a:xfrm>
            <a:off x="10433537" y="3516923"/>
            <a:ext cx="375139" cy="52809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pic>
        <p:nvPicPr>
          <p:cNvPr id="10" name="Picture 9">
            <a:extLst>
              <a:ext uri="{FF2B5EF4-FFF2-40B4-BE49-F238E27FC236}">
                <a16:creationId xmlns:a16="http://schemas.microsoft.com/office/drawing/2014/main" id="{50482393-E8D6-ED03-F088-28EEDCB998EE}"/>
              </a:ext>
            </a:extLst>
          </p:cNvPr>
          <p:cNvPicPr>
            <a:picLocks noChangeAspect="1"/>
          </p:cNvPicPr>
          <p:nvPr/>
        </p:nvPicPr>
        <p:blipFill>
          <a:blip r:embed="rId4"/>
          <a:stretch>
            <a:fillRect/>
          </a:stretch>
        </p:blipFill>
        <p:spPr>
          <a:xfrm>
            <a:off x="3666917" y="2920628"/>
            <a:ext cx="1690263" cy="432170"/>
          </a:xfrm>
          <a:prstGeom prst="rect">
            <a:avLst/>
          </a:prstGeom>
        </p:spPr>
      </p:pic>
      <p:sp>
        <p:nvSpPr>
          <p:cNvPr id="11" name="Rectangle 10">
            <a:extLst>
              <a:ext uri="{FF2B5EF4-FFF2-40B4-BE49-F238E27FC236}">
                <a16:creationId xmlns:a16="http://schemas.microsoft.com/office/drawing/2014/main" id="{D32C0B0C-072B-DDB4-5EEB-C61AD8295BC5}"/>
              </a:ext>
            </a:extLst>
          </p:cNvPr>
          <p:cNvSpPr/>
          <p:nvPr/>
        </p:nvSpPr>
        <p:spPr>
          <a:xfrm>
            <a:off x="3563814" y="2872663"/>
            <a:ext cx="1793366" cy="52809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1277793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61E8-EA3B-F8F4-FC5A-24D31574312C}"/>
              </a:ext>
            </a:extLst>
          </p:cNvPr>
          <p:cNvSpPr>
            <a:spLocks noGrp="1"/>
          </p:cNvSpPr>
          <p:nvPr>
            <p:ph type="title"/>
          </p:nvPr>
        </p:nvSpPr>
        <p:spPr>
          <a:xfrm>
            <a:off x="72080" y="182880"/>
            <a:ext cx="12047838" cy="1366631"/>
          </a:xfrm>
        </p:spPr>
        <p:txBody>
          <a:bodyPr>
            <a:noAutofit/>
          </a:bodyPr>
          <a:lstStyle/>
          <a:p>
            <a:pPr algn="ctr"/>
            <a:r>
              <a:rPr lang="en-US" sz="4000" dirty="0"/>
              <a:t>I want to find all missing, lost and paid, or claims returned items without a specific bib location</a:t>
            </a:r>
          </a:p>
        </p:txBody>
      </p:sp>
      <p:sp>
        <p:nvSpPr>
          <p:cNvPr id="3" name="Slide Number Placeholder 2">
            <a:extLst>
              <a:ext uri="{FF2B5EF4-FFF2-40B4-BE49-F238E27FC236}">
                <a16:creationId xmlns:a16="http://schemas.microsoft.com/office/drawing/2014/main" id="{55F5E949-F87C-E748-4A3B-FF70A29C7E4A}"/>
              </a:ext>
            </a:extLst>
          </p:cNvPr>
          <p:cNvSpPr>
            <a:spLocks noGrp="1"/>
          </p:cNvSpPr>
          <p:nvPr>
            <p:ph type="sldNum" sz="quarter" idx="4"/>
          </p:nvPr>
        </p:nvSpPr>
        <p:spPr/>
        <p:txBody>
          <a:bodyPr/>
          <a:lstStyle/>
          <a:p>
            <a:fld id="{48A2F229-B1D4-4F05-A8F3-BF31AC1E9682}" type="slidenum">
              <a:rPr lang="en-US" smtClean="0"/>
              <a:t>86</a:t>
            </a:fld>
            <a:endParaRPr lang="en-US"/>
          </a:p>
        </p:txBody>
      </p:sp>
      <p:pic>
        <p:nvPicPr>
          <p:cNvPr id="7" name="Picture 6">
            <a:extLst>
              <a:ext uri="{FF2B5EF4-FFF2-40B4-BE49-F238E27FC236}">
                <a16:creationId xmlns:a16="http://schemas.microsoft.com/office/drawing/2014/main" id="{70C8F704-FF4F-C58B-C48B-101DDE2AEAED}"/>
              </a:ext>
            </a:extLst>
          </p:cNvPr>
          <p:cNvPicPr>
            <a:picLocks noChangeAspect="1"/>
          </p:cNvPicPr>
          <p:nvPr/>
        </p:nvPicPr>
        <p:blipFill rotWithShape="1">
          <a:blip r:embed="rId3"/>
          <a:srcRect l="494" t="11163" r="820" b="2033"/>
          <a:stretch/>
        </p:blipFill>
        <p:spPr>
          <a:xfrm>
            <a:off x="997479" y="1816443"/>
            <a:ext cx="10197041" cy="4324865"/>
          </a:xfrm>
          <a:prstGeom prst="rect">
            <a:avLst/>
          </a:prstGeom>
        </p:spPr>
      </p:pic>
      <p:pic>
        <p:nvPicPr>
          <p:cNvPr id="10" name="Picture 9">
            <a:extLst>
              <a:ext uri="{FF2B5EF4-FFF2-40B4-BE49-F238E27FC236}">
                <a16:creationId xmlns:a16="http://schemas.microsoft.com/office/drawing/2014/main" id="{50482393-E8D6-ED03-F088-28EEDCB998EE}"/>
              </a:ext>
            </a:extLst>
          </p:cNvPr>
          <p:cNvPicPr>
            <a:picLocks noChangeAspect="1"/>
          </p:cNvPicPr>
          <p:nvPr/>
        </p:nvPicPr>
        <p:blipFill>
          <a:blip r:embed="rId4"/>
          <a:stretch>
            <a:fillRect/>
          </a:stretch>
        </p:blipFill>
        <p:spPr>
          <a:xfrm>
            <a:off x="3666917" y="2920628"/>
            <a:ext cx="1690263" cy="432170"/>
          </a:xfrm>
          <a:prstGeom prst="rect">
            <a:avLst/>
          </a:prstGeom>
        </p:spPr>
      </p:pic>
      <p:sp>
        <p:nvSpPr>
          <p:cNvPr id="11" name="Rectangle 10">
            <a:extLst>
              <a:ext uri="{FF2B5EF4-FFF2-40B4-BE49-F238E27FC236}">
                <a16:creationId xmlns:a16="http://schemas.microsoft.com/office/drawing/2014/main" id="{D32C0B0C-072B-DDB4-5EEB-C61AD8295BC5}"/>
              </a:ext>
            </a:extLst>
          </p:cNvPr>
          <p:cNvSpPr/>
          <p:nvPr/>
        </p:nvSpPr>
        <p:spPr>
          <a:xfrm>
            <a:off x="4512048" y="3505202"/>
            <a:ext cx="1103306" cy="633043"/>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9" name="Rectangle 8">
            <a:extLst>
              <a:ext uri="{FF2B5EF4-FFF2-40B4-BE49-F238E27FC236}">
                <a16:creationId xmlns:a16="http://schemas.microsoft.com/office/drawing/2014/main" id="{BD245F7D-0B91-3EE6-1EC5-43CDFDB9292B}"/>
              </a:ext>
            </a:extLst>
          </p:cNvPr>
          <p:cNvSpPr/>
          <p:nvPr/>
        </p:nvSpPr>
        <p:spPr>
          <a:xfrm>
            <a:off x="4512048" y="4138245"/>
            <a:ext cx="1103306" cy="11019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9869848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54122-DC00-04C4-5CBB-5746010EA50B}"/>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pic>
        <p:nvPicPr>
          <p:cNvPr id="4" name="Content Placeholder 3">
            <a:extLst>
              <a:ext uri="{FF2B5EF4-FFF2-40B4-BE49-F238E27FC236}">
                <a16:creationId xmlns:a16="http://schemas.microsoft.com/office/drawing/2014/main" id="{4F6AA3FD-2DE4-3DB5-A8FF-00E013EBF3EA}"/>
              </a:ext>
            </a:extLst>
          </p:cNvPr>
          <p:cNvPicPr>
            <a:picLocks noGrp="1" noChangeAspect="1"/>
          </p:cNvPicPr>
          <p:nvPr>
            <p:ph idx="1"/>
          </p:nvPr>
        </p:nvPicPr>
        <p:blipFill>
          <a:blip r:embed="rId3"/>
          <a:stretch>
            <a:fillRect/>
          </a:stretch>
        </p:blipFill>
        <p:spPr>
          <a:xfrm>
            <a:off x="5558740" y="2793606"/>
            <a:ext cx="6353175" cy="2781300"/>
          </a:xfrm>
          <a:prstGeom prst="rect">
            <a:avLst/>
          </a:prstGeom>
        </p:spPr>
      </p:pic>
      <p:pic>
        <p:nvPicPr>
          <p:cNvPr id="12" name="Picture 11">
            <a:extLst>
              <a:ext uri="{FF2B5EF4-FFF2-40B4-BE49-F238E27FC236}">
                <a16:creationId xmlns:a16="http://schemas.microsoft.com/office/drawing/2014/main" id="{A4FBD941-87AF-50C9-4F5B-8FD1FDE6BC2C}"/>
              </a:ext>
            </a:extLst>
          </p:cNvPr>
          <p:cNvPicPr>
            <a:picLocks noChangeAspect="1"/>
          </p:cNvPicPr>
          <p:nvPr/>
        </p:nvPicPr>
        <p:blipFill>
          <a:blip r:embed="rId4"/>
          <a:stretch>
            <a:fillRect/>
          </a:stretch>
        </p:blipFill>
        <p:spPr>
          <a:xfrm>
            <a:off x="530097" y="1627129"/>
            <a:ext cx="4832735" cy="5114254"/>
          </a:xfrm>
          <a:prstGeom prst="rect">
            <a:avLst/>
          </a:prstGeom>
        </p:spPr>
      </p:pic>
    </p:spTree>
    <p:extLst>
      <p:ext uri="{BB962C8B-B14F-4D97-AF65-F5344CB8AC3E}">
        <p14:creationId xmlns:p14="http://schemas.microsoft.com/office/powerpoint/2010/main" val="2387954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202BA5-600D-6C19-98C0-4DD743ACA8A6}"/>
              </a:ext>
            </a:extLst>
          </p:cNvPr>
          <p:cNvPicPr>
            <a:picLocks noChangeAspect="1"/>
          </p:cNvPicPr>
          <p:nvPr/>
        </p:nvPicPr>
        <p:blipFill rotWithShape="1">
          <a:blip r:embed="rId3"/>
          <a:srcRect l="-1" r="28794" b="27638"/>
          <a:stretch/>
        </p:blipFill>
        <p:spPr>
          <a:xfrm>
            <a:off x="259494" y="2041772"/>
            <a:ext cx="4042761" cy="3888379"/>
          </a:xfrm>
          <a:prstGeom prst="rect">
            <a:avLst/>
          </a:prstGeom>
        </p:spPr>
      </p:pic>
      <p:pic>
        <p:nvPicPr>
          <p:cNvPr id="9" name="Picture 8">
            <a:extLst>
              <a:ext uri="{FF2B5EF4-FFF2-40B4-BE49-F238E27FC236}">
                <a16:creationId xmlns:a16="http://schemas.microsoft.com/office/drawing/2014/main" id="{D828232B-F216-E8F6-AC40-0DB102A0E14B}"/>
              </a:ext>
            </a:extLst>
          </p:cNvPr>
          <p:cNvPicPr>
            <a:picLocks noChangeAspect="1"/>
          </p:cNvPicPr>
          <p:nvPr/>
        </p:nvPicPr>
        <p:blipFill rotWithShape="1">
          <a:blip r:embed="rId4"/>
          <a:srcRect r="11625" b="36065"/>
          <a:stretch/>
        </p:blipFill>
        <p:spPr>
          <a:xfrm>
            <a:off x="4469325" y="2029621"/>
            <a:ext cx="3744093" cy="3604696"/>
          </a:xfrm>
          <a:prstGeom prst="rect">
            <a:avLst/>
          </a:prstGeom>
        </p:spPr>
      </p:pic>
      <p:pic>
        <p:nvPicPr>
          <p:cNvPr id="11" name="Picture 10">
            <a:extLst>
              <a:ext uri="{FF2B5EF4-FFF2-40B4-BE49-F238E27FC236}">
                <a16:creationId xmlns:a16="http://schemas.microsoft.com/office/drawing/2014/main" id="{F6774D96-413F-1736-E317-DE3B5FB4C7C0}"/>
              </a:ext>
            </a:extLst>
          </p:cNvPr>
          <p:cNvPicPr>
            <a:picLocks noChangeAspect="1"/>
          </p:cNvPicPr>
          <p:nvPr/>
        </p:nvPicPr>
        <p:blipFill rotWithShape="1">
          <a:blip r:embed="rId5"/>
          <a:srcRect r="20009" b="36539"/>
          <a:stretch/>
        </p:blipFill>
        <p:spPr>
          <a:xfrm>
            <a:off x="8376876" y="2043434"/>
            <a:ext cx="3371581" cy="3590883"/>
          </a:xfrm>
          <a:prstGeom prst="rect">
            <a:avLst/>
          </a:prstGeom>
        </p:spPr>
      </p:pic>
      <p:sp>
        <p:nvSpPr>
          <p:cNvPr id="13" name="Rectangle 12">
            <a:extLst>
              <a:ext uri="{FF2B5EF4-FFF2-40B4-BE49-F238E27FC236}">
                <a16:creationId xmlns:a16="http://schemas.microsoft.com/office/drawing/2014/main" id="{0177DE35-D77F-39B8-209E-0C8285DD2C24}"/>
              </a:ext>
            </a:extLst>
          </p:cNvPr>
          <p:cNvSpPr/>
          <p:nvPr/>
        </p:nvSpPr>
        <p:spPr>
          <a:xfrm>
            <a:off x="259493" y="3225395"/>
            <a:ext cx="2211162" cy="1378988"/>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14" name="Rectangle 13">
            <a:extLst>
              <a:ext uri="{FF2B5EF4-FFF2-40B4-BE49-F238E27FC236}">
                <a16:creationId xmlns:a16="http://schemas.microsoft.com/office/drawing/2014/main" id="{BE27869E-AE59-D2D7-AD38-6EA0B7865BA5}"/>
              </a:ext>
            </a:extLst>
          </p:cNvPr>
          <p:cNvSpPr/>
          <p:nvPr/>
        </p:nvSpPr>
        <p:spPr>
          <a:xfrm>
            <a:off x="4793224" y="3704480"/>
            <a:ext cx="1900028" cy="112616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15" name="Rectangle 14">
            <a:extLst>
              <a:ext uri="{FF2B5EF4-FFF2-40B4-BE49-F238E27FC236}">
                <a16:creationId xmlns:a16="http://schemas.microsoft.com/office/drawing/2014/main" id="{1B607EEE-E5D3-F786-5A24-25512113A009}"/>
              </a:ext>
            </a:extLst>
          </p:cNvPr>
          <p:cNvSpPr/>
          <p:nvPr/>
        </p:nvSpPr>
        <p:spPr>
          <a:xfrm>
            <a:off x="8532441" y="3704480"/>
            <a:ext cx="1593194" cy="112616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5" name="Title 1">
            <a:extLst>
              <a:ext uri="{FF2B5EF4-FFF2-40B4-BE49-F238E27FC236}">
                <a16:creationId xmlns:a16="http://schemas.microsoft.com/office/drawing/2014/main" id="{DF884FB0-D3E0-9AE4-976B-7ECF5D84CDA7}"/>
              </a:ext>
            </a:extLst>
          </p:cNvPr>
          <p:cNvSpPr txBox="1">
            <a:spLocks/>
          </p:cNvSpPr>
          <p:nvPr/>
        </p:nvSpPr>
        <p:spPr>
          <a:xfrm>
            <a:off x="259492" y="182880"/>
            <a:ext cx="11932507" cy="1378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438043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F61F5-BEB5-8673-7DEF-BF0D787821CC}"/>
              </a:ext>
            </a:extLst>
          </p:cNvPr>
          <p:cNvPicPr>
            <a:picLocks noChangeAspect="1"/>
          </p:cNvPicPr>
          <p:nvPr/>
        </p:nvPicPr>
        <p:blipFill>
          <a:blip r:embed="rId3"/>
          <a:stretch>
            <a:fillRect/>
          </a:stretch>
        </p:blipFill>
        <p:spPr>
          <a:xfrm>
            <a:off x="1345071" y="2033867"/>
            <a:ext cx="9084377" cy="3976969"/>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6532477" y="2904565"/>
            <a:ext cx="3794864" cy="419616"/>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3" name="Title 1">
            <a:extLst>
              <a:ext uri="{FF2B5EF4-FFF2-40B4-BE49-F238E27FC236}">
                <a16:creationId xmlns:a16="http://schemas.microsoft.com/office/drawing/2014/main" id="{13390BAE-8C0D-AEEB-CD9E-30A196A0F057}"/>
              </a:ext>
            </a:extLst>
          </p:cNvPr>
          <p:cNvSpPr txBox="1">
            <a:spLocks/>
          </p:cNvSpPr>
          <p:nvPr/>
        </p:nvSpPr>
        <p:spPr>
          <a:xfrm>
            <a:off x="259492" y="182880"/>
            <a:ext cx="11932507" cy="1378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05023"/>
                </a:solidFill>
                <a:latin typeface="Arial" panose="020B0604020202020204" pitchFamily="34" charset="0"/>
                <a:ea typeface="+mj-ea"/>
                <a:cs typeface="Arial" panose="020B0604020202020204" pitchFamily="34" charset="0"/>
              </a:defRPr>
            </a:lvl1p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2922129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632F-705A-1C3D-BD34-9BB1FCA5CEF9}"/>
              </a:ext>
            </a:extLst>
          </p:cNvPr>
          <p:cNvSpPr>
            <a:spLocks noGrp="1"/>
          </p:cNvSpPr>
          <p:nvPr>
            <p:ph type="title"/>
          </p:nvPr>
        </p:nvSpPr>
        <p:spPr>
          <a:xfrm>
            <a:off x="1338470" y="256843"/>
            <a:ext cx="10515600" cy="1325563"/>
          </a:xfrm>
        </p:spPr>
        <p:txBody>
          <a:bodyPr>
            <a:normAutofit/>
          </a:bodyPr>
          <a:lstStyle/>
          <a:p>
            <a:r>
              <a:rPr lang="en-US" sz="4000" dirty="0"/>
              <a:t>Dedupe</a:t>
            </a:r>
          </a:p>
        </p:txBody>
      </p:sp>
      <p:sp>
        <p:nvSpPr>
          <p:cNvPr id="4" name="Slide Number Placeholder 3">
            <a:extLst>
              <a:ext uri="{FF2B5EF4-FFF2-40B4-BE49-F238E27FC236}">
                <a16:creationId xmlns:a16="http://schemas.microsoft.com/office/drawing/2014/main" id="{49114236-2740-3F51-7B0E-34EDD1221F8C}"/>
              </a:ext>
            </a:extLst>
          </p:cNvPr>
          <p:cNvSpPr>
            <a:spLocks noGrp="1"/>
          </p:cNvSpPr>
          <p:nvPr>
            <p:ph type="sldNum" sz="quarter" idx="4"/>
          </p:nvPr>
        </p:nvSpPr>
        <p:spPr/>
        <p:txBody>
          <a:bodyPr/>
          <a:lstStyle/>
          <a:p>
            <a:fld id="{48A2F229-B1D4-4F05-A8F3-BF31AC1E9682}" type="slidenum">
              <a:rPr lang="en-US" smtClean="0"/>
              <a:t>9</a:t>
            </a:fld>
            <a:endParaRPr lang="en-US"/>
          </a:p>
        </p:txBody>
      </p:sp>
      <p:pic>
        <p:nvPicPr>
          <p:cNvPr id="8" name="Picture 7">
            <a:extLst>
              <a:ext uri="{FF2B5EF4-FFF2-40B4-BE49-F238E27FC236}">
                <a16:creationId xmlns:a16="http://schemas.microsoft.com/office/drawing/2014/main" id="{489725A5-CEDB-DB9D-1C4B-08040F99BB4D}"/>
              </a:ext>
            </a:extLst>
          </p:cNvPr>
          <p:cNvPicPr>
            <a:picLocks noChangeAspect="1"/>
          </p:cNvPicPr>
          <p:nvPr/>
        </p:nvPicPr>
        <p:blipFill rotWithShape="1">
          <a:blip r:embed="rId3"/>
          <a:srcRect l="67622" t="13331" r="28952" b="80039"/>
          <a:stretch/>
        </p:blipFill>
        <p:spPr>
          <a:xfrm>
            <a:off x="274320" y="274320"/>
            <a:ext cx="914933" cy="1149178"/>
          </a:xfrm>
          <a:prstGeom prst="rect">
            <a:avLst/>
          </a:prstGeom>
        </p:spPr>
      </p:pic>
      <p:grpSp>
        <p:nvGrpSpPr>
          <p:cNvPr id="19" name="Group 18">
            <a:extLst>
              <a:ext uri="{FF2B5EF4-FFF2-40B4-BE49-F238E27FC236}">
                <a16:creationId xmlns:a16="http://schemas.microsoft.com/office/drawing/2014/main" id="{957C8732-8948-0E44-A3B6-E44037723AB3}"/>
              </a:ext>
            </a:extLst>
          </p:cNvPr>
          <p:cNvGrpSpPr/>
          <p:nvPr/>
        </p:nvGrpSpPr>
        <p:grpSpPr>
          <a:xfrm>
            <a:off x="122516" y="1465916"/>
            <a:ext cx="6245475" cy="5176684"/>
            <a:chOff x="122516" y="1465916"/>
            <a:chExt cx="6245475" cy="5176684"/>
          </a:xfrm>
        </p:grpSpPr>
        <p:pic>
          <p:nvPicPr>
            <p:cNvPr id="12" name="Picture 11">
              <a:extLst>
                <a:ext uri="{FF2B5EF4-FFF2-40B4-BE49-F238E27FC236}">
                  <a16:creationId xmlns:a16="http://schemas.microsoft.com/office/drawing/2014/main" id="{962E249D-1AE7-FF9F-42DC-1D606D527F51}"/>
                </a:ext>
              </a:extLst>
            </p:cNvPr>
            <p:cNvPicPr>
              <a:picLocks noChangeAspect="1"/>
            </p:cNvPicPr>
            <p:nvPr/>
          </p:nvPicPr>
          <p:blipFill rotWithShape="1">
            <a:blip r:embed="rId4"/>
            <a:srcRect b="24516"/>
            <a:stretch/>
          </p:blipFill>
          <p:spPr>
            <a:xfrm>
              <a:off x="122516" y="1465916"/>
              <a:ext cx="6224593" cy="5176684"/>
            </a:xfrm>
            <a:prstGeom prst="rect">
              <a:avLst/>
            </a:prstGeom>
          </p:spPr>
        </p:pic>
        <p:sp>
          <p:nvSpPr>
            <p:cNvPr id="3" name="Rectangle: Rounded Corners 2">
              <a:extLst>
                <a:ext uri="{FF2B5EF4-FFF2-40B4-BE49-F238E27FC236}">
                  <a16:creationId xmlns:a16="http://schemas.microsoft.com/office/drawing/2014/main" id="{48569015-16F0-351F-E10C-756F2D25B731}"/>
                </a:ext>
              </a:extLst>
            </p:cNvPr>
            <p:cNvSpPr/>
            <p:nvPr/>
          </p:nvSpPr>
          <p:spPr>
            <a:xfrm>
              <a:off x="143398" y="5708566"/>
              <a:ext cx="6224593" cy="365125"/>
            </a:xfrm>
            <a:prstGeom prst="roundRect">
              <a:avLst/>
            </a:prstGeom>
            <a:solidFill>
              <a:srgbClr val="ED7D31">
                <a:alpha val="31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E91ED7C-5B86-CA67-0F86-60382A6894BD}"/>
                </a:ext>
              </a:extLst>
            </p:cNvPr>
            <p:cNvSpPr/>
            <p:nvPr/>
          </p:nvSpPr>
          <p:spPr>
            <a:xfrm>
              <a:off x="122516" y="3705496"/>
              <a:ext cx="6224593" cy="365125"/>
            </a:xfrm>
            <a:prstGeom prst="roundRect">
              <a:avLst/>
            </a:prstGeom>
            <a:solidFill>
              <a:srgbClr val="ED7D31">
                <a:alpha val="31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C88C55A1-53BA-D3DF-CCAF-E9B3EC171C91}"/>
              </a:ext>
            </a:extLst>
          </p:cNvPr>
          <p:cNvGrpSpPr/>
          <p:nvPr/>
        </p:nvGrpSpPr>
        <p:grpSpPr>
          <a:xfrm>
            <a:off x="5956967" y="569982"/>
            <a:ext cx="6245478" cy="5176684"/>
            <a:chOff x="5967406" y="1465916"/>
            <a:chExt cx="6245478" cy="5176684"/>
          </a:xfrm>
        </p:grpSpPr>
        <p:pic>
          <p:nvPicPr>
            <p:cNvPr id="16" name="Picture 15">
              <a:extLst>
                <a:ext uri="{FF2B5EF4-FFF2-40B4-BE49-F238E27FC236}">
                  <a16:creationId xmlns:a16="http://schemas.microsoft.com/office/drawing/2014/main" id="{0B297C0A-526F-914C-7961-2B6200CB245D}"/>
                </a:ext>
              </a:extLst>
            </p:cNvPr>
            <p:cNvPicPr>
              <a:picLocks noChangeAspect="1"/>
            </p:cNvPicPr>
            <p:nvPr/>
          </p:nvPicPr>
          <p:blipFill rotWithShape="1">
            <a:blip r:embed="rId5"/>
            <a:srcRect b="24516"/>
            <a:stretch/>
          </p:blipFill>
          <p:spPr>
            <a:xfrm>
              <a:off x="5988291" y="1465916"/>
              <a:ext cx="6224593" cy="5176684"/>
            </a:xfrm>
            <a:prstGeom prst="rect">
              <a:avLst/>
            </a:prstGeom>
          </p:spPr>
        </p:pic>
        <p:sp>
          <p:nvSpPr>
            <p:cNvPr id="6" name="Rectangle: Rounded Corners 5">
              <a:extLst>
                <a:ext uri="{FF2B5EF4-FFF2-40B4-BE49-F238E27FC236}">
                  <a16:creationId xmlns:a16="http://schemas.microsoft.com/office/drawing/2014/main" id="{A55C4EDD-52AD-6854-A978-AE987CAAB77B}"/>
                </a:ext>
              </a:extLst>
            </p:cNvPr>
            <p:cNvSpPr/>
            <p:nvPr/>
          </p:nvSpPr>
          <p:spPr>
            <a:xfrm>
              <a:off x="5967407" y="3689134"/>
              <a:ext cx="6224593" cy="233938"/>
            </a:xfrm>
            <a:prstGeom prst="roundRect">
              <a:avLst/>
            </a:prstGeom>
            <a:solidFill>
              <a:srgbClr val="ED7D31">
                <a:alpha val="31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4F253115-9624-4BD3-996D-CF92D7C3F332}"/>
                </a:ext>
              </a:extLst>
            </p:cNvPr>
            <p:cNvSpPr/>
            <p:nvPr/>
          </p:nvSpPr>
          <p:spPr>
            <a:xfrm>
              <a:off x="5967406" y="5487410"/>
              <a:ext cx="6224593" cy="233938"/>
            </a:xfrm>
            <a:prstGeom prst="roundRect">
              <a:avLst/>
            </a:prstGeom>
            <a:solidFill>
              <a:srgbClr val="ED7D31">
                <a:alpha val="31000"/>
              </a:srgbClr>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004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F61F5-BEB5-8673-7DEF-BF0D787821CC}"/>
              </a:ext>
            </a:extLst>
          </p:cNvPr>
          <p:cNvPicPr>
            <a:picLocks noChangeAspect="1"/>
          </p:cNvPicPr>
          <p:nvPr/>
        </p:nvPicPr>
        <p:blipFill>
          <a:blip r:embed="rId3"/>
          <a:stretch>
            <a:fillRect/>
          </a:stretch>
        </p:blipFill>
        <p:spPr>
          <a:xfrm>
            <a:off x="457565" y="1885950"/>
            <a:ext cx="6353175" cy="2781300"/>
          </a:xfrm>
          <a:prstGeom prst="rect">
            <a:avLst/>
          </a:prstGeom>
        </p:spPr>
      </p:pic>
      <p:pic>
        <p:nvPicPr>
          <p:cNvPr id="6" name="Picture 5">
            <a:extLst>
              <a:ext uri="{FF2B5EF4-FFF2-40B4-BE49-F238E27FC236}">
                <a16:creationId xmlns:a16="http://schemas.microsoft.com/office/drawing/2014/main" id="{26BE650D-ADE3-CE6B-9070-D3942263A7DD}"/>
              </a:ext>
            </a:extLst>
          </p:cNvPr>
          <p:cNvPicPr>
            <a:picLocks noChangeAspect="1"/>
          </p:cNvPicPr>
          <p:nvPr/>
        </p:nvPicPr>
        <p:blipFill>
          <a:blip r:embed="rId4"/>
          <a:stretch>
            <a:fillRect/>
          </a:stretch>
        </p:blipFill>
        <p:spPr>
          <a:xfrm>
            <a:off x="2333011" y="1736670"/>
            <a:ext cx="7505386" cy="4770372"/>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2535798" y="3291840"/>
            <a:ext cx="2629253" cy="274320"/>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7" name="Title 1">
            <a:extLst>
              <a:ext uri="{FF2B5EF4-FFF2-40B4-BE49-F238E27FC236}">
                <a16:creationId xmlns:a16="http://schemas.microsoft.com/office/drawing/2014/main" id="{C3748327-0592-F1E1-7252-5A2D35A5EF50}"/>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2937774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F61F5-BEB5-8673-7DEF-BF0D787821CC}"/>
              </a:ext>
            </a:extLst>
          </p:cNvPr>
          <p:cNvPicPr>
            <a:picLocks noChangeAspect="1"/>
          </p:cNvPicPr>
          <p:nvPr/>
        </p:nvPicPr>
        <p:blipFill>
          <a:blip r:embed="rId3"/>
          <a:stretch>
            <a:fillRect/>
          </a:stretch>
        </p:blipFill>
        <p:spPr>
          <a:xfrm>
            <a:off x="280085" y="1729946"/>
            <a:ext cx="6353175" cy="2781300"/>
          </a:xfrm>
          <a:prstGeom prst="rect">
            <a:avLst/>
          </a:prstGeom>
        </p:spPr>
      </p:pic>
      <p:pic>
        <p:nvPicPr>
          <p:cNvPr id="6" name="Picture 5">
            <a:extLst>
              <a:ext uri="{FF2B5EF4-FFF2-40B4-BE49-F238E27FC236}">
                <a16:creationId xmlns:a16="http://schemas.microsoft.com/office/drawing/2014/main" id="{26BE650D-ADE3-CE6B-9070-D3942263A7DD}"/>
              </a:ext>
            </a:extLst>
          </p:cNvPr>
          <p:cNvPicPr>
            <a:picLocks noChangeAspect="1"/>
          </p:cNvPicPr>
          <p:nvPr/>
        </p:nvPicPr>
        <p:blipFill>
          <a:blip r:embed="rId4"/>
          <a:stretch>
            <a:fillRect/>
          </a:stretch>
        </p:blipFill>
        <p:spPr>
          <a:xfrm>
            <a:off x="455040" y="3120596"/>
            <a:ext cx="5619750" cy="3571875"/>
          </a:xfrm>
          <a:prstGeom prst="rect">
            <a:avLst/>
          </a:prstGeom>
        </p:spPr>
      </p:pic>
      <p:pic>
        <p:nvPicPr>
          <p:cNvPr id="16" name="Picture 15">
            <a:extLst>
              <a:ext uri="{FF2B5EF4-FFF2-40B4-BE49-F238E27FC236}">
                <a16:creationId xmlns:a16="http://schemas.microsoft.com/office/drawing/2014/main" id="{F8A4DD83-80E8-7A46-E4E2-DA8F8E392A85}"/>
              </a:ext>
            </a:extLst>
          </p:cNvPr>
          <p:cNvPicPr>
            <a:picLocks noChangeAspect="1"/>
          </p:cNvPicPr>
          <p:nvPr/>
        </p:nvPicPr>
        <p:blipFill>
          <a:blip r:embed="rId5"/>
          <a:stretch>
            <a:fillRect/>
          </a:stretch>
        </p:blipFill>
        <p:spPr>
          <a:xfrm>
            <a:off x="1035337" y="1885950"/>
            <a:ext cx="10100733" cy="4311288"/>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3881426" y="2741030"/>
            <a:ext cx="3971656" cy="18309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
        <p:nvSpPr>
          <p:cNvPr id="7" name="Title 1">
            <a:extLst>
              <a:ext uri="{FF2B5EF4-FFF2-40B4-BE49-F238E27FC236}">
                <a16:creationId xmlns:a16="http://schemas.microsoft.com/office/drawing/2014/main" id="{980C5E3F-0583-768A-3B94-91D3F411C07D}"/>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10116454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F61F5-BEB5-8673-7DEF-BF0D787821CC}"/>
              </a:ext>
            </a:extLst>
          </p:cNvPr>
          <p:cNvPicPr>
            <a:picLocks noChangeAspect="1"/>
          </p:cNvPicPr>
          <p:nvPr/>
        </p:nvPicPr>
        <p:blipFill>
          <a:blip r:embed="rId3"/>
          <a:stretch>
            <a:fillRect/>
          </a:stretch>
        </p:blipFill>
        <p:spPr>
          <a:xfrm>
            <a:off x="280085" y="1729946"/>
            <a:ext cx="6353175" cy="2781300"/>
          </a:xfrm>
          <a:prstGeom prst="rect">
            <a:avLst/>
          </a:prstGeom>
        </p:spPr>
      </p:pic>
      <p:pic>
        <p:nvPicPr>
          <p:cNvPr id="6" name="Picture 5">
            <a:extLst>
              <a:ext uri="{FF2B5EF4-FFF2-40B4-BE49-F238E27FC236}">
                <a16:creationId xmlns:a16="http://schemas.microsoft.com/office/drawing/2014/main" id="{26BE650D-ADE3-CE6B-9070-D3942263A7DD}"/>
              </a:ext>
            </a:extLst>
          </p:cNvPr>
          <p:cNvPicPr>
            <a:picLocks noChangeAspect="1"/>
          </p:cNvPicPr>
          <p:nvPr/>
        </p:nvPicPr>
        <p:blipFill>
          <a:blip r:embed="rId4"/>
          <a:stretch>
            <a:fillRect/>
          </a:stretch>
        </p:blipFill>
        <p:spPr>
          <a:xfrm>
            <a:off x="455040" y="3120596"/>
            <a:ext cx="5619750" cy="3571875"/>
          </a:xfrm>
          <a:prstGeom prst="rect">
            <a:avLst/>
          </a:prstGeom>
        </p:spPr>
      </p:pic>
      <p:sp>
        <p:nvSpPr>
          <p:cNvPr id="7" name="Title 1">
            <a:extLst>
              <a:ext uri="{FF2B5EF4-FFF2-40B4-BE49-F238E27FC236}">
                <a16:creationId xmlns:a16="http://schemas.microsoft.com/office/drawing/2014/main" id="{980C5E3F-0583-768A-3B94-91D3F411C07D}"/>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pic>
        <p:nvPicPr>
          <p:cNvPr id="3" name="Picture 2">
            <a:extLst>
              <a:ext uri="{FF2B5EF4-FFF2-40B4-BE49-F238E27FC236}">
                <a16:creationId xmlns:a16="http://schemas.microsoft.com/office/drawing/2014/main" id="{8BFD1956-29D4-2761-CAA0-D5D830CF4C94}"/>
              </a:ext>
            </a:extLst>
          </p:cNvPr>
          <p:cNvPicPr>
            <a:picLocks noChangeAspect="1"/>
          </p:cNvPicPr>
          <p:nvPr/>
        </p:nvPicPr>
        <p:blipFill>
          <a:blip r:embed="rId5"/>
          <a:stretch>
            <a:fillRect/>
          </a:stretch>
        </p:blipFill>
        <p:spPr>
          <a:xfrm>
            <a:off x="803392" y="1650142"/>
            <a:ext cx="10201491" cy="4367610"/>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3553880" y="3035441"/>
            <a:ext cx="4723846" cy="2172417"/>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2503289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8C2E6-1AB4-D101-5D8E-3E8C3B5348EB}"/>
              </a:ext>
            </a:extLst>
          </p:cNvPr>
          <p:cNvPicPr>
            <a:picLocks noChangeAspect="1"/>
          </p:cNvPicPr>
          <p:nvPr/>
        </p:nvPicPr>
        <p:blipFill>
          <a:blip r:embed="rId3"/>
          <a:stretch>
            <a:fillRect/>
          </a:stretch>
        </p:blipFill>
        <p:spPr>
          <a:xfrm>
            <a:off x="280085" y="1729946"/>
            <a:ext cx="6353175" cy="2781300"/>
          </a:xfrm>
          <a:prstGeom prst="rect">
            <a:avLst/>
          </a:prstGeom>
        </p:spPr>
      </p:pic>
      <p:pic>
        <p:nvPicPr>
          <p:cNvPr id="7" name="Picture 6">
            <a:extLst>
              <a:ext uri="{FF2B5EF4-FFF2-40B4-BE49-F238E27FC236}">
                <a16:creationId xmlns:a16="http://schemas.microsoft.com/office/drawing/2014/main" id="{6FE4CC97-BC5C-FA9D-2C28-8D6398874E59}"/>
              </a:ext>
            </a:extLst>
          </p:cNvPr>
          <p:cNvPicPr>
            <a:picLocks noChangeAspect="1"/>
          </p:cNvPicPr>
          <p:nvPr/>
        </p:nvPicPr>
        <p:blipFill>
          <a:blip r:embed="rId4"/>
          <a:stretch>
            <a:fillRect/>
          </a:stretch>
        </p:blipFill>
        <p:spPr>
          <a:xfrm>
            <a:off x="455040" y="3120596"/>
            <a:ext cx="5619750" cy="3571875"/>
          </a:xfrm>
          <a:prstGeom prst="rect">
            <a:avLst/>
          </a:prstGeom>
        </p:spPr>
      </p:pic>
      <p:pic>
        <p:nvPicPr>
          <p:cNvPr id="16" name="Picture 15">
            <a:extLst>
              <a:ext uri="{FF2B5EF4-FFF2-40B4-BE49-F238E27FC236}">
                <a16:creationId xmlns:a16="http://schemas.microsoft.com/office/drawing/2014/main" id="{F8A4DD83-80E8-7A46-E4E2-DA8F8E392A85}"/>
              </a:ext>
            </a:extLst>
          </p:cNvPr>
          <p:cNvPicPr>
            <a:picLocks noChangeAspect="1"/>
          </p:cNvPicPr>
          <p:nvPr/>
        </p:nvPicPr>
        <p:blipFill>
          <a:blip r:embed="rId5"/>
          <a:stretch>
            <a:fillRect/>
          </a:stretch>
        </p:blipFill>
        <p:spPr>
          <a:xfrm>
            <a:off x="5662643" y="1775248"/>
            <a:ext cx="6249272" cy="2667372"/>
          </a:xfrm>
          <a:prstGeom prst="rect">
            <a:avLst/>
          </a:prstGeom>
        </p:spPr>
      </p:pic>
      <p:grpSp>
        <p:nvGrpSpPr>
          <p:cNvPr id="9" name="Group 8">
            <a:extLst>
              <a:ext uri="{FF2B5EF4-FFF2-40B4-BE49-F238E27FC236}">
                <a16:creationId xmlns:a16="http://schemas.microsoft.com/office/drawing/2014/main" id="{72DD773C-A6B9-BB71-AB94-2833059D1914}"/>
              </a:ext>
            </a:extLst>
          </p:cNvPr>
          <p:cNvGrpSpPr/>
          <p:nvPr/>
        </p:nvGrpSpPr>
        <p:grpSpPr>
          <a:xfrm>
            <a:off x="1058022" y="2003612"/>
            <a:ext cx="9103659" cy="4307554"/>
            <a:chOff x="2433264" y="2452978"/>
            <a:chExt cx="6353175" cy="2781300"/>
          </a:xfrm>
        </p:grpSpPr>
        <p:pic>
          <p:nvPicPr>
            <p:cNvPr id="5" name="Picture 4">
              <a:extLst>
                <a:ext uri="{FF2B5EF4-FFF2-40B4-BE49-F238E27FC236}">
                  <a16:creationId xmlns:a16="http://schemas.microsoft.com/office/drawing/2014/main" id="{0AE9EA2B-0B02-29A0-B909-EEBD64E424BE}"/>
                </a:ext>
              </a:extLst>
            </p:cNvPr>
            <p:cNvPicPr>
              <a:picLocks noChangeAspect="1"/>
            </p:cNvPicPr>
            <p:nvPr/>
          </p:nvPicPr>
          <p:blipFill>
            <a:blip r:embed="rId6"/>
            <a:stretch>
              <a:fillRect/>
            </a:stretch>
          </p:blipFill>
          <p:spPr>
            <a:xfrm>
              <a:off x="2433264" y="2452978"/>
              <a:ext cx="6353175" cy="2781300"/>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2433264" y="3918856"/>
              <a:ext cx="832450" cy="11364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pic>
          <p:nvPicPr>
            <p:cNvPr id="8" name="Picture 7">
              <a:extLst>
                <a:ext uri="{FF2B5EF4-FFF2-40B4-BE49-F238E27FC236}">
                  <a16:creationId xmlns:a16="http://schemas.microsoft.com/office/drawing/2014/main" id="{5BE6A3C9-459F-026B-A05A-25B690713AFA}"/>
                </a:ext>
              </a:extLst>
            </p:cNvPr>
            <p:cNvPicPr>
              <a:picLocks noChangeAspect="1"/>
            </p:cNvPicPr>
            <p:nvPr/>
          </p:nvPicPr>
          <p:blipFill rotWithShape="1">
            <a:blip r:embed="rId3"/>
            <a:srcRect t="21386" b="65229"/>
            <a:stretch/>
          </p:blipFill>
          <p:spPr>
            <a:xfrm>
              <a:off x="2433264" y="3056709"/>
              <a:ext cx="6353175" cy="372291"/>
            </a:xfrm>
            <a:prstGeom prst="rect">
              <a:avLst/>
            </a:prstGeom>
          </p:spPr>
        </p:pic>
      </p:grpSp>
      <p:sp>
        <p:nvSpPr>
          <p:cNvPr id="12" name="Title 1">
            <a:extLst>
              <a:ext uri="{FF2B5EF4-FFF2-40B4-BE49-F238E27FC236}">
                <a16:creationId xmlns:a16="http://schemas.microsoft.com/office/drawing/2014/main" id="{FF9B7CEE-D541-6D3D-34D7-0104C847753B}"/>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1289584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8A5E57-2A6A-DC3B-2083-2C42B083466E}"/>
              </a:ext>
            </a:extLst>
          </p:cNvPr>
          <p:cNvPicPr>
            <a:picLocks noChangeAspect="1"/>
          </p:cNvPicPr>
          <p:nvPr/>
        </p:nvPicPr>
        <p:blipFill>
          <a:blip r:embed="rId3"/>
          <a:stretch>
            <a:fillRect/>
          </a:stretch>
        </p:blipFill>
        <p:spPr>
          <a:xfrm>
            <a:off x="280085" y="1729946"/>
            <a:ext cx="6353175" cy="2781300"/>
          </a:xfrm>
          <a:prstGeom prst="rect">
            <a:avLst/>
          </a:prstGeom>
        </p:spPr>
      </p:pic>
      <p:pic>
        <p:nvPicPr>
          <p:cNvPr id="10" name="Picture 9">
            <a:extLst>
              <a:ext uri="{FF2B5EF4-FFF2-40B4-BE49-F238E27FC236}">
                <a16:creationId xmlns:a16="http://schemas.microsoft.com/office/drawing/2014/main" id="{53A405F5-CDBC-FE27-D4CB-BCF081735DF2}"/>
              </a:ext>
            </a:extLst>
          </p:cNvPr>
          <p:cNvPicPr>
            <a:picLocks noChangeAspect="1"/>
          </p:cNvPicPr>
          <p:nvPr/>
        </p:nvPicPr>
        <p:blipFill>
          <a:blip r:embed="rId4"/>
          <a:stretch>
            <a:fillRect/>
          </a:stretch>
        </p:blipFill>
        <p:spPr>
          <a:xfrm>
            <a:off x="455040" y="3120596"/>
            <a:ext cx="5619750" cy="3571875"/>
          </a:xfrm>
          <a:prstGeom prst="rect">
            <a:avLst/>
          </a:prstGeom>
        </p:spPr>
      </p:pic>
      <p:pic>
        <p:nvPicPr>
          <p:cNvPr id="11" name="Picture 10">
            <a:extLst>
              <a:ext uri="{FF2B5EF4-FFF2-40B4-BE49-F238E27FC236}">
                <a16:creationId xmlns:a16="http://schemas.microsoft.com/office/drawing/2014/main" id="{74DB84A2-F3FC-BEE4-CF13-FECE439C4020}"/>
              </a:ext>
            </a:extLst>
          </p:cNvPr>
          <p:cNvPicPr>
            <a:picLocks noChangeAspect="1"/>
          </p:cNvPicPr>
          <p:nvPr/>
        </p:nvPicPr>
        <p:blipFill>
          <a:blip r:embed="rId5"/>
          <a:stretch>
            <a:fillRect/>
          </a:stretch>
        </p:blipFill>
        <p:spPr>
          <a:xfrm>
            <a:off x="5662643" y="1775248"/>
            <a:ext cx="6249272" cy="2667372"/>
          </a:xfrm>
          <a:prstGeom prst="rect">
            <a:avLst/>
          </a:prstGeom>
        </p:spPr>
      </p:pic>
      <p:grpSp>
        <p:nvGrpSpPr>
          <p:cNvPr id="9" name="Group 8">
            <a:extLst>
              <a:ext uri="{FF2B5EF4-FFF2-40B4-BE49-F238E27FC236}">
                <a16:creationId xmlns:a16="http://schemas.microsoft.com/office/drawing/2014/main" id="{72DD773C-A6B9-BB71-AB94-2833059D1914}"/>
              </a:ext>
            </a:extLst>
          </p:cNvPr>
          <p:cNvGrpSpPr/>
          <p:nvPr/>
        </p:nvGrpSpPr>
        <p:grpSpPr>
          <a:xfrm>
            <a:off x="2433264" y="2452978"/>
            <a:ext cx="6353175" cy="2781300"/>
            <a:chOff x="2433264" y="2452978"/>
            <a:chExt cx="6353175" cy="2781300"/>
          </a:xfrm>
        </p:grpSpPr>
        <p:pic>
          <p:nvPicPr>
            <p:cNvPr id="5" name="Picture 4">
              <a:extLst>
                <a:ext uri="{FF2B5EF4-FFF2-40B4-BE49-F238E27FC236}">
                  <a16:creationId xmlns:a16="http://schemas.microsoft.com/office/drawing/2014/main" id="{0AE9EA2B-0B02-29A0-B909-EEBD64E424BE}"/>
                </a:ext>
              </a:extLst>
            </p:cNvPr>
            <p:cNvPicPr>
              <a:picLocks noChangeAspect="1"/>
            </p:cNvPicPr>
            <p:nvPr/>
          </p:nvPicPr>
          <p:blipFill>
            <a:blip r:embed="rId6"/>
            <a:stretch>
              <a:fillRect/>
            </a:stretch>
          </p:blipFill>
          <p:spPr>
            <a:xfrm>
              <a:off x="2433264" y="2452978"/>
              <a:ext cx="6353175" cy="2781300"/>
            </a:xfrm>
            <a:prstGeom prst="rect">
              <a:avLst/>
            </a:prstGeom>
          </p:spPr>
        </p:pic>
        <p:sp>
          <p:nvSpPr>
            <p:cNvPr id="15" name="Rectangle 14">
              <a:extLst>
                <a:ext uri="{FF2B5EF4-FFF2-40B4-BE49-F238E27FC236}">
                  <a16:creationId xmlns:a16="http://schemas.microsoft.com/office/drawing/2014/main" id="{1B607EEE-E5D3-F786-5A24-25512113A009}"/>
                </a:ext>
              </a:extLst>
            </p:cNvPr>
            <p:cNvSpPr/>
            <p:nvPr/>
          </p:nvSpPr>
          <p:spPr>
            <a:xfrm>
              <a:off x="2433264" y="3918856"/>
              <a:ext cx="832450" cy="11364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pic>
          <p:nvPicPr>
            <p:cNvPr id="8" name="Picture 7">
              <a:extLst>
                <a:ext uri="{FF2B5EF4-FFF2-40B4-BE49-F238E27FC236}">
                  <a16:creationId xmlns:a16="http://schemas.microsoft.com/office/drawing/2014/main" id="{5BE6A3C9-459F-026B-A05A-25B690713AFA}"/>
                </a:ext>
              </a:extLst>
            </p:cNvPr>
            <p:cNvPicPr>
              <a:picLocks noChangeAspect="1"/>
            </p:cNvPicPr>
            <p:nvPr/>
          </p:nvPicPr>
          <p:blipFill rotWithShape="1">
            <a:blip r:embed="rId3"/>
            <a:srcRect t="21386" b="65229"/>
            <a:stretch/>
          </p:blipFill>
          <p:spPr>
            <a:xfrm>
              <a:off x="2433264" y="3056709"/>
              <a:ext cx="6353175" cy="372291"/>
            </a:xfrm>
            <a:prstGeom prst="rect">
              <a:avLst/>
            </a:prstGeom>
          </p:spPr>
        </p:pic>
      </p:grpSp>
      <p:grpSp>
        <p:nvGrpSpPr>
          <p:cNvPr id="12" name="Group 11">
            <a:extLst>
              <a:ext uri="{FF2B5EF4-FFF2-40B4-BE49-F238E27FC236}">
                <a16:creationId xmlns:a16="http://schemas.microsoft.com/office/drawing/2014/main" id="{3B496D6B-1032-6B19-87B1-8322C254040E}"/>
              </a:ext>
            </a:extLst>
          </p:cNvPr>
          <p:cNvGrpSpPr/>
          <p:nvPr/>
        </p:nvGrpSpPr>
        <p:grpSpPr>
          <a:xfrm>
            <a:off x="5965937" y="3287606"/>
            <a:ext cx="5945978" cy="2799885"/>
            <a:chOff x="2433264" y="2452978"/>
            <a:chExt cx="6353175" cy="2781300"/>
          </a:xfrm>
        </p:grpSpPr>
        <p:pic>
          <p:nvPicPr>
            <p:cNvPr id="13" name="Picture 12">
              <a:extLst>
                <a:ext uri="{FF2B5EF4-FFF2-40B4-BE49-F238E27FC236}">
                  <a16:creationId xmlns:a16="http://schemas.microsoft.com/office/drawing/2014/main" id="{E469804E-4951-BCBD-9F92-D8FEF13E8D29}"/>
                </a:ext>
              </a:extLst>
            </p:cNvPr>
            <p:cNvPicPr>
              <a:picLocks noChangeAspect="1"/>
            </p:cNvPicPr>
            <p:nvPr/>
          </p:nvPicPr>
          <p:blipFill>
            <a:blip r:embed="rId6"/>
            <a:stretch>
              <a:fillRect/>
            </a:stretch>
          </p:blipFill>
          <p:spPr>
            <a:xfrm>
              <a:off x="2433264" y="2452978"/>
              <a:ext cx="6353175" cy="2781300"/>
            </a:xfrm>
            <a:prstGeom prst="rect">
              <a:avLst/>
            </a:prstGeom>
          </p:spPr>
        </p:pic>
        <p:sp>
          <p:nvSpPr>
            <p:cNvPr id="14" name="Rectangle 13">
              <a:extLst>
                <a:ext uri="{FF2B5EF4-FFF2-40B4-BE49-F238E27FC236}">
                  <a16:creationId xmlns:a16="http://schemas.microsoft.com/office/drawing/2014/main" id="{3A97F6D2-5B87-075B-77B7-3F83DF9AE4E7}"/>
                </a:ext>
              </a:extLst>
            </p:cNvPr>
            <p:cNvSpPr/>
            <p:nvPr/>
          </p:nvSpPr>
          <p:spPr>
            <a:xfrm>
              <a:off x="2433264" y="3918856"/>
              <a:ext cx="832450" cy="1136469"/>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pic>
          <p:nvPicPr>
            <p:cNvPr id="17" name="Picture 16">
              <a:extLst>
                <a:ext uri="{FF2B5EF4-FFF2-40B4-BE49-F238E27FC236}">
                  <a16:creationId xmlns:a16="http://schemas.microsoft.com/office/drawing/2014/main" id="{F3FF0FEA-3B79-9C62-E676-7146208464A0}"/>
                </a:ext>
              </a:extLst>
            </p:cNvPr>
            <p:cNvPicPr>
              <a:picLocks noChangeAspect="1"/>
            </p:cNvPicPr>
            <p:nvPr/>
          </p:nvPicPr>
          <p:blipFill rotWithShape="1">
            <a:blip r:embed="rId3"/>
            <a:srcRect t="21386" b="65229"/>
            <a:stretch/>
          </p:blipFill>
          <p:spPr>
            <a:xfrm>
              <a:off x="2433264" y="3056709"/>
              <a:ext cx="6353175" cy="372291"/>
            </a:xfrm>
            <a:prstGeom prst="rect">
              <a:avLst/>
            </a:prstGeom>
          </p:spPr>
        </p:pic>
      </p:grpSp>
      <p:pic>
        <p:nvPicPr>
          <p:cNvPr id="7" name="Picture 6">
            <a:extLst>
              <a:ext uri="{FF2B5EF4-FFF2-40B4-BE49-F238E27FC236}">
                <a16:creationId xmlns:a16="http://schemas.microsoft.com/office/drawing/2014/main" id="{3811361F-4611-1180-60D4-D9E444443E3D}"/>
              </a:ext>
            </a:extLst>
          </p:cNvPr>
          <p:cNvPicPr>
            <a:picLocks noChangeAspect="1"/>
          </p:cNvPicPr>
          <p:nvPr/>
        </p:nvPicPr>
        <p:blipFill>
          <a:blip r:embed="rId7"/>
          <a:stretch>
            <a:fillRect/>
          </a:stretch>
        </p:blipFill>
        <p:spPr>
          <a:xfrm>
            <a:off x="1940508" y="1779426"/>
            <a:ext cx="8290391" cy="4799700"/>
          </a:xfrm>
          <a:prstGeom prst="rect">
            <a:avLst/>
          </a:prstGeom>
        </p:spPr>
      </p:pic>
      <p:sp>
        <p:nvSpPr>
          <p:cNvPr id="20" name="Title 1">
            <a:extLst>
              <a:ext uri="{FF2B5EF4-FFF2-40B4-BE49-F238E27FC236}">
                <a16:creationId xmlns:a16="http://schemas.microsoft.com/office/drawing/2014/main" id="{4CC9BE63-B20C-45FF-02C2-8E9BF287605B}"/>
              </a:ext>
            </a:extLst>
          </p:cNvPr>
          <p:cNvSpPr>
            <a:spLocks noGrp="1"/>
          </p:cNvSpPr>
          <p:nvPr>
            <p:ph type="title"/>
          </p:nvPr>
        </p:nvSpPr>
        <p:spPr>
          <a:xfrm>
            <a:off x="259492" y="182880"/>
            <a:ext cx="11932507" cy="1378988"/>
          </a:xfrm>
        </p:spPr>
        <p:txBody>
          <a:bodyPr>
            <a:noAutofit/>
          </a:bodyPr>
          <a:lstStyle/>
          <a:p>
            <a:pPr algn="ctr"/>
            <a:r>
              <a:rPr lang="en-US" sz="4000" dirty="0"/>
              <a:t>The vendor sent a file of MARC records to be deleted; how do I delete these records in Sierra?</a:t>
            </a:r>
          </a:p>
        </p:txBody>
      </p:sp>
    </p:spTree>
    <p:extLst>
      <p:ext uri="{BB962C8B-B14F-4D97-AF65-F5344CB8AC3E}">
        <p14:creationId xmlns:p14="http://schemas.microsoft.com/office/powerpoint/2010/main" val="39541857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95</a:t>
            </a:fld>
            <a:endParaRPr lang="en-US"/>
          </a:p>
        </p:txBody>
      </p:sp>
      <p:pic>
        <p:nvPicPr>
          <p:cNvPr id="8" name="Content Placeholder 7">
            <a:extLst>
              <a:ext uri="{FF2B5EF4-FFF2-40B4-BE49-F238E27FC236}">
                <a16:creationId xmlns:a16="http://schemas.microsoft.com/office/drawing/2014/main" id="{549516F6-9F96-0E44-92A0-0748E0559B9B}"/>
              </a:ext>
            </a:extLst>
          </p:cNvPr>
          <p:cNvPicPr>
            <a:picLocks noGrp="1" noChangeAspect="1"/>
          </p:cNvPicPr>
          <p:nvPr>
            <p:ph idx="1"/>
          </p:nvPr>
        </p:nvPicPr>
        <p:blipFill rotWithShape="1">
          <a:blip r:embed="rId3"/>
          <a:srcRect l="10852" t="20143" b="5811"/>
          <a:stretch/>
        </p:blipFill>
        <p:spPr>
          <a:xfrm>
            <a:off x="2088777" y="1395937"/>
            <a:ext cx="8014445" cy="5069311"/>
          </a:xfrm>
        </p:spPr>
      </p:pic>
      <p:sp>
        <p:nvSpPr>
          <p:cNvPr id="11" name="Rectangle 10">
            <a:extLst>
              <a:ext uri="{FF2B5EF4-FFF2-40B4-BE49-F238E27FC236}">
                <a16:creationId xmlns:a16="http://schemas.microsoft.com/office/drawing/2014/main" id="{8219F417-A458-2ADB-975E-5357E6D19131}"/>
              </a:ext>
            </a:extLst>
          </p:cNvPr>
          <p:cNvSpPr/>
          <p:nvPr/>
        </p:nvSpPr>
        <p:spPr>
          <a:xfrm>
            <a:off x="3697942" y="4800600"/>
            <a:ext cx="470648" cy="502151"/>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28543740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96</a:t>
            </a:fld>
            <a:endParaRPr lang="en-US"/>
          </a:p>
        </p:txBody>
      </p:sp>
      <p:pic>
        <p:nvPicPr>
          <p:cNvPr id="10" name="Picture 9">
            <a:extLst>
              <a:ext uri="{FF2B5EF4-FFF2-40B4-BE49-F238E27FC236}">
                <a16:creationId xmlns:a16="http://schemas.microsoft.com/office/drawing/2014/main" id="{5BF6665F-E891-10EC-6748-0739DD3A0F9D}"/>
              </a:ext>
            </a:extLst>
          </p:cNvPr>
          <p:cNvPicPr>
            <a:picLocks noChangeAspect="1"/>
          </p:cNvPicPr>
          <p:nvPr/>
        </p:nvPicPr>
        <p:blipFill>
          <a:blip r:embed="rId3"/>
          <a:stretch>
            <a:fillRect/>
          </a:stretch>
        </p:blipFill>
        <p:spPr>
          <a:xfrm>
            <a:off x="2756647" y="1404005"/>
            <a:ext cx="6955203" cy="5364983"/>
          </a:xfrm>
          <a:prstGeom prst="rect">
            <a:avLst/>
          </a:prstGeom>
        </p:spPr>
      </p:pic>
      <p:sp>
        <p:nvSpPr>
          <p:cNvPr id="6" name="Rectangle 5">
            <a:extLst>
              <a:ext uri="{FF2B5EF4-FFF2-40B4-BE49-F238E27FC236}">
                <a16:creationId xmlns:a16="http://schemas.microsoft.com/office/drawing/2014/main" id="{7C824416-40AF-E41F-5E81-099687FA3258}"/>
              </a:ext>
            </a:extLst>
          </p:cNvPr>
          <p:cNvSpPr/>
          <p:nvPr/>
        </p:nvSpPr>
        <p:spPr>
          <a:xfrm>
            <a:off x="3679720" y="5822576"/>
            <a:ext cx="3971656" cy="365125"/>
          </a:xfrm>
          <a:prstGeom prst="rect">
            <a:avLst/>
          </a:prstGeom>
          <a:solidFill>
            <a:srgbClr val="ED7D31">
              <a:alpha val="20000"/>
            </a:srgbClr>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D7D31"/>
              </a:solidFill>
            </a:endParaRPr>
          </a:p>
        </p:txBody>
      </p:sp>
    </p:spTree>
    <p:extLst>
      <p:ext uri="{BB962C8B-B14F-4D97-AF65-F5344CB8AC3E}">
        <p14:creationId xmlns:p14="http://schemas.microsoft.com/office/powerpoint/2010/main" val="23141160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97</a:t>
            </a:fld>
            <a:endParaRPr lang="en-US"/>
          </a:p>
        </p:txBody>
      </p:sp>
      <p:pic>
        <p:nvPicPr>
          <p:cNvPr id="7" name="Content Placeholder 6">
            <a:extLst>
              <a:ext uri="{FF2B5EF4-FFF2-40B4-BE49-F238E27FC236}">
                <a16:creationId xmlns:a16="http://schemas.microsoft.com/office/drawing/2014/main" id="{AB017D4C-7CC3-A99F-D1DF-C2F63D70528B}"/>
              </a:ext>
            </a:extLst>
          </p:cNvPr>
          <p:cNvPicPr>
            <a:picLocks noGrp="1" noChangeAspect="1"/>
          </p:cNvPicPr>
          <p:nvPr>
            <p:ph idx="1"/>
          </p:nvPr>
        </p:nvPicPr>
        <p:blipFill rotWithShape="1">
          <a:blip r:embed="rId3"/>
          <a:srcRect b="53013"/>
          <a:stretch/>
        </p:blipFill>
        <p:spPr>
          <a:xfrm>
            <a:off x="971925" y="1558200"/>
            <a:ext cx="10248150" cy="4560212"/>
          </a:xfrm>
        </p:spPr>
      </p:pic>
    </p:spTree>
    <p:extLst>
      <p:ext uri="{BB962C8B-B14F-4D97-AF65-F5344CB8AC3E}">
        <p14:creationId xmlns:p14="http://schemas.microsoft.com/office/powerpoint/2010/main" val="34037529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98</a:t>
            </a:fld>
            <a:endParaRPr lang="en-US"/>
          </a:p>
        </p:txBody>
      </p:sp>
      <p:pic>
        <p:nvPicPr>
          <p:cNvPr id="7" name="Content Placeholder 6">
            <a:extLst>
              <a:ext uri="{FF2B5EF4-FFF2-40B4-BE49-F238E27FC236}">
                <a16:creationId xmlns:a16="http://schemas.microsoft.com/office/drawing/2014/main" id="{AB017D4C-7CC3-A99F-D1DF-C2F63D70528B}"/>
              </a:ext>
            </a:extLst>
          </p:cNvPr>
          <p:cNvPicPr>
            <a:picLocks noGrp="1" noChangeAspect="1"/>
          </p:cNvPicPr>
          <p:nvPr>
            <p:ph idx="1"/>
          </p:nvPr>
        </p:nvPicPr>
        <p:blipFill rotWithShape="1">
          <a:blip r:embed="rId3"/>
          <a:srcRect b="50615"/>
          <a:stretch/>
        </p:blipFill>
        <p:spPr>
          <a:xfrm>
            <a:off x="673856" y="1558200"/>
            <a:ext cx="5564279" cy="2602382"/>
          </a:xfrm>
        </p:spPr>
      </p:pic>
      <p:pic>
        <p:nvPicPr>
          <p:cNvPr id="13" name="Picture 12">
            <a:extLst>
              <a:ext uri="{FF2B5EF4-FFF2-40B4-BE49-F238E27FC236}">
                <a16:creationId xmlns:a16="http://schemas.microsoft.com/office/drawing/2014/main" id="{A93C316C-CD59-AF10-208F-B6436A870638}"/>
              </a:ext>
            </a:extLst>
          </p:cNvPr>
          <p:cNvPicPr>
            <a:picLocks noChangeAspect="1"/>
          </p:cNvPicPr>
          <p:nvPr/>
        </p:nvPicPr>
        <p:blipFill>
          <a:blip r:embed="rId4"/>
          <a:stretch>
            <a:fillRect/>
          </a:stretch>
        </p:blipFill>
        <p:spPr>
          <a:xfrm>
            <a:off x="1829466" y="2084294"/>
            <a:ext cx="8817337" cy="3854285"/>
          </a:xfrm>
          <a:prstGeom prst="rect">
            <a:avLst/>
          </a:prstGeom>
        </p:spPr>
      </p:pic>
    </p:spTree>
    <p:extLst>
      <p:ext uri="{BB962C8B-B14F-4D97-AF65-F5344CB8AC3E}">
        <p14:creationId xmlns:p14="http://schemas.microsoft.com/office/powerpoint/2010/main" val="25781296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86D6-D1AA-7D7F-DF68-60192E3C69F4}"/>
              </a:ext>
            </a:extLst>
          </p:cNvPr>
          <p:cNvSpPr>
            <a:spLocks noGrp="1"/>
          </p:cNvSpPr>
          <p:nvPr>
            <p:ph type="title"/>
          </p:nvPr>
        </p:nvSpPr>
        <p:spPr>
          <a:xfrm>
            <a:off x="516565" y="274320"/>
            <a:ext cx="11083555" cy="1121617"/>
          </a:xfrm>
        </p:spPr>
        <p:txBody>
          <a:bodyPr>
            <a:noAutofit/>
          </a:bodyPr>
          <a:lstStyle/>
          <a:p>
            <a:pPr algn="ctr"/>
            <a:r>
              <a:rPr lang="en-US" sz="4000" dirty="0"/>
              <a:t>My SQL query returned a list of bib record numbers to clean up; what next?</a:t>
            </a:r>
          </a:p>
        </p:txBody>
      </p:sp>
      <p:sp>
        <p:nvSpPr>
          <p:cNvPr id="4" name="Slide Number Placeholder 3">
            <a:extLst>
              <a:ext uri="{FF2B5EF4-FFF2-40B4-BE49-F238E27FC236}">
                <a16:creationId xmlns:a16="http://schemas.microsoft.com/office/drawing/2014/main" id="{24F81CC4-E9D7-5BCA-7DC7-20F4B81DF9F6}"/>
              </a:ext>
            </a:extLst>
          </p:cNvPr>
          <p:cNvSpPr>
            <a:spLocks noGrp="1"/>
          </p:cNvSpPr>
          <p:nvPr>
            <p:ph type="sldNum" sz="quarter" idx="4"/>
          </p:nvPr>
        </p:nvSpPr>
        <p:spPr/>
        <p:txBody>
          <a:bodyPr/>
          <a:lstStyle/>
          <a:p>
            <a:fld id="{48A2F229-B1D4-4F05-A8F3-BF31AC1E9682}" type="slidenum">
              <a:rPr lang="en-US" smtClean="0"/>
              <a:t>99</a:t>
            </a:fld>
            <a:endParaRPr lang="en-US"/>
          </a:p>
        </p:txBody>
      </p:sp>
      <p:pic>
        <p:nvPicPr>
          <p:cNvPr id="7" name="Content Placeholder 6">
            <a:extLst>
              <a:ext uri="{FF2B5EF4-FFF2-40B4-BE49-F238E27FC236}">
                <a16:creationId xmlns:a16="http://schemas.microsoft.com/office/drawing/2014/main" id="{AB017D4C-7CC3-A99F-D1DF-C2F63D70528B}"/>
              </a:ext>
            </a:extLst>
          </p:cNvPr>
          <p:cNvPicPr>
            <a:picLocks noGrp="1" noChangeAspect="1"/>
          </p:cNvPicPr>
          <p:nvPr>
            <p:ph idx="1"/>
          </p:nvPr>
        </p:nvPicPr>
        <p:blipFill rotWithShape="1">
          <a:blip r:embed="rId3"/>
          <a:srcRect b="50615"/>
          <a:stretch/>
        </p:blipFill>
        <p:spPr>
          <a:xfrm>
            <a:off x="673856" y="1558200"/>
            <a:ext cx="5564279" cy="2602382"/>
          </a:xfrm>
        </p:spPr>
      </p:pic>
      <p:pic>
        <p:nvPicPr>
          <p:cNvPr id="13" name="Picture 12">
            <a:extLst>
              <a:ext uri="{FF2B5EF4-FFF2-40B4-BE49-F238E27FC236}">
                <a16:creationId xmlns:a16="http://schemas.microsoft.com/office/drawing/2014/main" id="{A93C316C-CD59-AF10-208F-B6436A870638}"/>
              </a:ext>
            </a:extLst>
          </p:cNvPr>
          <p:cNvPicPr>
            <a:picLocks noChangeAspect="1"/>
          </p:cNvPicPr>
          <p:nvPr/>
        </p:nvPicPr>
        <p:blipFill>
          <a:blip r:embed="rId4"/>
          <a:stretch>
            <a:fillRect/>
          </a:stretch>
        </p:blipFill>
        <p:spPr>
          <a:xfrm>
            <a:off x="842971" y="4116006"/>
            <a:ext cx="5215371" cy="2279773"/>
          </a:xfrm>
          <a:prstGeom prst="rect">
            <a:avLst/>
          </a:prstGeom>
        </p:spPr>
      </p:pic>
      <p:pic>
        <p:nvPicPr>
          <p:cNvPr id="15" name="Picture 14">
            <a:extLst>
              <a:ext uri="{FF2B5EF4-FFF2-40B4-BE49-F238E27FC236}">
                <a16:creationId xmlns:a16="http://schemas.microsoft.com/office/drawing/2014/main" id="{F4096319-B7CD-4384-0311-294C0E717D93}"/>
              </a:ext>
            </a:extLst>
          </p:cNvPr>
          <p:cNvPicPr>
            <a:picLocks noChangeAspect="1"/>
          </p:cNvPicPr>
          <p:nvPr/>
        </p:nvPicPr>
        <p:blipFill>
          <a:blip r:embed="rId5"/>
          <a:stretch>
            <a:fillRect/>
          </a:stretch>
        </p:blipFill>
        <p:spPr>
          <a:xfrm>
            <a:off x="2449074" y="1545441"/>
            <a:ext cx="7578122" cy="4816603"/>
          </a:xfrm>
          <a:prstGeom prst="rect">
            <a:avLst/>
          </a:prstGeom>
        </p:spPr>
      </p:pic>
    </p:spTree>
    <p:extLst>
      <p:ext uri="{BB962C8B-B14F-4D97-AF65-F5344CB8AC3E}">
        <p14:creationId xmlns:p14="http://schemas.microsoft.com/office/powerpoint/2010/main" val="321471724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6681</TotalTime>
  <Words>9036</Words>
  <Application>Microsoft Office PowerPoint</Application>
  <PresentationFormat>Widescreen</PresentationFormat>
  <Paragraphs>713</Paragraphs>
  <Slides>134</Slides>
  <Notes>134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134</vt:i4>
      </vt:variant>
    </vt:vector>
  </HeadingPairs>
  <TitlesOfParts>
    <vt:vector size="142" baseType="lpstr">
      <vt:lpstr>Arial</vt:lpstr>
      <vt:lpstr>Calibri</vt:lpstr>
      <vt:lpstr>Georgia</vt:lpstr>
      <vt:lpstr>Roboto</vt:lpstr>
      <vt:lpstr>Roboto Medium</vt:lpstr>
      <vt:lpstr>Segoe UI Historic</vt:lpstr>
      <vt:lpstr>Wingdings</vt:lpstr>
      <vt:lpstr>Office Theme</vt:lpstr>
      <vt:lpstr>Tips and Tricks for Using Create Lists in Sierra</vt:lpstr>
      <vt:lpstr>Objectives</vt:lpstr>
      <vt:lpstr>Who am I?</vt:lpstr>
      <vt:lpstr>PowerPoint Presentation</vt:lpstr>
      <vt:lpstr>Software Release: Sierra 5.4.0_9</vt:lpstr>
      <vt:lpstr>PowerPoint Presentation</vt:lpstr>
      <vt:lpstr>Toolbar functions</vt:lpstr>
      <vt:lpstr>Append – adds to the end of an existing list</vt:lpstr>
      <vt:lpstr>Dedupe</vt:lpstr>
      <vt:lpstr>Copy – copies an existing review file or loads a file created during another process in Sierra</vt:lpstr>
      <vt:lpstr>Empty – Clear All or delete the list</vt:lpstr>
      <vt:lpstr>Rename – renames the file</vt:lpstr>
      <vt:lpstr>Own – prevents other users from editing or emptying that review file</vt:lpstr>
      <vt:lpstr>Cancel</vt:lpstr>
      <vt:lpstr>Save All</vt:lpstr>
      <vt:lpstr>Create List Tools/Functions</vt:lpstr>
      <vt:lpstr>Search Records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 List Tools/Functions</vt:lpstr>
      <vt:lpstr>Sort Records</vt:lpstr>
      <vt:lpstr>Create List Tools/Functions</vt:lpstr>
      <vt:lpstr>List Records</vt:lpstr>
      <vt:lpstr>Create List Tools/Functions</vt:lpstr>
      <vt:lpstr>Import Records</vt:lpstr>
      <vt:lpstr>Create List Tools/Functions</vt:lpstr>
      <vt:lpstr>Export Records</vt:lpstr>
      <vt:lpstr>Create List Tools/Functions</vt:lpstr>
      <vt:lpstr>Show  Records</vt:lpstr>
      <vt:lpstr>Create List Tools/Functions</vt:lpstr>
      <vt:lpstr>Show Info</vt:lpstr>
      <vt:lpstr>Tips (Best Practices)</vt:lpstr>
      <vt:lpstr>Plan it out before you begin</vt:lpstr>
      <vt:lpstr>Naming convention examples</vt:lpstr>
      <vt:lpstr>Why add initials at beginning of list names?</vt:lpstr>
      <vt:lpstr>Use smallest capacity possible or move to smaller lists</vt:lpstr>
      <vt:lpstr>Delete or Export old lists</vt:lpstr>
      <vt:lpstr>Two ways to save a search – 1 </vt:lpstr>
      <vt:lpstr>Two ways to save a search – 2 </vt:lpstr>
      <vt:lpstr>Two ways to save a search – 2 </vt:lpstr>
      <vt:lpstr>Two ways to save a search - 2</vt:lpstr>
      <vt:lpstr>Two ways to save a search – 2 </vt:lpstr>
      <vt:lpstr>Two ways to save a search – 2 </vt:lpstr>
      <vt:lpstr>Common Conditions and their uses</vt:lpstr>
      <vt:lpstr>Common Conditions and their uses</vt:lpstr>
      <vt:lpstr>Common Conditions and their uses</vt:lpstr>
      <vt:lpstr>Common Conditions and their uses</vt:lpstr>
      <vt:lpstr>Common Conditions and their uses</vt:lpstr>
      <vt:lpstr>Tricks</vt:lpstr>
      <vt:lpstr>Sorting Review Files</vt:lpstr>
      <vt:lpstr>Previous record  Next record</vt:lpstr>
      <vt:lpstr>Previous attached record  Next attached record</vt:lpstr>
      <vt:lpstr>Previous attached record  Next attached record</vt:lpstr>
      <vt:lpstr>Macros</vt:lpstr>
      <vt:lpstr>Create lists outside of create lists</vt:lpstr>
      <vt:lpstr>Data Exchange</vt:lpstr>
      <vt:lpstr>Remove loads from the copy records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Cases</vt:lpstr>
      <vt:lpstr>I want to find all missing, lost and paid, or claims returned items without a specific bib location</vt:lpstr>
      <vt:lpstr>I want to find all missing, lost and paid, or claims returned items without a specific bib location</vt:lpstr>
      <vt:lpstr>I want to find all missing, lost and paid, or claims returned items without a specific bib location</vt:lpstr>
      <vt:lpstr>I want to find all missing, lost and paid, or claims returned items without a specific bib location</vt:lpstr>
      <vt:lpstr>I want to find all missing, lost and paid, or claims returned items without a specific bib location</vt:lpstr>
      <vt:lpstr>The vendor sent a file of MARC records to be deleted; how do I delete these records in Sierra?</vt:lpstr>
      <vt:lpstr>PowerPoint Presentation</vt:lpstr>
      <vt:lpstr>PowerPoint Presentation</vt:lpstr>
      <vt:lpstr>The vendor sent a file of MARC records to be deleted; how do I delete these records in Sierra?</vt:lpstr>
      <vt:lpstr>The vendor sent a file of MARC records to be deleted; how do I delete these records in Sierra?</vt:lpstr>
      <vt:lpstr>The vendor sent a file of MARC records to be deleted; how do I delete these records in Sierra?</vt:lpstr>
      <vt:lpstr>The vendor sent a file of MARC records to be deleted; how do I delete these records in Sierra?</vt:lpstr>
      <vt:lpstr>The vendor sent a file of MARC records to be deleted; how do I delete these records in Sierra?</vt:lpstr>
      <vt:lpstr>My SQL query returned a list of bib record numbers to clean up; what next?</vt:lpstr>
      <vt:lpstr>My SQL query returned a list of bib record numbers to clean up; what next?</vt:lpstr>
      <vt:lpstr>My SQL query returned a list of bib record numbers to clean up; what next?</vt:lpstr>
      <vt:lpstr>My SQL query returned a list of bib record numbers to clean up; what next?</vt:lpstr>
      <vt:lpstr>My SQL query returned a list of bib record numbers to clean up; what next?</vt:lpstr>
      <vt:lpstr>My SQL query returned a list of bib record numbers to clean up; what next?</vt:lpstr>
      <vt:lpstr>My SQL query returned a list of bib record numbers to clean up; what next?</vt:lpstr>
      <vt:lpstr>Do we have any of these names in our catalog? I need to check the author and alt author indexes. </vt:lpstr>
      <vt:lpstr>Do we have any of these names in our catalog? I need to check the author and alt author indexes. Use Import Records.</vt:lpstr>
      <vt:lpstr>Do we have any of these names in our catalog? I need to check the author and alt author indexes. Use a JSON query.</vt:lpstr>
      <vt:lpstr>Do we have any of these names in our catalog? I need to check the author and alt author indexes. Use a JSON query.</vt:lpstr>
      <vt:lpstr>Do we have any of these names in our catalog? I need to check the author and alt author indexes. Use a JSON query.</vt:lpstr>
      <vt:lpstr>Do we have any of these names in our catalog? I need to check the author and alt author indexes. Use a JSON query.</vt:lpstr>
      <vt:lpstr>Do we have any of these names in our catalog? I need to check the author and alt author indexes. Use a JSON query.</vt:lpstr>
      <vt:lpstr>Do we have any of these names in our catalog? I need to check the author and alt author indexes. Use a JSON query.</vt:lpstr>
      <vt:lpstr>Do we have any of these names in our catalog? I need to check the author and alt author indexes. Use a JSON query.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I find invalid subfields?  Use Regular Expressions</vt:lpstr>
      <vt:lpstr>How can I find title fields with two statements of responsibility? Use Regular Expressions</vt:lpstr>
      <vt:lpstr>I need to create a list of music records sent to OCLC prematurely and export the OCLC #s</vt:lpstr>
      <vt:lpstr>I need to create a list of music records sent to OCLC prematurely and export the OCLC #s</vt:lpstr>
      <vt:lpstr>Awesome online resources</vt:lpstr>
      <vt:lpstr>Awesome online resources (cont.)</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and Tricks for Using the Create Lists Function in Sierra</dc:title>
  <dc:creator>Wolf, Stacey</dc:creator>
  <cp:lastModifiedBy>Wolf, Stacey</cp:lastModifiedBy>
  <cp:revision>1</cp:revision>
  <cp:lastPrinted>2023-05-12T01:33:59Z</cp:lastPrinted>
  <dcterms:created xsi:type="dcterms:W3CDTF">2022-09-01T20:13:20Z</dcterms:created>
  <dcterms:modified xsi:type="dcterms:W3CDTF">2023-05-12T13:17:29Z</dcterms:modified>
</cp:coreProperties>
</file>