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6" r:id="rId2"/>
    <p:sldId id="257" r:id="rId3"/>
    <p:sldId id="264" r:id="rId4"/>
    <p:sldId id="299" r:id="rId5"/>
    <p:sldId id="260" r:id="rId6"/>
    <p:sldId id="265" r:id="rId7"/>
    <p:sldId id="266" r:id="rId8"/>
    <p:sldId id="267" r:id="rId9"/>
    <p:sldId id="273" r:id="rId10"/>
    <p:sldId id="268" r:id="rId11"/>
    <p:sldId id="269" r:id="rId12"/>
    <p:sldId id="270" r:id="rId13"/>
    <p:sldId id="271" r:id="rId14"/>
    <p:sldId id="272" r:id="rId15"/>
    <p:sldId id="297" r:id="rId16"/>
    <p:sldId id="274" r:id="rId17"/>
    <p:sldId id="298" r:id="rId18"/>
    <p:sldId id="277" r:id="rId19"/>
    <p:sldId id="278" r:id="rId20"/>
    <p:sldId id="276" r:id="rId21"/>
    <p:sldId id="279" r:id="rId22"/>
    <p:sldId id="280" r:id="rId23"/>
    <p:sldId id="281" r:id="rId24"/>
    <p:sldId id="282" r:id="rId25"/>
    <p:sldId id="283" r:id="rId26"/>
    <p:sldId id="284" r:id="rId27"/>
    <p:sldId id="285" r:id="rId28"/>
    <p:sldId id="286" r:id="rId29"/>
    <p:sldId id="287" r:id="rId30"/>
    <p:sldId id="288" r:id="rId31"/>
    <p:sldId id="289" r:id="rId32"/>
    <p:sldId id="292" r:id="rId33"/>
    <p:sldId id="293" r:id="rId34"/>
    <p:sldId id="291" r:id="rId35"/>
    <p:sldId id="290" r:id="rId36"/>
    <p:sldId id="294" r:id="rId37"/>
    <p:sldId id="295" r:id="rId38"/>
    <p:sldId id="296" r:id="rId3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808080"/>
    <a:srgbClr val="7B7B7B"/>
    <a:srgbClr val="FFC05B"/>
    <a:srgbClr val="F3B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A52FF-4EED-444D-B33B-18C043AD3881}" v="5" dt="2019-05-08T03:47:11.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9"/>
    <p:restoredTop sz="94694"/>
  </p:normalViewPr>
  <p:slideViewPr>
    <p:cSldViewPr snapToGrid="0">
      <p:cViewPr varScale="1">
        <p:scale>
          <a:sx n="226" d="100"/>
          <a:sy n="226" d="100"/>
        </p:scale>
        <p:origin x="336"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ndon Chapman" userId="S::bchapman@illinoisheartland.org::4569d5b0-09b6-46dc-9b7a-10c2c194567a" providerId="AD" clId="Web-{598AC5A5-2416-484A-B4C7-C501197FA1BE}"/>
    <pc:docChg chg="modSld">
      <pc:chgData name="Brandon Chapman" userId="S::bchapman@illinoisheartland.org::4569d5b0-09b6-46dc-9b7a-10c2c194567a" providerId="AD" clId="Web-{598AC5A5-2416-484A-B4C7-C501197FA1BE}" dt="2019-05-07T18:41:19.709" v="172" actId="20577"/>
      <pc:docMkLst>
        <pc:docMk/>
      </pc:docMkLst>
      <pc:sldChg chg="modSp">
        <pc:chgData name="Brandon Chapman" userId="S::bchapman@illinoisheartland.org::4569d5b0-09b6-46dc-9b7a-10c2c194567a" providerId="AD" clId="Web-{598AC5A5-2416-484A-B4C7-C501197FA1BE}" dt="2019-05-07T18:41:19.709" v="171" actId="20577"/>
        <pc:sldMkLst>
          <pc:docMk/>
          <pc:sldMk cId="2526972208" sldId="274"/>
        </pc:sldMkLst>
        <pc:spChg chg="mod">
          <ac:chgData name="Brandon Chapman" userId="S::bchapman@illinoisheartland.org::4569d5b0-09b6-46dc-9b7a-10c2c194567a" providerId="AD" clId="Web-{598AC5A5-2416-484A-B4C7-C501197FA1BE}" dt="2019-05-07T18:41:19.709" v="171" actId="20577"/>
          <ac:spMkLst>
            <pc:docMk/>
            <pc:sldMk cId="2526972208" sldId="274"/>
            <ac:spMk id="3" creationId="{A1489AA9-FA21-1140-AE5F-61C9FA1E47FA}"/>
          </ac:spMkLst>
        </pc:spChg>
      </pc:sldChg>
    </pc:docChg>
  </pc:docChgLst>
  <pc:docChgLst>
    <pc:chgData name="Brandon Chapman" userId="4569d5b0-09b6-46dc-9b7a-10c2c194567a" providerId="ADAL" clId="{5734B619-59FA-F04F-A963-41FE75D21C40}"/>
    <pc:docChg chg="addSld delSld modSld">
      <pc:chgData name="Brandon Chapman" userId="4569d5b0-09b6-46dc-9b7a-10c2c194567a" providerId="ADAL" clId="{5734B619-59FA-F04F-A963-41FE75D21C40}" dt="2019-05-07T01:04:33.980" v="2" actId="2696"/>
      <pc:docMkLst>
        <pc:docMk/>
      </pc:docMkLst>
      <pc:sldChg chg="del">
        <pc:chgData name="Brandon Chapman" userId="4569d5b0-09b6-46dc-9b7a-10c2c194567a" providerId="ADAL" clId="{5734B619-59FA-F04F-A963-41FE75D21C40}" dt="2019-05-07T01:04:33.980" v="2" actId="2696"/>
        <pc:sldMkLst>
          <pc:docMk/>
          <pc:sldMk cId="1205640079" sldId="258"/>
        </pc:sldMkLst>
      </pc:sldChg>
      <pc:sldChg chg="del">
        <pc:chgData name="Brandon Chapman" userId="4569d5b0-09b6-46dc-9b7a-10c2c194567a" providerId="ADAL" clId="{5734B619-59FA-F04F-A963-41FE75D21C40}" dt="2019-05-07T01:04:33.971" v="1" actId="2696"/>
        <pc:sldMkLst>
          <pc:docMk/>
          <pc:sldMk cId="666042803" sldId="259"/>
        </pc:sldMkLst>
      </pc:sldChg>
      <pc:sldChg chg="add">
        <pc:chgData name="Brandon Chapman" userId="4569d5b0-09b6-46dc-9b7a-10c2c194567a" providerId="ADAL" clId="{5734B619-59FA-F04F-A963-41FE75D21C40}" dt="2019-05-07T01:04:27.347" v="0"/>
        <pc:sldMkLst>
          <pc:docMk/>
          <pc:sldMk cId="2526972208" sldId="274"/>
        </pc:sldMkLst>
      </pc:sldChg>
      <pc:sldChg chg="add">
        <pc:chgData name="Brandon Chapman" userId="4569d5b0-09b6-46dc-9b7a-10c2c194567a" providerId="ADAL" clId="{5734B619-59FA-F04F-A963-41FE75D21C40}" dt="2019-05-07T01:04:27.347" v="0"/>
        <pc:sldMkLst>
          <pc:docMk/>
          <pc:sldMk cId="3483561238" sldId="276"/>
        </pc:sldMkLst>
      </pc:sldChg>
      <pc:sldChg chg="add">
        <pc:chgData name="Brandon Chapman" userId="4569d5b0-09b6-46dc-9b7a-10c2c194567a" providerId="ADAL" clId="{5734B619-59FA-F04F-A963-41FE75D21C40}" dt="2019-05-07T01:04:27.347" v="0"/>
        <pc:sldMkLst>
          <pc:docMk/>
          <pc:sldMk cId="2622924233" sldId="277"/>
        </pc:sldMkLst>
      </pc:sldChg>
      <pc:sldChg chg="add">
        <pc:chgData name="Brandon Chapman" userId="4569d5b0-09b6-46dc-9b7a-10c2c194567a" providerId="ADAL" clId="{5734B619-59FA-F04F-A963-41FE75D21C40}" dt="2019-05-07T01:04:27.347" v="0"/>
        <pc:sldMkLst>
          <pc:docMk/>
          <pc:sldMk cId="2724983601" sldId="278"/>
        </pc:sldMkLst>
      </pc:sldChg>
      <pc:sldChg chg="add">
        <pc:chgData name="Brandon Chapman" userId="4569d5b0-09b6-46dc-9b7a-10c2c194567a" providerId="ADAL" clId="{5734B619-59FA-F04F-A963-41FE75D21C40}" dt="2019-05-07T01:04:27.347" v="0"/>
        <pc:sldMkLst>
          <pc:docMk/>
          <pc:sldMk cId="2550094455" sldId="279"/>
        </pc:sldMkLst>
      </pc:sldChg>
      <pc:sldChg chg="add">
        <pc:chgData name="Brandon Chapman" userId="4569d5b0-09b6-46dc-9b7a-10c2c194567a" providerId="ADAL" clId="{5734B619-59FA-F04F-A963-41FE75D21C40}" dt="2019-05-07T01:04:27.347" v="0"/>
        <pc:sldMkLst>
          <pc:docMk/>
          <pc:sldMk cId="200410830" sldId="280"/>
        </pc:sldMkLst>
      </pc:sldChg>
      <pc:sldChg chg="add">
        <pc:chgData name="Brandon Chapman" userId="4569d5b0-09b6-46dc-9b7a-10c2c194567a" providerId="ADAL" clId="{5734B619-59FA-F04F-A963-41FE75D21C40}" dt="2019-05-07T01:04:27.347" v="0"/>
        <pc:sldMkLst>
          <pc:docMk/>
          <pc:sldMk cId="3084146791" sldId="281"/>
        </pc:sldMkLst>
      </pc:sldChg>
      <pc:sldChg chg="add">
        <pc:chgData name="Brandon Chapman" userId="4569d5b0-09b6-46dc-9b7a-10c2c194567a" providerId="ADAL" clId="{5734B619-59FA-F04F-A963-41FE75D21C40}" dt="2019-05-07T01:04:27.347" v="0"/>
        <pc:sldMkLst>
          <pc:docMk/>
          <pc:sldMk cId="888902624" sldId="282"/>
        </pc:sldMkLst>
      </pc:sldChg>
      <pc:sldChg chg="add">
        <pc:chgData name="Brandon Chapman" userId="4569d5b0-09b6-46dc-9b7a-10c2c194567a" providerId="ADAL" clId="{5734B619-59FA-F04F-A963-41FE75D21C40}" dt="2019-05-07T01:04:27.347" v="0"/>
        <pc:sldMkLst>
          <pc:docMk/>
          <pc:sldMk cId="3760836021" sldId="283"/>
        </pc:sldMkLst>
      </pc:sldChg>
      <pc:sldChg chg="add">
        <pc:chgData name="Brandon Chapman" userId="4569d5b0-09b6-46dc-9b7a-10c2c194567a" providerId="ADAL" clId="{5734B619-59FA-F04F-A963-41FE75D21C40}" dt="2019-05-07T01:04:27.347" v="0"/>
        <pc:sldMkLst>
          <pc:docMk/>
          <pc:sldMk cId="1531412288" sldId="284"/>
        </pc:sldMkLst>
      </pc:sldChg>
      <pc:sldChg chg="add">
        <pc:chgData name="Brandon Chapman" userId="4569d5b0-09b6-46dc-9b7a-10c2c194567a" providerId="ADAL" clId="{5734B619-59FA-F04F-A963-41FE75D21C40}" dt="2019-05-07T01:04:27.347" v="0"/>
        <pc:sldMkLst>
          <pc:docMk/>
          <pc:sldMk cId="4201652179" sldId="285"/>
        </pc:sldMkLst>
      </pc:sldChg>
      <pc:sldChg chg="add">
        <pc:chgData name="Brandon Chapman" userId="4569d5b0-09b6-46dc-9b7a-10c2c194567a" providerId="ADAL" clId="{5734B619-59FA-F04F-A963-41FE75D21C40}" dt="2019-05-07T01:04:27.347" v="0"/>
        <pc:sldMkLst>
          <pc:docMk/>
          <pc:sldMk cId="571576939" sldId="286"/>
        </pc:sldMkLst>
      </pc:sldChg>
      <pc:sldChg chg="add">
        <pc:chgData name="Brandon Chapman" userId="4569d5b0-09b6-46dc-9b7a-10c2c194567a" providerId="ADAL" clId="{5734B619-59FA-F04F-A963-41FE75D21C40}" dt="2019-05-07T01:04:27.347" v="0"/>
        <pc:sldMkLst>
          <pc:docMk/>
          <pc:sldMk cId="291960767" sldId="287"/>
        </pc:sldMkLst>
      </pc:sldChg>
      <pc:sldChg chg="add">
        <pc:chgData name="Brandon Chapman" userId="4569d5b0-09b6-46dc-9b7a-10c2c194567a" providerId="ADAL" clId="{5734B619-59FA-F04F-A963-41FE75D21C40}" dt="2019-05-07T01:04:27.347" v="0"/>
        <pc:sldMkLst>
          <pc:docMk/>
          <pc:sldMk cId="3742105136" sldId="288"/>
        </pc:sldMkLst>
      </pc:sldChg>
      <pc:sldChg chg="add">
        <pc:chgData name="Brandon Chapman" userId="4569d5b0-09b6-46dc-9b7a-10c2c194567a" providerId="ADAL" clId="{5734B619-59FA-F04F-A963-41FE75D21C40}" dt="2019-05-07T01:04:27.347" v="0"/>
        <pc:sldMkLst>
          <pc:docMk/>
          <pc:sldMk cId="1076421474" sldId="289"/>
        </pc:sldMkLst>
      </pc:sldChg>
      <pc:sldChg chg="add">
        <pc:chgData name="Brandon Chapman" userId="4569d5b0-09b6-46dc-9b7a-10c2c194567a" providerId="ADAL" clId="{5734B619-59FA-F04F-A963-41FE75D21C40}" dt="2019-05-07T01:04:27.347" v="0"/>
        <pc:sldMkLst>
          <pc:docMk/>
          <pc:sldMk cId="352853951" sldId="290"/>
        </pc:sldMkLst>
      </pc:sldChg>
      <pc:sldChg chg="add">
        <pc:chgData name="Brandon Chapman" userId="4569d5b0-09b6-46dc-9b7a-10c2c194567a" providerId="ADAL" clId="{5734B619-59FA-F04F-A963-41FE75D21C40}" dt="2019-05-07T01:04:27.347" v="0"/>
        <pc:sldMkLst>
          <pc:docMk/>
          <pc:sldMk cId="2413264362" sldId="291"/>
        </pc:sldMkLst>
      </pc:sldChg>
      <pc:sldChg chg="add">
        <pc:chgData name="Brandon Chapman" userId="4569d5b0-09b6-46dc-9b7a-10c2c194567a" providerId="ADAL" clId="{5734B619-59FA-F04F-A963-41FE75D21C40}" dt="2019-05-07T01:04:27.347" v="0"/>
        <pc:sldMkLst>
          <pc:docMk/>
          <pc:sldMk cId="1758512418" sldId="292"/>
        </pc:sldMkLst>
      </pc:sldChg>
      <pc:sldChg chg="add">
        <pc:chgData name="Brandon Chapman" userId="4569d5b0-09b6-46dc-9b7a-10c2c194567a" providerId="ADAL" clId="{5734B619-59FA-F04F-A963-41FE75D21C40}" dt="2019-05-07T01:04:27.347" v="0"/>
        <pc:sldMkLst>
          <pc:docMk/>
          <pc:sldMk cId="2038289804" sldId="293"/>
        </pc:sldMkLst>
      </pc:sldChg>
      <pc:sldChg chg="add">
        <pc:chgData name="Brandon Chapman" userId="4569d5b0-09b6-46dc-9b7a-10c2c194567a" providerId="ADAL" clId="{5734B619-59FA-F04F-A963-41FE75D21C40}" dt="2019-05-07T01:04:27.347" v="0"/>
        <pc:sldMkLst>
          <pc:docMk/>
          <pc:sldMk cId="967366391" sldId="294"/>
        </pc:sldMkLst>
      </pc:sldChg>
      <pc:sldChg chg="add">
        <pc:chgData name="Brandon Chapman" userId="4569d5b0-09b6-46dc-9b7a-10c2c194567a" providerId="ADAL" clId="{5734B619-59FA-F04F-A963-41FE75D21C40}" dt="2019-05-07T01:04:27.347" v="0"/>
        <pc:sldMkLst>
          <pc:docMk/>
          <pc:sldMk cId="3532379765" sldId="295"/>
        </pc:sldMkLst>
      </pc:sldChg>
      <pc:sldChg chg="add">
        <pc:chgData name="Brandon Chapman" userId="4569d5b0-09b6-46dc-9b7a-10c2c194567a" providerId="ADAL" clId="{5734B619-59FA-F04F-A963-41FE75D21C40}" dt="2019-05-07T01:04:27.347" v="0"/>
        <pc:sldMkLst>
          <pc:docMk/>
          <pc:sldMk cId="1636683925" sldId="296"/>
        </pc:sldMkLst>
      </pc:sldChg>
      <pc:sldChg chg="add">
        <pc:chgData name="Brandon Chapman" userId="4569d5b0-09b6-46dc-9b7a-10c2c194567a" providerId="ADAL" clId="{5734B619-59FA-F04F-A963-41FE75D21C40}" dt="2019-05-07T01:04:27.347" v="0"/>
        <pc:sldMkLst>
          <pc:docMk/>
          <pc:sldMk cId="265219218" sldId="297"/>
        </pc:sldMkLst>
      </pc:sldChg>
    </pc:docChg>
  </pc:docChgLst>
  <pc:docChgLst>
    <pc:chgData name="Troy Brown" userId="ed1ebcaa-92f9-4ca5-b264-50ce18ccd3da" providerId="ADAL" clId="{C5CA52FF-4EED-444D-B33B-18C043AD3881}"/>
    <pc:docChg chg="custSel addSld delSld modSld sldOrd">
      <pc:chgData name="Troy Brown" userId="ed1ebcaa-92f9-4ca5-b264-50ce18ccd3da" providerId="ADAL" clId="{C5CA52FF-4EED-444D-B33B-18C043AD3881}" dt="2019-05-08T03:53:59.190" v="380" actId="14100"/>
      <pc:docMkLst>
        <pc:docMk/>
      </pc:docMkLst>
      <pc:sldChg chg="modSp">
        <pc:chgData name="Troy Brown" userId="ed1ebcaa-92f9-4ca5-b264-50ce18ccd3da" providerId="ADAL" clId="{C5CA52FF-4EED-444D-B33B-18C043AD3881}" dt="2019-05-08T03:46:56.338" v="118" actId="207"/>
        <pc:sldMkLst>
          <pc:docMk/>
          <pc:sldMk cId="1610113452" sldId="256"/>
        </pc:sldMkLst>
        <pc:spChg chg="mod">
          <ac:chgData name="Troy Brown" userId="ed1ebcaa-92f9-4ca5-b264-50ce18ccd3da" providerId="ADAL" clId="{C5CA52FF-4EED-444D-B33B-18C043AD3881}" dt="2019-05-08T03:46:56.338" v="118" actId="207"/>
          <ac:spMkLst>
            <pc:docMk/>
            <pc:sldMk cId="1610113452" sldId="256"/>
            <ac:spMk id="7" creationId="{B5E6D490-C013-A746-9990-10A7534B275C}"/>
          </ac:spMkLst>
        </pc:spChg>
      </pc:sldChg>
      <pc:sldChg chg="modSp">
        <pc:chgData name="Troy Brown" userId="ed1ebcaa-92f9-4ca5-b264-50ce18ccd3da" providerId="ADAL" clId="{C5CA52FF-4EED-444D-B33B-18C043AD3881}" dt="2019-05-07T19:56:29.938" v="0" actId="313"/>
        <pc:sldMkLst>
          <pc:docMk/>
          <pc:sldMk cId="4201652179" sldId="285"/>
        </pc:sldMkLst>
        <pc:spChg chg="mod">
          <ac:chgData name="Troy Brown" userId="ed1ebcaa-92f9-4ca5-b264-50ce18ccd3da" providerId="ADAL" clId="{C5CA52FF-4EED-444D-B33B-18C043AD3881}" dt="2019-05-07T19:56:29.938" v="0" actId="313"/>
          <ac:spMkLst>
            <pc:docMk/>
            <pc:sldMk cId="4201652179" sldId="285"/>
            <ac:spMk id="3" creationId="{A1489AA9-FA21-1140-AE5F-61C9FA1E47FA}"/>
          </ac:spMkLst>
        </pc:spChg>
      </pc:sldChg>
      <pc:sldChg chg="addSp delSp modSp">
        <pc:chgData name="Troy Brown" userId="ed1ebcaa-92f9-4ca5-b264-50ce18ccd3da" providerId="ADAL" clId="{C5CA52FF-4EED-444D-B33B-18C043AD3881}" dt="2019-05-07T20:07:05.348" v="75"/>
        <pc:sldMkLst>
          <pc:docMk/>
          <pc:sldMk cId="1758512418" sldId="292"/>
        </pc:sldMkLst>
        <pc:spChg chg="mod">
          <ac:chgData name="Troy Brown" userId="ed1ebcaa-92f9-4ca5-b264-50ce18ccd3da" providerId="ADAL" clId="{C5CA52FF-4EED-444D-B33B-18C043AD3881}" dt="2019-05-07T20:06:57.573" v="73" actId="20577"/>
          <ac:spMkLst>
            <pc:docMk/>
            <pc:sldMk cId="1758512418" sldId="292"/>
            <ac:spMk id="2" creationId="{9CCB46B9-D7A6-2C48-ABC1-89AC052466F4}"/>
          </ac:spMkLst>
        </pc:spChg>
        <pc:spChg chg="add del mod">
          <ac:chgData name="Troy Brown" userId="ed1ebcaa-92f9-4ca5-b264-50ce18ccd3da" providerId="ADAL" clId="{C5CA52FF-4EED-444D-B33B-18C043AD3881}" dt="2019-05-07T20:07:05.348" v="75"/>
          <ac:spMkLst>
            <pc:docMk/>
            <pc:sldMk cId="1758512418" sldId="292"/>
            <ac:spMk id="4" creationId="{4D55DE24-461D-1A4D-9460-1E147076DB39}"/>
          </ac:spMkLst>
        </pc:spChg>
      </pc:sldChg>
      <pc:sldChg chg="del">
        <pc:chgData name="Troy Brown" userId="ed1ebcaa-92f9-4ca5-b264-50ce18ccd3da" providerId="ADAL" clId="{C5CA52FF-4EED-444D-B33B-18C043AD3881}" dt="2019-05-07T19:59:54.521" v="1" actId="2696"/>
        <pc:sldMkLst>
          <pc:docMk/>
          <pc:sldMk cId="265219218" sldId="297"/>
        </pc:sldMkLst>
      </pc:sldChg>
      <pc:sldChg chg="modSp add ord">
        <pc:chgData name="Troy Brown" userId="ed1ebcaa-92f9-4ca5-b264-50ce18ccd3da" providerId="ADAL" clId="{C5CA52FF-4EED-444D-B33B-18C043AD3881}" dt="2019-05-07T20:00:25.078" v="43" actId="20577"/>
        <pc:sldMkLst>
          <pc:docMk/>
          <pc:sldMk cId="1353928017" sldId="297"/>
        </pc:sldMkLst>
        <pc:spChg chg="mod">
          <ac:chgData name="Troy Brown" userId="ed1ebcaa-92f9-4ca5-b264-50ce18ccd3da" providerId="ADAL" clId="{C5CA52FF-4EED-444D-B33B-18C043AD3881}" dt="2019-05-07T20:00:25.078" v="43" actId="20577"/>
          <ac:spMkLst>
            <pc:docMk/>
            <pc:sldMk cId="1353928017" sldId="297"/>
            <ac:spMk id="2" creationId="{17718C0B-AE7B-E247-9E9E-67082E75075C}"/>
          </ac:spMkLst>
        </pc:spChg>
      </pc:sldChg>
      <pc:sldChg chg="modSp add">
        <pc:chgData name="Troy Brown" userId="ed1ebcaa-92f9-4ca5-b264-50ce18ccd3da" providerId="ADAL" clId="{C5CA52FF-4EED-444D-B33B-18C043AD3881}" dt="2019-05-08T03:53:59.190" v="380" actId="14100"/>
        <pc:sldMkLst>
          <pc:docMk/>
          <pc:sldMk cId="3723191453" sldId="299"/>
        </pc:sldMkLst>
        <pc:spChg chg="mod">
          <ac:chgData name="Troy Brown" userId="ed1ebcaa-92f9-4ca5-b264-50ce18ccd3da" providerId="ADAL" clId="{C5CA52FF-4EED-444D-B33B-18C043AD3881}" dt="2019-05-08T03:53:59.190" v="380" actId="14100"/>
          <ac:spMkLst>
            <pc:docMk/>
            <pc:sldMk cId="3723191453" sldId="299"/>
            <ac:spMk id="3" creationId="{A1489AA9-FA21-1140-AE5F-61C9FA1E47FA}"/>
          </ac:spMkLst>
        </pc:spChg>
      </pc:sldChg>
    </pc:docChg>
  </pc:docChgLst>
  <pc:docChgLst>
    <pc:chgData name="Brandon Chapman" userId="S::bchapman@illinoisheartland.org::4569d5b0-09b6-46dc-9b7a-10c2c194567a" providerId="AD" clId="Web-{88DC08C0-E0D4-44AA-A47E-3AAA64B8B70F}"/>
    <pc:docChg chg="modSld">
      <pc:chgData name="Brandon Chapman" userId="S::bchapman@illinoisheartland.org::4569d5b0-09b6-46dc-9b7a-10c2c194567a" providerId="AD" clId="Web-{88DC08C0-E0D4-44AA-A47E-3AAA64B8B70F}" dt="2019-05-02T17:26:04.944" v="1" actId="20577"/>
      <pc:docMkLst>
        <pc:docMk/>
      </pc:docMkLst>
      <pc:sldChg chg="modSp">
        <pc:chgData name="Brandon Chapman" userId="S::bchapman@illinoisheartland.org::4569d5b0-09b6-46dc-9b7a-10c2c194567a" providerId="AD" clId="Web-{88DC08C0-E0D4-44AA-A47E-3AAA64B8B70F}" dt="2019-05-02T17:26:04.944" v="0" actId="20577"/>
        <pc:sldMkLst>
          <pc:docMk/>
          <pc:sldMk cId="3289621660" sldId="273"/>
        </pc:sldMkLst>
        <pc:spChg chg="mod">
          <ac:chgData name="Brandon Chapman" userId="S::bchapman@illinoisheartland.org::4569d5b0-09b6-46dc-9b7a-10c2c194567a" providerId="AD" clId="Web-{88DC08C0-E0D4-44AA-A47E-3AAA64B8B70F}" dt="2019-05-02T17:26:04.944" v="0" actId="20577"/>
          <ac:spMkLst>
            <pc:docMk/>
            <pc:sldMk cId="3289621660" sldId="273"/>
            <ac:spMk id="3" creationId="{A1489AA9-FA21-1140-AE5F-61C9FA1E47FA}"/>
          </ac:spMkLst>
        </pc:spChg>
      </pc:sldChg>
    </pc:docChg>
  </pc:docChgLst>
  <pc:docChgLst>
    <pc:chgData name="Brandon Chapman" userId="S::bchapman@illinoisheartland.org::4569d5b0-09b6-46dc-9b7a-10c2c194567a" providerId="AD" clId="Web-{A87A3C34-9FC3-43A0-B05B-EE84294AA88D}"/>
    <pc:docChg chg="addSld modSld">
      <pc:chgData name="Brandon Chapman" userId="S::bchapman@illinoisheartland.org::4569d5b0-09b6-46dc-9b7a-10c2c194567a" providerId="AD" clId="Web-{A87A3C34-9FC3-43A0-B05B-EE84294AA88D}" dt="2019-05-07T01:12:57.352" v="88" actId="14100"/>
      <pc:docMkLst>
        <pc:docMk/>
      </pc:docMkLst>
      <pc:sldChg chg="delSp modSp">
        <pc:chgData name="Brandon Chapman" userId="S::bchapman@illinoisheartland.org::4569d5b0-09b6-46dc-9b7a-10c2c194567a" providerId="AD" clId="Web-{A87A3C34-9FC3-43A0-B05B-EE84294AA88D}" dt="2019-05-07T01:11:07.523" v="85" actId="20577"/>
        <pc:sldMkLst>
          <pc:docMk/>
          <pc:sldMk cId="2526972208" sldId="274"/>
        </pc:sldMkLst>
        <pc:spChg chg="mod">
          <ac:chgData name="Brandon Chapman" userId="S::bchapman@illinoisheartland.org::4569d5b0-09b6-46dc-9b7a-10c2c194567a" providerId="AD" clId="Web-{A87A3C34-9FC3-43A0-B05B-EE84294AA88D}" dt="2019-05-07T01:09:43.366" v="9" actId="20577"/>
          <ac:spMkLst>
            <pc:docMk/>
            <pc:sldMk cId="2526972208" sldId="274"/>
            <ac:spMk id="2" creationId="{9CCB46B9-D7A6-2C48-ABC1-89AC052466F4}"/>
          </ac:spMkLst>
        </pc:spChg>
        <pc:spChg chg="mod">
          <ac:chgData name="Brandon Chapman" userId="S::bchapman@illinoisheartland.org::4569d5b0-09b6-46dc-9b7a-10c2c194567a" providerId="AD" clId="Web-{A87A3C34-9FC3-43A0-B05B-EE84294AA88D}" dt="2019-05-07T01:11:07.523" v="85" actId="20577"/>
          <ac:spMkLst>
            <pc:docMk/>
            <pc:sldMk cId="2526972208" sldId="274"/>
            <ac:spMk id="3" creationId="{A1489AA9-FA21-1140-AE5F-61C9FA1E47FA}"/>
          </ac:spMkLst>
        </pc:spChg>
        <pc:picChg chg="del">
          <ac:chgData name="Brandon Chapman" userId="S::bchapman@illinoisheartland.org::4569d5b0-09b6-46dc-9b7a-10c2c194567a" providerId="AD" clId="Web-{A87A3C34-9FC3-43A0-B05B-EE84294AA88D}" dt="2019-05-07T01:09:48.335" v="15"/>
          <ac:picMkLst>
            <pc:docMk/>
            <pc:sldMk cId="2526972208" sldId="274"/>
            <ac:picMk id="7" creationId="{3D6F2E46-9C48-394B-8CFA-89023EFDF412}"/>
          </ac:picMkLst>
        </pc:picChg>
      </pc:sldChg>
      <pc:sldChg chg="modSp">
        <pc:chgData name="Brandon Chapman" userId="S::bchapman@illinoisheartland.org::4569d5b0-09b6-46dc-9b7a-10c2c194567a" providerId="AD" clId="Web-{A87A3C34-9FC3-43A0-B05B-EE84294AA88D}" dt="2019-05-07T01:08:23.381" v="2" actId="20577"/>
        <pc:sldMkLst>
          <pc:docMk/>
          <pc:sldMk cId="1076421474" sldId="289"/>
        </pc:sldMkLst>
        <pc:spChg chg="mod">
          <ac:chgData name="Brandon Chapman" userId="S::bchapman@illinoisheartland.org::4569d5b0-09b6-46dc-9b7a-10c2c194567a" providerId="AD" clId="Web-{A87A3C34-9FC3-43A0-B05B-EE84294AA88D}" dt="2019-05-07T01:08:23.381" v="2" actId="20577"/>
          <ac:spMkLst>
            <pc:docMk/>
            <pc:sldMk cId="1076421474" sldId="289"/>
            <ac:spMk id="3" creationId="{A1489AA9-FA21-1140-AE5F-61C9FA1E47FA}"/>
          </ac:spMkLst>
        </pc:spChg>
      </pc:sldChg>
      <pc:sldChg chg="modSp add replId">
        <pc:chgData name="Brandon Chapman" userId="S::bchapman@illinoisheartland.org::4569d5b0-09b6-46dc-9b7a-10c2c194567a" providerId="AD" clId="Web-{A87A3C34-9FC3-43A0-B05B-EE84294AA88D}" dt="2019-05-07T01:12:57.352" v="88" actId="14100"/>
        <pc:sldMkLst>
          <pc:docMk/>
          <pc:sldMk cId="1765508491" sldId="298"/>
        </pc:sldMkLst>
        <pc:picChg chg="mod">
          <ac:chgData name="Brandon Chapman" userId="S::bchapman@illinoisheartland.org::4569d5b0-09b6-46dc-9b7a-10c2c194567a" providerId="AD" clId="Web-{A87A3C34-9FC3-43A0-B05B-EE84294AA88D}" dt="2019-05-07T01:12:57.352" v="88" actId="14100"/>
          <ac:picMkLst>
            <pc:docMk/>
            <pc:sldMk cId="1765508491" sldId="298"/>
            <ac:picMk id="7" creationId="{3D6F2E46-9C48-394B-8CFA-89023EFDF41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0B8A40-7F92-0B49-A31B-AFD0695DF09C}" type="datetimeFigureOut">
              <a:rPr lang="en-US" smtClean="0"/>
              <a:t>5/7/19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2FCD3-8B9C-4143-9B2D-FCA8415E822C}" type="slidenum">
              <a:rPr lang="en-US" smtClean="0"/>
              <a:t>‹#›</a:t>
            </a:fld>
            <a:endParaRPr lang="en-US"/>
          </a:p>
        </p:txBody>
      </p:sp>
    </p:spTree>
    <p:extLst>
      <p:ext uri="{BB962C8B-B14F-4D97-AF65-F5344CB8AC3E}">
        <p14:creationId xmlns:p14="http://schemas.microsoft.com/office/powerpoint/2010/main" val="369107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6</a:t>
            </a:fld>
            <a:endParaRPr lang="en-US"/>
          </a:p>
        </p:txBody>
      </p:sp>
    </p:spTree>
    <p:extLst>
      <p:ext uri="{BB962C8B-B14F-4D97-AF65-F5344CB8AC3E}">
        <p14:creationId xmlns:p14="http://schemas.microsoft.com/office/powerpoint/2010/main" val="1596352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19</a:t>
            </a:fld>
            <a:endParaRPr lang="en-US"/>
          </a:p>
        </p:txBody>
      </p:sp>
    </p:spTree>
    <p:extLst>
      <p:ext uri="{BB962C8B-B14F-4D97-AF65-F5344CB8AC3E}">
        <p14:creationId xmlns:p14="http://schemas.microsoft.com/office/powerpoint/2010/main" val="66096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20</a:t>
            </a:fld>
            <a:endParaRPr lang="en-US"/>
          </a:p>
        </p:txBody>
      </p:sp>
    </p:spTree>
    <p:extLst>
      <p:ext uri="{BB962C8B-B14F-4D97-AF65-F5344CB8AC3E}">
        <p14:creationId xmlns:p14="http://schemas.microsoft.com/office/powerpoint/2010/main" val="169524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21</a:t>
            </a:fld>
            <a:endParaRPr lang="en-US"/>
          </a:p>
        </p:txBody>
      </p:sp>
    </p:spTree>
    <p:extLst>
      <p:ext uri="{BB962C8B-B14F-4D97-AF65-F5344CB8AC3E}">
        <p14:creationId xmlns:p14="http://schemas.microsoft.com/office/powerpoint/2010/main" val="4228969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22</a:t>
            </a:fld>
            <a:endParaRPr lang="en-US"/>
          </a:p>
        </p:txBody>
      </p:sp>
    </p:spTree>
    <p:extLst>
      <p:ext uri="{BB962C8B-B14F-4D97-AF65-F5344CB8AC3E}">
        <p14:creationId xmlns:p14="http://schemas.microsoft.com/office/powerpoint/2010/main" val="308339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23</a:t>
            </a:fld>
            <a:endParaRPr lang="en-US"/>
          </a:p>
        </p:txBody>
      </p:sp>
    </p:spTree>
    <p:extLst>
      <p:ext uri="{BB962C8B-B14F-4D97-AF65-F5344CB8AC3E}">
        <p14:creationId xmlns:p14="http://schemas.microsoft.com/office/powerpoint/2010/main" val="4024598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24</a:t>
            </a:fld>
            <a:endParaRPr lang="en-US"/>
          </a:p>
        </p:txBody>
      </p:sp>
    </p:spTree>
    <p:extLst>
      <p:ext uri="{BB962C8B-B14F-4D97-AF65-F5344CB8AC3E}">
        <p14:creationId xmlns:p14="http://schemas.microsoft.com/office/powerpoint/2010/main" val="306861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25</a:t>
            </a:fld>
            <a:endParaRPr lang="en-US"/>
          </a:p>
        </p:txBody>
      </p:sp>
    </p:spTree>
    <p:extLst>
      <p:ext uri="{BB962C8B-B14F-4D97-AF65-F5344CB8AC3E}">
        <p14:creationId xmlns:p14="http://schemas.microsoft.com/office/powerpoint/2010/main" val="15577459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26</a:t>
            </a:fld>
            <a:endParaRPr lang="en-US"/>
          </a:p>
        </p:txBody>
      </p:sp>
    </p:spTree>
    <p:extLst>
      <p:ext uri="{BB962C8B-B14F-4D97-AF65-F5344CB8AC3E}">
        <p14:creationId xmlns:p14="http://schemas.microsoft.com/office/powerpoint/2010/main" val="801316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27</a:t>
            </a:fld>
            <a:endParaRPr lang="en-US"/>
          </a:p>
        </p:txBody>
      </p:sp>
    </p:spTree>
    <p:extLst>
      <p:ext uri="{BB962C8B-B14F-4D97-AF65-F5344CB8AC3E}">
        <p14:creationId xmlns:p14="http://schemas.microsoft.com/office/powerpoint/2010/main" val="1126457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28</a:t>
            </a:fld>
            <a:endParaRPr lang="en-US"/>
          </a:p>
        </p:txBody>
      </p:sp>
    </p:spTree>
    <p:extLst>
      <p:ext uri="{BB962C8B-B14F-4D97-AF65-F5344CB8AC3E}">
        <p14:creationId xmlns:p14="http://schemas.microsoft.com/office/powerpoint/2010/main" val="38212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7</a:t>
            </a:fld>
            <a:endParaRPr lang="en-US"/>
          </a:p>
        </p:txBody>
      </p:sp>
    </p:spTree>
    <p:extLst>
      <p:ext uri="{BB962C8B-B14F-4D97-AF65-F5344CB8AC3E}">
        <p14:creationId xmlns:p14="http://schemas.microsoft.com/office/powerpoint/2010/main" val="34440658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29</a:t>
            </a:fld>
            <a:endParaRPr lang="en-US"/>
          </a:p>
        </p:txBody>
      </p:sp>
    </p:spTree>
    <p:extLst>
      <p:ext uri="{BB962C8B-B14F-4D97-AF65-F5344CB8AC3E}">
        <p14:creationId xmlns:p14="http://schemas.microsoft.com/office/powerpoint/2010/main" val="3917834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30</a:t>
            </a:fld>
            <a:endParaRPr lang="en-US"/>
          </a:p>
        </p:txBody>
      </p:sp>
    </p:spTree>
    <p:extLst>
      <p:ext uri="{BB962C8B-B14F-4D97-AF65-F5344CB8AC3E}">
        <p14:creationId xmlns:p14="http://schemas.microsoft.com/office/powerpoint/2010/main" val="3426478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31</a:t>
            </a:fld>
            <a:endParaRPr lang="en-US"/>
          </a:p>
        </p:txBody>
      </p:sp>
    </p:spTree>
    <p:extLst>
      <p:ext uri="{BB962C8B-B14F-4D97-AF65-F5344CB8AC3E}">
        <p14:creationId xmlns:p14="http://schemas.microsoft.com/office/powerpoint/2010/main" val="20556372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32</a:t>
            </a:fld>
            <a:endParaRPr lang="en-US"/>
          </a:p>
        </p:txBody>
      </p:sp>
    </p:spTree>
    <p:extLst>
      <p:ext uri="{BB962C8B-B14F-4D97-AF65-F5344CB8AC3E}">
        <p14:creationId xmlns:p14="http://schemas.microsoft.com/office/powerpoint/2010/main" val="22412337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33</a:t>
            </a:fld>
            <a:endParaRPr lang="en-US"/>
          </a:p>
        </p:txBody>
      </p:sp>
    </p:spTree>
    <p:extLst>
      <p:ext uri="{BB962C8B-B14F-4D97-AF65-F5344CB8AC3E}">
        <p14:creationId xmlns:p14="http://schemas.microsoft.com/office/powerpoint/2010/main" val="3928679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34</a:t>
            </a:fld>
            <a:endParaRPr lang="en-US"/>
          </a:p>
        </p:txBody>
      </p:sp>
    </p:spTree>
    <p:extLst>
      <p:ext uri="{BB962C8B-B14F-4D97-AF65-F5344CB8AC3E}">
        <p14:creationId xmlns:p14="http://schemas.microsoft.com/office/powerpoint/2010/main" val="2523371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35</a:t>
            </a:fld>
            <a:endParaRPr lang="en-US"/>
          </a:p>
        </p:txBody>
      </p:sp>
    </p:spTree>
    <p:extLst>
      <p:ext uri="{BB962C8B-B14F-4D97-AF65-F5344CB8AC3E}">
        <p14:creationId xmlns:p14="http://schemas.microsoft.com/office/powerpoint/2010/main" val="19532220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36</a:t>
            </a:fld>
            <a:endParaRPr lang="en-US"/>
          </a:p>
        </p:txBody>
      </p:sp>
    </p:spTree>
    <p:extLst>
      <p:ext uri="{BB962C8B-B14F-4D97-AF65-F5344CB8AC3E}">
        <p14:creationId xmlns:p14="http://schemas.microsoft.com/office/powerpoint/2010/main" val="1138833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37</a:t>
            </a:fld>
            <a:endParaRPr lang="en-US"/>
          </a:p>
        </p:txBody>
      </p:sp>
    </p:spTree>
    <p:extLst>
      <p:ext uri="{BB962C8B-B14F-4D97-AF65-F5344CB8AC3E}">
        <p14:creationId xmlns:p14="http://schemas.microsoft.com/office/powerpoint/2010/main" val="2145802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8</a:t>
            </a:fld>
            <a:endParaRPr lang="en-US"/>
          </a:p>
        </p:txBody>
      </p:sp>
    </p:spTree>
    <p:extLst>
      <p:ext uri="{BB962C8B-B14F-4D97-AF65-F5344CB8AC3E}">
        <p14:creationId xmlns:p14="http://schemas.microsoft.com/office/powerpoint/2010/main" val="2707316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9</a:t>
            </a:fld>
            <a:endParaRPr lang="en-US"/>
          </a:p>
        </p:txBody>
      </p:sp>
    </p:spTree>
    <p:extLst>
      <p:ext uri="{BB962C8B-B14F-4D97-AF65-F5344CB8AC3E}">
        <p14:creationId xmlns:p14="http://schemas.microsoft.com/office/powerpoint/2010/main" val="395236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10</a:t>
            </a:fld>
            <a:endParaRPr lang="en-US"/>
          </a:p>
        </p:txBody>
      </p:sp>
    </p:spTree>
    <p:extLst>
      <p:ext uri="{BB962C8B-B14F-4D97-AF65-F5344CB8AC3E}">
        <p14:creationId xmlns:p14="http://schemas.microsoft.com/office/powerpoint/2010/main" val="1206990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11</a:t>
            </a:fld>
            <a:endParaRPr lang="en-US"/>
          </a:p>
        </p:txBody>
      </p:sp>
    </p:spTree>
    <p:extLst>
      <p:ext uri="{BB962C8B-B14F-4D97-AF65-F5344CB8AC3E}">
        <p14:creationId xmlns:p14="http://schemas.microsoft.com/office/powerpoint/2010/main" val="370975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16</a:t>
            </a:fld>
            <a:endParaRPr lang="en-US"/>
          </a:p>
        </p:txBody>
      </p:sp>
    </p:spTree>
    <p:extLst>
      <p:ext uri="{BB962C8B-B14F-4D97-AF65-F5344CB8AC3E}">
        <p14:creationId xmlns:p14="http://schemas.microsoft.com/office/powerpoint/2010/main" val="3293916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17</a:t>
            </a:fld>
            <a:endParaRPr lang="en-US"/>
          </a:p>
        </p:txBody>
      </p:sp>
    </p:spTree>
    <p:extLst>
      <p:ext uri="{BB962C8B-B14F-4D97-AF65-F5344CB8AC3E}">
        <p14:creationId xmlns:p14="http://schemas.microsoft.com/office/powerpoint/2010/main" val="1301347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F2FCD3-8B9C-4143-9B2D-FCA8415E822C}" type="slidenum">
              <a:rPr lang="en-US" smtClean="0"/>
              <a:t>18</a:t>
            </a:fld>
            <a:endParaRPr lang="en-US"/>
          </a:p>
        </p:txBody>
      </p:sp>
    </p:spTree>
    <p:extLst>
      <p:ext uri="{BB962C8B-B14F-4D97-AF65-F5344CB8AC3E}">
        <p14:creationId xmlns:p14="http://schemas.microsoft.com/office/powerpoint/2010/main" val="31499002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2D1674-EF7F-8945-9575-E6C0EC5B7D70}"/>
              </a:ext>
            </a:extLst>
          </p:cNvPr>
          <p:cNvSpPr/>
          <p:nvPr userDrawn="1"/>
        </p:nvSpPr>
        <p:spPr>
          <a:xfrm>
            <a:off x="4" y="1"/>
            <a:ext cx="9143999" cy="51434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685800" y="835612"/>
            <a:ext cx="7772400" cy="702080"/>
          </a:xfrm>
        </p:spPr>
        <p:txBody>
          <a:bodyPr>
            <a:normAutofit/>
          </a:bodyPr>
          <a:lstStyle>
            <a:lvl1pPr>
              <a:defRPr sz="3200">
                <a:solidFill>
                  <a:schemeClr val="tx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p:cNvSpPr>
            <a:spLocks noGrp="1"/>
          </p:cNvSpPr>
          <p:nvPr>
            <p:ph type="subTitle" idx="1"/>
          </p:nvPr>
        </p:nvSpPr>
        <p:spPr>
          <a:xfrm>
            <a:off x="685800" y="1537693"/>
            <a:ext cx="7772400" cy="391224"/>
          </a:xfrm>
        </p:spPr>
        <p:txBody>
          <a:bodyPr>
            <a:normAutofit/>
          </a:bodyPr>
          <a:lstStyle>
            <a:lvl1pPr marL="0" indent="0" algn="l">
              <a:buNone/>
              <a:defRPr sz="2400" i="1">
                <a:solidFill>
                  <a:schemeClr val="tx1">
                    <a:tint val="75000"/>
                  </a:schemeClr>
                </a:solidFill>
                <a:latin typeface="Arial" panose="020B0604020202020204" pitchFamily="34" charset="0"/>
                <a:cs typeface="Arial" panose="020B0604020202020204"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7" name="Rectangle 6">
            <a:extLst>
              <a:ext uri="{FF2B5EF4-FFF2-40B4-BE49-F238E27FC236}">
                <a16:creationId xmlns:a16="http://schemas.microsoft.com/office/drawing/2014/main" id="{3BB4AD85-84C7-0E45-A832-180DC15915AD}"/>
              </a:ext>
            </a:extLst>
          </p:cNvPr>
          <p:cNvSpPr/>
          <p:nvPr userDrawn="1"/>
        </p:nvSpPr>
        <p:spPr>
          <a:xfrm>
            <a:off x="1" y="3862918"/>
            <a:ext cx="9144000" cy="1280582"/>
          </a:xfrm>
          <a:prstGeom prst="rect">
            <a:avLst/>
          </a:prstGeom>
          <a:solidFill>
            <a:srgbClr val="8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3B000"/>
              </a:solidFill>
            </a:endParaRPr>
          </a:p>
        </p:txBody>
      </p:sp>
      <p:sp>
        <p:nvSpPr>
          <p:cNvPr id="8" name="Subtitle 2">
            <a:extLst>
              <a:ext uri="{FF2B5EF4-FFF2-40B4-BE49-F238E27FC236}">
                <a16:creationId xmlns:a16="http://schemas.microsoft.com/office/drawing/2014/main" id="{80F5875B-E220-D04B-8699-149FEFB950F1}"/>
              </a:ext>
            </a:extLst>
          </p:cNvPr>
          <p:cNvSpPr txBox="1">
            <a:spLocks/>
          </p:cNvSpPr>
          <p:nvPr userDrawn="1"/>
        </p:nvSpPr>
        <p:spPr>
          <a:xfrm>
            <a:off x="1371600" y="4143696"/>
            <a:ext cx="6400800" cy="757944"/>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30000"/>
              </a:lnSpc>
              <a:buNone/>
            </a:pPr>
            <a:r>
              <a:rPr lang="en-US" sz="2000">
                <a:solidFill>
                  <a:schemeClr val="bg1"/>
                </a:solidFill>
                <a:latin typeface="Arial" panose="020B0604020202020204" pitchFamily="34" charset="0"/>
                <a:cs typeface="Arial" panose="020B0604020202020204" pitchFamily="34" charset="0"/>
              </a:rPr>
              <a:t>Sunday, May 5</a:t>
            </a:r>
            <a:r>
              <a:rPr lang="en-US" sz="2000" baseline="30000">
                <a:solidFill>
                  <a:schemeClr val="bg1"/>
                </a:solidFill>
                <a:latin typeface="Arial" panose="020B0604020202020204" pitchFamily="34" charset="0"/>
                <a:cs typeface="Arial" panose="020B0604020202020204" pitchFamily="34" charset="0"/>
              </a:rPr>
              <a:t>th</a:t>
            </a:r>
            <a:r>
              <a:rPr lang="en-US" sz="2000">
                <a:solidFill>
                  <a:schemeClr val="bg1"/>
                </a:solidFill>
                <a:latin typeface="Arial" panose="020B0604020202020204" pitchFamily="34" charset="0"/>
                <a:cs typeface="Arial" panose="020B0604020202020204" pitchFamily="34" charset="0"/>
              </a:rPr>
              <a:t> | Pre-Conference</a:t>
            </a:r>
            <a:br>
              <a:rPr lang="en-US" sz="2000">
                <a:solidFill>
                  <a:schemeClr val="bg1"/>
                </a:solidFill>
                <a:latin typeface="Arial" panose="020B0604020202020204" pitchFamily="34" charset="0"/>
                <a:cs typeface="Arial" panose="020B0604020202020204" pitchFamily="34" charset="0"/>
              </a:rPr>
            </a:br>
            <a:r>
              <a:rPr lang="en-US" sz="2000">
                <a:solidFill>
                  <a:schemeClr val="bg1"/>
                </a:solidFill>
                <a:latin typeface="Arial" panose="020B0604020202020204" pitchFamily="34" charset="0"/>
                <a:cs typeface="Arial" panose="020B0604020202020204" pitchFamily="34" charset="0"/>
              </a:rPr>
              <a:t>Monday, May 6</a:t>
            </a:r>
            <a:r>
              <a:rPr lang="en-US" sz="2000" baseline="30000">
                <a:solidFill>
                  <a:schemeClr val="bg1"/>
                </a:solidFill>
                <a:latin typeface="Arial" panose="020B0604020202020204" pitchFamily="34" charset="0"/>
                <a:cs typeface="Arial" panose="020B0604020202020204" pitchFamily="34" charset="0"/>
              </a:rPr>
              <a:t>th</a:t>
            </a:r>
            <a:r>
              <a:rPr lang="en-US" sz="2000">
                <a:solidFill>
                  <a:schemeClr val="bg1"/>
                </a:solidFill>
                <a:latin typeface="Arial" panose="020B0604020202020204" pitchFamily="34" charset="0"/>
                <a:cs typeface="Arial" panose="020B0604020202020204" pitchFamily="34" charset="0"/>
              </a:rPr>
              <a:t> </a:t>
            </a:r>
            <a:r>
              <a:rPr lang="mr-IN" sz="2000">
                <a:solidFill>
                  <a:schemeClr val="bg1"/>
                </a:solidFill>
                <a:latin typeface="Arial" panose="020B0604020202020204" pitchFamily="34" charset="0"/>
              </a:rPr>
              <a:t>–</a:t>
            </a:r>
            <a:r>
              <a:rPr lang="en-US" sz="2000">
                <a:solidFill>
                  <a:schemeClr val="bg1"/>
                </a:solidFill>
                <a:latin typeface="Arial" panose="020B0604020202020204" pitchFamily="34" charset="0"/>
                <a:cs typeface="Arial" panose="020B0604020202020204" pitchFamily="34" charset="0"/>
              </a:rPr>
              <a:t> Wednesday, May 8</a:t>
            </a:r>
            <a:r>
              <a:rPr lang="en-US" sz="2000" baseline="30000">
                <a:solidFill>
                  <a:schemeClr val="bg1"/>
                </a:solidFill>
                <a:latin typeface="Arial" panose="020B0604020202020204" pitchFamily="34" charset="0"/>
                <a:cs typeface="Arial" panose="020B0604020202020204" pitchFamily="34" charset="0"/>
              </a:rPr>
              <a:t>th</a:t>
            </a:r>
            <a:r>
              <a:rPr lang="en-US" sz="2000">
                <a:solidFill>
                  <a:schemeClr val="bg1"/>
                </a:solidFill>
                <a:latin typeface="Arial" panose="020B0604020202020204" pitchFamily="34" charset="0"/>
                <a:cs typeface="Arial" panose="020B0604020202020204" pitchFamily="34" charset="0"/>
              </a:rPr>
              <a:t> | Main Conference</a:t>
            </a:r>
          </a:p>
        </p:txBody>
      </p:sp>
      <p:sp>
        <p:nvSpPr>
          <p:cNvPr id="11" name="Rectangle 10">
            <a:extLst>
              <a:ext uri="{FF2B5EF4-FFF2-40B4-BE49-F238E27FC236}">
                <a16:creationId xmlns:a16="http://schemas.microsoft.com/office/drawing/2014/main" id="{2DF8B310-CF8F-F244-B388-5533A041F5EE}"/>
              </a:ext>
            </a:extLst>
          </p:cNvPr>
          <p:cNvSpPr/>
          <p:nvPr userDrawn="1"/>
        </p:nvSpPr>
        <p:spPr>
          <a:xfrm>
            <a:off x="3" y="835612"/>
            <a:ext cx="197555" cy="688389"/>
          </a:xfrm>
          <a:prstGeom prst="rect">
            <a:avLst/>
          </a:prstGeom>
          <a:solidFill>
            <a:srgbClr val="FFC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3B000"/>
              </a:solidFill>
            </a:endParaRPr>
          </a:p>
        </p:txBody>
      </p:sp>
      <p:sp>
        <p:nvSpPr>
          <p:cNvPr id="18" name="Content Placeholder 2">
            <a:extLst>
              <a:ext uri="{FF2B5EF4-FFF2-40B4-BE49-F238E27FC236}">
                <a16:creationId xmlns:a16="http://schemas.microsoft.com/office/drawing/2014/main" id="{ED3DDCEC-51AE-E549-8943-C90AADDFC090}"/>
              </a:ext>
            </a:extLst>
          </p:cNvPr>
          <p:cNvSpPr>
            <a:spLocks noGrp="1"/>
          </p:cNvSpPr>
          <p:nvPr>
            <p:ph sz="half" idx="10" hasCustomPrompt="1"/>
          </p:nvPr>
        </p:nvSpPr>
        <p:spPr>
          <a:xfrm>
            <a:off x="685800" y="2251580"/>
            <a:ext cx="8001000" cy="357612"/>
          </a:xfrm>
        </p:spPr>
        <p:txBody>
          <a:bodyPr>
            <a:normAutofit/>
          </a:bodyPr>
          <a:lstStyle>
            <a:lvl1pPr marL="0" indent="0" algn="l">
              <a:buNone/>
              <a:defRPr sz="2400" i="0">
                <a:solidFill>
                  <a:schemeClr val="tx1"/>
                </a:solidFill>
                <a:latin typeface="Arial" panose="020B0604020202020204" pitchFamily="34" charset="0"/>
                <a:cs typeface="Arial" panose="020B0604020202020204" pitchFamily="34" charset="0"/>
              </a:defRPr>
            </a:lvl1pPr>
            <a:lvl2pPr algn="r">
              <a:defRPr sz="1400" i="1">
                <a:solidFill>
                  <a:schemeClr val="bg1">
                    <a:lumMod val="50000"/>
                  </a:schemeClr>
                </a:solidFill>
              </a:defRPr>
            </a:lvl2pPr>
            <a:lvl3pPr algn="r">
              <a:defRPr sz="1400" i="1">
                <a:solidFill>
                  <a:schemeClr val="bg1">
                    <a:lumMod val="50000"/>
                  </a:schemeClr>
                </a:solidFill>
              </a:defRPr>
            </a:lvl3pPr>
            <a:lvl4pPr algn="r">
              <a:defRPr sz="1400" i="1">
                <a:solidFill>
                  <a:schemeClr val="bg1">
                    <a:lumMod val="50000"/>
                  </a:schemeClr>
                </a:solidFill>
              </a:defRPr>
            </a:lvl4pPr>
            <a:lvl5pPr algn="r">
              <a:defRPr sz="1400" i="1">
                <a:solidFill>
                  <a:schemeClr val="bg1">
                    <a:lumMod val="50000"/>
                  </a:schemeClr>
                </a:solidFill>
              </a:defRPr>
            </a:lvl5pPr>
            <a:lvl6pPr>
              <a:defRPr sz="1800"/>
            </a:lvl6pPr>
            <a:lvl7pPr>
              <a:defRPr sz="1800"/>
            </a:lvl7pPr>
            <a:lvl8pPr>
              <a:defRPr sz="1800"/>
            </a:lvl8pPr>
            <a:lvl9pPr>
              <a:defRPr sz="1800"/>
            </a:lvl9pPr>
          </a:lstStyle>
          <a:p>
            <a:pPr lvl="0"/>
            <a:r>
              <a:rPr lang="en-US"/>
              <a:t>Click to add Presenter name</a:t>
            </a:r>
          </a:p>
        </p:txBody>
      </p:sp>
      <p:pic>
        <p:nvPicPr>
          <p:cNvPr id="17" name="Picture 16">
            <a:extLst>
              <a:ext uri="{FF2B5EF4-FFF2-40B4-BE49-F238E27FC236}">
                <a16:creationId xmlns:a16="http://schemas.microsoft.com/office/drawing/2014/main" id="{349EFE88-BA95-D949-B938-CC0EBC41FE69}"/>
              </a:ext>
            </a:extLst>
          </p:cNvPr>
          <p:cNvPicPr>
            <a:picLocks noChangeAspect="1"/>
          </p:cNvPicPr>
          <p:nvPr userDrawn="1"/>
        </p:nvPicPr>
        <p:blipFill>
          <a:blip r:embed="rId2"/>
          <a:stretch>
            <a:fillRect/>
          </a:stretch>
        </p:blipFill>
        <p:spPr>
          <a:xfrm>
            <a:off x="7181115" y="3072343"/>
            <a:ext cx="1508760" cy="620643"/>
          </a:xfrm>
          <a:prstGeom prst="rect">
            <a:avLst/>
          </a:prstGeom>
        </p:spPr>
      </p:pic>
      <p:pic>
        <p:nvPicPr>
          <p:cNvPr id="21" name="Picture 20" descr="iconmonstr-twitter-1-240.png">
            <a:extLst>
              <a:ext uri="{FF2B5EF4-FFF2-40B4-BE49-F238E27FC236}">
                <a16:creationId xmlns:a16="http://schemas.microsoft.com/office/drawing/2014/main" id="{5EEB40E9-3BD4-C840-9F10-F6CD6149B52D}"/>
              </a:ext>
            </a:extLst>
          </p:cNvPr>
          <p:cNvPicPr>
            <a:picLocks noChangeAspect="1"/>
          </p:cNvPicPr>
          <p:nvPr userDrawn="1"/>
        </p:nvPicPr>
        <p:blipFill>
          <a:blip r:embed="rId3" cstate="screen">
            <a:alphaModFix amt="40000"/>
            <a:extLst>
              <a:ext uri="{28A0092B-C50C-407E-A947-70E740481C1C}">
                <a14:useLocalDpi xmlns:a14="http://schemas.microsoft.com/office/drawing/2010/main"/>
              </a:ext>
            </a:extLst>
          </a:blip>
          <a:stretch>
            <a:fillRect/>
          </a:stretch>
        </p:blipFill>
        <p:spPr>
          <a:xfrm>
            <a:off x="222182" y="3494418"/>
            <a:ext cx="261323" cy="261323"/>
          </a:xfrm>
          <a:prstGeom prst="rect">
            <a:avLst/>
          </a:prstGeom>
        </p:spPr>
      </p:pic>
      <p:sp>
        <p:nvSpPr>
          <p:cNvPr id="22" name="Rectangle 21">
            <a:extLst>
              <a:ext uri="{FF2B5EF4-FFF2-40B4-BE49-F238E27FC236}">
                <a16:creationId xmlns:a16="http://schemas.microsoft.com/office/drawing/2014/main" id="{7F8B9ADC-3AF1-3840-8966-09EB8579C61F}"/>
              </a:ext>
            </a:extLst>
          </p:cNvPr>
          <p:cNvSpPr/>
          <p:nvPr userDrawn="1"/>
        </p:nvSpPr>
        <p:spPr>
          <a:xfrm>
            <a:off x="459753" y="3409016"/>
            <a:ext cx="1119217" cy="379078"/>
          </a:xfrm>
          <a:prstGeom prst="rect">
            <a:avLst/>
          </a:prstGeom>
        </p:spPr>
        <p:txBody>
          <a:bodyPr wrap="none">
            <a:spAutoFit/>
          </a:bodyPr>
          <a:lstStyle/>
          <a:p>
            <a:pPr marL="0" indent="0">
              <a:lnSpc>
                <a:spcPct val="130000"/>
              </a:lnSpc>
              <a:buNone/>
            </a:pPr>
            <a:r>
              <a:rPr lang="en-US" sz="1600" b="0">
                <a:solidFill>
                  <a:srgbClr val="808080"/>
                </a:solidFill>
                <a:latin typeface="Arial" panose="020B0604020202020204" pitchFamily="34" charset="0"/>
                <a:cs typeface="Arial" panose="020B0604020202020204" pitchFamily="34" charset="0"/>
              </a:rPr>
              <a:t>#</a:t>
            </a:r>
            <a:r>
              <a:rPr lang="en-US" sz="1600" b="0" err="1">
                <a:solidFill>
                  <a:srgbClr val="808080"/>
                </a:solidFill>
                <a:latin typeface="Arial" panose="020B0604020202020204" pitchFamily="34" charset="0"/>
                <a:cs typeface="Arial" panose="020B0604020202020204" pitchFamily="34" charset="0"/>
              </a:rPr>
              <a:t>IUG2019</a:t>
            </a:r>
            <a:endParaRPr lang="en-US" sz="1600" b="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155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F8A6CE1-FA96-A940-83F4-B965CFA5F4EB}"/>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a:p>
        </p:txBody>
      </p:sp>
    </p:spTree>
    <p:extLst>
      <p:ext uri="{BB962C8B-B14F-4D97-AF65-F5344CB8AC3E}">
        <p14:creationId xmlns:p14="http://schemas.microsoft.com/office/powerpoint/2010/main" val="311435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normAutofit/>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2626782"/>
          </a:xfrm>
        </p:spPr>
        <p:txBody>
          <a:bodyPr>
            <a:normAutofit/>
          </a:bodyPr>
          <a:lstStyle>
            <a:lvl1pPr marL="0" indent="0">
              <a:buNone/>
              <a:defRPr sz="2000">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a:p>
        </p:txBody>
      </p:sp>
      <p:sp>
        <p:nvSpPr>
          <p:cNvPr id="8" name="Footer Placeholder 4">
            <a:extLst>
              <a:ext uri="{FF2B5EF4-FFF2-40B4-BE49-F238E27FC236}">
                <a16:creationId xmlns:a16="http://schemas.microsoft.com/office/drawing/2014/main" id="{B1F7EB88-E0AE-9C41-8C15-E836EF3A70F4}"/>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a:p>
        </p:txBody>
      </p:sp>
      <p:sp>
        <p:nvSpPr>
          <p:cNvPr id="11" name="Content Placeholder 2">
            <a:extLst>
              <a:ext uri="{FF2B5EF4-FFF2-40B4-BE49-F238E27FC236}">
                <a16:creationId xmlns:a16="http://schemas.microsoft.com/office/drawing/2014/main" id="{27D6EA6E-2B7C-5C47-A28A-43329F529407}"/>
              </a:ext>
            </a:extLst>
          </p:cNvPr>
          <p:cNvSpPr>
            <a:spLocks noGrp="1"/>
          </p:cNvSpPr>
          <p:nvPr>
            <p:ph sz="half" idx="10" hasCustomPrompt="1"/>
          </p:nvPr>
        </p:nvSpPr>
        <p:spPr>
          <a:xfrm>
            <a:off x="5404556" y="3833064"/>
            <a:ext cx="3282244" cy="1138903"/>
          </a:xfrm>
        </p:spPr>
        <p:txBody>
          <a:bodyPr>
            <a:normAutofit/>
          </a:bodyPr>
          <a:lstStyle>
            <a:lvl1pPr marL="0" indent="0" algn="r">
              <a:buNone/>
              <a:defRPr sz="1800" i="1">
                <a:solidFill>
                  <a:srgbClr val="808080"/>
                </a:solidFill>
                <a:latin typeface="Arial" panose="020B0604020202020204" pitchFamily="34" charset="0"/>
                <a:cs typeface="Arial" panose="020B0604020202020204" pitchFamily="34" charset="0"/>
              </a:defRPr>
            </a:lvl1pPr>
            <a:lvl2pPr algn="r">
              <a:defRPr sz="1400" i="1">
                <a:solidFill>
                  <a:schemeClr val="bg1">
                    <a:lumMod val="50000"/>
                  </a:schemeClr>
                </a:solidFill>
              </a:defRPr>
            </a:lvl2pPr>
            <a:lvl3pPr algn="r">
              <a:defRPr sz="1400" i="1">
                <a:solidFill>
                  <a:schemeClr val="bg1">
                    <a:lumMod val="50000"/>
                  </a:schemeClr>
                </a:solidFill>
              </a:defRPr>
            </a:lvl3pPr>
            <a:lvl4pPr algn="r">
              <a:defRPr sz="1400" i="1">
                <a:solidFill>
                  <a:schemeClr val="bg1">
                    <a:lumMod val="50000"/>
                  </a:schemeClr>
                </a:solidFill>
              </a:defRPr>
            </a:lvl4pPr>
            <a:lvl5pPr algn="r">
              <a:defRPr sz="1400" i="1">
                <a:solidFill>
                  <a:schemeClr val="bg1">
                    <a:lumMod val="50000"/>
                  </a:schemeClr>
                </a:solidFill>
              </a:defRPr>
            </a:lvl5pPr>
            <a:lvl6pPr>
              <a:defRPr sz="1800"/>
            </a:lvl6pPr>
            <a:lvl7pPr>
              <a:defRPr sz="1800"/>
            </a:lvl7pPr>
            <a:lvl8pPr>
              <a:defRPr sz="1800"/>
            </a:lvl8pPr>
            <a:lvl9pPr>
              <a:defRPr sz="1800"/>
            </a:lvl9pPr>
          </a:lstStyle>
          <a:p>
            <a:pPr lvl="0"/>
            <a:r>
              <a:rPr lang="en-US"/>
              <a:t>Click to add caption</a:t>
            </a:r>
          </a:p>
        </p:txBody>
      </p:sp>
    </p:spTree>
    <p:extLst>
      <p:ext uri="{BB962C8B-B14F-4D97-AF65-F5344CB8AC3E}">
        <p14:creationId xmlns:p14="http://schemas.microsoft.com/office/powerpoint/2010/main" val="230461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GettyImages-878868662.jpg">
            <a:extLst>
              <a:ext uri="{FF2B5EF4-FFF2-40B4-BE49-F238E27FC236}">
                <a16:creationId xmlns:a16="http://schemas.microsoft.com/office/drawing/2014/main" id="{30A1B616-E379-524C-BF00-4372BDB24AB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2385"/>
          <a:stretch/>
        </p:blipFill>
        <p:spPr>
          <a:xfrm>
            <a:off x="0" y="0"/>
            <a:ext cx="9144000" cy="4216705"/>
          </a:xfrm>
          <a:prstGeom prst="rect">
            <a:avLst/>
          </a:prstGeom>
        </p:spPr>
      </p:pic>
      <p:sp>
        <p:nvSpPr>
          <p:cNvPr id="5" name="Rectangle 4">
            <a:extLst>
              <a:ext uri="{FF2B5EF4-FFF2-40B4-BE49-F238E27FC236}">
                <a16:creationId xmlns:a16="http://schemas.microsoft.com/office/drawing/2014/main" id="{0D740F9A-38AC-CD4C-9A6F-4BB45EF7FAE3}"/>
              </a:ext>
            </a:extLst>
          </p:cNvPr>
          <p:cNvSpPr/>
          <p:nvPr userDrawn="1"/>
        </p:nvSpPr>
        <p:spPr>
          <a:xfrm>
            <a:off x="-1" y="0"/>
            <a:ext cx="9144001" cy="4216705"/>
          </a:xfrm>
          <a:prstGeom prst="rect">
            <a:avLst/>
          </a:prstGeom>
          <a:gradFill>
            <a:gsLst>
              <a:gs pos="0">
                <a:srgbClr val="FFC05B">
                  <a:alpha val="86000"/>
                </a:srgbClr>
              </a:gs>
              <a:gs pos="100000">
                <a:schemeClr val="accent3">
                  <a:lumMod val="75000"/>
                  <a:alpha val="87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8BF50758-C181-464C-B49B-29F01C6C10AE}"/>
              </a:ext>
            </a:extLst>
          </p:cNvPr>
          <p:cNvSpPr>
            <a:spLocks noGrp="1"/>
          </p:cNvSpPr>
          <p:nvPr>
            <p:ph type="body" sz="quarter" idx="10" hasCustomPrompt="1"/>
          </p:nvPr>
        </p:nvSpPr>
        <p:spPr>
          <a:xfrm>
            <a:off x="1862045" y="1430963"/>
            <a:ext cx="5419907" cy="719137"/>
          </a:xfrm>
        </p:spPr>
        <p:txBody>
          <a:bodyPr>
            <a:noAutofit/>
          </a:bodyPr>
          <a:lstStyle>
            <a:lvl1pPr marL="0" indent="0" algn="ctr">
              <a:buNone/>
              <a:defRPr lang="en-US" sz="4800" b="1" kern="1200" dirty="0">
                <a:solidFill>
                  <a:schemeClr val="bg1"/>
                </a:solidFill>
                <a:latin typeface="Arial" panose="020B0604020202020204" pitchFamily="34" charset="0"/>
                <a:ea typeface="+mj-ea"/>
                <a:cs typeface="Arial" panose="020B0604020202020204" pitchFamily="34" charset="0"/>
              </a:defRPr>
            </a:lvl1pPr>
          </a:lstStyle>
          <a:p>
            <a:pPr lvl="0"/>
            <a:r>
              <a:rPr lang="en-US"/>
              <a:t>Title Goes Here</a:t>
            </a:r>
          </a:p>
        </p:txBody>
      </p:sp>
    </p:spTree>
    <p:extLst>
      <p:ext uri="{BB962C8B-B14F-4D97-AF65-F5344CB8AC3E}">
        <p14:creationId xmlns:p14="http://schemas.microsoft.com/office/powerpoint/2010/main" val="3406886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D1E366-D7F6-9C40-8F32-3AEBD617EA6B}"/>
              </a:ext>
            </a:extLst>
          </p:cNvPr>
          <p:cNvSpPr/>
          <p:nvPr userDrawn="1"/>
        </p:nvSpPr>
        <p:spPr>
          <a:xfrm>
            <a:off x="4" y="1"/>
            <a:ext cx="9143999" cy="11458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a:extLst>
              <a:ext uri="{FF2B5EF4-FFF2-40B4-BE49-F238E27FC236}">
                <a16:creationId xmlns:a16="http://schemas.microsoft.com/office/drawing/2014/main" id="{6936A687-32E0-FC42-B220-CA766F113F1A}"/>
              </a:ext>
            </a:extLst>
          </p:cNvPr>
          <p:cNvSpPr/>
          <p:nvPr userDrawn="1"/>
        </p:nvSpPr>
        <p:spPr>
          <a:xfrm>
            <a:off x="1" y="1"/>
            <a:ext cx="9144000" cy="444500"/>
          </a:xfrm>
          <a:prstGeom prst="rect">
            <a:avLst/>
          </a:prstGeom>
          <a:solidFill>
            <a:srgbClr val="800000">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Footer Placeholder 4">
            <a:extLst>
              <a:ext uri="{FF2B5EF4-FFF2-40B4-BE49-F238E27FC236}">
                <a16:creationId xmlns:a16="http://schemas.microsoft.com/office/drawing/2014/main" id="{37C13D64-9AEE-5F49-AE69-5DFB7D36F6FA}"/>
              </a:ext>
            </a:extLst>
          </p:cNvPr>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a:p>
        </p:txBody>
      </p:sp>
      <p:cxnSp>
        <p:nvCxnSpPr>
          <p:cNvPr id="9" name="Straight Connector 8">
            <a:extLst>
              <a:ext uri="{FF2B5EF4-FFF2-40B4-BE49-F238E27FC236}">
                <a16:creationId xmlns:a16="http://schemas.microsoft.com/office/drawing/2014/main" id="{5A1B76BD-E9F8-8946-9189-D6A91058DAF0}"/>
              </a:ext>
            </a:extLst>
          </p:cNvPr>
          <p:cNvCxnSpPr/>
          <p:nvPr userDrawn="1"/>
        </p:nvCxnSpPr>
        <p:spPr>
          <a:xfrm>
            <a:off x="4236423" y="2494692"/>
            <a:ext cx="578556" cy="0"/>
          </a:xfrm>
          <a:prstGeom prst="line">
            <a:avLst/>
          </a:prstGeom>
          <a:ln w="53975">
            <a:solidFill>
              <a:srgbClr val="FFC05B"/>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
            <a:extLst>
              <a:ext uri="{FF2B5EF4-FFF2-40B4-BE49-F238E27FC236}">
                <a16:creationId xmlns:a16="http://schemas.microsoft.com/office/drawing/2014/main" id="{CF38F287-93F6-0D44-A024-C8D67C345083}"/>
              </a:ext>
            </a:extLst>
          </p:cNvPr>
          <p:cNvSpPr>
            <a:spLocks noGrp="1"/>
          </p:cNvSpPr>
          <p:nvPr>
            <p:ph type="body" sz="quarter" idx="10" hasCustomPrompt="1"/>
          </p:nvPr>
        </p:nvSpPr>
        <p:spPr>
          <a:xfrm>
            <a:off x="2513948" y="1732014"/>
            <a:ext cx="4118417" cy="1023061"/>
          </a:xfrm>
        </p:spPr>
        <p:txBody>
          <a:bodyPr>
            <a:normAutofit/>
          </a:bodyPr>
          <a:lstStyle>
            <a:lvl1pPr marL="0" indent="0" algn="ctr">
              <a:buNone/>
              <a:defRPr lang="en-US" sz="4800" b="1" kern="1200" dirty="0">
                <a:solidFill>
                  <a:schemeClr val="tx1"/>
                </a:solidFill>
                <a:latin typeface="Arial Bold"/>
                <a:ea typeface="+mn-ea"/>
                <a:cs typeface="Arial Bold"/>
              </a:defRPr>
            </a:lvl1pPr>
          </a:lstStyle>
          <a:p>
            <a:pPr lvl="0"/>
            <a:r>
              <a:rPr lang="en-US"/>
              <a:t>THANK YOU!</a:t>
            </a:r>
          </a:p>
        </p:txBody>
      </p:sp>
      <p:sp>
        <p:nvSpPr>
          <p:cNvPr id="14" name="Text Placeholder 9">
            <a:extLst>
              <a:ext uri="{FF2B5EF4-FFF2-40B4-BE49-F238E27FC236}">
                <a16:creationId xmlns:a16="http://schemas.microsoft.com/office/drawing/2014/main" id="{030EE33D-EF35-1A4A-9D5E-D20F7DD2CF82}"/>
              </a:ext>
            </a:extLst>
          </p:cNvPr>
          <p:cNvSpPr>
            <a:spLocks noGrp="1"/>
          </p:cNvSpPr>
          <p:nvPr>
            <p:ph type="body" sz="quarter" idx="11" hasCustomPrompt="1"/>
          </p:nvPr>
        </p:nvSpPr>
        <p:spPr>
          <a:xfrm>
            <a:off x="3396718" y="2962154"/>
            <a:ext cx="2356874" cy="736600"/>
          </a:xfrm>
        </p:spPr>
        <p:txBody>
          <a:bodyPr/>
          <a:lstStyle>
            <a:lvl1pPr marL="0" indent="0" algn="ctr">
              <a:buNone/>
              <a:defRPr/>
            </a:lvl1pPr>
          </a:lstStyle>
          <a:p>
            <a:pPr lvl="0"/>
            <a:r>
              <a:rPr lang="en-US" sz="3200">
                <a:latin typeface="Arial Bold"/>
                <a:cs typeface="Arial Bold"/>
              </a:rPr>
              <a:t>Questions?</a:t>
            </a:r>
            <a:endParaRPr lang="en-US"/>
          </a:p>
        </p:txBody>
      </p:sp>
    </p:spTree>
    <p:extLst>
      <p:ext uri="{BB962C8B-B14F-4D97-AF65-F5344CB8AC3E}">
        <p14:creationId xmlns:p14="http://schemas.microsoft.com/office/powerpoint/2010/main" val="2850162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852342-FDAD-4CEE-81A8-BAFA3B624630}" type="datetimeFigureOut">
              <a:rPr lang="en-US" smtClean="0"/>
              <a:t>5/7/19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9B626-5E79-495C-ACC4-A4487AED7DC8}" type="slidenum">
              <a:rPr lang="en-US" smtClean="0"/>
              <a:t>‹#›</a:t>
            </a:fld>
            <a:endParaRPr lang="en-US"/>
          </a:p>
        </p:txBody>
      </p:sp>
    </p:spTree>
    <p:extLst>
      <p:ext uri="{BB962C8B-B14F-4D97-AF65-F5344CB8AC3E}">
        <p14:creationId xmlns:p14="http://schemas.microsoft.com/office/powerpoint/2010/main" val="159668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CFCD1E-2763-884C-95DF-F8D664D79210}"/>
              </a:ext>
            </a:extLst>
          </p:cNvPr>
          <p:cNvSpPr/>
          <p:nvPr userDrawn="1"/>
        </p:nvSpPr>
        <p:spPr>
          <a:xfrm>
            <a:off x="-1" y="412943"/>
            <a:ext cx="6180667" cy="650681"/>
          </a:xfrm>
          <a:prstGeom prst="rect">
            <a:avLst/>
          </a:prstGeom>
          <a:solidFill>
            <a:srgbClr val="800000">
              <a:alpha val="8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414626"/>
            <a:ext cx="8229600" cy="6560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828029"/>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fld id="{E2165870-A21F-6141-BA21-FD33BD78E22C}" type="slidenum">
              <a:rPr lang="en-US" smtClean="0"/>
              <a:pPr/>
              <a:t>‹#›</a:t>
            </a:fld>
            <a:endParaRPr lang="en-US"/>
          </a:p>
        </p:txBody>
      </p:sp>
      <p:pic>
        <p:nvPicPr>
          <p:cNvPr id="13" name="Picture 12">
            <a:extLst>
              <a:ext uri="{FF2B5EF4-FFF2-40B4-BE49-F238E27FC236}">
                <a16:creationId xmlns:a16="http://schemas.microsoft.com/office/drawing/2014/main" id="{B75C3D1D-9E83-6446-8D75-04EB2FD92527}"/>
              </a:ext>
            </a:extLst>
          </p:cNvPr>
          <p:cNvPicPr>
            <a:picLocks noChangeAspect="1"/>
          </p:cNvPicPr>
          <p:nvPr userDrawn="1"/>
        </p:nvPicPr>
        <p:blipFill>
          <a:blip r:embed="rId8"/>
          <a:stretch>
            <a:fillRect/>
          </a:stretch>
        </p:blipFill>
        <p:spPr>
          <a:xfrm>
            <a:off x="7646815" y="4344442"/>
            <a:ext cx="1508760" cy="620643"/>
          </a:xfrm>
          <a:prstGeom prst="rect">
            <a:avLst/>
          </a:prstGeom>
        </p:spPr>
      </p:pic>
      <p:pic>
        <p:nvPicPr>
          <p:cNvPr id="16" name="Picture 15" descr="iconmonstr-twitter-1-240.png">
            <a:extLst>
              <a:ext uri="{FF2B5EF4-FFF2-40B4-BE49-F238E27FC236}">
                <a16:creationId xmlns:a16="http://schemas.microsoft.com/office/drawing/2014/main" id="{6C10ABB7-FE9C-6A46-A166-8863337080CD}"/>
              </a:ext>
            </a:extLst>
          </p:cNvPr>
          <p:cNvPicPr>
            <a:picLocks noChangeAspect="1"/>
          </p:cNvPicPr>
          <p:nvPr userDrawn="1"/>
        </p:nvPicPr>
        <p:blipFill>
          <a:blip r:embed="rId9" cstate="screen">
            <a:alphaModFix amt="40000"/>
            <a:extLst>
              <a:ext uri="{28A0092B-C50C-407E-A947-70E740481C1C}">
                <a14:useLocalDpi xmlns:a14="http://schemas.microsoft.com/office/drawing/2010/main"/>
              </a:ext>
            </a:extLst>
          </a:blip>
          <a:stretch>
            <a:fillRect/>
          </a:stretch>
        </p:blipFill>
        <p:spPr>
          <a:xfrm>
            <a:off x="222182" y="4720374"/>
            <a:ext cx="261323" cy="261323"/>
          </a:xfrm>
          <a:prstGeom prst="rect">
            <a:avLst/>
          </a:prstGeom>
        </p:spPr>
      </p:pic>
      <p:sp>
        <p:nvSpPr>
          <p:cNvPr id="17" name="Rectangle 16">
            <a:extLst>
              <a:ext uri="{FF2B5EF4-FFF2-40B4-BE49-F238E27FC236}">
                <a16:creationId xmlns:a16="http://schemas.microsoft.com/office/drawing/2014/main" id="{B99A5E06-C1F6-0843-98AD-1C70770C9A54}"/>
              </a:ext>
            </a:extLst>
          </p:cNvPr>
          <p:cNvSpPr/>
          <p:nvPr userDrawn="1"/>
        </p:nvSpPr>
        <p:spPr>
          <a:xfrm>
            <a:off x="459753" y="4642406"/>
            <a:ext cx="1119217" cy="379078"/>
          </a:xfrm>
          <a:prstGeom prst="rect">
            <a:avLst/>
          </a:prstGeom>
        </p:spPr>
        <p:txBody>
          <a:bodyPr wrap="none">
            <a:spAutoFit/>
          </a:bodyPr>
          <a:lstStyle/>
          <a:p>
            <a:pPr marL="0" indent="0">
              <a:lnSpc>
                <a:spcPct val="130000"/>
              </a:lnSpc>
              <a:buNone/>
            </a:pPr>
            <a:r>
              <a:rPr lang="en-US" sz="1600">
                <a:solidFill>
                  <a:srgbClr val="808080"/>
                </a:solidFill>
                <a:latin typeface="Arial" panose="020B0604020202020204" pitchFamily="34" charset="0"/>
                <a:cs typeface="Arial" panose="020B0604020202020204" pitchFamily="34" charset="0"/>
              </a:rPr>
              <a:t>#</a:t>
            </a:r>
            <a:r>
              <a:rPr lang="en-US" sz="1600" err="1">
                <a:solidFill>
                  <a:srgbClr val="808080"/>
                </a:solidFill>
                <a:latin typeface="Arial" panose="020B0604020202020204" pitchFamily="34" charset="0"/>
                <a:cs typeface="Arial" panose="020B0604020202020204" pitchFamily="34" charset="0"/>
              </a:rPr>
              <a:t>IUG2019</a:t>
            </a:r>
            <a:endParaRPr lang="en-US" sz="1600">
              <a:solidFill>
                <a:srgbClr val="80808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038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6" r:id="rId4"/>
    <p:sldLayoutId id="2147483655" r:id="rId5"/>
    <p:sldLayoutId id="2147483657" r:id="rId6"/>
  </p:sldLayoutIdLst>
  <p:txStyles>
    <p:titleStyle>
      <a:lvl1pPr algn="l" defTabSz="457189" rtl="0" eaLnBrk="1" latinLnBrk="0" hangingPunct="1">
        <a:spcBef>
          <a:spcPct val="0"/>
        </a:spcBef>
        <a:buNone/>
        <a:defRPr sz="2400" b="1" kern="1200">
          <a:solidFill>
            <a:schemeClr val="bg1"/>
          </a:solidFill>
          <a:latin typeface="Arial" panose="020B0604020202020204" pitchFamily="34" charset="0"/>
          <a:ea typeface="+mj-ea"/>
          <a:cs typeface="Arial" panose="020B0604020202020204" pitchFamily="34" charset="0"/>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8" userDrawn="1">
          <p15:clr>
            <a:srgbClr val="F26B43"/>
          </p15:clr>
        </p15:guide>
        <p15:guide id="2" pos="3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cthomas.com/2018/09/you-need-to-change-the-way-you-patch-s2d-cluste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upport.microsoft.com/en-nz/help/4462487/event-5120-with-status-io-timeout-c00000b5-after-an-s2d-node-restart-o"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 y="256899"/>
            <a:ext cx="197555" cy="917852"/>
          </a:xfrm>
          <a:prstGeom prst="rect">
            <a:avLst/>
          </a:prstGeom>
          <a:solidFill>
            <a:srgbClr val="FFC0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3B000"/>
              </a:solidFill>
            </a:endParaRPr>
          </a:p>
        </p:txBody>
      </p:sp>
      <p:sp>
        <p:nvSpPr>
          <p:cNvPr id="5" name="Title 4">
            <a:extLst>
              <a:ext uri="{FF2B5EF4-FFF2-40B4-BE49-F238E27FC236}">
                <a16:creationId xmlns:a16="http://schemas.microsoft.com/office/drawing/2014/main" id="{A3B48CA2-0F0B-AA43-85FA-2810C32ABBDB}"/>
              </a:ext>
            </a:extLst>
          </p:cNvPr>
          <p:cNvSpPr>
            <a:spLocks noGrp="1"/>
          </p:cNvSpPr>
          <p:nvPr>
            <p:ph type="ctrTitle"/>
          </p:nvPr>
        </p:nvSpPr>
        <p:spPr/>
        <p:txBody>
          <a:bodyPr>
            <a:normAutofit/>
          </a:bodyPr>
          <a:lstStyle/>
          <a:p>
            <a:r>
              <a:rPr lang="en-US"/>
              <a:t>Hyperconvergence</a:t>
            </a:r>
          </a:p>
        </p:txBody>
      </p:sp>
      <p:sp>
        <p:nvSpPr>
          <p:cNvPr id="6" name="Subtitle 5">
            <a:extLst>
              <a:ext uri="{FF2B5EF4-FFF2-40B4-BE49-F238E27FC236}">
                <a16:creationId xmlns:a16="http://schemas.microsoft.com/office/drawing/2014/main" id="{273B5605-359E-134E-940D-078A1E58FA68}"/>
              </a:ext>
            </a:extLst>
          </p:cNvPr>
          <p:cNvSpPr>
            <a:spLocks noGrp="1"/>
          </p:cNvSpPr>
          <p:nvPr>
            <p:ph type="subTitle" idx="1"/>
          </p:nvPr>
        </p:nvSpPr>
        <p:spPr/>
        <p:txBody>
          <a:bodyPr>
            <a:normAutofit fontScale="92500" lnSpcReduction="20000"/>
          </a:bodyPr>
          <a:lstStyle/>
          <a:p>
            <a:r>
              <a:rPr lang="en-US" b="1" i="0"/>
              <a:t>and Why Making Your Own Cloud Might be the Answer</a:t>
            </a:r>
          </a:p>
          <a:p>
            <a:endParaRPr lang="en-US"/>
          </a:p>
        </p:txBody>
      </p:sp>
      <p:sp>
        <p:nvSpPr>
          <p:cNvPr id="7" name="Content Placeholder 6">
            <a:extLst>
              <a:ext uri="{FF2B5EF4-FFF2-40B4-BE49-F238E27FC236}">
                <a16:creationId xmlns:a16="http://schemas.microsoft.com/office/drawing/2014/main" id="{B5E6D490-C013-A746-9990-10A7534B275C}"/>
              </a:ext>
            </a:extLst>
          </p:cNvPr>
          <p:cNvSpPr>
            <a:spLocks noGrp="1"/>
          </p:cNvSpPr>
          <p:nvPr>
            <p:ph sz="half" idx="10"/>
          </p:nvPr>
        </p:nvSpPr>
        <p:spPr>
          <a:xfrm>
            <a:off x="685800" y="2251578"/>
            <a:ext cx="8001000" cy="852865"/>
          </a:xfrm>
        </p:spPr>
        <p:txBody>
          <a:bodyPr>
            <a:normAutofit fontScale="70000" lnSpcReduction="20000"/>
          </a:bodyPr>
          <a:lstStyle/>
          <a:p>
            <a:r>
              <a:rPr lang="en-US" dirty="0"/>
              <a:t>Troy Brown, IT Director</a:t>
            </a:r>
          </a:p>
          <a:p>
            <a:r>
              <a:rPr lang="en-US" dirty="0"/>
              <a:t>Brandon Chapman, Network Administrator</a:t>
            </a:r>
          </a:p>
          <a:p>
            <a:r>
              <a:rPr lang="en-US" i="1" dirty="0">
                <a:solidFill>
                  <a:srgbClr val="800000"/>
                </a:solidFill>
              </a:rPr>
              <a:t>Illinois Heartland Library System</a:t>
            </a:r>
          </a:p>
        </p:txBody>
      </p:sp>
    </p:spTree>
    <p:extLst>
      <p:ext uri="{BB962C8B-B14F-4D97-AF65-F5344CB8AC3E}">
        <p14:creationId xmlns:p14="http://schemas.microsoft.com/office/powerpoint/2010/main" val="1610113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13534AC-5558-DB45-96C1-0EAD2E544B30}"/>
              </a:ext>
            </a:extLst>
          </p:cNvPr>
          <p:cNvPicPr>
            <a:picLocks noChangeAspect="1"/>
          </p:cNvPicPr>
          <p:nvPr/>
        </p:nvPicPr>
        <p:blipFill>
          <a:blip r:embed="rId3"/>
          <a:stretch>
            <a:fillRect/>
          </a:stretch>
        </p:blipFill>
        <p:spPr>
          <a:xfrm>
            <a:off x="4209762" y="1872833"/>
            <a:ext cx="5578293" cy="2258309"/>
          </a:xfrm>
          <a:prstGeom prst="rect">
            <a:avLst/>
          </a:prstGeom>
        </p:spPr>
      </p:pic>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New Configuration</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1" y="1200150"/>
            <a:ext cx="4114800" cy="3365543"/>
          </a:xfrm>
        </p:spPr>
        <p:txBody>
          <a:bodyPr>
            <a:normAutofit fontScale="55000" lnSpcReduction="20000"/>
          </a:bodyPr>
          <a:lstStyle/>
          <a:p>
            <a:pPr marL="285750" indent="-285750">
              <a:buFont typeface="Arial" panose="020B0604020202020204" pitchFamily="34" charset="0"/>
              <a:buChar char="•"/>
            </a:pPr>
            <a:r>
              <a:rPr lang="en-US"/>
              <a:t>6 x </a:t>
            </a:r>
            <a:r>
              <a:rPr lang="en-US" err="1"/>
              <a:t>DellEMC</a:t>
            </a:r>
            <a:r>
              <a:rPr lang="en-US"/>
              <a:t> R640 1U 2-socket chassis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Intel XEON Silver 10-core 14M cache @ 2.2Ghz</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b="1"/>
              <a:t>768GB of RAM/server</a:t>
            </a:r>
            <a:r>
              <a:rPr lang="en-US"/>
              <a:t>.   (4.6TB of RAM available total)</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b="1"/>
              <a:t>Dual 25 Gbps </a:t>
            </a:r>
            <a:r>
              <a:rPr lang="en-US"/>
              <a:t>and Quad 10Gbps network cards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12 - 1.92TB SSD/server plus 2 – M.2 240G Sticks for boot.</a:t>
            </a:r>
          </a:p>
          <a:p>
            <a:pPr lvl="1"/>
            <a:r>
              <a:rPr lang="en-US" b="1"/>
              <a:t>(23T per server.  138T total)</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Ready Node Support for 5 years on the cluster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Onsite installation and initial config by Dell/Microsoft</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b="1"/>
              <a:t>Storage Spaces Direct (S2D) </a:t>
            </a:r>
            <a:r>
              <a:rPr lang="en-US"/>
              <a:t>w/ software defined storage and network</a:t>
            </a:r>
          </a:p>
        </p:txBody>
      </p:sp>
    </p:spTree>
    <p:extLst>
      <p:ext uri="{BB962C8B-B14F-4D97-AF65-F5344CB8AC3E}">
        <p14:creationId xmlns:p14="http://schemas.microsoft.com/office/powerpoint/2010/main" val="78074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New Configuration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fontScale="70000" lnSpcReduction="20000"/>
          </a:bodyPr>
          <a:lstStyle/>
          <a:p>
            <a:pPr marL="285750" indent="-285750">
              <a:buFont typeface="Arial" panose="020B0604020202020204" pitchFamily="34" charset="0"/>
              <a:buChar char="•"/>
            </a:pPr>
            <a:r>
              <a:rPr lang="en-US"/>
              <a:t>Any of our 45 Production guest servers can run on any server.</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Polaris Production server now has 512GB of RAM dedicated to it.</a:t>
            </a:r>
          </a:p>
          <a:p>
            <a:pPr marL="742950" lvl="1" indent="-285750">
              <a:buFont typeface="Arial" panose="020B0604020202020204" pitchFamily="34" charset="0"/>
              <a:buChar char="•"/>
            </a:pPr>
            <a:r>
              <a:rPr lang="en-US"/>
              <a:t>MS SQL Datacenter loads our entire index into memory giving nearly instant access to SQL data</a:t>
            </a:r>
          </a:p>
          <a:p>
            <a:pPr marL="742950" lvl="1" indent="-285750">
              <a:buFont typeface="Arial" panose="020B0604020202020204" pitchFamily="34" charset="0"/>
              <a:buChar char="•"/>
            </a:pPr>
            <a:r>
              <a:rPr lang="en-US" sz="2000"/>
              <a:t>The Production DB is the only server running on CNODE4</a:t>
            </a:r>
          </a:p>
          <a:p>
            <a:pPr marL="742950" lvl="1" indent="-285750">
              <a:buFont typeface="Arial" panose="020B0604020202020204" pitchFamily="34" charset="0"/>
              <a:buChar char="•"/>
            </a:pPr>
            <a:endParaRPr lang="en-US" sz="2000"/>
          </a:p>
          <a:p>
            <a:pPr marL="285750" indent="-285750">
              <a:buFont typeface="Arial" panose="020B0604020202020204" pitchFamily="34" charset="0"/>
              <a:buChar char="•"/>
            </a:pPr>
            <a:r>
              <a:rPr lang="en-US"/>
              <a:t>Report server runs on separate hardware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Maximum fault tolerance at all levels of the config</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15 minute maximum data loss of SQL data</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Easy to expand with new servers</a:t>
            </a:r>
          </a:p>
        </p:txBody>
      </p:sp>
    </p:spTree>
    <p:extLst>
      <p:ext uri="{BB962C8B-B14F-4D97-AF65-F5344CB8AC3E}">
        <p14:creationId xmlns:p14="http://schemas.microsoft.com/office/powerpoint/2010/main" val="5420792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625BF8-D040-9D4F-87C0-7E1EBC002101}"/>
              </a:ext>
            </a:extLst>
          </p:cNvPr>
          <p:cNvPicPr>
            <a:picLocks noChangeAspect="1"/>
          </p:cNvPicPr>
          <p:nvPr/>
        </p:nvPicPr>
        <p:blipFill>
          <a:blip r:embed="rId2"/>
          <a:stretch>
            <a:fillRect/>
          </a:stretch>
        </p:blipFill>
        <p:spPr>
          <a:xfrm>
            <a:off x="-1" y="0"/>
            <a:ext cx="9004123" cy="5143500"/>
          </a:xfrm>
          <a:prstGeom prst="rect">
            <a:avLst/>
          </a:prstGeom>
        </p:spPr>
      </p:pic>
    </p:spTree>
    <p:extLst>
      <p:ext uri="{BB962C8B-B14F-4D97-AF65-F5344CB8AC3E}">
        <p14:creationId xmlns:p14="http://schemas.microsoft.com/office/powerpoint/2010/main" val="2936367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51BE5E-862B-0A41-80E3-6A9A38A1F41A}"/>
              </a:ext>
            </a:extLst>
          </p:cNvPr>
          <p:cNvPicPr>
            <a:picLocks noChangeAspect="1"/>
          </p:cNvPicPr>
          <p:nvPr/>
        </p:nvPicPr>
        <p:blipFill rotWithShape="1">
          <a:blip r:embed="rId2"/>
          <a:srcRect t="881"/>
          <a:stretch/>
        </p:blipFill>
        <p:spPr>
          <a:xfrm>
            <a:off x="20" y="10"/>
            <a:ext cx="9143980" cy="5143490"/>
          </a:xfrm>
          <a:prstGeom prst="rect">
            <a:avLst/>
          </a:prstGeom>
        </p:spPr>
      </p:pic>
    </p:spTree>
    <p:extLst>
      <p:ext uri="{BB962C8B-B14F-4D97-AF65-F5344CB8AC3E}">
        <p14:creationId xmlns:p14="http://schemas.microsoft.com/office/powerpoint/2010/main" val="276821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EC1AC3-E185-1140-9218-3BD5B80ACFC7}"/>
              </a:ext>
            </a:extLst>
          </p:cNvPr>
          <p:cNvPicPr>
            <a:picLocks noChangeAspect="1"/>
          </p:cNvPicPr>
          <p:nvPr/>
        </p:nvPicPr>
        <p:blipFill rotWithShape="1">
          <a:blip r:embed="rId2"/>
          <a:srcRect t="881"/>
          <a:stretch/>
        </p:blipFill>
        <p:spPr>
          <a:xfrm>
            <a:off x="20" y="10"/>
            <a:ext cx="9143980" cy="5143490"/>
          </a:xfrm>
          <a:prstGeom prst="rect">
            <a:avLst/>
          </a:prstGeom>
        </p:spPr>
      </p:pic>
    </p:spTree>
    <p:extLst>
      <p:ext uri="{BB962C8B-B14F-4D97-AF65-F5344CB8AC3E}">
        <p14:creationId xmlns:p14="http://schemas.microsoft.com/office/powerpoint/2010/main" val="1179338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7718C0B-AE7B-E247-9E9E-67082E75075C}"/>
              </a:ext>
            </a:extLst>
          </p:cNvPr>
          <p:cNvSpPr>
            <a:spLocks noGrp="1"/>
          </p:cNvSpPr>
          <p:nvPr>
            <p:ph type="body" sz="quarter" idx="10"/>
          </p:nvPr>
        </p:nvSpPr>
        <p:spPr/>
        <p:txBody>
          <a:bodyPr/>
          <a:lstStyle/>
          <a:p>
            <a:r>
              <a:rPr lang="en-US" dirty="0"/>
              <a:t>Monitoring and Maintenance</a:t>
            </a:r>
          </a:p>
        </p:txBody>
      </p:sp>
    </p:spTree>
    <p:extLst>
      <p:ext uri="{BB962C8B-B14F-4D97-AF65-F5344CB8AC3E}">
        <p14:creationId xmlns:p14="http://schemas.microsoft.com/office/powerpoint/2010/main" val="1353928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latin typeface="Arial"/>
                <a:cs typeface="Arial"/>
              </a:rPr>
              <a:t>Monitoring and Maintenance</a:t>
            </a:r>
            <a:endParaRPr lang="en-US"/>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vert="horz" lIns="91440" tIns="45720" rIns="91440" bIns="45720" rtlCol="0" anchor="t">
            <a:normAutofit/>
          </a:bodyPr>
          <a:lstStyle/>
          <a:p>
            <a:pPr marL="0" indent="0">
              <a:buNone/>
            </a:pPr>
            <a:r>
              <a:rPr lang="en-US">
                <a:latin typeface="Arial"/>
                <a:cs typeface="Arial"/>
              </a:rPr>
              <a:t>How do we monitor and maintain this thing?</a:t>
            </a:r>
          </a:p>
          <a:p>
            <a:pPr marL="342265" indent="-342265"/>
            <a:r>
              <a:rPr lang="en-US">
                <a:latin typeface="Arial"/>
                <a:cs typeface="Arial"/>
              </a:rPr>
              <a:t>Storage pool doesn't exactly show up in File Explorer like a regular drive</a:t>
            </a:r>
          </a:p>
          <a:p>
            <a:pPr marL="342265" indent="-342265"/>
            <a:r>
              <a:rPr lang="en-US">
                <a:latin typeface="Arial"/>
                <a:cs typeface="Arial"/>
              </a:rPr>
              <a:t>Traditional ways of node maintenance must account for the storage pool itself.  </a:t>
            </a:r>
          </a:p>
        </p:txBody>
      </p:sp>
    </p:spTree>
    <p:extLst>
      <p:ext uri="{BB962C8B-B14F-4D97-AF65-F5344CB8AC3E}">
        <p14:creationId xmlns:p14="http://schemas.microsoft.com/office/powerpoint/2010/main" val="252697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Monitoring Disk Health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0" indent="0">
              <a:buNone/>
            </a:pPr>
            <a:r>
              <a:rPr lang="en-US"/>
              <a:t>Failover Cluster Manager:</a:t>
            </a:r>
          </a:p>
          <a:p>
            <a:r>
              <a:rPr lang="en-US"/>
              <a:t>Go to the cluster’s name, then “Storage”, then “Enclosures”</a:t>
            </a:r>
          </a:p>
          <a:p>
            <a:pPr marL="0" indent="0">
              <a:buNone/>
            </a:pPr>
            <a:endParaRPr lang="en-US"/>
          </a:p>
          <a:p>
            <a:pPr marL="457188" lvl="1" indent="0">
              <a:buNone/>
            </a:pPr>
            <a:endParaRPr lang="en-US"/>
          </a:p>
        </p:txBody>
      </p:sp>
      <p:pic>
        <p:nvPicPr>
          <p:cNvPr id="7" name="Picture 6" descr="A screenshot of a cell phone&#10;&#10;Description automatically generated">
            <a:extLst>
              <a:ext uri="{FF2B5EF4-FFF2-40B4-BE49-F238E27FC236}">
                <a16:creationId xmlns:a16="http://schemas.microsoft.com/office/drawing/2014/main" id="{3D6F2E46-9C48-394B-8CFA-89023EFDF412}"/>
              </a:ext>
            </a:extLst>
          </p:cNvPr>
          <p:cNvPicPr>
            <a:picLocks noChangeAspect="1"/>
          </p:cNvPicPr>
          <p:nvPr/>
        </p:nvPicPr>
        <p:blipFill>
          <a:blip r:embed="rId3"/>
          <a:stretch>
            <a:fillRect/>
          </a:stretch>
        </p:blipFill>
        <p:spPr>
          <a:xfrm>
            <a:off x="939753" y="1966300"/>
            <a:ext cx="7508057" cy="2359759"/>
          </a:xfrm>
          <a:prstGeom prst="rect">
            <a:avLst/>
          </a:prstGeom>
        </p:spPr>
      </p:pic>
    </p:spTree>
    <p:extLst>
      <p:ext uri="{BB962C8B-B14F-4D97-AF65-F5344CB8AC3E}">
        <p14:creationId xmlns:p14="http://schemas.microsoft.com/office/powerpoint/2010/main" val="1765508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Monitoring Disk Health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r>
              <a:rPr lang="en-US"/>
              <a:t>Double-click on one of the ”Enclosures” and then at the bottom, click “Physical Disks”</a:t>
            </a:r>
          </a:p>
          <a:p>
            <a:pPr marL="0" indent="0">
              <a:buNone/>
            </a:pPr>
            <a:endParaRPr lang="en-US"/>
          </a:p>
          <a:p>
            <a:pPr marL="457188" lvl="1" indent="0">
              <a:buNone/>
            </a:pPr>
            <a:endParaRPr lang="en-US"/>
          </a:p>
        </p:txBody>
      </p:sp>
      <p:pic>
        <p:nvPicPr>
          <p:cNvPr id="13" name="Picture 12" descr="A screenshot of a social media post&#10;&#10;Description automatically generated">
            <a:extLst>
              <a:ext uri="{FF2B5EF4-FFF2-40B4-BE49-F238E27FC236}">
                <a16:creationId xmlns:a16="http://schemas.microsoft.com/office/drawing/2014/main" id="{E676CA21-5DD8-0344-B720-733C0B400F1E}"/>
              </a:ext>
            </a:extLst>
          </p:cNvPr>
          <p:cNvPicPr>
            <a:picLocks noChangeAspect="1"/>
          </p:cNvPicPr>
          <p:nvPr/>
        </p:nvPicPr>
        <p:blipFill>
          <a:blip r:embed="rId3"/>
          <a:stretch>
            <a:fillRect/>
          </a:stretch>
        </p:blipFill>
        <p:spPr>
          <a:xfrm>
            <a:off x="905256" y="1901952"/>
            <a:ext cx="7781544" cy="2424107"/>
          </a:xfrm>
          <a:prstGeom prst="rect">
            <a:avLst/>
          </a:prstGeom>
        </p:spPr>
      </p:pic>
    </p:spTree>
    <p:extLst>
      <p:ext uri="{BB962C8B-B14F-4D97-AF65-F5344CB8AC3E}">
        <p14:creationId xmlns:p14="http://schemas.microsoft.com/office/powerpoint/2010/main" val="262292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Monitoring Disk Health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r>
              <a:rPr lang="en-US"/>
              <a:t>Click on the ”Servers” tab and it will tell you which server the enclosure corresponds to:</a:t>
            </a:r>
          </a:p>
          <a:p>
            <a:pPr marL="0" indent="0">
              <a:buNone/>
            </a:pPr>
            <a:endParaRPr lang="en-US"/>
          </a:p>
          <a:p>
            <a:pPr marL="457188" lvl="1" indent="0">
              <a:buNone/>
            </a:pPr>
            <a:endParaRPr lang="en-US"/>
          </a:p>
          <a:p>
            <a:pPr marL="457188" lvl="1" indent="0">
              <a:buNone/>
            </a:pPr>
            <a:endParaRPr lang="en-US"/>
          </a:p>
          <a:p>
            <a:pPr marL="457188" lvl="1" indent="0">
              <a:buNone/>
            </a:pPr>
            <a:endParaRPr lang="en-US"/>
          </a:p>
        </p:txBody>
      </p:sp>
      <p:pic>
        <p:nvPicPr>
          <p:cNvPr id="9" name="Picture 8" descr="A screenshot of a cell phone&#10;&#10;Description automatically generated">
            <a:extLst>
              <a:ext uri="{FF2B5EF4-FFF2-40B4-BE49-F238E27FC236}">
                <a16:creationId xmlns:a16="http://schemas.microsoft.com/office/drawing/2014/main" id="{C44129CD-697D-3447-82E6-5709A799583E}"/>
              </a:ext>
            </a:extLst>
          </p:cNvPr>
          <p:cNvPicPr>
            <a:picLocks noChangeAspect="1"/>
          </p:cNvPicPr>
          <p:nvPr/>
        </p:nvPicPr>
        <p:blipFill>
          <a:blip r:embed="rId3"/>
          <a:stretch>
            <a:fillRect/>
          </a:stretch>
        </p:blipFill>
        <p:spPr>
          <a:xfrm>
            <a:off x="914146" y="1901952"/>
            <a:ext cx="4279900" cy="2176272"/>
          </a:xfrm>
          <a:prstGeom prst="rect">
            <a:avLst/>
          </a:prstGeom>
        </p:spPr>
      </p:pic>
    </p:spTree>
    <p:extLst>
      <p:ext uri="{BB962C8B-B14F-4D97-AF65-F5344CB8AC3E}">
        <p14:creationId xmlns:p14="http://schemas.microsoft.com/office/powerpoint/2010/main" val="2724983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A little history…</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p:txBody>
          <a:bodyPr/>
          <a:lstStyle/>
          <a:p>
            <a:r>
              <a:rPr lang="en-US"/>
              <a:t>7 Years Ago…</a:t>
            </a:r>
          </a:p>
          <a:p>
            <a:pPr lvl="1"/>
            <a:r>
              <a:rPr lang="en-US"/>
              <a:t>9 Illinois Library Systems merged into 2 systems</a:t>
            </a:r>
          </a:p>
          <a:p>
            <a:pPr lvl="1"/>
            <a:r>
              <a:rPr lang="en-US"/>
              <a:t>Illinois Heartland had 4 different automation platforms </a:t>
            </a:r>
          </a:p>
          <a:p>
            <a:pPr lvl="2"/>
            <a:r>
              <a:rPr lang="en-US" err="1"/>
              <a:t>Dynix</a:t>
            </a:r>
            <a:r>
              <a:rPr lang="en-US"/>
              <a:t> Classic, two versions of Horizon, and III Millennium</a:t>
            </a:r>
          </a:p>
          <a:p>
            <a:endParaRPr lang="en-US"/>
          </a:p>
          <a:p>
            <a:r>
              <a:rPr lang="en-US"/>
              <a:t>6 Years Ago…</a:t>
            </a:r>
          </a:p>
          <a:p>
            <a:pPr lvl="1"/>
            <a:r>
              <a:rPr lang="en-US"/>
              <a:t>We went live on Polaris</a:t>
            </a:r>
          </a:p>
          <a:p>
            <a:pPr lvl="1"/>
            <a:r>
              <a:rPr lang="en-US"/>
              <a:t>Original hardware was recommended by Polaris staff through an RFP process</a:t>
            </a:r>
          </a:p>
        </p:txBody>
      </p:sp>
    </p:spTree>
    <p:extLst>
      <p:ext uri="{BB962C8B-B14F-4D97-AF65-F5344CB8AC3E}">
        <p14:creationId xmlns:p14="http://schemas.microsoft.com/office/powerpoint/2010/main" val="3311385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Monitoring Disk Health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0" indent="0">
              <a:buNone/>
            </a:pPr>
            <a:r>
              <a:rPr lang="en-US"/>
              <a:t>PowerShell commands:</a:t>
            </a:r>
          </a:p>
          <a:p>
            <a:r>
              <a:rPr lang="en-US" b="1"/>
              <a:t>Get-PhysicalDisk</a:t>
            </a:r>
          </a:p>
          <a:p>
            <a:pPr lvl="1"/>
            <a:r>
              <a:rPr lang="en-US"/>
              <a:t>Shows health status of every disk in the storage pool (not just on one node!)</a:t>
            </a:r>
          </a:p>
          <a:p>
            <a:pPr lvl="1"/>
            <a:r>
              <a:rPr lang="en-US"/>
              <a:t>If you have more than one storage pool (or you don’t want to include other disks like your OS volume, external drives, </a:t>
            </a:r>
            <a:r>
              <a:rPr lang="en-US" err="1"/>
              <a:t>etc</a:t>
            </a:r>
            <a:r>
              <a:rPr lang="en-US"/>
              <a:t>), use:</a:t>
            </a:r>
          </a:p>
          <a:p>
            <a:pPr marL="457188" lvl="1" indent="0">
              <a:buNone/>
            </a:pPr>
            <a:r>
              <a:rPr lang="en-US"/>
              <a:t>	</a:t>
            </a:r>
            <a:r>
              <a:rPr lang="en-US" b="1"/>
              <a:t>Get-</a:t>
            </a:r>
            <a:r>
              <a:rPr lang="en-US" b="1" err="1"/>
              <a:t>StoragePool</a:t>
            </a:r>
            <a:r>
              <a:rPr lang="en-US" b="1"/>
              <a:t> *</a:t>
            </a:r>
            <a:r>
              <a:rPr lang="en-US" b="1" i="1" err="1"/>
              <a:t>YourStoragePoolNameHere</a:t>
            </a:r>
            <a:r>
              <a:rPr lang="en-US" b="1" i="1"/>
              <a:t>* </a:t>
            </a:r>
            <a:r>
              <a:rPr lang="en-US" b="1"/>
              <a:t>| Get-PhysicalDisk</a:t>
            </a:r>
            <a:br>
              <a:rPr lang="en-US"/>
            </a:br>
            <a:endParaRPr lang="en-US"/>
          </a:p>
          <a:p>
            <a:pPr marL="457188" lvl="1" indent="0">
              <a:buNone/>
            </a:pPr>
            <a:endParaRPr lang="en-US"/>
          </a:p>
        </p:txBody>
      </p:sp>
    </p:spTree>
    <p:extLst>
      <p:ext uri="{BB962C8B-B14F-4D97-AF65-F5344CB8AC3E}">
        <p14:creationId xmlns:p14="http://schemas.microsoft.com/office/powerpoint/2010/main" val="3483561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Monitoring Disk Health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0" indent="0">
              <a:buNone/>
            </a:pPr>
            <a:r>
              <a:rPr lang="en-US"/>
              <a:t>Results:</a:t>
            </a:r>
            <a:br>
              <a:rPr lang="en-US"/>
            </a:br>
            <a:endParaRPr lang="en-US"/>
          </a:p>
          <a:p>
            <a:pPr marL="457188" lvl="1" indent="0">
              <a:buNone/>
            </a:pPr>
            <a:endParaRPr lang="en-US"/>
          </a:p>
        </p:txBody>
      </p:sp>
      <p:pic>
        <p:nvPicPr>
          <p:cNvPr id="5" name="Picture 4" descr="A screenshot of a computer&#10;&#10;Description automatically generated">
            <a:extLst>
              <a:ext uri="{FF2B5EF4-FFF2-40B4-BE49-F238E27FC236}">
                <a16:creationId xmlns:a16="http://schemas.microsoft.com/office/drawing/2014/main" id="{C3ED4136-1C78-EB4F-8BC7-989245F03BD4}"/>
              </a:ext>
            </a:extLst>
          </p:cNvPr>
          <p:cNvPicPr>
            <a:picLocks noChangeAspect="1"/>
          </p:cNvPicPr>
          <p:nvPr/>
        </p:nvPicPr>
        <p:blipFill>
          <a:blip r:embed="rId3"/>
          <a:stretch>
            <a:fillRect/>
          </a:stretch>
        </p:blipFill>
        <p:spPr>
          <a:xfrm>
            <a:off x="576072" y="1563623"/>
            <a:ext cx="8330184" cy="3200181"/>
          </a:xfrm>
          <a:prstGeom prst="rect">
            <a:avLst/>
          </a:prstGeom>
        </p:spPr>
      </p:pic>
    </p:spTree>
    <p:extLst>
      <p:ext uri="{BB962C8B-B14F-4D97-AF65-F5344CB8AC3E}">
        <p14:creationId xmlns:p14="http://schemas.microsoft.com/office/powerpoint/2010/main" val="25500944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Monitoring Disk Health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0" indent="0">
              <a:buNone/>
            </a:pPr>
            <a:r>
              <a:rPr lang="en-US"/>
              <a:t>Ok, that’s too much to read through.  Any better way?</a:t>
            </a:r>
          </a:p>
          <a:p>
            <a:r>
              <a:rPr lang="en-US"/>
              <a:t>Try this instead:</a:t>
            </a:r>
          </a:p>
          <a:p>
            <a:pPr marL="0" indent="0">
              <a:buNone/>
            </a:pPr>
            <a:r>
              <a:rPr lang="en-US"/>
              <a:t>	</a:t>
            </a:r>
            <a:r>
              <a:rPr lang="en-US" b="1"/>
              <a:t>$disk = Get-PhysicalDisk |? </a:t>
            </a:r>
            <a:r>
              <a:rPr lang="en-US" b="1" err="1"/>
              <a:t>HealthStatus</a:t>
            </a:r>
            <a:r>
              <a:rPr lang="en-US" b="1"/>
              <a:t> –</a:t>
            </a:r>
            <a:r>
              <a:rPr lang="en-US" b="1" err="1"/>
              <a:t>notlike</a:t>
            </a:r>
            <a:r>
              <a:rPr lang="en-US" b="1"/>
              <a:t> Healthy</a:t>
            </a:r>
          </a:p>
          <a:p>
            <a:pPr marL="0" indent="0">
              <a:buNone/>
            </a:pPr>
            <a:r>
              <a:rPr lang="en-US" b="1"/>
              <a:t>	$disk</a:t>
            </a:r>
          </a:p>
          <a:p>
            <a:pPr marL="0" indent="0">
              <a:buNone/>
            </a:pPr>
            <a:r>
              <a:rPr lang="en-US" b="1"/>
              <a:t>	</a:t>
            </a:r>
            <a:r>
              <a:rPr lang="en-US"/>
              <a:t>1) Shows only the disks that do NOT show “Healthy”</a:t>
            </a:r>
          </a:p>
          <a:p>
            <a:pPr marL="0" indent="0">
              <a:buNone/>
            </a:pPr>
            <a:r>
              <a:rPr lang="en-US"/>
              <a:t>	2) Yes, you have to have both lines—you’re defining the $disk 			variable on the first line and you’re showing its results on the</a:t>
            </a:r>
          </a:p>
          <a:p>
            <a:pPr marL="0" indent="0">
              <a:buNone/>
            </a:pPr>
            <a:r>
              <a:rPr lang="en-US"/>
              <a:t>		second.</a:t>
            </a:r>
          </a:p>
          <a:p>
            <a:pPr marL="457188" lvl="1" indent="0">
              <a:buNone/>
            </a:pPr>
            <a:endParaRPr lang="en-US"/>
          </a:p>
        </p:txBody>
      </p:sp>
    </p:spTree>
    <p:extLst>
      <p:ext uri="{BB962C8B-B14F-4D97-AF65-F5344CB8AC3E}">
        <p14:creationId xmlns:p14="http://schemas.microsoft.com/office/powerpoint/2010/main" val="2004108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Monitoring Disk Health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400047" indent="-342900"/>
            <a:r>
              <a:rPr lang="en-US"/>
              <a:t>Because all of our disks are ”Healthy”, $disk will not show anything:</a:t>
            </a:r>
          </a:p>
          <a:p>
            <a:pPr marL="57147" indent="0">
              <a:buNone/>
            </a:pPr>
            <a:endParaRPr lang="en-US"/>
          </a:p>
        </p:txBody>
      </p:sp>
      <p:pic>
        <p:nvPicPr>
          <p:cNvPr id="5" name="Picture 4">
            <a:extLst>
              <a:ext uri="{FF2B5EF4-FFF2-40B4-BE49-F238E27FC236}">
                <a16:creationId xmlns:a16="http://schemas.microsoft.com/office/drawing/2014/main" id="{569A365F-19F5-3E4A-90CD-D0C948CB8C16}"/>
              </a:ext>
            </a:extLst>
          </p:cNvPr>
          <p:cNvPicPr>
            <a:picLocks noChangeAspect="1"/>
          </p:cNvPicPr>
          <p:nvPr/>
        </p:nvPicPr>
        <p:blipFill>
          <a:blip r:embed="rId3"/>
          <a:stretch>
            <a:fillRect/>
          </a:stretch>
        </p:blipFill>
        <p:spPr>
          <a:xfrm>
            <a:off x="996696" y="1671399"/>
            <a:ext cx="7516368" cy="1272970"/>
          </a:xfrm>
          <a:prstGeom prst="rect">
            <a:avLst/>
          </a:prstGeom>
        </p:spPr>
      </p:pic>
    </p:spTree>
    <p:extLst>
      <p:ext uri="{BB962C8B-B14F-4D97-AF65-F5344CB8AC3E}">
        <p14:creationId xmlns:p14="http://schemas.microsoft.com/office/powerpoint/2010/main" val="3084146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Monitoring Disk Health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400047" indent="-342900"/>
            <a:r>
              <a:rPr lang="en-US"/>
              <a:t>Other ways:</a:t>
            </a:r>
          </a:p>
          <a:p>
            <a:pPr lvl="1"/>
            <a:r>
              <a:rPr lang="en-US"/>
              <a:t>Server Manager</a:t>
            </a:r>
          </a:p>
          <a:p>
            <a:pPr marL="1200127" lvl="2" indent="-342900"/>
            <a:r>
              <a:rPr lang="en-US"/>
              <a:t>File and Storage Services -&gt; Volumes -&gt; either Disks or Storage Pools</a:t>
            </a:r>
          </a:p>
          <a:p>
            <a:pPr lvl="1"/>
            <a:r>
              <a:rPr lang="en-US"/>
              <a:t>System Center Operations Manager</a:t>
            </a:r>
          </a:p>
          <a:p>
            <a:pPr lvl="1"/>
            <a:r>
              <a:rPr lang="en-US"/>
              <a:t>Windows Admin Center</a:t>
            </a:r>
          </a:p>
        </p:txBody>
      </p:sp>
    </p:spTree>
    <p:extLst>
      <p:ext uri="{BB962C8B-B14F-4D97-AF65-F5344CB8AC3E}">
        <p14:creationId xmlns:p14="http://schemas.microsoft.com/office/powerpoint/2010/main" val="888902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400047" indent="-342900"/>
            <a:r>
              <a:rPr lang="en-US"/>
              <a:t>Traditional Methods</a:t>
            </a:r>
          </a:p>
          <a:p>
            <a:pPr lvl="1"/>
            <a:r>
              <a:rPr lang="en-US"/>
              <a:t>Failover Cluster Manager</a:t>
            </a:r>
          </a:p>
          <a:p>
            <a:pPr marL="1200127" lvl="2" indent="-342900"/>
            <a:r>
              <a:rPr lang="en-US"/>
              <a:t>Right-click node, Pause -&gt; Drain Roles -&gt; do what you need to do (Windows Updates, driver/firmware updates, etc.) -&gt; reboot</a:t>
            </a:r>
          </a:p>
          <a:p>
            <a:pPr marL="1200127" lvl="2" indent="-342900"/>
            <a:r>
              <a:rPr lang="en-US"/>
              <a:t>Right-click node, Resume -&gt; Fail roles back.  </a:t>
            </a:r>
          </a:p>
          <a:p>
            <a:pPr lvl="1"/>
            <a:r>
              <a:rPr lang="en-US"/>
              <a:t>Cluster-Aware Updating (CAU)</a:t>
            </a:r>
          </a:p>
        </p:txBody>
      </p:sp>
    </p:spTree>
    <p:extLst>
      <p:ext uri="{BB962C8B-B14F-4D97-AF65-F5344CB8AC3E}">
        <p14:creationId xmlns:p14="http://schemas.microsoft.com/office/powerpoint/2010/main" val="37608360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400047" indent="-342900"/>
            <a:r>
              <a:rPr lang="en-US"/>
              <a:t>Storage Spaces Direct adds a little bit of a wrinkle to this:</a:t>
            </a:r>
          </a:p>
          <a:p>
            <a:pPr marL="800088" lvl="1" indent="-342900"/>
            <a:r>
              <a:rPr lang="en-US"/>
              <a:t>Depending on the patch level of your Windows Server 2016 cluster nodes, Storage Maintenance Mode may or may not be properly enabled after pausing the cluster node or using CAU.</a:t>
            </a:r>
          </a:p>
          <a:p>
            <a:pPr marL="800088" lvl="1" indent="-342900"/>
            <a:r>
              <a:rPr lang="en-US"/>
              <a:t>This can potentially cause problems with volumes detaching during a node reboot.  </a:t>
            </a:r>
          </a:p>
        </p:txBody>
      </p:sp>
    </p:spTree>
    <p:extLst>
      <p:ext uri="{BB962C8B-B14F-4D97-AF65-F5344CB8AC3E}">
        <p14:creationId xmlns:p14="http://schemas.microsoft.com/office/powerpoint/2010/main" val="1531412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400047" indent="-342900"/>
            <a:r>
              <a:rPr lang="en-US" dirty="0"/>
              <a:t>Whether manually pausing/resuming nodes or using CAU, Storage Maintenance Mode </a:t>
            </a:r>
            <a:r>
              <a:rPr lang="en-US" b="1" dirty="0"/>
              <a:t>must </a:t>
            </a:r>
            <a:r>
              <a:rPr lang="en-US" dirty="0"/>
              <a:t>be enabled before rebooting the node!  </a:t>
            </a:r>
          </a:p>
          <a:p>
            <a:pPr marL="800088" lvl="1" indent="-342900"/>
            <a:r>
              <a:rPr lang="en-US" dirty="0"/>
              <a:t>Easiest way to do this is to use pre-patch and post-patch scripts, and this is why: </a:t>
            </a:r>
          </a:p>
          <a:p>
            <a:pPr marL="857227" lvl="2" indent="0">
              <a:buNone/>
            </a:pPr>
            <a:r>
              <a:rPr lang="en-US" dirty="0">
                <a:hlinkClick r:id="rId3"/>
              </a:rPr>
              <a:t>https://bcthomas.com/2018/09/you-need-to-change-the-way-you-patch-s2d-clusters/</a:t>
            </a:r>
            <a:endParaRPr lang="en-US" dirty="0"/>
          </a:p>
          <a:p>
            <a:pPr marL="457188" lvl="1" indent="0">
              <a:buNone/>
            </a:pPr>
            <a:r>
              <a:rPr lang="en-US" dirty="0"/>
              <a:t> </a:t>
            </a:r>
          </a:p>
        </p:txBody>
      </p:sp>
    </p:spTree>
    <p:extLst>
      <p:ext uri="{BB962C8B-B14F-4D97-AF65-F5344CB8AC3E}">
        <p14:creationId xmlns:p14="http://schemas.microsoft.com/office/powerpoint/2010/main" val="4201652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0"/>
            <a:ext cx="8229600" cy="3298697"/>
          </a:xfrm>
        </p:spPr>
        <p:txBody>
          <a:bodyPr>
            <a:normAutofit fontScale="70000" lnSpcReduction="20000"/>
          </a:bodyPr>
          <a:lstStyle/>
          <a:p>
            <a:pPr marL="0" indent="0">
              <a:buNone/>
            </a:pPr>
            <a:r>
              <a:rPr lang="en-US"/>
              <a:t>According to Microsoft MVP Brad Thomas on September 6, 2018:</a:t>
            </a:r>
            <a:br>
              <a:rPr lang="en-US"/>
            </a:br>
            <a:endParaRPr lang="en-US"/>
          </a:p>
          <a:p>
            <a:pPr marL="0" indent="0">
              <a:buNone/>
            </a:pPr>
            <a:r>
              <a:rPr lang="en-US" i="1"/>
              <a:t>	If you’re running a Storage Spaces Direct (S2D) Cluster, you might have noticed some instability 	in recent months, specifically when it comes to patching and performing maintenance.</a:t>
            </a:r>
          </a:p>
          <a:p>
            <a:pPr marL="0" indent="0">
              <a:buNone/>
            </a:pPr>
            <a:br>
              <a:rPr lang="en-US" i="1"/>
            </a:br>
            <a:r>
              <a:rPr lang="en-US" i="1"/>
              <a:t>	Well you’re in luck because 5 days ago, Microsoft released a new </a:t>
            </a:r>
            <a:r>
              <a:rPr lang="en-US" i="1">
                <a:hlinkClick r:id="rId3"/>
              </a:rPr>
              <a:t>KB article</a:t>
            </a:r>
            <a:r>
              <a:rPr lang="en-US" i="1"/>
              <a:t> that helps explain 	why you might have seen issues.</a:t>
            </a:r>
          </a:p>
          <a:p>
            <a:pPr marL="0" indent="0">
              <a:buNone/>
            </a:pPr>
            <a:endParaRPr lang="en-US" i="1"/>
          </a:p>
          <a:p>
            <a:pPr marL="0" indent="0">
              <a:buNone/>
            </a:pPr>
            <a:r>
              <a:rPr lang="en-US" i="1"/>
              <a:t>	The scenario targeted by the Microsoft article is S2D Clusters running May (KB4103723) or later 	patch levels, where you experience Event ID 5120 during patching or maintenance, leading to 	things like CSV timeouts, VM pauses, or even VM crashes.</a:t>
            </a:r>
          </a:p>
          <a:p>
            <a:pPr marL="0" indent="0">
              <a:buNone/>
            </a:pPr>
            <a:br>
              <a:rPr lang="en-US" i="1"/>
            </a:br>
            <a:r>
              <a:rPr lang="en-US" i="1"/>
              <a:t>	On top of this, the CSV crash might trigger a live dump, which can cause the node to drop out of 	the cluster when under load.</a:t>
            </a:r>
          </a:p>
          <a:p>
            <a:pPr marL="57147" indent="0">
              <a:buNone/>
            </a:pPr>
            <a:endParaRPr lang="en-US"/>
          </a:p>
          <a:p>
            <a:pPr marL="57147" indent="0">
              <a:buNone/>
            </a:pPr>
            <a:r>
              <a:rPr lang="en-US"/>
              <a:t>The above applies to Windows Server 2016.  This is supposedly fixed in Windows Server 2019, but we haven’t had a chance to verify this.  </a:t>
            </a:r>
          </a:p>
        </p:txBody>
      </p:sp>
    </p:spTree>
    <p:extLst>
      <p:ext uri="{BB962C8B-B14F-4D97-AF65-F5344CB8AC3E}">
        <p14:creationId xmlns:p14="http://schemas.microsoft.com/office/powerpoint/2010/main" val="571576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57147" indent="0">
              <a:buNone/>
            </a:pPr>
            <a:r>
              <a:rPr lang="en-US"/>
              <a:t>What the pre-patch script does:</a:t>
            </a:r>
          </a:p>
          <a:p>
            <a:pPr marL="400047" indent="-342900"/>
            <a:r>
              <a:rPr lang="en-US"/>
              <a:t>Waits until all storage jobs are complete before moving on.</a:t>
            </a:r>
          </a:p>
          <a:p>
            <a:pPr marL="400047" indent="-342900"/>
            <a:r>
              <a:rPr lang="en-US"/>
              <a:t>Runs the PowerShell command </a:t>
            </a:r>
            <a:r>
              <a:rPr lang="en-US" b="1"/>
              <a:t>Suspend-</a:t>
            </a:r>
            <a:r>
              <a:rPr lang="en-US" b="1" err="1"/>
              <a:t>ClusterNode</a:t>
            </a:r>
            <a:r>
              <a:rPr lang="en-US" b="1"/>
              <a:t> </a:t>
            </a:r>
            <a:r>
              <a:rPr lang="en-US"/>
              <a:t>with a few other parameters (basically does the pause/drain part for you)</a:t>
            </a:r>
          </a:p>
          <a:p>
            <a:pPr marL="400047" indent="-342900"/>
            <a:r>
              <a:rPr lang="en-US"/>
              <a:t>Puts the node in Storage Maintenance Mode. </a:t>
            </a:r>
            <a:br>
              <a:rPr lang="en-US"/>
            </a:br>
            <a:r>
              <a:rPr lang="en-US"/>
              <a:t>(because we don’t want those Event 5120 or other shenanigans)</a:t>
            </a:r>
            <a:br>
              <a:rPr lang="en-US"/>
            </a:br>
            <a:endParaRPr lang="en-US"/>
          </a:p>
          <a:p>
            <a:pPr marL="57147" indent="0">
              <a:buNone/>
            </a:pPr>
            <a:endParaRPr lang="en-US"/>
          </a:p>
        </p:txBody>
      </p:sp>
    </p:spTree>
    <p:extLst>
      <p:ext uri="{BB962C8B-B14F-4D97-AF65-F5344CB8AC3E}">
        <p14:creationId xmlns:p14="http://schemas.microsoft.com/office/powerpoint/2010/main" val="29196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508AF073-9F7A-2948-A5C8-7FB6ABB0B8DE}"/>
              </a:ext>
            </a:extLst>
          </p:cNvPr>
          <p:cNvPicPr>
            <a:picLocks noChangeAspect="1"/>
          </p:cNvPicPr>
          <p:nvPr/>
        </p:nvPicPr>
        <p:blipFill>
          <a:blip r:embed="rId2"/>
          <a:stretch>
            <a:fillRect/>
          </a:stretch>
        </p:blipFill>
        <p:spPr>
          <a:xfrm>
            <a:off x="5880521" y="414626"/>
            <a:ext cx="3263480" cy="4079351"/>
          </a:xfrm>
          <a:prstGeom prst="rect">
            <a:avLst/>
          </a:prstGeom>
        </p:spPr>
      </p:pic>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a:xfrm>
            <a:off x="457200" y="414626"/>
            <a:ext cx="8229600" cy="656037"/>
          </a:xfrm>
        </p:spPr>
        <p:txBody>
          <a:bodyPr/>
          <a:lstStyle/>
          <a:p>
            <a:r>
              <a:rPr lang="en-US"/>
              <a:t>A little history…</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6023113" cy="3394472"/>
          </a:xfrm>
        </p:spPr>
        <p:txBody>
          <a:bodyPr>
            <a:normAutofit fontScale="92500" lnSpcReduction="10000"/>
          </a:bodyPr>
          <a:lstStyle/>
          <a:p>
            <a:r>
              <a:rPr lang="en-US"/>
              <a:t>Illinois Heartland Library System</a:t>
            </a:r>
          </a:p>
          <a:p>
            <a:pPr lvl="1"/>
            <a:r>
              <a:rPr lang="en-US"/>
              <a:t>521 Member Libraries:  30 Academic, 227 Public, 235 Schools, and 29 Specials</a:t>
            </a:r>
          </a:p>
          <a:p>
            <a:pPr lvl="1"/>
            <a:r>
              <a:rPr lang="en-US"/>
              <a:t>Provides delivery services to all members</a:t>
            </a:r>
          </a:p>
          <a:p>
            <a:pPr lvl="1"/>
            <a:r>
              <a:rPr lang="en-US"/>
              <a:t>Supports and offers the SHARE consortia to all members</a:t>
            </a:r>
          </a:p>
          <a:p>
            <a:r>
              <a:rPr lang="en-US"/>
              <a:t>SHARE</a:t>
            </a:r>
          </a:p>
          <a:p>
            <a:pPr lvl="1"/>
            <a:r>
              <a:rPr lang="en-US"/>
              <a:t>Currently 341 members with 480 physical locations</a:t>
            </a:r>
          </a:p>
          <a:p>
            <a:pPr lvl="1"/>
            <a:r>
              <a:rPr lang="en-US"/>
              <a:t>Offers cataloging services, training, technical support for Polaris, and mostly the ability to share all their materials between each other with our delivery service.</a:t>
            </a:r>
          </a:p>
        </p:txBody>
      </p:sp>
    </p:spTree>
    <p:extLst>
      <p:ext uri="{BB962C8B-B14F-4D97-AF65-F5344CB8AC3E}">
        <p14:creationId xmlns:p14="http://schemas.microsoft.com/office/powerpoint/2010/main" val="443528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fontScale="40000" lnSpcReduction="20000"/>
          </a:bodyPr>
          <a:lstStyle/>
          <a:p>
            <a:pPr marL="57147" indent="0">
              <a:buNone/>
            </a:pPr>
            <a:r>
              <a:rPr lang="en-US" sz="3000"/>
              <a:t>1-prepatch.ps1</a:t>
            </a:r>
          </a:p>
          <a:p>
            <a:pPr marL="57147" indent="0">
              <a:buNone/>
            </a:pPr>
            <a:r>
              <a:rPr lang="en-US"/>
              <a:t>(NOTE: All credit goes to Microsoft MVP Ben Thomas for this script)</a:t>
            </a:r>
          </a:p>
          <a:p>
            <a:pPr marL="57147" indent="0">
              <a:buNone/>
            </a:pPr>
            <a:endParaRPr lang="en-US"/>
          </a:p>
          <a:p>
            <a:pPr marL="57147" indent="0">
              <a:buNone/>
            </a:pPr>
            <a:r>
              <a:rPr lang="en-US"/>
              <a:t> # Checks for any outstanding Storage Jobs</a:t>
            </a:r>
          </a:p>
          <a:p>
            <a:pPr marL="57147" indent="0">
              <a:buNone/>
            </a:pPr>
            <a:r>
              <a:rPr lang="en-US"/>
              <a:t>"Waiting for storage jobs to complete"</a:t>
            </a:r>
          </a:p>
          <a:p>
            <a:pPr marL="57147" indent="0">
              <a:buNone/>
            </a:pPr>
            <a:r>
              <a:rPr lang="en-US"/>
              <a:t>do {</a:t>
            </a:r>
          </a:p>
          <a:p>
            <a:pPr marL="57147" indent="0">
              <a:buNone/>
            </a:pPr>
            <a:r>
              <a:rPr lang="en-US"/>
              <a:t>    Start-Sleep 5</a:t>
            </a:r>
          </a:p>
          <a:p>
            <a:pPr marL="57147" indent="0">
              <a:buNone/>
            </a:pPr>
            <a:r>
              <a:rPr lang="en-US"/>
              <a:t>}until(</a:t>
            </a:r>
          </a:p>
          <a:p>
            <a:pPr marL="57147" indent="0">
              <a:buNone/>
            </a:pPr>
            <a:r>
              <a:rPr lang="en-US"/>
              <a:t>    # Running Repair Jobs are less than 1</a:t>
            </a:r>
          </a:p>
          <a:p>
            <a:pPr marL="57147" indent="0">
              <a:buNone/>
            </a:pPr>
            <a:r>
              <a:rPr lang="en-US"/>
              <a:t>    ((Get-</a:t>
            </a:r>
            <a:r>
              <a:rPr lang="en-US" err="1"/>
              <a:t>StorageJob</a:t>
            </a:r>
            <a:r>
              <a:rPr lang="en-US"/>
              <a:t> |Where-Object {$_.Name -</a:t>
            </a:r>
            <a:r>
              <a:rPr lang="en-US" err="1"/>
              <a:t>eq</a:t>
            </a:r>
            <a:r>
              <a:rPr lang="en-US"/>
              <a:t> 'Repair' -and $_.</a:t>
            </a:r>
            <a:r>
              <a:rPr lang="en-US" err="1"/>
              <a:t>JobState</a:t>
            </a:r>
            <a:r>
              <a:rPr lang="en-US"/>
              <a:t> -ne 'Completed'})|Measure-Object).Count -</a:t>
            </a:r>
            <a:r>
              <a:rPr lang="en-US" err="1"/>
              <a:t>lt</a:t>
            </a:r>
            <a:r>
              <a:rPr lang="en-US"/>
              <a:t> 1</a:t>
            </a:r>
          </a:p>
          <a:p>
            <a:pPr marL="57147" indent="0">
              <a:buNone/>
            </a:pPr>
            <a:r>
              <a:rPr lang="en-US"/>
              <a:t>)</a:t>
            </a:r>
          </a:p>
          <a:p>
            <a:pPr marL="57147" indent="0">
              <a:buNone/>
            </a:pPr>
            <a:r>
              <a:rPr lang="en-US"/>
              <a:t>"Storage Jobs finished"</a:t>
            </a:r>
          </a:p>
          <a:p>
            <a:pPr marL="57147" indent="0">
              <a:buNone/>
            </a:pPr>
            <a:r>
              <a:rPr lang="en-US"/>
              <a:t> </a:t>
            </a:r>
          </a:p>
          <a:p>
            <a:pPr marL="57147" indent="0">
              <a:buNone/>
            </a:pPr>
            <a:r>
              <a:rPr lang="en-US"/>
              <a:t># Suspend Cluster Host to prevent chicken-egg scenario</a:t>
            </a:r>
          </a:p>
          <a:p>
            <a:pPr marL="57147" indent="0">
              <a:buNone/>
            </a:pPr>
            <a:r>
              <a:rPr lang="en-US"/>
              <a:t>Suspend-</a:t>
            </a:r>
            <a:r>
              <a:rPr lang="en-US" err="1"/>
              <a:t>ClusterNode</a:t>
            </a:r>
            <a:r>
              <a:rPr lang="en-US"/>
              <a:t> -Name $</a:t>
            </a:r>
            <a:r>
              <a:rPr lang="en-US" err="1"/>
              <a:t>env:COMPUTERNAME</a:t>
            </a:r>
            <a:r>
              <a:rPr lang="en-US"/>
              <a:t> -Drain -</a:t>
            </a:r>
            <a:r>
              <a:rPr lang="en-US" err="1"/>
              <a:t>ForceDrain</a:t>
            </a:r>
            <a:r>
              <a:rPr lang="en-US"/>
              <a:t> -Wait</a:t>
            </a:r>
          </a:p>
          <a:p>
            <a:pPr marL="57147" indent="0">
              <a:buNone/>
            </a:pPr>
            <a:r>
              <a:rPr lang="en-US"/>
              <a:t> </a:t>
            </a:r>
          </a:p>
          <a:p>
            <a:pPr marL="57147" indent="0">
              <a:buNone/>
            </a:pPr>
            <a:r>
              <a:rPr lang="en-US"/>
              <a:t># Enter Storage Maintenance Mode</a:t>
            </a:r>
          </a:p>
          <a:p>
            <a:pPr marL="57147" indent="0">
              <a:buNone/>
            </a:pPr>
            <a:r>
              <a:rPr lang="en-US"/>
              <a:t>try {</a:t>
            </a:r>
          </a:p>
          <a:p>
            <a:pPr marL="57147" indent="0">
              <a:buNone/>
            </a:pPr>
            <a:r>
              <a:rPr lang="en-US"/>
              <a:t>    Get-</a:t>
            </a:r>
            <a:r>
              <a:rPr lang="en-US" err="1"/>
              <a:t>StorageFaultDomain</a:t>
            </a:r>
            <a:r>
              <a:rPr lang="en-US"/>
              <a:t> -type </a:t>
            </a:r>
            <a:r>
              <a:rPr lang="en-US" err="1"/>
              <a:t>StorageScaleUnit</a:t>
            </a:r>
            <a:r>
              <a:rPr lang="en-US"/>
              <a:t> | Where-Object {$_.</a:t>
            </a:r>
            <a:r>
              <a:rPr lang="en-US" err="1"/>
              <a:t>FriendlyName</a:t>
            </a:r>
            <a:r>
              <a:rPr lang="en-US"/>
              <a:t> -</a:t>
            </a:r>
            <a:r>
              <a:rPr lang="en-US" err="1"/>
              <a:t>eq</a:t>
            </a:r>
            <a:r>
              <a:rPr lang="en-US"/>
              <a:t> "$($</a:t>
            </a:r>
            <a:r>
              <a:rPr lang="en-US" err="1"/>
              <a:t>Env:ComputerName</a:t>
            </a:r>
            <a:r>
              <a:rPr lang="en-US"/>
              <a:t>)"} | Enable-</a:t>
            </a:r>
            <a:r>
              <a:rPr lang="en-US" err="1"/>
              <a:t>StorageMaintenanceMode</a:t>
            </a:r>
            <a:r>
              <a:rPr lang="en-US"/>
              <a:t> -</a:t>
            </a:r>
            <a:r>
              <a:rPr lang="en-US" err="1"/>
              <a:t>ErrorAction</a:t>
            </a:r>
            <a:r>
              <a:rPr lang="en-US"/>
              <a:t> Stop</a:t>
            </a:r>
          </a:p>
          <a:p>
            <a:pPr marL="57147" indent="0">
              <a:buNone/>
            </a:pPr>
            <a:r>
              <a:rPr lang="en-US"/>
              <a:t>}</a:t>
            </a:r>
          </a:p>
          <a:p>
            <a:pPr marL="57147" indent="0">
              <a:buNone/>
            </a:pPr>
            <a:r>
              <a:rPr lang="en-US"/>
              <a:t>catch {</a:t>
            </a:r>
          </a:p>
          <a:p>
            <a:pPr marL="57147" indent="0">
              <a:buNone/>
            </a:pPr>
            <a:r>
              <a:rPr lang="en-US"/>
              <a:t>    Resume-</a:t>
            </a:r>
            <a:r>
              <a:rPr lang="en-US" err="1"/>
              <a:t>ClusterNode</a:t>
            </a:r>
            <a:r>
              <a:rPr lang="en-US"/>
              <a:t> -Name $</a:t>
            </a:r>
            <a:r>
              <a:rPr lang="en-US" err="1"/>
              <a:t>Env:COMPUTERNAME</a:t>
            </a:r>
            <a:r>
              <a:rPr lang="en-US"/>
              <a:t> -Failback Immediate</a:t>
            </a:r>
          </a:p>
          <a:p>
            <a:pPr marL="57147" indent="0">
              <a:buNone/>
            </a:pPr>
            <a:r>
              <a:rPr lang="en-US"/>
              <a:t>    throw "Failed to enter storage maintenance mode"</a:t>
            </a:r>
          </a:p>
          <a:p>
            <a:pPr marL="57147" indent="0">
              <a:buNone/>
            </a:pPr>
            <a:r>
              <a:rPr lang="en-US"/>
              <a:t>}</a:t>
            </a:r>
          </a:p>
        </p:txBody>
      </p:sp>
    </p:spTree>
    <p:extLst>
      <p:ext uri="{BB962C8B-B14F-4D97-AF65-F5344CB8AC3E}">
        <p14:creationId xmlns:p14="http://schemas.microsoft.com/office/powerpoint/2010/main" val="3742105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vert="horz" lIns="91440" tIns="45720" rIns="91440" bIns="45720" rtlCol="0" anchor="t">
            <a:normAutofit/>
          </a:bodyPr>
          <a:lstStyle/>
          <a:p>
            <a:pPr marL="56515" indent="0">
              <a:buNone/>
            </a:pPr>
            <a:r>
              <a:rPr lang="en-US">
                <a:latin typeface="Arial"/>
                <a:cs typeface="Arial"/>
              </a:rPr>
              <a:t>During Storage Maintenance Mode:</a:t>
            </a:r>
          </a:p>
          <a:p>
            <a:pPr marL="399415" indent="-342900"/>
            <a:r>
              <a:rPr lang="en-US">
                <a:latin typeface="Arial"/>
                <a:cs typeface="Arial"/>
              </a:rPr>
              <a:t>All I/O is paused on that node’s storage pool disks</a:t>
            </a:r>
          </a:p>
          <a:p>
            <a:pPr marL="399415" indent="-342900"/>
            <a:r>
              <a:rPr lang="en-US">
                <a:latin typeface="Arial"/>
                <a:cs typeface="Arial"/>
              </a:rPr>
              <a:t>Redundant data copies on the remaining nodes will be utilized to keep roles online</a:t>
            </a:r>
            <a:br>
              <a:rPr lang="en-US"/>
            </a:br>
            <a:r>
              <a:rPr lang="en-US">
                <a:latin typeface="Arial"/>
                <a:cs typeface="Arial"/>
              </a:rPr>
              <a:t>(two and three-way mirroring will use mirrored copies, dual-parity will use parity calculations to reconstruct data)</a:t>
            </a:r>
          </a:p>
          <a:p>
            <a:pPr marL="799465" lvl="1" indent="-342900"/>
            <a:r>
              <a:rPr lang="en-US">
                <a:latin typeface="Arial"/>
                <a:cs typeface="Arial"/>
              </a:rPr>
              <a:t>For those of you that have managed traditional RAID arrays, don’t panic!  This is normal for S2D.  </a:t>
            </a:r>
            <a:endParaRPr lang="en-US"/>
          </a:p>
        </p:txBody>
      </p:sp>
    </p:spTree>
    <p:extLst>
      <p:ext uri="{BB962C8B-B14F-4D97-AF65-F5344CB8AC3E}">
        <p14:creationId xmlns:p14="http://schemas.microsoft.com/office/powerpoint/2010/main" val="1076421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dirty="0"/>
              <a:t>Cluster Maintenance (More Details)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57147" indent="0">
              <a:buNone/>
            </a:pPr>
            <a:r>
              <a:rPr lang="en-US" dirty="0"/>
              <a:t>If you’re curious about what’s happening during Storage Maintenance Mode, run these two PowerShell commands:</a:t>
            </a:r>
          </a:p>
          <a:p>
            <a:pPr marL="57147" indent="0">
              <a:buNone/>
            </a:pPr>
            <a:r>
              <a:rPr lang="en-US" sz="1400" dirty="0"/>
              <a:t>	</a:t>
            </a:r>
          </a:p>
          <a:p>
            <a:pPr marL="57147" indent="0">
              <a:buNone/>
            </a:pPr>
            <a:r>
              <a:rPr lang="en-US" sz="1400" dirty="0"/>
              <a:t>	</a:t>
            </a:r>
            <a:r>
              <a:rPr lang="en-US" sz="1400" b="1" dirty="0"/>
              <a:t>function </a:t>
            </a:r>
            <a:r>
              <a:rPr lang="en-US" sz="1400" b="1" dirty="0" err="1"/>
              <a:t>RefreshStorageJobStatus</a:t>
            </a:r>
            <a:r>
              <a:rPr lang="en-US" sz="1400" b="1" dirty="0"/>
              <a:t> () { while($true) { Get-</a:t>
            </a:r>
            <a:r>
              <a:rPr lang="en-US" sz="1400" b="1" dirty="0" err="1"/>
              <a:t>VirtualDisk</a:t>
            </a:r>
            <a:r>
              <a:rPr lang="en-US" sz="1400" b="1" dirty="0"/>
              <a:t> | ft; Write-Host "--------	---";  	Get-</a:t>
            </a:r>
            <a:r>
              <a:rPr lang="en-US" sz="1400" b="1" dirty="0" err="1"/>
              <a:t>StorageJob</a:t>
            </a:r>
            <a:r>
              <a:rPr lang="en-US" sz="1400" b="1" dirty="0"/>
              <a:t> | Select 	</a:t>
            </a:r>
            <a:r>
              <a:rPr lang="en-US" sz="1400" b="1" dirty="0" err="1"/>
              <a:t>Name,IsBackgroundTask,ElapsedTime,JobState,PercentComplete</a:t>
            </a:r>
            <a:r>
              <a:rPr lang="en-US" sz="1400" b="1" dirty="0"/>
              <a:t>,@{label=”</a:t>
            </a:r>
            <a:r>
              <a:rPr lang="en-US" sz="1400" b="1" dirty="0" err="1"/>
              <a:t>BytesProces</a:t>
            </a:r>
            <a:r>
              <a:rPr lang="en-US" sz="1400" b="1" dirty="0"/>
              <a:t>	</a:t>
            </a:r>
            <a:r>
              <a:rPr lang="en-US" sz="1400" b="1" dirty="0" err="1"/>
              <a:t>sed</a:t>
            </a:r>
            <a:r>
              <a:rPr lang="en-US" sz="1400" b="1" dirty="0"/>
              <a:t> 	(GB)”;expression={$_.</a:t>
            </a:r>
            <a:r>
              <a:rPr lang="en-US" sz="1400" b="1" dirty="0" err="1"/>
              <a:t>BytesProcessed</a:t>
            </a:r>
            <a:r>
              <a:rPr lang="en-US" sz="1400" b="1" dirty="0"/>
              <a:t>/1GB}},@{label=”Total Size 	(GB)”;expression={$_.</a:t>
            </a:r>
            <a:r>
              <a:rPr lang="en-US" sz="1400" b="1" dirty="0" err="1"/>
              <a:t>BytesTotal</a:t>
            </a:r>
            <a:r>
              <a:rPr lang="en-US" sz="1400" b="1" dirty="0"/>
              <a:t>/1GB}} | </a:t>
            </a:r>
            <a:r>
              <a:rPr lang="en-US" sz="1400" b="1" dirty="0" err="1"/>
              <a:t>ft;Start-Sleep</a:t>
            </a:r>
            <a:r>
              <a:rPr lang="en-US" sz="1400" b="1" dirty="0"/>
              <a:t> -s 1;Clear-Host; } }</a:t>
            </a:r>
          </a:p>
          <a:p>
            <a:pPr marL="57147" indent="0">
              <a:buNone/>
            </a:pPr>
            <a:endParaRPr lang="en-US" sz="1400" dirty="0"/>
          </a:p>
          <a:p>
            <a:pPr marL="57147" indent="0">
              <a:buNone/>
            </a:pPr>
            <a:r>
              <a:rPr lang="en-US" sz="1400" dirty="0"/>
              <a:t>	</a:t>
            </a:r>
            <a:r>
              <a:rPr lang="en-US" sz="1400" b="1" dirty="0" err="1"/>
              <a:t>RefreshStorageJobStatus</a:t>
            </a:r>
            <a:endParaRPr lang="en-US" b="1" dirty="0"/>
          </a:p>
        </p:txBody>
      </p:sp>
    </p:spTree>
    <p:extLst>
      <p:ext uri="{BB962C8B-B14F-4D97-AF65-F5344CB8AC3E}">
        <p14:creationId xmlns:p14="http://schemas.microsoft.com/office/powerpoint/2010/main" val="17585124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57147" indent="0">
              <a:buNone/>
            </a:pPr>
            <a:r>
              <a:rPr lang="en-US"/>
              <a:t>This is what you’ll see:</a:t>
            </a:r>
          </a:p>
          <a:p>
            <a:pPr marL="57147" indent="0">
              <a:buNone/>
            </a:pPr>
            <a:endParaRPr lang="en-US"/>
          </a:p>
        </p:txBody>
      </p:sp>
      <p:pic>
        <p:nvPicPr>
          <p:cNvPr id="7" name="Picture 6" descr="A screenshot of a video game&#10;&#10;Description automatically generated">
            <a:extLst>
              <a:ext uri="{FF2B5EF4-FFF2-40B4-BE49-F238E27FC236}">
                <a16:creationId xmlns:a16="http://schemas.microsoft.com/office/drawing/2014/main" id="{B5E75164-9C4F-F140-A775-DA614C6D2178}"/>
              </a:ext>
            </a:extLst>
          </p:cNvPr>
          <p:cNvPicPr>
            <a:picLocks noChangeAspect="1"/>
          </p:cNvPicPr>
          <p:nvPr/>
        </p:nvPicPr>
        <p:blipFill>
          <a:blip r:embed="rId3"/>
          <a:stretch>
            <a:fillRect/>
          </a:stretch>
        </p:blipFill>
        <p:spPr>
          <a:xfrm>
            <a:off x="594360" y="1581911"/>
            <a:ext cx="6867144" cy="3125909"/>
          </a:xfrm>
          <a:prstGeom prst="rect">
            <a:avLst/>
          </a:prstGeom>
        </p:spPr>
      </p:pic>
    </p:spTree>
    <p:extLst>
      <p:ext uri="{BB962C8B-B14F-4D97-AF65-F5344CB8AC3E}">
        <p14:creationId xmlns:p14="http://schemas.microsoft.com/office/powerpoint/2010/main" val="20382898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57147" indent="0">
              <a:buNone/>
            </a:pPr>
            <a:r>
              <a:rPr lang="en-US"/>
              <a:t>What the post-patch script does:</a:t>
            </a:r>
          </a:p>
          <a:p>
            <a:pPr marL="400047" indent="-342900"/>
            <a:r>
              <a:rPr lang="en-US"/>
              <a:t>Checks for any nodes that are paused.  If any are found, resume and fail roles back.</a:t>
            </a:r>
          </a:p>
          <a:p>
            <a:pPr marL="400047" indent="-342900"/>
            <a:r>
              <a:rPr lang="en-US"/>
              <a:t>Takes the node out of Storage Maintenance Mode.  </a:t>
            </a:r>
          </a:p>
        </p:txBody>
      </p:sp>
    </p:spTree>
    <p:extLst>
      <p:ext uri="{BB962C8B-B14F-4D97-AF65-F5344CB8AC3E}">
        <p14:creationId xmlns:p14="http://schemas.microsoft.com/office/powerpoint/2010/main" val="2413264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57147" indent="0">
              <a:buNone/>
            </a:pPr>
            <a:r>
              <a:rPr lang="en-US" sz="1200"/>
              <a:t>2-postpatch.ps1</a:t>
            </a:r>
          </a:p>
          <a:p>
            <a:pPr marL="57147" indent="0">
              <a:buNone/>
            </a:pPr>
            <a:r>
              <a:rPr lang="en-US" sz="900"/>
              <a:t>(NOTE: All credit goes to Microsoft MVP Ben Thomas for this script)</a:t>
            </a:r>
          </a:p>
          <a:p>
            <a:pPr marL="57147" indent="0">
              <a:buNone/>
            </a:pPr>
            <a:endParaRPr lang="en-US" sz="900"/>
          </a:p>
          <a:p>
            <a:pPr marL="57147" indent="0">
              <a:buNone/>
            </a:pPr>
            <a:r>
              <a:rPr lang="en-US" sz="900"/>
              <a:t># Check for any nodes left in a Paused State and Resume them</a:t>
            </a:r>
          </a:p>
          <a:p>
            <a:pPr marL="57147" indent="0">
              <a:buNone/>
            </a:pPr>
            <a:r>
              <a:rPr lang="en-US" sz="900"/>
              <a:t>If ((get-</a:t>
            </a:r>
            <a:r>
              <a:rPr lang="en-US" sz="900" err="1"/>
              <a:t>clusternode</a:t>
            </a:r>
            <a:r>
              <a:rPr lang="en-US" sz="900"/>
              <a:t> -Name $</a:t>
            </a:r>
            <a:r>
              <a:rPr lang="en-US" sz="900" err="1"/>
              <a:t>Env:COMPUTERNAME</a:t>
            </a:r>
            <a:r>
              <a:rPr lang="en-US" sz="900"/>
              <a:t>).State -</a:t>
            </a:r>
            <a:r>
              <a:rPr lang="en-US" sz="900" err="1"/>
              <a:t>eq</a:t>
            </a:r>
            <a:r>
              <a:rPr lang="en-US" sz="900"/>
              <a:t> 'Paused') {</a:t>
            </a:r>
          </a:p>
          <a:p>
            <a:pPr marL="57147" indent="0">
              <a:buNone/>
            </a:pPr>
            <a:r>
              <a:rPr lang="en-US" sz="900"/>
              <a:t>    Resume-</a:t>
            </a:r>
            <a:r>
              <a:rPr lang="en-US" sz="900" err="1"/>
              <a:t>ClusterNode</a:t>
            </a:r>
            <a:r>
              <a:rPr lang="en-US" sz="900"/>
              <a:t> -Name $</a:t>
            </a:r>
            <a:r>
              <a:rPr lang="en-US" sz="900" err="1"/>
              <a:t>Env:COMPUTERNAME</a:t>
            </a:r>
            <a:r>
              <a:rPr lang="en-US" sz="900"/>
              <a:t> -Failback Immediate</a:t>
            </a:r>
          </a:p>
          <a:p>
            <a:pPr marL="57147" indent="0">
              <a:buNone/>
            </a:pPr>
            <a:r>
              <a:rPr lang="en-US" sz="900"/>
              <a:t>}</a:t>
            </a:r>
          </a:p>
          <a:p>
            <a:pPr marL="57147" indent="0">
              <a:buNone/>
            </a:pPr>
            <a:r>
              <a:rPr lang="en-US" sz="900"/>
              <a:t> </a:t>
            </a:r>
          </a:p>
          <a:p>
            <a:pPr marL="57147" indent="0">
              <a:buNone/>
            </a:pPr>
            <a:r>
              <a:rPr lang="en-US" sz="900"/>
              <a:t># Exit Storage Maintenance Mode</a:t>
            </a:r>
          </a:p>
          <a:p>
            <a:pPr marL="57147" indent="0">
              <a:buNone/>
            </a:pPr>
            <a:r>
              <a:rPr lang="en-US" sz="900"/>
              <a:t>Get-</a:t>
            </a:r>
            <a:r>
              <a:rPr lang="en-US" sz="900" err="1"/>
              <a:t>StorageFaultDomain</a:t>
            </a:r>
            <a:r>
              <a:rPr lang="en-US" sz="900"/>
              <a:t> -type </a:t>
            </a:r>
            <a:r>
              <a:rPr lang="en-US" sz="900" err="1"/>
              <a:t>StorageScaleUnit</a:t>
            </a:r>
            <a:r>
              <a:rPr lang="en-US" sz="900"/>
              <a:t> | Where-Object {$_.</a:t>
            </a:r>
            <a:r>
              <a:rPr lang="en-US" sz="900" err="1"/>
              <a:t>FriendlyName</a:t>
            </a:r>
            <a:r>
              <a:rPr lang="en-US" sz="900"/>
              <a:t> -</a:t>
            </a:r>
            <a:r>
              <a:rPr lang="en-US" sz="900" err="1"/>
              <a:t>eq</a:t>
            </a:r>
            <a:r>
              <a:rPr lang="en-US" sz="900"/>
              <a:t> "$($</a:t>
            </a:r>
            <a:r>
              <a:rPr lang="en-US" sz="900" err="1"/>
              <a:t>Env:ComputerName</a:t>
            </a:r>
            <a:r>
              <a:rPr lang="en-US" sz="900"/>
              <a:t>)"} | Disable-</a:t>
            </a:r>
            <a:r>
              <a:rPr lang="en-US" sz="900" err="1"/>
              <a:t>StorageMaintenanceMode</a:t>
            </a:r>
            <a:endParaRPr lang="en-US" sz="900"/>
          </a:p>
        </p:txBody>
      </p:sp>
    </p:spTree>
    <p:extLst>
      <p:ext uri="{BB962C8B-B14F-4D97-AF65-F5344CB8AC3E}">
        <p14:creationId xmlns:p14="http://schemas.microsoft.com/office/powerpoint/2010/main" val="352853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57147" indent="0">
              <a:buNone/>
            </a:pPr>
            <a:r>
              <a:rPr lang="en-US"/>
              <a:t>Finally, let’s run these one more time now that our node is back up and out of Storage Maintenance Mode:</a:t>
            </a:r>
          </a:p>
          <a:p>
            <a:pPr marL="57147" indent="0">
              <a:buNone/>
            </a:pPr>
            <a:r>
              <a:rPr lang="en-US" sz="1400"/>
              <a:t>	</a:t>
            </a:r>
          </a:p>
          <a:p>
            <a:pPr marL="57147" indent="0">
              <a:buNone/>
            </a:pPr>
            <a:r>
              <a:rPr lang="en-US" sz="1400"/>
              <a:t>	</a:t>
            </a:r>
            <a:r>
              <a:rPr lang="en-US" sz="1400" b="1"/>
              <a:t>function </a:t>
            </a:r>
            <a:r>
              <a:rPr lang="en-US" sz="1400" b="1" err="1"/>
              <a:t>RefreshStorageJobStatus</a:t>
            </a:r>
            <a:r>
              <a:rPr lang="en-US" sz="1400" b="1"/>
              <a:t> () { while($true) { Get-</a:t>
            </a:r>
            <a:r>
              <a:rPr lang="en-US" sz="1400" b="1" err="1"/>
              <a:t>VirtualDisk</a:t>
            </a:r>
            <a:r>
              <a:rPr lang="en-US" sz="1400" b="1"/>
              <a:t> | ft; Write-Host "--------	---";  	Get-</a:t>
            </a:r>
            <a:r>
              <a:rPr lang="en-US" sz="1400" b="1" err="1"/>
              <a:t>StorageJob</a:t>
            </a:r>
            <a:r>
              <a:rPr lang="en-US" sz="1400" b="1"/>
              <a:t> | Select 	</a:t>
            </a:r>
            <a:r>
              <a:rPr lang="en-US" sz="1400" b="1" err="1"/>
              <a:t>Name,IsBackgroundTask,ElapsedTime,JobState,PercentComplete</a:t>
            </a:r>
            <a:r>
              <a:rPr lang="en-US" sz="1400" b="1"/>
              <a:t>,@{label=”</a:t>
            </a:r>
            <a:r>
              <a:rPr lang="en-US" sz="1400" b="1" err="1"/>
              <a:t>BytesProces</a:t>
            </a:r>
            <a:r>
              <a:rPr lang="en-US" sz="1400" b="1"/>
              <a:t>	</a:t>
            </a:r>
            <a:r>
              <a:rPr lang="en-US" sz="1400" b="1" err="1"/>
              <a:t>sed</a:t>
            </a:r>
            <a:r>
              <a:rPr lang="en-US" sz="1400" b="1"/>
              <a:t> 	(GB)”;expression={$_.</a:t>
            </a:r>
            <a:r>
              <a:rPr lang="en-US" sz="1400" b="1" err="1"/>
              <a:t>BytesProcessed</a:t>
            </a:r>
            <a:r>
              <a:rPr lang="en-US" sz="1400" b="1"/>
              <a:t>/1GB}},@{label=”Total Size 	(GB)”;expression={$_.</a:t>
            </a:r>
            <a:r>
              <a:rPr lang="en-US" sz="1400" b="1" err="1"/>
              <a:t>BytesTotal</a:t>
            </a:r>
            <a:r>
              <a:rPr lang="en-US" sz="1400" b="1"/>
              <a:t>/1GB}} | </a:t>
            </a:r>
            <a:r>
              <a:rPr lang="en-US" sz="1400" b="1" err="1"/>
              <a:t>ft;Start-Sleep</a:t>
            </a:r>
            <a:r>
              <a:rPr lang="en-US" sz="1400" b="1"/>
              <a:t> -s 1;Clear-Host; } }</a:t>
            </a:r>
          </a:p>
          <a:p>
            <a:pPr marL="57147" indent="0">
              <a:buNone/>
            </a:pPr>
            <a:endParaRPr lang="en-US" sz="1400"/>
          </a:p>
          <a:p>
            <a:pPr marL="57147" indent="0">
              <a:buNone/>
            </a:pPr>
            <a:r>
              <a:rPr lang="en-US" sz="1400"/>
              <a:t>	</a:t>
            </a:r>
            <a:r>
              <a:rPr lang="en-US" sz="1400" b="1" err="1"/>
              <a:t>RefreshStorageJobStatus</a:t>
            </a:r>
            <a:endParaRPr lang="en-US" b="1"/>
          </a:p>
        </p:txBody>
      </p:sp>
    </p:spTree>
    <p:extLst>
      <p:ext uri="{BB962C8B-B14F-4D97-AF65-F5344CB8AC3E}">
        <p14:creationId xmlns:p14="http://schemas.microsoft.com/office/powerpoint/2010/main" val="967366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Cluster Maintenance	</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3125908"/>
          </a:xfrm>
        </p:spPr>
        <p:txBody>
          <a:bodyPr>
            <a:normAutofit/>
          </a:bodyPr>
          <a:lstStyle/>
          <a:p>
            <a:pPr marL="57147" indent="0">
              <a:buNone/>
            </a:pPr>
            <a:r>
              <a:rPr lang="en-US"/>
              <a:t>This is what you’ll see:</a:t>
            </a:r>
          </a:p>
          <a:p>
            <a:pPr marL="57147" indent="0">
              <a:buNone/>
            </a:pPr>
            <a:endParaRPr lang="en-US"/>
          </a:p>
        </p:txBody>
      </p:sp>
      <p:pic>
        <p:nvPicPr>
          <p:cNvPr id="5" name="Picture 4" descr="A screenshot of a computer&#10;&#10;Description automatically generated">
            <a:extLst>
              <a:ext uri="{FF2B5EF4-FFF2-40B4-BE49-F238E27FC236}">
                <a16:creationId xmlns:a16="http://schemas.microsoft.com/office/drawing/2014/main" id="{9941B0F3-AB62-9C43-B094-B02911E850E4}"/>
              </a:ext>
            </a:extLst>
          </p:cNvPr>
          <p:cNvPicPr>
            <a:picLocks noChangeAspect="1"/>
          </p:cNvPicPr>
          <p:nvPr/>
        </p:nvPicPr>
        <p:blipFill>
          <a:blip r:embed="rId3"/>
          <a:stretch>
            <a:fillRect/>
          </a:stretch>
        </p:blipFill>
        <p:spPr>
          <a:xfrm>
            <a:off x="630936" y="1558835"/>
            <a:ext cx="6638544" cy="3170039"/>
          </a:xfrm>
          <a:prstGeom prst="rect">
            <a:avLst/>
          </a:prstGeom>
        </p:spPr>
      </p:pic>
    </p:spTree>
    <p:extLst>
      <p:ext uri="{BB962C8B-B14F-4D97-AF65-F5344CB8AC3E}">
        <p14:creationId xmlns:p14="http://schemas.microsoft.com/office/powerpoint/2010/main" val="3532379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C757581-6ECB-344B-8C43-F57BD0BA22E9}"/>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10AF44B1-B909-4548-8B5F-4A2149AAC614}"/>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1636683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p&#10;&#10;Description automatically generated">
            <a:extLst>
              <a:ext uri="{FF2B5EF4-FFF2-40B4-BE49-F238E27FC236}">
                <a16:creationId xmlns:a16="http://schemas.microsoft.com/office/drawing/2014/main" id="{508AF073-9F7A-2948-A5C8-7FB6ABB0B8DE}"/>
              </a:ext>
            </a:extLst>
          </p:cNvPr>
          <p:cNvPicPr>
            <a:picLocks noChangeAspect="1"/>
          </p:cNvPicPr>
          <p:nvPr/>
        </p:nvPicPr>
        <p:blipFill>
          <a:blip r:embed="rId2"/>
          <a:stretch>
            <a:fillRect/>
          </a:stretch>
        </p:blipFill>
        <p:spPr>
          <a:xfrm>
            <a:off x="5880521" y="414626"/>
            <a:ext cx="3263480" cy="4079351"/>
          </a:xfrm>
          <a:prstGeom prst="rect">
            <a:avLst/>
          </a:prstGeom>
        </p:spPr>
      </p:pic>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a:xfrm>
            <a:off x="457200" y="414626"/>
            <a:ext cx="8229600" cy="656037"/>
          </a:xfrm>
        </p:spPr>
        <p:txBody>
          <a:bodyPr/>
          <a:lstStyle/>
          <a:p>
            <a:r>
              <a:rPr lang="en-US"/>
              <a:t>A little history…</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1" y="1200151"/>
            <a:ext cx="4955822" cy="3394472"/>
          </a:xfrm>
        </p:spPr>
        <p:txBody>
          <a:bodyPr>
            <a:normAutofit/>
          </a:bodyPr>
          <a:lstStyle/>
          <a:p>
            <a:r>
              <a:rPr lang="en-US" dirty="0"/>
              <a:t>SHARE Statistics</a:t>
            </a:r>
          </a:p>
          <a:p>
            <a:pPr lvl="1"/>
            <a:r>
              <a:rPr lang="en-US" dirty="0"/>
              <a:t>Locations: 480</a:t>
            </a:r>
          </a:p>
          <a:p>
            <a:pPr lvl="1"/>
            <a:r>
              <a:rPr lang="en-US" dirty="0"/>
              <a:t>Employees: 18</a:t>
            </a:r>
          </a:p>
          <a:p>
            <a:pPr lvl="1"/>
            <a:r>
              <a:rPr lang="en-US" dirty="0"/>
              <a:t>Staff PCs:  ~1750 (2500 accounts)</a:t>
            </a:r>
          </a:p>
          <a:p>
            <a:pPr lvl="1"/>
            <a:endParaRPr lang="en-US" dirty="0"/>
          </a:p>
          <a:p>
            <a:pPr lvl="1"/>
            <a:r>
              <a:rPr lang="en-US" dirty="0"/>
              <a:t>Circulation: ~9 Million +</a:t>
            </a:r>
          </a:p>
          <a:p>
            <a:pPr lvl="1"/>
            <a:r>
              <a:rPr lang="en-US" dirty="0"/>
              <a:t>Holdings: 10 Million</a:t>
            </a:r>
          </a:p>
          <a:p>
            <a:pPr lvl="1"/>
            <a:r>
              <a:rPr lang="en-US" dirty="0"/>
              <a:t>Bibs: 1.7 Million</a:t>
            </a:r>
          </a:p>
          <a:p>
            <a:pPr lvl="1"/>
            <a:r>
              <a:rPr lang="en-US" dirty="0"/>
              <a:t>Patrons: 802,000</a:t>
            </a:r>
          </a:p>
        </p:txBody>
      </p:sp>
    </p:spTree>
    <p:extLst>
      <p:ext uri="{BB962C8B-B14F-4D97-AF65-F5344CB8AC3E}">
        <p14:creationId xmlns:p14="http://schemas.microsoft.com/office/powerpoint/2010/main" val="3723191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A78CE68-DC72-6643-8E30-88D26BBAB3BB}"/>
              </a:ext>
            </a:extLst>
          </p:cNvPr>
          <p:cNvPicPr>
            <a:picLocks noChangeAspect="1"/>
          </p:cNvPicPr>
          <p:nvPr/>
        </p:nvPicPr>
        <p:blipFill>
          <a:blip r:embed="rId2"/>
          <a:stretch>
            <a:fillRect/>
          </a:stretch>
        </p:blipFill>
        <p:spPr>
          <a:xfrm>
            <a:off x="3274747" y="1310436"/>
            <a:ext cx="5526889" cy="2914922"/>
          </a:xfrm>
          <a:prstGeom prst="rect">
            <a:avLst/>
          </a:prstGeom>
        </p:spPr>
      </p:pic>
      <p:sp>
        <p:nvSpPr>
          <p:cNvPr id="6" name="Title 5">
            <a:extLst>
              <a:ext uri="{FF2B5EF4-FFF2-40B4-BE49-F238E27FC236}">
                <a16:creationId xmlns:a16="http://schemas.microsoft.com/office/drawing/2014/main" id="{5F025897-0149-A54A-92C7-A5A6CC12347C}"/>
              </a:ext>
            </a:extLst>
          </p:cNvPr>
          <p:cNvSpPr>
            <a:spLocks noGrp="1"/>
          </p:cNvSpPr>
          <p:nvPr>
            <p:ph type="title"/>
          </p:nvPr>
        </p:nvSpPr>
        <p:spPr/>
        <p:txBody>
          <a:bodyPr/>
          <a:lstStyle/>
          <a:p>
            <a:r>
              <a:rPr lang="en-US"/>
              <a:t>Original Configuration</a:t>
            </a:r>
          </a:p>
        </p:txBody>
      </p:sp>
      <p:sp>
        <p:nvSpPr>
          <p:cNvPr id="7" name="Content Placeholder 6">
            <a:extLst>
              <a:ext uri="{FF2B5EF4-FFF2-40B4-BE49-F238E27FC236}">
                <a16:creationId xmlns:a16="http://schemas.microsoft.com/office/drawing/2014/main" id="{13DE49D6-C3CA-D44B-A32B-3B8516A8C5C9}"/>
              </a:ext>
            </a:extLst>
          </p:cNvPr>
          <p:cNvSpPr>
            <a:spLocks noGrp="1"/>
          </p:cNvSpPr>
          <p:nvPr>
            <p:ph sz="half" idx="1"/>
          </p:nvPr>
        </p:nvSpPr>
        <p:spPr>
          <a:xfrm>
            <a:off x="457200" y="1200151"/>
            <a:ext cx="3263462" cy="3394472"/>
          </a:xfrm>
        </p:spPr>
        <p:txBody>
          <a:bodyPr/>
          <a:lstStyle/>
          <a:p>
            <a:pPr marL="285750" indent="-285750">
              <a:buFont typeface="Arial" panose="020B0604020202020204" pitchFamily="34" charset="0"/>
              <a:buChar char="•"/>
            </a:pPr>
            <a:r>
              <a:rPr lang="en-US"/>
              <a:t>2 separate clusters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Microsoft Hyper V 2012R2</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2 separate shared disks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Full failover for each cluster</a:t>
            </a:r>
          </a:p>
          <a:p>
            <a:endParaRPr lang="en-US"/>
          </a:p>
        </p:txBody>
      </p:sp>
    </p:spTree>
    <p:extLst>
      <p:ext uri="{BB962C8B-B14F-4D97-AF65-F5344CB8AC3E}">
        <p14:creationId xmlns:p14="http://schemas.microsoft.com/office/powerpoint/2010/main" val="344386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Time to Upgrade</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a:t>Congested disk I/O</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Limited redundancy and failover options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Back file transfer speeds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MS SQL server congestion when large reports were running.</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Original 5-year warranty was over, and we were purchasing additional years.</a:t>
            </a:r>
          </a:p>
        </p:txBody>
      </p:sp>
    </p:spTree>
    <p:extLst>
      <p:ext uri="{BB962C8B-B14F-4D97-AF65-F5344CB8AC3E}">
        <p14:creationId xmlns:p14="http://schemas.microsoft.com/office/powerpoint/2010/main" val="2962782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Time to Upgrade - Questions</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p:txBody>
          <a:bodyPr>
            <a:normAutofit/>
          </a:bodyPr>
          <a:lstStyle/>
          <a:p>
            <a:r>
              <a:rPr lang="en-US"/>
              <a:t>Cloud vs Physical?</a:t>
            </a:r>
          </a:p>
          <a:p>
            <a:pPr lvl="1"/>
            <a:r>
              <a:rPr lang="en-US"/>
              <a:t>Azure vs Amazon?</a:t>
            </a:r>
          </a:p>
          <a:p>
            <a:pPr lvl="1"/>
            <a:endParaRPr lang="en-US"/>
          </a:p>
          <a:p>
            <a:r>
              <a:rPr lang="en-US"/>
              <a:t>How long are we expecting the physical servers to last?</a:t>
            </a:r>
          </a:p>
          <a:p>
            <a:endParaRPr lang="en-US"/>
          </a:p>
          <a:p>
            <a:r>
              <a:rPr lang="en-US"/>
              <a:t>What’s our TOTAL costs?</a:t>
            </a:r>
          </a:p>
          <a:p>
            <a:endParaRPr lang="en-US"/>
          </a:p>
          <a:p>
            <a:r>
              <a:rPr lang="en-US"/>
              <a:t>Bandwidth, physical space, hardware…</a:t>
            </a:r>
          </a:p>
        </p:txBody>
      </p:sp>
    </p:spTree>
    <p:extLst>
      <p:ext uri="{BB962C8B-B14F-4D97-AF65-F5344CB8AC3E}">
        <p14:creationId xmlns:p14="http://schemas.microsoft.com/office/powerpoint/2010/main" val="2629949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Cloud vs Physical</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2861046"/>
          </a:xfrm>
        </p:spPr>
        <p:txBody>
          <a:bodyPr>
            <a:normAutofit fontScale="77500" lnSpcReduction="20000"/>
          </a:bodyPr>
          <a:lstStyle/>
          <a:p>
            <a:pPr marL="0" indent="0">
              <a:buNone/>
            </a:pPr>
            <a:r>
              <a:rPr lang="en-US"/>
              <a:t>I was ready to go to the cloud!</a:t>
            </a:r>
          </a:p>
          <a:p>
            <a:endParaRPr lang="en-US"/>
          </a:p>
          <a:p>
            <a:pPr marL="285750" indent="-285750">
              <a:buFont typeface="Arial" panose="020B0604020202020204" pitchFamily="34" charset="0"/>
              <a:buChar char="•"/>
            </a:pPr>
            <a:r>
              <a:rPr lang="en-US"/>
              <a:t>A lot invested in Microsoft already.</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Getting anyone to tell you how much “cloud resources” to buy is impossible.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went months talking to Microsoft, local vendors, and others.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We knew the cloud could do it, but HOW MUCH!?</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OK!  Physical it is…</a:t>
            </a:r>
          </a:p>
        </p:txBody>
      </p:sp>
    </p:spTree>
    <p:extLst>
      <p:ext uri="{BB962C8B-B14F-4D97-AF65-F5344CB8AC3E}">
        <p14:creationId xmlns:p14="http://schemas.microsoft.com/office/powerpoint/2010/main" val="2851362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46B9-D7A6-2C48-ABC1-89AC052466F4}"/>
              </a:ext>
            </a:extLst>
          </p:cNvPr>
          <p:cNvSpPr>
            <a:spLocks noGrp="1"/>
          </p:cNvSpPr>
          <p:nvPr>
            <p:ph type="title"/>
          </p:nvPr>
        </p:nvSpPr>
        <p:spPr/>
        <p:txBody>
          <a:bodyPr/>
          <a:lstStyle/>
          <a:p>
            <a:r>
              <a:rPr lang="en-US"/>
              <a:t>Microsoft Hyper-Convergence</a:t>
            </a:r>
          </a:p>
        </p:txBody>
      </p:sp>
      <p:sp>
        <p:nvSpPr>
          <p:cNvPr id="3" name="Content Placeholder 2">
            <a:extLst>
              <a:ext uri="{FF2B5EF4-FFF2-40B4-BE49-F238E27FC236}">
                <a16:creationId xmlns:a16="http://schemas.microsoft.com/office/drawing/2014/main" id="{A1489AA9-FA21-1140-AE5F-61C9FA1E47FA}"/>
              </a:ext>
            </a:extLst>
          </p:cNvPr>
          <p:cNvSpPr>
            <a:spLocks noGrp="1"/>
          </p:cNvSpPr>
          <p:nvPr>
            <p:ph idx="1"/>
          </p:nvPr>
        </p:nvSpPr>
        <p:spPr>
          <a:xfrm>
            <a:off x="457200" y="1200151"/>
            <a:ext cx="8229600" cy="2861046"/>
          </a:xfrm>
        </p:spPr>
        <p:txBody>
          <a:bodyPr vert="horz" lIns="91440" tIns="45720" rIns="91440" bIns="45720" rtlCol="0" anchor="t">
            <a:normAutofit/>
          </a:bodyPr>
          <a:lstStyle/>
          <a:p>
            <a:pPr marL="0" indent="0">
              <a:buNone/>
            </a:pPr>
            <a:r>
              <a:rPr lang="en-US">
                <a:latin typeface="Arial"/>
                <a:cs typeface="Arial"/>
              </a:rPr>
              <a:t>Combines several roles of Server 2016 to make a resilient new product</a:t>
            </a:r>
          </a:p>
          <a:p>
            <a:r>
              <a:rPr lang="en-US"/>
              <a:t>Hyper-V</a:t>
            </a:r>
          </a:p>
          <a:p>
            <a:r>
              <a:rPr lang="en-US"/>
              <a:t>Clustering</a:t>
            </a:r>
          </a:p>
          <a:p>
            <a:r>
              <a:rPr lang="en-US" b="1"/>
              <a:t>Storage Spaces Direct</a:t>
            </a:r>
          </a:p>
          <a:p>
            <a:r>
              <a:rPr lang="en-US"/>
              <a:t>Software Defined Networking</a:t>
            </a:r>
          </a:p>
          <a:p>
            <a:endParaRPr lang="en-US"/>
          </a:p>
          <a:p>
            <a:r>
              <a:rPr lang="en-US"/>
              <a:t>Also Azure cloud compatibility for backups (but we aren’t there YET)</a:t>
            </a:r>
          </a:p>
        </p:txBody>
      </p:sp>
    </p:spTree>
    <p:extLst>
      <p:ext uri="{BB962C8B-B14F-4D97-AF65-F5344CB8AC3E}">
        <p14:creationId xmlns:p14="http://schemas.microsoft.com/office/powerpoint/2010/main" val="3289621660"/>
      </p:ext>
    </p:extLst>
  </p:cSld>
  <p:clrMapOvr>
    <a:masterClrMapping/>
  </p:clrMapOvr>
</p:sld>
</file>

<file path=ppt/theme/theme1.xml><?xml version="1.0" encoding="utf-8"?>
<a:theme xmlns:a="http://schemas.openxmlformats.org/drawingml/2006/main" name="Office Theme">
  <a:themeElements>
    <a:clrScheme name="IUG 2019 Conference">
      <a:dk1>
        <a:sysClr val="windowText" lastClr="000000"/>
      </a:dk1>
      <a:lt1>
        <a:sysClr val="window" lastClr="FFFFFF"/>
      </a:lt1>
      <a:dk2>
        <a:srgbClr val="434343"/>
      </a:dk2>
      <a:lt2>
        <a:srgbClr val="EEECE1"/>
      </a:lt2>
      <a:accent1>
        <a:srgbClr val="6E2526"/>
      </a:accent1>
      <a:accent2>
        <a:srgbClr val="FCB41D"/>
      </a:accent2>
      <a:accent3>
        <a:srgbClr val="DA8587"/>
      </a:accent3>
      <a:accent4>
        <a:srgbClr val="B2707D"/>
      </a:accent4>
      <a:accent5>
        <a:srgbClr val="808080"/>
      </a:accent5>
      <a:accent6>
        <a:srgbClr val="D4D4D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G-Conference-Presentation-Final_16.potx" id="{F2337E40-326B-4943-A10E-DF7D822218F5}" vid="{280415BE-AD84-0240-A840-990302BCE1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1419</Words>
  <Application>Microsoft Macintosh PowerPoint</Application>
  <PresentationFormat>On-screen Show (16:9)</PresentationFormat>
  <Paragraphs>266</Paragraphs>
  <Slides>38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Arial Bold</vt:lpstr>
      <vt:lpstr>Calibri</vt:lpstr>
      <vt:lpstr>Office Theme</vt:lpstr>
      <vt:lpstr>Hyperconvergence</vt:lpstr>
      <vt:lpstr>A little history…</vt:lpstr>
      <vt:lpstr>A little history…</vt:lpstr>
      <vt:lpstr>A little history…</vt:lpstr>
      <vt:lpstr>Original Configuration</vt:lpstr>
      <vt:lpstr>Time to Upgrade</vt:lpstr>
      <vt:lpstr>Time to Upgrade - Questions</vt:lpstr>
      <vt:lpstr>Cloud vs Physical</vt:lpstr>
      <vt:lpstr>Microsoft Hyper-Convergence</vt:lpstr>
      <vt:lpstr>New Configuration</vt:lpstr>
      <vt:lpstr>New Configuration </vt:lpstr>
      <vt:lpstr>PowerPoint Presentation</vt:lpstr>
      <vt:lpstr>PowerPoint Presentation</vt:lpstr>
      <vt:lpstr>PowerPoint Presentation</vt:lpstr>
      <vt:lpstr>PowerPoint Presentation</vt:lpstr>
      <vt:lpstr>Monitoring and Maintenance</vt:lpstr>
      <vt:lpstr>Monitoring Disk Health </vt:lpstr>
      <vt:lpstr>Monitoring Disk Health </vt:lpstr>
      <vt:lpstr>Monitoring Disk Health </vt:lpstr>
      <vt:lpstr>Monitoring Disk Health </vt:lpstr>
      <vt:lpstr>Monitoring Disk Health </vt:lpstr>
      <vt:lpstr>Monitoring Disk Health </vt:lpstr>
      <vt:lpstr>Monitoring Disk Health </vt:lpstr>
      <vt:lpstr>Monitoring Disk Health </vt:lpstr>
      <vt:lpstr>Cluster Maintenance </vt:lpstr>
      <vt:lpstr>Cluster Maintenance </vt:lpstr>
      <vt:lpstr>Cluster Maintenance </vt:lpstr>
      <vt:lpstr>Cluster Maintenance </vt:lpstr>
      <vt:lpstr>Cluster Maintenance </vt:lpstr>
      <vt:lpstr>Cluster Maintenance </vt:lpstr>
      <vt:lpstr>Cluster Maintenance </vt:lpstr>
      <vt:lpstr>Cluster Maintenance (More Details) </vt:lpstr>
      <vt:lpstr>Cluster Maintenance </vt:lpstr>
      <vt:lpstr>Cluster Maintenance </vt:lpstr>
      <vt:lpstr>Cluster Maintenance </vt:lpstr>
      <vt:lpstr>Cluster Maintenance </vt:lpstr>
      <vt:lpstr>Cluster Maintenance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Hyperconvergence</dc:title>
  <dc:creator>Troy Brown</dc:creator>
  <cp:lastModifiedBy>Troy Brown</cp:lastModifiedBy>
  <cp:revision>1</cp:revision>
  <dcterms:created xsi:type="dcterms:W3CDTF">2019-04-30T17:52:24Z</dcterms:created>
  <dcterms:modified xsi:type="dcterms:W3CDTF">2019-05-08T03:54:09Z</dcterms:modified>
</cp:coreProperties>
</file>