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57" r:id="rId4"/>
    <p:sldId id="273" r:id="rId5"/>
    <p:sldId id="277" r:id="rId6"/>
    <p:sldId id="276" r:id="rId7"/>
    <p:sldId id="278" r:id="rId8"/>
    <p:sldId id="280" r:id="rId9"/>
    <p:sldId id="281" r:id="rId10"/>
    <p:sldId id="282" r:id="rId11"/>
    <p:sldId id="274" r:id="rId12"/>
    <p:sldId id="275" r:id="rId13"/>
    <p:sldId id="283" r:id="rId14"/>
    <p:sldId id="279" r:id="rId15"/>
    <p:sldId id="284" r:id="rId16"/>
    <p:sldId id="285" r:id="rId17"/>
    <p:sldId id="286" r:id="rId18"/>
    <p:sldId id="287" r:id="rId19"/>
    <p:sldId id="288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74B"/>
    <a:srgbClr val="53575A"/>
    <a:srgbClr val="27AAE1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4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8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464800" y="5474447"/>
            <a:ext cx="1679388" cy="138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27AAE1">
                  <a:alpha val="87843"/>
                </a:srgbClr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062488"/>
            <a:ext cx="6548486" cy="6805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0" baseline="0" dirty="0">
                <a:solidFill>
                  <a:srgbClr val="3D174B"/>
                </a:solidFill>
              </a:rPr>
              <a:t>Pre-Conference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</a:t>
            </a:r>
            <a:r>
              <a:rPr lang="en-US" sz="1700" b="0" dirty="0">
                <a:solidFill>
                  <a:srgbClr val="3D174B"/>
                </a:solidFill>
              </a:rPr>
              <a:t>Wednesday, April 15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endParaRPr lang="en-US" sz="1700" b="0" baseline="0" dirty="0">
              <a:solidFill>
                <a:srgbClr val="3D174B"/>
              </a:solidFill>
            </a:endParaRPr>
          </a:p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3D174B"/>
                </a:solidFill>
              </a:rPr>
              <a:t>Main 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Thursday, April 16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r>
              <a:rPr lang="en-US" sz="1700" b="0" baseline="0" dirty="0">
                <a:solidFill>
                  <a:srgbClr val="3D174B"/>
                </a:solidFill>
              </a:rPr>
              <a:t> – Saturday, April 18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07D16-9AC9-E443-9F31-6AD299C7F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19" y="418653"/>
            <a:ext cx="1306712" cy="1306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#IUG2020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3D174B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74E98-96A1-9042-8ABD-91855B9B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1F3C94-881B-284D-BB19-329DB9CF7B7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1CCE-AE3F-DD4F-8606-FD4D62A1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85E3D-88E0-E64D-ADB5-70543527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2998E-DAAA-964C-87B1-D562C6928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100000">
                <a:srgbClr val="3D174B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rgbClr val="3D174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DB47A-AD73-5243-9485-8161ED93ED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rgbClr val="3D174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F509C46-84D1-004B-B5DF-4385F199F1C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495A3-0E75-1D40-B39C-ACAE5B9E5C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94797" y="5513832"/>
            <a:ext cx="1207643" cy="12076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#IUG2020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D17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the University Libraries Classic Catalog at the University of Memphis: A Report on </a:t>
            </a:r>
            <a:r>
              <a:rPr lang="en-US" dirty="0" err="1"/>
              <a:t>WebPac</a:t>
            </a:r>
            <a:r>
              <a:rPr lang="en-US" dirty="0"/>
              <a:t> Refreshing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4931" y="4353670"/>
            <a:ext cx="6942138" cy="554038"/>
          </a:xfrm>
        </p:spPr>
        <p:txBody>
          <a:bodyPr/>
          <a:lstStyle/>
          <a:p>
            <a:r>
              <a:rPr lang="en-US" dirty="0" smtClean="0"/>
              <a:t>Kenneth Haggerty, University of Memphis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0" y="724698"/>
            <a:ext cx="11401321" cy="45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9" y="877629"/>
            <a:ext cx="11476073" cy="46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1" y="665574"/>
            <a:ext cx="11753613" cy="46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Mockups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0" y="452582"/>
            <a:ext cx="11343888" cy="49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02860"/>
            <a:ext cx="11251846" cy="51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Classic Catalog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7" y="621462"/>
            <a:ext cx="10469347" cy="48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69" y="205170"/>
            <a:ext cx="7216549" cy="60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6" y="493294"/>
            <a:ext cx="11396462" cy="48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 Catalog- Pre-Refresh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9" y="527244"/>
            <a:ext cx="8341842" cy="54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91" y="910531"/>
            <a:ext cx="8256318" cy="48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Timeline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WebPAC</a:t>
            </a:r>
            <a:r>
              <a:rPr lang="en-US" sz="3600" dirty="0" smtClean="0"/>
              <a:t> Example Sets</a:t>
            </a:r>
          </a:p>
          <a:p>
            <a:r>
              <a:rPr lang="en-US" sz="3600" dirty="0" smtClean="0"/>
              <a:t>Building a Mockup- Selection &amp; Design</a:t>
            </a:r>
          </a:p>
          <a:p>
            <a:pPr lvl="1"/>
            <a:r>
              <a:rPr lang="en-US" sz="3400" dirty="0" smtClean="0"/>
              <a:t>Library Logo</a:t>
            </a:r>
          </a:p>
          <a:p>
            <a:pPr lvl="1"/>
            <a:r>
              <a:rPr lang="en-US" sz="3400" dirty="0" smtClean="0"/>
              <a:t>Color Palette </a:t>
            </a:r>
          </a:p>
          <a:p>
            <a:pPr lvl="1"/>
            <a:r>
              <a:rPr lang="en-US" sz="3400" dirty="0" smtClean="0"/>
              <a:t>Library Links</a:t>
            </a:r>
          </a:p>
          <a:p>
            <a:pPr lvl="1"/>
            <a:r>
              <a:rPr lang="en-US" sz="3400" dirty="0" smtClean="0"/>
              <a:t>Material Type Images</a:t>
            </a:r>
          </a:p>
          <a:p>
            <a:r>
              <a:rPr lang="en-US" sz="3600" dirty="0" smtClean="0"/>
              <a:t>Feedback from Faculty and Staff</a:t>
            </a:r>
          </a:p>
          <a:p>
            <a:pPr lvl="1"/>
            <a:endParaRPr lang="en-US" sz="34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4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Timeline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4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29673" y="1582341"/>
            <a:ext cx="110651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Prior to May 28, 2019 – Library staff saves off any pages in Staging Directory that need to be retained. 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May 28-31, 2019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Innovative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replaces screens in Staging Directory with new Example Set and imports new logos.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June 3-28, 2019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Innovative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works on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WebPAC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Refresher in Staging Directory.  Library staff should not make any changes to the Staging Directory screens during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WebPAC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Refresher.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July 1-12, 2019 – Library staff reviews draft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WebPAC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Refresher and submits changes.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July 15-19, 2019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Innovative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makes final changes to the Staging Directory pages.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July 22, 2019 – Publish Staging Directory to Live Directory and go live with refreshed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WebPAC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3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WebPac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34207"/>
            <a:ext cx="1786758" cy="1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793807"/>
            <a:ext cx="10269282" cy="46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85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Serif</vt:lpstr>
      <vt:lpstr>Roboto</vt:lpstr>
      <vt:lpstr>Roboto Medium</vt:lpstr>
      <vt:lpstr>Wingdings</vt:lpstr>
      <vt:lpstr>Office Theme</vt:lpstr>
      <vt:lpstr>Updating the University Libraries Classic Catalog at the University of Memphis: A Report on WebPac Refreshing </vt:lpstr>
      <vt:lpstr>Classic Catalog- Pre-Refresh</vt:lpstr>
      <vt:lpstr>PowerPoint Presentation</vt:lpstr>
      <vt:lpstr>PowerPoint Presentation</vt:lpstr>
      <vt:lpstr>Timeline</vt:lpstr>
      <vt:lpstr>Timeline</vt:lpstr>
      <vt:lpstr>Timeline</vt:lpstr>
      <vt:lpstr>WebPac Examples</vt:lpstr>
      <vt:lpstr>PowerPoint Presentation</vt:lpstr>
      <vt:lpstr>PowerPoint Presentation</vt:lpstr>
      <vt:lpstr>PowerPoint Presentation</vt:lpstr>
      <vt:lpstr>PowerPoint Presentation</vt:lpstr>
      <vt:lpstr>Mockups</vt:lpstr>
      <vt:lpstr>PowerPoint Presentation</vt:lpstr>
      <vt:lpstr>PowerPoint Presentation</vt:lpstr>
      <vt:lpstr>Current Classic Catalog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creator>Kristine Menkins</dc:creator>
  <cp:lastModifiedBy>Kenneth Haggerty (khggerty)</cp:lastModifiedBy>
  <cp:revision>62</cp:revision>
  <dcterms:created xsi:type="dcterms:W3CDTF">2019-12-02T15:33:25Z</dcterms:created>
  <dcterms:modified xsi:type="dcterms:W3CDTF">2020-03-09T01:41:10Z</dcterms:modified>
</cp:coreProperties>
</file>