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6" r:id="rId3"/>
    <p:sldId id="259" r:id="rId4"/>
    <p:sldId id="267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4"/>
  </p:normalViewPr>
  <p:slideViewPr>
    <p:cSldViewPr snapToObjects="1">
      <p:cViewPr varScale="1">
        <p:scale>
          <a:sx n="128" d="100"/>
          <a:sy n="128" d="100"/>
        </p:scale>
        <p:origin x="91" y="2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03/20/2017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03/20/2017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42950"/>
            <a:ext cx="4419600" cy="1052322"/>
          </a:xfrm>
        </p:spPr>
        <p:txBody>
          <a:bodyPr/>
          <a:lstStyle/>
          <a:p>
            <a:r>
              <a:rPr lang="en-US" dirty="0" smtClean="0"/>
              <a:t>Polaris Patron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95272"/>
            <a:ext cx="4419600" cy="291007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                   </a:t>
            </a:r>
            <a:r>
              <a:rPr lang="en-US" sz="1800" dirty="0" smtClean="0">
                <a:solidFill>
                  <a:srgbClr val="7030A0"/>
                </a:solidFill>
              </a:rPr>
              <a:t>Q &amp; A Session</a:t>
            </a:r>
          </a:p>
          <a:p>
            <a:r>
              <a:rPr lang="en-US" sz="1800" dirty="0" smtClean="0"/>
              <a:t>Diane Perry and Paul Delaney from Tampa-Hillsborough County library system will lead a collaborative session on common, and not so common features and issues with Polaris Patron Services. 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Polaris </a:t>
            </a:r>
            <a:r>
              <a:rPr lang="en-US" dirty="0"/>
              <a:t>P</a:t>
            </a:r>
            <a:r>
              <a:rPr lang="en-US" dirty="0" smtClean="0"/>
              <a:t>atron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Bring all your tips, tricks, questions, and concerns to the Polaris Patron Services forum. This will be a moderator-led Q &amp; A open discussion among Polaris users on all patron services functions. Do you have questions about creating and associating patron records, merging patron records, or posting messages from a patron registration record? Are you happy with auto-renewals? Is anyone using Polaris for ILL's ? Are there any neat, new patron services enhancements on the horizon? Come join us to discuss questions like these! This is a great way to share information and possibly learn something new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Polaris 5.2  Highlights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Discussion on Polaris upgrades.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212</TotalTime>
  <Words>160</Words>
  <Application>Microsoft Office PowerPoint</Application>
  <PresentationFormat>On-screen Show (16:9)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Office Theme</vt:lpstr>
      <vt:lpstr>PowerPoint Presentation</vt:lpstr>
      <vt:lpstr>Polaris Patron Services</vt:lpstr>
      <vt:lpstr>Polaris Patron Services</vt:lpstr>
      <vt:lpstr>Polaris 5.2  Highlights</vt:lpstr>
    </vt:vector>
  </TitlesOfParts>
  <Company>Bowling Green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Perry, Diane</cp:lastModifiedBy>
  <cp:revision>7</cp:revision>
  <dcterms:created xsi:type="dcterms:W3CDTF">2016-09-21T19:54:51Z</dcterms:created>
  <dcterms:modified xsi:type="dcterms:W3CDTF">2017-03-20T18:12:41Z</dcterms:modified>
</cp:coreProperties>
</file>