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69" r:id="rId3"/>
    <p:sldId id="270" r:id="rId4"/>
    <p:sldId id="275" r:id="rId5"/>
    <p:sldId id="258" r:id="rId6"/>
    <p:sldId id="271" r:id="rId7"/>
    <p:sldId id="276" r:id="rId8"/>
    <p:sldId id="259" r:id="rId9"/>
    <p:sldId id="273" r:id="rId10"/>
    <p:sldId id="260"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2B070E-24B3-4CB5-BD91-74A0F07D4391}" type="datetimeFigureOut">
              <a:rPr lang="en-US" smtClean="0"/>
              <a:t>3/22/2022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62D5F9-B04C-4B5C-A4BD-2B9ACCF94397}" type="slidenum">
              <a:rPr lang="en-US" smtClean="0"/>
              <a:t>‹#›</a:t>
            </a:fld>
            <a:endParaRPr lang="en-US"/>
          </a:p>
        </p:txBody>
      </p:sp>
    </p:spTree>
    <p:extLst>
      <p:ext uri="{BB962C8B-B14F-4D97-AF65-F5344CB8AC3E}">
        <p14:creationId xmlns:p14="http://schemas.microsoft.com/office/powerpoint/2010/main" val="535345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0" name="Google Shape;100;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6" name="Google Shape;106;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79252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6" name="Google Shape;106;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11832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316400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0" name="Google Shape;120;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9" name="Google Shape;149;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DDD90-E7FA-49CC-A1C0-BC249B8CCA1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12BF95C-DB1C-448F-B267-8FF1BAE534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22973D6-947C-46D2-BE5F-64B1EBEE1141}"/>
              </a:ext>
            </a:extLst>
          </p:cNvPr>
          <p:cNvSpPr>
            <a:spLocks noGrp="1"/>
          </p:cNvSpPr>
          <p:nvPr>
            <p:ph type="dt" sz="half" idx="10"/>
          </p:nvPr>
        </p:nvSpPr>
        <p:spPr/>
        <p:txBody>
          <a:bodyPr/>
          <a:lstStyle/>
          <a:p>
            <a:fld id="{92A17934-7CA4-4A0E-AD3C-C7D8D5D02C5E}" type="datetimeFigureOut">
              <a:rPr lang="en-US" smtClean="0"/>
              <a:t>3/22/2022</a:t>
            </a:fld>
            <a:endParaRPr lang="en-US"/>
          </a:p>
        </p:txBody>
      </p:sp>
      <p:sp>
        <p:nvSpPr>
          <p:cNvPr id="5" name="Footer Placeholder 4">
            <a:extLst>
              <a:ext uri="{FF2B5EF4-FFF2-40B4-BE49-F238E27FC236}">
                <a16:creationId xmlns:a16="http://schemas.microsoft.com/office/drawing/2014/main" id="{2DE6819B-9ECD-4DE0-ABB5-B1F0FC0F03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DB8BC8-8730-456A-8668-6083A00DEA90}"/>
              </a:ext>
            </a:extLst>
          </p:cNvPr>
          <p:cNvSpPr>
            <a:spLocks noGrp="1"/>
          </p:cNvSpPr>
          <p:nvPr>
            <p:ph type="sldNum" sz="quarter" idx="12"/>
          </p:nvPr>
        </p:nvSpPr>
        <p:spPr/>
        <p:txBody>
          <a:bodyPr/>
          <a:lstStyle/>
          <a:p>
            <a:fld id="{5AF620E9-71F7-4CCF-8670-B963E9B630B2}" type="slidenum">
              <a:rPr lang="en-US" smtClean="0"/>
              <a:t>‹#›</a:t>
            </a:fld>
            <a:endParaRPr lang="en-US"/>
          </a:p>
        </p:txBody>
      </p:sp>
    </p:spTree>
    <p:extLst>
      <p:ext uri="{BB962C8B-B14F-4D97-AF65-F5344CB8AC3E}">
        <p14:creationId xmlns:p14="http://schemas.microsoft.com/office/powerpoint/2010/main" val="3684672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74CC0-C811-43C3-8C59-41E0E5B960A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81845F2-CD53-4356-A07E-0189389DF9B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761769-E911-40B7-94C5-4F80F4A1ED62}"/>
              </a:ext>
            </a:extLst>
          </p:cNvPr>
          <p:cNvSpPr>
            <a:spLocks noGrp="1"/>
          </p:cNvSpPr>
          <p:nvPr>
            <p:ph type="dt" sz="half" idx="10"/>
          </p:nvPr>
        </p:nvSpPr>
        <p:spPr/>
        <p:txBody>
          <a:bodyPr/>
          <a:lstStyle/>
          <a:p>
            <a:fld id="{92A17934-7CA4-4A0E-AD3C-C7D8D5D02C5E}" type="datetimeFigureOut">
              <a:rPr lang="en-US" smtClean="0"/>
              <a:t>3/22/2022</a:t>
            </a:fld>
            <a:endParaRPr lang="en-US"/>
          </a:p>
        </p:txBody>
      </p:sp>
      <p:sp>
        <p:nvSpPr>
          <p:cNvPr id="5" name="Footer Placeholder 4">
            <a:extLst>
              <a:ext uri="{FF2B5EF4-FFF2-40B4-BE49-F238E27FC236}">
                <a16:creationId xmlns:a16="http://schemas.microsoft.com/office/drawing/2014/main" id="{D687072F-6793-467A-B05E-A061435031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B1D6D8-1640-49FF-A6A4-1F59FDFC8635}"/>
              </a:ext>
            </a:extLst>
          </p:cNvPr>
          <p:cNvSpPr>
            <a:spLocks noGrp="1"/>
          </p:cNvSpPr>
          <p:nvPr>
            <p:ph type="sldNum" sz="quarter" idx="12"/>
          </p:nvPr>
        </p:nvSpPr>
        <p:spPr/>
        <p:txBody>
          <a:bodyPr/>
          <a:lstStyle/>
          <a:p>
            <a:fld id="{5AF620E9-71F7-4CCF-8670-B963E9B630B2}" type="slidenum">
              <a:rPr lang="en-US" smtClean="0"/>
              <a:t>‹#›</a:t>
            </a:fld>
            <a:endParaRPr lang="en-US"/>
          </a:p>
        </p:txBody>
      </p:sp>
    </p:spTree>
    <p:extLst>
      <p:ext uri="{BB962C8B-B14F-4D97-AF65-F5344CB8AC3E}">
        <p14:creationId xmlns:p14="http://schemas.microsoft.com/office/powerpoint/2010/main" val="1993251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33CEA3-5431-451B-A4FA-A215DC37F2F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F7F69A-2550-4332-84C2-323DEFBB0D9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343025-4F7A-4CCB-A52E-E66F59CABDE4}"/>
              </a:ext>
            </a:extLst>
          </p:cNvPr>
          <p:cNvSpPr>
            <a:spLocks noGrp="1"/>
          </p:cNvSpPr>
          <p:nvPr>
            <p:ph type="dt" sz="half" idx="10"/>
          </p:nvPr>
        </p:nvSpPr>
        <p:spPr/>
        <p:txBody>
          <a:bodyPr/>
          <a:lstStyle/>
          <a:p>
            <a:fld id="{92A17934-7CA4-4A0E-AD3C-C7D8D5D02C5E}" type="datetimeFigureOut">
              <a:rPr lang="en-US" smtClean="0"/>
              <a:t>3/22/2022</a:t>
            </a:fld>
            <a:endParaRPr lang="en-US"/>
          </a:p>
        </p:txBody>
      </p:sp>
      <p:sp>
        <p:nvSpPr>
          <p:cNvPr id="5" name="Footer Placeholder 4">
            <a:extLst>
              <a:ext uri="{FF2B5EF4-FFF2-40B4-BE49-F238E27FC236}">
                <a16:creationId xmlns:a16="http://schemas.microsoft.com/office/drawing/2014/main" id="{4B147E95-BF30-4AD7-AC28-7E27C68628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85BA60-D5F9-4308-BFF6-17E006EED9B5}"/>
              </a:ext>
            </a:extLst>
          </p:cNvPr>
          <p:cNvSpPr>
            <a:spLocks noGrp="1"/>
          </p:cNvSpPr>
          <p:nvPr>
            <p:ph type="sldNum" sz="quarter" idx="12"/>
          </p:nvPr>
        </p:nvSpPr>
        <p:spPr/>
        <p:txBody>
          <a:bodyPr/>
          <a:lstStyle/>
          <a:p>
            <a:fld id="{5AF620E9-71F7-4CCF-8670-B963E9B630B2}" type="slidenum">
              <a:rPr lang="en-US" smtClean="0"/>
              <a:t>‹#›</a:t>
            </a:fld>
            <a:endParaRPr lang="en-US"/>
          </a:p>
        </p:txBody>
      </p:sp>
    </p:spTree>
    <p:extLst>
      <p:ext uri="{BB962C8B-B14F-4D97-AF65-F5344CB8AC3E}">
        <p14:creationId xmlns:p14="http://schemas.microsoft.com/office/powerpoint/2010/main" val="16168808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Title Slide with Logo">
  <p:cSld name="1_Title Slide with Logo">
    <p:spTree>
      <p:nvGrpSpPr>
        <p:cNvPr id="1" name="Shape 15"/>
        <p:cNvGrpSpPr/>
        <p:nvPr/>
      </p:nvGrpSpPr>
      <p:grpSpPr>
        <a:xfrm>
          <a:off x="0" y="0"/>
          <a:ext cx="0" cy="0"/>
          <a:chOff x="0" y="0"/>
          <a:chExt cx="0" cy="0"/>
        </a:xfrm>
      </p:grpSpPr>
      <p:sp>
        <p:nvSpPr>
          <p:cNvPr id="16" name="Google Shape;16;p15"/>
          <p:cNvSpPr/>
          <p:nvPr/>
        </p:nvSpPr>
        <p:spPr>
          <a:xfrm>
            <a:off x="-1" y="2796513"/>
            <a:ext cx="12192002" cy="3395316"/>
          </a:xfrm>
          <a:prstGeom prst="rect">
            <a:avLst/>
          </a:prstGeom>
          <a:gradFill>
            <a:gsLst>
              <a:gs pos="0">
                <a:srgbClr val="575358"/>
              </a:gs>
              <a:gs pos="38000">
                <a:srgbClr val="237948"/>
              </a:gs>
              <a:gs pos="100000">
                <a:srgbClr val="AFDECC"/>
              </a:gs>
            </a:gsLst>
            <a:lin ang="5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7" name="Google Shape;17;p15"/>
          <p:cNvSpPr txBox="1">
            <a:spLocks noGrp="1"/>
          </p:cNvSpPr>
          <p:nvPr>
            <p:ph type="ctrTitle"/>
          </p:nvPr>
        </p:nvSpPr>
        <p:spPr>
          <a:xfrm>
            <a:off x="2629804" y="3107531"/>
            <a:ext cx="6932393" cy="750087"/>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0"/>
              </a:spcBef>
              <a:spcAft>
                <a:spcPts val="0"/>
              </a:spcAft>
              <a:buClr>
                <a:schemeClr val="lt1"/>
              </a:buClr>
              <a:buSzPts val="3600"/>
              <a:buFont typeface="Arial"/>
              <a:buNone/>
              <a:defRPr sz="3600" b="1" i="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15"/>
          <p:cNvSpPr txBox="1">
            <a:spLocks noGrp="1"/>
          </p:cNvSpPr>
          <p:nvPr>
            <p:ph type="subTitle" idx="1"/>
          </p:nvPr>
        </p:nvSpPr>
        <p:spPr>
          <a:xfrm>
            <a:off x="2622806" y="3942283"/>
            <a:ext cx="6946388" cy="36933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lt1"/>
              </a:buClr>
              <a:buSzPts val="2400"/>
              <a:buNone/>
              <a:defRPr sz="2400" i="1">
                <a:solidFill>
                  <a:schemeClr val="lt1"/>
                </a:solidFill>
              </a:defRPr>
            </a:lvl1pPr>
            <a:lvl2pPr lvl="1" algn="ctr">
              <a:lnSpc>
                <a:spcPct val="90000"/>
              </a:lnSpc>
              <a:spcBef>
                <a:spcPts val="500"/>
              </a:spcBef>
              <a:spcAft>
                <a:spcPts val="0"/>
              </a:spcAft>
              <a:buClr>
                <a:srgbClr val="575358"/>
              </a:buClr>
              <a:buSzPts val="2000"/>
              <a:buNone/>
              <a:defRPr sz="2000"/>
            </a:lvl2pPr>
            <a:lvl3pPr lvl="2" algn="ctr">
              <a:lnSpc>
                <a:spcPct val="90000"/>
              </a:lnSpc>
              <a:spcBef>
                <a:spcPts val="500"/>
              </a:spcBef>
              <a:spcAft>
                <a:spcPts val="0"/>
              </a:spcAft>
              <a:buClr>
                <a:srgbClr val="575358"/>
              </a:buClr>
              <a:buSzPts val="1800"/>
              <a:buNone/>
              <a:defRPr sz="1800"/>
            </a:lvl3pPr>
            <a:lvl4pPr lvl="3" algn="ctr">
              <a:lnSpc>
                <a:spcPct val="90000"/>
              </a:lnSpc>
              <a:spcBef>
                <a:spcPts val="500"/>
              </a:spcBef>
              <a:spcAft>
                <a:spcPts val="0"/>
              </a:spcAft>
              <a:buClr>
                <a:srgbClr val="575358"/>
              </a:buClr>
              <a:buSzPts val="1600"/>
              <a:buNone/>
              <a:defRPr sz="1600"/>
            </a:lvl4pPr>
            <a:lvl5pPr lvl="4" algn="ctr">
              <a:lnSpc>
                <a:spcPct val="90000"/>
              </a:lnSpc>
              <a:spcBef>
                <a:spcPts val="500"/>
              </a:spcBef>
              <a:spcAft>
                <a:spcPts val="0"/>
              </a:spcAft>
              <a:buClr>
                <a:srgbClr val="575358"/>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9" name="Google Shape;19;p15"/>
          <p:cNvSpPr txBox="1">
            <a:spLocks noGrp="1"/>
          </p:cNvSpPr>
          <p:nvPr>
            <p:ph type="body" idx="2"/>
          </p:nvPr>
        </p:nvSpPr>
        <p:spPr>
          <a:xfrm>
            <a:off x="2624931" y="5068970"/>
            <a:ext cx="6942138" cy="554038"/>
          </a:xfrm>
          <a:prstGeom prst="rect">
            <a:avLst/>
          </a:prstGeom>
          <a:noFill/>
          <a:ln>
            <a:noFill/>
          </a:ln>
        </p:spPr>
        <p:txBody>
          <a:bodyPr spcFirstLastPara="1" wrap="square" lIns="91425" tIns="45700" rIns="91425" bIns="45700" anchor="t" anchorCtr="0">
            <a:normAutofit/>
          </a:bodyPr>
          <a:lstStyle>
            <a:lvl1pPr marL="457200" lvl="0" indent="-228600" algn="ctr">
              <a:lnSpc>
                <a:spcPct val="90000"/>
              </a:lnSpc>
              <a:spcBef>
                <a:spcPts val="1000"/>
              </a:spcBef>
              <a:spcAft>
                <a:spcPts val="0"/>
              </a:spcAft>
              <a:buClr>
                <a:schemeClr val="lt1"/>
              </a:buClr>
              <a:buSzPts val="2400"/>
              <a:buNone/>
              <a:defRPr sz="2400">
                <a:solidFill>
                  <a:schemeClr val="lt1"/>
                </a:solidFill>
              </a:defRPr>
            </a:lvl1pPr>
            <a:lvl2pPr marL="914400" lvl="1" indent="-342900" algn="l">
              <a:lnSpc>
                <a:spcPct val="90000"/>
              </a:lnSpc>
              <a:spcBef>
                <a:spcPts val="500"/>
              </a:spcBef>
              <a:spcAft>
                <a:spcPts val="0"/>
              </a:spcAft>
              <a:buClr>
                <a:srgbClr val="575358"/>
              </a:buClr>
              <a:buSzPts val="1800"/>
              <a:buChar char="▪"/>
              <a:defRPr/>
            </a:lvl2pPr>
            <a:lvl3pPr marL="1371600" lvl="2" indent="-342900" algn="l">
              <a:lnSpc>
                <a:spcPct val="90000"/>
              </a:lnSpc>
              <a:spcBef>
                <a:spcPts val="500"/>
              </a:spcBef>
              <a:spcAft>
                <a:spcPts val="0"/>
              </a:spcAft>
              <a:buClr>
                <a:srgbClr val="575358"/>
              </a:buClr>
              <a:buSzPts val="1800"/>
              <a:buChar char="▪"/>
              <a:defRPr/>
            </a:lvl3pPr>
            <a:lvl4pPr marL="1828800" lvl="3" indent="-342900" algn="l">
              <a:lnSpc>
                <a:spcPct val="90000"/>
              </a:lnSpc>
              <a:spcBef>
                <a:spcPts val="500"/>
              </a:spcBef>
              <a:spcAft>
                <a:spcPts val="0"/>
              </a:spcAft>
              <a:buClr>
                <a:srgbClr val="575358"/>
              </a:buClr>
              <a:buSzPts val="1800"/>
              <a:buChar char="▪"/>
              <a:defRPr/>
            </a:lvl4pPr>
            <a:lvl5pPr marL="2286000" lvl="4" indent="-342900" algn="l">
              <a:lnSpc>
                <a:spcPct val="90000"/>
              </a:lnSpc>
              <a:spcBef>
                <a:spcPts val="500"/>
              </a:spcBef>
              <a:spcAft>
                <a:spcPts val="0"/>
              </a:spcAft>
              <a:buClr>
                <a:srgbClr val="575358"/>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15"/>
          <p:cNvSpPr txBox="1"/>
          <p:nvPr/>
        </p:nvSpPr>
        <p:spPr>
          <a:xfrm>
            <a:off x="0" y="6402773"/>
            <a:ext cx="2202427" cy="338554"/>
          </a:xfrm>
          <a:prstGeom prst="rect">
            <a:avLst/>
          </a:prstGeom>
          <a:solidFill>
            <a:schemeClr val="lt1"/>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600" b="0" i="0" u="none" strike="noStrike" cap="none">
                <a:solidFill>
                  <a:schemeClr val="lt1"/>
                </a:solidFill>
                <a:latin typeface="Arial"/>
                <a:ea typeface="Arial"/>
                <a:cs typeface="Arial"/>
                <a:sym typeface="Arial"/>
              </a:rPr>
              <a:t>#IUG2021</a:t>
            </a:r>
            <a:endParaRPr sz="1600" b="0" i="0" u="none" strike="noStrike" cap="none" baseline="30000">
              <a:solidFill>
                <a:schemeClr val="lt1"/>
              </a:solidFill>
              <a:latin typeface="Arial"/>
              <a:ea typeface="Arial"/>
              <a:cs typeface="Arial"/>
              <a:sym typeface="Arial"/>
            </a:endParaRPr>
          </a:p>
        </p:txBody>
      </p:sp>
      <p:pic>
        <p:nvPicPr>
          <p:cNvPr id="21" name="Google Shape;21;p15"/>
          <p:cNvPicPr preferRelativeResize="0"/>
          <p:nvPr/>
        </p:nvPicPr>
        <p:blipFill rotWithShape="1">
          <a:blip r:embed="rId2">
            <a:alphaModFix/>
          </a:blip>
          <a:srcRect/>
          <a:stretch/>
        </p:blipFill>
        <p:spPr>
          <a:xfrm>
            <a:off x="258456" y="6468693"/>
            <a:ext cx="258110" cy="210312"/>
          </a:xfrm>
          <a:prstGeom prst="rect">
            <a:avLst/>
          </a:prstGeom>
          <a:noFill/>
          <a:ln>
            <a:noFill/>
          </a:ln>
        </p:spPr>
      </p:pic>
      <p:pic>
        <p:nvPicPr>
          <p:cNvPr id="22" name="Google Shape;22;p15" descr="Graphical user interface, application&#10;&#10;Description automatically generated"/>
          <p:cNvPicPr preferRelativeResize="0"/>
          <p:nvPr/>
        </p:nvPicPr>
        <p:blipFill rotWithShape="1">
          <a:blip r:embed="rId3">
            <a:alphaModFix/>
          </a:blip>
          <a:srcRect/>
          <a:stretch/>
        </p:blipFill>
        <p:spPr>
          <a:xfrm>
            <a:off x="3536215" y="219074"/>
            <a:ext cx="5119569" cy="2543645"/>
          </a:xfrm>
          <a:prstGeom prst="rect">
            <a:avLst/>
          </a:prstGeom>
          <a:noFill/>
          <a:ln>
            <a:noFill/>
          </a:ln>
        </p:spPr>
      </p:pic>
    </p:spTree>
    <p:extLst>
      <p:ext uri="{BB962C8B-B14F-4D97-AF65-F5344CB8AC3E}">
        <p14:creationId xmlns:p14="http://schemas.microsoft.com/office/powerpoint/2010/main" val="2838657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Inset Photo Content Left">
  <p:cSld name="Inset Photo Content Left">
    <p:bg>
      <p:bgPr>
        <a:solidFill>
          <a:schemeClr val="lt1"/>
        </a:solidFill>
        <a:effectLst/>
      </p:bgPr>
    </p:bg>
    <p:spTree>
      <p:nvGrpSpPr>
        <p:cNvPr id="1" name="Shape 55"/>
        <p:cNvGrpSpPr/>
        <p:nvPr/>
      </p:nvGrpSpPr>
      <p:grpSpPr>
        <a:xfrm>
          <a:off x="0" y="0"/>
          <a:ext cx="0" cy="0"/>
          <a:chOff x="0" y="0"/>
          <a:chExt cx="0" cy="0"/>
        </a:xfrm>
      </p:grpSpPr>
      <p:sp>
        <p:nvSpPr>
          <p:cNvPr id="56" name="Google Shape;56;p21"/>
          <p:cNvSpPr>
            <a:spLocks noGrp="1"/>
          </p:cNvSpPr>
          <p:nvPr>
            <p:ph type="pic" idx="2"/>
          </p:nvPr>
        </p:nvSpPr>
        <p:spPr>
          <a:xfrm>
            <a:off x="1598386" y="754804"/>
            <a:ext cx="9033328" cy="5119792"/>
          </a:xfrm>
          <a:prstGeom prst="rect">
            <a:avLst/>
          </a:prstGeom>
          <a:solidFill>
            <a:srgbClr val="B5B8AF">
              <a:alpha val="20000"/>
            </a:srgbClr>
          </a:solidFill>
          <a:ln>
            <a:noFill/>
          </a:ln>
        </p:spPr>
      </p:sp>
      <p:sp>
        <p:nvSpPr>
          <p:cNvPr id="57" name="Google Shape;57;p21"/>
          <p:cNvSpPr txBox="1">
            <a:spLocks noGrp="1"/>
          </p:cNvSpPr>
          <p:nvPr>
            <p:ph type="body" idx="1"/>
          </p:nvPr>
        </p:nvSpPr>
        <p:spPr>
          <a:xfrm>
            <a:off x="1598386" y="5962439"/>
            <a:ext cx="7770341" cy="308343"/>
          </a:xfrm>
          <a:prstGeom prst="rect">
            <a:avLst/>
          </a:prstGeom>
          <a:noFill/>
          <a:ln>
            <a:noFill/>
          </a:ln>
        </p:spPr>
        <p:txBody>
          <a:bodyPr spcFirstLastPara="1" wrap="square" lIns="91425" tIns="91425" rIns="91425" bIns="91425" anchor="ctr" anchorCtr="0">
            <a:noAutofit/>
          </a:bodyPr>
          <a:lstStyle>
            <a:lvl1pPr marL="457200" lvl="0" indent="-228600" algn="l">
              <a:lnSpc>
                <a:spcPct val="90000"/>
              </a:lnSpc>
              <a:spcBef>
                <a:spcPts val="1000"/>
              </a:spcBef>
              <a:spcAft>
                <a:spcPts val="0"/>
              </a:spcAft>
              <a:buClr>
                <a:srgbClr val="7F7F7F"/>
              </a:buClr>
              <a:buSzPts val="900"/>
              <a:buNone/>
              <a:defRPr sz="900" b="0" i="0">
                <a:solidFill>
                  <a:srgbClr val="7F7F7F"/>
                </a:solidFill>
                <a:latin typeface="Quattrocento Sans"/>
                <a:ea typeface="Quattrocento Sans"/>
                <a:cs typeface="Quattrocento Sans"/>
                <a:sym typeface="Quattrocento Sans"/>
              </a:defRPr>
            </a:lvl1pPr>
            <a:lvl2pPr marL="914400" lvl="1" indent="-342900" algn="l">
              <a:lnSpc>
                <a:spcPct val="90000"/>
              </a:lnSpc>
              <a:spcBef>
                <a:spcPts val="500"/>
              </a:spcBef>
              <a:spcAft>
                <a:spcPts val="0"/>
              </a:spcAft>
              <a:buClr>
                <a:srgbClr val="575358"/>
              </a:buClr>
              <a:buSzPts val="1800"/>
              <a:buChar char="▪"/>
              <a:defRPr/>
            </a:lvl2pPr>
            <a:lvl3pPr marL="1371600" lvl="2" indent="-342900" algn="l">
              <a:lnSpc>
                <a:spcPct val="90000"/>
              </a:lnSpc>
              <a:spcBef>
                <a:spcPts val="500"/>
              </a:spcBef>
              <a:spcAft>
                <a:spcPts val="0"/>
              </a:spcAft>
              <a:buClr>
                <a:srgbClr val="575358"/>
              </a:buClr>
              <a:buSzPts val="1800"/>
              <a:buChar char="▪"/>
              <a:defRPr/>
            </a:lvl3pPr>
            <a:lvl4pPr marL="1828800" lvl="3" indent="-342900" algn="l">
              <a:lnSpc>
                <a:spcPct val="90000"/>
              </a:lnSpc>
              <a:spcBef>
                <a:spcPts val="500"/>
              </a:spcBef>
              <a:spcAft>
                <a:spcPts val="0"/>
              </a:spcAft>
              <a:buClr>
                <a:srgbClr val="575358"/>
              </a:buClr>
              <a:buSzPts val="1800"/>
              <a:buChar char="▪"/>
              <a:defRPr/>
            </a:lvl4pPr>
            <a:lvl5pPr marL="2286000" lvl="4" indent="-342900" algn="l">
              <a:lnSpc>
                <a:spcPct val="90000"/>
              </a:lnSpc>
              <a:spcBef>
                <a:spcPts val="500"/>
              </a:spcBef>
              <a:spcAft>
                <a:spcPts val="0"/>
              </a:spcAft>
              <a:buClr>
                <a:srgbClr val="575358"/>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8" name="Google Shape;58;p21"/>
          <p:cNvSpPr txBox="1">
            <a:spLocks noGrp="1"/>
          </p:cNvSpPr>
          <p:nvPr>
            <p:ph type="sldNum" idx="12"/>
          </p:nvPr>
        </p:nvSpPr>
        <p:spPr>
          <a:xfrm>
            <a:off x="4724400" y="6351202"/>
            <a:ext cx="2743200" cy="365125"/>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sz="1200" b="0" i="0" u="none" strike="noStrike" cap="none">
                <a:solidFill>
                  <a:srgbClr val="888888"/>
                </a:solidFill>
                <a:latin typeface="Arial"/>
                <a:ea typeface="Arial"/>
                <a:cs typeface="Arial"/>
                <a:sym typeface="Arial"/>
              </a:defRPr>
            </a:lvl1pPr>
            <a:lvl2pPr marL="0" lvl="1" indent="0" algn="ctr">
              <a:spcBef>
                <a:spcPts val="0"/>
              </a:spcBef>
              <a:buNone/>
              <a:defRPr sz="1200" b="0" i="0" u="none" strike="noStrike" cap="none">
                <a:solidFill>
                  <a:srgbClr val="888888"/>
                </a:solidFill>
                <a:latin typeface="Arial"/>
                <a:ea typeface="Arial"/>
                <a:cs typeface="Arial"/>
                <a:sym typeface="Arial"/>
              </a:defRPr>
            </a:lvl2pPr>
            <a:lvl3pPr marL="0" lvl="2" indent="0" algn="ctr">
              <a:spcBef>
                <a:spcPts val="0"/>
              </a:spcBef>
              <a:buNone/>
              <a:defRPr sz="1200" b="0" i="0" u="none" strike="noStrike" cap="none">
                <a:solidFill>
                  <a:srgbClr val="888888"/>
                </a:solidFill>
                <a:latin typeface="Arial"/>
                <a:ea typeface="Arial"/>
                <a:cs typeface="Arial"/>
                <a:sym typeface="Arial"/>
              </a:defRPr>
            </a:lvl3pPr>
            <a:lvl4pPr marL="0" lvl="3" indent="0" algn="ctr">
              <a:spcBef>
                <a:spcPts val="0"/>
              </a:spcBef>
              <a:buNone/>
              <a:defRPr sz="1200" b="0" i="0" u="none" strike="noStrike" cap="none">
                <a:solidFill>
                  <a:srgbClr val="888888"/>
                </a:solidFill>
                <a:latin typeface="Arial"/>
                <a:ea typeface="Arial"/>
                <a:cs typeface="Arial"/>
                <a:sym typeface="Arial"/>
              </a:defRPr>
            </a:lvl4pPr>
            <a:lvl5pPr marL="0" lvl="4" indent="0" algn="ctr">
              <a:spcBef>
                <a:spcPts val="0"/>
              </a:spcBef>
              <a:buNone/>
              <a:defRPr sz="1200" b="0" i="0" u="none" strike="noStrike" cap="none">
                <a:solidFill>
                  <a:srgbClr val="888888"/>
                </a:solidFill>
                <a:latin typeface="Arial"/>
                <a:ea typeface="Arial"/>
                <a:cs typeface="Arial"/>
                <a:sym typeface="Arial"/>
              </a:defRPr>
            </a:lvl5pPr>
            <a:lvl6pPr marL="0" lvl="5" indent="0" algn="ctr">
              <a:spcBef>
                <a:spcPts val="0"/>
              </a:spcBef>
              <a:buNone/>
              <a:defRPr sz="1200" b="0" i="0" u="none" strike="noStrike" cap="none">
                <a:solidFill>
                  <a:srgbClr val="888888"/>
                </a:solidFill>
                <a:latin typeface="Arial"/>
                <a:ea typeface="Arial"/>
                <a:cs typeface="Arial"/>
                <a:sym typeface="Arial"/>
              </a:defRPr>
            </a:lvl6pPr>
            <a:lvl7pPr marL="0" lvl="6" indent="0" algn="ctr">
              <a:spcBef>
                <a:spcPts val="0"/>
              </a:spcBef>
              <a:buNone/>
              <a:defRPr sz="1200" b="0" i="0" u="none" strike="noStrike" cap="none">
                <a:solidFill>
                  <a:srgbClr val="888888"/>
                </a:solidFill>
                <a:latin typeface="Arial"/>
                <a:ea typeface="Arial"/>
                <a:cs typeface="Arial"/>
                <a:sym typeface="Arial"/>
              </a:defRPr>
            </a:lvl7pPr>
            <a:lvl8pPr marL="0" lvl="7" indent="0" algn="ctr">
              <a:spcBef>
                <a:spcPts val="0"/>
              </a:spcBef>
              <a:buNone/>
              <a:defRPr sz="1200" b="0" i="0" u="none" strike="noStrike" cap="none">
                <a:solidFill>
                  <a:srgbClr val="888888"/>
                </a:solidFill>
                <a:latin typeface="Arial"/>
                <a:ea typeface="Arial"/>
                <a:cs typeface="Arial"/>
                <a:sym typeface="Arial"/>
              </a:defRPr>
            </a:lvl8pPr>
            <a:lvl9pPr marL="0" lvl="8" indent="0" algn="ctr">
              <a:spcBef>
                <a:spcPts val="0"/>
              </a:spcBef>
              <a:buNone/>
              <a:defRPr sz="1200" b="0" i="0" u="none" strike="noStrike" cap="none">
                <a:solidFill>
                  <a:srgbClr val="888888"/>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4219603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28"/>
        <p:cNvGrpSpPr/>
        <p:nvPr/>
      </p:nvGrpSpPr>
      <p:grpSpPr>
        <a:xfrm>
          <a:off x="0" y="0"/>
          <a:ext cx="0" cy="0"/>
          <a:chOff x="0" y="0"/>
          <a:chExt cx="0" cy="0"/>
        </a:xfrm>
      </p:grpSpPr>
      <p:sp>
        <p:nvSpPr>
          <p:cNvPr id="29" name="Google Shape;29;p17"/>
          <p:cNvSpPr/>
          <p:nvPr/>
        </p:nvSpPr>
        <p:spPr>
          <a:xfrm>
            <a:off x="-1" y="546749"/>
            <a:ext cx="12192002" cy="935421"/>
          </a:xfrm>
          <a:prstGeom prst="rect">
            <a:avLst/>
          </a:prstGeom>
          <a:gradFill>
            <a:gsLst>
              <a:gs pos="0">
                <a:srgbClr val="575358"/>
              </a:gs>
              <a:gs pos="38000">
                <a:srgbClr val="237948"/>
              </a:gs>
              <a:gs pos="100000">
                <a:srgbClr val="AFDECC"/>
              </a:gs>
            </a:gsLst>
            <a:lin ang="2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30" name="Google Shape;30;p17"/>
          <p:cNvSpPr txBox="1">
            <a:spLocks noGrp="1"/>
          </p:cNvSpPr>
          <p:nvPr>
            <p:ph type="title"/>
          </p:nvPr>
        </p:nvSpPr>
        <p:spPr>
          <a:xfrm>
            <a:off x="516565" y="673324"/>
            <a:ext cx="11083555" cy="73606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2800"/>
              <a:buFont typeface="Arial"/>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7"/>
          <p:cNvSpPr txBox="1">
            <a:spLocks noGrp="1"/>
          </p:cNvSpPr>
          <p:nvPr>
            <p:ph type="body" idx="1"/>
          </p:nvPr>
        </p:nvSpPr>
        <p:spPr>
          <a:xfrm>
            <a:off x="516565" y="1762297"/>
            <a:ext cx="11083555" cy="4414665"/>
          </a:xfrm>
          <a:prstGeom prst="rect">
            <a:avLst/>
          </a:prstGeom>
          <a:noFill/>
          <a:ln>
            <a:noFill/>
          </a:ln>
        </p:spPr>
        <p:txBody>
          <a:bodyPr spcFirstLastPara="1" wrap="square" lIns="91425" tIns="45700" rIns="91425" bIns="45700" anchor="t" anchorCtr="0">
            <a:normAutofit/>
          </a:bodyPr>
          <a:lstStyle>
            <a:lvl1pPr marL="457200" lvl="0" indent="-355600" algn="l">
              <a:lnSpc>
                <a:spcPct val="90000"/>
              </a:lnSpc>
              <a:spcBef>
                <a:spcPts val="1000"/>
              </a:spcBef>
              <a:spcAft>
                <a:spcPts val="0"/>
              </a:spcAft>
              <a:buClr>
                <a:srgbClr val="575358"/>
              </a:buClr>
              <a:buSzPts val="2000"/>
              <a:buChar char="▪"/>
              <a:defRPr>
                <a:solidFill>
                  <a:srgbClr val="575358"/>
                </a:solidFill>
              </a:defRPr>
            </a:lvl1pPr>
            <a:lvl2pPr marL="914400" lvl="1" indent="-342900" algn="l">
              <a:lnSpc>
                <a:spcPct val="90000"/>
              </a:lnSpc>
              <a:spcBef>
                <a:spcPts val="500"/>
              </a:spcBef>
              <a:spcAft>
                <a:spcPts val="0"/>
              </a:spcAft>
              <a:buClr>
                <a:srgbClr val="575358"/>
              </a:buClr>
              <a:buSzPts val="1800"/>
              <a:buChar char="▪"/>
              <a:defRPr>
                <a:solidFill>
                  <a:srgbClr val="575358"/>
                </a:solidFill>
              </a:defRPr>
            </a:lvl2pPr>
            <a:lvl3pPr marL="1371600" lvl="2" indent="-330200" algn="l">
              <a:lnSpc>
                <a:spcPct val="90000"/>
              </a:lnSpc>
              <a:spcBef>
                <a:spcPts val="500"/>
              </a:spcBef>
              <a:spcAft>
                <a:spcPts val="0"/>
              </a:spcAft>
              <a:buClr>
                <a:srgbClr val="575358"/>
              </a:buClr>
              <a:buSzPts val="1600"/>
              <a:buChar char="▪"/>
              <a:defRPr>
                <a:solidFill>
                  <a:srgbClr val="575358"/>
                </a:solidFill>
              </a:defRPr>
            </a:lvl3pPr>
            <a:lvl4pPr marL="1828800" lvl="3" indent="-317500" algn="l">
              <a:lnSpc>
                <a:spcPct val="90000"/>
              </a:lnSpc>
              <a:spcBef>
                <a:spcPts val="500"/>
              </a:spcBef>
              <a:spcAft>
                <a:spcPts val="0"/>
              </a:spcAft>
              <a:buClr>
                <a:srgbClr val="575358"/>
              </a:buClr>
              <a:buSzPts val="1400"/>
              <a:buChar char="▪"/>
              <a:defRPr>
                <a:solidFill>
                  <a:srgbClr val="575358"/>
                </a:solidFill>
              </a:defRPr>
            </a:lvl4pPr>
            <a:lvl5pPr marL="2286000" lvl="4" indent="-317500" algn="l">
              <a:lnSpc>
                <a:spcPct val="90000"/>
              </a:lnSpc>
              <a:spcBef>
                <a:spcPts val="500"/>
              </a:spcBef>
              <a:spcAft>
                <a:spcPts val="0"/>
              </a:spcAft>
              <a:buClr>
                <a:srgbClr val="575358"/>
              </a:buClr>
              <a:buSzPts val="1400"/>
              <a:buChar char="▪"/>
              <a:defRPr>
                <a:solidFill>
                  <a:srgbClr val="575358"/>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7"/>
          <p:cNvSpPr txBox="1">
            <a:spLocks noGrp="1"/>
          </p:cNvSpPr>
          <p:nvPr>
            <p:ph type="sldNum" idx="12"/>
          </p:nvPr>
        </p:nvSpPr>
        <p:spPr>
          <a:xfrm>
            <a:off x="4724400" y="6351202"/>
            <a:ext cx="2743200" cy="365125"/>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sz="1200" b="0" i="0" u="none" strike="noStrike" cap="none">
                <a:solidFill>
                  <a:srgbClr val="888888"/>
                </a:solidFill>
                <a:latin typeface="Arial"/>
                <a:ea typeface="Arial"/>
                <a:cs typeface="Arial"/>
                <a:sym typeface="Arial"/>
              </a:defRPr>
            </a:lvl1pPr>
            <a:lvl2pPr marL="0" lvl="1" indent="0" algn="ctr">
              <a:spcBef>
                <a:spcPts val="0"/>
              </a:spcBef>
              <a:buNone/>
              <a:defRPr sz="1200" b="0" i="0" u="none" strike="noStrike" cap="none">
                <a:solidFill>
                  <a:srgbClr val="888888"/>
                </a:solidFill>
                <a:latin typeface="Arial"/>
                <a:ea typeface="Arial"/>
                <a:cs typeface="Arial"/>
                <a:sym typeface="Arial"/>
              </a:defRPr>
            </a:lvl2pPr>
            <a:lvl3pPr marL="0" lvl="2" indent="0" algn="ctr">
              <a:spcBef>
                <a:spcPts val="0"/>
              </a:spcBef>
              <a:buNone/>
              <a:defRPr sz="1200" b="0" i="0" u="none" strike="noStrike" cap="none">
                <a:solidFill>
                  <a:srgbClr val="888888"/>
                </a:solidFill>
                <a:latin typeface="Arial"/>
                <a:ea typeface="Arial"/>
                <a:cs typeface="Arial"/>
                <a:sym typeface="Arial"/>
              </a:defRPr>
            </a:lvl3pPr>
            <a:lvl4pPr marL="0" lvl="3" indent="0" algn="ctr">
              <a:spcBef>
                <a:spcPts val="0"/>
              </a:spcBef>
              <a:buNone/>
              <a:defRPr sz="1200" b="0" i="0" u="none" strike="noStrike" cap="none">
                <a:solidFill>
                  <a:srgbClr val="888888"/>
                </a:solidFill>
                <a:latin typeface="Arial"/>
                <a:ea typeface="Arial"/>
                <a:cs typeface="Arial"/>
                <a:sym typeface="Arial"/>
              </a:defRPr>
            </a:lvl4pPr>
            <a:lvl5pPr marL="0" lvl="4" indent="0" algn="ctr">
              <a:spcBef>
                <a:spcPts val="0"/>
              </a:spcBef>
              <a:buNone/>
              <a:defRPr sz="1200" b="0" i="0" u="none" strike="noStrike" cap="none">
                <a:solidFill>
                  <a:srgbClr val="888888"/>
                </a:solidFill>
                <a:latin typeface="Arial"/>
                <a:ea typeface="Arial"/>
                <a:cs typeface="Arial"/>
                <a:sym typeface="Arial"/>
              </a:defRPr>
            </a:lvl5pPr>
            <a:lvl6pPr marL="0" lvl="5" indent="0" algn="ctr">
              <a:spcBef>
                <a:spcPts val="0"/>
              </a:spcBef>
              <a:buNone/>
              <a:defRPr sz="1200" b="0" i="0" u="none" strike="noStrike" cap="none">
                <a:solidFill>
                  <a:srgbClr val="888888"/>
                </a:solidFill>
                <a:latin typeface="Arial"/>
                <a:ea typeface="Arial"/>
                <a:cs typeface="Arial"/>
                <a:sym typeface="Arial"/>
              </a:defRPr>
            </a:lvl6pPr>
            <a:lvl7pPr marL="0" lvl="6" indent="0" algn="ctr">
              <a:spcBef>
                <a:spcPts val="0"/>
              </a:spcBef>
              <a:buNone/>
              <a:defRPr sz="1200" b="0" i="0" u="none" strike="noStrike" cap="none">
                <a:solidFill>
                  <a:srgbClr val="888888"/>
                </a:solidFill>
                <a:latin typeface="Arial"/>
                <a:ea typeface="Arial"/>
                <a:cs typeface="Arial"/>
                <a:sym typeface="Arial"/>
              </a:defRPr>
            </a:lvl7pPr>
            <a:lvl8pPr marL="0" lvl="7" indent="0" algn="ctr">
              <a:spcBef>
                <a:spcPts val="0"/>
              </a:spcBef>
              <a:buNone/>
              <a:defRPr sz="1200" b="0" i="0" u="none" strike="noStrike" cap="none">
                <a:solidFill>
                  <a:srgbClr val="888888"/>
                </a:solidFill>
                <a:latin typeface="Arial"/>
                <a:ea typeface="Arial"/>
                <a:cs typeface="Arial"/>
                <a:sym typeface="Arial"/>
              </a:defRPr>
            </a:lvl8pPr>
            <a:lvl9pPr marL="0" lvl="8" indent="0" algn="ctr">
              <a:spcBef>
                <a:spcPts val="0"/>
              </a:spcBef>
              <a:buNone/>
              <a:defRPr sz="1200" b="0" i="0" u="none" strike="noStrike" cap="none">
                <a:solidFill>
                  <a:srgbClr val="888888"/>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US"/>
              <a:t>‹#›</a:t>
            </a:fld>
            <a:endParaRPr/>
          </a:p>
        </p:txBody>
      </p:sp>
      <p:pic>
        <p:nvPicPr>
          <p:cNvPr id="33" name="Google Shape;33;p17" descr="Graphical user interface, application&#10;&#10;Description automatically generated"/>
          <p:cNvPicPr preferRelativeResize="0"/>
          <p:nvPr/>
        </p:nvPicPr>
        <p:blipFill rotWithShape="1">
          <a:blip r:embed="rId2">
            <a:alphaModFix/>
          </a:blip>
          <a:srcRect/>
          <a:stretch/>
        </p:blipFill>
        <p:spPr>
          <a:xfrm>
            <a:off x="10718800" y="5939270"/>
            <a:ext cx="1849120" cy="918730"/>
          </a:xfrm>
          <a:prstGeom prst="rect">
            <a:avLst/>
          </a:prstGeom>
          <a:noFill/>
          <a:ln>
            <a:noFill/>
          </a:ln>
        </p:spPr>
      </p:pic>
    </p:spTree>
    <p:extLst>
      <p:ext uri="{BB962C8B-B14F-4D97-AF65-F5344CB8AC3E}">
        <p14:creationId xmlns:p14="http://schemas.microsoft.com/office/powerpoint/2010/main" val="14061025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1_Title, Subtitle and Two Bullets">
  <p:cSld name="1_Title, Subtitle and Two Bullets">
    <p:spTree>
      <p:nvGrpSpPr>
        <p:cNvPr id="1" name="Shape 34"/>
        <p:cNvGrpSpPr/>
        <p:nvPr/>
      </p:nvGrpSpPr>
      <p:grpSpPr>
        <a:xfrm>
          <a:off x="0" y="0"/>
          <a:ext cx="0" cy="0"/>
          <a:chOff x="0" y="0"/>
          <a:chExt cx="0" cy="0"/>
        </a:xfrm>
      </p:grpSpPr>
      <p:sp>
        <p:nvSpPr>
          <p:cNvPr id="35" name="Google Shape;35;p18"/>
          <p:cNvSpPr txBox="1">
            <a:spLocks noGrp="1"/>
          </p:cNvSpPr>
          <p:nvPr>
            <p:ph type="title"/>
          </p:nvPr>
        </p:nvSpPr>
        <p:spPr>
          <a:xfrm>
            <a:off x="519310" y="716623"/>
            <a:ext cx="10515600" cy="589788"/>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rgbClr val="237948"/>
              </a:buClr>
              <a:buSzPts val="2800"/>
              <a:buFont typeface="Arial"/>
              <a:buNone/>
              <a:defRPr>
                <a:solidFill>
                  <a:srgbClr val="23794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18"/>
          <p:cNvSpPr txBox="1">
            <a:spLocks noGrp="1"/>
          </p:cNvSpPr>
          <p:nvPr>
            <p:ph type="body" idx="1"/>
          </p:nvPr>
        </p:nvSpPr>
        <p:spPr>
          <a:xfrm>
            <a:off x="519311" y="1588532"/>
            <a:ext cx="10515599" cy="589788"/>
          </a:xfrm>
          <a:prstGeom prst="rect">
            <a:avLst/>
          </a:prstGeom>
          <a:noFill/>
          <a:ln>
            <a:noFill/>
          </a:ln>
        </p:spPr>
        <p:txBody>
          <a:bodyPr spcFirstLastPara="1" wrap="square" lIns="91425" tIns="45700" rIns="91425" bIns="45700" anchor="t" anchorCtr="0">
            <a:normAutofit/>
          </a:bodyPr>
          <a:lstStyle>
            <a:lvl1pPr marL="457200" lvl="0" indent="-228600" algn="l">
              <a:lnSpc>
                <a:spcPct val="120000"/>
              </a:lnSpc>
              <a:spcBef>
                <a:spcPts val="1000"/>
              </a:spcBef>
              <a:spcAft>
                <a:spcPts val="0"/>
              </a:spcAft>
              <a:buClr>
                <a:srgbClr val="53575A"/>
              </a:buClr>
              <a:buSzPts val="1800"/>
              <a:buNone/>
              <a:defRPr sz="1800" b="1" i="0">
                <a:solidFill>
                  <a:srgbClr val="53575A"/>
                </a:solidFill>
                <a:latin typeface="Quattrocento Sans"/>
                <a:ea typeface="Quattrocento Sans"/>
                <a:cs typeface="Quattrocento Sans"/>
                <a:sym typeface="Quattrocento Sans"/>
              </a:defRPr>
            </a:lvl1pPr>
            <a:lvl2pPr marL="914400" lvl="1" indent="-228600" algn="l">
              <a:lnSpc>
                <a:spcPct val="90000"/>
              </a:lnSpc>
              <a:spcBef>
                <a:spcPts val="500"/>
              </a:spcBef>
              <a:spcAft>
                <a:spcPts val="0"/>
              </a:spcAft>
              <a:buClr>
                <a:srgbClr val="575358"/>
              </a:buClr>
              <a:buSzPts val="1800"/>
              <a:buNone/>
              <a:defRPr sz="1800" b="0" i="0">
                <a:latin typeface="Roboto"/>
                <a:ea typeface="Roboto"/>
                <a:cs typeface="Roboto"/>
                <a:sym typeface="Roboto"/>
              </a:defRPr>
            </a:lvl2pPr>
            <a:lvl3pPr marL="1371600" lvl="2" indent="-342900" algn="l">
              <a:lnSpc>
                <a:spcPct val="90000"/>
              </a:lnSpc>
              <a:spcBef>
                <a:spcPts val="500"/>
              </a:spcBef>
              <a:spcAft>
                <a:spcPts val="0"/>
              </a:spcAft>
              <a:buClr>
                <a:srgbClr val="575358"/>
              </a:buClr>
              <a:buSzPts val="1800"/>
              <a:buChar char="▪"/>
              <a:defRPr/>
            </a:lvl3pPr>
            <a:lvl4pPr marL="1828800" lvl="3" indent="-342900" algn="l">
              <a:lnSpc>
                <a:spcPct val="90000"/>
              </a:lnSpc>
              <a:spcBef>
                <a:spcPts val="500"/>
              </a:spcBef>
              <a:spcAft>
                <a:spcPts val="0"/>
              </a:spcAft>
              <a:buClr>
                <a:srgbClr val="575358"/>
              </a:buClr>
              <a:buSzPts val="1800"/>
              <a:buChar char="▪"/>
              <a:defRPr/>
            </a:lvl4pPr>
            <a:lvl5pPr marL="2286000" lvl="4" indent="-342900" algn="l">
              <a:lnSpc>
                <a:spcPct val="90000"/>
              </a:lnSpc>
              <a:spcBef>
                <a:spcPts val="500"/>
              </a:spcBef>
              <a:spcAft>
                <a:spcPts val="0"/>
              </a:spcAft>
              <a:buClr>
                <a:srgbClr val="575358"/>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8"/>
          <p:cNvSpPr txBox="1">
            <a:spLocks noGrp="1"/>
          </p:cNvSpPr>
          <p:nvPr>
            <p:ph type="body" idx="2"/>
          </p:nvPr>
        </p:nvSpPr>
        <p:spPr>
          <a:xfrm>
            <a:off x="519312" y="2178320"/>
            <a:ext cx="5135879" cy="387958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2"/>
              </a:buClr>
              <a:buSzPts val="1800"/>
              <a:buFont typeface="Noto Sans Symbols"/>
              <a:buChar char="▪"/>
              <a:defRPr sz="1800" b="0" i="0">
                <a:solidFill>
                  <a:srgbClr val="53575A"/>
                </a:solidFill>
                <a:latin typeface="Quattrocento Sans"/>
                <a:ea typeface="Quattrocento Sans"/>
                <a:cs typeface="Quattrocento Sans"/>
                <a:sym typeface="Quattrocento Sans"/>
              </a:defRPr>
            </a:lvl1pPr>
            <a:lvl2pPr marL="914400" lvl="1" indent="-342900" algn="l">
              <a:lnSpc>
                <a:spcPct val="100000"/>
              </a:lnSpc>
              <a:spcBef>
                <a:spcPts val="500"/>
              </a:spcBef>
              <a:spcAft>
                <a:spcPts val="0"/>
              </a:spcAft>
              <a:buClr>
                <a:schemeClr val="dk2"/>
              </a:buClr>
              <a:buSzPts val="1800"/>
              <a:buFont typeface="Noto Sans Symbols"/>
              <a:buChar char="▪"/>
              <a:defRPr sz="1800" b="0" i="0">
                <a:solidFill>
                  <a:srgbClr val="53575A"/>
                </a:solidFill>
                <a:latin typeface="Quattrocento Sans"/>
                <a:ea typeface="Quattrocento Sans"/>
                <a:cs typeface="Quattrocento Sans"/>
                <a:sym typeface="Quattrocento Sans"/>
              </a:defRPr>
            </a:lvl2pPr>
            <a:lvl3pPr marL="1371600" lvl="2" indent="-342900" algn="l">
              <a:lnSpc>
                <a:spcPct val="90000"/>
              </a:lnSpc>
              <a:spcBef>
                <a:spcPts val="500"/>
              </a:spcBef>
              <a:spcAft>
                <a:spcPts val="0"/>
              </a:spcAft>
              <a:buClr>
                <a:schemeClr val="dk2"/>
              </a:buClr>
              <a:buSzPts val="1800"/>
              <a:buFont typeface="Noto Sans Symbols"/>
              <a:buChar char="▪"/>
              <a:defRPr sz="1800" b="0" i="0">
                <a:solidFill>
                  <a:srgbClr val="53575A"/>
                </a:solidFill>
                <a:latin typeface="Quattrocento Sans"/>
                <a:ea typeface="Quattrocento Sans"/>
                <a:cs typeface="Quattrocento Sans"/>
                <a:sym typeface="Quattrocento Sans"/>
              </a:defRPr>
            </a:lvl3pPr>
            <a:lvl4pPr marL="1828800" lvl="3" indent="-342900" algn="l">
              <a:lnSpc>
                <a:spcPct val="100000"/>
              </a:lnSpc>
              <a:spcBef>
                <a:spcPts val="500"/>
              </a:spcBef>
              <a:spcAft>
                <a:spcPts val="0"/>
              </a:spcAft>
              <a:buClr>
                <a:schemeClr val="dk2"/>
              </a:buClr>
              <a:buSzPts val="1800"/>
              <a:buFont typeface="Noto Sans Symbols"/>
              <a:buChar char="▪"/>
              <a:defRPr sz="1800" b="0" i="0">
                <a:solidFill>
                  <a:srgbClr val="53575A"/>
                </a:solidFill>
                <a:latin typeface="Quattrocento Sans"/>
                <a:ea typeface="Quattrocento Sans"/>
                <a:cs typeface="Quattrocento Sans"/>
                <a:sym typeface="Quattrocento Sans"/>
              </a:defRPr>
            </a:lvl4pPr>
            <a:lvl5pPr marL="2286000" lvl="4" indent="-342900" algn="l">
              <a:lnSpc>
                <a:spcPct val="100000"/>
              </a:lnSpc>
              <a:spcBef>
                <a:spcPts val="500"/>
              </a:spcBef>
              <a:spcAft>
                <a:spcPts val="0"/>
              </a:spcAft>
              <a:buClr>
                <a:srgbClr val="53575A"/>
              </a:buClr>
              <a:buSzPts val="1800"/>
              <a:buFont typeface="Noto Sans Symbols"/>
              <a:buChar char="▪"/>
              <a:defRPr sz="1800" b="0" i="0">
                <a:solidFill>
                  <a:srgbClr val="53575A"/>
                </a:solidFill>
                <a:latin typeface="Quattrocento Sans"/>
                <a:ea typeface="Quattrocento Sans"/>
                <a:cs typeface="Quattrocento Sans"/>
                <a:sym typeface="Quattrocento Sans"/>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18"/>
          <p:cNvSpPr txBox="1">
            <a:spLocks noGrp="1"/>
          </p:cNvSpPr>
          <p:nvPr>
            <p:ph type="body" idx="3"/>
          </p:nvPr>
        </p:nvSpPr>
        <p:spPr>
          <a:xfrm>
            <a:off x="5899031" y="2178320"/>
            <a:ext cx="5135879" cy="387958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2"/>
              </a:buClr>
              <a:buSzPts val="1800"/>
              <a:buFont typeface="Noto Sans Symbols"/>
              <a:buChar char="▪"/>
              <a:defRPr sz="1800" b="0" i="0">
                <a:solidFill>
                  <a:srgbClr val="53575A"/>
                </a:solidFill>
                <a:latin typeface="Quattrocento Sans"/>
                <a:ea typeface="Quattrocento Sans"/>
                <a:cs typeface="Quattrocento Sans"/>
                <a:sym typeface="Quattrocento Sans"/>
              </a:defRPr>
            </a:lvl1pPr>
            <a:lvl2pPr marL="914400" lvl="1" indent="-342900" algn="l">
              <a:lnSpc>
                <a:spcPct val="100000"/>
              </a:lnSpc>
              <a:spcBef>
                <a:spcPts val="500"/>
              </a:spcBef>
              <a:spcAft>
                <a:spcPts val="0"/>
              </a:spcAft>
              <a:buClr>
                <a:schemeClr val="dk2"/>
              </a:buClr>
              <a:buSzPts val="1800"/>
              <a:buFont typeface="Noto Sans Symbols"/>
              <a:buChar char="▪"/>
              <a:defRPr sz="1800" b="0" i="0">
                <a:solidFill>
                  <a:srgbClr val="53575A"/>
                </a:solidFill>
                <a:latin typeface="Quattrocento Sans"/>
                <a:ea typeface="Quattrocento Sans"/>
                <a:cs typeface="Quattrocento Sans"/>
                <a:sym typeface="Quattrocento Sans"/>
              </a:defRPr>
            </a:lvl2pPr>
            <a:lvl3pPr marL="1371600" lvl="2" indent="-342900" algn="l">
              <a:lnSpc>
                <a:spcPct val="90000"/>
              </a:lnSpc>
              <a:spcBef>
                <a:spcPts val="500"/>
              </a:spcBef>
              <a:spcAft>
                <a:spcPts val="0"/>
              </a:spcAft>
              <a:buClr>
                <a:schemeClr val="dk2"/>
              </a:buClr>
              <a:buSzPts val="1800"/>
              <a:buFont typeface="Noto Sans Symbols"/>
              <a:buChar char="▪"/>
              <a:defRPr sz="1800" b="0" i="0">
                <a:solidFill>
                  <a:srgbClr val="53575A"/>
                </a:solidFill>
                <a:latin typeface="Quattrocento Sans"/>
                <a:ea typeface="Quattrocento Sans"/>
                <a:cs typeface="Quattrocento Sans"/>
                <a:sym typeface="Quattrocento Sans"/>
              </a:defRPr>
            </a:lvl3pPr>
            <a:lvl4pPr marL="1828800" lvl="3" indent="-342900" algn="l">
              <a:lnSpc>
                <a:spcPct val="100000"/>
              </a:lnSpc>
              <a:spcBef>
                <a:spcPts val="500"/>
              </a:spcBef>
              <a:spcAft>
                <a:spcPts val="0"/>
              </a:spcAft>
              <a:buClr>
                <a:schemeClr val="dk2"/>
              </a:buClr>
              <a:buSzPts val="1800"/>
              <a:buFont typeface="Noto Sans Symbols"/>
              <a:buChar char="▪"/>
              <a:defRPr sz="1800" b="0" i="0">
                <a:solidFill>
                  <a:srgbClr val="53575A"/>
                </a:solidFill>
                <a:latin typeface="Quattrocento Sans"/>
                <a:ea typeface="Quattrocento Sans"/>
                <a:cs typeface="Quattrocento Sans"/>
                <a:sym typeface="Quattrocento Sans"/>
              </a:defRPr>
            </a:lvl4pPr>
            <a:lvl5pPr marL="2286000" lvl="4" indent="-342900" algn="l">
              <a:lnSpc>
                <a:spcPct val="100000"/>
              </a:lnSpc>
              <a:spcBef>
                <a:spcPts val="500"/>
              </a:spcBef>
              <a:spcAft>
                <a:spcPts val="0"/>
              </a:spcAft>
              <a:buClr>
                <a:srgbClr val="53575A"/>
              </a:buClr>
              <a:buSzPts val="1800"/>
              <a:buFont typeface="Noto Sans Symbols"/>
              <a:buChar char="▪"/>
              <a:defRPr sz="1800" b="0" i="0">
                <a:solidFill>
                  <a:srgbClr val="53575A"/>
                </a:solidFill>
                <a:latin typeface="Quattrocento Sans"/>
                <a:ea typeface="Quattrocento Sans"/>
                <a:cs typeface="Quattrocento Sans"/>
                <a:sym typeface="Quattrocento Sans"/>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39" name="Google Shape;39;p18" descr="Graphical user interface, application&#10;&#10;Description automatically generated"/>
          <p:cNvPicPr preferRelativeResize="0"/>
          <p:nvPr/>
        </p:nvPicPr>
        <p:blipFill rotWithShape="1">
          <a:blip r:embed="rId2">
            <a:alphaModFix/>
          </a:blip>
          <a:srcRect/>
          <a:stretch/>
        </p:blipFill>
        <p:spPr>
          <a:xfrm>
            <a:off x="10718800" y="5939270"/>
            <a:ext cx="1849120" cy="918730"/>
          </a:xfrm>
          <a:prstGeom prst="rect">
            <a:avLst/>
          </a:prstGeom>
          <a:noFill/>
          <a:ln>
            <a:noFill/>
          </a:ln>
        </p:spPr>
      </p:pic>
    </p:spTree>
    <p:extLst>
      <p:ext uri="{BB962C8B-B14F-4D97-AF65-F5344CB8AC3E}">
        <p14:creationId xmlns:p14="http://schemas.microsoft.com/office/powerpoint/2010/main" val="3004577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1872">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wo Content">
  <p:cSld name="1_Two Content">
    <p:spTree>
      <p:nvGrpSpPr>
        <p:cNvPr id="1" name="Shape 40"/>
        <p:cNvGrpSpPr/>
        <p:nvPr/>
      </p:nvGrpSpPr>
      <p:grpSpPr>
        <a:xfrm>
          <a:off x="0" y="0"/>
          <a:ext cx="0" cy="0"/>
          <a:chOff x="0" y="0"/>
          <a:chExt cx="0" cy="0"/>
        </a:xfrm>
      </p:grpSpPr>
      <p:sp>
        <p:nvSpPr>
          <p:cNvPr id="41" name="Google Shape;41;p19"/>
          <p:cNvSpPr txBox="1">
            <a:spLocks noGrp="1"/>
          </p:cNvSpPr>
          <p:nvPr>
            <p:ph type="title"/>
          </p:nvPr>
        </p:nvSpPr>
        <p:spPr>
          <a:xfrm>
            <a:off x="516565" y="659877"/>
            <a:ext cx="11083555" cy="73606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3794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9"/>
          <p:cNvSpPr txBox="1">
            <a:spLocks noGrp="1"/>
          </p:cNvSpPr>
          <p:nvPr>
            <p:ph type="body" idx="1"/>
          </p:nvPr>
        </p:nvSpPr>
        <p:spPr>
          <a:xfrm>
            <a:off x="516565" y="1552354"/>
            <a:ext cx="5440680" cy="4352544"/>
          </a:xfrm>
          <a:prstGeom prst="rect">
            <a:avLst/>
          </a:prstGeom>
          <a:noFill/>
          <a:ln>
            <a:noFill/>
          </a:ln>
        </p:spPr>
        <p:txBody>
          <a:bodyPr spcFirstLastPara="1" wrap="square" lIns="91425" tIns="45700" rIns="91425" bIns="45700" anchor="t" anchorCtr="0">
            <a:normAutofit/>
          </a:bodyPr>
          <a:lstStyle>
            <a:lvl1pPr marL="457200" lvl="0" indent="-355600" algn="l">
              <a:lnSpc>
                <a:spcPct val="90000"/>
              </a:lnSpc>
              <a:spcBef>
                <a:spcPts val="1000"/>
              </a:spcBef>
              <a:spcAft>
                <a:spcPts val="0"/>
              </a:spcAft>
              <a:buClr>
                <a:srgbClr val="575358"/>
              </a:buClr>
              <a:buSzPts val="2000"/>
              <a:buChar char="▪"/>
              <a:defRPr>
                <a:solidFill>
                  <a:srgbClr val="575358"/>
                </a:solidFill>
              </a:defRPr>
            </a:lvl1pPr>
            <a:lvl2pPr marL="914400" lvl="1" indent="-342900" algn="l">
              <a:lnSpc>
                <a:spcPct val="90000"/>
              </a:lnSpc>
              <a:spcBef>
                <a:spcPts val="500"/>
              </a:spcBef>
              <a:spcAft>
                <a:spcPts val="0"/>
              </a:spcAft>
              <a:buClr>
                <a:srgbClr val="575358"/>
              </a:buClr>
              <a:buSzPts val="1800"/>
              <a:buChar char="▪"/>
              <a:defRPr>
                <a:solidFill>
                  <a:srgbClr val="575358"/>
                </a:solidFill>
              </a:defRPr>
            </a:lvl2pPr>
            <a:lvl3pPr marL="1371600" lvl="2" indent="-330200" algn="l">
              <a:lnSpc>
                <a:spcPct val="90000"/>
              </a:lnSpc>
              <a:spcBef>
                <a:spcPts val="500"/>
              </a:spcBef>
              <a:spcAft>
                <a:spcPts val="0"/>
              </a:spcAft>
              <a:buClr>
                <a:srgbClr val="575358"/>
              </a:buClr>
              <a:buSzPts val="1600"/>
              <a:buChar char="▪"/>
              <a:defRPr>
                <a:solidFill>
                  <a:srgbClr val="575358"/>
                </a:solidFill>
              </a:defRPr>
            </a:lvl3pPr>
            <a:lvl4pPr marL="1828800" lvl="3" indent="-317500" algn="l">
              <a:lnSpc>
                <a:spcPct val="90000"/>
              </a:lnSpc>
              <a:spcBef>
                <a:spcPts val="500"/>
              </a:spcBef>
              <a:spcAft>
                <a:spcPts val="0"/>
              </a:spcAft>
              <a:buClr>
                <a:srgbClr val="575358"/>
              </a:buClr>
              <a:buSzPts val="1400"/>
              <a:buChar char="▪"/>
              <a:defRPr>
                <a:solidFill>
                  <a:srgbClr val="575358"/>
                </a:solidFill>
              </a:defRPr>
            </a:lvl4pPr>
            <a:lvl5pPr marL="2286000" lvl="4" indent="-317500" algn="l">
              <a:lnSpc>
                <a:spcPct val="90000"/>
              </a:lnSpc>
              <a:spcBef>
                <a:spcPts val="500"/>
              </a:spcBef>
              <a:spcAft>
                <a:spcPts val="0"/>
              </a:spcAft>
              <a:buClr>
                <a:srgbClr val="575358"/>
              </a:buClr>
              <a:buSzPts val="1400"/>
              <a:buChar char="▪"/>
              <a:defRPr>
                <a:solidFill>
                  <a:srgbClr val="575358"/>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19"/>
          <p:cNvSpPr txBox="1">
            <a:spLocks noGrp="1"/>
          </p:cNvSpPr>
          <p:nvPr>
            <p:ph type="body" idx="2"/>
          </p:nvPr>
        </p:nvSpPr>
        <p:spPr>
          <a:xfrm>
            <a:off x="6159440" y="1552354"/>
            <a:ext cx="5440680" cy="3076313"/>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575358"/>
              </a:buClr>
              <a:buSzPts val="2000"/>
              <a:buNone/>
              <a:defRPr>
                <a:solidFill>
                  <a:srgbClr val="575358"/>
                </a:solidFill>
              </a:defRPr>
            </a:lvl1pPr>
            <a:lvl2pPr marL="914400" lvl="1" indent="-342900" algn="l">
              <a:lnSpc>
                <a:spcPct val="90000"/>
              </a:lnSpc>
              <a:spcBef>
                <a:spcPts val="500"/>
              </a:spcBef>
              <a:spcAft>
                <a:spcPts val="0"/>
              </a:spcAft>
              <a:buClr>
                <a:srgbClr val="575358"/>
              </a:buClr>
              <a:buSzPts val="1800"/>
              <a:buChar char="▪"/>
              <a:defRPr/>
            </a:lvl2pPr>
            <a:lvl3pPr marL="1371600" lvl="2" indent="-342900" algn="l">
              <a:lnSpc>
                <a:spcPct val="90000"/>
              </a:lnSpc>
              <a:spcBef>
                <a:spcPts val="500"/>
              </a:spcBef>
              <a:spcAft>
                <a:spcPts val="0"/>
              </a:spcAft>
              <a:buClr>
                <a:srgbClr val="575358"/>
              </a:buClr>
              <a:buSzPts val="1800"/>
              <a:buChar char="▪"/>
              <a:defRPr/>
            </a:lvl3pPr>
            <a:lvl4pPr marL="1828800" lvl="3" indent="-342900" algn="l">
              <a:lnSpc>
                <a:spcPct val="90000"/>
              </a:lnSpc>
              <a:spcBef>
                <a:spcPts val="500"/>
              </a:spcBef>
              <a:spcAft>
                <a:spcPts val="0"/>
              </a:spcAft>
              <a:buClr>
                <a:srgbClr val="575358"/>
              </a:buClr>
              <a:buSzPts val="1800"/>
              <a:buChar char="▪"/>
              <a:defRPr/>
            </a:lvl4pPr>
            <a:lvl5pPr marL="2286000" lvl="4" indent="-342900" algn="l">
              <a:lnSpc>
                <a:spcPct val="90000"/>
              </a:lnSpc>
              <a:spcBef>
                <a:spcPts val="500"/>
              </a:spcBef>
              <a:spcAft>
                <a:spcPts val="0"/>
              </a:spcAft>
              <a:buClr>
                <a:srgbClr val="575358"/>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9"/>
          <p:cNvSpPr txBox="1">
            <a:spLocks noGrp="1"/>
          </p:cNvSpPr>
          <p:nvPr>
            <p:ph type="body" idx="3"/>
          </p:nvPr>
        </p:nvSpPr>
        <p:spPr>
          <a:xfrm>
            <a:off x="6159440" y="4628667"/>
            <a:ext cx="3362385" cy="989275"/>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575358"/>
              </a:buClr>
              <a:buSzPts val="1800"/>
              <a:buNone/>
              <a:defRPr sz="1800" i="1">
                <a:solidFill>
                  <a:srgbClr val="575358"/>
                </a:solidFill>
              </a:defRPr>
            </a:lvl1pPr>
            <a:lvl2pPr marL="914400" lvl="1" indent="-342900" algn="l">
              <a:lnSpc>
                <a:spcPct val="90000"/>
              </a:lnSpc>
              <a:spcBef>
                <a:spcPts val="500"/>
              </a:spcBef>
              <a:spcAft>
                <a:spcPts val="0"/>
              </a:spcAft>
              <a:buClr>
                <a:srgbClr val="575358"/>
              </a:buClr>
              <a:buSzPts val="1800"/>
              <a:buChar char="▪"/>
              <a:defRPr/>
            </a:lvl2pPr>
            <a:lvl3pPr marL="1371600" lvl="2" indent="-342900" algn="l">
              <a:lnSpc>
                <a:spcPct val="90000"/>
              </a:lnSpc>
              <a:spcBef>
                <a:spcPts val="500"/>
              </a:spcBef>
              <a:spcAft>
                <a:spcPts val="0"/>
              </a:spcAft>
              <a:buClr>
                <a:srgbClr val="575358"/>
              </a:buClr>
              <a:buSzPts val="1800"/>
              <a:buChar char="▪"/>
              <a:defRPr/>
            </a:lvl3pPr>
            <a:lvl4pPr marL="1828800" lvl="3" indent="-342900" algn="l">
              <a:lnSpc>
                <a:spcPct val="90000"/>
              </a:lnSpc>
              <a:spcBef>
                <a:spcPts val="500"/>
              </a:spcBef>
              <a:spcAft>
                <a:spcPts val="0"/>
              </a:spcAft>
              <a:buClr>
                <a:srgbClr val="575358"/>
              </a:buClr>
              <a:buSzPts val="1800"/>
              <a:buChar char="▪"/>
              <a:defRPr/>
            </a:lvl4pPr>
            <a:lvl5pPr marL="2286000" lvl="4" indent="-342900" algn="l">
              <a:lnSpc>
                <a:spcPct val="90000"/>
              </a:lnSpc>
              <a:spcBef>
                <a:spcPts val="500"/>
              </a:spcBef>
              <a:spcAft>
                <a:spcPts val="0"/>
              </a:spcAft>
              <a:buClr>
                <a:srgbClr val="575358"/>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5" name="Google Shape;45;p19"/>
          <p:cNvSpPr txBox="1">
            <a:spLocks noGrp="1"/>
          </p:cNvSpPr>
          <p:nvPr>
            <p:ph type="sldNum" idx="12"/>
          </p:nvPr>
        </p:nvSpPr>
        <p:spPr>
          <a:xfrm>
            <a:off x="4724400" y="6351202"/>
            <a:ext cx="2743200" cy="365125"/>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sz="1200" b="0" i="0" u="none" strike="noStrike" cap="none">
                <a:solidFill>
                  <a:srgbClr val="888888"/>
                </a:solidFill>
                <a:latin typeface="Arial"/>
                <a:ea typeface="Arial"/>
                <a:cs typeface="Arial"/>
                <a:sym typeface="Arial"/>
              </a:defRPr>
            </a:lvl1pPr>
            <a:lvl2pPr marL="0" lvl="1" indent="0" algn="ctr">
              <a:spcBef>
                <a:spcPts val="0"/>
              </a:spcBef>
              <a:buNone/>
              <a:defRPr sz="1200" b="0" i="0" u="none" strike="noStrike" cap="none">
                <a:solidFill>
                  <a:srgbClr val="888888"/>
                </a:solidFill>
                <a:latin typeface="Arial"/>
                <a:ea typeface="Arial"/>
                <a:cs typeface="Arial"/>
                <a:sym typeface="Arial"/>
              </a:defRPr>
            </a:lvl2pPr>
            <a:lvl3pPr marL="0" lvl="2" indent="0" algn="ctr">
              <a:spcBef>
                <a:spcPts val="0"/>
              </a:spcBef>
              <a:buNone/>
              <a:defRPr sz="1200" b="0" i="0" u="none" strike="noStrike" cap="none">
                <a:solidFill>
                  <a:srgbClr val="888888"/>
                </a:solidFill>
                <a:latin typeface="Arial"/>
                <a:ea typeface="Arial"/>
                <a:cs typeface="Arial"/>
                <a:sym typeface="Arial"/>
              </a:defRPr>
            </a:lvl3pPr>
            <a:lvl4pPr marL="0" lvl="3" indent="0" algn="ctr">
              <a:spcBef>
                <a:spcPts val="0"/>
              </a:spcBef>
              <a:buNone/>
              <a:defRPr sz="1200" b="0" i="0" u="none" strike="noStrike" cap="none">
                <a:solidFill>
                  <a:srgbClr val="888888"/>
                </a:solidFill>
                <a:latin typeface="Arial"/>
                <a:ea typeface="Arial"/>
                <a:cs typeface="Arial"/>
                <a:sym typeface="Arial"/>
              </a:defRPr>
            </a:lvl4pPr>
            <a:lvl5pPr marL="0" lvl="4" indent="0" algn="ctr">
              <a:spcBef>
                <a:spcPts val="0"/>
              </a:spcBef>
              <a:buNone/>
              <a:defRPr sz="1200" b="0" i="0" u="none" strike="noStrike" cap="none">
                <a:solidFill>
                  <a:srgbClr val="888888"/>
                </a:solidFill>
                <a:latin typeface="Arial"/>
                <a:ea typeface="Arial"/>
                <a:cs typeface="Arial"/>
                <a:sym typeface="Arial"/>
              </a:defRPr>
            </a:lvl5pPr>
            <a:lvl6pPr marL="0" lvl="5" indent="0" algn="ctr">
              <a:spcBef>
                <a:spcPts val="0"/>
              </a:spcBef>
              <a:buNone/>
              <a:defRPr sz="1200" b="0" i="0" u="none" strike="noStrike" cap="none">
                <a:solidFill>
                  <a:srgbClr val="888888"/>
                </a:solidFill>
                <a:latin typeface="Arial"/>
                <a:ea typeface="Arial"/>
                <a:cs typeface="Arial"/>
                <a:sym typeface="Arial"/>
              </a:defRPr>
            </a:lvl6pPr>
            <a:lvl7pPr marL="0" lvl="6" indent="0" algn="ctr">
              <a:spcBef>
                <a:spcPts val="0"/>
              </a:spcBef>
              <a:buNone/>
              <a:defRPr sz="1200" b="0" i="0" u="none" strike="noStrike" cap="none">
                <a:solidFill>
                  <a:srgbClr val="888888"/>
                </a:solidFill>
                <a:latin typeface="Arial"/>
                <a:ea typeface="Arial"/>
                <a:cs typeface="Arial"/>
                <a:sym typeface="Arial"/>
              </a:defRPr>
            </a:lvl7pPr>
            <a:lvl8pPr marL="0" lvl="7" indent="0" algn="ctr">
              <a:spcBef>
                <a:spcPts val="0"/>
              </a:spcBef>
              <a:buNone/>
              <a:defRPr sz="1200" b="0" i="0" u="none" strike="noStrike" cap="none">
                <a:solidFill>
                  <a:srgbClr val="888888"/>
                </a:solidFill>
                <a:latin typeface="Arial"/>
                <a:ea typeface="Arial"/>
                <a:cs typeface="Arial"/>
                <a:sym typeface="Arial"/>
              </a:defRPr>
            </a:lvl8pPr>
            <a:lvl9pPr marL="0" lvl="8" indent="0" algn="ctr">
              <a:spcBef>
                <a:spcPts val="0"/>
              </a:spcBef>
              <a:buNone/>
              <a:defRPr sz="1200" b="0" i="0" u="none" strike="noStrike" cap="none">
                <a:solidFill>
                  <a:srgbClr val="888888"/>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US"/>
              <a:t>‹#›</a:t>
            </a:fld>
            <a:endParaRPr/>
          </a:p>
        </p:txBody>
      </p:sp>
      <p:pic>
        <p:nvPicPr>
          <p:cNvPr id="46" name="Google Shape;46;p19" descr="Graphical user interface, application&#10;&#10;Description automatically generated"/>
          <p:cNvPicPr preferRelativeResize="0"/>
          <p:nvPr/>
        </p:nvPicPr>
        <p:blipFill rotWithShape="1">
          <a:blip r:embed="rId2">
            <a:alphaModFix/>
          </a:blip>
          <a:srcRect/>
          <a:stretch/>
        </p:blipFill>
        <p:spPr>
          <a:xfrm>
            <a:off x="10718800" y="5939270"/>
            <a:ext cx="1849120" cy="918730"/>
          </a:xfrm>
          <a:prstGeom prst="rect">
            <a:avLst/>
          </a:prstGeom>
          <a:noFill/>
          <a:ln>
            <a:noFill/>
          </a:ln>
        </p:spPr>
      </p:pic>
    </p:spTree>
    <p:extLst>
      <p:ext uri="{BB962C8B-B14F-4D97-AF65-F5344CB8AC3E}">
        <p14:creationId xmlns:p14="http://schemas.microsoft.com/office/powerpoint/2010/main" val="19926277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hank You slide">
  <p:cSld name="Thank You slide">
    <p:spTree>
      <p:nvGrpSpPr>
        <p:cNvPr id="1" name="Shape 68"/>
        <p:cNvGrpSpPr/>
        <p:nvPr/>
      </p:nvGrpSpPr>
      <p:grpSpPr>
        <a:xfrm>
          <a:off x="0" y="0"/>
          <a:ext cx="0" cy="0"/>
          <a:chOff x="0" y="0"/>
          <a:chExt cx="0" cy="0"/>
        </a:xfrm>
      </p:grpSpPr>
      <p:sp>
        <p:nvSpPr>
          <p:cNvPr id="69" name="Google Shape;69;p24"/>
          <p:cNvSpPr/>
          <p:nvPr/>
        </p:nvSpPr>
        <p:spPr>
          <a:xfrm>
            <a:off x="-2" y="5922579"/>
            <a:ext cx="12192002" cy="935421"/>
          </a:xfrm>
          <a:prstGeom prst="rect">
            <a:avLst/>
          </a:prstGeom>
          <a:gradFill>
            <a:gsLst>
              <a:gs pos="0">
                <a:srgbClr val="575358"/>
              </a:gs>
              <a:gs pos="38000">
                <a:srgbClr val="237948"/>
              </a:gs>
              <a:gs pos="100000">
                <a:srgbClr val="AFDECC"/>
              </a:gs>
            </a:gsLst>
            <a:lin ang="2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70" name="Google Shape;70;p24"/>
          <p:cNvSpPr txBox="1">
            <a:spLocks noGrp="1"/>
          </p:cNvSpPr>
          <p:nvPr>
            <p:ph type="body" idx="1"/>
          </p:nvPr>
        </p:nvSpPr>
        <p:spPr>
          <a:xfrm>
            <a:off x="3352800" y="2963809"/>
            <a:ext cx="5486400" cy="798020"/>
          </a:xfrm>
          <a:prstGeom prst="rect">
            <a:avLst/>
          </a:prstGeom>
          <a:noFill/>
          <a:ln>
            <a:noFill/>
          </a:ln>
        </p:spPr>
        <p:txBody>
          <a:bodyPr spcFirstLastPara="1" wrap="square" lIns="91425" tIns="45700" rIns="91425" bIns="45700" anchor="t" anchorCtr="0">
            <a:normAutofit/>
          </a:bodyPr>
          <a:lstStyle>
            <a:lvl1pPr marL="457200" lvl="0" indent="-228600" algn="ctr">
              <a:lnSpc>
                <a:spcPct val="90000"/>
              </a:lnSpc>
              <a:spcBef>
                <a:spcPts val="1000"/>
              </a:spcBef>
              <a:spcAft>
                <a:spcPts val="0"/>
              </a:spcAft>
              <a:buClr>
                <a:srgbClr val="237948"/>
              </a:buClr>
              <a:buSzPts val="6000"/>
              <a:buNone/>
              <a:defRPr sz="6000" b="1">
                <a:solidFill>
                  <a:srgbClr val="237948"/>
                </a:solidFill>
              </a:defRPr>
            </a:lvl1pPr>
            <a:lvl2pPr marL="914400" lvl="1" indent="-342900" algn="l">
              <a:lnSpc>
                <a:spcPct val="90000"/>
              </a:lnSpc>
              <a:spcBef>
                <a:spcPts val="500"/>
              </a:spcBef>
              <a:spcAft>
                <a:spcPts val="0"/>
              </a:spcAft>
              <a:buClr>
                <a:srgbClr val="575358"/>
              </a:buClr>
              <a:buSzPts val="1800"/>
              <a:buChar char="▪"/>
              <a:defRPr/>
            </a:lvl2pPr>
            <a:lvl3pPr marL="1371600" lvl="2" indent="-342900" algn="l">
              <a:lnSpc>
                <a:spcPct val="90000"/>
              </a:lnSpc>
              <a:spcBef>
                <a:spcPts val="500"/>
              </a:spcBef>
              <a:spcAft>
                <a:spcPts val="0"/>
              </a:spcAft>
              <a:buClr>
                <a:srgbClr val="575358"/>
              </a:buClr>
              <a:buSzPts val="1800"/>
              <a:buChar char="▪"/>
              <a:defRPr/>
            </a:lvl3pPr>
            <a:lvl4pPr marL="1828800" lvl="3" indent="-342900" algn="l">
              <a:lnSpc>
                <a:spcPct val="90000"/>
              </a:lnSpc>
              <a:spcBef>
                <a:spcPts val="500"/>
              </a:spcBef>
              <a:spcAft>
                <a:spcPts val="0"/>
              </a:spcAft>
              <a:buClr>
                <a:srgbClr val="575358"/>
              </a:buClr>
              <a:buSzPts val="1800"/>
              <a:buChar char="▪"/>
              <a:defRPr/>
            </a:lvl4pPr>
            <a:lvl5pPr marL="2286000" lvl="4" indent="-342900" algn="l">
              <a:lnSpc>
                <a:spcPct val="90000"/>
              </a:lnSpc>
              <a:spcBef>
                <a:spcPts val="500"/>
              </a:spcBef>
              <a:spcAft>
                <a:spcPts val="0"/>
              </a:spcAft>
              <a:buClr>
                <a:srgbClr val="575358"/>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4"/>
          <p:cNvSpPr txBox="1">
            <a:spLocks noGrp="1"/>
          </p:cNvSpPr>
          <p:nvPr>
            <p:ph type="body" idx="2"/>
          </p:nvPr>
        </p:nvSpPr>
        <p:spPr>
          <a:xfrm>
            <a:off x="3983832" y="4023207"/>
            <a:ext cx="4224337" cy="955675"/>
          </a:xfrm>
          <a:prstGeom prst="rect">
            <a:avLst/>
          </a:prstGeom>
          <a:noFill/>
          <a:ln>
            <a:noFill/>
          </a:ln>
        </p:spPr>
        <p:txBody>
          <a:bodyPr spcFirstLastPara="1" wrap="square" lIns="91425" tIns="45700" rIns="91425" bIns="45700" anchor="t" anchorCtr="0">
            <a:normAutofit/>
          </a:bodyPr>
          <a:lstStyle>
            <a:lvl1pPr marL="457200" lvl="0" indent="-228600" algn="ctr">
              <a:lnSpc>
                <a:spcPct val="90000"/>
              </a:lnSpc>
              <a:spcBef>
                <a:spcPts val="1000"/>
              </a:spcBef>
              <a:spcAft>
                <a:spcPts val="0"/>
              </a:spcAft>
              <a:buClr>
                <a:srgbClr val="575358"/>
              </a:buClr>
              <a:buSzPts val="2800"/>
              <a:buNone/>
              <a:defRPr sz="2800">
                <a:solidFill>
                  <a:srgbClr val="575358"/>
                </a:solidFill>
              </a:defRPr>
            </a:lvl1pPr>
            <a:lvl2pPr marL="914400" lvl="1" indent="-342900" algn="l">
              <a:lnSpc>
                <a:spcPct val="90000"/>
              </a:lnSpc>
              <a:spcBef>
                <a:spcPts val="500"/>
              </a:spcBef>
              <a:spcAft>
                <a:spcPts val="0"/>
              </a:spcAft>
              <a:buClr>
                <a:srgbClr val="575358"/>
              </a:buClr>
              <a:buSzPts val="1800"/>
              <a:buChar char="▪"/>
              <a:defRPr/>
            </a:lvl2pPr>
            <a:lvl3pPr marL="1371600" lvl="2" indent="-342900" algn="l">
              <a:lnSpc>
                <a:spcPct val="90000"/>
              </a:lnSpc>
              <a:spcBef>
                <a:spcPts val="500"/>
              </a:spcBef>
              <a:spcAft>
                <a:spcPts val="0"/>
              </a:spcAft>
              <a:buClr>
                <a:srgbClr val="575358"/>
              </a:buClr>
              <a:buSzPts val="1800"/>
              <a:buChar char="▪"/>
              <a:defRPr/>
            </a:lvl3pPr>
            <a:lvl4pPr marL="1828800" lvl="3" indent="-342900" algn="l">
              <a:lnSpc>
                <a:spcPct val="90000"/>
              </a:lnSpc>
              <a:spcBef>
                <a:spcPts val="500"/>
              </a:spcBef>
              <a:spcAft>
                <a:spcPts val="0"/>
              </a:spcAft>
              <a:buClr>
                <a:srgbClr val="575358"/>
              </a:buClr>
              <a:buSzPts val="1800"/>
              <a:buChar char="▪"/>
              <a:defRPr/>
            </a:lvl4pPr>
            <a:lvl5pPr marL="2286000" lvl="4" indent="-342900" algn="l">
              <a:lnSpc>
                <a:spcPct val="90000"/>
              </a:lnSpc>
              <a:spcBef>
                <a:spcPts val="500"/>
              </a:spcBef>
              <a:spcAft>
                <a:spcPts val="0"/>
              </a:spcAft>
              <a:buClr>
                <a:srgbClr val="575358"/>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72" name="Google Shape;72;p24" descr="Graphical user interface, application&#10;&#10;Description automatically generated"/>
          <p:cNvPicPr preferRelativeResize="0"/>
          <p:nvPr/>
        </p:nvPicPr>
        <p:blipFill rotWithShape="1">
          <a:blip r:embed="rId2">
            <a:alphaModFix/>
          </a:blip>
          <a:srcRect/>
          <a:stretch/>
        </p:blipFill>
        <p:spPr>
          <a:xfrm>
            <a:off x="3815024" y="287116"/>
            <a:ext cx="4561952" cy="2266594"/>
          </a:xfrm>
          <a:prstGeom prst="rect">
            <a:avLst/>
          </a:prstGeom>
          <a:noFill/>
          <a:ln>
            <a:noFill/>
          </a:ln>
        </p:spPr>
      </p:pic>
      <p:sp>
        <p:nvSpPr>
          <p:cNvPr id="73" name="Google Shape;73;p24"/>
          <p:cNvSpPr txBox="1"/>
          <p:nvPr/>
        </p:nvSpPr>
        <p:spPr>
          <a:xfrm>
            <a:off x="-1182941" y="6397482"/>
            <a:ext cx="4572000" cy="33855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600" b="0" i="0" u="none" strike="noStrike" cap="none">
                <a:solidFill>
                  <a:schemeClr val="lt1"/>
                </a:solidFill>
                <a:latin typeface="Arial"/>
                <a:ea typeface="Arial"/>
                <a:cs typeface="Arial"/>
                <a:sym typeface="Arial"/>
              </a:rPr>
              <a:t>#IUG2022</a:t>
            </a:r>
            <a:endParaRPr sz="1600" b="0" i="0" u="none" strike="noStrike" cap="none" baseline="30000">
              <a:solidFill>
                <a:schemeClr val="lt1"/>
              </a:solidFill>
              <a:latin typeface="Arial"/>
              <a:ea typeface="Arial"/>
              <a:cs typeface="Arial"/>
              <a:sym typeface="Arial"/>
            </a:endParaRPr>
          </a:p>
        </p:txBody>
      </p:sp>
      <p:pic>
        <p:nvPicPr>
          <p:cNvPr id="74" name="Google Shape;74;p24"/>
          <p:cNvPicPr preferRelativeResize="0"/>
          <p:nvPr/>
        </p:nvPicPr>
        <p:blipFill rotWithShape="1">
          <a:blip r:embed="rId3">
            <a:alphaModFix/>
          </a:blip>
          <a:srcRect/>
          <a:stretch/>
        </p:blipFill>
        <p:spPr>
          <a:xfrm>
            <a:off x="258456" y="6468692"/>
            <a:ext cx="262891" cy="210313"/>
          </a:xfrm>
          <a:prstGeom prst="rect">
            <a:avLst/>
          </a:prstGeom>
          <a:noFill/>
          <a:ln>
            <a:noFill/>
          </a:ln>
        </p:spPr>
      </p:pic>
    </p:spTree>
    <p:extLst>
      <p:ext uri="{BB962C8B-B14F-4D97-AF65-F5344CB8AC3E}">
        <p14:creationId xmlns:p14="http://schemas.microsoft.com/office/powerpoint/2010/main" val="3175842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0123E-EAC4-476F-85E5-823FCC2555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D2349F-EE40-4B0F-BBA3-70EC3DF43F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C8B2A8-F170-4A60-AE25-FB60A33961D2}"/>
              </a:ext>
            </a:extLst>
          </p:cNvPr>
          <p:cNvSpPr>
            <a:spLocks noGrp="1"/>
          </p:cNvSpPr>
          <p:nvPr>
            <p:ph type="dt" sz="half" idx="10"/>
          </p:nvPr>
        </p:nvSpPr>
        <p:spPr/>
        <p:txBody>
          <a:bodyPr/>
          <a:lstStyle/>
          <a:p>
            <a:fld id="{92A17934-7CA4-4A0E-AD3C-C7D8D5D02C5E}" type="datetimeFigureOut">
              <a:rPr lang="en-US" smtClean="0"/>
              <a:t>3/22/2022</a:t>
            </a:fld>
            <a:endParaRPr lang="en-US"/>
          </a:p>
        </p:txBody>
      </p:sp>
      <p:sp>
        <p:nvSpPr>
          <p:cNvPr id="5" name="Footer Placeholder 4">
            <a:extLst>
              <a:ext uri="{FF2B5EF4-FFF2-40B4-BE49-F238E27FC236}">
                <a16:creationId xmlns:a16="http://schemas.microsoft.com/office/drawing/2014/main" id="{4CC4D01D-6E38-4FB8-B2A2-31441C5F15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D9C9D9-02F0-43CC-AE3D-3C8183F8F2B3}"/>
              </a:ext>
            </a:extLst>
          </p:cNvPr>
          <p:cNvSpPr>
            <a:spLocks noGrp="1"/>
          </p:cNvSpPr>
          <p:nvPr>
            <p:ph type="sldNum" sz="quarter" idx="12"/>
          </p:nvPr>
        </p:nvSpPr>
        <p:spPr/>
        <p:txBody>
          <a:bodyPr/>
          <a:lstStyle/>
          <a:p>
            <a:fld id="{5AF620E9-71F7-4CCF-8670-B963E9B630B2}" type="slidenum">
              <a:rPr lang="en-US" smtClean="0"/>
              <a:t>‹#›</a:t>
            </a:fld>
            <a:endParaRPr lang="en-US"/>
          </a:p>
        </p:txBody>
      </p:sp>
    </p:spTree>
    <p:extLst>
      <p:ext uri="{BB962C8B-B14F-4D97-AF65-F5344CB8AC3E}">
        <p14:creationId xmlns:p14="http://schemas.microsoft.com/office/powerpoint/2010/main" val="610757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93E3F-406F-46A7-A528-26C67A79D7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363D580-C2AE-4BAD-9216-941BA941F7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8D6951A-2127-46F5-8D0B-0C5960502860}"/>
              </a:ext>
            </a:extLst>
          </p:cNvPr>
          <p:cNvSpPr>
            <a:spLocks noGrp="1"/>
          </p:cNvSpPr>
          <p:nvPr>
            <p:ph type="dt" sz="half" idx="10"/>
          </p:nvPr>
        </p:nvSpPr>
        <p:spPr/>
        <p:txBody>
          <a:bodyPr/>
          <a:lstStyle/>
          <a:p>
            <a:fld id="{92A17934-7CA4-4A0E-AD3C-C7D8D5D02C5E}" type="datetimeFigureOut">
              <a:rPr lang="en-US" smtClean="0"/>
              <a:t>3/22/2022</a:t>
            </a:fld>
            <a:endParaRPr lang="en-US"/>
          </a:p>
        </p:txBody>
      </p:sp>
      <p:sp>
        <p:nvSpPr>
          <p:cNvPr id="5" name="Footer Placeholder 4">
            <a:extLst>
              <a:ext uri="{FF2B5EF4-FFF2-40B4-BE49-F238E27FC236}">
                <a16:creationId xmlns:a16="http://schemas.microsoft.com/office/drawing/2014/main" id="{6266617D-D6FD-454C-A858-C2133A1042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C5037B-8E1B-465B-A165-A669BCCE0DCD}"/>
              </a:ext>
            </a:extLst>
          </p:cNvPr>
          <p:cNvSpPr>
            <a:spLocks noGrp="1"/>
          </p:cNvSpPr>
          <p:nvPr>
            <p:ph type="sldNum" sz="quarter" idx="12"/>
          </p:nvPr>
        </p:nvSpPr>
        <p:spPr/>
        <p:txBody>
          <a:bodyPr/>
          <a:lstStyle/>
          <a:p>
            <a:fld id="{5AF620E9-71F7-4CCF-8670-B963E9B630B2}" type="slidenum">
              <a:rPr lang="en-US" smtClean="0"/>
              <a:t>‹#›</a:t>
            </a:fld>
            <a:endParaRPr lang="en-US"/>
          </a:p>
        </p:txBody>
      </p:sp>
    </p:spTree>
    <p:extLst>
      <p:ext uri="{BB962C8B-B14F-4D97-AF65-F5344CB8AC3E}">
        <p14:creationId xmlns:p14="http://schemas.microsoft.com/office/powerpoint/2010/main" val="1395611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DD983-B549-447C-B9CA-0AB2F86D44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EC65AE-B6C7-4284-8FE9-5695853205F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8D87582-0BC5-4642-8DAF-7209595BA0E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CCCC8CB-217F-4D47-816C-16D4A2371795}"/>
              </a:ext>
            </a:extLst>
          </p:cNvPr>
          <p:cNvSpPr>
            <a:spLocks noGrp="1"/>
          </p:cNvSpPr>
          <p:nvPr>
            <p:ph type="dt" sz="half" idx="10"/>
          </p:nvPr>
        </p:nvSpPr>
        <p:spPr/>
        <p:txBody>
          <a:bodyPr/>
          <a:lstStyle/>
          <a:p>
            <a:fld id="{92A17934-7CA4-4A0E-AD3C-C7D8D5D02C5E}" type="datetimeFigureOut">
              <a:rPr lang="en-US" smtClean="0"/>
              <a:t>3/22/2022</a:t>
            </a:fld>
            <a:endParaRPr lang="en-US"/>
          </a:p>
        </p:txBody>
      </p:sp>
      <p:sp>
        <p:nvSpPr>
          <p:cNvPr id="6" name="Footer Placeholder 5">
            <a:extLst>
              <a:ext uri="{FF2B5EF4-FFF2-40B4-BE49-F238E27FC236}">
                <a16:creationId xmlns:a16="http://schemas.microsoft.com/office/drawing/2014/main" id="{F619D87C-5471-4399-8237-29F693E00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08E703-40A3-49A7-A07C-EC975E0039CE}"/>
              </a:ext>
            </a:extLst>
          </p:cNvPr>
          <p:cNvSpPr>
            <a:spLocks noGrp="1"/>
          </p:cNvSpPr>
          <p:nvPr>
            <p:ph type="sldNum" sz="quarter" idx="12"/>
          </p:nvPr>
        </p:nvSpPr>
        <p:spPr/>
        <p:txBody>
          <a:bodyPr/>
          <a:lstStyle/>
          <a:p>
            <a:fld id="{5AF620E9-71F7-4CCF-8670-B963E9B630B2}" type="slidenum">
              <a:rPr lang="en-US" smtClean="0"/>
              <a:t>‹#›</a:t>
            </a:fld>
            <a:endParaRPr lang="en-US"/>
          </a:p>
        </p:txBody>
      </p:sp>
    </p:spTree>
    <p:extLst>
      <p:ext uri="{BB962C8B-B14F-4D97-AF65-F5344CB8AC3E}">
        <p14:creationId xmlns:p14="http://schemas.microsoft.com/office/powerpoint/2010/main" val="914230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6465C-A5CB-4E31-BD28-8DAC9D04EF0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F8090E-2682-4759-9065-EEB81FEC4A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244D97-EFEC-4383-964F-E3EEFAB30C7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58C997-9619-4B06-955B-1D6C15AEE2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4AF6B9-5503-480B-9471-46DDF48C39D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A3D6517-6362-46BB-ADA2-9A75AF937529}"/>
              </a:ext>
            </a:extLst>
          </p:cNvPr>
          <p:cNvSpPr>
            <a:spLocks noGrp="1"/>
          </p:cNvSpPr>
          <p:nvPr>
            <p:ph type="dt" sz="half" idx="10"/>
          </p:nvPr>
        </p:nvSpPr>
        <p:spPr/>
        <p:txBody>
          <a:bodyPr/>
          <a:lstStyle/>
          <a:p>
            <a:fld id="{92A17934-7CA4-4A0E-AD3C-C7D8D5D02C5E}" type="datetimeFigureOut">
              <a:rPr lang="en-US" smtClean="0"/>
              <a:t>3/22/2022</a:t>
            </a:fld>
            <a:endParaRPr lang="en-US"/>
          </a:p>
        </p:txBody>
      </p:sp>
      <p:sp>
        <p:nvSpPr>
          <p:cNvPr id="8" name="Footer Placeholder 7">
            <a:extLst>
              <a:ext uri="{FF2B5EF4-FFF2-40B4-BE49-F238E27FC236}">
                <a16:creationId xmlns:a16="http://schemas.microsoft.com/office/drawing/2014/main" id="{C660609B-A003-4D71-AD89-7EFCCC392B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EFE8B16-9D08-4F24-9C0B-297BEB95BCFE}"/>
              </a:ext>
            </a:extLst>
          </p:cNvPr>
          <p:cNvSpPr>
            <a:spLocks noGrp="1"/>
          </p:cNvSpPr>
          <p:nvPr>
            <p:ph type="sldNum" sz="quarter" idx="12"/>
          </p:nvPr>
        </p:nvSpPr>
        <p:spPr/>
        <p:txBody>
          <a:bodyPr/>
          <a:lstStyle/>
          <a:p>
            <a:fld id="{5AF620E9-71F7-4CCF-8670-B963E9B630B2}" type="slidenum">
              <a:rPr lang="en-US" smtClean="0"/>
              <a:t>‹#›</a:t>
            </a:fld>
            <a:endParaRPr lang="en-US"/>
          </a:p>
        </p:txBody>
      </p:sp>
    </p:spTree>
    <p:extLst>
      <p:ext uri="{BB962C8B-B14F-4D97-AF65-F5344CB8AC3E}">
        <p14:creationId xmlns:p14="http://schemas.microsoft.com/office/powerpoint/2010/main" val="140686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E3D87-D43E-49FB-B858-CB02EB29BBE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938283D-8BB2-479B-B3B9-78300167CED1}"/>
              </a:ext>
            </a:extLst>
          </p:cNvPr>
          <p:cNvSpPr>
            <a:spLocks noGrp="1"/>
          </p:cNvSpPr>
          <p:nvPr>
            <p:ph type="dt" sz="half" idx="10"/>
          </p:nvPr>
        </p:nvSpPr>
        <p:spPr/>
        <p:txBody>
          <a:bodyPr/>
          <a:lstStyle/>
          <a:p>
            <a:fld id="{92A17934-7CA4-4A0E-AD3C-C7D8D5D02C5E}" type="datetimeFigureOut">
              <a:rPr lang="en-US" smtClean="0"/>
              <a:t>3/22/2022</a:t>
            </a:fld>
            <a:endParaRPr lang="en-US"/>
          </a:p>
        </p:txBody>
      </p:sp>
      <p:sp>
        <p:nvSpPr>
          <p:cNvPr id="4" name="Footer Placeholder 3">
            <a:extLst>
              <a:ext uri="{FF2B5EF4-FFF2-40B4-BE49-F238E27FC236}">
                <a16:creationId xmlns:a16="http://schemas.microsoft.com/office/drawing/2014/main" id="{9C3202E8-CCAF-4D8A-A728-7FCD04E006B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DF02D87-290E-41B1-AAE0-5DBA757CAFFA}"/>
              </a:ext>
            </a:extLst>
          </p:cNvPr>
          <p:cNvSpPr>
            <a:spLocks noGrp="1"/>
          </p:cNvSpPr>
          <p:nvPr>
            <p:ph type="sldNum" sz="quarter" idx="12"/>
          </p:nvPr>
        </p:nvSpPr>
        <p:spPr/>
        <p:txBody>
          <a:bodyPr/>
          <a:lstStyle/>
          <a:p>
            <a:fld id="{5AF620E9-71F7-4CCF-8670-B963E9B630B2}" type="slidenum">
              <a:rPr lang="en-US" smtClean="0"/>
              <a:t>‹#›</a:t>
            </a:fld>
            <a:endParaRPr lang="en-US"/>
          </a:p>
        </p:txBody>
      </p:sp>
    </p:spTree>
    <p:extLst>
      <p:ext uri="{BB962C8B-B14F-4D97-AF65-F5344CB8AC3E}">
        <p14:creationId xmlns:p14="http://schemas.microsoft.com/office/powerpoint/2010/main" val="2254801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411490-48E2-4131-91A7-144A5DF0822A}"/>
              </a:ext>
            </a:extLst>
          </p:cNvPr>
          <p:cNvSpPr>
            <a:spLocks noGrp="1"/>
          </p:cNvSpPr>
          <p:nvPr>
            <p:ph type="dt" sz="half" idx="10"/>
          </p:nvPr>
        </p:nvSpPr>
        <p:spPr/>
        <p:txBody>
          <a:bodyPr/>
          <a:lstStyle/>
          <a:p>
            <a:fld id="{92A17934-7CA4-4A0E-AD3C-C7D8D5D02C5E}" type="datetimeFigureOut">
              <a:rPr lang="en-US" smtClean="0"/>
              <a:t>3/22/2022</a:t>
            </a:fld>
            <a:endParaRPr lang="en-US"/>
          </a:p>
        </p:txBody>
      </p:sp>
      <p:sp>
        <p:nvSpPr>
          <p:cNvPr id="3" name="Footer Placeholder 2">
            <a:extLst>
              <a:ext uri="{FF2B5EF4-FFF2-40B4-BE49-F238E27FC236}">
                <a16:creationId xmlns:a16="http://schemas.microsoft.com/office/drawing/2014/main" id="{E01DF9BE-E22E-496D-91A9-F6AF42A10FF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8AC42B-3645-4D36-B9D2-7AD68636F460}"/>
              </a:ext>
            </a:extLst>
          </p:cNvPr>
          <p:cNvSpPr>
            <a:spLocks noGrp="1"/>
          </p:cNvSpPr>
          <p:nvPr>
            <p:ph type="sldNum" sz="quarter" idx="12"/>
          </p:nvPr>
        </p:nvSpPr>
        <p:spPr/>
        <p:txBody>
          <a:bodyPr/>
          <a:lstStyle/>
          <a:p>
            <a:fld id="{5AF620E9-71F7-4CCF-8670-B963E9B630B2}" type="slidenum">
              <a:rPr lang="en-US" smtClean="0"/>
              <a:t>‹#›</a:t>
            </a:fld>
            <a:endParaRPr lang="en-US"/>
          </a:p>
        </p:txBody>
      </p:sp>
    </p:spTree>
    <p:extLst>
      <p:ext uri="{BB962C8B-B14F-4D97-AF65-F5344CB8AC3E}">
        <p14:creationId xmlns:p14="http://schemas.microsoft.com/office/powerpoint/2010/main" val="3892823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48477-CD67-4FAB-A446-B5375137D7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B9D4BB6-5BD2-4018-BD8D-EACDC68C5E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51CD5EC-C203-4F7E-9602-328AFB345E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1CAFAD-C06B-49B4-B56C-AB41C6C59F29}"/>
              </a:ext>
            </a:extLst>
          </p:cNvPr>
          <p:cNvSpPr>
            <a:spLocks noGrp="1"/>
          </p:cNvSpPr>
          <p:nvPr>
            <p:ph type="dt" sz="half" idx="10"/>
          </p:nvPr>
        </p:nvSpPr>
        <p:spPr/>
        <p:txBody>
          <a:bodyPr/>
          <a:lstStyle/>
          <a:p>
            <a:fld id="{92A17934-7CA4-4A0E-AD3C-C7D8D5D02C5E}" type="datetimeFigureOut">
              <a:rPr lang="en-US" smtClean="0"/>
              <a:t>3/22/2022</a:t>
            </a:fld>
            <a:endParaRPr lang="en-US"/>
          </a:p>
        </p:txBody>
      </p:sp>
      <p:sp>
        <p:nvSpPr>
          <p:cNvPr id="6" name="Footer Placeholder 5">
            <a:extLst>
              <a:ext uri="{FF2B5EF4-FFF2-40B4-BE49-F238E27FC236}">
                <a16:creationId xmlns:a16="http://schemas.microsoft.com/office/drawing/2014/main" id="{A63778AC-FD36-4E08-A691-F4247BF0FD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B8BFFF-3675-40CF-8A13-315D3249AEB0}"/>
              </a:ext>
            </a:extLst>
          </p:cNvPr>
          <p:cNvSpPr>
            <a:spLocks noGrp="1"/>
          </p:cNvSpPr>
          <p:nvPr>
            <p:ph type="sldNum" sz="quarter" idx="12"/>
          </p:nvPr>
        </p:nvSpPr>
        <p:spPr/>
        <p:txBody>
          <a:bodyPr/>
          <a:lstStyle/>
          <a:p>
            <a:fld id="{5AF620E9-71F7-4CCF-8670-B963E9B630B2}" type="slidenum">
              <a:rPr lang="en-US" smtClean="0"/>
              <a:t>‹#›</a:t>
            </a:fld>
            <a:endParaRPr lang="en-US"/>
          </a:p>
        </p:txBody>
      </p:sp>
    </p:spTree>
    <p:extLst>
      <p:ext uri="{BB962C8B-B14F-4D97-AF65-F5344CB8AC3E}">
        <p14:creationId xmlns:p14="http://schemas.microsoft.com/office/powerpoint/2010/main" val="3235563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67212-E25F-41EA-B980-69916F3B25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D115E12-504D-4DB1-81EE-B6D4A37DE2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FF79ABE-B108-480C-8370-04EF82DAD7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E4A0DB-4019-4833-8AD3-B0CDD65324C1}"/>
              </a:ext>
            </a:extLst>
          </p:cNvPr>
          <p:cNvSpPr>
            <a:spLocks noGrp="1"/>
          </p:cNvSpPr>
          <p:nvPr>
            <p:ph type="dt" sz="half" idx="10"/>
          </p:nvPr>
        </p:nvSpPr>
        <p:spPr/>
        <p:txBody>
          <a:bodyPr/>
          <a:lstStyle/>
          <a:p>
            <a:fld id="{92A17934-7CA4-4A0E-AD3C-C7D8D5D02C5E}" type="datetimeFigureOut">
              <a:rPr lang="en-US" smtClean="0"/>
              <a:t>3/22/2022</a:t>
            </a:fld>
            <a:endParaRPr lang="en-US"/>
          </a:p>
        </p:txBody>
      </p:sp>
      <p:sp>
        <p:nvSpPr>
          <p:cNvPr id="6" name="Footer Placeholder 5">
            <a:extLst>
              <a:ext uri="{FF2B5EF4-FFF2-40B4-BE49-F238E27FC236}">
                <a16:creationId xmlns:a16="http://schemas.microsoft.com/office/drawing/2014/main" id="{285CAF78-DB58-4699-A933-0A8C41AA38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25741-28E0-4AFF-9181-39C5DB8BB5A0}"/>
              </a:ext>
            </a:extLst>
          </p:cNvPr>
          <p:cNvSpPr>
            <a:spLocks noGrp="1"/>
          </p:cNvSpPr>
          <p:nvPr>
            <p:ph type="sldNum" sz="quarter" idx="12"/>
          </p:nvPr>
        </p:nvSpPr>
        <p:spPr/>
        <p:txBody>
          <a:bodyPr/>
          <a:lstStyle/>
          <a:p>
            <a:fld id="{5AF620E9-71F7-4CCF-8670-B963E9B630B2}" type="slidenum">
              <a:rPr lang="en-US" smtClean="0"/>
              <a:t>‹#›</a:t>
            </a:fld>
            <a:endParaRPr lang="en-US"/>
          </a:p>
        </p:txBody>
      </p:sp>
    </p:spTree>
    <p:extLst>
      <p:ext uri="{BB962C8B-B14F-4D97-AF65-F5344CB8AC3E}">
        <p14:creationId xmlns:p14="http://schemas.microsoft.com/office/powerpoint/2010/main" val="3455023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9E3568-0C16-40BD-8220-524373D974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83C25C2-317B-41CE-A719-F4ACA2962F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A37ED6-5F4C-45EF-AA5B-88BE855EDD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A17934-7CA4-4A0E-AD3C-C7D8D5D02C5E}" type="datetimeFigureOut">
              <a:rPr lang="en-US" smtClean="0"/>
              <a:t>3/22/2022</a:t>
            </a:fld>
            <a:endParaRPr lang="en-US"/>
          </a:p>
        </p:txBody>
      </p:sp>
      <p:sp>
        <p:nvSpPr>
          <p:cNvPr id="5" name="Footer Placeholder 4">
            <a:extLst>
              <a:ext uri="{FF2B5EF4-FFF2-40B4-BE49-F238E27FC236}">
                <a16:creationId xmlns:a16="http://schemas.microsoft.com/office/drawing/2014/main" id="{3F6C84C1-0F20-4E56-BD71-C99658C5C5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87F8458-1205-459C-A327-C6C644B714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F620E9-71F7-4CCF-8670-B963E9B630B2}" type="slidenum">
              <a:rPr lang="en-US" smtClean="0"/>
              <a:t>‹#›</a:t>
            </a:fld>
            <a:endParaRPr lang="en-US"/>
          </a:p>
        </p:txBody>
      </p:sp>
    </p:spTree>
    <p:extLst>
      <p:ext uri="{BB962C8B-B14F-4D97-AF65-F5344CB8AC3E}">
        <p14:creationId xmlns:p14="http://schemas.microsoft.com/office/powerpoint/2010/main" val="1443448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4.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4.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
          <p:cNvSpPr txBox="1">
            <a:spLocks noGrp="1"/>
          </p:cNvSpPr>
          <p:nvPr>
            <p:ph type="ctrTitle"/>
          </p:nvPr>
        </p:nvSpPr>
        <p:spPr>
          <a:xfrm>
            <a:off x="3338" y="3229127"/>
            <a:ext cx="12047518" cy="1479662"/>
          </a:xfrm>
          <a:prstGeom prst="rect">
            <a:avLst/>
          </a:prstGeom>
          <a:noFill/>
          <a:ln>
            <a:noFill/>
          </a:ln>
        </p:spPr>
        <p:txBody>
          <a:bodyPr spcFirstLastPara="1" wrap="square" lIns="91425" tIns="45700" rIns="91425" bIns="45700" anchor="t" anchorCtr="0">
            <a:normAutofit/>
          </a:bodyPr>
          <a:lstStyle/>
          <a:p>
            <a:r>
              <a:rPr lang="en-US" b="0"/>
              <a:t>Creative Conversion: Using Sierra PostgreSQL to Convert Barcode and OCLC Numbers to Bib Record Lists </a:t>
            </a:r>
            <a:endParaRPr lang="en-US"/>
          </a:p>
        </p:txBody>
      </p:sp>
      <p:sp>
        <p:nvSpPr>
          <p:cNvPr id="97" name="Google Shape;97;p1"/>
          <p:cNvSpPr txBox="1">
            <a:spLocks noGrp="1"/>
          </p:cNvSpPr>
          <p:nvPr>
            <p:ph type="body" idx="2"/>
          </p:nvPr>
        </p:nvSpPr>
        <p:spPr>
          <a:xfrm>
            <a:off x="2624931" y="4817673"/>
            <a:ext cx="6942138" cy="626995"/>
          </a:xfrm>
          <a:prstGeom prst="rect">
            <a:avLst/>
          </a:prstGeom>
          <a:noFill/>
          <a:ln>
            <a:noFill/>
          </a:ln>
        </p:spPr>
        <p:txBody>
          <a:bodyPr spcFirstLastPara="1" wrap="square" lIns="91425" tIns="45700" rIns="91425" bIns="45700" anchor="t" anchorCtr="0">
            <a:normAutofit/>
          </a:bodyPr>
          <a:lstStyle/>
          <a:p>
            <a:pPr marL="0" indent="0">
              <a:spcBef>
                <a:spcPts val="0"/>
              </a:spcBef>
            </a:pPr>
            <a:r>
              <a:rPr lang="en-US"/>
              <a:t>Jason Fleming, Elisabeth Garner, Gary Moore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5"/>
          <p:cNvSpPr txBox="1">
            <a:spLocks noGrp="1"/>
          </p:cNvSpPr>
          <p:nvPr>
            <p:ph type="title"/>
          </p:nvPr>
        </p:nvSpPr>
        <p:spPr>
          <a:xfrm>
            <a:off x="516565" y="659877"/>
            <a:ext cx="11083555" cy="736060"/>
          </a:xfrm>
          <a:prstGeom prst="rect">
            <a:avLst/>
          </a:prstGeom>
          <a:noFill/>
          <a:ln>
            <a:noFill/>
          </a:ln>
        </p:spPr>
        <p:txBody>
          <a:bodyPr spcFirstLastPara="1" wrap="square" lIns="91425" tIns="45700" rIns="91425" bIns="45700" anchor="ctr" anchorCtr="0">
            <a:normAutofit/>
          </a:bodyPr>
          <a:lstStyle/>
          <a:p>
            <a:pPr>
              <a:buSzPts val="2800"/>
            </a:pPr>
            <a:r>
              <a:rPr lang="en-US"/>
              <a:t>Behind the Curtain (SQL)</a:t>
            </a:r>
            <a:endParaRPr/>
          </a:p>
        </p:txBody>
      </p:sp>
      <p:sp>
        <p:nvSpPr>
          <p:cNvPr id="123" name="Google Shape;123;p5"/>
          <p:cNvSpPr txBox="1">
            <a:spLocks noGrp="1"/>
          </p:cNvSpPr>
          <p:nvPr>
            <p:ph type="body" idx="1"/>
          </p:nvPr>
        </p:nvSpPr>
        <p:spPr>
          <a:xfrm>
            <a:off x="516565" y="1552354"/>
            <a:ext cx="10230394" cy="4352544"/>
          </a:xfrm>
          <a:prstGeom prst="rect">
            <a:avLst/>
          </a:prstGeom>
          <a:noFill/>
          <a:ln>
            <a:noFill/>
          </a:ln>
        </p:spPr>
        <p:txBody>
          <a:bodyPr spcFirstLastPara="1" wrap="square" lIns="91425" tIns="45700" rIns="91425" bIns="45700" anchor="t" anchorCtr="0">
            <a:normAutofit lnSpcReduction="10000"/>
          </a:bodyPr>
          <a:lstStyle/>
          <a:p>
            <a:pPr>
              <a:buNone/>
            </a:pPr>
            <a:r>
              <a:rPr lang="en-US" dirty="0"/>
              <a:t>SELECT 'b'||</a:t>
            </a:r>
            <a:r>
              <a:rPr lang="en-US" dirty="0" err="1"/>
              <a:t>varfield_view.record_num</a:t>
            </a:r>
            <a:r>
              <a:rPr lang="en-US" dirty="0"/>
              <a:t>||'a' as </a:t>
            </a:r>
            <a:r>
              <a:rPr lang="en-US" dirty="0" err="1"/>
              <a:t>bib,field_content</a:t>
            </a:r>
            <a:r>
              <a:rPr lang="en-US" dirty="0"/>
              <a:t> as </a:t>
            </a:r>
            <a:r>
              <a:rPr lang="en-US" dirty="0" err="1"/>
              <a:t>oclc</a:t>
            </a:r>
            <a:endParaRPr lang="en-US" dirty="0"/>
          </a:p>
          <a:p>
            <a:pPr>
              <a:buNone/>
            </a:pPr>
            <a:r>
              <a:rPr lang="en-US" dirty="0"/>
              <a:t>    FROM </a:t>
            </a:r>
            <a:r>
              <a:rPr lang="en-US" dirty="0" err="1"/>
              <a:t>sierra_view.bib_view</a:t>
            </a:r>
            <a:endParaRPr lang="en-US" dirty="0"/>
          </a:p>
          <a:p>
            <a:pPr>
              <a:buNone/>
            </a:pPr>
            <a:r>
              <a:rPr lang="en-US" dirty="0"/>
              <a:t>    LEFT JOIN </a:t>
            </a:r>
            <a:r>
              <a:rPr lang="en-US" dirty="0" err="1"/>
              <a:t>sierra_view.varfield_view</a:t>
            </a:r>
            <a:endParaRPr lang="en-US" dirty="0"/>
          </a:p>
          <a:p>
            <a:pPr>
              <a:buNone/>
            </a:pPr>
            <a:r>
              <a:rPr lang="en-US" dirty="0"/>
              <a:t>    ON sierra_view.varfield_view.record_id=sierra_view.bib_view.id</a:t>
            </a:r>
          </a:p>
          <a:p>
            <a:pPr>
              <a:buNone/>
            </a:pPr>
            <a:r>
              <a:rPr lang="en-US" dirty="0"/>
              <a:t>    LEFT JOIN </a:t>
            </a:r>
            <a:r>
              <a:rPr lang="en-US" dirty="0" err="1"/>
              <a:t>sierra_view.record_metadata</a:t>
            </a:r>
            <a:endParaRPr lang="en-US" dirty="0"/>
          </a:p>
          <a:p>
            <a:pPr>
              <a:buNone/>
            </a:pPr>
            <a:r>
              <a:rPr lang="en-US" dirty="0"/>
              <a:t>    ON record_metadata.id=sierra_view.bib_view.id</a:t>
            </a:r>
          </a:p>
          <a:p>
            <a:pPr>
              <a:buNone/>
            </a:pPr>
            <a:r>
              <a:rPr lang="en-US" dirty="0"/>
              <a:t>    WHERE </a:t>
            </a:r>
            <a:r>
              <a:rPr lang="en-US" dirty="0" err="1"/>
              <a:t>sierra_view.varfield_view.marc_tag</a:t>
            </a:r>
            <a:r>
              <a:rPr lang="en-US" dirty="0"/>
              <a:t>='001'</a:t>
            </a:r>
          </a:p>
          <a:p>
            <a:pPr marL="101600" indent="0">
              <a:buNone/>
            </a:pPr>
            <a:r>
              <a:rPr lang="en-US" dirty="0"/>
              <a:t>    AND </a:t>
            </a:r>
            <a:r>
              <a:rPr lang="en-US" dirty="0" err="1"/>
              <a:t>field_content</a:t>
            </a:r>
            <a:r>
              <a:rPr lang="en-US" dirty="0"/>
              <a:t> IN (${params})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0"/>
          <p:cNvSpPr txBox="1">
            <a:spLocks noGrp="1"/>
          </p:cNvSpPr>
          <p:nvPr>
            <p:ph type="body" idx="1"/>
          </p:nvPr>
        </p:nvSpPr>
        <p:spPr>
          <a:xfrm>
            <a:off x="3352800" y="2963809"/>
            <a:ext cx="5486400" cy="798020"/>
          </a:xfrm>
          <a:prstGeom prst="rect">
            <a:avLst/>
          </a:prstGeom>
          <a:noFill/>
          <a:ln>
            <a:noFill/>
          </a:ln>
        </p:spPr>
        <p:txBody>
          <a:bodyPr spcFirstLastPara="1" wrap="square" lIns="91425" tIns="45700" rIns="91425" bIns="45700" anchor="t" anchorCtr="0">
            <a:normAutofit fontScale="92500" lnSpcReduction="10000"/>
          </a:bodyPr>
          <a:lstStyle/>
          <a:p>
            <a:pPr marL="0" lvl="0" indent="0" algn="ctr" rtl="0">
              <a:lnSpc>
                <a:spcPct val="90000"/>
              </a:lnSpc>
              <a:spcBef>
                <a:spcPts val="0"/>
              </a:spcBef>
              <a:spcAft>
                <a:spcPts val="0"/>
              </a:spcAft>
              <a:buClr>
                <a:srgbClr val="237948"/>
              </a:buClr>
              <a:buSzPct val="100000"/>
              <a:buNone/>
            </a:pPr>
            <a:r>
              <a:rPr lang="en-US"/>
              <a:t>THANK YOU</a:t>
            </a:r>
            <a:endParaRPr/>
          </a:p>
        </p:txBody>
      </p:sp>
      <p:sp>
        <p:nvSpPr>
          <p:cNvPr id="152" name="Google Shape;152;p10"/>
          <p:cNvSpPr txBox="1">
            <a:spLocks noGrp="1"/>
          </p:cNvSpPr>
          <p:nvPr>
            <p:ph type="body" idx="2"/>
          </p:nvPr>
        </p:nvSpPr>
        <p:spPr>
          <a:xfrm>
            <a:off x="3983832" y="4023207"/>
            <a:ext cx="4224337" cy="955675"/>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rgbClr val="575358"/>
              </a:buClr>
              <a:buSzPts val="2800"/>
              <a:buNone/>
            </a:pPr>
            <a:r>
              <a:rPr lang="en-US"/>
              <a:t>Questions?</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F6200-E939-4CFB-AA20-C781CED93153}"/>
              </a:ext>
            </a:extLst>
          </p:cNvPr>
          <p:cNvSpPr>
            <a:spLocks noGrp="1"/>
          </p:cNvSpPr>
          <p:nvPr>
            <p:ph type="title"/>
          </p:nvPr>
        </p:nvSpPr>
        <p:spPr/>
        <p:txBody>
          <a:bodyPr/>
          <a:lstStyle/>
          <a:p>
            <a:r>
              <a:rPr lang="en-US"/>
              <a:t>The need for a conversion tool</a:t>
            </a:r>
          </a:p>
        </p:txBody>
      </p:sp>
      <p:sp>
        <p:nvSpPr>
          <p:cNvPr id="3" name="Text Placeholder 2">
            <a:extLst>
              <a:ext uri="{FF2B5EF4-FFF2-40B4-BE49-F238E27FC236}">
                <a16:creationId xmlns:a16="http://schemas.microsoft.com/office/drawing/2014/main" id="{FB565923-8A96-4A96-B562-3757FE118F55}"/>
              </a:ext>
            </a:extLst>
          </p:cNvPr>
          <p:cNvSpPr>
            <a:spLocks noGrp="1"/>
          </p:cNvSpPr>
          <p:nvPr>
            <p:ph type="body" idx="1"/>
          </p:nvPr>
        </p:nvSpPr>
        <p:spPr/>
        <p:txBody>
          <a:bodyPr/>
          <a:lstStyle/>
          <a:p>
            <a:r>
              <a:rPr lang="en-US" dirty="0"/>
              <a:t>Sierra import options may seem generous but are missing some key data points used in our general workflow (barcode, OCLC#) &lt;currently on Sierra 5.2&gt;*</a:t>
            </a:r>
          </a:p>
          <a:p>
            <a:endParaRPr lang="en-US" dirty="0"/>
          </a:p>
          <a:p>
            <a:endParaRPr lang="en-US" dirty="0"/>
          </a:p>
        </p:txBody>
      </p:sp>
      <p:pic>
        <p:nvPicPr>
          <p:cNvPr id="4" name="Picture 4" descr="Table&#10;&#10;Description automatically generated">
            <a:extLst>
              <a:ext uri="{FF2B5EF4-FFF2-40B4-BE49-F238E27FC236}">
                <a16:creationId xmlns:a16="http://schemas.microsoft.com/office/drawing/2014/main" id="{775F91F5-9DFF-4F81-B230-59458622533A}"/>
              </a:ext>
            </a:extLst>
          </p:cNvPr>
          <p:cNvPicPr>
            <a:picLocks noChangeAspect="1"/>
          </p:cNvPicPr>
          <p:nvPr/>
        </p:nvPicPr>
        <p:blipFill>
          <a:blip r:embed="rId2"/>
          <a:stretch>
            <a:fillRect/>
          </a:stretch>
        </p:blipFill>
        <p:spPr>
          <a:xfrm>
            <a:off x="1095829" y="2244444"/>
            <a:ext cx="3251199" cy="2895255"/>
          </a:xfrm>
          <a:prstGeom prst="rect">
            <a:avLst/>
          </a:prstGeom>
        </p:spPr>
      </p:pic>
      <p:pic>
        <p:nvPicPr>
          <p:cNvPr id="5" name="Picture 5" descr="A picture containing text&#10;&#10;Description automatically generated">
            <a:extLst>
              <a:ext uri="{FF2B5EF4-FFF2-40B4-BE49-F238E27FC236}">
                <a16:creationId xmlns:a16="http://schemas.microsoft.com/office/drawing/2014/main" id="{8A2A980D-EEDE-4EA3-B16E-B78EB6F9F265}"/>
              </a:ext>
            </a:extLst>
          </p:cNvPr>
          <p:cNvPicPr>
            <a:picLocks noChangeAspect="1"/>
          </p:cNvPicPr>
          <p:nvPr/>
        </p:nvPicPr>
        <p:blipFill>
          <a:blip r:embed="rId3"/>
          <a:stretch>
            <a:fillRect/>
          </a:stretch>
        </p:blipFill>
        <p:spPr>
          <a:xfrm>
            <a:off x="2634116" y="5112203"/>
            <a:ext cx="1698626" cy="688522"/>
          </a:xfrm>
          <a:prstGeom prst="rect">
            <a:avLst/>
          </a:prstGeom>
        </p:spPr>
      </p:pic>
    </p:spTree>
    <p:extLst>
      <p:ext uri="{BB962C8B-B14F-4D97-AF65-F5344CB8AC3E}">
        <p14:creationId xmlns:p14="http://schemas.microsoft.com/office/powerpoint/2010/main" val="97876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
          <p:cNvSpPr txBox="1">
            <a:spLocks noGrp="1"/>
          </p:cNvSpPr>
          <p:nvPr>
            <p:ph type="title"/>
          </p:nvPr>
        </p:nvSpPr>
        <p:spPr>
          <a:xfrm>
            <a:off x="516565" y="659877"/>
            <a:ext cx="11083555" cy="736060"/>
          </a:xfrm>
          <a:prstGeom prst="rect">
            <a:avLst/>
          </a:prstGeom>
          <a:noFill/>
          <a:ln>
            <a:noFill/>
          </a:ln>
        </p:spPr>
        <p:txBody>
          <a:bodyPr spcFirstLastPara="1" wrap="square" lIns="91425" tIns="45700" rIns="91425" bIns="45700" anchor="ctr" anchorCtr="0">
            <a:normAutofit/>
          </a:bodyPr>
          <a:lstStyle/>
          <a:p>
            <a:r>
              <a:rPr lang="en-US"/>
              <a:t>The Project(s) phase</a:t>
            </a:r>
            <a:endParaRPr/>
          </a:p>
        </p:txBody>
      </p:sp>
      <p:sp>
        <p:nvSpPr>
          <p:cNvPr id="103" name="Google Shape;103;p2"/>
          <p:cNvSpPr txBox="1">
            <a:spLocks noGrp="1"/>
          </p:cNvSpPr>
          <p:nvPr>
            <p:ph type="body" idx="1"/>
          </p:nvPr>
        </p:nvSpPr>
        <p:spPr>
          <a:xfrm>
            <a:off x="516565" y="1545996"/>
            <a:ext cx="11083555" cy="4630967"/>
          </a:xfrm>
          <a:prstGeom prst="rect">
            <a:avLst/>
          </a:prstGeom>
          <a:noFill/>
          <a:ln>
            <a:noFill/>
          </a:ln>
        </p:spPr>
        <p:txBody>
          <a:bodyPr spcFirstLastPara="1" wrap="square" lIns="91425" tIns="45700" rIns="91425" bIns="45700" anchor="t" anchorCtr="0">
            <a:normAutofit/>
          </a:bodyPr>
          <a:lstStyle/>
          <a:p>
            <a:r>
              <a:rPr lang="en-US" dirty="0"/>
              <a:t>Started off as a way to convert barcodes to item numbers in a batch process (2016)</a:t>
            </a:r>
          </a:p>
          <a:p>
            <a:r>
              <a:rPr lang="en-US" dirty="0"/>
              <a:t>Government Documents deselection application developed (defunct) that made use of this underlying query (2017) &lt;defunct&gt;</a:t>
            </a:r>
          </a:p>
          <a:p>
            <a:r>
              <a:rPr lang="en-US" dirty="0"/>
              <a:t>Inventory application created that made use of this underlying query (2017)</a:t>
            </a:r>
          </a:p>
          <a:p>
            <a:r>
              <a:rPr lang="en-US" dirty="0"/>
              <a:t>Streamlined Government Documents workflow to just needing OCLC# lists to be imported into SDA as Bib #'s. Modified barcode-&gt;item record# app to OCLC#-&gt;Bib (2020)</a:t>
            </a:r>
          </a:p>
          <a:p>
            <a:r>
              <a:rPr lang="en-US" dirty="0"/>
              <a:t>Put code in </a:t>
            </a:r>
            <a:r>
              <a:rPr lang="en-US" dirty="0" err="1"/>
              <a:t>Github</a:t>
            </a:r>
            <a:r>
              <a:rPr lang="en-US" dirty="0"/>
              <a:t> (2022) https://github.com/uncw-library/sierra-reports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2EB0E57-9A06-046D-E20B-373BD4C22FA6}"/>
              </a:ext>
            </a:extLst>
          </p:cNvPr>
          <p:cNvSpPr>
            <a:spLocks noGrp="1"/>
          </p:cNvSpPr>
          <p:nvPr>
            <p:ph type="body" idx="1"/>
          </p:nvPr>
        </p:nvSpPr>
        <p:spPr/>
        <p:txBody>
          <a:bodyPr/>
          <a:lstStyle/>
          <a:p>
            <a:endParaRPr lang="en-US"/>
          </a:p>
        </p:txBody>
      </p:sp>
      <p:pic>
        <p:nvPicPr>
          <p:cNvPr id="10" name="Picture 10" descr="Graphical user interface, application&#10;&#10;Description automatically generated">
            <a:extLst>
              <a:ext uri="{FF2B5EF4-FFF2-40B4-BE49-F238E27FC236}">
                <a16:creationId xmlns:a16="http://schemas.microsoft.com/office/drawing/2014/main" id="{62783C78-865F-EFD2-CDC7-59B1598E3A13}"/>
              </a:ext>
            </a:extLst>
          </p:cNvPr>
          <p:cNvPicPr>
            <a:picLocks noChangeAspect="1"/>
          </p:cNvPicPr>
          <p:nvPr/>
        </p:nvPicPr>
        <p:blipFill>
          <a:blip r:embed="rId2"/>
          <a:stretch>
            <a:fillRect/>
          </a:stretch>
        </p:blipFill>
        <p:spPr>
          <a:xfrm>
            <a:off x="830767" y="410659"/>
            <a:ext cx="3570248" cy="4995901"/>
          </a:xfrm>
          <a:prstGeom prst="rect">
            <a:avLst/>
          </a:prstGeom>
        </p:spPr>
      </p:pic>
      <p:pic>
        <p:nvPicPr>
          <p:cNvPr id="11" name="Picture 11" descr="Graphical user interface, text, application, email&#10;&#10;Description automatically generated">
            <a:extLst>
              <a:ext uri="{FF2B5EF4-FFF2-40B4-BE49-F238E27FC236}">
                <a16:creationId xmlns:a16="http://schemas.microsoft.com/office/drawing/2014/main" id="{CE5189EC-DB8F-5D64-1055-03EE4357D3BF}"/>
              </a:ext>
            </a:extLst>
          </p:cNvPr>
          <p:cNvPicPr>
            <a:picLocks noChangeAspect="1"/>
          </p:cNvPicPr>
          <p:nvPr/>
        </p:nvPicPr>
        <p:blipFill>
          <a:blip r:embed="rId3"/>
          <a:stretch>
            <a:fillRect/>
          </a:stretch>
        </p:blipFill>
        <p:spPr>
          <a:xfrm>
            <a:off x="4891668" y="707160"/>
            <a:ext cx="5893419" cy="4663094"/>
          </a:xfrm>
          <a:prstGeom prst="rect">
            <a:avLst/>
          </a:prstGeom>
        </p:spPr>
      </p:pic>
    </p:spTree>
    <p:extLst>
      <p:ext uri="{BB962C8B-B14F-4D97-AF65-F5344CB8AC3E}">
        <p14:creationId xmlns:p14="http://schemas.microsoft.com/office/powerpoint/2010/main" val="4086652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9" name="Google Shape;109;p3"/>
          <p:cNvSpPr txBox="1">
            <a:spLocks noGrp="1"/>
          </p:cNvSpPr>
          <p:nvPr>
            <p:ph type="title"/>
          </p:nvPr>
        </p:nvSpPr>
        <p:spPr>
          <a:xfrm>
            <a:off x="516565" y="673324"/>
            <a:ext cx="11083555" cy="736060"/>
          </a:xfrm>
          <a:prstGeom prst="rect">
            <a:avLst/>
          </a:prstGeom>
          <a:noFill/>
          <a:ln>
            <a:noFill/>
          </a:ln>
        </p:spPr>
        <p:txBody>
          <a:bodyPr spcFirstLastPara="1" wrap="square" lIns="91425" tIns="45700" rIns="91425" bIns="45700" anchor="ctr" anchorCtr="0">
            <a:normAutofit/>
          </a:bodyPr>
          <a:lstStyle/>
          <a:p>
            <a:r>
              <a:rPr lang="en-US"/>
              <a:t>The Barcode to Bib Record to Review File Cycle</a:t>
            </a:r>
            <a:endParaRPr/>
          </a:p>
        </p:txBody>
      </p:sp>
      <p:pic>
        <p:nvPicPr>
          <p:cNvPr id="2" name="Graphic 2" descr="Document outline">
            <a:extLst>
              <a:ext uri="{FF2B5EF4-FFF2-40B4-BE49-F238E27FC236}">
                <a16:creationId xmlns:a16="http://schemas.microsoft.com/office/drawing/2014/main" id="{99E63B3B-5F3C-4D0A-A84E-719D08A1752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96671" y="3403234"/>
            <a:ext cx="1100846" cy="1100846"/>
          </a:xfrm>
          <a:prstGeom prst="rect">
            <a:avLst/>
          </a:prstGeom>
        </p:spPr>
      </p:pic>
      <p:sp>
        <p:nvSpPr>
          <p:cNvPr id="3" name="Arrow: Right 2">
            <a:extLst>
              <a:ext uri="{FF2B5EF4-FFF2-40B4-BE49-F238E27FC236}">
                <a16:creationId xmlns:a16="http://schemas.microsoft.com/office/drawing/2014/main" id="{789D3313-485D-4EFE-8189-E3408DE3D3A9}"/>
              </a:ext>
            </a:extLst>
          </p:cNvPr>
          <p:cNvSpPr/>
          <p:nvPr/>
        </p:nvSpPr>
        <p:spPr>
          <a:xfrm>
            <a:off x="2663269" y="3965676"/>
            <a:ext cx="1441591" cy="4863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61C647B5-5C00-49FE-BB70-6AD93CA55E63}"/>
              </a:ext>
            </a:extLst>
          </p:cNvPr>
          <p:cNvSpPr txBox="1"/>
          <p:nvPr/>
        </p:nvSpPr>
        <p:spPr>
          <a:xfrm>
            <a:off x="516565" y="2578293"/>
            <a:ext cx="2840677"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t>List of barcodes</a:t>
            </a:r>
          </a:p>
        </p:txBody>
      </p:sp>
      <p:pic>
        <p:nvPicPr>
          <p:cNvPr id="5" name="Graphic 5" descr="Document with solid fill">
            <a:extLst>
              <a:ext uri="{FF2B5EF4-FFF2-40B4-BE49-F238E27FC236}">
                <a16:creationId xmlns:a16="http://schemas.microsoft.com/office/drawing/2014/main" id="{847EB86F-8E83-43E2-AF11-ED2413290C2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663143" y="3411340"/>
            <a:ext cx="1084634" cy="1092740"/>
          </a:xfrm>
          <a:prstGeom prst="rect">
            <a:avLst/>
          </a:prstGeom>
        </p:spPr>
      </p:pic>
      <p:sp>
        <p:nvSpPr>
          <p:cNvPr id="8" name="TextBox 7">
            <a:extLst>
              <a:ext uri="{FF2B5EF4-FFF2-40B4-BE49-F238E27FC236}">
                <a16:creationId xmlns:a16="http://schemas.microsoft.com/office/drawing/2014/main" id="{31EF1A01-FBAD-47C2-882C-106976F727B3}"/>
              </a:ext>
            </a:extLst>
          </p:cNvPr>
          <p:cNvSpPr txBox="1"/>
          <p:nvPr/>
        </p:nvSpPr>
        <p:spPr>
          <a:xfrm>
            <a:off x="3431080" y="2363934"/>
            <a:ext cx="426171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t>List of bib record numbers</a:t>
            </a:r>
          </a:p>
        </p:txBody>
      </p:sp>
      <p:sp>
        <p:nvSpPr>
          <p:cNvPr id="9" name="Arrow: Right 8">
            <a:extLst>
              <a:ext uri="{FF2B5EF4-FFF2-40B4-BE49-F238E27FC236}">
                <a16:creationId xmlns:a16="http://schemas.microsoft.com/office/drawing/2014/main" id="{D4EFE9F8-1A1C-4BE3-B585-9679DFD3A1A1}"/>
              </a:ext>
            </a:extLst>
          </p:cNvPr>
          <p:cNvSpPr/>
          <p:nvPr/>
        </p:nvSpPr>
        <p:spPr>
          <a:xfrm>
            <a:off x="6570486" y="3953657"/>
            <a:ext cx="1586255" cy="4863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Graphic 5" descr="Document with solid fill">
            <a:extLst>
              <a:ext uri="{FF2B5EF4-FFF2-40B4-BE49-F238E27FC236}">
                <a16:creationId xmlns:a16="http://schemas.microsoft.com/office/drawing/2014/main" id="{40383B87-B192-4C8C-81B8-C85A9497765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981496" y="3403234"/>
            <a:ext cx="1108953" cy="1100846"/>
          </a:xfrm>
          <a:prstGeom prst="rect">
            <a:avLst/>
          </a:prstGeom>
        </p:spPr>
      </p:pic>
      <p:sp>
        <p:nvSpPr>
          <p:cNvPr id="11" name="TextBox 10">
            <a:extLst>
              <a:ext uri="{FF2B5EF4-FFF2-40B4-BE49-F238E27FC236}">
                <a16:creationId xmlns:a16="http://schemas.microsoft.com/office/drawing/2014/main" id="{DB4AA293-C2F6-4CF5-8472-945AC6DCDF5B}"/>
              </a:ext>
            </a:extLst>
          </p:cNvPr>
          <p:cNvSpPr txBox="1"/>
          <p:nvPr/>
        </p:nvSpPr>
        <p:spPr>
          <a:xfrm>
            <a:off x="7766637" y="2594767"/>
            <a:ext cx="3802539"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t>Review file in Create Lists</a:t>
            </a:r>
          </a:p>
        </p:txBody>
      </p:sp>
      <p:sp>
        <p:nvSpPr>
          <p:cNvPr id="12" name="TextBox 11">
            <a:extLst>
              <a:ext uri="{FF2B5EF4-FFF2-40B4-BE49-F238E27FC236}">
                <a16:creationId xmlns:a16="http://schemas.microsoft.com/office/drawing/2014/main" id="{584F977F-CA5A-4D1B-927D-9ABF89EE2F5D}"/>
              </a:ext>
            </a:extLst>
          </p:cNvPr>
          <p:cNvSpPr txBox="1"/>
          <p:nvPr/>
        </p:nvSpPr>
        <p:spPr>
          <a:xfrm>
            <a:off x="2523340" y="3457495"/>
            <a:ext cx="181548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800">
                <a:solidFill>
                  <a:schemeClr val="accent6">
                    <a:lumMod val="50000"/>
                  </a:schemeClr>
                </a:solidFill>
              </a:rPr>
              <a:t>Conversion tool</a:t>
            </a:r>
          </a:p>
        </p:txBody>
      </p:sp>
      <p:sp>
        <p:nvSpPr>
          <p:cNvPr id="13" name="TextBox 12">
            <a:extLst>
              <a:ext uri="{FF2B5EF4-FFF2-40B4-BE49-F238E27FC236}">
                <a16:creationId xmlns:a16="http://schemas.microsoft.com/office/drawing/2014/main" id="{3BA8CB68-007C-4216-AE22-ECB0CD0E2848}"/>
              </a:ext>
            </a:extLst>
          </p:cNvPr>
          <p:cNvSpPr txBox="1"/>
          <p:nvPr/>
        </p:nvSpPr>
        <p:spPr>
          <a:xfrm>
            <a:off x="6452622" y="3457495"/>
            <a:ext cx="170411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800">
                <a:solidFill>
                  <a:schemeClr val="accent6">
                    <a:lumMod val="50000"/>
                  </a:schemeClr>
                </a:solidFill>
              </a:rPr>
              <a:t>Import records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4"/>
          <p:cNvSpPr txBox="1">
            <a:spLocks noGrp="1"/>
          </p:cNvSpPr>
          <p:nvPr>
            <p:ph type="title"/>
          </p:nvPr>
        </p:nvSpPr>
        <p:spPr>
          <a:xfrm>
            <a:off x="519310" y="716623"/>
            <a:ext cx="10515600" cy="589788"/>
          </a:xfrm>
          <a:prstGeom prst="rect">
            <a:avLst/>
          </a:prstGeom>
          <a:noFill/>
          <a:ln>
            <a:noFill/>
          </a:ln>
        </p:spPr>
        <p:txBody>
          <a:bodyPr spcFirstLastPara="1" wrap="square" lIns="91425" tIns="45700" rIns="91425" bIns="45700" anchor="ctr" anchorCtr="0">
            <a:normAutofit fontScale="90000"/>
          </a:bodyPr>
          <a:lstStyle/>
          <a:p>
            <a:r>
              <a:rPr lang="en-US"/>
              <a:t>Cataloging Conversion Workflow</a:t>
            </a:r>
            <a:endParaRPr/>
          </a:p>
        </p:txBody>
      </p:sp>
      <p:sp>
        <p:nvSpPr>
          <p:cNvPr id="116" name="Google Shape;116;p4"/>
          <p:cNvSpPr txBox="1">
            <a:spLocks noGrp="1"/>
          </p:cNvSpPr>
          <p:nvPr>
            <p:ph type="body" idx="2"/>
          </p:nvPr>
        </p:nvSpPr>
        <p:spPr>
          <a:xfrm>
            <a:off x="519312" y="2178320"/>
            <a:ext cx="5135879" cy="3879580"/>
          </a:xfrm>
          <a:prstGeom prst="rect">
            <a:avLst/>
          </a:prstGeom>
          <a:noFill/>
          <a:ln>
            <a:noFill/>
          </a:ln>
        </p:spPr>
        <p:txBody>
          <a:bodyPr spcFirstLastPara="1" wrap="square" lIns="91425" tIns="45700" rIns="91425" bIns="45700" anchor="t" anchorCtr="0">
            <a:normAutofit/>
          </a:bodyPr>
          <a:lstStyle/>
          <a:p>
            <a:pPr marL="285750" indent="-285750"/>
            <a:r>
              <a:rPr lang="en-US">
                <a:latin typeface="Arial"/>
              </a:rPr>
              <a:t>I use the “Barcode to Bib” converter tool on an occasional basis</a:t>
            </a:r>
          </a:p>
          <a:p>
            <a:pPr marL="285750" indent="-285750"/>
            <a:endParaRPr lang="en-US">
              <a:latin typeface="Arial"/>
            </a:endParaRPr>
          </a:p>
          <a:p>
            <a:pPr marL="285750" indent="-285750"/>
            <a:r>
              <a:rPr lang="en-US">
                <a:latin typeface="Arial"/>
              </a:rPr>
              <a:t>I, or a student or employee, will typically scan barcodes for items that need some sort of editing or action in Sierra.</a:t>
            </a:r>
          </a:p>
          <a:p>
            <a:pPr marL="285750" indent="-285750"/>
            <a:endParaRPr lang="en-US">
              <a:latin typeface="Arial"/>
            </a:endParaRPr>
          </a:p>
          <a:p>
            <a:pPr marL="285750" indent="-285750"/>
            <a:r>
              <a:rPr lang="en-US">
                <a:latin typeface="Arial"/>
              </a:rPr>
              <a:t>Once we have a list of those barcodes saved into a text file, I can import the file into the conversion to, which generates a csv file with the bib and item record numbers</a:t>
            </a:r>
          </a:p>
        </p:txBody>
      </p:sp>
      <p:sp>
        <p:nvSpPr>
          <p:cNvPr id="117" name="Google Shape;117;p4"/>
          <p:cNvSpPr txBox="1">
            <a:spLocks noGrp="1"/>
          </p:cNvSpPr>
          <p:nvPr>
            <p:ph type="body" idx="3"/>
          </p:nvPr>
        </p:nvSpPr>
        <p:spPr>
          <a:xfrm>
            <a:off x="5899031" y="2357225"/>
            <a:ext cx="5135879" cy="3879580"/>
          </a:xfrm>
          <a:prstGeom prst="rect">
            <a:avLst/>
          </a:prstGeom>
          <a:noFill/>
          <a:ln>
            <a:noFill/>
          </a:ln>
        </p:spPr>
        <p:txBody>
          <a:bodyPr spcFirstLastPara="1" wrap="square" lIns="91425" tIns="45700" rIns="91425" bIns="45700" anchor="t" anchorCtr="0">
            <a:normAutofit/>
          </a:bodyPr>
          <a:lstStyle/>
          <a:p>
            <a:pPr marL="285750" indent="-285750">
              <a:spcBef>
                <a:spcPts val="0"/>
              </a:spcBef>
            </a:pPr>
            <a:r>
              <a:rPr lang="en-US">
                <a:latin typeface="Arial"/>
              </a:rPr>
              <a:t>The next step is to save the record numbers as a separate txt file</a:t>
            </a:r>
          </a:p>
          <a:p>
            <a:pPr marL="285750" indent="-285750">
              <a:spcBef>
                <a:spcPts val="0"/>
              </a:spcBef>
            </a:pPr>
            <a:endParaRPr lang="en-US"/>
          </a:p>
          <a:p>
            <a:pPr marL="342900">
              <a:spcBef>
                <a:spcPts val="0"/>
              </a:spcBef>
              <a:buFont typeface="Arial,Sans-Serif"/>
              <a:buChar char="•"/>
            </a:pPr>
            <a:endParaRPr lang="en-US">
              <a:latin typeface="Arial"/>
            </a:endParaRPr>
          </a:p>
          <a:p>
            <a:pPr marL="285750" indent="-285750">
              <a:spcBef>
                <a:spcPts val="0"/>
              </a:spcBef>
            </a:pPr>
            <a:r>
              <a:rPr lang="en-US">
                <a:latin typeface="Arial"/>
              </a:rPr>
              <a:t>From here, I can use the Import Records function in Create Lists to generate a review file from the record numbers</a:t>
            </a:r>
          </a:p>
          <a:p>
            <a:pPr marL="285750" indent="-285750">
              <a:spcBef>
                <a:spcPts val="0"/>
              </a:spcBef>
            </a:pPr>
            <a:endParaRPr lang="en-US">
              <a:latin typeface="Arial"/>
            </a:endParaRPr>
          </a:p>
          <a:p>
            <a:pPr marL="342900">
              <a:spcBef>
                <a:spcPts val="0"/>
              </a:spcBef>
              <a:buFont typeface="Arial,Sans-Serif"/>
              <a:buChar char="•"/>
            </a:pPr>
            <a:endParaRPr lang="en-US">
              <a:latin typeface="Arial"/>
            </a:endParaRPr>
          </a:p>
          <a:p>
            <a:pPr marL="342900">
              <a:spcBef>
                <a:spcPts val="0"/>
              </a:spcBef>
              <a:buFont typeface="Arial,Sans-Serif"/>
              <a:buChar char="•"/>
            </a:pPr>
            <a:r>
              <a:rPr lang="en-US">
                <a:latin typeface="Arial"/>
              </a:rPr>
              <a:t>With the records in a Review File I can make the necessary edits to all of them</a:t>
            </a:r>
          </a:p>
        </p:txBody>
      </p:sp>
    </p:spTree>
    <p:extLst>
      <p:ext uri="{BB962C8B-B14F-4D97-AF65-F5344CB8AC3E}">
        <p14:creationId xmlns:p14="http://schemas.microsoft.com/office/powerpoint/2010/main" val="2313304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9" name="Google Shape;109;p3"/>
          <p:cNvSpPr txBox="1">
            <a:spLocks noGrp="1"/>
          </p:cNvSpPr>
          <p:nvPr>
            <p:ph type="title"/>
          </p:nvPr>
        </p:nvSpPr>
        <p:spPr>
          <a:xfrm>
            <a:off x="516565" y="673324"/>
            <a:ext cx="11083555" cy="736060"/>
          </a:xfrm>
          <a:prstGeom prst="rect">
            <a:avLst/>
          </a:prstGeom>
          <a:noFill/>
          <a:ln>
            <a:noFill/>
          </a:ln>
        </p:spPr>
        <p:txBody>
          <a:bodyPr spcFirstLastPara="1" wrap="square" lIns="91425" tIns="45700" rIns="91425" bIns="45700" anchor="ctr" anchorCtr="0">
            <a:normAutofit/>
          </a:bodyPr>
          <a:lstStyle/>
          <a:p>
            <a:r>
              <a:rPr lang="en-US"/>
              <a:t>The OCLC to Bib Record to Review File Cycle</a:t>
            </a:r>
            <a:endParaRPr/>
          </a:p>
        </p:txBody>
      </p:sp>
      <p:pic>
        <p:nvPicPr>
          <p:cNvPr id="2" name="Graphic 2" descr="Document outline">
            <a:extLst>
              <a:ext uri="{FF2B5EF4-FFF2-40B4-BE49-F238E27FC236}">
                <a16:creationId xmlns:a16="http://schemas.microsoft.com/office/drawing/2014/main" id="{99E63B3B-5F3C-4D0A-A84E-719D08A1752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96671" y="3403234"/>
            <a:ext cx="1100846" cy="1100846"/>
          </a:xfrm>
          <a:prstGeom prst="rect">
            <a:avLst/>
          </a:prstGeom>
        </p:spPr>
      </p:pic>
      <p:sp>
        <p:nvSpPr>
          <p:cNvPr id="3" name="Arrow: Right 2">
            <a:extLst>
              <a:ext uri="{FF2B5EF4-FFF2-40B4-BE49-F238E27FC236}">
                <a16:creationId xmlns:a16="http://schemas.microsoft.com/office/drawing/2014/main" id="{789D3313-485D-4EFE-8189-E3408DE3D3A9}"/>
              </a:ext>
            </a:extLst>
          </p:cNvPr>
          <p:cNvSpPr/>
          <p:nvPr/>
        </p:nvSpPr>
        <p:spPr>
          <a:xfrm>
            <a:off x="2663269" y="3965676"/>
            <a:ext cx="1441591" cy="4863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61C647B5-5C00-49FE-BB70-6AD93CA55E63}"/>
              </a:ext>
            </a:extLst>
          </p:cNvPr>
          <p:cNvSpPr txBox="1"/>
          <p:nvPr/>
        </p:nvSpPr>
        <p:spPr>
          <a:xfrm>
            <a:off x="238269" y="2625621"/>
            <a:ext cx="3323869"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t>List of OCLC numbers</a:t>
            </a:r>
          </a:p>
        </p:txBody>
      </p:sp>
      <p:pic>
        <p:nvPicPr>
          <p:cNvPr id="5" name="Graphic 5" descr="Document with solid fill">
            <a:extLst>
              <a:ext uri="{FF2B5EF4-FFF2-40B4-BE49-F238E27FC236}">
                <a16:creationId xmlns:a16="http://schemas.microsoft.com/office/drawing/2014/main" id="{847EB86F-8E83-43E2-AF11-ED2413290C2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663143" y="3411340"/>
            <a:ext cx="1084634" cy="1092740"/>
          </a:xfrm>
          <a:prstGeom prst="rect">
            <a:avLst/>
          </a:prstGeom>
        </p:spPr>
      </p:pic>
      <p:sp>
        <p:nvSpPr>
          <p:cNvPr id="8" name="TextBox 7">
            <a:extLst>
              <a:ext uri="{FF2B5EF4-FFF2-40B4-BE49-F238E27FC236}">
                <a16:creationId xmlns:a16="http://schemas.microsoft.com/office/drawing/2014/main" id="{31EF1A01-FBAD-47C2-882C-106976F727B3}"/>
              </a:ext>
            </a:extLst>
          </p:cNvPr>
          <p:cNvSpPr txBox="1"/>
          <p:nvPr/>
        </p:nvSpPr>
        <p:spPr>
          <a:xfrm>
            <a:off x="3562138" y="2363934"/>
            <a:ext cx="426171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t>List of bib record numbers</a:t>
            </a:r>
          </a:p>
        </p:txBody>
      </p:sp>
      <p:sp>
        <p:nvSpPr>
          <p:cNvPr id="9" name="Arrow: Right 8">
            <a:extLst>
              <a:ext uri="{FF2B5EF4-FFF2-40B4-BE49-F238E27FC236}">
                <a16:creationId xmlns:a16="http://schemas.microsoft.com/office/drawing/2014/main" id="{D4EFE9F8-1A1C-4BE3-B585-9679DFD3A1A1}"/>
              </a:ext>
            </a:extLst>
          </p:cNvPr>
          <p:cNvSpPr/>
          <p:nvPr/>
        </p:nvSpPr>
        <p:spPr>
          <a:xfrm>
            <a:off x="6570486" y="3953657"/>
            <a:ext cx="1586255" cy="4863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Graphic 5" descr="Document with solid fill">
            <a:extLst>
              <a:ext uri="{FF2B5EF4-FFF2-40B4-BE49-F238E27FC236}">
                <a16:creationId xmlns:a16="http://schemas.microsoft.com/office/drawing/2014/main" id="{40383B87-B192-4C8C-81B8-C85A9497765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981496" y="3403234"/>
            <a:ext cx="1108953" cy="1100846"/>
          </a:xfrm>
          <a:prstGeom prst="rect">
            <a:avLst/>
          </a:prstGeom>
        </p:spPr>
      </p:pic>
      <p:sp>
        <p:nvSpPr>
          <p:cNvPr id="11" name="TextBox 10">
            <a:extLst>
              <a:ext uri="{FF2B5EF4-FFF2-40B4-BE49-F238E27FC236}">
                <a16:creationId xmlns:a16="http://schemas.microsoft.com/office/drawing/2014/main" id="{DB4AA293-C2F6-4CF5-8472-945AC6DCDF5B}"/>
              </a:ext>
            </a:extLst>
          </p:cNvPr>
          <p:cNvSpPr txBox="1"/>
          <p:nvPr/>
        </p:nvSpPr>
        <p:spPr>
          <a:xfrm>
            <a:off x="7766637" y="2594767"/>
            <a:ext cx="3802539"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t>Review file in Create Lists</a:t>
            </a:r>
          </a:p>
        </p:txBody>
      </p:sp>
      <p:sp>
        <p:nvSpPr>
          <p:cNvPr id="12" name="TextBox 11">
            <a:extLst>
              <a:ext uri="{FF2B5EF4-FFF2-40B4-BE49-F238E27FC236}">
                <a16:creationId xmlns:a16="http://schemas.microsoft.com/office/drawing/2014/main" id="{584F977F-CA5A-4D1B-927D-9ABF89EE2F5D}"/>
              </a:ext>
            </a:extLst>
          </p:cNvPr>
          <p:cNvSpPr txBox="1"/>
          <p:nvPr/>
        </p:nvSpPr>
        <p:spPr>
          <a:xfrm>
            <a:off x="2523340" y="3457495"/>
            <a:ext cx="181548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800" dirty="0">
                <a:solidFill>
                  <a:schemeClr val="accent6">
                    <a:lumMod val="50000"/>
                  </a:schemeClr>
                </a:solidFill>
              </a:rPr>
              <a:t>Conversion tool</a:t>
            </a:r>
          </a:p>
        </p:txBody>
      </p:sp>
      <p:sp>
        <p:nvSpPr>
          <p:cNvPr id="13" name="TextBox 12">
            <a:extLst>
              <a:ext uri="{FF2B5EF4-FFF2-40B4-BE49-F238E27FC236}">
                <a16:creationId xmlns:a16="http://schemas.microsoft.com/office/drawing/2014/main" id="{3BA8CB68-007C-4216-AE22-ECB0CD0E2848}"/>
              </a:ext>
            </a:extLst>
          </p:cNvPr>
          <p:cNvSpPr txBox="1"/>
          <p:nvPr/>
        </p:nvSpPr>
        <p:spPr>
          <a:xfrm>
            <a:off x="6452622" y="3457495"/>
            <a:ext cx="170411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800">
                <a:solidFill>
                  <a:schemeClr val="accent6">
                    <a:lumMod val="50000"/>
                  </a:schemeClr>
                </a:solidFill>
              </a:rPr>
              <a:t>Import records</a:t>
            </a:r>
          </a:p>
        </p:txBody>
      </p:sp>
    </p:spTree>
    <p:extLst>
      <p:ext uri="{BB962C8B-B14F-4D97-AF65-F5344CB8AC3E}">
        <p14:creationId xmlns:p14="http://schemas.microsoft.com/office/powerpoint/2010/main" val="3118848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4"/>
          <p:cNvSpPr txBox="1">
            <a:spLocks noGrp="1"/>
          </p:cNvSpPr>
          <p:nvPr>
            <p:ph type="title"/>
          </p:nvPr>
        </p:nvSpPr>
        <p:spPr>
          <a:xfrm>
            <a:off x="519310" y="716623"/>
            <a:ext cx="10515600" cy="589788"/>
          </a:xfrm>
          <a:prstGeom prst="rect">
            <a:avLst/>
          </a:prstGeom>
          <a:noFill/>
          <a:ln>
            <a:noFill/>
          </a:ln>
        </p:spPr>
        <p:txBody>
          <a:bodyPr spcFirstLastPara="1" wrap="square" lIns="91425" tIns="45700" rIns="91425" bIns="45700" anchor="ctr" anchorCtr="0">
            <a:normAutofit fontScale="90000"/>
          </a:bodyPr>
          <a:lstStyle/>
          <a:p>
            <a:r>
              <a:rPr lang="en-US"/>
              <a:t>Government Documents Deselection Workflow</a:t>
            </a:r>
            <a:endParaRPr/>
          </a:p>
        </p:txBody>
      </p:sp>
      <p:sp>
        <p:nvSpPr>
          <p:cNvPr id="116" name="Google Shape;116;p4"/>
          <p:cNvSpPr txBox="1">
            <a:spLocks noGrp="1"/>
          </p:cNvSpPr>
          <p:nvPr>
            <p:ph type="body" idx="2"/>
          </p:nvPr>
        </p:nvSpPr>
        <p:spPr>
          <a:xfrm>
            <a:off x="519312" y="2178320"/>
            <a:ext cx="5135879" cy="3879580"/>
          </a:xfrm>
          <a:prstGeom prst="rect">
            <a:avLst/>
          </a:prstGeom>
          <a:noFill/>
          <a:ln>
            <a:noFill/>
          </a:ln>
        </p:spPr>
        <p:txBody>
          <a:bodyPr spcFirstLastPara="1" wrap="square" lIns="91425" tIns="45700" rIns="91425" bIns="45700" anchor="t" anchorCtr="0">
            <a:normAutofit/>
          </a:bodyPr>
          <a:lstStyle/>
          <a:p>
            <a:pPr marL="285750" indent="-285750"/>
            <a:r>
              <a:rPr lang="en-US" dirty="0">
                <a:latin typeface="Arial"/>
              </a:rPr>
              <a:t>I use the “OCLC to Bib” converter tool on a weekly basis.</a:t>
            </a:r>
          </a:p>
          <a:p>
            <a:pPr marL="285750" indent="-285750"/>
            <a:r>
              <a:rPr lang="en-US" dirty="0">
                <a:latin typeface="Arial"/>
              </a:rPr>
              <a:t>My student worker takes individual lists of </a:t>
            </a:r>
            <a:r>
              <a:rPr lang="en-US" dirty="0" err="1">
                <a:latin typeface="Arial"/>
              </a:rPr>
              <a:t>SuDoc</a:t>
            </a:r>
            <a:r>
              <a:rPr lang="en-US" dirty="0">
                <a:latin typeface="Arial"/>
              </a:rPr>
              <a:t> call numbers, (from items we have deselected), and then searches our catalog to see if we have print items associated with those call numbers. </a:t>
            </a:r>
          </a:p>
          <a:p>
            <a:pPr marL="285750" indent="-285750"/>
            <a:r>
              <a:rPr lang="en-US" dirty="0">
                <a:latin typeface="Arial"/>
              </a:rPr>
              <a:t>If we do have those items in our catalog, she copies and pastes the OCLC numbers associated with those records on the same spreadsheet, in a separate column.</a:t>
            </a:r>
          </a:p>
          <a:p>
            <a:pPr marL="469900">
              <a:spcBef>
                <a:spcPts val="0"/>
              </a:spcBef>
            </a:pPr>
            <a:endParaRPr lang="en-US" dirty="0">
              <a:latin typeface="Arial"/>
            </a:endParaRPr>
          </a:p>
        </p:txBody>
      </p:sp>
      <p:sp>
        <p:nvSpPr>
          <p:cNvPr id="117" name="Google Shape;117;p4"/>
          <p:cNvSpPr txBox="1">
            <a:spLocks noGrp="1"/>
          </p:cNvSpPr>
          <p:nvPr>
            <p:ph type="body" idx="3"/>
          </p:nvPr>
        </p:nvSpPr>
        <p:spPr>
          <a:xfrm>
            <a:off x="5899031" y="2178320"/>
            <a:ext cx="5135879" cy="3879580"/>
          </a:xfrm>
          <a:prstGeom prst="rect">
            <a:avLst/>
          </a:prstGeom>
          <a:noFill/>
          <a:ln>
            <a:noFill/>
          </a:ln>
        </p:spPr>
        <p:txBody>
          <a:bodyPr spcFirstLastPara="1" wrap="square" lIns="91425" tIns="45700" rIns="91425" bIns="45700" anchor="t" anchorCtr="0">
            <a:normAutofit fontScale="92500" lnSpcReduction="10000"/>
          </a:bodyPr>
          <a:lstStyle/>
          <a:p>
            <a:pPr marL="285750" indent="-285750">
              <a:spcBef>
                <a:spcPts val="0"/>
              </a:spcBef>
            </a:pPr>
            <a:r>
              <a:rPr lang="en-US" dirty="0">
                <a:latin typeface="Arial"/>
              </a:rPr>
              <a:t>At this point, I copy and paste all the OCLC numbers she has provided, into a Notepad list. I then upload that list into Connexion in order to delete holdings on those records.</a:t>
            </a:r>
            <a:endParaRPr lang="en-US" dirty="0"/>
          </a:p>
          <a:p>
            <a:pPr marL="342900">
              <a:spcBef>
                <a:spcPts val="0"/>
              </a:spcBef>
              <a:buFont typeface="Arial,Sans-Serif"/>
              <a:buChar char="•"/>
            </a:pPr>
            <a:endParaRPr lang="en-US" dirty="0">
              <a:latin typeface="Arial"/>
            </a:endParaRPr>
          </a:p>
          <a:p>
            <a:pPr marL="285750" indent="-285750">
              <a:spcBef>
                <a:spcPts val="0"/>
              </a:spcBef>
            </a:pPr>
            <a:r>
              <a:rPr lang="en-US" dirty="0">
                <a:latin typeface="Arial"/>
              </a:rPr>
              <a:t>Next, I take that same Notepad list, and use the Converter tool to convert those OCLC numbers into their corresponding bib record numbers from our catalog. </a:t>
            </a:r>
          </a:p>
          <a:p>
            <a:pPr marL="342900">
              <a:spcBef>
                <a:spcPts val="0"/>
              </a:spcBef>
              <a:buFont typeface="Arial,Sans-Serif"/>
              <a:buChar char="•"/>
            </a:pPr>
            <a:endParaRPr lang="en-US" dirty="0">
              <a:latin typeface="Arial"/>
            </a:endParaRPr>
          </a:p>
          <a:p>
            <a:pPr marL="285750" indent="-285750">
              <a:spcBef>
                <a:spcPts val="0"/>
              </a:spcBef>
            </a:pPr>
            <a:r>
              <a:rPr lang="en-US" dirty="0">
                <a:latin typeface="Arial"/>
              </a:rPr>
              <a:t>This is how the tool has been so convenient and efficient to use. This allows my student worker to not have to go back and copy and paste the bib record numbers in a separate column.  It saves us untold numbers of hours in our workflow to deselect the </a:t>
            </a:r>
            <a:r>
              <a:rPr lang="en-US" b="1" dirty="0">
                <a:latin typeface="Arial"/>
              </a:rPr>
              <a:t>hundreds of thousands</a:t>
            </a:r>
            <a:r>
              <a:rPr lang="en-US" dirty="0">
                <a:latin typeface="Arial"/>
              </a:rPr>
              <a:t> of documents we are currently weeding.</a:t>
            </a:r>
            <a:endParaRPr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4"/>
          <p:cNvSpPr txBox="1">
            <a:spLocks noGrp="1"/>
          </p:cNvSpPr>
          <p:nvPr>
            <p:ph type="title"/>
          </p:nvPr>
        </p:nvSpPr>
        <p:spPr>
          <a:xfrm>
            <a:off x="519310" y="716623"/>
            <a:ext cx="10515600" cy="589788"/>
          </a:xfrm>
          <a:prstGeom prst="rect">
            <a:avLst/>
          </a:prstGeom>
          <a:noFill/>
          <a:ln>
            <a:noFill/>
          </a:ln>
        </p:spPr>
        <p:txBody>
          <a:bodyPr spcFirstLastPara="1" wrap="square" lIns="91425" tIns="45700" rIns="91425" bIns="45700" anchor="ctr" anchorCtr="0">
            <a:normAutofit fontScale="90000"/>
          </a:bodyPr>
          <a:lstStyle/>
          <a:p>
            <a:r>
              <a:rPr lang="en-US"/>
              <a:t>Additional thoughts</a:t>
            </a:r>
            <a:endParaRPr/>
          </a:p>
        </p:txBody>
      </p:sp>
      <p:sp>
        <p:nvSpPr>
          <p:cNvPr id="116" name="Google Shape;116;p4"/>
          <p:cNvSpPr txBox="1">
            <a:spLocks noGrp="1"/>
          </p:cNvSpPr>
          <p:nvPr>
            <p:ph type="body" idx="2"/>
          </p:nvPr>
        </p:nvSpPr>
        <p:spPr>
          <a:xfrm>
            <a:off x="519312" y="2178320"/>
            <a:ext cx="9769907" cy="3879580"/>
          </a:xfrm>
          <a:prstGeom prst="rect">
            <a:avLst/>
          </a:prstGeom>
          <a:noFill/>
          <a:ln>
            <a:noFill/>
          </a:ln>
        </p:spPr>
        <p:txBody>
          <a:bodyPr spcFirstLastPara="1" wrap="square" lIns="91425" tIns="45700" rIns="91425" bIns="45700" anchor="t" anchorCtr="0">
            <a:normAutofit/>
          </a:bodyPr>
          <a:lstStyle/>
          <a:p>
            <a:pPr marL="285750" indent="-285750"/>
            <a:r>
              <a:rPr lang="en-US" sz="2000" dirty="0">
                <a:latin typeface="Arial"/>
              </a:rPr>
              <a:t>Can be useful for when you have the items in hand, and/or need to make batch edits on the fly</a:t>
            </a:r>
          </a:p>
          <a:p>
            <a:pPr marL="285750" indent="-285750"/>
            <a:endParaRPr lang="en-US" sz="2000" dirty="0">
              <a:latin typeface="Arial"/>
            </a:endParaRPr>
          </a:p>
          <a:p>
            <a:pPr marL="285750" indent="-285750"/>
            <a:r>
              <a:rPr lang="en-US" sz="2000" dirty="0">
                <a:latin typeface="Arial"/>
              </a:rPr>
              <a:t>Can be useful if you have a list of barcodes from another process or report – e.g. a discard list from Collection Management or a list of missing titles from Circulation</a:t>
            </a:r>
          </a:p>
          <a:p>
            <a:pPr marL="285750" indent="-285750"/>
            <a:endParaRPr lang="en-US" sz="2000" dirty="0">
              <a:latin typeface="Arial"/>
            </a:endParaRPr>
          </a:p>
          <a:p>
            <a:pPr marL="285750" indent="-285750"/>
            <a:r>
              <a:rPr lang="en-US" sz="2000" dirty="0">
                <a:latin typeface="Arial"/>
              </a:rPr>
              <a:t>Going from barcode to bib number can provide additional insights - such as seeing if other items are attached - and the bib number itself can tell you the relative age of a record (i.e. the higher the record number the more recently it was created)</a:t>
            </a:r>
          </a:p>
        </p:txBody>
      </p:sp>
    </p:spTree>
    <p:extLst>
      <p:ext uri="{BB962C8B-B14F-4D97-AF65-F5344CB8AC3E}">
        <p14:creationId xmlns:p14="http://schemas.microsoft.com/office/powerpoint/2010/main" val="2482430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820</Words>
  <Application>Microsoft Office PowerPoint</Application>
  <PresentationFormat>Widescreen</PresentationFormat>
  <Paragraphs>61</Paragraphs>
  <Slides>11</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Arial,Sans-Serif</vt:lpstr>
      <vt:lpstr>Calibri</vt:lpstr>
      <vt:lpstr>Calibri Light</vt:lpstr>
      <vt:lpstr>Noto Sans Symbols</vt:lpstr>
      <vt:lpstr>Quattrocento Sans</vt:lpstr>
      <vt:lpstr>Roboto</vt:lpstr>
      <vt:lpstr>Office Theme</vt:lpstr>
      <vt:lpstr>Creative Conversion: Using Sierra PostgreSQL to Convert Barcode and OCLC Numbers to Bib Record Lists </vt:lpstr>
      <vt:lpstr>The need for a conversion tool</vt:lpstr>
      <vt:lpstr>The Project(s) phase</vt:lpstr>
      <vt:lpstr>PowerPoint Presentation</vt:lpstr>
      <vt:lpstr>The Barcode to Bib Record to Review File Cycle</vt:lpstr>
      <vt:lpstr>Cataloging Conversion Workflow</vt:lpstr>
      <vt:lpstr>The OCLC to Bib Record to Review File Cycle</vt:lpstr>
      <vt:lpstr>Government Documents Deselection Workflow</vt:lpstr>
      <vt:lpstr>Additional thoughts</vt:lpstr>
      <vt:lpstr>Behind the Curtain (SQL)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Moore, Gary</dc:creator>
  <cp:lastModifiedBy>Moore, Gary</cp:lastModifiedBy>
  <cp:revision>2</cp:revision>
  <dcterms:created xsi:type="dcterms:W3CDTF">2022-03-23T00:09:52Z</dcterms:created>
  <dcterms:modified xsi:type="dcterms:W3CDTF">2022-03-23T00:10:51Z</dcterms:modified>
</cp:coreProperties>
</file>