
<file path=[Content_Types].xml><?xml version="1.0" encoding="utf-8"?>
<Types xmlns="http://schemas.openxmlformats.org/package/2006/content-types">
  <Default Extension="fntdata" ContentType="application/x-fontdata"/>
  <Default Extension="jpeg" ContentType="image/jpeg"/>
  <Default Extension="jpg" ContentType="image/pn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1"/>
  </p:notesMasterIdLst>
  <p:sldIdLst>
    <p:sldId id="256" r:id="rId2"/>
    <p:sldId id="269" r:id="rId3"/>
    <p:sldId id="258" r:id="rId4"/>
    <p:sldId id="257" r:id="rId5"/>
    <p:sldId id="259" r:id="rId6"/>
    <p:sldId id="260" r:id="rId7"/>
    <p:sldId id="261" r:id="rId8"/>
    <p:sldId id="262" r:id="rId9"/>
    <p:sldId id="263" r:id="rId10"/>
    <p:sldId id="264" r:id="rId11"/>
    <p:sldId id="266" r:id="rId12"/>
    <p:sldId id="267" r:id="rId13"/>
    <p:sldId id="268"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6" r:id="rId27"/>
    <p:sldId id="282" r:id="rId28"/>
    <p:sldId id="283" r:id="rId29"/>
    <p:sldId id="265" r:id="rId30"/>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Georgia" panose="02040502050405020303" pitchFamily="18" charset="0"/>
      <p:regular r:id="rId36"/>
      <p:bold r:id="rId37"/>
      <p:italic r:id="rId38"/>
      <p:boldItalic r:id="rId39"/>
    </p:embeddedFont>
    <p:embeddedFont>
      <p:font typeface="Quattrocento Sans" panose="020B0502050000020003" pitchFamily="34" charset="0"/>
      <p:regular r:id="rId40"/>
      <p:bold r:id="rId41"/>
      <p:italic r:id="rId42"/>
      <p:boldItalic r:id="rId43"/>
    </p:embeddedFont>
    <p:embeddedFont>
      <p:font typeface="Roboto" panose="02000000000000000000" pitchFamily="2" charset="0"/>
      <p:regular r:id="rId44"/>
      <p:bold r:id="rId45"/>
      <p:italic r:id="rId46"/>
      <p:boldItalic r:id="rId47"/>
    </p:embeddedFont>
    <p:embeddedFont>
      <p:font typeface="Roboto Medium" panose="02000000000000000000" pitchFamily="2"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2" roundtripDataSignature="AMtx7mg+Mew/bAmX/le1fjwT3S46JSq9V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E9A3F1-0792-4C4C-8980-8CADB8C98729}" v="2" dt="2022-03-25T20:09:44.8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74" autoAdjust="0"/>
    <p:restoredTop sz="76662" autoAdjust="0"/>
  </p:normalViewPr>
  <p:slideViewPr>
    <p:cSldViewPr snapToGrid="0">
      <p:cViewPr varScale="1">
        <p:scale>
          <a:sx n="87" d="100"/>
          <a:sy n="87" d="100"/>
        </p:scale>
        <p:origin x="159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font" Target="fonts/font10.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notesMaster" Target="notesMasters/notesMaster1.xml"/><Relationship Id="rId44" Type="http://schemas.openxmlformats.org/officeDocument/2006/relationships/font" Target="fonts/font13.fntdata"/><Relationship Id="rId52" Type="http://customschemas.google.com/relationships/presentationmetadata" Target="meta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nn Gates" userId="e5455fc7-0658-4cac-a84a-c616968363a0" providerId="ADAL" clId="{60E9A3F1-0792-4C4C-8980-8CADB8C98729}"/>
    <pc:docChg chg="modSld">
      <pc:chgData name="Lynn Gates" userId="e5455fc7-0658-4cac-a84a-c616968363a0" providerId="ADAL" clId="{60E9A3F1-0792-4C4C-8980-8CADB8C98729}" dt="2022-03-25T20:09:44.884" v="17"/>
      <pc:docMkLst>
        <pc:docMk/>
      </pc:docMkLst>
      <pc:sldChg chg="addSp modSp">
        <pc:chgData name="Lynn Gates" userId="e5455fc7-0658-4cac-a84a-c616968363a0" providerId="ADAL" clId="{60E9A3F1-0792-4C4C-8980-8CADB8C98729}" dt="2022-03-25T20:09:44.884" v="17"/>
        <pc:sldMkLst>
          <pc:docMk/>
          <pc:sldMk cId="0" sldId="256"/>
        </pc:sldMkLst>
        <pc:picChg chg="add mod">
          <ac:chgData name="Lynn Gates" userId="e5455fc7-0658-4cac-a84a-c616968363a0" providerId="ADAL" clId="{60E9A3F1-0792-4C4C-8980-8CADB8C98729}" dt="2022-03-25T20:09:44.884" v="17"/>
          <ac:picMkLst>
            <pc:docMk/>
            <pc:sldMk cId="0" sldId="256"/>
            <ac:picMk id="3" creationId="{E1A19BB6-72F6-4B9C-9548-ADFBFC3ED777}"/>
          </ac:picMkLst>
        </pc:picChg>
      </pc:sldChg>
      <pc:sldChg chg="addSp modSp">
        <pc:chgData name="Lynn Gates" userId="e5455fc7-0658-4cac-a84a-c616968363a0" providerId="ADAL" clId="{60E9A3F1-0792-4C4C-8980-8CADB8C98729}" dt="2022-03-25T20:09:44.884" v="17"/>
        <pc:sldMkLst>
          <pc:docMk/>
          <pc:sldMk cId="0" sldId="257"/>
        </pc:sldMkLst>
        <pc:picChg chg="add mod">
          <ac:chgData name="Lynn Gates" userId="e5455fc7-0658-4cac-a84a-c616968363a0" providerId="ADAL" clId="{60E9A3F1-0792-4C4C-8980-8CADB8C98729}" dt="2022-03-25T20:09:44.884" v="17"/>
          <ac:picMkLst>
            <pc:docMk/>
            <pc:sldMk cId="0" sldId="257"/>
            <ac:picMk id="4" creationId="{764E9FE0-4AB3-4691-9CEA-3B0A28E59954}"/>
          </ac:picMkLst>
        </pc:picChg>
      </pc:sldChg>
      <pc:sldChg chg="addSp modSp">
        <pc:chgData name="Lynn Gates" userId="e5455fc7-0658-4cac-a84a-c616968363a0" providerId="ADAL" clId="{60E9A3F1-0792-4C4C-8980-8CADB8C98729}" dt="2022-03-25T20:09:44.884" v="17"/>
        <pc:sldMkLst>
          <pc:docMk/>
          <pc:sldMk cId="0" sldId="258"/>
        </pc:sldMkLst>
        <pc:picChg chg="add mod">
          <ac:chgData name="Lynn Gates" userId="e5455fc7-0658-4cac-a84a-c616968363a0" providerId="ADAL" clId="{60E9A3F1-0792-4C4C-8980-8CADB8C98729}" dt="2022-03-25T20:09:44.884" v="17"/>
          <ac:picMkLst>
            <pc:docMk/>
            <pc:sldMk cId="0" sldId="258"/>
            <ac:picMk id="2" creationId="{613070C2-BCAD-4C64-BD08-E79DBF5EB1D9}"/>
          </ac:picMkLst>
        </pc:picChg>
      </pc:sldChg>
      <pc:sldChg chg="addSp modSp">
        <pc:chgData name="Lynn Gates" userId="e5455fc7-0658-4cac-a84a-c616968363a0" providerId="ADAL" clId="{60E9A3F1-0792-4C4C-8980-8CADB8C98729}" dt="2022-03-25T20:09:44.884" v="17"/>
        <pc:sldMkLst>
          <pc:docMk/>
          <pc:sldMk cId="0" sldId="259"/>
        </pc:sldMkLst>
        <pc:picChg chg="add mod">
          <ac:chgData name="Lynn Gates" userId="e5455fc7-0658-4cac-a84a-c616968363a0" providerId="ADAL" clId="{60E9A3F1-0792-4C4C-8980-8CADB8C98729}" dt="2022-03-25T20:09:44.884" v="17"/>
          <ac:picMkLst>
            <pc:docMk/>
            <pc:sldMk cId="0" sldId="259"/>
            <ac:picMk id="4" creationId="{2B7A0D61-F5FE-4AA5-AF96-DFA21100EAE4}"/>
          </ac:picMkLst>
        </pc:picChg>
      </pc:sldChg>
      <pc:sldChg chg="addSp modSp">
        <pc:chgData name="Lynn Gates" userId="e5455fc7-0658-4cac-a84a-c616968363a0" providerId="ADAL" clId="{60E9A3F1-0792-4C4C-8980-8CADB8C98729}" dt="2022-03-25T20:09:44.884" v="17"/>
        <pc:sldMkLst>
          <pc:docMk/>
          <pc:sldMk cId="0" sldId="260"/>
        </pc:sldMkLst>
        <pc:picChg chg="add mod">
          <ac:chgData name="Lynn Gates" userId="e5455fc7-0658-4cac-a84a-c616968363a0" providerId="ADAL" clId="{60E9A3F1-0792-4C4C-8980-8CADB8C98729}" dt="2022-03-25T20:09:44.884" v="17"/>
          <ac:picMkLst>
            <pc:docMk/>
            <pc:sldMk cId="0" sldId="260"/>
            <ac:picMk id="4" creationId="{0412DFA5-8F5E-4E51-8FB4-69B13A46FBDB}"/>
          </ac:picMkLst>
        </pc:picChg>
      </pc:sldChg>
      <pc:sldChg chg="addSp modSp">
        <pc:chgData name="Lynn Gates" userId="e5455fc7-0658-4cac-a84a-c616968363a0" providerId="ADAL" clId="{60E9A3F1-0792-4C4C-8980-8CADB8C98729}" dt="2022-03-25T20:09:44.884" v="17"/>
        <pc:sldMkLst>
          <pc:docMk/>
          <pc:sldMk cId="0" sldId="261"/>
        </pc:sldMkLst>
        <pc:picChg chg="add mod">
          <ac:chgData name="Lynn Gates" userId="e5455fc7-0658-4cac-a84a-c616968363a0" providerId="ADAL" clId="{60E9A3F1-0792-4C4C-8980-8CADB8C98729}" dt="2022-03-25T20:09:44.884" v="17"/>
          <ac:picMkLst>
            <pc:docMk/>
            <pc:sldMk cId="0" sldId="261"/>
            <ac:picMk id="3" creationId="{CB3CEF7B-00B9-4191-B572-2937635D690A}"/>
          </ac:picMkLst>
        </pc:picChg>
      </pc:sldChg>
      <pc:sldChg chg="addSp modSp">
        <pc:chgData name="Lynn Gates" userId="e5455fc7-0658-4cac-a84a-c616968363a0" providerId="ADAL" clId="{60E9A3F1-0792-4C4C-8980-8CADB8C98729}" dt="2022-03-25T20:09:44.884" v="17"/>
        <pc:sldMkLst>
          <pc:docMk/>
          <pc:sldMk cId="0" sldId="262"/>
        </pc:sldMkLst>
        <pc:picChg chg="add mod">
          <ac:chgData name="Lynn Gates" userId="e5455fc7-0658-4cac-a84a-c616968363a0" providerId="ADAL" clId="{60E9A3F1-0792-4C4C-8980-8CADB8C98729}" dt="2022-03-25T20:09:44.884" v="17"/>
          <ac:picMkLst>
            <pc:docMk/>
            <pc:sldMk cId="0" sldId="262"/>
            <ac:picMk id="3" creationId="{3480C01E-9B35-410F-9235-EBD1B563F35F}"/>
          </ac:picMkLst>
        </pc:picChg>
      </pc:sldChg>
      <pc:sldChg chg="addSp modSp">
        <pc:chgData name="Lynn Gates" userId="e5455fc7-0658-4cac-a84a-c616968363a0" providerId="ADAL" clId="{60E9A3F1-0792-4C4C-8980-8CADB8C98729}" dt="2022-03-25T20:09:44.884" v="17"/>
        <pc:sldMkLst>
          <pc:docMk/>
          <pc:sldMk cId="0" sldId="263"/>
        </pc:sldMkLst>
        <pc:picChg chg="add mod">
          <ac:chgData name="Lynn Gates" userId="e5455fc7-0658-4cac-a84a-c616968363a0" providerId="ADAL" clId="{60E9A3F1-0792-4C4C-8980-8CADB8C98729}" dt="2022-03-25T20:09:44.884" v="17"/>
          <ac:picMkLst>
            <pc:docMk/>
            <pc:sldMk cId="0" sldId="263"/>
            <ac:picMk id="5" creationId="{F1DC4BEF-A8A5-4A84-88C5-A1BB65F81BD6}"/>
          </ac:picMkLst>
        </pc:picChg>
      </pc:sldChg>
      <pc:sldChg chg="addSp modSp">
        <pc:chgData name="Lynn Gates" userId="e5455fc7-0658-4cac-a84a-c616968363a0" providerId="ADAL" clId="{60E9A3F1-0792-4C4C-8980-8CADB8C98729}" dt="2022-03-25T20:09:44.884" v="17"/>
        <pc:sldMkLst>
          <pc:docMk/>
          <pc:sldMk cId="0" sldId="264"/>
        </pc:sldMkLst>
        <pc:picChg chg="add mod">
          <ac:chgData name="Lynn Gates" userId="e5455fc7-0658-4cac-a84a-c616968363a0" providerId="ADAL" clId="{60E9A3F1-0792-4C4C-8980-8CADB8C98729}" dt="2022-03-25T20:09:44.884" v="17"/>
          <ac:picMkLst>
            <pc:docMk/>
            <pc:sldMk cId="0" sldId="264"/>
            <ac:picMk id="4" creationId="{BB523956-8E11-4440-8092-1D2988937E32}"/>
          </ac:picMkLst>
        </pc:picChg>
      </pc:sldChg>
      <pc:sldChg chg="addSp modSp mod">
        <pc:chgData name="Lynn Gates" userId="e5455fc7-0658-4cac-a84a-c616968363a0" providerId="ADAL" clId="{60E9A3F1-0792-4C4C-8980-8CADB8C98729}" dt="2022-03-25T20:09:44.884" v="17"/>
        <pc:sldMkLst>
          <pc:docMk/>
          <pc:sldMk cId="0" sldId="265"/>
        </pc:sldMkLst>
        <pc:spChg chg="mod">
          <ac:chgData name="Lynn Gates" userId="e5455fc7-0658-4cac-a84a-c616968363a0" providerId="ADAL" clId="{60E9A3F1-0792-4C4C-8980-8CADB8C98729}" dt="2022-03-25T19:36:45.516" v="16" actId="20577"/>
          <ac:spMkLst>
            <pc:docMk/>
            <pc:sldMk cId="0" sldId="265"/>
            <ac:spMk id="149" creationId="{00000000-0000-0000-0000-000000000000}"/>
          </ac:spMkLst>
        </pc:spChg>
        <pc:picChg chg="add mod">
          <ac:chgData name="Lynn Gates" userId="e5455fc7-0658-4cac-a84a-c616968363a0" providerId="ADAL" clId="{60E9A3F1-0792-4C4C-8980-8CADB8C98729}" dt="2022-03-25T20:09:44.884" v="17"/>
          <ac:picMkLst>
            <pc:docMk/>
            <pc:sldMk cId="0" sldId="265"/>
            <ac:picMk id="2" creationId="{7F5E8B49-3F83-44A9-976D-B141BB2B926C}"/>
          </ac:picMkLst>
        </pc:picChg>
      </pc:sldChg>
      <pc:sldChg chg="addSp modSp">
        <pc:chgData name="Lynn Gates" userId="e5455fc7-0658-4cac-a84a-c616968363a0" providerId="ADAL" clId="{60E9A3F1-0792-4C4C-8980-8CADB8C98729}" dt="2022-03-25T20:09:44.884" v="17"/>
        <pc:sldMkLst>
          <pc:docMk/>
          <pc:sldMk cId="0" sldId="266"/>
        </pc:sldMkLst>
        <pc:picChg chg="add mod">
          <ac:chgData name="Lynn Gates" userId="e5455fc7-0658-4cac-a84a-c616968363a0" providerId="ADAL" clId="{60E9A3F1-0792-4C4C-8980-8CADB8C98729}" dt="2022-03-25T20:09:44.884" v="17"/>
          <ac:picMkLst>
            <pc:docMk/>
            <pc:sldMk cId="0" sldId="266"/>
            <ac:picMk id="2" creationId="{64B7A119-3151-4BAA-9DE4-725AB8F00290}"/>
          </ac:picMkLst>
        </pc:picChg>
      </pc:sldChg>
      <pc:sldChg chg="addSp modSp">
        <pc:chgData name="Lynn Gates" userId="e5455fc7-0658-4cac-a84a-c616968363a0" providerId="ADAL" clId="{60E9A3F1-0792-4C4C-8980-8CADB8C98729}" dt="2022-03-25T20:09:44.884" v="17"/>
        <pc:sldMkLst>
          <pc:docMk/>
          <pc:sldMk cId="0" sldId="267"/>
        </pc:sldMkLst>
        <pc:picChg chg="add mod">
          <ac:chgData name="Lynn Gates" userId="e5455fc7-0658-4cac-a84a-c616968363a0" providerId="ADAL" clId="{60E9A3F1-0792-4C4C-8980-8CADB8C98729}" dt="2022-03-25T20:09:44.884" v="17"/>
          <ac:picMkLst>
            <pc:docMk/>
            <pc:sldMk cId="0" sldId="267"/>
            <ac:picMk id="2" creationId="{D4DD66FC-F56D-4349-9B21-0AE185B0ECEB}"/>
          </ac:picMkLst>
        </pc:picChg>
      </pc:sldChg>
      <pc:sldChg chg="addSp modSp">
        <pc:chgData name="Lynn Gates" userId="e5455fc7-0658-4cac-a84a-c616968363a0" providerId="ADAL" clId="{60E9A3F1-0792-4C4C-8980-8CADB8C98729}" dt="2022-03-25T20:09:44.884" v="17"/>
        <pc:sldMkLst>
          <pc:docMk/>
          <pc:sldMk cId="0" sldId="268"/>
        </pc:sldMkLst>
        <pc:picChg chg="add mod">
          <ac:chgData name="Lynn Gates" userId="e5455fc7-0658-4cac-a84a-c616968363a0" providerId="ADAL" clId="{60E9A3F1-0792-4C4C-8980-8CADB8C98729}" dt="2022-03-25T20:09:44.884" v="17"/>
          <ac:picMkLst>
            <pc:docMk/>
            <pc:sldMk cId="0" sldId="268"/>
            <ac:picMk id="2" creationId="{94CECA09-C0E9-488D-8572-1AD0F08016AF}"/>
          </ac:picMkLst>
        </pc:picChg>
      </pc:sldChg>
      <pc:sldChg chg="addSp modSp">
        <pc:chgData name="Lynn Gates" userId="e5455fc7-0658-4cac-a84a-c616968363a0" providerId="ADAL" clId="{60E9A3F1-0792-4C4C-8980-8CADB8C98729}" dt="2022-03-25T20:09:44.884" v="17"/>
        <pc:sldMkLst>
          <pc:docMk/>
          <pc:sldMk cId="2766138687" sldId="269"/>
        </pc:sldMkLst>
        <pc:picChg chg="add mod">
          <ac:chgData name="Lynn Gates" userId="e5455fc7-0658-4cac-a84a-c616968363a0" providerId="ADAL" clId="{60E9A3F1-0792-4C4C-8980-8CADB8C98729}" dt="2022-03-25T20:09:44.884" v="17"/>
          <ac:picMkLst>
            <pc:docMk/>
            <pc:sldMk cId="2766138687" sldId="269"/>
            <ac:picMk id="2" creationId="{BB8B9D8D-0BCA-43A0-AD9F-2BADC2856987}"/>
          </ac:picMkLst>
        </pc:picChg>
      </pc:sldChg>
      <pc:sldChg chg="addSp modSp">
        <pc:chgData name="Lynn Gates" userId="e5455fc7-0658-4cac-a84a-c616968363a0" providerId="ADAL" clId="{60E9A3F1-0792-4C4C-8980-8CADB8C98729}" dt="2022-03-25T20:09:44.884" v="17"/>
        <pc:sldMkLst>
          <pc:docMk/>
          <pc:sldMk cId="2050995268" sldId="270"/>
        </pc:sldMkLst>
        <pc:picChg chg="add mod">
          <ac:chgData name="Lynn Gates" userId="e5455fc7-0658-4cac-a84a-c616968363a0" providerId="ADAL" clId="{60E9A3F1-0792-4C4C-8980-8CADB8C98729}" dt="2022-03-25T20:09:44.884" v="17"/>
          <ac:picMkLst>
            <pc:docMk/>
            <pc:sldMk cId="2050995268" sldId="270"/>
            <ac:picMk id="2" creationId="{C31A23A5-FE07-4B41-8853-C0D9925BE1C4}"/>
          </ac:picMkLst>
        </pc:picChg>
      </pc:sldChg>
      <pc:sldChg chg="addSp modSp">
        <pc:chgData name="Lynn Gates" userId="e5455fc7-0658-4cac-a84a-c616968363a0" providerId="ADAL" clId="{60E9A3F1-0792-4C4C-8980-8CADB8C98729}" dt="2022-03-25T20:09:44.884" v="17"/>
        <pc:sldMkLst>
          <pc:docMk/>
          <pc:sldMk cId="1630273895" sldId="271"/>
        </pc:sldMkLst>
        <pc:picChg chg="add mod">
          <ac:chgData name="Lynn Gates" userId="e5455fc7-0658-4cac-a84a-c616968363a0" providerId="ADAL" clId="{60E9A3F1-0792-4C4C-8980-8CADB8C98729}" dt="2022-03-25T20:09:44.884" v="17"/>
          <ac:picMkLst>
            <pc:docMk/>
            <pc:sldMk cId="1630273895" sldId="271"/>
            <ac:picMk id="2" creationId="{A5C9B56A-01F6-41A4-B932-0F041694C48B}"/>
          </ac:picMkLst>
        </pc:picChg>
      </pc:sldChg>
      <pc:sldChg chg="addSp modSp">
        <pc:chgData name="Lynn Gates" userId="e5455fc7-0658-4cac-a84a-c616968363a0" providerId="ADAL" clId="{60E9A3F1-0792-4C4C-8980-8CADB8C98729}" dt="2022-03-25T20:09:44.884" v="17"/>
        <pc:sldMkLst>
          <pc:docMk/>
          <pc:sldMk cId="1720572929" sldId="272"/>
        </pc:sldMkLst>
        <pc:picChg chg="add mod">
          <ac:chgData name="Lynn Gates" userId="e5455fc7-0658-4cac-a84a-c616968363a0" providerId="ADAL" clId="{60E9A3F1-0792-4C4C-8980-8CADB8C98729}" dt="2022-03-25T20:09:44.884" v="17"/>
          <ac:picMkLst>
            <pc:docMk/>
            <pc:sldMk cId="1720572929" sldId="272"/>
            <ac:picMk id="5" creationId="{C1E8F6B4-1B14-4FC9-9C34-75D44DEA7B97}"/>
          </ac:picMkLst>
        </pc:picChg>
      </pc:sldChg>
      <pc:sldChg chg="addSp modSp">
        <pc:chgData name="Lynn Gates" userId="e5455fc7-0658-4cac-a84a-c616968363a0" providerId="ADAL" clId="{60E9A3F1-0792-4C4C-8980-8CADB8C98729}" dt="2022-03-25T20:09:44.884" v="17"/>
        <pc:sldMkLst>
          <pc:docMk/>
          <pc:sldMk cId="3389215283" sldId="273"/>
        </pc:sldMkLst>
        <pc:picChg chg="add mod">
          <ac:chgData name="Lynn Gates" userId="e5455fc7-0658-4cac-a84a-c616968363a0" providerId="ADAL" clId="{60E9A3F1-0792-4C4C-8980-8CADB8C98729}" dt="2022-03-25T20:09:44.884" v="17"/>
          <ac:picMkLst>
            <pc:docMk/>
            <pc:sldMk cId="3389215283" sldId="273"/>
            <ac:picMk id="4" creationId="{EF381754-921C-4F68-A045-80A3168F5B74}"/>
          </ac:picMkLst>
        </pc:picChg>
      </pc:sldChg>
      <pc:sldChg chg="addSp modSp">
        <pc:chgData name="Lynn Gates" userId="e5455fc7-0658-4cac-a84a-c616968363a0" providerId="ADAL" clId="{60E9A3F1-0792-4C4C-8980-8CADB8C98729}" dt="2022-03-25T20:09:44.884" v="17"/>
        <pc:sldMkLst>
          <pc:docMk/>
          <pc:sldMk cId="4000263304" sldId="274"/>
        </pc:sldMkLst>
        <pc:picChg chg="add mod">
          <ac:chgData name="Lynn Gates" userId="e5455fc7-0658-4cac-a84a-c616968363a0" providerId="ADAL" clId="{60E9A3F1-0792-4C4C-8980-8CADB8C98729}" dt="2022-03-25T20:09:44.884" v="17"/>
          <ac:picMkLst>
            <pc:docMk/>
            <pc:sldMk cId="4000263304" sldId="274"/>
            <ac:picMk id="4" creationId="{4E291106-801E-4180-B63D-51C34E45E75A}"/>
          </ac:picMkLst>
        </pc:picChg>
      </pc:sldChg>
      <pc:sldChg chg="addSp modSp">
        <pc:chgData name="Lynn Gates" userId="e5455fc7-0658-4cac-a84a-c616968363a0" providerId="ADAL" clId="{60E9A3F1-0792-4C4C-8980-8CADB8C98729}" dt="2022-03-25T20:09:44.884" v="17"/>
        <pc:sldMkLst>
          <pc:docMk/>
          <pc:sldMk cId="3448623677" sldId="275"/>
        </pc:sldMkLst>
        <pc:picChg chg="add mod">
          <ac:chgData name="Lynn Gates" userId="e5455fc7-0658-4cac-a84a-c616968363a0" providerId="ADAL" clId="{60E9A3F1-0792-4C4C-8980-8CADB8C98729}" dt="2022-03-25T20:09:44.884" v="17"/>
          <ac:picMkLst>
            <pc:docMk/>
            <pc:sldMk cId="3448623677" sldId="275"/>
            <ac:picMk id="5" creationId="{82260230-D608-4F2B-BA4C-E2018C4D017D}"/>
          </ac:picMkLst>
        </pc:picChg>
      </pc:sldChg>
      <pc:sldChg chg="addSp modSp">
        <pc:chgData name="Lynn Gates" userId="e5455fc7-0658-4cac-a84a-c616968363a0" providerId="ADAL" clId="{60E9A3F1-0792-4C4C-8980-8CADB8C98729}" dt="2022-03-25T20:09:44.884" v="17"/>
        <pc:sldMkLst>
          <pc:docMk/>
          <pc:sldMk cId="3568326227" sldId="276"/>
        </pc:sldMkLst>
        <pc:picChg chg="add mod">
          <ac:chgData name="Lynn Gates" userId="e5455fc7-0658-4cac-a84a-c616968363a0" providerId="ADAL" clId="{60E9A3F1-0792-4C4C-8980-8CADB8C98729}" dt="2022-03-25T20:09:44.884" v="17"/>
          <ac:picMkLst>
            <pc:docMk/>
            <pc:sldMk cId="3568326227" sldId="276"/>
            <ac:picMk id="5" creationId="{1756D19F-6E38-48A0-B34E-CFA9112D0D16}"/>
          </ac:picMkLst>
        </pc:picChg>
      </pc:sldChg>
      <pc:sldChg chg="addSp modSp">
        <pc:chgData name="Lynn Gates" userId="e5455fc7-0658-4cac-a84a-c616968363a0" providerId="ADAL" clId="{60E9A3F1-0792-4C4C-8980-8CADB8C98729}" dt="2022-03-25T20:09:44.884" v="17"/>
        <pc:sldMkLst>
          <pc:docMk/>
          <pc:sldMk cId="1487181638" sldId="277"/>
        </pc:sldMkLst>
        <pc:picChg chg="add mod">
          <ac:chgData name="Lynn Gates" userId="e5455fc7-0658-4cac-a84a-c616968363a0" providerId="ADAL" clId="{60E9A3F1-0792-4C4C-8980-8CADB8C98729}" dt="2022-03-25T20:09:44.884" v="17"/>
          <ac:picMkLst>
            <pc:docMk/>
            <pc:sldMk cId="1487181638" sldId="277"/>
            <ac:picMk id="2" creationId="{DEC8BCC4-AE29-4667-82E4-0C7D228971CC}"/>
          </ac:picMkLst>
        </pc:picChg>
      </pc:sldChg>
      <pc:sldChg chg="addSp modSp">
        <pc:chgData name="Lynn Gates" userId="e5455fc7-0658-4cac-a84a-c616968363a0" providerId="ADAL" clId="{60E9A3F1-0792-4C4C-8980-8CADB8C98729}" dt="2022-03-25T20:09:44.884" v="17"/>
        <pc:sldMkLst>
          <pc:docMk/>
          <pc:sldMk cId="979674429" sldId="278"/>
        </pc:sldMkLst>
        <pc:picChg chg="add mod">
          <ac:chgData name="Lynn Gates" userId="e5455fc7-0658-4cac-a84a-c616968363a0" providerId="ADAL" clId="{60E9A3F1-0792-4C4C-8980-8CADB8C98729}" dt="2022-03-25T20:09:44.884" v="17"/>
          <ac:picMkLst>
            <pc:docMk/>
            <pc:sldMk cId="979674429" sldId="278"/>
            <ac:picMk id="4" creationId="{0F15F10F-F882-4DF2-8777-1A2347ADC963}"/>
          </ac:picMkLst>
        </pc:picChg>
      </pc:sldChg>
      <pc:sldChg chg="addSp modSp">
        <pc:chgData name="Lynn Gates" userId="e5455fc7-0658-4cac-a84a-c616968363a0" providerId="ADAL" clId="{60E9A3F1-0792-4C4C-8980-8CADB8C98729}" dt="2022-03-25T20:09:44.884" v="17"/>
        <pc:sldMkLst>
          <pc:docMk/>
          <pc:sldMk cId="4133117626" sldId="279"/>
        </pc:sldMkLst>
        <pc:picChg chg="add mod">
          <ac:chgData name="Lynn Gates" userId="e5455fc7-0658-4cac-a84a-c616968363a0" providerId="ADAL" clId="{60E9A3F1-0792-4C4C-8980-8CADB8C98729}" dt="2022-03-25T20:09:44.884" v="17"/>
          <ac:picMkLst>
            <pc:docMk/>
            <pc:sldMk cId="4133117626" sldId="279"/>
            <ac:picMk id="5" creationId="{27C58D80-7734-4CA4-A30F-F8F578D930F6}"/>
          </ac:picMkLst>
        </pc:picChg>
      </pc:sldChg>
      <pc:sldChg chg="addSp modSp">
        <pc:chgData name="Lynn Gates" userId="e5455fc7-0658-4cac-a84a-c616968363a0" providerId="ADAL" clId="{60E9A3F1-0792-4C4C-8980-8CADB8C98729}" dt="2022-03-25T20:09:44.884" v="17"/>
        <pc:sldMkLst>
          <pc:docMk/>
          <pc:sldMk cId="279300229" sldId="280"/>
        </pc:sldMkLst>
        <pc:picChg chg="add mod">
          <ac:chgData name="Lynn Gates" userId="e5455fc7-0658-4cac-a84a-c616968363a0" providerId="ADAL" clId="{60E9A3F1-0792-4C4C-8980-8CADB8C98729}" dt="2022-03-25T20:09:44.884" v="17"/>
          <ac:picMkLst>
            <pc:docMk/>
            <pc:sldMk cId="279300229" sldId="280"/>
            <ac:picMk id="4" creationId="{2FCE5B65-177E-4A1C-9513-F7F0AECF0263}"/>
          </ac:picMkLst>
        </pc:picChg>
      </pc:sldChg>
      <pc:sldChg chg="addSp modSp">
        <pc:chgData name="Lynn Gates" userId="e5455fc7-0658-4cac-a84a-c616968363a0" providerId="ADAL" clId="{60E9A3F1-0792-4C4C-8980-8CADB8C98729}" dt="2022-03-25T20:09:44.884" v="17"/>
        <pc:sldMkLst>
          <pc:docMk/>
          <pc:sldMk cId="2967435786" sldId="281"/>
        </pc:sldMkLst>
        <pc:picChg chg="add mod">
          <ac:chgData name="Lynn Gates" userId="e5455fc7-0658-4cac-a84a-c616968363a0" providerId="ADAL" clId="{60E9A3F1-0792-4C4C-8980-8CADB8C98729}" dt="2022-03-25T20:09:44.884" v="17"/>
          <ac:picMkLst>
            <pc:docMk/>
            <pc:sldMk cId="2967435786" sldId="281"/>
            <ac:picMk id="2" creationId="{A35FC819-FF26-45EC-BA09-4EFC1608D255}"/>
          </ac:picMkLst>
        </pc:picChg>
      </pc:sldChg>
      <pc:sldChg chg="addSp modSp">
        <pc:chgData name="Lynn Gates" userId="e5455fc7-0658-4cac-a84a-c616968363a0" providerId="ADAL" clId="{60E9A3F1-0792-4C4C-8980-8CADB8C98729}" dt="2022-03-25T20:09:44.884" v="17"/>
        <pc:sldMkLst>
          <pc:docMk/>
          <pc:sldMk cId="4133215951" sldId="282"/>
        </pc:sldMkLst>
        <pc:picChg chg="add mod">
          <ac:chgData name="Lynn Gates" userId="e5455fc7-0658-4cac-a84a-c616968363a0" providerId="ADAL" clId="{60E9A3F1-0792-4C4C-8980-8CADB8C98729}" dt="2022-03-25T20:09:44.884" v="17"/>
          <ac:picMkLst>
            <pc:docMk/>
            <pc:sldMk cId="4133215951" sldId="282"/>
            <ac:picMk id="2" creationId="{D05CA42E-C933-41E2-A25F-16C5E41DC5EB}"/>
          </ac:picMkLst>
        </pc:picChg>
      </pc:sldChg>
      <pc:sldChg chg="addSp modSp">
        <pc:chgData name="Lynn Gates" userId="e5455fc7-0658-4cac-a84a-c616968363a0" providerId="ADAL" clId="{60E9A3F1-0792-4C4C-8980-8CADB8C98729}" dt="2022-03-25T20:09:44.884" v="17"/>
        <pc:sldMkLst>
          <pc:docMk/>
          <pc:sldMk cId="560171668" sldId="283"/>
        </pc:sldMkLst>
        <pc:picChg chg="add mod">
          <ac:chgData name="Lynn Gates" userId="e5455fc7-0658-4cac-a84a-c616968363a0" providerId="ADAL" clId="{60E9A3F1-0792-4C4C-8980-8CADB8C98729}" dt="2022-03-25T20:09:44.884" v="17"/>
          <ac:picMkLst>
            <pc:docMk/>
            <pc:sldMk cId="560171668" sldId="283"/>
            <ac:picMk id="4" creationId="{CBB720BD-6D94-4A74-80DB-83B73310188A}"/>
          </ac:picMkLst>
        </pc:picChg>
      </pc:sldChg>
      <pc:sldChg chg="addSp modSp">
        <pc:chgData name="Lynn Gates" userId="e5455fc7-0658-4cac-a84a-c616968363a0" providerId="ADAL" clId="{60E9A3F1-0792-4C4C-8980-8CADB8C98729}" dt="2022-03-25T20:09:44.884" v="17"/>
        <pc:sldMkLst>
          <pc:docMk/>
          <pc:sldMk cId="104250939" sldId="286"/>
        </pc:sldMkLst>
        <pc:picChg chg="add mod">
          <ac:chgData name="Lynn Gates" userId="e5455fc7-0658-4cac-a84a-c616968363a0" providerId="ADAL" clId="{60E9A3F1-0792-4C4C-8980-8CADB8C98729}" dt="2022-03-25T20:09:44.884" v="17"/>
          <ac:picMkLst>
            <pc:docMk/>
            <pc:sldMk cId="104250939" sldId="286"/>
            <ac:picMk id="5" creationId="{537CC150-342A-496D-B633-E9873BBA4AE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Replace if options, Regex, </a:t>
            </a:r>
          </a:p>
          <a:p>
            <a:pPr marL="0" lvl="0" indent="0" algn="l" rtl="0">
              <a:spcBef>
                <a:spcPts val="0"/>
              </a:spcBef>
              <a:spcAft>
                <a:spcPts val="0"/>
              </a:spcAft>
              <a:buNone/>
            </a:pPr>
            <a:endParaRPr dirty="0"/>
          </a:p>
        </p:txBody>
      </p:sp>
      <p:sp>
        <p:nvSpPr>
          <p:cNvPr id="152" name="Google Shape;15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your item and bib records,</a:t>
            </a:r>
            <a:r>
              <a:rPr lang="en-US" baseline="0" dirty="0"/>
              <a:t> load profiles, etc. to make sure everything is ready to go </a:t>
            </a:r>
            <a:r>
              <a:rPr lang="en-US" baseline="0" dirty="0">
                <a:sym typeface="Wingdings" panose="05000000000000000000" pitchFamily="2" charset="2"/>
              </a:rPr>
              <a:t></a:t>
            </a:r>
          </a:p>
          <a:p>
            <a:endParaRPr lang="en-US" baseline="0" dirty="0">
              <a:sym typeface="Wingdings" panose="05000000000000000000" pitchFamily="2" charset="2"/>
            </a:endParaRPr>
          </a:p>
          <a:p>
            <a:r>
              <a:rPr lang="en-US" baseline="0" dirty="0">
                <a:sym typeface="Wingdings" panose="05000000000000000000" pitchFamily="2" charset="2"/>
              </a:rPr>
              <a:t>Then test, test, test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9855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Think of all</a:t>
            </a:r>
            <a:r>
              <a:rPr lang="en-US" baseline="0" dirty="0"/>
              <a:t> your users, beginning, experienced, super users who are familiar with various platforms, staff searchers.</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6864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66324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6" name="Google Shape;14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32943" indent="-232943">
              <a:buAutoNum type="arabicPeriod"/>
            </a:pPr>
            <a:r>
              <a:rPr lang="en-US" dirty="0"/>
              <a:t>PAC vs.</a:t>
            </a:r>
            <a:r>
              <a:rPr lang="en-US" baseline="0" dirty="0"/>
              <a:t> Discovery layer: how records are imported/indexed/searched/displayed may impact information you add to records</a:t>
            </a:r>
          </a:p>
          <a:p>
            <a:pPr marL="232943" indent="-232943">
              <a:buAutoNum type="arabicPeriod"/>
            </a:pPr>
            <a:r>
              <a:rPr lang="en-US" baseline="0" dirty="0"/>
              <a:t>Does a vendor have a way to integrate directly with you OPAC? (Polaris and </a:t>
            </a:r>
            <a:r>
              <a:rPr lang="en-US" baseline="0" dirty="0" err="1"/>
              <a:t>OverDrive</a:t>
            </a:r>
            <a:r>
              <a:rPr lang="en-US" baseline="0" dirty="0"/>
              <a:t>)</a:t>
            </a:r>
          </a:p>
          <a:p>
            <a:pPr marL="232943" indent="-232943">
              <a:buAutoNum type="arabicPeriod"/>
            </a:pPr>
            <a:r>
              <a:rPr lang="en-US" baseline="0" dirty="0"/>
              <a:t>Do links need to have proxy statement added </a:t>
            </a:r>
            <a:endParaRPr lang="en-US" dirty="0"/>
          </a:p>
          <a:p>
            <a:pPr marL="0" lvl="0" indent="0" algn="l" rtl="0">
              <a:spcBef>
                <a:spcPts val="0"/>
              </a:spcBef>
              <a:spcAft>
                <a:spcPts val="0"/>
              </a:spcAft>
              <a:buNone/>
            </a:pPr>
            <a:endParaRPr dirty="0"/>
          </a:p>
        </p:txBody>
      </p:sp>
      <p:sp>
        <p:nvSpPr>
          <p:cNvPr id="103" name="Google Shape;10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 Where you get your</a:t>
            </a:r>
            <a:r>
              <a:rPr lang="en-US" baseline="0" dirty="0"/>
              <a:t> </a:t>
            </a:r>
            <a:r>
              <a:rPr lang="en-US" baseline="0" dirty="0" err="1"/>
              <a:t>ebooks</a:t>
            </a:r>
            <a:r>
              <a:rPr lang="en-US" baseline="0" dirty="0"/>
              <a:t> may impact the information you need to include in records or tracking different parts of packages like discovery vs. purchased.</a:t>
            </a:r>
            <a:endParaRPr lang="en-US" dirty="0"/>
          </a:p>
          <a:p>
            <a:pPr marL="0" lvl="0" indent="0" algn="l" rtl="0">
              <a:spcBef>
                <a:spcPts val="0"/>
              </a:spcBef>
              <a:spcAft>
                <a:spcPts val="0"/>
              </a:spcAft>
              <a:buNone/>
            </a:pPr>
            <a:endParaRPr dirty="0"/>
          </a:p>
        </p:txBody>
      </p:sp>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dirty="0"/>
              <a:t>Advantages: </a:t>
            </a:r>
          </a:p>
          <a:p>
            <a:endParaRPr lang="en-US" dirty="0"/>
          </a:p>
          <a:p>
            <a:r>
              <a:rPr lang="en-US" dirty="0"/>
              <a:t>Fewer duplicates in the system helps both staff</a:t>
            </a:r>
            <a:r>
              <a:rPr lang="en-US" baseline="0" dirty="0"/>
              <a:t> and users. Users coming in through the PAC or discovery layer don’t have to figure out if the multiple records are for different editions, years, etc. It also has the potential to hint that different links go to different platforms so if they have a poor experience at one link they might try another</a:t>
            </a:r>
          </a:p>
          <a:p>
            <a:endParaRPr lang="en-US" baseline="0" dirty="0"/>
          </a:p>
          <a:p>
            <a:r>
              <a:rPr lang="en-US" baseline="0" dirty="0"/>
              <a:t>Disadvantages:</a:t>
            </a:r>
          </a:p>
          <a:p>
            <a:r>
              <a:rPr lang="en-US" baseline="0" dirty="0" err="1"/>
              <a:t>Matchpoints</a:t>
            </a:r>
            <a:r>
              <a:rPr lang="en-US" baseline="0" dirty="0"/>
              <a:t> aren’t reliable. Publishers reuse ISBNs, earlier works (and some publishers continue to) assigned multiple ISBNs based on format (Kindle, </a:t>
            </a:r>
            <a:r>
              <a:rPr lang="en-US" baseline="0" dirty="0" err="1"/>
              <a:t>mobi</a:t>
            </a:r>
            <a:r>
              <a:rPr lang="en-US" baseline="0" dirty="0"/>
              <a:t>, pdf, </a:t>
            </a:r>
            <a:r>
              <a:rPr lang="en-US" baseline="0" dirty="0" err="1"/>
              <a:t>epub</a:t>
            </a:r>
            <a:r>
              <a:rPr lang="en-US" baseline="0" dirty="0"/>
              <a:t>, etc.), multiple records in OCLC so OCLC number may not be sufficient or provided by vendor, Vendors many not provide a provider neutral record or an easy way to overlay records from a different source to create a PN record</a:t>
            </a:r>
          </a:p>
          <a:p>
            <a:endParaRPr lang="en-US" baseline="0" dirty="0"/>
          </a:p>
          <a:p>
            <a:r>
              <a:rPr lang="en-US" baseline="0" dirty="0"/>
              <a:t>No reliable </a:t>
            </a:r>
            <a:r>
              <a:rPr lang="en-US" baseline="0" dirty="0" err="1"/>
              <a:t>matchpoints</a:t>
            </a:r>
            <a:r>
              <a:rPr lang="en-US" baseline="0" dirty="0"/>
              <a:t> means more staff involvement in order to maintain provider neutral and ensure new records don’t duplicate existing.</a:t>
            </a:r>
          </a:p>
          <a:p>
            <a:endParaRPr lang="en-US" baseline="0" dirty="0"/>
          </a:p>
          <a:p>
            <a:r>
              <a:rPr lang="en-US" baseline="0" dirty="0"/>
              <a:t>Statistics can be complicated by not knowing which link was removed or added</a:t>
            </a:r>
          </a:p>
          <a:p>
            <a:endParaRPr lang="en-US" baseline="0" dirty="0"/>
          </a:p>
          <a:p>
            <a:endParaRPr lang="en-US" dirty="0"/>
          </a:p>
          <a:p>
            <a:pPr marL="0" lvl="0" indent="0" algn="l" rtl="0">
              <a:spcBef>
                <a:spcPts val="0"/>
              </a:spcBef>
              <a:spcAft>
                <a:spcPts val="0"/>
              </a:spcAft>
              <a:buNone/>
            </a:pPr>
            <a:endParaRPr dirty="0"/>
          </a:p>
        </p:txBody>
      </p:sp>
      <p:sp>
        <p:nvSpPr>
          <p:cNvPr id="117" name="Google Shape;11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dirty="0"/>
              <a:t>You</a:t>
            </a:r>
            <a:r>
              <a:rPr lang="en-US" baseline="0" dirty="0"/>
              <a:t> may use more than one method, be aware of quality</a:t>
            </a:r>
          </a:p>
          <a:p>
            <a:endParaRPr lang="en-US" baseline="0" dirty="0"/>
          </a:p>
          <a:p>
            <a:r>
              <a:rPr lang="en-US" baseline="0" dirty="0"/>
              <a:t>For example, records from Serials Solutions don’t always contain an ISBN. Records from OCLC have lots of </a:t>
            </a:r>
          </a:p>
          <a:p>
            <a:endParaRPr lang="en-US" baseline="0" dirty="0"/>
          </a:p>
          <a:p>
            <a:r>
              <a:rPr lang="en-US" baseline="0" dirty="0"/>
              <a:t>Vendors: require checking regularly, some send emails</a:t>
            </a:r>
          </a:p>
          <a:p>
            <a:r>
              <a:rPr lang="en-US" baseline="0" dirty="0"/>
              <a:t>Knowledge Bases: WMS Collection Manager will create files of new, updated, merged, deleted on daily, weekly, monthly, or quarterly schedule that you choose</a:t>
            </a:r>
          </a:p>
          <a:p>
            <a:endParaRPr lang="en-US" dirty="0"/>
          </a:p>
          <a:p>
            <a:pPr marL="0" lvl="0" indent="0" algn="l" rtl="0">
              <a:spcBef>
                <a:spcPts val="0"/>
              </a:spcBef>
              <a:spcAft>
                <a:spcPts val="0"/>
              </a:spcAft>
              <a:buNone/>
            </a:pPr>
            <a:endParaRPr dirty="0"/>
          </a:p>
        </p:txBody>
      </p:sp>
      <p:sp>
        <p:nvSpPr>
          <p:cNvPr id="137" name="Google Shape;13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dirty="0"/>
              <a:t>Most</a:t>
            </a:r>
            <a:r>
              <a:rPr lang="en-US" baseline="0" dirty="0"/>
              <a:t> likely you will want to customize your records, add standard information, proxy statement, delete extraneous subject headings, add non-RDA elements (GMD to 245?)</a:t>
            </a:r>
          </a:p>
          <a:p>
            <a:endParaRPr lang="en-US" baseline="0" dirty="0"/>
          </a:p>
          <a:p>
            <a:r>
              <a:rPr lang="en-US" baseline="0" dirty="0"/>
              <a:t>You can also do some modifying using load profiles.</a:t>
            </a:r>
          </a:p>
          <a:p>
            <a:endParaRPr lang="en-US" dirty="0"/>
          </a:p>
          <a:p>
            <a:pPr marL="0" lvl="0" indent="0" algn="l" rtl="0">
              <a:spcBef>
                <a:spcPts val="0"/>
              </a:spcBef>
              <a:spcAft>
                <a:spcPts val="0"/>
              </a:spcAft>
              <a:buNone/>
            </a:pPr>
            <a:endParaRPr dirty="0"/>
          </a:p>
        </p:txBody>
      </p:sp>
      <p:sp>
        <p:nvSpPr>
          <p:cNvPr id="141" name="Google Shape;14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with Logo">
  <p:cSld name="1_Title Slide with Logo">
    <p:spTree>
      <p:nvGrpSpPr>
        <p:cNvPr id="1" name="Shape 15"/>
        <p:cNvGrpSpPr/>
        <p:nvPr/>
      </p:nvGrpSpPr>
      <p:grpSpPr>
        <a:xfrm>
          <a:off x="0" y="0"/>
          <a:ext cx="0" cy="0"/>
          <a:chOff x="0" y="0"/>
          <a:chExt cx="0" cy="0"/>
        </a:xfrm>
      </p:grpSpPr>
      <p:sp>
        <p:nvSpPr>
          <p:cNvPr id="16" name="Google Shape;16;p15"/>
          <p:cNvSpPr/>
          <p:nvPr/>
        </p:nvSpPr>
        <p:spPr>
          <a:xfrm>
            <a:off x="-1" y="2796513"/>
            <a:ext cx="12192002" cy="3395316"/>
          </a:xfrm>
          <a:prstGeom prst="rect">
            <a:avLst/>
          </a:prstGeom>
          <a:gradFill>
            <a:gsLst>
              <a:gs pos="0">
                <a:srgbClr val="575358"/>
              </a:gs>
              <a:gs pos="38000">
                <a:srgbClr val="237948"/>
              </a:gs>
              <a:gs pos="100000">
                <a:srgbClr val="AFDECC"/>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 name="Google Shape;17;p15"/>
          <p:cNvSpPr txBox="1">
            <a:spLocks noGrp="1"/>
          </p:cNvSpPr>
          <p:nvPr>
            <p:ph type="ctrTitle"/>
          </p:nvPr>
        </p:nvSpPr>
        <p:spPr>
          <a:xfrm>
            <a:off x="2629804" y="3107531"/>
            <a:ext cx="6932393" cy="75008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lt1"/>
              </a:buClr>
              <a:buSzPts val="3600"/>
              <a:buFont typeface="Arial"/>
              <a:buNone/>
              <a:defRPr sz="36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15"/>
          <p:cNvSpPr txBox="1">
            <a:spLocks noGrp="1"/>
          </p:cNvSpPr>
          <p:nvPr>
            <p:ph type="subTitle" idx="1"/>
          </p:nvPr>
        </p:nvSpPr>
        <p:spPr>
          <a:xfrm>
            <a:off x="2622806" y="3942283"/>
            <a:ext cx="6946388" cy="36933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i="1">
                <a:solidFill>
                  <a:schemeClr val="lt1"/>
                </a:solidFill>
              </a:defRPr>
            </a:lvl1pPr>
            <a:lvl2pPr lvl="1" algn="ctr">
              <a:lnSpc>
                <a:spcPct val="90000"/>
              </a:lnSpc>
              <a:spcBef>
                <a:spcPts val="500"/>
              </a:spcBef>
              <a:spcAft>
                <a:spcPts val="0"/>
              </a:spcAft>
              <a:buClr>
                <a:srgbClr val="575358"/>
              </a:buClr>
              <a:buSzPts val="2000"/>
              <a:buNone/>
              <a:defRPr sz="2000"/>
            </a:lvl2pPr>
            <a:lvl3pPr lvl="2" algn="ctr">
              <a:lnSpc>
                <a:spcPct val="90000"/>
              </a:lnSpc>
              <a:spcBef>
                <a:spcPts val="500"/>
              </a:spcBef>
              <a:spcAft>
                <a:spcPts val="0"/>
              </a:spcAft>
              <a:buClr>
                <a:srgbClr val="575358"/>
              </a:buClr>
              <a:buSzPts val="1800"/>
              <a:buNone/>
              <a:defRPr sz="1800"/>
            </a:lvl3pPr>
            <a:lvl4pPr lvl="3" algn="ctr">
              <a:lnSpc>
                <a:spcPct val="90000"/>
              </a:lnSpc>
              <a:spcBef>
                <a:spcPts val="500"/>
              </a:spcBef>
              <a:spcAft>
                <a:spcPts val="0"/>
              </a:spcAft>
              <a:buClr>
                <a:srgbClr val="575358"/>
              </a:buClr>
              <a:buSzPts val="1600"/>
              <a:buNone/>
              <a:defRPr sz="1600"/>
            </a:lvl4pPr>
            <a:lvl5pPr lvl="4" algn="ctr">
              <a:lnSpc>
                <a:spcPct val="90000"/>
              </a:lnSpc>
              <a:spcBef>
                <a:spcPts val="500"/>
              </a:spcBef>
              <a:spcAft>
                <a:spcPts val="0"/>
              </a:spcAft>
              <a:buClr>
                <a:srgbClr val="575358"/>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15"/>
          <p:cNvSpPr txBox="1">
            <a:spLocks noGrp="1"/>
          </p:cNvSpPr>
          <p:nvPr>
            <p:ph type="body" idx="2"/>
          </p:nvPr>
        </p:nvSpPr>
        <p:spPr>
          <a:xfrm>
            <a:off x="2624931" y="5068970"/>
            <a:ext cx="6942138" cy="55403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a:solidFill>
                  <a:schemeClr val="lt1"/>
                </a:solidFill>
              </a:defRPr>
            </a:lvl1pPr>
            <a:lvl2pPr marL="914400" lvl="1" indent="-342900" algn="l">
              <a:lnSpc>
                <a:spcPct val="90000"/>
              </a:lnSpc>
              <a:spcBef>
                <a:spcPts val="500"/>
              </a:spcBef>
              <a:spcAft>
                <a:spcPts val="0"/>
              </a:spcAft>
              <a:buClr>
                <a:srgbClr val="575358"/>
              </a:buClr>
              <a:buSzPts val="1800"/>
              <a:buChar char="▪"/>
              <a:defRPr/>
            </a:lvl2pPr>
            <a:lvl3pPr marL="1371600" lvl="2" indent="-342900" algn="l">
              <a:lnSpc>
                <a:spcPct val="90000"/>
              </a:lnSpc>
              <a:spcBef>
                <a:spcPts val="500"/>
              </a:spcBef>
              <a:spcAft>
                <a:spcPts val="0"/>
              </a:spcAft>
              <a:buClr>
                <a:srgbClr val="575358"/>
              </a:buClr>
              <a:buSzPts val="1800"/>
              <a:buChar char="▪"/>
              <a:defRPr/>
            </a:lvl3pPr>
            <a:lvl4pPr marL="1828800" lvl="3" indent="-342900" algn="l">
              <a:lnSpc>
                <a:spcPct val="90000"/>
              </a:lnSpc>
              <a:spcBef>
                <a:spcPts val="500"/>
              </a:spcBef>
              <a:spcAft>
                <a:spcPts val="0"/>
              </a:spcAft>
              <a:buClr>
                <a:srgbClr val="575358"/>
              </a:buClr>
              <a:buSzPts val="1800"/>
              <a:buChar char="▪"/>
              <a:defRPr/>
            </a:lvl4pPr>
            <a:lvl5pPr marL="2286000" lvl="4" indent="-342900" algn="l">
              <a:lnSpc>
                <a:spcPct val="90000"/>
              </a:lnSpc>
              <a:spcBef>
                <a:spcPts val="500"/>
              </a:spcBef>
              <a:spcAft>
                <a:spcPts val="0"/>
              </a:spcAft>
              <a:buClr>
                <a:srgbClr val="57535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5"/>
          <p:cNvSpPr txBox="1"/>
          <p:nvPr/>
        </p:nvSpPr>
        <p:spPr>
          <a:xfrm>
            <a:off x="0" y="6402773"/>
            <a:ext cx="2202427" cy="33855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a:solidFill>
                  <a:schemeClr val="lt1"/>
                </a:solidFill>
                <a:latin typeface="Arial"/>
                <a:ea typeface="Arial"/>
                <a:cs typeface="Arial"/>
                <a:sym typeface="Arial"/>
              </a:rPr>
              <a:t>#IUG2021</a:t>
            </a:r>
            <a:endParaRPr sz="1600" b="0" i="0" u="none" strike="noStrike" cap="none" baseline="30000">
              <a:solidFill>
                <a:schemeClr val="lt1"/>
              </a:solidFill>
              <a:latin typeface="Arial"/>
              <a:ea typeface="Arial"/>
              <a:cs typeface="Arial"/>
              <a:sym typeface="Arial"/>
            </a:endParaRPr>
          </a:p>
        </p:txBody>
      </p:sp>
      <p:pic>
        <p:nvPicPr>
          <p:cNvPr id="21" name="Google Shape;21;p15"/>
          <p:cNvPicPr preferRelativeResize="0"/>
          <p:nvPr/>
        </p:nvPicPr>
        <p:blipFill rotWithShape="1">
          <a:blip r:embed="rId2">
            <a:alphaModFix/>
          </a:blip>
          <a:srcRect/>
          <a:stretch/>
        </p:blipFill>
        <p:spPr>
          <a:xfrm>
            <a:off x="258456" y="6468693"/>
            <a:ext cx="258110" cy="210312"/>
          </a:xfrm>
          <a:prstGeom prst="rect">
            <a:avLst/>
          </a:prstGeom>
          <a:noFill/>
          <a:ln>
            <a:noFill/>
          </a:ln>
        </p:spPr>
      </p:pic>
      <p:pic>
        <p:nvPicPr>
          <p:cNvPr id="22" name="Google Shape;22;p15" descr="Graphical user interface, application&#10;&#10;Description automatically generated"/>
          <p:cNvPicPr preferRelativeResize="0"/>
          <p:nvPr/>
        </p:nvPicPr>
        <p:blipFill rotWithShape="1">
          <a:blip r:embed="rId3">
            <a:alphaModFix/>
          </a:blip>
          <a:srcRect/>
          <a:stretch/>
        </p:blipFill>
        <p:spPr>
          <a:xfrm>
            <a:off x="3536215" y="219074"/>
            <a:ext cx="5119569" cy="254364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ank You slide">
  <p:cSld name="Thank You slide">
    <p:spTree>
      <p:nvGrpSpPr>
        <p:cNvPr id="1" name="Shape 68"/>
        <p:cNvGrpSpPr/>
        <p:nvPr/>
      </p:nvGrpSpPr>
      <p:grpSpPr>
        <a:xfrm>
          <a:off x="0" y="0"/>
          <a:ext cx="0" cy="0"/>
          <a:chOff x="0" y="0"/>
          <a:chExt cx="0" cy="0"/>
        </a:xfrm>
      </p:grpSpPr>
      <p:sp>
        <p:nvSpPr>
          <p:cNvPr id="69" name="Google Shape;69;p24"/>
          <p:cNvSpPr/>
          <p:nvPr/>
        </p:nvSpPr>
        <p:spPr>
          <a:xfrm>
            <a:off x="-2" y="5922579"/>
            <a:ext cx="12192002" cy="935421"/>
          </a:xfrm>
          <a:prstGeom prst="rect">
            <a:avLst/>
          </a:prstGeom>
          <a:gradFill>
            <a:gsLst>
              <a:gs pos="0">
                <a:srgbClr val="575358"/>
              </a:gs>
              <a:gs pos="38000">
                <a:srgbClr val="237948"/>
              </a:gs>
              <a:gs pos="100000">
                <a:srgbClr val="AFDECC"/>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0" name="Google Shape;70;p24"/>
          <p:cNvSpPr txBox="1">
            <a:spLocks noGrp="1"/>
          </p:cNvSpPr>
          <p:nvPr>
            <p:ph type="body" idx="1"/>
          </p:nvPr>
        </p:nvSpPr>
        <p:spPr>
          <a:xfrm>
            <a:off x="3352800" y="2963809"/>
            <a:ext cx="5486400" cy="79802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37948"/>
              </a:buClr>
              <a:buSzPts val="6000"/>
              <a:buNone/>
              <a:defRPr sz="6000" b="1">
                <a:solidFill>
                  <a:srgbClr val="237948"/>
                </a:solidFill>
              </a:defRPr>
            </a:lvl1pPr>
            <a:lvl2pPr marL="914400" lvl="1" indent="-342900" algn="l">
              <a:lnSpc>
                <a:spcPct val="90000"/>
              </a:lnSpc>
              <a:spcBef>
                <a:spcPts val="500"/>
              </a:spcBef>
              <a:spcAft>
                <a:spcPts val="0"/>
              </a:spcAft>
              <a:buClr>
                <a:srgbClr val="575358"/>
              </a:buClr>
              <a:buSzPts val="1800"/>
              <a:buChar char="▪"/>
              <a:defRPr/>
            </a:lvl2pPr>
            <a:lvl3pPr marL="1371600" lvl="2" indent="-342900" algn="l">
              <a:lnSpc>
                <a:spcPct val="90000"/>
              </a:lnSpc>
              <a:spcBef>
                <a:spcPts val="500"/>
              </a:spcBef>
              <a:spcAft>
                <a:spcPts val="0"/>
              </a:spcAft>
              <a:buClr>
                <a:srgbClr val="575358"/>
              </a:buClr>
              <a:buSzPts val="1800"/>
              <a:buChar char="▪"/>
              <a:defRPr/>
            </a:lvl3pPr>
            <a:lvl4pPr marL="1828800" lvl="3" indent="-342900" algn="l">
              <a:lnSpc>
                <a:spcPct val="90000"/>
              </a:lnSpc>
              <a:spcBef>
                <a:spcPts val="500"/>
              </a:spcBef>
              <a:spcAft>
                <a:spcPts val="0"/>
              </a:spcAft>
              <a:buClr>
                <a:srgbClr val="575358"/>
              </a:buClr>
              <a:buSzPts val="1800"/>
              <a:buChar char="▪"/>
              <a:defRPr/>
            </a:lvl4pPr>
            <a:lvl5pPr marL="2286000" lvl="4" indent="-342900" algn="l">
              <a:lnSpc>
                <a:spcPct val="90000"/>
              </a:lnSpc>
              <a:spcBef>
                <a:spcPts val="500"/>
              </a:spcBef>
              <a:spcAft>
                <a:spcPts val="0"/>
              </a:spcAft>
              <a:buClr>
                <a:srgbClr val="57535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4"/>
          <p:cNvSpPr txBox="1">
            <a:spLocks noGrp="1"/>
          </p:cNvSpPr>
          <p:nvPr>
            <p:ph type="body" idx="2"/>
          </p:nvPr>
        </p:nvSpPr>
        <p:spPr>
          <a:xfrm>
            <a:off x="3983832" y="4023207"/>
            <a:ext cx="4224337" cy="95567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75358"/>
              </a:buClr>
              <a:buSzPts val="2800"/>
              <a:buNone/>
              <a:defRPr sz="2800">
                <a:solidFill>
                  <a:srgbClr val="575358"/>
                </a:solidFill>
              </a:defRPr>
            </a:lvl1pPr>
            <a:lvl2pPr marL="914400" lvl="1" indent="-342900" algn="l">
              <a:lnSpc>
                <a:spcPct val="90000"/>
              </a:lnSpc>
              <a:spcBef>
                <a:spcPts val="500"/>
              </a:spcBef>
              <a:spcAft>
                <a:spcPts val="0"/>
              </a:spcAft>
              <a:buClr>
                <a:srgbClr val="575358"/>
              </a:buClr>
              <a:buSzPts val="1800"/>
              <a:buChar char="▪"/>
              <a:defRPr/>
            </a:lvl2pPr>
            <a:lvl3pPr marL="1371600" lvl="2" indent="-342900" algn="l">
              <a:lnSpc>
                <a:spcPct val="90000"/>
              </a:lnSpc>
              <a:spcBef>
                <a:spcPts val="500"/>
              </a:spcBef>
              <a:spcAft>
                <a:spcPts val="0"/>
              </a:spcAft>
              <a:buClr>
                <a:srgbClr val="575358"/>
              </a:buClr>
              <a:buSzPts val="1800"/>
              <a:buChar char="▪"/>
              <a:defRPr/>
            </a:lvl3pPr>
            <a:lvl4pPr marL="1828800" lvl="3" indent="-342900" algn="l">
              <a:lnSpc>
                <a:spcPct val="90000"/>
              </a:lnSpc>
              <a:spcBef>
                <a:spcPts val="500"/>
              </a:spcBef>
              <a:spcAft>
                <a:spcPts val="0"/>
              </a:spcAft>
              <a:buClr>
                <a:srgbClr val="575358"/>
              </a:buClr>
              <a:buSzPts val="1800"/>
              <a:buChar char="▪"/>
              <a:defRPr/>
            </a:lvl4pPr>
            <a:lvl5pPr marL="2286000" lvl="4" indent="-342900" algn="l">
              <a:lnSpc>
                <a:spcPct val="90000"/>
              </a:lnSpc>
              <a:spcBef>
                <a:spcPts val="500"/>
              </a:spcBef>
              <a:spcAft>
                <a:spcPts val="0"/>
              </a:spcAft>
              <a:buClr>
                <a:srgbClr val="57535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2" name="Google Shape;72;p24" descr="Graphical user interface, application&#10;&#10;Description automatically generated"/>
          <p:cNvPicPr preferRelativeResize="0"/>
          <p:nvPr/>
        </p:nvPicPr>
        <p:blipFill rotWithShape="1">
          <a:blip r:embed="rId2">
            <a:alphaModFix/>
          </a:blip>
          <a:srcRect/>
          <a:stretch/>
        </p:blipFill>
        <p:spPr>
          <a:xfrm>
            <a:off x="3815024" y="287116"/>
            <a:ext cx="4561952" cy="2266594"/>
          </a:xfrm>
          <a:prstGeom prst="rect">
            <a:avLst/>
          </a:prstGeom>
          <a:noFill/>
          <a:ln>
            <a:noFill/>
          </a:ln>
        </p:spPr>
      </p:pic>
      <p:sp>
        <p:nvSpPr>
          <p:cNvPr id="73" name="Google Shape;73;p24"/>
          <p:cNvSpPr txBox="1"/>
          <p:nvPr/>
        </p:nvSpPr>
        <p:spPr>
          <a:xfrm>
            <a:off x="-1182941" y="6397482"/>
            <a:ext cx="457200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a:solidFill>
                  <a:schemeClr val="lt1"/>
                </a:solidFill>
                <a:latin typeface="Arial"/>
                <a:ea typeface="Arial"/>
                <a:cs typeface="Arial"/>
                <a:sym typeface="Arial"/>
              </a:rPr>
              <a:t>#IUG2022</a:t>
            </a:r>
            <a:endParaRPr sz="1600" b="0" i="0" u="none" strike="noStrike" cap="none" baseline="30000">
              <a:solidFill>
                <a:schemeClr val="lt1"/>
              </a:solidFill>
              <a:latin typeface="Arial"/>
              <a:ea typeface="Arial"/>
              <a:cs typeface="Arial"/>
              <a:sym typeface="Arial"/>
            </a:endParaRPr>
          </a:p>
        </p:txBody>
      </p:sp>
      <p:pic>
        <p:nvPicPr>
          <p:cNvPr id="74" name="Google Shape;74;p24"/>
          <p:cNvPicPr preferRelativeResize="0"/>
          <p:nvPr/>
        </p:nvPicPr>
        <p:blipFill rotWithShape="1">
          <a:blip r:embed="rId3">
            <a:alphaModFix/>
          </a:blip>
          <a:srcRect/>
          <a:stretch/>
        </p:blipFill>
        <p:spPr>
          <a:xfrm>
            <a:off x="258456" y="6468692"/>
            <a:ext cx="262891" cy="210313"/>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 Title Slide plain">
  <p:cSld name="1. Title Slide plain">
    <p:spTree>
      <p:nvGrpSpPr>
        <p:cNvPr id="1" name="Shape 75"/>
        <p:cNvGrpSpPr/>
        <p:nvPr/>
      </p:nvGrpSpPr>
      <p:grpSpPr>
        <a:xfrm>
          <a:off x="0" y="0"/>
          <a:ext cx="0" cy="0"/>
          <a:chOff x="0" y="0"/>
          <a:chExt cx="0" cy="0"/>
        </a:xfrm>
      </p:grpSpPr>
      <p:sp>
        <p:nvSpPr>
          <p:cNvPr id="76" name="Google Shape;76;p25"/>
          <p:cNvSpPr/>
          <p:nvPr/>
        </p:nvSpPr>
        <p:spPr>
          <a:xfrm>
            <a:off x="10241280" y="5435600"/>
            <a:ext cx="1849120" cy="13158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7" name="Google Shape;77;p25"/>
          <p:cNvSpPr/>
          <p:nvPr/>
        </p:nvSpPr>
        <p:spPr>
          <a:xfrm>
            <a:off x="-1" y="1003707"/>
            <a:ext cx="12192002" cy="4216705"/>
          </a:xfrm>
          <a:prstGeom prst="rect">
            <a:avLst/>
          </a:prstGeom>
          <a:gradFill>
            <a:gsLst>
              <a:gs pos="0">
                <a:srgbClr val="575358"/>
              </a:gs>
              <a:gs pos="38000">
                <a:srgbClr val="237948"/>
              </a:gs>
              <a:gs pos="100000">
                <a:srgbClr val="AFDECC"/>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8" name="Google Shape;78;p25"/>
          <p:cNvSpPr txBox="1">
            <a:spLocks noGrp="1"/>
          </p:cNvSpPr>
          <p:nvPr>
            <p:ph type="ctrTitle"/>
          </p:nvPr>
        </p:nvSpPr>
        <p:spPr>
          <a:xfrm>
            <a:off x="2629804" y="1901230"/>
            <a:ext cx="6932393" cy="78056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lt1"/>
              </a:buClr>
              <a:buSzPts val="3600"/>
              <a:buFont typeface="Arial"/>
              <a:buNone/>
              <a:defRPr sz="36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25"/>
          <p:cNvSpPr txBox="1">
            <a:spLocks noGrp="1"/>
          </p:cNvSpPr>
          <p:nvPr>
            <p:ph type="subTitle" idx="1"/>
          </p:nvPr>
        </p:nvSpPr>
        <p:spPr>
          <a:xfrm>
            <a:off x="2622806" y="2869390"/>
            <a:ext cx="6946388" cy="36933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i="1">
                <a:solidFill>
                  <a:schemeClr val="lt1"/>
                </a:solidFill>
              </a:defRPr>
            </a:lvl1pPr>
            <a:lvl2pPr lvl="1" algn="ctr">
              <a:lnSpc>
                <a:spcPct val="90000"/>
              </a:lnSpc>
              <a:spcBef>
                <a:spcPts val="500"/>
              </a:spcBef>
              <a:spcAft>
                <a:spcPts val="0"/>
              </a:spcAft>
              <a:buClr>
                <a:srgbClr val="575358"/>
              </a:buClr>
              <a:buSzPts val="2000"/>
              <a:buNone/>
              <a:defRPr sz="2000"/>
            </a:lvl2pPr>
            <a:lvl3pPr lvl="2" algn="ctr">
              <a:lnSpc>
                <a:spcPct val="90000"/>
              </a:lnSpc>
              <a:spcBef>
                <a:spcPts val="500"/>
              </a:spcBef>
              <a:spcAft>
                <a:spcPts val="0"/>
              </a:spcAft>
              <a:buClr>
                <a:srgbClr val="575358"/>
              </a:buClr>
              <a:buSzPts val="1800"/>
              <a:buNone/>
              <a:defRPr sz="1800"/>
            </a:lvl3pPr>
            <a:lvl4pPr lvl="3" algn="ctr">
              <a:lnSpc>
                <a:spcPct val="90000"/>
              </a:lnSpc>
              <a:spcBef>
                <a:spcPts val="500"/>
              </a:spcBef>
              <a:spcAft>
                <a:spcPts val="0"/>
              </a:spcAft>
              <a:buClr>
                <a:srgbClr val="575358"/>
              </a:buClr>
              <a:buSzPts val="1600"/>
              <a:buNone/>
              <a:defRPr sz="1600"/>
            </a:lvl4pPr>
            <a:lvl5pPr lvl="4" algn="ctr">
              <a:lnSpc>
                <a:spcPct val="90000"/>
              </a:lnSpc>
              <a:spcBef>
                <a:spcPts val="500"/>
              </a:spcBef>
              <a:spcAft>
                <a:spcPts val="0"/>
              </a:spcAft>
              <a:buClr>
                <a:srgbClr val="575358"/>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0" name="Google Shape;80;p25"/>
          <p:cNvSpPr txBox="1">
            <a:spLocks noGrp="1"/>
          </p:cNvSpPr>
          <p:nvPr>
            <p:ph type="body" idx="2"/>
          </p:nvPr>
        </p:nvSpPr>
        <p:spPr>
          <a:xfrm>
            <a:off x="2624931" y="3864151"/>
            <a:ext cx="6942138" cy="55403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a:solidFill>
                  <a:schemeClr val="lt1"/>
                </a:solidFill>
              </a:defRPr>
            </a:lvl1pPr>
            <a:lvl2pPr marL="914400" lvl="1" indent="-342900" algn="l">
              <a:lnSpc>
                <a:spcPct val="90000"/>
              </a:lnSpc>
              <a:spcBef>
                <a:spcPts val="500"/>
              </a:spcBef>
              <a:spcAft>
                <a:spcPts val="0"/>
              </a:spcAft>
              <a:buClr>
                <a:srgbClr val="575358"/>
              </a:buClr>
              <a:buSzPts val="1800"/>
              <a:buChar char="▪"/>
              <a:defRPr/>
            </a:lvl2pPr>
            <a:lvl3pPr marL="1371600" lvl="2" indent="-342900" algn="l">
              <a:lnSpc>
                <a:spcPct val="90000"/>
              </a:lnSpc>
              <a:spcBef>
                <a:spcPts val="500"/>
              </a:spcBef>
              <a:spcAft>
                <a:spcPts val="0"/>
              </a:spcAft>
              <a:buClr>
                <a:srgbClr val="575358"/>
              </a:buClr>
              <a:buSzPts val="1800"/>
              <a:buChar char="▪"/>
              <a:defRPr/>
            </a:lvl3pPr>
            <a:lvl4pPr marL="1828800" lvl="3" indent="-342900" algn="l">
              <a:lnSpc>
                <a:spcPct val="90000"/>
              </a:lnSpc>
              <a:spcBef>
                <a:spcPts val="500"/>
              </a:spcBef>
              <a:spcAft>
                <a:spcPts val="0"/>
              </a:spcAft>
              <a:buClr>
                <a:srgbClr val="575358"/>
              </a:buClr>
              <a:buSzPts val="1800"/>
              <a:buChar char="▪"/>
              <a:defRPr/>
            </a:lvl4pPr>
            <a:lvl5pPr marL="2286000" lvl="4" indent="-342900" algn="l">
              <a:lnSpc>
                <a:spcPct val="90000"/>
              </a:lnSpc>
              <a:spcBef>
                <a:spcPts val="500"/>
              </a:spcBef>
              <a:spcAft>
                <a:spcPts val="0"/>
              </a:spcAft>
              <a:buClr>
                <a:srgbClr val="57535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5"/>
          <p:cNvSpPr txBox="1"/>
          <p:nvPr/>
        </p:nvSpPr>
        <p:spPr>
          <a:xfrm>
            <a:off x="0" y="6402773"/>
            <a:ext cx="2202427" cy="33855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a:solidFill>
                  <a:schemeClr val="lt1"/>
                </a:solidFill>
                <a:latin typeface="Arial"/>
                <a:ea typeface="Arial"/>
                <a:cs typeface="Arial"/>
                <a:sym typeface="Arial"/>
              </a:rPr>
              <a:t>#IUG2021</a:t>
            </a:r>
            <a:endParaRPr sz="1600" b="0" i="0" u="none" strike="noStrike" cap="none" baseline="30000">
              <a:solidFill>
                <a:schemeClr val="lt1"/>
              </a:solidFill>
              <a:latin typeface="Arial"/>
              <a:ea typeface="Arial"/>
              <a:cs typeface="Arial"/>
              <a:sym typeface="Arial"/>
            </a:endParaRPr>
          </a:p>
        </p:txBody>
      </p:sp>
      <p:pic>
        <p:nvPicPr>
          <p:cNvPr id="82" name="Google Shape;82;p25"/>
          <p:cNvPicPr preferRelativeResize="0"/>
          <p:nvPr/>
        </p:nvPicPr>
        <p:blipFill rotWithShape="1">
          <a:blip r:embed="rId2">
            <a:alphaModFix/>
          </a:blip>
          <a:srcRect/>
          <a:stretch/>
        </p:blipFill>
        <p:spPr>
          <a:xfrm>
            <a:off x="258456" y="6468693"/>
            <a:ext cx="258110" cy="210312"/>
          </a:xfrm>
          <a:prstGeom prst="rect">
            <a:avLst/>
          </a:prstGeom>
          <a:noFill/>
          <a:ln>
            <a:noFill/>
          </a:ln>
        </p:spPr>
      </p:pic>
      <p:pic>
        <p:nvPicPr>
          <p:cNvPr id="83" name="Google Shape;83;p25" descr="Graphical user interface, application&#10;&#10;Description automatically generated"/>
          <p:cNvPicPr preferRelativeResize="0"/>
          <p:nvPr/>
        </p:nvPicPr>
        <p:blipFill rotWithShape="1">
          <a:blip r:embed="rId3">
            <a:alphaModFix/>
          </a:blip>
          <a:srcRect/>
          <a:stretch/>
        </p:blipFill>
        <p:spPr>
          <a:xfrm>
            <a:off x="10718800" y="5939270"/>
            <a:ext cx="1849120" cy="91873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ubtitle and Two Bullets">
  <p:cSld name="Title, Subtitle and Two Bullets">
    <p:spTree>
      <p:nvGrpSpPr>
        <p:cNvPr id="1" name="Shape 84"/>
        <p:cNvGrpSpPr/>
        <p:nvPr/>
      </p:nvGrpSpPr>
      <p:grpSpPr>
        <a:xfrm>
          <a:off x="0" y="0"/>
          <a:ext cx="0" cy="0"/>
          <a:chOff x="0" y="0"/>
          <a:chExt cx="0" cy="0"/>
        </a:xfrm>
      </p:grpSpPr>
      <p:sp>
        <p:nvSpPr>
          <p:cNvPr id="85" name="Google Shape;85;p26"/>
          <p:cNvSpPr txBox="1">
            <a:spLocks noGrp="1"/>
          </p:cNvSpPr>
          <p:nvPr>
            <p:ph type="title"/>
          </p:nvPr>
        </p:nvSpPr>
        <p:spPr>
          <a:xfrm>
            <a:off x="519310" y="716623"/>
            <a:ext cx="10515600" cy="589788"/>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237948"/>
              </a:buClr>
              <a:buSzPts val="2800"/>
              <a:buFont typeface="Arial"/>
              <a:buNone/>
              <a:defRPr>
                <a:solidFill>
                  <a:srgbClr val="23794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26"/>
          <p:cNvSpPr txBox="1">
            <a:spLocks noGrp="1"/>
          </p:cNvSpPr>
          <p:nvPr>
            <p:ph type="body" idx="1"/>
          </p:nvPr>
        </p:nvSpPr>
        <p:spPr>
          <a:xfrm>
            <a:off x="519311" y="1588532"/>
            <a:ext cx="10515599" cy="58978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rgbClr val="575358"/>
              </a:buClr>
              <a:buSzPts val="1800"/>
              <a:buNone/>
              <a:defRPr sz="1800" b="1" i="0">
                <a:solidFill>
                  <a:srgbClr val="575358"/>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rgbClr val="575358"/>
              </a:buClr>
              <a:buSzPts val="1800"/>
              <a:buNone/>
              <a:defRPr sz="1800" b="0" i="0">
                <a:latin typeface="Roboto"/>
                <a:ea typeface="Roboto"/>
                <a:cs typeface="Roboto"/>
                <a:sym typeface="Roboto"/>
              </a:defRPr>
            </a:lvl2pPr>
            <a:lvl3pPr marL="1371600" lvl="2" indent="-342900" algn="l">
              <a:lnSpc>
                <a:spcPct val="90000"/>
              </a:lnSpc>
              <a:spcBef>
                <a:spcPts val="500"/>
              </a:spcBef>
              <a:spcAft>
                <a:spcPts val="0"/>
              </a:spcAft>
              <a:buClr>
                <a:srgbClr val="575358"/>
              </a:buClr>
              <a:buSzPts val="1800"/>
              <a:buChar char="▪"/>
              <a:defRPr/>
            </a:lvl3pPr>
            <a:lvl4pPr marL="1828800" lvl="3" indent="-342900" algn="l">
              <a:lnSpc>
                <a:spcPct val="90000"/>
              </a:lnSpc>
              <a:spcBef>
                <a:spcPts val="500"/>
              </a:spcBef>
              <a:spcAft>
                <a:spcPts val="0"/>
              </a:spcAft>
              <a:buClr>
                <a:srgbClr val="575358"/>
              </a:buClr>
              <a:buSzPts val="1800"/>
              <a:buChar char="▪"/>
              <a:defRPr/>
            </a:lvl4pPr>
            <a:lvl5pPr marL="2286000" lvl="4" indent="-342900" algn="l">
              <a:lnSpc>
                <a:spcPct val="90000"/>
              </a:lnSpc>
              <a:spcBef>
                <a:spcPts val="500"/>
              </a:spcBef>
              <a:spcAft>
                <a:spcPts val="0"/>
              </a:spcAft>
              <a:buClr>
                <a:srgbClr val="57535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26"/>
          <p:cNvSpPr txBox="1">
            <a:spLocks noGrp="1"/>
          </p:cNvSpPr>
          <p:nvPr>
            <p:ph type="body" idx="2"/>
          </p:nvPr>
        </p:nvSpPr>
        <p:spPr>
          <a:xfrm>
            <a:off x="519312" y="2178320"/>
            <a:ext cx="6795888" cy="387958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2"/>
              </a:buClr>
              <a:buSzPts val="1800"/>
              <a:buFont typeface="Noto Sans Symbols"/>
              <a:buChar char="▪"/>
              <a:defRPr sz="1800" b="0" i="0">
                <a:solidFill>
                  <a:srgbClr val="575358"/>
                </a:solidFill>
                <a:latin typeface="Quattrocento Sans"/>
                <a:ea typeface="Quattrocento Sans"/>
                <a:cs typeface="Quattrocento Sans"/>
                <a:sym typeface="Quattrocento Sans"/>
              </a:defRPr>
            </a:lvl1pPr>
            <a:lvl2pPr marL="914400" lvl="1" indent="-342900" algn="l">
              <a:lnSpc>
                <a:spcPct val="100000"/>
              </a:lnSpc>
              <a:spcBef>
                <a:spcPts val="500"/>
              </a:spcBef>
              <a:spcAft>
                <a:spcPts val="0"/>
              </a:spcAft>
              <a:buClr>
                <a:schemeClr val="dk2"/>
              </a:buClr>
              <a:buSzPts val="1800"/>
              <a:buFont typeface="Noto Sans Symbols"/>
              <a:buChar char="▪"/>
              <a:defRPr sz="1800" b="0" i="0">
                <a:solidFill>
                  <a:srgbClr val="575358"/>
                </a:solidFill>
                <a:latin typeface="Quattrocento Sans"/>
                <a:ea typeface="Quattrocento Sans"/>
                <a:cs typeface="Quattrocento Sans"/>
                <a:sym typeface="Quattrocento Sans"/>
              </a:defRPr>
            </a:lvl2pPr>
            <a:lvl3pPr marL="1371600" lvl="2" indent="-342900" algn="l">
              <a:lnSpc>
                <a:spcPct val="90000"/>
              </a:lnSpc>
              <a:spcBef>
                <a:spcPts val="500"/>
              </a:spcBef>
              <a:spcAft>
                <a:spcPts val="0"/>
              </a:spcAft>
              <a:buClr>
                <a:schemeClr val="dk2"/>
              </a:buClr>
              <a:buSzPts val="1800"/>
              <a:buFont typeface="Noto Sans Symbols"/>
              <a:buChar char="▪"/>
              <a:defRPr sz="1800" b="0" i="0">
                <a:solidFill>
                  <a:srgbClr val="575358"/>
                </a:solidFill>
                <a:latin typeface="Quattrocento Sans"/>
                <a:ea typeface="Quattrocento Sans"/>
                <a:cs typeface="Quattrocento Sans"/>
                <a:sym typeface="Quattrocento Sans"/>
              </a:defRPr>
            </a:lvl3pPr>
            <a:lvl4pPr marL="1828800" lvl="3" indent="-342900" algn="l">
              <a:lnSpc>
                <a:spcPct val="100000"/>
              </a:lnSpc>
              <a:spcBef>
                <a:spcPts val="500"/>
              </a:spcBef>
              <a:spcAft>
                <a:spcPts val="0"/>
              </a:spcAft>
              <a:buClr>
                <a:schemeClr val="dk2"/>
              </a:buClr>
              <a:buSzPts val="1800"/>
              <a:buFont typeface="Noto Sans Symbols"/>
              <a:buChar char="▪"/>
              <a:defRPr sz="1800" b="0" i="0">
                <a:solidFill>
                  <a:srgbClr val="575358"/>
                </a:solidFill>
                <a:latin typeface="Quattrocento Sans"/>
                <a:ea typeface="Quattrocento Sans"/>
                <a:cs typeface="Quattrocento Sans"/>
                <a:sym typeface="Quattrocento Sans"/>
              </a:defRPr>
            </a:lvl4pPr>
            <a:lvl5pPr marL="2286000" lvl="4" indent="-342900" algn="l">
              <a:lnSpc>
                <a:spcPct val="100000"/>
              </a:lnSpc>
              <a:spcBef>
                <a:spcPts val="500"/>
              </a:spcBef>
              <a:spcAft>
                <a:spcPts val="0"/>
              </a:spcAft>
              <a:buClr>
                <a:srgbClr val="575358"/>
              </a:buClr>
              <a:buSzPts val="1800"/>
              <a:buFont typeface="Noto Sans Symbols"/>
              <a:buChar char="▪"/>
              <a:defRPr sz="1800" b="0" i="0">
                <a:solidFill>
                  <a:srgbClr val="575358"/>
                </a:solidFill>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26"/>
          <p:cNvSpPr txBox="1">
            <a:spLocks noGrp="1"/>
          </p:cNvSpPr>
          <p:nvPr>
            <p:ph type="body" idx="3"/>
          </p:nvPr>
        </p:nvSpPr>
        <p:spPr>
          <a:xfrm>
            <a:off x="7518400" y="2178320"/>
            <a:ext cx="3516510" cy="387958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2"/>
              </a:buClr>
              <a:buSzPts val="1800"/>
              <a:buFont typeface="Noto Sans Symbols"/>
              <a:buChar char="▪"/>
              <a:defRPr sz="1800" b="0" i="0">
                <a:solidFill>
                  <a:srgbClr val="575358"/>
                </a:solidFill>
                <a:latin typeface="Quattrocento Sans"/>
                <a:ea typeface="Quattrocento Sans"/>
                <a:cs typeface="Quattrocento Sans"/>
                <a:sym typeface="Quattrocento Sans"/>
              </a:defRPr>
            </a:lvl1pPr>
            <a:lvl2pPr marL="914400" lvl="1" indent="-342900" algn="l">
              <a:lnSpc>
                <a:spcPct val="100000"/>
              </a:lnSpc>
              <a:spcBef>
                <a:spcPts val="500"/>
              </a:spcBef>
              <a:spcAft>
                <a:spcPts val="0"/>
              </a:spcAft>
              <a:buClr>
                <a:schemeClr val="dk2"/>
              </a:buClr>
              <a:buSzPts val="1800"/>
              <a:buFont typeface="Noto Sans Symbols"/>
              <a:buChar char="▪"/>
              <a:defRPr sz="1800" b="0" i="0">
                <a:solidFill>
                  <a:srgbClr val="575358"/>
                </a:solidFill>
                <a:latin typeface="Quattrocento Sans"/>
                <a:ea typeface="Quattrocento Sans"/>
                <a:cs typeface="Quattrocento Sans"/>
                <a:sym typeface="Quattrocento Sans"/>
              </a:defRPr>
            </a:lvl2pPr>
            <a:lvl3pPr marL="1371600" lvl="2" indent="-342900" algn="l">
              <a:lnSpc>
                <a:spcPct val="90000"/>
              </a:lnSpc>
              <a:spcBef>
                <a:spcPts val="500"/>
              </a:spcBef>
              <a:spcAft>
                <a:spcPts val="0"/>
              </a:spcAft>
              <a:buClr>
                <a:schemeClr val="dk2"/>
              </a:buClr>
              <a:buSzPts val="1800"/>
              <a:buFont typeface="Noto Sans Symbols"/>
              <a:buChar char="▪"/>
              <a:defRPr sz="1800" b="0" i="0">
                <a:solidFill>
                  <a:srgbClr val="575358"/>
                </a:solidFill>
                <a:latin typeface="Quattrocento Sans"/>
                <a:ea typeface="Quattrocento Sans"/>
                <a:cs typeface="Quattrocento Sans"/>
                <a:sym typeface="Quattrocento Sans"/>
              </a:defRPr>
            </a:lvl3pPr>
            <a:lvl4pPr marL="1828800" lvl="3" indent="-342900" algn="l">
              <a:lnSpc>
                <a:spcPct val="100000"/>
              </a:lnSpc>
              <a:spcBef>
                <a:spcPts val="500"/>
              </a:spcBef>
              <a:spcAft>
                <a:spcPts val="0"/>
              </a:spcAft>
              <a:buClr>
                <a:schemeClr val="dk2"/>
              </a:buClr>
              <a:buSzPts val="1800"/>
              <a:buFont typeface="Noto Sans Symbols"/>
              <a:buChar char="▪"/>
              <a:defRPr sz="1800" b="0" i="0">
                <a:solidFill>
                  <a:srgbClr val="575358"/>
                </a:solidFill>
                <a:latin typeface="Quattrocento Sans"/>
                <a:ea typeface="Quattrocento Sans"/>
                <a:cs typeface="Quattrocento Sans"/>
                <a:sym typeface="Quattrocento Sans"/>
              </a:defRPr>
            </a:lvl4pPr>
            <a:lvl5pPr marL="2286000" lvl="4" indent="-342900" algn="l">
              <a:lnSpc>
                <a:spcPct val="100000"/>
              </a:lnSpc>
              <a:spcBef>
                <a:spcPts val="500"/>
              </a:spcBef>
              <a:spcAft>
                <a:spcPts val="0"/>
              </a:spcAft>
              <a:buClr>
                <a:srgbClr val="575358"/>
              </a:buClr>
              <a:buSzPts val="1800"/>
              <a:buFont typeface="Noto Sans Symbols"/>
              <a:buChar char="▪"/>
              <a:defRPr sz="1800" b="0" i="0">
                <a:solidFill>
                  <a:srgbClr val="575358"/>
                </a:solidFill>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26"/>
          <p:cNvSpPr txBox="1">
            <a:spLocks noGrp="1"/>
          </p:cNvSpPr>
          <p:nvPr>
            <p:ph type="sldNum" idx="12"/>
          </p:nvPr>
        </p:nvSpPr>
        <p:spPr>
          <a:xfrm>
            <a:off x="4724400" y="6351202"/>
            <a:ext cx="27432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200" b="0" i="0" u="none" strike="noStrike" cap="none">
                <a:solidFill>
                  <a:srgbClr val="888888"/>
                </a:solidFill>
                <a:latin typeface="Arial"/>
                <a:ea typeface="Arial"/>
                <a:cs typeface="Arial"/>
                <a:sym typeface="Arial"/>
              </a:defRPr>
            </a:lvl1pPr>
            <a:lvl2pPr marL="0" lvl="1" indent="0" algn="ctr">
              <a:spcBef>
                <a:spcPts val="0"/>
              </a:spcBef>
              <a:buNone/>
              <a:defRPr sz="1200" b="0" i="0" u="none" strike="noStrike" cap="none">
                <a:solidFill>
                  <a:srgbClr val="888888"/>
                </a:solidFill>
                <a:latin typeface="Arial"/>
                <a:ea typeface="Arial"/>
                <a:cs typeface="Arial"/>
                <a:sym typeface="Arial"/>
              </a:defRPr>
            </a:lvl2pPr>
            <a:lvl3pPr marL="0" lvl="2" indent="0" algn="ctr">
              <a:spcBef>
                <a:spcPts val="0"/>
              </a:spcBef>
              <a:buNone/>
              <a:defRPr sz="1200" b="0" i="0" u="none" strike="noStrike" cap="none">
                <a:solidFill>
                  <a:srgbClr val="888888"/>
                </a:solidFill>
                <a:latin typeface="Arial"/>
                <a:ea typeface="Arial"/>
                <a:cs typeface="Arial"/>
                <a:sym typeface="Arial"/>
              </a:defRPr>
            </a:lvl3pPr>
            <a:lvl4pPr marL="0" lvl="3" indent="0" algn="ctr">
              <a:spcBef>
                <a:spcPts val="0"/>
              </a:spcBef>
              <a:buNone/>
              <a:defRPr sz="1200" b="0" i="0" u="none" strike="noStrike" cap="none">
                <a:solidFill>
                  <a:srgbClr val="888888"/>
                </a:solidFill>
                <a:latin typeface="Arial"/>
                <a:ea typeface="Arial"/>
                <a:cs typeface="Arial"/>
                <a:sym typeface="Arial"/>
              </a:defRPr>
            </a:lvl4pPr>
            <a:lvl5pPr marL="0" lvl="4" indent="0" algn="ctr">
              <a:spcBef>
                <a:spcPts val="0"/>
              </a:spcBef>
              <a:buNone/>
              <a:defRPr sz="1200" b="0" i="0" u="none" strike="noStrike" cap="none">
                <a:solidFill>
                  <a:srgbClr val="888888"/>
                </a:solidFill>
                <a:latin typeface="Arial"/>
                <a:ea typeface="Arial"/>
                <a:cs typeface="Arial"/>
                <a:sym typeface="Arial"/>
              </a:defRPr>
            </a:lvl5pPr>
            <a:lvl6pPr marL="0" lvl="5" indent="0" algn="ctr">
              <a:spcBef>
                <a:spcPts val="0"/>
              </a:spcBef>
              <a:buNone/>
              <a:defRPr sz="1200" b="0" i="0" u="none" strike="noStrike" cap="none">
                <a:solidFill>
                  <a:srgbClr val="888888"/>
                </a:solidFill>
                <a:latin typeface="Arial"/>
                <a:ea typeface="Arial"/>
                <a:cs typeface="Arial"/>
                <a:sym typeface="Arial"/>
              </a:defRPr>
            </a:lvl6pPr>
            <a:lvl7pPr marL="0" lvl="6" indent="0" algn="ctr">
              <a:spcBef>
                <a:spcPts val="0"/>
              </a:spcBef>
              <a:buNone/>
              <a:defRPr sz="1200" b="0" i="0" u="none" strike="noStrike" cap="none">
                <a:solidFill>
                  <a:srgbClr val="888888"/>
                </a:solidFill>
                <a:latin typeface="Arial"/>
                <a:ea typeface="Arial"/>
                <a:cs typeface="Arial"/>
                <a:sym typeface="Arial"/>
              </a:defRPr>
            </a:lvl7pPr>
            <a:lvl8pPr marL="0" lvl="7" indent="0" algn="ctr">
              <a:spcBef>
                <a:spcPts val="0"/>
              </a:spcBef>
              <a:buNone/>
              <a:defRPr sz="1200" b="0" i="0" u="none" strike="noStrike" cap="none">
                <a:solidFill>
                  <a:srgbClr val="888888"/>
                </a:solidFill>
                <a:latin typeface="Arial"/>
                <a:ea typeface="Arial"/>
                <a:cs typeface="Arial"/>
                <a:sym typeface="Arial"/>
              </a:defRPr>
            </a:lvl8pPr>
            <a:lvl9pPr marL="0" lvl="8" indent="0" algn="ctr">
              <a:spcBef>
                <a:spcPts val="0"/>
              </a:spcBef>
              <a:buNone/>
              <a:defRPr sz="1200" b="0" i="0" u="none" strike="noStrike" cap="none">
                <a:solidFill>
                  <a:srgbClr val="88888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pic>
        <p:nvPicPr>
          <p:cNvPr id="90" name="Google Shape;90;p26" descr="Graphical user interface, application&#10;&#10;Description automatically generated"/>
          <p:cNvPicPr preferRelativeResize="0"/>
          <p:nvPr/>
        </p:nvPicPr>
        <p:blipFill rotWithShape="1">
          <a:blip r:embed="rId2">
            <a:alphaModFix/>
          </a:blip>
          <a:srcRect/>
          <a:stretch/>
        </p:blipFill>
        <p:spPr>
          <a:xfrm>
            <a:off x="10718800" y="5939270"/>
            <a:ext cx="1849120" cy="91873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pos="189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16"/>
          <p:cNvSpPr txBox="1">
            <a:spLocks noGrp="1"/>
          </p:cNvSpPr>
          <p:nvPr>
            <p:ph type="title"/>
          </p:nvPr>
        </p:nvSpPr>
        <p:spPr>
          <a:xfrm>
            <a:off x="516565" y="659877"/>
            <a:ext cx="11083555" cy="7360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37948"/>
              </a:buClr>
              <a:buSzPts val="2800"/>
              <a:buFont typeface="Arial"/>
              <a:buNone/>
              <a:defRPr>
                <a:solidFill>
                  <a:srgbClr val="23794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6"/>
          <p:cNvSpPr txBox="1">
            <a:spLocks noGrp="1"/>
          </p:cNvSpPr>
          <p:nvPr>
            <p:ph type="body" idx="1"/>
          </p:nvPr>
        </p:nvSpPr>
        <p:spPr>
          <a:xfrm>
            <a:off x="516565" y="1545996"/>
            <a:ext cx="11083555" cy="463096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575358"/>
              </a:buClr>
              <a:buSzPts val="1800"/>
              <a:buChar char="▪"/>
              <a:defRPr/>
            </a:lvl1pPr>
            <a:lvl2pPr marL="914400" lvl="1" indent="-342900" algn="l">
              <a:lnSpc>
                <a:spcPct val="90000"/>
              </a:lnSpc>
              <a:spcBef>
                <a:spcPts val="500"/>
              </a:spcBef>
              <a:spcAft>
                <a:spcPts val="0"/>
              </a:spcAft>
              <a:buClr>
                <a:srgbClr val="575358"/>
              </a:buClr>
              <a:buSzPts val="1800"/>
              <a:buChar char="▪"/>
              <a:defRPr/>
            </a:lvl2pPr>
            <a:lvl3pPr marL="1371600" lvl="2" indent="-342900" algn="l">
              <a:lnSpc>
                <a:spcPct val="90000"/>
              </a:lnSpc>
              <a:spcBef>
                <a:spcPts val="500"/>
              </a:spcBef>
              <a:spcAft>
                <a:spcPts val="0"/>
              </a:spcAft>
              <a:buClr>
                <a:srgbClr val="575358"/>
              </a:buClr>
              <a:buSzPts val="1800"/>
              <a:buChar char="▪"/>
              <a:defRPr/>
            </a:lvl3pPr>
            <a:lvl4pPr marL="1828800" lvl="3" indent="-342900" algn="l">
              <a:lnSpc>
                <a:spcPct val="90000"/>
              </a:lnSpc>
              <a:spcBef>
                <a:spcPts val="500"/>
              </a:spcBef>
              <a:spcAft>
                <a:spcPts val="0"/>
              </a:spcAft>
              <a:buClr>
                <a:srgbClr val="575358"/>
              </a:buClr>
              <a:buSzPts val="1800"/>
              <a:buChar char="▪"/>
              <a:defRPr/>
            </a:lvl4pPr>
            <a:lvl5pPr marL="2286000" lvl="4" indent="-342900" algn="l">
              <a:lnSpc>
                <a:spcPct val="90000"/>
              </a:lnSpc>
              <a:spcBef>
                <a:spcPts val="500"/>
              </a:spcBef>
              <a:spcAft>
                <a:spcPts val="0"/>
              </a:spcAft>
              <a:buClr>
                <a:srgbClr val="57535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16"/>
          <p:cNvSpPr txBox="1">
            <a:spLocks noGrp="1"/>
          </p:cNvSpPr>
          <p:nvPr>
            <p:ph type="sldNum" idx="12"/>
          </p:nvPr>
        </p:nvSpPr>
        <p:spPr>
          <a:xfrm>
            <a:off x="4724400" y="6351202"/>
            <a:ext cx="27432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200" b="0" i="0" u="none" strike="noStrike" cap="none">
                <a:solidFill>
                  <a:srgbClr val="888888"/>
                </a:solidFill>
                <a:latin typeface="Arial"/>
                <a:ea typeface="Arial"/>
                <a:cs typeface="Arial"/>
                <a:sym typeface="Arial"/>
              </a:defRPr>
            </a:lvl1pPr>
            <a:lvl2pPr marL="0" lvl="1" indent="0" algn="ctr">
              <a:spcBef>
                <a:spcPts val="0"/>
              </a:spcBef>
              <a:buNone/>
              <a:defRPr sz="1200" b="0" i="0" u="none" strike="noStrike" cap="none">
                <a:solidFill>
                  <a:srgbClr val="888888"/>
                </a:solidFill>
                <a:latin typeface="Arial"/>
                <a:ea typeface="Arial"/>
                <a:cs typeface="Arial"/>
                <a:sym typeface="Arial"/>
              </a:defRPr>
            </a:lvl2pPr>
            <a:lvl3pPr marL="0" lvl="2" indent="0" algn="ctr">
              <a:spcBef>
                <a:spcPts val="0"/>
              </a:spcBef>
              <a:buNone/>
              <a:defRPr sz="1200" b="0" i="0" u="none" strike="noStrike" cap="none">
                <a:solidFill>
                  <a:srgbClr val="888888"/>
                </a:solidFill>
                <a:latin typeface="Arial"/>
                <a:ea typeface="Arial"/>
                <a:cs typeface="Arial"/>
                <a:sym typeface="Arial"/>
              </a:defRPr>
            </a:lvl3pPr>
            <a:lvl4pPr marL="0" lvl="3" indent="0" algn="ctr">
              <a:spcBef>
                <a:spcPts val="0"/>
              </a:spcBef>
              <a:buNone/>
              <a:defRPr sz="1200" b="0" i="0" u="none" strike="noStrike" cap="none">
                <a:solidFill>
                  <a:srgbClr val="888888"/>
                </a:solidFill>
                <a:latin typeface="Arial"/>
                <a:ea typeface="Arial"/>
                <a:cs typeface="Arial"/>
                <a:sym typeface="Arial"/>
              </a:defRPr>
            </a:lvl4pPr>
            <a:lvl5pPr marL="0" lvl="4" indent="0" algn="ctr">
              <a:spcBef>
                <a:spcPts val="0"/>
              </a:spcBef>
              <a:buNone/>
              <a:defRPr sz="1200" b="0" i="0" u="none" strike="noStrike" cap="none">
                <a:solidFill>
                  <a:srgbClr val="888888"/>
                </a:solidFill>
                <a:latin typeface="Arial"/>
                <a:ea typeface="Arial"/>
                <a:cs typeface="Arial"/>
                <a:sym typeface="Arial"/>
              </a:defRPr>
            </a:lvl5pPr>
            <a:lvl6pPr marL="0" lvl="5" indent="0" algn="ctr">
              <a:spcBef>
                <a:spcPts val="0"/>
              </a:spcBef>
              <a:buNone/>
              <a:defRPr sz="1200" b="0" i="0" u="none" strike="noStrike" cap="none">
                <a:solidFill>
                  <a:srgbClr val="888888"/>
                </a:solidFill>
                <a:latin typeface="Arial"/>
                <a:ea typeface="Arial"/>
                <a:cs typeface="Arial"/>
                <a:sym typeface="Arial"/>
              </a:defRPr>
            </a:lvl6pPr>
            <a:lvl7pPr marL="0" lvl="6" indent="0" algn="ctr">
              <a:spcBef>
                <a:spcPts val="0"/>
              </a:spcBef>
              <a:buNone/>
              <a:defRPr sz="1200" b="0" i="0" u="none" strike="noStrike" cap="none">
                <a:solidFill>
                  <a:srgbClr val="888888"/>
                </a:solidFill>
                <a:latin typeface="Arial"/>
                <a:ea typeface="Arial"/>
                <a:cs typeface="Arial"/>
                <a:sym typeface="Arial"/>
              </a:defRPr>
            </a:lvl7pPr>
            <a:lvl8pPr marL="0" lvl="7" indent="0" algn="ctr">
              <a:spcBef>
                <a:spcPts val="0"/>
              </a:spcBef>
              <a:buNone/>
              <a:defRPr sz="1200" b="0" i="0" u="none" strike="noStrike" cap="none">
                <a:solidFill>
                  <a:srgbClr val="888888"/>
                </a:solidFill>
                <a:latin typeface="Arial"/>
                <a:ea typeface="Arial"/>
                <a:cs typeface="Arial"/>
                <a:sym typeface="Arial"/>
              </a:defRPr>
            </a:lvl8pPr>
            <a:lvl9pPr marL="0" lvl="8" indent="0" algn="ctr">
              <a:spcBef>
                <a:spcPts val="0"/>
              </a:spcBef>
              <a:buNone/>
              <a:defRPr sz="1200" b="0" i="0" u="none" strike="noStrike" cap="none">
                <a:solidFill>
                  <a:srgbClr val="88888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pic>
        <p:nvPicPr>
          <p:cNvPr id="27" name="Google Shape;27;p16" descr="Graphical user interface, application&#10;&#10;Description automatically generated"/>
          <p:cNvPicPr preferRelativeResize="0"/>
          <p:nvPr/>
        </p:nvPicPr>
        <p:blipFill rotWithShape="1">
          <a:blip r:embed="rId2">
            <a:alphaModFix/>
          </a:blip>
          <a:srcRect/>
          <a:stretch/>
        </p:blipFill>
        <p:spPr>
          <a:xfrm>
            <a:off x="10718800" y="5939270"/>
            <a:ext cx="1849120" cy="91873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8"/>
        <p:cNvGrpSpPr/>
        <p:nvPr/>
      </p:nvGrpSpPr>
      <p:grpSpPr>
        <a:xfrm>
          <a:off x="0" y="0"/>
          <a:ext cx="0" cy="0"/>
          <a:chOff x="0" y="0"/>
          <a:chExt cx="0" cy="0"/>
        </a:xfrm>
      </p:grpSpPr>
      <p:sp>
        <p:nvSpPr>
          <p:cNvPr id="29" name="Google Shape;29;p17"/>
          <p:cNvSpPr/>
          <p:nvPr/>
        </p:nvSpPr>
        <p:spPr>
          <a:xfrm>
            <a:off x="-1" y="546749"/>
            <a:ext cx="12192002" cy="935421"/>
          </a:xfrm>
          <a:prstGeom prst="rect">
            <a:avLst/>
          </a:prstGeom>
          <a:gradFill>
            <a:gsLst>
              <a:gs pos="0">
                <a:srgbClr val="575358"/>
              </a:gs>
              <a:gs pos="38000">
                <a:srgbClr val="237948"/>
              </a:gs>
              <a:gs pos="100000">
                <a:srgbClr val="AFDECC"/>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0" name="Google Shape;30;p17"/>
          <p:cNvSpPr txBox="1">
            <a:spLocks noGrp="1"/>
          </p:cNvSpPr>
          <p:nvPr>
            <p:ph type="title"/>
          </p:nvPr>
        </p:nvSpPr>
        <p:spPr>
          <a:xfrm>
            <a:off x="516565" y="673324"/>
            <a:ext cx="11083555" cy="7360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8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7"/>
          <p:cNvSpPr txBox="1">
            <a:spLocks noGrp="1"/>
          </p:cNvSpPr>
          <p:nvPr>
            <p:ph type="body" idx="1"/>
          </p:nvPr>
        </p:nvSpPr>
        <p:spPr>
          <a:xfrm>
            <a:off x="516565" y="1762297"/>
            <a:ext cx="11083555" cy="441466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rgbClr val="575358"/>
              </a:buClr>
              <a:buSzPts val="2000"/>
              <a:buChar char="▪"/>
              <a:defRPr>
                <a:solidFill>
                  <a:srgbClr val="575358"/>
                </a:solidFill>
              </a:defRPr>
            </a:lvl1pPr>
            <a:lvl2pPr marL="914400" lvl="1" indent="-342900" algn="l">
              <a:lnSpc>
                <a:spcPct val="90000"/>
              </a:lnSpc>
              <a:spcBef>
                <a:spcPts val="500"/>
              </a:spcBef>
              <a:spcAft>
                <a:spcPts val="0"/>
              </a:spcAft>
              <a:buClr>
                <a:srgbClr val="575358"/>
              </a:buClr>
              <a:buSzPts val="1800"/>
              <a:buChar char="▪"/>
              <a:defRPr>
                <a:solidFill>
                  <a:srgbClr val="575358"/>
                </a:solidFill>
              </a:defRPr>
            </a:lvl2pPr>
            <a:lvl3pPr marL="1371600" lvl="2" indent="-330200" algn="l">
              <a:lnSpc>
                <a:spcPct val="90000"/>
              </a:lnSpc>
              <a:spcBef>
                <a:spcPts val="500"/>
              </a:spcBef>
              <a:spcAft>
                <a:spcPts val="0"/>
              </a:spcAft>
              <a:buClr>
                <a:srgbClr val="575358"/>
              </a:buClr>
              <a:buSzPts val="1600"/>
              <a:buChar char="▪"/>
              <a:defRPr>
                <a:solidFill>
                  <a:srgbClr val="575358"/>
                </a:solidFill>
              </a:defRPr>
            </a:lvl3pPr>
            <a:lvl4pPr marL="1828800" lvl="3" indent="-317500" algn="l">
              <a:lnSpc>
                <a:spcPct val="90000"/>
              </a:lnSpc>
              <a:spcBef>
                <a:spcPts val="500"/>
              </a:spcBef>
              <a:spcAft>
                <a:spcPts val="0"/>
              </a:spcAft>
              <a:buClr>
                <a:srgbClr val="575358"/>
              </a:buClr>
              <a:buSzPts val="1400"/>
              <a:buChar char="▪"/>
              <a:defRPr>
                <a:solidFill>
                  <a:srgbClr val="575358"/>
                </a:solidFill>
              </a:defRPr>
            </a:lvl4pPr>
            <a:lvl5pPr marL="2286000" lvl="4" indent="-317500" algn="l">
              <a:lnSpc>
                <a:spcPct val="90000"/>
              </a:lnSpc>
              <a:spcBef>
                <a:spcPts val="500"/>
              </a:spcBef>
              <a:spcAft>
                <a:spcPts val="0"/>
              </a:spcAft>
              <a:buClr>
                <a:srgbClr val="575358"/>
              </a:buClr>
              <a:buSzPts val="1400"/>
              <a:buChar char="▪"/>
              <a:defRPr>
                <a:solidFill>
                  <a:srgbClr val="57535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7"/>
          <p:cNvSpPr txBox="1">
            <a:spLocks noGrp="1"/>
          </p:cNvSpPr>
          <p:nvPr>
            <p:ph type="sldNum" idx="12"/>
          </p:nvPr>
        </p:nvSpPr>
        <p:spPr>
          <a:xfrm>
            <a:off x="4724400" y="6351202"/>
            <a:ext cx="27432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200" b="0" i="0" u="none" strike="noStrike" cap="none">
                <a:solidFill>
                  <a:srgbClr val="888888"/>
                </a:solidFill>
                <a:latin typeface="Arial"/>
                <a:ea typeface="Arial"/>
                <a:cs typeface="Arial"/>
                <a:sym typeface="Arial"/>
              </a:defRPr>
            </a:lvl1pPr>
            <a:lvl2pPr marL="0" lvl="1" indent="0" algn="ctr">
              <a:spcBef>
                <a:spcPts val="0"/>
              </a:spcBef>
              <a:buNone/>
              <a:defRPr sz="1200" b="0" i="0" u="none" strike="noStrike" cap="none">
                <a:solidFill>
                  <a:srgbClr val="888888"/>
                </a:solidFill>
                <a:latin typeface="Arial"/>
                <a:ea typeface="Arial"/>
                <a:cs typeface="Arial"/>
                <a:sym typeface="Arial"/>
              </a:defRPr>
            </a:lvl2pPr>
            <a:lvl3pPr marL="0" lvl="2" indent="0" algn="ctr">
              <a:spcBef>
                <a:spcPts val="0"/>
              </a:spcBef>
              <a:buNone/>
              <a:defRPr sz="1200" b="0" i="0" u="none" strike="noStrike" cap="none">
                <a:solidFill>
                  <a:srgbClr val="888888"/>
                </a:solidFill>
                <a:latin typeface="Arial"/>
                <a:ea typeface="Arial"/>
                <a:cs typeface="Arial"/>
                <a:sym typeface="Arial"/>
              </a:defRPr>
            </a:lvl3pPr>
            <a:lvl4pPr marL="0" lvl="3" indent="0" algn="ctr">
              <a:spcBef>
                <a:spcPts val="0"/>
              </a:spcBef>
              <a:buNone/>
              <a:defRPr sz="1200" b="0" i="0" u="none" strike="noStrike" cap="none">
                <a:solidFill>
                  <a:srgbClr val="888888"/>
                </a:solidFill>
                <a:latin typeface="Arial"/>
                <a:ea typeface="Arial"/>
                <a:cs typeface="Arial"/>
                <a:sym typeface="Arial"/>
              </a:defRPr>
            </a:lvl4pPr>
            <a:lvl5pPr marL="0" lvl="4" indent="0" algn="ctr">
              <a:spcBef>
                <a:spcPts val="0"/>
              </a:spcBef>
              <a:buNone/>
              <a:defRPr sz="1200" b="0" i="0" u="none" strike="noStrike" cap="none">
                <a:solidFill>
                  <a:srgbClr val="888888"/>
                </a:solidFill>
                <a:latin typeface="Arial"/>
                <a:ea typeface="Arial"/>
                <a:cs typeface="Arial"/>
                <a:sym typeface="Arial"/>
              </a:defRPr>
            </a:lvl5pPr>
            <a:lvl6pPr marL="0" lvl="5" indent="0" algn="ctr">
              <a:spcBef>
                <a:spcPts val="0"/>
              </a:spcBef>
              <a:buNone/>
              <a:defRPr sz="1200" b="0" i="0" u="none" strike="noStrike" cap="none">
                <a:solidFill>
                  <a:srgbClr val="888888"/>
                </a:solidFill>
                <a:latin typeface="Arial"/>
                <a:ea typeface="Arial"/>
                <a:cs typeface="Arial"/>
                <a:sym typeface="Arial"/>
              </a:defRPr>
            </a:lvl6pPr>
            <a:lvl7pPr marL="0" lvl="6" indent="0" algn="ctr">
              <a:spcBef>
                <a:spcPts val="0"/>
              </a:spcBef>
              <a:buNone/>
              <a:defRPr sz="1200" b="0" i="0" u="none" strike="noStrike" cap="none">
                <a:solidFill>
                  <a:srgbClr val="888888"/>
                </a:solidFill>
                <a:latin typeface="Arial"/>
                <a:ea typeface="Arial"/>
                <a:cs typeface="Arial"/>
                <a:sym typeface="Arial"/>
              </a:defRPr>
            </a:lvl7pPr>
            <a:lvl8pPr marL="0" lvl="7" indent="0" algn="ctr">
              <a:spcBef>
                <a:spcPts val="0"/>
              </a:spcBef>
              <a:buNone/>
              <a:defRPr sz="1200" b="0" i="0" u="none" strike="noStrike" cap="none">
                <a:solidFill>
                  <a:srgbClr val="888888"/>
                </a:solidFill>
                <a:latin typeface="Arial"/>
                <a:ea typeface="Arial"/>
                <a:cs typeface="Arial"/>
                <a:sym typeface="Arial"/>
              </a:defRPr>
            </a:lvl8pPr>
            <a:lvl9pPr marL="0" lvl="8" indent="0" algn="ctr">
              <a:spcBef>
                <a:spcPts val="0"/>
              </a:spcBef>
              <a:buNone/>
              <a:defRPr sz="1200" b="0" i="0" u="none" strike="noStrike" cap="none">
                <a:solidFill>
                  <a:srgbClr val="88888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pic>
        <p:nvPicPr>
          <p:cNvPr id="33" name="Google Shape;33;p17" descr="Graphical user interface, application&#10;&#10;Description automatically generated"/>
          <p:cNvPicPr preferRelativeResize="0"/>
          <p:nvPr/>
        </p:nvPicPr>
        <p:blipFill rotWithShape="1">
          <a:blip r:embed="rId2">
            <a:alphaModFix/>
          </a:blip>
          <a:srcRect/>
          <a:stretch/>
        </p:blipFill>
        <p:spPr>
          <a:xfrm>
            <a:off x="10718800" y="5939270"/>
            <a:ext cx="1849120" cy="91873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Subtitle and Two Bullets">
  <p:cSld name="1_Title, Subtitle and Two Bullets">
    <p:spTree>
      <p:nvGrpSpPr>
        <p:cNvPr id="1" name="Shape 34"/>
        <p:cNvGrpSpPr/>
        <p:nvPr/>
      </p:nvGrpSpPr>
      <p:grpSpPr>
        <a:xfrm>
          <a:off x="0" y="0"/>
          <a:ext cx="0" cy="0"/>
          <a:chOff x="0" y="0"/>
          <a:chExt cx="0" cy="0"/>
        </a:xfrm>
      </p:grpSpPr>
      <p:sp>
        <p:nvSpPr>
          <p:cNvPr id="35" name="Google Shape;35;p18"/>
          <p:cNvSpPr txBox="1">
            <a:spLocks noGrp="1"/>
          </p:cNvSpPr>
          <p:nvPr>
            <p:ph type="title"/>
          </p:nvPr>
        </p:nvSpPr>
        <p:spPr>
          <a:xfrm>
            <a:off x="519310" y="716623"/>
            <a:ext cx="10515600" cy="589788"/>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237948"/>
              </a:buClr>
              <a:buSzPts val="2800"/>
              <a:buFont typeface="Arial"/>
              <a:buNone/>
              <a:defRPr>
                <a:solidFill>
                  <a:srgbClr val="23794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18"/>
          <p:cNvSpPr txBox="1">
            <a:spLocks noGrp="1"/>
          </p:cNvSpPr>
          <p:nvPr>
            <p:ph type="body" idx="1"/>
          </p:nvPr>
        </p:nvSpPr>
        <p:spPr>
          <a:xfrm>
            <a:off x="519311" y="1588532"/>
            <a:ext cx="10515599" cy="58978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rgbClr val="53575A"/>
              </a:buClr>
              <a:buSzPts val="1800"/>
              <a:buNone/>
              <a:defRPr sz="1800" b="1" i="0">
                <a:solidFill>
                  <a:srgbClr val="53575A"/>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rgbClr val="575358"/>
              </a:buClr>
              <a:buSzPts val="1800"/>
              <a:buNone/>
              <a:defRPr sz="1800" b="0" i="0">
                <a:latin typeface="Roboto"/>
                <a:ea typeface="Roboto"/>
                <a:cs typeface="Roboto"/>
                <a:sym typeface="Roboto"/>
              </a:defRPr>
            </a:lvl2pPr>
            <a:lvl3pPr marL="1371600" lvl="2" indent="-342900" algn="l">
              <a:lnSpc>
                <a:spcPct val="90000"/>
              </a:lnSpc>
              <a:spcBef>
                <a:spcPts val="500"/>
              </a:spcBef>
              <a:spcAft>
                <a:spcPts val="0"/>
              </a:spcAft>
              <a:buClr>
                <a:srgbClr val="575358"/>
              </a:buClr>
              <a:buSzPts val="1800"/>
              <a:buChar char="▪"/>
              <a:defRPr/>
            </a:lvl3pPr>
            <a:lvl4pPr marL="1828800" lvl="3" indent="-342900" algn="l">
              <a:lnSpc>
                <a:spcPct val="90000"/>
              </a:lnSpc>
              <a:spcBef>
                <a:spcPts val="500"/>
              </a:spcBef>
              <a:spcAft>
                <a:spcPts val="0"/>
              </a:spcAft>
              <a:buClr>
                <a:srgbClr val="575358"/>
              </a:buClr>
              <a:buSzPts val="1800"/>
              <a:buChar char="▪"/>
              <a:defRPr/>
            </a:lvl4pPr>
            <a:lvl5pPr marL="2286000" lvl="4" indent="-342900" algn="l">
              <a:lnSpc>
                <a:spcPct val="90000"/>
              </a:lnSpc>
              <a:spcBef>
                <a:spcPts val="500"/>
              </a:spcBef>
              <a:spcAft>
                <a:spcPts val="0"/>
              </a:spcAft>
              <a:buClr>
                <a:srgbClr val="57535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8"/>
          <p:cNvSpPr txBox="1">
            <a:spLocks noGrp="1"/>
          </p:cNvSpPr>
          <p:nvPr>
            <p:ph type="body" idx="2"/>
          </p:nvPr>
        </p:nvSpPr>
        <p:spPr>
          <a:xfrm>
            <a:off x="519312" y="2178320"/>
            <a:ext cx="5135879" cy="387958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2"/>
              </a:buClr>
              <a:buSzPts val="1800"/>
              <a:buFont typeface="Noto Sans Symbols"/>
              <a:buChar char="▪"/>
              <a:defRPr sz="1800" b="0" i="0">
                <a:solidFill>
                  <a:srgbClr val="53575A"/>
                </a:solidFill>
                <a:latin typeface="Quattrocento Sans"/>
                <a:ea typeface="Quattrocento Sans"/>
                <a:cs typeface="Quattrocento Sans"/>
                <a:sym typeface="Quattrocento Sans"/>
              </a:defRPr>
            </a:lvl1pPr>
            <a:lvl2pPr marL="914400" lvl="1" indent="-342900" algn="l">
              <a:lnSpc>
                <a:spcPct val="100000"/>
              </a:lnSpc>
              <a:spcBef>
                <a:spcPts val="500"/>
              </a:spcBef>
              <a:spcAft>
                <a:spcPts val="0"/>
              </a:spcAft>
              <a:buClr>
                <a:schemeClr val="dk2"/>
              </a:buClr>
              <a:buSzPts val="1800"/>
              <a:buFont typeface="Noto Sans Symbols"/>
              <a:buChar char="▪"/>
              <a:defRPr sz="1800" b="0" i="0">
                <a:solidFill>
                  <a:srgbClr val="53575A"/>
                </a:solidFill>
                <a:latin typeface="Quattrocento Sans"/>
                <a:ea typeface="Quattrocento Sans"/>
                <a:cs typeface="Quattrocento Sans"/>
                <a:sym typeface="Quattrocento Sans"/>
              </a:defRPr>
            </a:lvl2pPr>
            <a:lvl3pPr marL="1371600" lvl="2" indent="-342900" algn="l">
              <a:lnSpc>
                <a:spcPct val="90000"/>
              </a:lnSpc>
              <a:spcBef>
                <a:spcPts val="500"/>
              </a:spcBef>
              <a:spcAft>
                <a:spcPts val="0"/>
              </a:spcAft>
              <a:buClr>
                <a:schemeClr val="dk2"/>
              </a:buClr>
              <a:buSzPts val="1800"/>
              <a:buFont typeface="Noto Sans Symbols"/>
              <a:buChar char="▪"/>
              <a:defRPr sz="1800" b="0" i="0">
                <a:solidFill>
                  <a:srgbClr val="53575A"/>
                </a:solidFill>
                <a:latin typeface="Quattrocento Sans"/>
                <a:ea typeface="Quattrocento Sans"/>
                <a:cs typeface="Quattrocento Sans"/>
                <a:sym typeface="Quattrocento Sans"/>
              </a:defRPr>
            </a:lvl3pPr>
            <a:lvl4pPr marL="1828800" lvl="3" indent="-342900" algn="l">
              <a:lnSpc>
                <a:spcPct val="100000"/>
              </a:lnSpc>
              <a:spcBef>
                <a:spcPts val="500"/>
              </a:spcBef>
              <a:spcAft>
                <a:spcPts val="0"/>
              </a:spcAft>
              <a:buClr>
                <a:schemeClr val="dk2"/>
              </a:buClr>
              <a:buSzPts val="1800"/>
              <a:buFont typeface="Noto Sans Symbols"/>
              <a:buChar char="▪"/>
              <a:defRPr sz="1800" b="0" i="0">
                <a:solidFill>
                  <a:srgbClr val="53575A"/>
                </a:solidFill>
                <a:latin typeface="Quattrocento Sans"/>
                <a:ea typeface="Quattrocento Sans"/>
                <a:cs typeface="Quattrocento Sans"/>
                <a:sym typeface="Quattrocento Sans"/>
              </a:defRPr>
            </a:lvl4pPr>
            <a:lvl5pPr marL="2286000" lvl="4" indent="-342900" algn="l">
              <a:lnSpc>
                <a:spcPct val="100000"/>
              </a:lnSpc>
              <a:spcBef>
                <a:spcPts val="500"/>
              </a:spcBef>
              <a:spcAft>
                <a:spcPts val="0"/>
              </a:spcAft>
              <a:buClr>
                <a:srgbClr val="53575A"/>
              </a:buClr>
              <a:buSzPts val="1800"/>
              <a:buFont typeface="Noto Sans Symbols"/>
              <a:buChar char="▪"/>
              <a:defRPr sz="1800" b="0" i="0">
                <a:solidFill>
                  <a:srgbClr val="53575A"/>
                </a:solidFill>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8"/>
          <p:cNvSpPr txBox="1">
            <a:spLocks noGrp="1"/>
          </p:cNvSpPr>
          <p:nvPr>
            <p:ph type="body" idx="3"/>
          </p:nvPr>
        </p:nvSpPr>
        <p:spPr>
          <a:xfrm>
            <a:off x="5899031" y="2178320"/>
            <a:ext cx="5135879" cy="387958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2"/>
              </a:buClr>
              <a:buSzPts val="1800"/>
              <a:buFont typeface="Noto Sans Symbols"/>
              <a:buChar char="▪"/>
              <a:defRPr sz="1800" b="0" i="0">
                <a:solidFill>
                  <a:srgbClr val="53575A"/>
                </a:solidFill>
                <a:latin typeface="Quattrocento Sans"/>
                <a:ea typeface="Quattrocento Sans"/>
                <a:cs typeface="Quattrocento Sans"/>
                <a:sym typeface="Quattrocento Sans"/>
              </a:defRPr>
            </a:lvl1pPr>
            <a:lvl2pPr marL="914400" lvl="1" indent="-342900" algn="l">
              <a:lnSpc>
                <a:spcPct val="100000"/>
              </a:lnSpc>
              <a:spcBef>
                <a:spcPts val="500"/>
              </a:spcBef>
              <a:spcAft>
                <a:spcPts val="0"/>
              </a:spcAft>
              <a:buClr>
                <a:schemeClr val="dk2"/>
              </a:buClr>
              <a:buSzPts val="1800"/>
              <a:buFont typeface="Noto Sans Symbols"/>
              <a:buChar char="▪"/>
              <a:defRPr sz="1800" b="0" i="0">
                <a:solidFill>
                  <a:srgbClr val="53575A"/>
                </a:solidFill>
                <a:latin typeface="Quattrocento Sans"/>
                <a:ea typeface="Quattrocento Sans"/>
                <a:cs typeface="Quattrocento Sans"/>
                <a:sym typeface="Quattrocento Sans"/>
              </a:defRPr>
            </a:lvl2pPr>
            <a:lvl3pPr marL="1371600" lvl="2" indent="-342900" algn="l">
              <a:lnSpc>
                <a:spcPct val="90000"/>
              </a:lnSpc>
              <a:spcBef>
                <a:spcPts val="500"/>
              </a:spcBef>
              <a:spcAft>
                <a:spcPts val="0"/>
              </a:spcAft>
              <a:buClr>
                <a:schemeClr val="dk2"/>
              </a:buClr>
              <a:buSzPts val="1800"/>
              <a:buFont typeface="Noto Sans Symbols"/>
              <a:buChar char="▪"/>
              <a:defRPr sz="1800" b="0" i="0">
                <a:solidFill>
                  <a:srgbClr val="53575A"/>
                </a:solidFill>
                <a:latin typeface="Quattrocento Sans"/>
                <a:ea typeface="Quattrocento Sans"/>
                <a:cs typeface="Quattrocento Sans"/>
                <a:sym typeface="Quattrocento Sans"/>
              </a:defRPr>
            </a:lvl3pPr>
            <a:lvl4pPr marL="1828800" lvl="3" indent="-342900" algn="l">
              <a:lnSpc>
                <a:spcPct val="100000"/>
              </a:lnSpc>
              <a:spcBef>
                <a:spcPts val="500"/>
              </a:spcBef>
              <a:spcAft>
                <a:spcPts val="0"/>
              </a:spcAft>
              <a:buClr>
                <a:schemeClr val="dk2"/>
              </a:buClr>
              <a:buSzPts val="1800"/>
              <a:buFont typeface="Noto Sans Symbols"/>
              <a:buChar char="▪"/>
              <a:defRPr sz="1800" b="0" i="0">
                <a:solidFill>
                  <a:srgbClr val="53575A"/>
                </a:solidFill>
                <a:latin typeface="Quattrocento Sans"/>
                <a:ea typeface="Quattrocento Sans"/>
                <a:cs typeface="Quattrocento Sans"/>
                <a:sym typeface="Quattrocento Sans"/>
              </a:defRPr>
            </a:lvl4pPr>
            <a:lvl5pPr marL="2286000" lvl="4" indent="-342900" algn="l">
              <a:lnSpc>
                <a:spcPct val="100000"/>
              </a:lnSpc>
              <a:spcBef>
                <a:spcPts val="500"/>
              </a:spcBef>
              <a:spcAft>
                <a:spcPts val="0"/>
              </a:spcAft>
              <a:buClr>
                <a:srgbClr val="53575A"/>
              </a:buClr>
              <a:buSzPts val="1800"/>
              <a:buFont typeface="Noto Sans Symbols"/>
              <a:buChar char="▪"/>
              <a:defRPr sz="1800" b="0" i="0">
                <a:solidFill>
                  <a:srgbClr val="53575A"/>
                </a:solidFill>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9" name="Google Shape;39;p18" descr="Graphical user interface, application&#10;&#10;Description automatically generated"/>
          <p:cNvPicPr preferRelativeResize="0"/>
          <p:nvPr/>
        </p:nvPicPr>
        <p:blipFill rotWithShape="1">
          <a:blip r:embed="rId2">
            <a:alphaModFix/>
          </a:blip>
          <a:srcRect/>
          <a:stretch/>
        </p:blipFill>
        <p:spPr>
          <a:xfrm>
            <a:off x="10718800" y="5939270"/>
            <a:ext cx="1849120" cy="91873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pos="18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0"/>
        <p:cNvGrpSpPr/>
        <p:nvPr/>
      </p:nvGrpSpPr>
      <p:grpSpPr>
        <a:xfrm>
          <a:off x="0" y="0"/>
          <a:ext cx="0" cy="0"/>
          <a:chOff x="0" y="0"/>
          <a:chExt cx="0" cy="0"/>
        </a:xfrm>
      </p:grpSpPr>
      <p:sp>
        <p:nvSpPr>
          <p:cNvPr id="41" name="Google Shape;41;p19"/>
          <p:cNvSpPr txBox="1">
            <a:spLocks noGrp="1"/>
          </p:cNvSpPr>
          <p:nvPr>
            <p:ph type="title"/>
          </p:nvPr>
        </p:nvSpPr>
        <p:spPr>
          <a:xfrm>
            <a:off x="516565" y="659877"/>
            <a:ext cx="11083555" cy="7360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37948"/>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9"/>
          <p:cNvSpPr txBox="1">
            <a:spLocks noGrp="1"/>
          </p:cNvSpPr>
          <p:nvPr>
            <p:ph type="body" idx="1"/>
          </p:nvPr>
        </p:nvSpPr>
        <p:spPr>
          <a:xfrm>
            <a:off x="516565" y="1552354"/>
            <a:ext cx="5440680" cy="4352544"/>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rgbClr val="575358"/>
              </a:buClr>
              <a:buSzPts val="2000"/>
              <a:buChar char="▪"/>
              <a:defRPr>
                <a:solidFill>
                  <a:srgbClr val="575358"/>
                </a:solidFill>
              </a:defRPr>
            </a:lvl1pPr>
            <a:lvl2pPr marL="914400" lvl="1" indent="-342900" algn="l">
              <a:lnSpc>
                <a:spcPct val="90000"/>
              </a:lnSpc>
              <a:spcBef>
                <a:spcPts val="500"/>
              </a:spcBef>
              <a:spcAft>
                <a:spcPts val="0"/>
              </a:spcAft>
              <a:buClr>
                <a:srgbClr val="575358"/>
              </a:buClr>
              <a:buSzPts val="1800"/>
              <a:buChar char="▪"/>
              <a:defRPr>
                <a:solidFill>
                  <a:srgbClr val="575358"/>
                </a:solidFill>
              </a:defRPr>
            </a:lvl2pPr>
            <a:lvl3pPr marL="1371600" lvl="2" indent="-330200" algn="l">
              <a:lnSpc>
                <a:spcPct val="90000"/>
              </a:lnSpc>
              <a:spcBef>
                <a:spcPts val="500"/>
              </a:spcBef>
              <a:spcAft>
                <a:spcPts val="0"/>
              </a:spcAft>
              <a:buClr>
                <a:srgbClr val="575358"/>
              </a:buClr>
              <a:buSzPts val="1600"/>
              <a:buChar char="▪"/>
              <a:defRPr>
                <a:solidFill>
                  <a:srgbClr val="575358"/>
                </a:solidFill>
              </a:defRPr>
            </a:lvl3pPr>
            <a:lvl4pPr marL="1828800" lvl="3" indent="-317500" algn="l">
              <a:lnSpc>
                <a:spcPct val="90000"/>
              </a:lnSpc>
              <a:spcBef>
                <a:spcPts val="500"/>
              </a:spcBef>
              <a:spcAft>
                <a:spcPts val="0"/>
              </a:spcAft>
              <a:buClr>
                <a:srgbClr val="575358"/>
              </a:buClr>
              <a:buSzPts val="1400"/>
              <a:buChar char="▪"/>
              <a:defRPr>
                <a:solidFill>
                  <a:srgbClr val="575358"/>
                </a:solidFill>
              </a:defRPr>
            </a:lvl4pPr>
            <a:lvl5pPr marL="2286000" lvl="4" indent="-317500" algn="l">
              <a:lnSpc>
                <a:spcPct val="90000"/>
              </a:lnSpc>
              <a:spcBef>
                <a:spcPts val="500"/>
              </a:spcBef>
              <a:spcAft>
                <a:spcPts val="0"/>
              </a:spcAft>
              <a:buClr>
                <a:srgbClr val="575358"/>
              </a:buClr>
              <a:buSzPts val="1400"/>
              <a:buChar char="▪"/>
              <a:defRPr>
                <a:solidFill>
                  <a:srgbClr val="57535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9"/>
          <p:cNvSpPr txBox="1">
            <a:spLocks noGrp="1"/>
          </p:cNvSpPr>
          <p:nvPr>
            <p:ph type="body" idx="2"/>
          </p:nvPr>
        </p:nvSpPr>
        <p:spPr>
          <a:xfrm>
            <a:off x="6159440" y="1552354"/>
            <a:ext cx="5440680" cy="30763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75358"/>
              </a:buClr>
              <a:buSzPts val="2000"/>
              <a:buNone/>
              <a:defRPr>
                <a:solidFill>
                  <a:srgbClr val="575358"/>
                </a:solidFill>
              </a:defRPr>
            </a:lvl1pPr>
            <a:lvl2pPr marL="914400" lvl="1" indent="-342900" algn="l">
              <a:lnSpc>
                <a:spcPct val="90000"/>
              </a:lnSpc>
              <a:spcBef>
                <a:spcPts val="500"/>
              </a:spcBef>
              <a:spcAft>
                <a:spcPts val="0"/>
              </a:spcAft>
              <a:buClr>
                <a:srgbClr val="575358"/>
              </a:buClr>
              <a:buSzPts val="1800"/>
              <a:buChar char="▪"/>
              <a:defRPr/>
            </a:lvl2pPr>
            <a:lvl3pPr marL="1371600" lvl="2" indent="-342900" algn="l">
              <a:lnSpc>
                <a:spcPct val="90000"/>
              </a:lnSpc>
              <a:spcBef>
                <a:spcPts val="500"/>
              </a:spcBef>
              <a:spcAft>
                <a:spcPts val="0"/>
              </a:spcAft>
              <a:buClr>
                <a:srgbClr val="575358"/>
              </a:buClr>
              <a:buSzPts val="1800"/>
              <a:buChar char="▪"/>
              <a:defRPr/>
            </a:lvl3pPr>
            <a:lvl4pPr marL="1828800" lvl="3" indent="-342900" algn="l">
              <a:lnSpc>
                <a:spcPct val="90000"/>
              </a:lnSpc>
              <a:spcBef>
                <a:spcPts val="500"/>
              </a:spcBef>
              <a:spcAft>
                <a:spcPts val="0"/>
              </a:spcAft>
              <a:buClr>
                <a:srgbClr val="575358"/>
              </a:buClr>
              <a:buSzPts val="1800"/>
              <a:buChar char="▪"/>
              <a:defRPr/>
            </a:lvl4pPr>
            <a:lvl5pPr marL="2286000" lvl="4" indent="-342900" algn="l">
              <a:lnSpc>
                <a:spcPct val="90000"/>
              </a:lnSpc>
              <a:spcBef>
                <a:spcPts val="500"/>
              </a:spcBef>
              <a:spcAft>
                <a:spcPts val="0"/>
              </a:spcAft>
              <a:buClr>
                <a:srgbClr val="57535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9"/>
          <p:cNvSpPr txBox="1">
            <a:spLocks noGrp="1"/>
          </p:cNvSpPr>
          <p:nvPr>
            <p:ph type="body" idx="3"/>
          </p:nvPr>
        </p:nvSpPr>
        <p:spPr>
          <a:xfrm>
            <a:off x="6159440" y="4628667"/>
            <a:ext cx="3362385" cy="9892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75358"/>
              </a:buClr>
              <a:buSzPts val="1800"/>
              <a:buNone/>
              <a:defRPr sz="1800" i="1">
                <a:solidFill>
                  <a:srgbClr val="575358"/>
                </a:solidFill>
              </a:defRPr>
            </a:lvl1pPr>
            <a:lvl2pPr marL="914400" lvl="1" indent="-342900" algn="l">
              <a:lnSpc>
                <a:spcPct val="90000"/>
              </a:lnSpc>
              <a:spcBef>
                <a:spcPts val="500"/>
              </a:spcBef>
              <a:spcAft>
                <a:spcPts val="0"/>
              </a:spcAft>
              <a:buClr>
                <a:srgbClr val="575358"/>
              </a:buClr>
              <a:buSzPts val="1800"/>
              <a:buChar char="▪"/>
              <a:defRPr/>
            </a:lvl2pPr>
            <a:lvl3pPr marL="1371600" lvl="2" indent="-342900" algn="l">
              <a:lnSpc>
                <a:spcPct val="90000"/>
              </a:lnSpc>
              <a:spcBef>
                <a:spcPts val="500"/>
              </a:spcBef>
              <a:spcAft>
                <a:spcPts val="0"/>
              </a:spcAft>
              <a:buClr>
                <a:srgbClr val="575358"/>
              </a:buClr>
              <a:buSzPts val="1800"/>
              <a:buChar char="▪"/>
              <a:defRPr/>
            </a:lvl3pPr>
            <a:lvl4pPr marL="1828800" lvl="3" indent="-342900" algn="l">
              <a:lnSpc>
                <a:spcPct val="90000"/>
              </a:lnSpc>
              <a:spcBef>
                <a:spcPts val="500"/>
              </a:spcBef>
              <a:spcAft>
                <a:spcPts val="0"/>
              </a:spcAft>
              <a:buClr>
                <a:srgbClr val="575358"/>
              </a:buClr>
              <a:buSzPts val="1800"/>
              <a:buChar char="▪"/>
              <a:defRPr/>
            </a:lvl4pPr>
            <a:lvl5pPr marL="2286000" lvl="4" indent="-342900" algn="l">
              <a:lnSpc>
                <a:spcPct val="90000"/>
              </a:lnSpc>
              <a:spcBef>
                <a:spcPts val="500"/>
              </a:spcBef>
              <a:spcAft>
                <a:spcPts val="0"/>
              </a:spcAft>
              <a:buClr>
                <a:srgbClr val="57535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9"/>
          <p:cNvSpPr txBox="1">
            <a:spLocks noGrp="1"/>
          </p:cNvSpPr>
          <p:nvPr>
            <p:ph type="sldNum" idx="12"/>
          </p:nvPr>
        </p:nvSpPr>
        <p:spPr>
          <a:xfrm>
            <a:off x="4724400" y="6351202"/>
            <a:ext cx="27432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200" b="0" i="0" u="none" strike="noStrike" cap="none">
                <a:solidFill>
                  <a:srgbClr val="888888"/>
                </a:solidFill>
                <a:latin typeface="Arial"/>
                <a:ea typeface="Arial"/>
                <a:cs typeface="Arial"/>
                <a:sym typeface="Arial"/>
              </a:defRPr>
            </a:lvl1pPr>
            <a:lvl2pPr marL="0" lvl="1" indent="0" algn="ctr">
              <a:spcBef>
                <a:spcPts val="0"/>
              </a:spcBef>
              <a:buNone/>
              <a:defRPr sz="1200" b="0" i="0" u="none" strike="noStrike" cap="none">
                <a:solidFill>
                  <a:srgbClr val="888888"/>
                </a:solidFill>
                <a:latin typeface="Arial"/>
                <a:ea typeface="Arial"/>
                <a:cs typeface="Arial"/>
                <a:sym typeface="Arial"/>
              </a:defRPr>
            </a:lvl2pPr>
            <a:lvl3pPr marL="0" lvl="2" indent="0" algn="ctr">
              <a:spcBef>
                <a:spcPts val="0"/>
              </a:spcBef>
              <a:buNone/>
              <a:defRPr sz="1200" b="0" i="0" u="none" strike="noStrike" cap="none">
                <a:solidFill>
                  <a:srgbClr val="888888"/>
                </a:solidFill>
                <a:latin typeface="Arial"/>
                <a:ea typeface="Arial"/>
                <a:cs typeface="Arial"/>
                <a:sym typeface="Arial"/>
              </a:defRPr>
            </a:lvl3pPr>
            <a:lvl4pPr marL="0" lvl="3" indent="0" algn="ctr">
              <a:spcBef>
                <a:spcPts val="0"/>
              </a:spcBef>
              <a:buNone/>
              <a:defRPr sz="1200" b="0" i="0" u="none" strike="noStrike" cap="none">
                <a:solidFill>
                  <a:srgbClr val="888888"/>
                </a:solidFill>
                <a:latin typeface="Arial"/>
                <a:ea typeface="Arial"/>
                <a:cs typeface="Arial"/>
                <a:sym typeface="Arial"/>
              </a:defRPr>
            </a:lvl4pPr>
            <a:lvl5pPr marL="0" lvl="4" indent="0" algn="ctr">
              <a:spcBef>
                <a:spcPts val="0"/>
              </a:spcBef>
              <a:buNone/>
              <a:defRPr sz="1200" b="0" i="0" u="none" strike="noStrike" cap="none">
                <a:solidFill>
                  <a:srgbClr val="888888"/>
                </a:solidFill>
                <a:latin typeface="Arial"/>
                <a:ea typeface="Arial"/>
                <a:cs typeface="Arial"/>
                <a:sym typeface="Arial"/>
              </a:defRPr>
            </a:lvl5pPr>
            <a:lvl6pPr marL="0" lvl="5" indent="0" algn="ctr">
              <a:spcBef>
                <a:spcPts val="0"/>
              </a:spcBef>
              <a:buNone/>
              <a:defRPr sz="1200" b="0" i="0" u="none" strike="noStrike" cap="none">
                <a:solidFill>
                  <a:srgbClr val="888888"/>
                </a:solidFill>
                <a:latin typeface="Arial"/>
                <a:ea typeface="Arial"/>
                <a:cs typeface="Arial"/>
                <a:sym typeface="Arial"/>
              </a:defRPr>
            </a:lvl6pPr>
            <a:lvl7pPr marL="0" lvl="6" indent="0" algn="ctr">
              <a:spcBef>
                <a:spcPts val="0"/>
              </a:spcBef>
              <a:buNone/>
              <a:defRPr sz="1200" b="0" i="0" u="none" strike="noStrike" cap="none">
                <a:solidFill>
                  <a:srgbClr val="888888"/>
                </a:solidFill>
                <a:latin typeface="Arial"/>
                <a:ea typeface="Arial"/>
                <a:cs typeface="Arial"/>
                <a:sym typeface="Arial"/>
              </a:defRPr>
            </a:lvl7pPr>
            <a:lvl8pPr marL="0" lvl="7" indent="0" algn="ctr">
              <a:spcBef>
                <a:spcPts val="0"/>
              </a:spcBef>
              <a:buNone/>
              <a:defRPr sz="1200" b="0" i="0" u="none" strike="noStrike" cap="none">
                <a:solidFill>
                  <a:srgbClr val="888888"/>
                </a:solidFill>
                <a:latin typeface="Arial"/>
                <a:ea typeface="Arial"/>
                <a:cs typeface="Arial"/>
                <a:sym typeface="Arial"/>
              </a:defRPr>
            </a:lvl8pPr>
            <a:lvl9pPr marL="0" lvl="8" indent="0" algn="ctr">
              <a:spcBef>
                <a:spcPts val="0"/>
              </a:spcBef>
              <a:buNone/>
              <a:defRPr sz="1200" b="0" i="0" u="none" strike="noStrike" cap="none">
                <a:solidFill>
                  <a:srgbClr val="88888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pic>
        <p:nvPicPr>
          <p:cNvPr id="46" name="Google Shape;46;p19" descr="Graphical user interface, application&#10;&#10;Description automatically generated"/>
          <p:cNvPicPr preferRelativeResize="0"/>
          <p:nvPr/>
        </p:nvPicPr>
        <p:blipFill rotWithShape="1">
          <a:blip r:embed="rId2">
            <a:alphaModFix/>
          </a:blip>
          <a:srcRect/>
          <a:stretch/>
        </p:blipFill>
        <p:spPr>
          <a:xfrm>
            <a:off x="10718800" y="5939270"/>
            <a:ext cx="1849120" cy="91873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ation - Dark">
  <p:cSld name="Quotation - Dark">
    <p:spTree>
      <p:nvGrpSpPr>
        <p:cNvPr id="1" name="Shape 47"/>
        <p:cNvGrpSpPr/>
        <p:nvPr/>
      </p:nvGrpSpPr>
      <p:grpSpPr>
        <a:xfrm>
          <a:off x="0" y="0"/>
          <a:ext cx="0" cy="0"/>
          <a:chOff x="0" y="0"/>
          <a:chExt cx="0" cy="0"/>
        </a:xfrm>
      </p:grpSpPr>
      <p:sp>
        <p:nvSpPr>
          <p:cNvPr id="48" name="Google Shape;48;p20"/>
          <p:cNvSpPr/>
          <p:nvPr/>
        </p:nvSpPr>
        <p:spPr>
          <a:xfrm>
            <a:off x="-1" y="0"/>
            <a:ext cx="12192002" cy="6858000"/>
          </a:xfrm>
          <a:prstGeom prst="rect">
            <a:avLst/>
          </a:prstGeom>
          <a:gradFill>
            <a:gsLst>
              <a:gs pos="0">
                <a:srgbClr val="AFDECC"/>
              </a:gs>
              <a:gs pos="58000">
                <a:srgbClr val="237948"/>
              </a:gs>
              <a:gs pos="100000">
                <a:srgbClr val="575358"/>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9" name="Google Shape;49;p20"/>
          <p:cNvSpPr txBox="1">
            <a:spLocks noGrp="1"/>
          </p:cNvSpPr>
          <p:nvPr>
            <p:ph type="body" idx="1"/>
          </p:nvPr>
        </p:nvSpPr>
        <p:spPr>
          <a:xfrm>
            <a:off x="1572767" y="1971040"/>
            <a:ext cx="9043416" cy="2627326"/>
          </a:xfrm>
          <a:prstGeom prst="rect">
            <a:avLst/>
          </a:prstGeom>
          <a:noFill/>
          <a:ln>
            <a:noFill/>
          </a:ln>
        </p:spPr>
        <p:txBody>
          <a:bodyPr spcFirstLastPara="1" wrap="square" lIns="91425" tIns="45700" rIns="0" bIns="45700" anchor="ctr" anchorCtr="0">
            <a:normAutofit/>
          </a:bodyPr>
          <a:lstStyle>
            <a:lvl1pPr marL="457200" lvl="0" indent="-228600" algn="ctr">
              <a:lnSpc>
                <a:spcPct val="120000"/>
              </a:lnSpc>
              <a:spcBef>
                <a:spcPts val="1000"/>
              </a:spcBef>
              <a:spcAft>
                <a:spcPts val="0"/>
              </a:spcAft>
              <a:buClr>
                <a:schemeClr val="lt1"/>
              </a:buClr>
              <a:buSzPts val="3600"/>
              <a:buFont typeface="Georgia"/>
              <a:buNone/>
              <a:defRPr sz="3600" b="0" i="1">
                <a:solidFill>
                  <a:schemeClr val="lt1"/>
                </a:solidFill>
                <a:latin typeface="Georgia"/>
                <a:ea typeface="Georgia"/>
                <a:cs typeface="Georgia"/>
                <a:sym typeface="Georgia"/>
              </a:defRPr>
            </a:lvl1pPr>
            <a:lvl2pPr marL="914400" lvl="1" indent="-228600" algn="ctr">
              <a:lnSpc>
                <a:spcPct val="90000"/>
              </a:lnSpc>
              <a:spcBef>
                <a:spcPts val="3500"/>
              </a:spcBef>
              <a:spcAft>
                <a:spcPts val="0"/>
              </a:spcAft>
              <a:buClr>
                <a:schemeClr val="lt1"/>
              </a:buClr>
              <a:buSzPts val="1600"/>
              <a:buFont typeface="Roboto Medium"/>
              <a:buNone/>
              <a:defRPr sz="1600" b="0" i="0">
                <a:solidFill>
                  <a:schemeClr val="lt1"/>
                </a:solidFill>
                <a:latin typeface="Roboto Medium"/>
                <a:ea typeface="Roboto Medium"/>
                <a:cs typeface="Roboto Medium"/>
                <a:sym typeface="Roboto Medium"/>
              </a:defRPr>
            </a:lvl2pPr>
            <a:lvl3pPr marL="1371600" lvl="2" indent="-228600" algn="l">
              <a:lnSpc>
                <a:spcPct val="90000"/>
              </a:lnSpc>
              <a:spcBef>
                <a:spcPts val="500"/>
              </a:spcBef>
              <a:spcAft>
                <a:spcPts val="0"/>
              </a:spcAft>
              <a:buClr>
                <a:schemeClr val="lt1"/>
              </a:buClr>
              <a:buSzPts val="1600"/>
              <a:buFont typeface="Arial"/>
              <a:buNone/>
              <a:defRPr>
                <a:solidFill>
                  <a:schemeClr val="lt1"/>
                </a:solidFill>
              </a:defRPr>
            </a:lvl3pPr>
            <a:lvl4pPr marL="1828800" lvl="3" indent="-228600" algn="l">
              <a:lnSpc>
                <a:spcPct val="90000"/>
              </a:lnSpc>
              <a:spcBef>
                <a:spcPts val="500"/>
              </a:spcBef>
              <a:spcAft>
                <a:spcPts val="0"/>
              </a:spcAft>
              <a:buClr>
                <a:schemeClr val="lt1"/>
              </a:buClr>
              <a:buSzPts val="1400"/>
              <a:buFont typeface="Arial"/>
              <a:buNone/>
              <a:defRPr>
                <a:solidFill>
                  <a:schemeClr val="lt1"/>
                </a:solidFill>
              </a:defRPr>
            </a:lvl4pPr>
            <a:lvl5pPr marL="2286000" lvl="4" indent="-228600" algn="l">
              <a:lnSpc>
                <a:spcPct val="90000"/>
              </a:lnSpc>
              <a:spcBef>
                <a:spcPts val="500"/>
              </a:spcBef>
              <a:spcAft>
                <a:spcPts val="0"/>
              </a:spcAft>
              <a:buClr>
                <a:schemeClr val="lt1"/>
              </a:buClr>
              <a:buSzPts val="1400"/>
              <a:buFont typeface="Arial"/>
              <a:buNone/>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0"/>
          <p:cNvSpPr txBox="1">
            <a:spLocks noGrp="1"/>
          </p:cNvSpPr>
          <p:nvPr>
            <p:ph type="body" idx="2"/>
          </p:nvPr>
        </p:nvSpPr>
        <p:spPr>
          <a:xfrm>
            <a:off x="1572767" y="4598366"/>
            <a:ext cx="9043416" cy="772160"/>
          </a:xfrm>
          <a:prstGeom prst="rect">
            <a:avLst/>
          </a:prstGeom>
          <a:noFill/>
          <a:ln>
            <a:noFill/>
          </a:ln>
        </p:spPr>
        <p:txBody>
          <a:bodyPr spcFirstLastPara="1" wrap="square" lIns="91425" tIns="45700" rIns="0" bIns="45700" anchor="ctr" anchorCtr="0">
            <a:normAutofit/>
          </a:bodyPr>
          <a:lstStyle>
            <a:lvl1pPr marL="457200" lvl="0" indent="-228600" algn="ctr">
              <a:lnSpc>
                <a:spcPct val="120000"/>
              </a:lnSpc>
              <a:spcBef>
                <a:spcPts val="1000"/>
              </a:spcBef>
              <a:spcAft>
                <a:spcPts val="0"/>
              </a:spcAft>
              <a:buClr>
                <a:schemeClr val="lt1"/>
              </a:buClr>
              <a:buSzPts val="1400"/>
              <a:buFont typeface="Quattrocento Sans"/>
              <a:buNone/>
              <a:defRPr sz="1400" b="0" i="0">
                <a:solidFill>
                  <a:schemeClr val="lt1"/>
                </a:solidFill>
                <a:latin typeface="Quattrocento Sans"/>
                <a:ea typeface="Quattrocento Sans"/>
                <a:cs typeface="Quattrocento Sans"/>
                <a:sym typeface="Quattrocento Sans"/>
              </a:defRPr>
            </a:lvl1pPr>
            <a:lvl2pPr marL="914400" lvl="1" indent="-228600" algn="ctr">
              <a:lnSpc>
                <a:spcPct val="90000"/>
              </a:lnSpc>
              <a:spcBef>
                <a:spcPts val="3500"/>
              </a:spcBef>
              <a:spcAft>
                <a:spcPts val="0"/>
              </a:spcAft>
              <a:buClr>
                <a:schemeClr val="lt1"/>
              </a:buClr>
              <a:buSzPts val="1600"/>
              <a:buFont typeface="Roboto Medium"/>
              <a:buNone/>
              <a:defRPr sz="1600" b="0" i="0">
                <a:solidFill>
                  <a:schemeClr val="lt1"/>
                </a:solidFill>
                <a:latin typeface="Roboto Medium"/>
                <a:ea typeface="Roboto Medium"/>
                <a:cs typeface="Roboto Medium"/>
                <a:sym typeface="Roboto Medium"/>
              </a:defRPr>
            </a:lvl2pPr>
            <a:lvl3pPr marL="1371600" lvl="2" indent="-228600" algn="l">
              <a:lnSpc>
                <a:spcPct val="90000"/>
              </a:lnSpc>
              <a:spcBef>
                <a:spcPts val="500"/>
              </a:spcBef>
              <a:spcAft>
                <a:spcPts val="0"/>
              </a:spcAft>
              <a:buClr>
                <a:schemeClr val="lt1"/>
              </a:buClr>
              <a:buSzPts val="1600"/>
              <a:buFont typeface="Arial"/>
              <a:buNone/>
              <a:defRPr>
                <a:solidFill>
                  <a:schemeClr val="lt1"/>
                </a:solidFill>
              </a:defRPr>
            </a:lvl3pPr>
            <a:lvl4pPr marL="1828800" lvl="3" indent="-228600" algn="l">
              <a:lnSpc>
                <a:spcPct val="90000"/>
              </a:lnSpc>
              <a:spcBef>
                <a:spcPts val="500"/>
              </a:spcBef>
              <a:spcAft>
                <a:spcPts val="0"/>
              </a:spcAft>
              <a:buClr>
                <a:schemeClr val="lt1"/>
              </a:buClr>
              <a:buSzPts val="1400"/>
              <a:buFont typeface="Arial"/>
              <a:buNone/>
              <a:defRPr>
                <a:solidFill>
                  <a:schemeClr val="lt1"/>
                </a:solidFill>
              </a:defRPr>
            </a:lvl4pPr>
            <a:lvl5pPr marL="2286000" lvl="4" indent="-228600" algn="l">
              <a:lnSpc>
                <a:spcPct val="90000"/>
              </a:lnSpc>
              <a:spcBef>
                <a:spcPts val="500"/>
              </a:spcBef>
              <a:spcAft>
                <a:spcPts val="0"/>
              </a:spcAft>
              <a:buClr>
                <a:schemeClr val="lt1"/>
              </a:buClr>
              <a:buSzPts val="1400"/>
              <a:buFont typeface="Arial"/>
              <a:buNone/>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20"/>
          <p:cNvSpPr txBox="1">
            <a:spLocks noGrp="1"/>
          </p:cNvSpPr>
          <p:nvPr>
            <p:ph type="sldNum" idx="12"/>
          </p:nvPr>
        </p:nvSpPr>
        <p:spPr>
          <a:xfrm>
            <a:off x="4724400" y="6351202"/>
            <a:ext cx="27432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200" b="0" i="0" u="none" strike="noStrike" cap="none">
                <a:solidFill>
                  <a:schemeClr val="lt1"/>
                </a:solidFill>
                <a:latin typeface="Arial"/>
                <a:ea typeface="Arial"/>
                <a:cs typeface="Arial"/>
                <a:sym typeface="Arial"/>
              </a:defRPr>
            </a:lvl1pPr>
            <a:lvl2pPr marL="0" lvl="1" indent="0" algn="ctr">
              <a:spcBef>
                <a:spcPts val="0"/>
              </a:spcBef>
              <a:buNone/>
              <a:defRPr sz="1200" b="0" i="0" u="none" strike="noStrike" cap="none">
                <a:solidFill>
                  <a:schemeClr val="lt1"/>
                </a:solidFill>
                <a:latin typeface="Arial"/>
                <a:ea typeface="Arial"/>
                <a:cs typeface="Arial"/>
                <a:sym typeface="Arial"/>
              </a:defRPr>
            </a:lvl2pPr>
            <a:lvl3pPr marL="0" lvl="2" indent="0" algn="ctr">
              <a:spcBef>
                <a:spcPts val="0"/>
              </a:spcBef>
              <a:buNone/>
              <a:defRPr sz="1200" b="0" i="0" u="none" strike="noStrike" cap="none">
                <a:solidFill>
                  <a:schemeClr val="lt1"/>
                </a:solidFill>
                <a:latin typeface="Arial"/>
                <a:ea typeface="Arial"/>
                <a:cs typeface="Arial"/>
                <a:sym typeface="Arial"/>
              </a:defRPr>
            </a:lvl3pPr>
            <a:lvl4pPr marL="0" lvl="3" indent="0" algn="ctr">
              <a:spcBef>
                <a:spcPts val="0"/>
              </a:spcBef>
              <a:buNone/>
              <a:defRPr sz="1200" b="0" i="0" u="none" strike="noStrike" cap="none">
                <a:solidFill>
                  <a:schemeClr val="lt1"/>
                </a:solidFill>
                <a:latin typeface="Arial"/>
                <a:ea typeface="Arial"/>
                <a:cs typeface="Arial"/>
                <a:sym typeface="Arial"/>
              </a:defRPr>
            </a:lvl4pPr>
            <a:lvl5pPr marL="0" lvl="4" indent="0" algn="ctr">
              <a:spcBef>
                <a:spcPts val="0"/>
              </a:spcBef>
              <a:buNone/>
              <a:defRPr sz="1200" b="0" i="0" u="none" strike="noStrike" cap="none">
                <a:solidFill>
                  <a:schemeClr val="lt1"/>
                </a:solidFill>
                <a:latin typeface="Arial"/>
                <a:ea typeface="Arial"/>
                <a:cs typeface="Arial"/>
                <a:sym typeface="Arial"/>
              </a:defRPr>
            </a:lvl5pPr>
            <a:lvl6pPr marL="0" lvl="5" indent="0" algn="ctr">
              <a:spcBef>
                <a:spcPts val="0"/>
              </a:spcBef>
              <a:buNone/>
              <a:defRPr sz="1200" b="0" i="0" u="none" strike="noStrike" cap="none">
                <a:solidFill>
                  <a:schemeClr val="lt1"/>
                </a:solidFill>
                <a:latin typeface="Arial"/>
                <a:ea typeface="Arial"/>
                <a:cs typeface="Arial"/>
                <a:sym typeface="Arial"/>
              </a:defRPr>
            </a:lvl6pPr>
            <a:lvl7pPr marL="0" lvl="6" indent="0" algn="ctr">
              <a:spcBef>
                <a:spcPts val="0"/>
              </a:spcBef>
              <a:buNone/>
              <a:defRPr sz="1200" b="0" i="0" u="none" strike="noStrike" cap="none">
                <a:solidFill>
                  <a:schemeClr val="lt1"/>
                </a:solidFill>
                <a:latin typeface="Arial"/>
                <a:ea typeface="Arial"/>
                <a:cs typeface="Arial"/>
                <a:sym typeface="Arial"/>
              </a:defRPr>
            </a:lvl7pPr>
            <a:lvl8pPr marL="0" lvl="7" indent="0" algn="ctr">
              <a:spcBef>
                <a:spcPts val="0"/>
              </a:spcBef>
              <a:buNone/>
              <a:defRPr sz="1200" b="0" i="0" u="none" strike="noStrike" cap="none">
                <a:solidFill>
                  <a:schemeClr val="lt1"/>
                </a:solidFill>
                <a:latin typeface="Arial"/>
                <a:ea typeface="Arial"/>
                <a:cs typeface="Arial"/>
                <a:sym typeface="Arial"/>
              </a:defRPr>
            </a:lvl8pPr>
            <a:lvl9pPr marL="0" lvl="8" indent="0" algn="ctr">
              <a:spcBef>
                <a:spcPts val="0"/>
              </a:spcBef>
              <a:buNone/>
              <a:defRPr sz="12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52" name="Google Shape;52;p20"/>
          <p:cNvSpPr txBox="1"/>
          <p:nvPr/>
        </p:nvSpPr>
        <p:spPr>
          <a:xfrm>
            <a:off x="-1182941" y="6397482"/>
            <a:ext cx="457200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a:solidFill>
                  <a:schemeClr val="lt1"/>
                </a:solidFill>
                <a:latin typeface="Arial"/>
                <a:ea typeface="Arial"/>
                <a:cs typeface="Arial"/>
                <a:sym typeface="Arial"/>
              </a:rPr>
              <a:t>#IUG2022</a:t>
            </a:r>
            <a:endParaRPr sz="1600" b="0" i="0" u="none" strike="noStrike" cap="none" baseline="30000">
              <a:solidFill>
                <a:schemeClr val="lt1"/>
              </a:solidFill>
              <a:latin typeface="Arial"/>
              <a:ea typeface="Arial"/>
              <a:cs typeface="Arial"/>
              <a:sym typeface="Arial"/>
            </a:endParaRPr>
          </a:p>
        </p:txBody>
      </p:sp>
      <p:pic>
        <p:nvPicPr>
          <p:cNvPr id="53" name="Google Shape;53;p20"/>
          <p:cNvPicPr preferRelativeResize="0"/>
          <p:nvPr/>
        </p:nvPicPr>
        <p:blipFill rotWithShape="1">
          <a:blip r:embed="rId2">
            <a:alphaModFix/>
          </a:blip>
          <a:srcRect/>
          <a:stretch/>
        </p:blipFill>
        <p:spPr>
          <a:xfrm>
            <a:off x="258456" y="6468692"/>
            <a:ext cx="262891" cy="210313"/>
          </a:xfrm>
          <a:prstGeom prst="rect">
            <a:avLst/>
          </a:prstGeom>
          <a:noFill/>
          <a:ln>
            <a:noFill/>
          </a:ln>
        </p:spPr>
      </p:pic>
      <p:pic>
        <p:nvPicPr>
          <p:cNvPr id="54" name="Google Shape;54;p20"/>
          <p:cNvPicPr preferRelativeResize="0"/>
          <p:nvPr/>
        </p:nvPicPr>
        <p:blipFill rotWithShape="1">
          <a:blip r:embed="rId3">
            <a:alphaModFix/>
          </a:blip>
          <a:srcRect/>
          <a:stretch/>
        </p:blipFill>
        <p:spPr>
          <a:xfrm>
            <a:off x="10862798" y="6190281"/>
            <a:ext cx="948776" cy="44041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nset Photo Content Left">
  <p:cSld name="Inset Photo Content Left">
    <p:bg>
      <p:bgPr>
        <a:solidFill>
          <a:schemeClr val="lt1"/>
        </a:solidFill>
        <a:effectLst/>
      </p:bgPr>
    </p:bg>
    <p:spTree>
      <p:nvGrpSpPr>
        <p:cNvPr id="1" name="Shape 55"/>
        <p:cNvGrpSpPr/>
        <p:nvPr/>
      </p:nvGrpSpPr>
      <p:grpSpPr>
        <a:xfrm>
          <a:off x="0" y="0"/>
          <a:ext cx="0" cy="0"/>
          <a:chOff x="0" y="0"/>
          <a:chExt cx="0" cy="0"/>
        </a:xfrm>
      </p:grpSpPr>
      <p:sp>
        <p:nvSpPr>
          <p:cNvPr id="56" name="Google Shape;56;p21"/>
          <p:cNvSpPr>
            <a:spLocks noGrp="1"/>
          </p:cNvSpPr>
          <p:nvPr>
            <p:ph type="pic" idx="2"/>
          </p:nvPr>
        </p:nvSpPr>
        <p:spPr>
          <a:xfrm>
            <a:off x="1598386" y="754804"/>
            <a:ext cx="9033328" cy="5119792"/>
          </a:xfrm>
          <a:prstGeom prst="rect">
            <a:avLst/>
          </a:prstGeom>
          <a:solidFill>
            <a:srgbClr val="B5B8AF">
              <a:alpha val="20000"/>
            </a:srgbClr>
          </a:solidFill>
          <a:ln>
            <a:noFill/>
          </a:ln>
        </p:spPr>
      </p:sp>
      <p:sp>
        <p:nvSpPr>
          <p:cNvPr id="57" name="Google Shape;57;p21"/>
          <p:cNvSpPr txBox="1">
            <a:spLocks noGrp="1"/>
          </p:cNvSpPr>
          <p:nvPr>
            <p:ph type="body" idx="1"/>
          </p:nvPr>
        </p:nvSpPr>
        <p:spPr>
          <a:xfrm>
            <a:off x="1598386" y="5962439"/>
            <a:ext cx="7770341" cy="308343"/>
          </a:xfrm>
          <a:prstGeom prst="rect">
            <a:avLst/>
          </a:prstGeom>
          <a:noFill/>
          <a:ln>
            <a:noFill/>
          </a:ln>
        </p:spPr>
        <p:txBody>
          <a:bodyPr spcFirstLastPara="1" wrap="square" lIns="91425" tIns="91425" rIns="91425" bIns="91425" anchor="ctr" anchorCtr="0">
            <a:noAutofit/>
          </a:bodyPr>
          <a:lstStyle>
            <a:lvl1pPr marL="457200" lvl="0" indent="-228600" algn="l">
              <a:lnSpc>
                <a:spcPct val="90000"/>
              </a:lnSpc>
              <a:spcBef>
                <a:spcPts val="1000"/>
              </a:spcBef>
              <a:spcAft>
                <a:spcPts val="0"/>
              </a:spcAft>
              <a:buClr>
                <a:srgbClr val="7F7F7F"/>
              </a:buClr>
              <a:buSzPts val="900"/>
              <a:buNone/>
              <a:defRPr sz="900" b="0" i="0">
                <a:solidFill>
                  <a:srgbClr val="7F7F7F"/>
                </a:solidFill>
                <a:latin typeface="Quattrocento Sans"/>
                <a:ea typeface="Quattrocento Sans"/>
                <a:cs typeface="Quattrocento Sans"/>
                <a:sym typeface="Quattrocento Sans"/>
              </a:defRPr>
            </a:lvl1pPr>
            <a:lvl2pPr marL="914400" lvl="1" indent="-342900" algn="l">
              <a:lnSpc>
                <a:spcPct val="90000"/>
              </a:lnSpc>
              <a:spcBef>
                <a:spcPts val="500"/>
              </a:spcBef>
              <a:spcAft>
                <a:spcPts val="0"/>
              </a:spcAft>
              <a:buClr>
                <a:srgbClr val="575358"/>
              </a:buClr>
              <a:buSzPts val="1800"/>
              <a:buChar char="▪"/>
              <a:defRPr/>
            </a:lvl2pPr>
            <a:lvl3pPr marL="1371600" lvl="2" indent="-342900" algn="l">
              <a:lnSpc>
                <a:spcPct val="90000"/>
              </a:lnSpc>
              <a:spcBef>
                <a:spcPts val="500"/>
              </a:spcBef>
              <a:spcAft>
                <a:spcPts val="0"/>
              </a:spcAft>
              <a:buClr>
                <a:srgbClr val="575358"/>
              </a:buClr>
              <a:buSzPts val="1800"/>
              <a:buChar char="▪"/>
              <a:defRPr/>
            </a:lvl3pPr>
            <a:lvl4pPr marL="1828800" lvl="3" indent="-342900" algn="l">
              <a:lnSpc>
                <a:spcPct val="90000"/>
              </a:lnSpc>
              <a:spcBef>
                <a:spcPts val="500"/>
              </a:spcBef>
              <a:spcAft>
                <a:spcPts val="0"/>
              </a:spcAft>
              <a:buClr>
                <a:srgbClr val="575358"/>
              </a:buClr>
              <a:buSzPts val="1800"/>
              <a:buChar char="▪"/>
              <a:defRPr/>
            </a:lvl4pPr>
            <a:lvl5pPr marL="2286000" lvl="4" indent="-342900" algn="l">
              <a:lnSpc>
                <a:spcPct val="90000"/>
              </a:lnSpc>
              <a:spcBef>
                <a:spcPts val="500"/>
              </a:spcBef>
              <a:spcAft>
                <a:spcPts val="0"/>
              </a:spcAft>
              <a:buClr>
                <a:srgbClr val="57535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21"/>
          <p:cNvSpPr txBox="1">
            <a:spLocks noGrp="1"/>
          </p:cNvSpPr>
          <p:nvPr>
            <p:ph type="sldNum" idx="12"/>
          </p:nvPr>
        </p:nvSpPr>
        <p:spPr>
          <a:xfrm>
            <a:off x="4724400" y="6351202"/>
            <a:ext cx="27432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200" b="0" i="0" u="none" strike="noStrike" cap="none">
                <a:solidFill>
                  <a:srgbClr val="888888"/>
                </a:solidFill>
                <a:latin typeface="Arial"/>
                <a:ea typeface="Arial"/>
                <a:cs typeface="Arial"/>
                <a:sym typeface="Arial"/>
              </a:defRPr>
            </a:lvl1pPr>
            <a:lvl2pPr marL="0" lvl="1" indent="0" algn="ctr">
              <a:spcBef>
                <a:spcPts val="0"/>
              </a:spcBef>
              <a:buNone/>
              <a:defRPr sz="1200" b="0" i="0" u="none" strike="noStrike" cap="none">
                <a:solidFill>
                  <a:srgbClr val="888888"/>
                </a:solidFill>
                <a:latin typeface="Arial"/>
                <a:ea typeface="Arial"/>
                <a:cs typeface="Arial"/>
                <a:sym typeface="Arial"/>
              </a:defRPr>
            </a:lvl2pPr>
            <a:lvl3pPr marL="0" lvl="2" indent="0" algn="ctr">
              <a:spcBef>
                <a:spcPts val="0"/>
              </a:spcBef>
              <a:buNone/>
              <a:defRPr sz="1200" b="0" i="0" u="none" strike="noStrike" cap="none">
                <a:solidFill>
                  <a:srgbClr val="888888"/>
                </a:solidFill>
                <a:latin typeface="Arial"/>
                <a:ea typeface="Arial"/>
                <a:cs typeface="Arial"/>
                <a:sym typeface="Arial"/>
              </a:defRPr>
            </a:lvl3pPr>
            <a:lvl4pPr marL="0" lvl="3" indent="0" algn="ctr">
              <a:spcBef>
                <a:spcPts val="0"/>
              </a:spcBef>
              <a:buNone/>
              <a:defRPr sz="1200" b="0" i="0" u="none" strike="noStrike" cap="none">
                <a:solidFill>
                  <a:srgbClr val="888888"/>
                </a:solidFill>
                <a:latin typeface="Arial"/>
                <a:ea typeface="Arial"/>
                <a:cs typeface="Arial"/>
                <a:sym typeface="Arial"/>
              </a:defRPr>
            </a:lvl4pPr>
            <a:lvl5pPr marL="0" lvl="4" indent="0" algn="ctr">
              <a:spcBef>
                <a:spcPts val="0"/>
              </a:spcBef>
              <a:buNone/>
              <a:defRPr sz="1200" b="0" i="0" u="none" strike="noStrike" cap="none">
                <a:solidFill>
                  <a:srgbClr val="888888"/>
                </a:solidFill>
                <a:latin typeface="Arial"/>
                <a:ea typeface="Arial"/>
                <a:cs typeface="Arial"/>
                <a:sym typeface="Arial"/>
              </a:defRPr>
            </a:lvl5pPr>
            <a:lvl6pPr marL="0" lvl="5" indent="0" algn="ctr">
              <a:spcBef>
                <a:spcPts val="0"/>
              </a:spcBef>
              <a:buNone/>
              <a:defRPr sz="1200" b="0" i="0" u="none" strike="noStrike" cap="none">
                <a:solidFill>
                  <a:srgbClr val="888888"/>
                </a:solidFill>
                <a:latin typeface="Arial"/>
                <a:ea typeface="Arial"/>
                <a:cs typeface="Arial"/>
                <a:sym typeface="Arial"/>
              </a:defRPr>
            </a:lvl6pPr>
            <a:lvl7pPr marL="0" lvl="6" indent="0" algn="ctr">
              <a:spcBef>
                <a:spcPts val="0"/>
              </a:spcBef>
              <a:buNone/>
              <a:defRPr sz="1200" b="0" i="0" u="none" strike="noStrike" cap="none">
                <a:solidFill>
                  <a:srgbClr val="888888"/>
                </a:solidFill>
                <a:latin typeface="Arial"/>
                <a:ea typeface="Arial"/>
                <a:cs typeface="Arial"/>
                <a:sym typeface="Arial"/>
              </a:defRPr>
            </a:lvl7pPr>
            <a:lvl8pPr marL="0" lvl="7" indent="0" algn="ctr">
              <a:spcBef>
                <a:spcPts val="0"/>
              </a:spcBef>
              <a:buNone/>
              <a:defRPr sz="1200" b="0" i="0" u="none" strike="noStrike" cap="none">
                <a:solidFill>
                  <a:srgbClr val="888888"/>
                </a:solidFill>
                <a:latin typeface="Arial"/>
                <a:ea typeface="Arial"/>
                <a:cs typeface="Arial"/>
                <a:sym typeface="Arial"/>
              </a:defRPr>
            </a:lvl8pPr>
            <a:lvl9pPr marL="0" lvl="8" indent="0" algn="ctr">
              <a:spcBef>
                <a:spcPts val="0"/>
              </a:spcBef>
              <a:buNone/>
              <a:defRPr sz="1200" b="0" i="0" u="none" strike="noStrike" cap="none">
                <a:solidFill>
                  <a:srgbClr val="88888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Blank">
  <p:cSld name="1_Blank">
    <p:bg>
      <p:bgPr>
        <a:solidFill>
          <a:schemeClr val="lt1"/>
        </a:solidFill>
        <a:effectLst/>
      </p:bgPr>
    </p:bg>
    <p:spTree>
      <p:nvGrpSpPr>
        <p:cNvPr id="1" name="Shape 59"/>
        <p:cNvGrpSpPr/>
        <p:nvPr/>
      </p:nvGrpSpPr>
      <p:grpSpPr>
        <a:xfrm>
          <a:off x="0" y="0"/>
          <a:ext cx="0" cy="0"/>
          <a:chOff x="0" y="0"/>
          <a:chExt cx="0" cy="0"/>
        </a:xfrm>
      </p:grpSpPr>
      <p:sp>
        <p:nvSpPr>
          <p:cNvPr id="60" name="Google Shape;60;p22"/>
          <p:cNvSpPr/>
          <p:nvPr/>
        </p:nvSpPr>
        <p:spPr>
          <a:xfrm>
            <a:off x="182880" y="6360160"/>
            <a:ext cx="1574800" cy="49784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gradFill>
          <a:gsLst>
            <a:gs pos="0">
              <a:srgbClr val="AFDECC"/>
            </a:gs>
            <a:gs pos="58000">
              <a:srgbClr val="237948"/>
            </a:gs>
            <a:gs pos="100000">
              <a:srgbClr val="575358"/>
            </a:gs>
          </a:gsLst>
          <a:lin ang="13500000" scaled="0"/>
        </a:gradFill>
        <a:effectLst/>
      </p:bgPr>
    </p:bg>
    <p:spTree>
      <p:nvGrpSpPr>
        <p:cNvPr id="1" name="Shape 61"/>
        <p:cNvGrpSpPr/>
        <p:nvPr/>
      </p:nvGrpSpPr>
      <p:grpSpPr>
        <a:xfrm>
          <a:off x="0" y="0"/>
          <a:ext cx="0" cy="0"/>
          <a:chOff x="0" y="0"/>
          <a:chExt cx="0" cy="0"/>
        </a:xfrm>
      </p:grpSpPr>
      <p:sp>
        <p:nvSpPr>
          <p:cNvPr id="62" name="Google Shape;62;p23"/>
          <p:cNvSpPr/>
          <p:nvPr/>
        </p:nvSpPr>
        <p:spPr>
          <a:xfrm>
            <a:off x="-1" y="0"/>
            <a:ext cx="12192001"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3" name="Google Shape;63;p23"/>
          <p:cNvSpPr/>
          <p:nvPr/>
        </p:nvSpPr>
        <p:spPr>
          <a:xfrm>
            <a:off x="-1" y="0"/>
            <a:ext cx="12192002" cy="6858000"/>
          </a:xfrm>
          <a:prstGeom prst="rect">
            <a:avLst/>
          </a:prstGeom>
          <a:gradFill>
            <a:gsLst>
              <a:gs pos="0">
                <a:srgbClr val="AFDECC"/>
              </a:gs>
              <a:gs pos="58000">
                <a:srgbClr val="237948"/>
              </a:gs>
              <a:gs pos="100000">
                <a:srgbClr val="575358"/>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4" name="Google Shape;64;p23"/>
          <p:cNvSpPr txBox="1">
            <a:spLocks noGrp="1"/>
          </p:cNvSpPr>
          <p:nvPr>
            <p:ph type="title"/>
          </p:nvPr>
        </p:nvSpPr>
        <p:spPr>
          <a:xfrm>
            <a:off x="831850" y="2508660"/>
            <a:ext cx="10515600" cy="92034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lt1"/>
              </a:buClr>
              <a:buSzPts val="4800"/>
              <a:buFont typeface="Arial"/>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23"/>
          <p:cNvSpPr txBox="1"/>
          <p:nvPr/>
        </p:nvSpPr>
        <p:spPr>
          <a:xfrm>
            <a:off x="-1182941" y="6397482"/>
            <a:ext cx="457200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a:solidFill>
                  <a:schemeClr val="lt1"/>
                </a:solidFill>
                <a:latin typeface="Arial"/>
                <a:ea typeface="Arial"/>
                <a:cs typeface="Arial"/>
                <a:sym typeface="Arial"/>
              </a:rPr>
              <a:t>#IUG2022</a:t>
            </a:r>
            <a:endParaRPr sz="1600" b="0" i="0" u="none" strike="noStrike" cap="none" baseline="30000">
              <a:solidFill>
                <a:schemeClr val="lt1"/>
              </a:solidFill>
              <a:latin typeface="Arial"/>
              <a:ea typeface="Arial"/>
              <a:cs typeface="Arial"/>
              <a:sym typeface="Arial"/>
            </a:endParaRPr>
          </a:p>
        </p:txBody>
      </p:sp>
      <p:pic>
        <p:nvPicPr>
          <p:cNvPr id="66" name="Google Shape;66;p23"/>
          <p:cNvPicPr preferRelativeResize="0"/>
          <p:nvPr/>
        </p:nvPicPr>
        <p:blipFill rotWithShape="1">
          <a:blip r:embed="rId2">
            <a:alphaModFix/>
          </a:blip>
          <a:srcRect/>
          <a:stretch/>
        </p:blipFill>
        <p:spPr>
          <a:xfrm>
            <a:off x="258456" y="6468692"/>
            <a:ext cx="262891" cy="210313"/>
          </a:xfrm>
          <a:prstGeom prst="rect">
            <a:avLst/>
          </a:prstGeom>
          <a:noFill/>
          <a:ln>
            <a:noFill/>
          </a:ln>
        </p:spPr>
      </p:pic>
      <p:pic>
        <p:nvPicPr>
          <p:cNvPr id="67" name="Google Shape;67;p23"/>
          <p:cNvPicPr preferRelativeResize="0"/>
          <p:nvPr/>
        </p:nvPicPr>
        <p:blipFill rotWithShape="1">
          <a:blip r:embed="rId3">
            <a:alphaModFix/>
          </a:blip>
          <a:srcRect/>
          <a:stretch/>
        </p:blipFill>
        <p:spPr>
          <a:xfrm>
            <a:off x="10862798" y="6190281"/>
            <a:ext cx="948776" cy="44041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516565" y="659877"/>
            <a:ext cx="11083555" cy="73606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37948"/>
              </a:buClr>
              <a:buSzPts val="2800"/>
              <a:buFont typeface="Arial"/>
              <a:buNone/>
              <a:defRPr sz="2800" b="1" i="0" u="none" strike="noStrike" cap="none">
                <a:solidFill>
                  <a:srgbClr val="237948"/>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4"/>
          <p:cNvSpPr txBox="1">
            <a:spLocks noGrp="1"/>
          </p:cNvSpPr>
          <p:nvPr>
            <p:ph type="body" idx="1"/>
          </p:nvPr>
        </p:nvSpPr>
        <p:spPr>
          <a:xfrm>
            <a:off x="516565" y="1545996"/>
            <a:ext cx="11083555" cy="4630967"/>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90000"/>
              </a:lnSpc>
              <a:spcBef>
                <a:spcPts val="1000"/>
              </a:spcBef>
              <a:spcAft>
                <a:spcPts val="0"/>
              </a:spcAft>
              <a:buClr>
                <a:srgbClr val="575358"/>
              </a:buClr>
              <a:buSzPts val="2000"/>
              <a:buFont typeface="Noto Sans Symbols"/>
              <a:buChar char="▪"/>
              <a:defRPr sz="2000" b="0" i="0" u="none" strike="noStrike" cap="none">
                <a:solidFill>
                  <a:srgbClr val="575358"/>
                </a:solidFill>
                <a:latin typeface="Arial"/>
                <a:ea typeface="Arial"/>
                <a:cs typeface="Arial"/>
                <a:sym typeface="Arial"/>
              </a:defRPr>
            </a:lvl1pPr>
            <a:lvl2pPr marL="914400" marR="0" lvl="1" indent="-342900" algn="l" rtl="0">
              <a:lnSpc>
                <a:spcPct val="90000"/>
              </a:lnSpc>
              <a:spcBef>
                <a:spcPts val="500"/>
              </a:spcBef>
              <a:spcAft>
                <a:spcPts val="0"/>
              </a:spcAft>
              <a:buClr>
                <a:srgbClr val="575358"/>
              </a:buClr>
              <a:buSzPts val="1800"/>
              <a:buFont typeface="Noto Sans Symbols"/>
              <a:buChar char="▪"/>
              <a:defRPr sz="1800" b="0" i="0" u="none" strike="noStrike" cap="none">
                <a:solidFill>
                  <a:srgbClr val="575358"/>
                </a:solidFill>
                <a:latin typeface="Arial"/>
                <a:ea typeface="Arial"/>
                <a:cs typeface="Arial"/>
                <a:sym typeface="Arial"/>
              </a:defRPr>
            </a:lvl2pPr>
            <a:lvl3pPr marL="1371600" marR="0" lvl="2" indent="-330200" algn="l" rtl="0">
              <a:lnSpc>
                <a:spcPct val="90000"/>
              </a:lnSpc>
              <a:spcBef>
                <a:spcPts val="500"/>
              </a:spcBef>
              <a:spcAft>
                <a:spcPts val="0"/>
              </a:spcAft>
              <a:buClr>
                <a:srgbClr val="575358"/>
              </a:buClr>
              <a:buSzPts val="1600"/>
              <a:buFont typeface="Noto Sans Symbols"/>
              <a:buChar char="▪"/>
              <a:defRPr sz="1600" b="0" i="0" u="none" strike="noStrike" cap="none">
                <a:solidFill>
                  <a:srgbClr val="575358"/>
                </a:solidFill>
                <a:latin typeface="Arial"/>
                <a:ea typeface="Arial"/>
                <a:cs typeface="Arial"/>
                <a:sym typeface="Arial"/>
              </a:defRPr>
            </a:lvl3pPr>
            <a:lvl4pPr marL="1828800" marR="0" lvl="3" indent="-317500" algn="l" rtl="0">
              <a:lnSpc>
                <a:spcPct val="90000"/>
              </a:lnSpc>
              <a:spcBef>
                <a:spcPts val="500"/>
              </a:spcBef>
              <a:spcAft>
                <a:spcPts val="0"/>
              </a:spcAft>
              <a:buClr>
                <a:srgbClr val="575358"/>
              </a:buClr>
              <a:buSzPts val="1400"/>
              <a:buFont typeface="Noto Sans Symbols"/>
              <a:buChar char="▪"/>
              <a:defRPr sz="1400" b="0" i="0" u="none" strike="noStrike" cap="none">
                <a:solidFill>
                  <a:srgbClr val="575358"/>
                </a:solidFill>
                <a:latin typeface="Arial"/>
                <a:ea typeface="Arial"/>
                <a:cs typeface="Arial"/>
                <a:sym typeface="Arial"/>
              </a:defRPr>
            </a:lvl4pPr>
            <a:lvl5pPr marL="2286000" marR="0" lvl="4" indent="-317500" algn="l" rtl="0">
              <a:lnSpc>
                <a:spcPct val="90000"/>
              </a:lnSpc>
              <a:spcBef>
                <a:spcPts val="500"/>
              </a:spcBef>
              <a:spcAft>
                <a:spcPts val="0"/>
              </a:spcAft>
              <a:buClr>
                <a:srgbClr val="575358"/>
              </a:buClr>
              <a:buSzPts val="1400"/>
              <a:buFont typeface="Noto Sans Symbols"/>
              <a:buChar char="▪"/>
              <a:defRPr sz="1400" b="0" i="0" u="none" strike="noStrike" cap="none">
                <a:solidFill>
                  <a:srgbClr val="575358"/>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4"/>
          <p:cNvSpPr txBox="1">
            <a:spLocks noGrp="1"/>
          </p:cNvSpPr>
          <p:nvPr>
            <p:ph type="sldNum" idx="12"/>
          </p:nvPr>
        </p:nvSpPr>
        <p:spPr>
          <a:xfrm>
            <a:off x="4724400" y="6351202"/>
            <a:ext cx="2743200"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b="0" i="0" u="none" strike="noStrike" cap="none">
                <a:solidFill>
                  <a:srgbClr val="888888"/>
                </a:solidFill>
                <a:latin typeface="Arial"/>
                <a:ea typeface="Arial"/>
                <a:cs typeface="Arial"/>
                <a:sym typeface="Arial"/>
              </a:defRPr>
            </a:lvl1pPr>
            <a:lvl2pPr marL="0" marR="0" lvl="1" indent="0" algn="ctr" rtl="0">
              <a:spcBef>
                <a:spcPts val="0"/>
              </a:spcBef>
              <a:buNone/>
              <a:defRPr sz="1200" b="0" i="0" u="none" strike="noStrike" cap="none">
                <a:solidFill>
                  <a:srgbClr val="888888"/>
                </a:solidFill>
                <a:latin typeface="Arial"/>
                <a:ea typeface="Arial"/>
                <a:cs typeface="Arial"/>
                <a:sym typeface="Arial"/>
              </a:defRPr>
            </a:lvl2pPr>
            <a:lvl3pPr marL="0" marR="0" lvl="2" indent="0" algn="ctr" rtl="0">
              <a:spcBef>
                <a:spcPts val="0"/>
              </a:spcBef>
              <a:buNone/>
              <a:defRPr sz="1200" b="0" i="0" u="none" strike="noStrike" cap="none">
                <a:solidFill>
                  <a:srgbClr val="888888"/>
                </a:solidFill>
                <a:latin typeface="Arial"/>
                <a:ea typeface="Arial"/>
                <a:cs typeface="Arial"/>
                <a:sym typeface="Arial"/>
              </a:defRPr>
            </a:lvl3pPr>
            <a:lvl4pPr marL="0" marR="0" lvl="3" indent="0" algn="ctr" rtl="0">
              <a:spcBef>
                <a:spcPts val="0"/>
              </a:spcBef>
              <a:buNone/>
              <a:defRPr sz="1200" b="0" i="0" u="none" strike="noStrike" cap="none">
                <a:solidFill>
                  <a:srgbClr val="888888"/>
                </a:solidFill>
                <a:latin typeface="Arial"/>
                <a:ea typeface="Arial"/>
                <a:cs typeface="Arial"/>
                <a:sym typeface="Arial"/>
              </a:defRPr>
            </a:lvl4pPr>
            <a:lvl5pPr marL="0" marR="0" lvl="4" indent="0" algn="ctr" rtl="0">
              <a:spcBef>
                <a:spcPts val="0"/>
              </a:spcBef>
              <a:buNone/>
              <a:defRPr sz="1200" b="0" i="0" u="none" strike="noStrike" cap="none">
                <a:solidFill>
                  <a:srgbClr val="888888"/>
                </a:solidFill>
                <a:latin typeface="Arial"/>
                <a:ea typeface="Arial"/>
                <a:cs typeface="Arial"/>
                <a:sym typeface="Arial"/>
              </a:defRPr>
            </a:lvl5pPr>
            <a:lvl6pPr marL="0" marR="0" lvl="5" indent="0" algn="ctr" rtl="0">
              <a:spcBef>
                <a:spcPts val="0"/>
              </a:spcBef>
              <a:buNone/>
              <a:defRPr sz="1200" b="0" i="0" u="none" strike="noStrike" cap="none">
                <a:solidFill>
                  <a:srgbClr val="888888"/>
                </a:solidFill>
                <a:latin typeface="Arial"/>
                <a:ea typeface="Arial"/>
                <a:cs typeface="Arial"/>
                <a:sym typeface="Arial"/>
              </a:defRPr>
            </a:lvl6pPr>
            <a:lvl7pPr marL="0" marR="0" lvl="6" indent="0" algn="ctr" rtl="0">
              <a:spcBef>
                <a:spcPts val="0"/>
              </a:spcBef>
              <a:buNone/>
              <a:defRPr sz="1200" b="0" i="0" u="none" strike="noStrike" cap="none">
                <a:solidFill>
                  <a:srgbClr val="888888"/>
                </a:solidFill>
                <a:latin typeface="Arial"/>
                <a:ea typeface="Arial"/>
                <a:cs typeface="Arial"/>
                <a:sym typeface="Arial"/>
              </a:defRPr>
            </a:lvl7pPr>
            <a:lvl8pPr marL="0" marR="0" lvl="7" indent="0" algn="ctr" rtl="0">
              <a:spcBef>
                <a:spcPts val="0"/>
              </a:spcBef>
              <a:buNone/>
              <a:defRPr sz="1200" b="0" i="0" u="none" strike="noStrike" cap="none">
                <a:solidFill>
                  <a:srgbClr val="888888"/>
                </a:solidFill>
                <a:latin typeface="Arial"/>
                <a:ea typeface="Arial"/>
                <a:cs typeface="Arial"/>
                <a:sym typeface="Arial"/>
              </a:defRPr>
            </a:lvl8pPr>
            <a:lvl9pPr marL="0" marR="0" lvl="8" indent="0" algn="ctr" rtl="0">
              <a:spcBef>
                <a:spcPts val="0"/>
              </a:spcBef>
              <a:buNone/>
              <a:defRPr sz="1200" b="0" i="0" u="none" strike="noStrike" cap="none">
                <a:solidFill>
                  <a:srgbClr val="88888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3" name="Google Shape;13;p14"/>
          <p:cNvSpPr txBox="1"/>
          <p:nvPr/>
        </p:nvSpPr>
        <p:spPr>
          <a:xfrm>
            <a:off x="-1182941" y="6397482"/>
            <a:ext cx="457200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a:solidFill>
                  <a:srgbClr val="575358"/>
                </a:solidFill>
                <a:latin typeface="Arial"/>
                <a:ea typeface="Arial"/>
                <a:cs typeface="Arial"/>
                <a:sym typeface="Arial"/>
              </a:rPr>
              <a:t>#IUG2022</a:t>
            </a:r>
            <a:endParaRPr sz="1600" b="0" i="0" u="none" strike="noStrike" cap="none" baseline="30000">
              <a:solidFill>
                <a:srgbClr val="575358"/>
              </a:solidFill>
              <a:latin typeface="Arial"/>
              <a:ea typeface="Arial"/>
              <a:cs typeface="Arial"/>
              <a:sym typeface="Arial"/>
            </a:endParaRPr>
          </a:p>
        </p:txBody>
      </p:sp>
      <p:pic>
        <p:nvPicPr>
          <p:cNvPr id="14" name="Google Shape;14;p14"/>
          <p:cNvPicPr preferRelativeResize="0"/>
          <p:nvPr/>
        </p:nvPicPr>
        <p:blipFill rotWithShape="1">
          <a:blip r:embed="rId14">
            <a:alphaModFix/>
          </a:blip>
          <a:srcRect/>
          <a:stretch/>
        </p:blipFill>
        <p:spPr>
          <a:xfrm>
            <a:off x="272347" y="6468693"/>
            <a:ext cx="279846" cy="22387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13.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1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image" Target="../media/image19.jpe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7.png"/><Relationship Id="rId5" Type="http://schemas.openxmlformats.org/officeDocument/2006/relationships/image" Target="../media/image21.jpe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7.png"/><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7.png"/><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7.png"/><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7.png"/><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7.png"/><Relationship Id="rId5" Type="http://schemas.openxmlformats.org/officeDocument/2006/relationships/hyperlink" Target="mailto:lgates@uccs.edu" TargetMode="External"/><Relationship Id="rId4"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8.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9.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10.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11.jp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2" name="Title 1">
            <a:extLst>
              <a:ext uri="{FF2B5EF4-FFF2-40B4-BE49-F238E27FC236}">
                <a16:creationId xmlns:a16="http://schemas.microsoft.com/office/drawing/2014/main" id="{6EC9A4BF-18F4-4B92-87FE-823DB3560CFA}"/>
              </a:ext>
            </a:extLst>
          </p:cNvPr>
          <p:cNvSpPr>
            <a:spLocks noGrp="1"/>
          </p:cNvSpPr>
          <p:nvPr>
            <p:ph type="ctrTitle"/>
          </p:nvPr>
        </p:nvSpPr>
        <p:spPr>
          <a:xfrm>
            <a:off x="2629804" y="3107531"/>
            <a:ext cx="6932393" cy="1350170"/>
          </a:xfrm>
        </p:spPr>
        <p:txBody>
          <a:bodyPr>
            <a:normAutofit fontScale="90000"/>
          </a:bodyPr>
          <a:lstStyle/>
          <a:p>
            <a:r>
              <a:rPr lang="en-US" dirty="0"/>
              <a:t>Knitting Together a Comprehensive eBook Strategy</a:t>
            </a:r>
          </a:p>
        </p:txBody>
      </p:sp>
      <p:sp>
        <p:nvSpPr>
          <p:cNvPr id="4" name="Text Placeholder 3">
            <a:extLst>
              <a:ext uri="{FF2B5EF4-FFF2-40B4-BE49-F238E27FC236}">
                <a16:creationId xmlns:a16="http://schemas.microsoft.com/office/drawing/2014/main" id="{7C958EAE-89D5-43EC-BE0A-301B3CE08DDB}"/>
              </a:ext>
            </a:extLst>
          </p:cNvPr>
          <p:cNvSpPr>
            <a:spLocks noGrp="1"/>
          </p:cNvSpPr>
          <p:nvPr>
            <p:ph type="body" idx="2"/>
          </p:nvPr>
        </p:nvSpPr>
        <p:spPr/>
        <p:txBody>
          <a:bodyPr>
            <a:normAutofit/>
          </a:bodyPr>
          <a:lstStyle/>
          <a:p>
            <a:r>
              <a:rPr lang="en-US" dirty="0"/>
              <a:t>Lynn E. Gates, Kraemer Family Library</a:t>
            </a:r>
          </a:p>
        </p:txBody>
      </p:sp>
      <p:pic>
        <p:nvPicPr>
          <p:cNvPr id="3" name="Audio 2">
            <a:hlinkClick r:id="" action="ppaction://media"/>
            <a:extLst>
              <a:ext uri="{FF2B5EF4-FFF2-40B4-BE49-F238E27FC236}">
                <a16:creationId xmlns:a16="http://schemas.microsoft.com/office/drawing/2014/main" id="{E1A19BB6-72F6-4B9C-9548-ADFBFC3ED7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25226">
        <p:fade/>
      </p:transition>
    </mc:Choice>
    <mc:Fallback>
      <p:transition spd="med" advTm="252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2" name="Title 1">
            <a:extLst>
              <a:ext uri="{FF2B5EF4-FFF2-40B4-BE49-F238E27FC236}">
                <a16:creationId xmlns:a16="http://schemas.microsoft.com/office/drawing/2014/main" id="{B1BEA53C-D445-47D3-978F-B2808C713EC2}"/>
              </a:ext>
            </a:extLst>
          </p:cNvPr>
          <p:cNvSpPr>
            <a:spLocks noGrp="1"/>
          </p:cNvSpPr>
          <p:nvPr>
            <p:ph type="title"/>
          </p:nvPr>
        </p:nvSpPr>
        <p:spPr/>
        <p:txBody>
          <a:bodyPr/>
          <a:lstStyle/>
          <a:p>
            <a:r>
              <a:rPr lang="en-US" dirty="0"/>
              <a:t>Tools for Batch Modifying Records</a:t>
            </a:r>
          </a:p>
        </p:txBody>
      </p:sp>
      <p:sp>
        <p:nvSpPr>
          <p:cNvPr id="3" name="Text Placeholder 2">
            <a:extLst>
              <a:ext uri="{FF2B5EF4-FFF2-40B4-BE49-F238E27FC236}">
                <a16:creationId xmlns:a16="http://schemas.microsoft.com/office/drawing/2014/main" id="{B863C630-B117-4663-82F4-B3E6DF0566D7}"/>
              </a:ext>
            </a:extLst>
          </p:cNvPr>
          <p:cNvSpPr>
            <a:spLocks noGrp="1"/>
          </p:cNvSpPr>
          <p:nvPr>
            <p:ph type="body" idx="1"/>
          </p:nvPr>
        </p:nvSpPr>
        <p:spPr>
          <a:xfrm>
            <a:off x="516566" y="1762297"/>
            <a:ext cx="5329064" cy="4414665"/>
          </a:xfrm>
        </p:spPr>
        <p:txBody>
          <a:bodyPr>
            <a:normAutofit lnSpcReduction="10000"/>
          </a:bodyPr>
          <a:lstStyle/>
          <a:p>
            <a:r>
              <a:rPr lang="en-US" sz="2800" dirty="0"/>
              <a:t>MarcEdit</a:t>
            </a:r>
          </a:p>
          <a:p>
            <a:pPr lvl="1"/>
            <a:r>
              <a:rPr lang="en-US" sz="2400" dirty="0"/>
              <a:t>https://marcedit.reeset.net/</a:t>
            </a:r>
          </a:p>
          <a:p>
            <a:r>
              <a:rPr lang="en-US" sz="2800" dirty="0"/>
              <a:t>OCLC WMS Collection Manager</a:t>
            </a:r>
          </a:p>
          <a:p>
            <a:pPr lvl="1"/>
            <a:r>
              <a:rPr lang="en-US" sz="2400" dirty="0"/>
              <a:t>Contact OCLC, included in cataloging subscription</a:t>
            </a:r>
          </a:p>
          <a:p>
            <a:r>
              <a:rPr lang="en-US" sz="2800" dirty="0" err="1"/>
              <a:t>MARCrecord</a:t>
            </a:r>
            <a:r>
              <a:rPr lang="en-US" sz="2800" dirty="0"/>
              <a:t>-set-wrangler</a:t>
            </a:r>
          </a:p>
          <a:p>
            <a:pPr lvl="1"/>
            <a:r>
              <a:rPr lang="en-US" sz="2400" dirty="0"/>
              <a:t>https://github.com/UNC-Libraries/MARC-record-set-wrangler</a:t>
            </a:r>
          </a:p>
          <a:p>
            <a:r>
              <a:rPr lang="en-US" sz="2800" dirty="0"/>
              <a:t>Others?</a:t>
            </a:r>
          </a:p>
        </p:txBody>
      </p:sp>
      <p:pic>
        <p:nvPicPr>
          <p:cNvPr id="5" name="Picture 2" descr="knitting thumbs Cats - 7080516864">
            <a:extLst>
              <a:ext uri="{FF2B5EF4-FFF2-40B4-BE49-F238E27FC236}">
                <a16:creationId xmlns:a16="http://schemas.microsoft.com/office/drawing/2014/main" id="{9CAD9696-E430-4809-9A65-8DAA7C5BA9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221" y="1762297"/>
            <a:ext cx="3255408" cy="434489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BB523956-8E11-4440-8092-1D2988937E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84321">
        <p:fade/>
      </p:transition>
    </mc:Choice>
    <mc:Fallback>
      <p:transition spd="med" advTm="843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1"/>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37948"/>
              </a:buClr>
              <a:buSzPts val="2800"/>
              <a:buFont typeface="Arial"/>
              <a:buNone/>
            </a:pPr>
            <a:r>
              <a:rPr lang="en-US" dirty="0"/>
              <a:t>MarcEdit</a:t>
            </a:r>
            <a:endParaRPr dirty="0"/>
          </a:p>
        </p:txBody>
      </p:sp>
      <p:sp>
        <p:nvSpPr>
          <p:cNvPr id="155" name="Google Shape;155;p11"/>
          <p:cNvSpPr txBox="1">
            <a:spLocks noGrp="1"/>
          </p:cNvSpPr>
          <p:nvPr>
            <p:ph type="body" idx="1"/>
          </p:nvPr>
        </p:nvSpPr>
        <p:spPr>
          <a:xfrm>
            <a:off x="516566" y="1762297"/>
            <a:ext cx="4812488" cy="4414665"/>
          </a:xfrm>
          <a:prstGeom prst="rect">
            <a:avLst/>
          </a:prstGeom>
          <a:noFill/>
          <a:ln>
            <a:noFill/>
          </a:ln>
        </p:spPr>
        <p:txBody>
          <a:bodyPr spcFirstLastPara="1" wrap="square" lIns="91425" tIns="45700" rIns="91425" bIns="45700" anchor="t" anchorCtr="0">
            <a:normAutofit/>
          </a:bodyPr>
          <a:lstStyle/>
          <a:p>
            <a:r>
              <a:rPr lang="en-US" sz="2400" dirty="0"/>
              <a:t>Allows batch editing of a file</a:t>
            </a:r>
          </a:p>
          <a:p>
            <a:r>
              <a:rPr lang="en-US" sz="2400" dirty="0"/>
              <a:t>Create task lists </a:t>
            </a:r>
          </a:p>
          <a:p>
            <a:r>
              <a:rPr lang="en-US" sz="2400" dirty="0"/>
              <a:t>RDA Helper</a:t>
            </a:r>
          </a:p>
          <a:p>
            <a:r>
              <a:rPr lang="en-US" sz="2400" dirty="0"/>
              <a:t>Delimited text translator and export</a:t>
            </a:r>
          </a:p>
          <a:p>
            <a:r>
              <a:rPr lang="en-US" sz="2400" dirty="0"/>
              <a:t>File manipulation (split, join, sort, etc.)</a:t>
            </a:r>
          </a:p>
          <a:p>
            <a:r>
              <a:rPr lang="en-US" sz="2400" dirty="0"/>
              <a:t>MARC Validator</a:t>
            </a:r>
          </a:p>
          <a:p>
            <a:r>
              <a:rPr lang="en-US" sz="2400" dirty="0"/>
              <a:t>And lots, lots more</a:t>
            </a:r>
          </a:p>
          <a:p>
            <a:pPr marL="228600" lvl="0" indent="-228600" algn="l" rtl="0">
              <a:lnSpc>
                <a:spcPct val="90000"/>
              </a:lnSpc>
              <a:spcBef>
                <a:spcPts val="1000"/>
              </a:spcBef>
              <a:spcAft>
                <a:spcPts val="0"/>
              </a:spcAft>
              <a:buClr>
                <a:srgbClr val="575358"/>
              </a:buClr>
              <a:buSzPts val="2200"/>
              <a:buChar char="▪"/>
            </a:pPr>
            <a:endParaRPr lang="en-US" dirty="0"/>
          </a:p>
        </p:txBody>
      </p:sp>
      <p:pic>
        <p:nvPicPr>
          <p:cNvPr id="5" name="Picture 4">
            <a:extLst>
              <a:ext uri="{FF2B5EF4-FFF2-40B4-BE49-F238E27FC236}">
                <a16:creationId xmlns:a16="http://schemas.microsoft.com/office/drawing/2014/main" id="{53E55C58-92FE-464E-80CD-27B8B9AC6BD3}"/>
              </a:ext>
            </a:extLst>
          </p:cNvPr>
          <p:cNvPicPr>
            <a:picLocks noChangeAspect="1"/>
          </p:cNvPicPr>
          <p:nvPr/>
        </p:nvPicPr>
        <p:blipFill>
          <a:blip r:embed="rId5"/>
          <a:stretch>
            <a:fillRect/>
          </a:stretch>
        </p:blipFill>
        <p:spPr>
          <a:xfrm>
            <a:off x="6418997" y="1019670"/>
            <a:ext cx="3189854" cy="1664114"/>
          </a:xfrm>
          <a:prstGeom prst="rect">
            <a:avLst/>
          </a:prstGeom>
        </p:spPr>
      </p:pic>
      <p:pic>
        <p:nvPicPr>
          <p:cNvPr id="6" name="Picture 5">
            <a:extLst>
              <a:ext uri="{FF2B5EF4-FFF2-40B4-BE49-F238E27FC236}">
                <a16:creationId xmlns:a16="http://schemas.microsoft.com/office/drawing/2014/main" id="{B081FDFF-3534-457C-805C-189F39994A86}"/>
              </a:ext>
            </a:extLst>
          </p:cNvPr>
          <p:cNvPicPr>
            <a:picLocks noChangeAspect="1"/>
          </p:cNvPicPr>
          <p:nvPr/>
        </p:nvPicPr>
        <p:blipFill>
          <a:blip r:embed="rId6"/>
          <a:stretch>
            <a:fillRect/>
          </a:stretch>
        </p:blipFill>
        <p:spPr>
          <a:xfrm>
            <a:off x="8518257" y="2851983"/>
            <a:ext cx="3356031" cy="2301703"/>
          </a:xfrm>
          <a:prstGeom prst="rect">
            <a:avLst/>
          </a:prstGeom>
        </p:spPr>
      </p:pic>
      <p:pic>
        <p:nvPicPr>
          <p:cNvPr id="7" name="Picture 6">
            <a:extLst>
              <a:ext uri="{FF2B5EF4-FFF2-40B4-BE49-F238E27FC236}">
                <a16:creationId xmlns:a16="http://schemas.microsoft.com/office/drawing/2014/main" id="{B00B239B-1731-4D13-8290-440BC01A2998}"/>
              </a:ext>
            </a:extLst>
          </p:cNvPr>
          <p:cNvPicPr>
            <a:picLocks noChangeAspect="1"/>
          </p:cNvPicPr>
          <p:nvPr/>
        </p:nvPicPr>
        <p:blipFill>
          <a:blip r:embed="rId7"/>
          <a:stretch>
            <a:fillRect/>
          </a:stretch>
        </p:blipFill>
        <p:spPr>
          <a:xfrm>
            <a:off x="5981647" y="3459812"/>
            <a:ext cx="2337364" cy="3212225"/>
          </a:xfrm>
          <a:prstGeom prst="rect">
            <a:avLst/>
          </a:prstGeom>
        </p:spPr>
      </p:pic>
      <p:pic>
        <p:nvPicPr>
          <p:cNvPr id="2" name="Audio 1">
            <a:hlinkClick r:id="" action="ppaction://media"/>
            <a:extLst>
              <a:ext uri="{FF2B5EF4-FFF2-40B4-BE49-F238E27FC236}">
                <a16:creationId xmlns:a16="http://schemas.microsoft.com/office/drawing/2014/main" id="{64B7A119-3151-4BAA-9DE4-725AB8F0029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1180"/>
    </mc:Choice>
    <mc:Fallback>
      <p:transition spd="slow" advTm="91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37948"/>
              </a:buClr>
              <a:buSzPts val="2800"/>
              <a:buFont typeface="Arial"/>
              <a:buNone/>
            </a:pPr>
            <a:r>
              <a:rPr lang="en-US" dirty="0"/>
              <a:t>OCLC WMS Collection Manager</a:t>
            </a:r>
            <a:endParaRPr dirty="0"/>
          </a:p>
        </p:txBody>
      </p:sp>
      <p:sp>
        <p:nvSpPr>
          <p:cNvPr id="163" name="Google Shape;163;p12"/>
          <p:cNvSpPr txBox="1">
            <a:spLocks noGrp="1"/>
          </p:cNvSpPr>
          <p:nvPr>
            <p:ph type="body" idx="1"/>
          </p:nvPr>
        </p:nvSpPr>
        <p:spPr>
          <a:xfrm>
            <a:off x="516565" y="1762297"/>
            <a:ext cx="4626935" cy="4414665"/>
          </a:xfrm>
          <a:prstGeom prst="rect">
            <a:avLst/>
          </a:prstGeom>
          <a:noFill/>
          <a:ln>
            <a:noFill/>
          </a:ln>
        </p:spPr>
        <p:txBody>
          <a:bodyPr spcFirstLastPara="1" wrap="square" lIns="91425" tIns="45700" rIns="91425" bIns="45700" anchor="t" anchorCtr="0">
            <a:normAutofit/>
          </a:bodyPr>
          <a:lstStyle/>
          <a:p>
            <a:endParaRPr lang="en-US" sz="2400" dirty="0"/>
          </a:p>
          <a:p>
            <a:r>
              <a:rPr lang="en-US" sz="2400" dirty="0"/>
              <a:t>Manage eBook collections</a:t>
            </a:r>
          </a:p>
          <a:p>
            <a:r>
              <a:rPr lang="en-US" sz="2400" dirty="0"/>
              <a:t>Create custom collections</a:t>
            </a:r>
          </a:p>
          <a:p>
            <a:r>
              <a:rPr lang="en-US" sz="2400" dirty="0"/>
              <a:t>Customize records by adding or deleting fields, but customization is on every record in a collection</a:t>
            </a:r>
          </a:p>
          <a:p>
            <a:pPr marL="228600" lvl="0" indent="-228600" algn="l" rtl="0">
              <a:lnSpc>
                <a:spcPct val="90000"/>
              </a:lnSpc>
              <a:spcBef>
                <a:spcPts val="1000"/>
              </a:spcBef>
              <a:spcAft>
                <a:spcPts val="0"/>
              </a:spcAft>
              <a:buClr>
                <a:srgbClr val="575358"/>
              </a:buClr>
              <a:buSzPts val="2200"/>
              <a:buChar char="▪"/>
            </a:pPr>
            <a:endParaRPr dirty="0"/>
          </a:p>
        </p:txBody>
      </p:sp>
      <p:pic>
        <p:nvPicPr>
          <p:cNvPr id="5" name="Picture 4">
            <a:extLst>
              <a:ext uri="{FF2B5EF4-FFF2-40B4-BE49-F238E27FC236}">
                <a16:creationId xmlns:a16="http://schemas.microsoft.com/office/drawing/2014/main" id="{B2CCBB97-9236-41B9-8CB1-3F64AEB6A1B8}"/>
              </a:ext>
            </a:extLst>
          </p:cNvPr>
          <p:cNvPicPr>
            <a:picLocks noChangeAspect="1"/>
          </p:cNvPicPr>
          <p:nvPr/>
        </p:nvPicPr>
        <p:blipFill>
          <a:blip r:embed="rId5"/>
          <a:stretch>
            <a:fillRect/>
          </a:stretch>
        </p:blipFill>
        <p:spPr>
          <a:xfrm>
            <a:off x="8067212" y="1762296"/>
            <a:ext cx="3608224" cy="2400299"/>
          </a:xfrm>
          <a:prstGeom prst="rect">
            <a:avLst/>
          </a:prstGeom>
        </p:spPr>
      </p:pic>
      <p:pic>
        <p:nvPicPr>
          <p:cNvPr id="6" name="Picture 5">
            <a:extLst>
              <a:ext uri="{FF2B5EF4-FFF2-40B4-BE49-F238E27FC236}">
                <a16:creationId xmlns:a16="http://schemas.microsoft.com/office/drawing/2014/main" id="{1ED96535-5EE1-4BCD-BD19-4072CC3CEB59}"/>
              </a:ext>
            </a:extLst>
          </p:cNvPr>
          <p:cNvPicPr>
            <a:picLocks noChangeAspect="1"/>
          </p:cNvPicPr>
          <p:nvPr/>
        </p:nvPicPr>
        <p:blipFill>
          <a:blip r:embed="rId6"/>
          <a:stretch>
            <a:fillRect/>
          </a:stretch>
        </p:blipFill>
        <p:spPr>
          <a:xfrm>
            <a:off x="5143500" y="2910346"/>
            <a:ext cx="3412671" cy="3292676"/>
          </a:xfrm>
          <a:prstGeom prst="rect">
            <a:avLst/>
          </a:prstGeom>
        </p:spPr>
      </p:pic>
      <p:pic>
        <p:nvPicPr>
          <p:cNvPr id="2" name="Audio 1">
            <a:hlinkClick r:id="" action="ppaction://media"/>
            <a:extLst>
              <a:ext uri="{FF2B5EF4-FFF2-40B4-BE49-F238E27FC236}">
                <a16:creationId xmlns:a16="http://schemas.microsoft.com/office/drawing/2014/main" id="{D4DD66FC-F56D-4349-9B21-0AE185B0ECE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8802"/>
    </mc:Choice>
    <mc:Fallback>
      <p:transition spd="slow" advTm="58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37948"/>
              </a:buClr>
              <a:buSzPts val="2800"/>
              <a:buFont typeface="Arial"/>
              <a:buNone/>
            </a:pPr>
            <a:r>
              <a:rPr lang="en-US" dirty="0" err="1"/>
              <a:t>MARCrecord</a:t>
            </a:r>
            <a:r>
              <a:rPr lang="en-US" dirty="0"/>
              <a:t>-set-wrangler</a:t>
            </a:r>
            <a:endParaRPr dirty="0"/>
          </a:p>
        </p:txBody>
      </p:sp>
      <p:sp>
        <p:nvSpPr>
          <p:cNvPr id="171" name="Google Shape;171;p13"/>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r>
              <a:rPr lang="en-US" sz="2400" dirty="0"/>
              <a:t>Work at the institution, workflow, or collection level</a:t>
            </a:r>
          </a:p>
          <a:p>
            <a:r>
              <a:rPr lang="en-US" sz="2400" dirty="0"/>
              <a:t>Compare files of MARC records to create mini files of new, updated, merged, and deleted records</a:t>
            </a:r>
          </a:p>
          <a:p>
            <a:r>
              <a:rPr lang="en-US" sz="2400" dirty="0"/>
              <a:t>Check information such as language of cataloging or lack of standard fields</a:t>
            </a:r>
          </a:p>
          <a:p>
            <a:r>
              <a:rPr lang="en-US" sz="2400" dirty="0"/>
              <a:t>Manipulate fields, like the 019 to make overlaying more reliable</a:t>
            </a:r>
          </a:p>
          <a:p>
            <a:r>
              <a:rPr lang="en-US" sz="2400" dirty="0"/>
              <a:t>Add MARC fields to records</a:t>
            </a:r>
          </a:p>
          <a:p>
            <a:r>
              <a:rPr lang="en-US" sz="2400" dirty="0"/>
              <a:t>Treat fields under authority control flexibly </a:t>
            </a:r>
          </a:p>
          <a:p>
            <a:r>
              <a:rPr lang="en-US" sz="2400" dirty="0"/>
              <a:t>And lots, lots more</a:t>
            </a:r>
          </a:p>
        </p:txBody>
      </p:sp>
      <p:pic>
        <p:nvPicPr>
          <p:cNvPr id="2" name="Audio 1">
            <a:hlinkClick r:id="" action="ppaction://media"/>
            <a:extLst>
              <a:ext uri="{FF2B5EF4-FFF2-40B4-BE49-F238E27FC236}">
                <a16:creationId xmlns:a16="http://schemas.microsoft.com/office/drawing/2014/main" id="{94CECA09-C0E9-488D-8572-1AD0F08016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5958"/>
    </mc:Choice>
    <mc:Fallback>
      <p:transition spd="slow" advTm="35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0B39B8-34F3-438E-AF48-7EDD2248725A}"/>
              </a:ext>
            </a:extLst>
          </p:cNvPr>
          <p:cNvSpPr>
            <a:spLocks noGrp="1"/>
          </p:cNvSpPr>
          <p:nvPr>
            <p:ph type="title"/>
          </p:nvPr>
        </p:nvSpPr>
        <p:spPr/>
        <p:txBody>
          <a:bodyPr/>
          <a:lstStyle/>
          <a:p>
            <a:r>
              <a:rPr lang="en-US" dirty="0"/>
              <a:t>Prepare to Cast On</a:t>
            </a:r>
          </a:p>
        </p:txBody>
      </p:sp>
      <p:pic>
        <p:nvPicPr>
          <p:cNvPr id="2" name="Audio 1">
            <a:hlinkClick r:id="" action="ppaction://media"/>
            <a:extLst>
              <a:ext uri="{FF2B5EF4-FFF2-40B4-BE49-F238E27FC236}">
                <a16:creationId xmlns:a16="http://schemas.microsoft.com/office/drawing/2014/main" id="{C31A23A5-FE07-4B41-8853-C0D9925BE1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50995268"/>
      </p:ext>
    </p:extLst>
  </p:cSld>
  <p:clrMapOvr>
    <a:masterClrMapping/>
  </p:clrMapOvr>
  <mc:AlternateContent xmlns:mc="http://schemas.openxmlformats.org/markup-compatibility/2006">
    <mc:Choice xmlns:p14="http://schemas.microsoft.com/office/powerpoint/2010/main" Requires="p14">
      <p:transition spd="slow" p14:dur="2000" advTm="27572"/>
    </mc:Choice>
    <mc:Fallback>
      <p:transition spd="slow" advTm="27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23257B-68D2-4F41-ABA9-E558847EA1B9}"/>
              </a:ext>
            </a:extLst>
          </p:cNvPr>
          <p:cNvSpPr>
            <a:spLocks noGrp="1"/>
          </p:cNvSpPr>
          <p:nvPr>
            <p:ph type="title"/>
          </p:nvPr>
        </p:nvSpPr>
        <p:spPr/>
        <p:txBody>
          <a:bodyPr/>
          <a:lstStyle/>
          <a:p>
            <a:r>
              <a:rPr lang="en-US" dirty="0"/>
              <a:t>Prepare Your System</a:t>
            </a:r>
          </a:p>
        </p:txBody>
      </p:sp>
      <p:sp>
        <p:nvSpPr>
          <p:cNvPr id="4" name="Text Placeholder 3">
            <a:extLst>
              <a:ext uri="{FF2B5EF4-FFF2-40B4-BE49-F238E27FC236}">
                <a16:creationId xmlns:a16="http://schemas.microsoft.com/office/drawing/2014/main" id="{4C7648EF-F9D9-44F7-94DD-04C0403DC536}"/>
              </a:ext>
            </a:extLst>
          </p:cNvPr>
          <p:cNvSpPr>
            <a:spLocks noGrp="1"/>
          </p:cNvSpPr>
          <p:nvPr>
            <p:ph type="body" idx="1"/>
          </p:nvPr>
        </p:nvSpPr>
        <p:spPr>
          <a:xfrm>
            <a:off x="516565" y="1762297"/>
            <a:ext cx="5001919" cy="4414665"/>
          </a:xfrm>
        </p:spPr>
        <p:txBody>
          <a:bodyPr/>
          <a:lstStyle/>
          <a:p>
            <a:endParaRPr lang="en-US" sz="1400" dirty="0"/>
          </a:p>
          <a:p>
            <a:r>
              <a:rPr lang="en-US" sz="2800" dirty="0"/>
              <a:t>Do you need different load profiles? </a:t>
            </a:r>
          </a:p>
          <a:p>
            <a:r>
              <a:rPr lang="en-US" sz="2800" dirty="0"/>
              <a:t>Do you need new locations? item types? statuses?</a:t>
            </a:r>
          </a:p>
          <a:p>
            <a:r>
              <a:rPr lang="en-US" sz="2800" dirty="0"/>
              <a:t>Set-up bibliographic &amp; item templates</a:t>
            </a:r>
          </a:p>
          <a:p>
            <a:r>
              <a:rPr lang="en-US" sz="2800" dirty="0"/>
              <a:t>Test your set-up</a:t>
            </a:r>
          </a:p>
          <a:p>
            <a:endParaRPr lang="en-US" dirty="0"/>
          </a:p>
        </p:txBody>
      </p:sp>
      <p:pic>
        <p:nvPicPr>
          <p:cNvPr id="5" name="Picture 4" descr="angry knitting turtle - THE MOMENT YOU FIND OUT YOUR PROJECT YARN IS DISCONTINUED... AND YOU DIDN'T BUY ALL THE SKEINS YOU NEEDED. Angry Turtle">
            <a:extLst>
              <a:ext uri="{FF2B5EF4-FFF2-40B4-BE49-F238E27FC236}">
                <a16:creationId xmlns:a16="http://schemas.microsoft.com/office/drawing/2014/main" id="{FDF309FE-206C-4675-9AE6-6994498DF4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762297"/>
            <a:ext cx="5163553" cy="429607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A5C9B56A-01F6-41A4-B932-0F041694C4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30273895"/>
      </p:ext>
    </p:extLst>
  </p:cSld>
  <p:clrMapOvr>
    <a:masterClrMapping/>
  </p:clrMapOvr>
  <mc:AlternateContent xmlns:mc="http://schemas.openxmlformats.org/markup-compatibility/2006">
    <mc:Choice xmlns:p14="http://schemas.microsoft.com/office/powerpoint/2010/main" Requires="p14">
      <p:transition spd="slow" p14:dur="2000" advTm="51419"/>
    </mc:Choice>
    <mc:Fallback>
      <p:transition spd="slow" advTm="51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32F3B-0483-48FD-B9F4-6810EA4ABD50}"/>
              </a:ext>
            </a:extLst>
          </p:cNvPr>
          <p:cNvSpPr>
            <a:spLocks noGrp="1"/>
          </p:cNvSpPr>
          <p:nvPr>
            <p:ph type="title"/>
          </p:nvPr>
        </p:nvSpPr>
        <p:spPr/>
        <p:txBody>
          <a:bodyPr/>
          <a:lstStyle/>
          <a:p>
            <a:r>
              <a:rPr lang="en-US" dirty="0"/>
              <a:t>Common Record Edits Ideas 1</a:t>
            </a:r>
          </a:p>
        </p:txBody>
      </p:sp>
      <p:sp>
        <p:nvSpPr>
          <p:cNvPr id="3" name="Text Placeholder 2">
            <a:extLst>
              <a:ext uri="{FF2B5EF4-FFF2-40B4-BE49-F238E27FC236}">
                <a16:creationId xmlns:a16="http://schemas.microsoft.com/office/drawing/2014/main" id="{8A750B27-A750-4B38-AD09-80084439EE6F}"/>
              </a:ext>
            </a:extLst>
          </p:cNvPr>
          <p:cNvSpPr>
            <a:spLocks noGrp="1"/>
          </p:cNvSpPr>
          <p:nvPr>
            <p:ph type="body" idx="1"/>
          </p:nvPr>
        </p:nvSpPr>
        <p:spPr>
          <a:xfrm>
            <a:off x="516565" y="1762297"/>
            <a:ext cx="5082129" cy="4414665"/>
          </a:xfrm>
        </p:spPr>
        <p:txBody>
          <a:bodyPr/>
          <a:lstStyle/>
          <a:p>
            <a:pPr marL="0" indent="0">
              <a:buNone/>
            </a:pPr>
            <a:r>
              <a:rPr lang="en-US" sz="2400" dirty="0"/>
              <a:t>Add a prefix and/or suffix to the control number</a:t>
            </a:r>
          </a:p>
          <a:p>
            <a:r>
              <a:rPr lang="en-US" sz="2400" dirty="0"/>
              <a:t>Prevent unwanted overlays</a:t>
            </a:r>
          </a:p>
          <a:p>
            <a:r>
              <a:rPr lang="en-US" sz="2400" dirty="0"/>
              <a:t>Quickly identify the vendor and/or package</a:t>
            </a:r>
          </a:p>
          <a:p>
            <a:r>
              <a:rPr lang="en-US" sz="2400" dirty="0"/>
              <a:t>Compile records in system searches</a:t>
            </a:r>
          </a:p>
          <a:p>
            <a:r>
              <a:rPr lang="en-US" sz="2400" dirty="0"/>
              <a:t>Designate special statuses:</a:t>
            </a:r>
          </a:p>
          <a:p>
            <a:pPr lvl="1"/>
            <a:r>
              <a:rPr lang="en-US" sz="2000" dirty="0"/>
              <a:t>PDA discovery or purchase</a:t>
            </a:r>
          </a:p>
          <a:p>
            <a:endParaRPr lang="en-US" dirty="0"/>
          </a:p>
        </p:txBody>
      </p:sp>
      <p:pic>
        <p:nvPicPr>
          <p:cNvPr id="4" name="Picture 2" descr="Kitty Mittens For Kittens Charlie Day Kitten Gif">
            <a:extLst>
              <a:ext uri="{FF2B5EF4-FFF2-40B4-BE49-F238E27FC236}">
                <a16:creationId xmlns:a16="http://schemas.microsoft.com/office/drawing/2014/main" id="{75DE86AB-DF59-403D-ABD0-63C33E1EB8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3308" y="1938750"/>
            <a:ext cx="4529447" cy="410003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C1E8F6B4-1B14-4FC9-9C34-75D44DEA7B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20572929"/>
      </p:ext>
    </p:extLst>
  </p:cSld>
  <p:clrMapOvr>
    <a:masterClrMapping/>
  </p:clrMapOvr>
  <mc:AlternateContent xmlns:mc="http://schemas.openxmlformats.org/markup-compatibility/2006">
    <mc:Choice xmlns:p14="http://schemas.microsoft.com/office/powerpoint/2010/main" Requires="p14">
      <p:transition spd="slow" p14:dur="2000" advTm="125072"/>
    </mc:Choice>
    <mc:Fallback>
      <p:transition spd="slow" advTm="125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FA876-59C3-4996-A127-D04E693D7840}"/>
              </a:ext>
            </a:extLst>
          </p:cNvPr>
          <p:cNvSpPr>
            <a:spLocks noGrp="1"/>
          </p:cNvSpPr>
          <p:nvPr>
            <p:ph type="title"/>
          </p:nvPr>
        </p:nvSpPr>
        <p:spPr/>
        <p:txBody>
          <a:bodyPr/>
          <a:lstStyle/>
          <a:p>
            <a:r>
              <a:rPr lang="en-US" dirty="0"/>
              <a:t>Common Record Edits Ideas 2</a:t>
            </a:r>
          </a:p>
        </p:txBody>
      </p:sp>
      <p:sp>
        <p:nvSpPr>
          <p:cNvPr id="3" name="Text Placeholder 2">
            <a:extLst>
              <a:ext uri="{FF2B5EF4-FFF2-40B4-BE49-F238E27FC236}">
                <a16:creationId xmlns:a16="http://schemas.microsoft.com/office/drawing/2014/main" id="{E45DB1E0-E423-47AC-AB1B-64D784416E69}"/>
              </a:ext>
            </a:extLst>
          </p:cNvPr>
          <p:cNvSpPr>
            <a:spLocks noGrp="1"/>
          </p:cNvSpPr>
          <p:nvPr>
            <p:ph type="body" idx="1"/>
          </p:nvPr>
        </p:nvSpPr>
        <p:spPr/>
        <p:txBody>
          <a:bodyPr/>
          <a:lstStyle/>
          <a:p>
            <a:r>
              <a:rPr lang="en-US" sz="2800" dirty="0"/>
              <a:t>Remove subject headings not used by the library</a:t>
            </a:r>
          </a:p>
          <a:p>
            <a:pPr lvl="1"/>
            <a:r>
              <a:rPr lang="en-US" sz="2400" dirty="0"/>
              <a:t>MESH</a:t>
            </a:r>
          </a:p>
          <a:p>
            <a:pPr lvl="1"/>
            <a:r>
              <a:rPr lang="en-US" sz="2400" dirty="0"/>
              <a:t>653</a:t>
            </a:r>
          </a:p>
          <a:p>
            <a:pPr lvl="1"/>
            <a:r>
              <a:rPr lang="en-US" sz="2400" dirty="0"/>
              <a:t>65X that have |2 </a:t>
            </a:r>
            <a:r>
              <a:rPr lang="en-US" sz="2400" dirty="0" err="1"/>
              <a:t>bisach</a:t>
            </a:r>
            <a:r>
              <a:rPr lang="en-US" sz="2400" dirty="0"/>
              <a:t>, </a:t>
            </a:r>
            <a:r>
              <a:rPr lang="en-US" sz="2400" dirty="0" err="1"/>
              <a:t>swd</a:t>
            </a:r>
            <a:r>
              <a:rPr lang="en-US" sz="2400" dirty="0"/>
              <a:t>, </a:t>
            </a:r>
            <a:r>
              <a:rPr lang="en-US" sz="2400" dirty="0" err="1"/>
              <a:t>etc</a:t>
            </a:r>
            <a:endParaRPr lang="en-US" sz="2400" dirty="0"/>
          </a:p>
          <a:p>
            <a:pPr lvl="1"/>
            <a:r>
              <a:rPr lang="en-US" sz="2400" dirty="0"/>
              <a:t>The various versions of Electronic books (and add a standardized one)</a:t>
            </a:r>
          </a:p>
          <a:p>
            <a:r>
              <a:rPr lang="en-US" sz="2800" dirty="0"/>
              <a:t>Remove other fields that are not relevant:</a:t>
            </a:r>
          </a:p>
          <a:p>
            <a:pPr lvl="1"/>
            <a:r>
              <a:rPr lang="en-US" sz="2400" dirty="0"/>
              <a:t>506’s (access information) for other libraries</a:t>
            </a:r>
          </a:p>
          <a:p>
            <a:pPr lvl="1"/>
            <a:r>
              <a:rPr lang="en-US" sz="2400" dirty="0"/>
              <a:t>015, 037 $</a:t>
            </a:r>
            <a:r>
              <a:rPr lang="en-US" sz="2400" dirty="0" err="1"/>
              <a:t>boverdrive</a:t>
            </a:r>
            <a:r>
              <a:rPr lang="en-US" sz="2400" dirty="0"/>
              <a:t> (if not an Overdrive record), 084, 938, 994</a:t>
            </a:r>
          </a:p>
          <a:p>
            <a:endParaRPr lang="en-US" dirty="0"/>
          </a:p>
        </p:txBody>
      </p:sp>
      <p:pic>
        <p:nvPicPr>
          <p:cNvPr id="4" name="Audio 3">
            <a:hlinkClick r:id="" action="ppaction://media"/>
            <a:extLst>
              <a:ext uri="{FF2B5EF4-FFF2-40B4-BE49-F238E27FC236}">
                <a16:creationId xmlns:a16="http://schemas.microsoft.com/office/drawing/2014/main" id="{EF381754-921C-4F68-A045-80A3168F5B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89215283"/>
      </p:ext>
    </p:extLst>
  </p:cSld>
  <p:clrMapOvr>
    <a:masterClrMapping/>
  </p:clrMapOvr>
  <mc:AlternateContent xmlns:mc="http://schemas.openxmlformats.org/markup-compatibility/2006">
    <mc:Choice xmlns:p14="http://schemas.microsoft.com/office/powerpoint/2010/main" Requires="p14">
      <p:transition spd="slow" p14:dur="2000" advTm="102758"/>
    </mc:Choice>
    <mc:Fallback>
      <p:transition spd="slow" advTm="102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5BBEC-D354-4846-AC64-853758340493}"/>
              </a:ext>
            </a:extLst>
          </p:cNvPr>
          <p:cNvSpPr>
            <a:spLocks noGrp="1"/>
          </p:cNvSpPr>
          <p:nvPr>
            <p:ph type="title"/>
          </p:nvPr>
        </p:nvSpPr>
        <p:spPr/>
        <p:txBody>
          <a:bodyPr/>
          <a:lstStyle/>
          <a:p>
            <a:r>
              <a:rPr lang="en-US" dirty="0"/>
              <a:t>Common Record Edits Ideas 3</a:t>
            </a:r>
          </a:p>
        </p:txBody>
      </p:sp>
      <p:sp>
        <p:nvSpPr>
          <p:cNvPr id="3" name="Text Placeholder 2">
            <a:extLst>
              <a:ext uri="{FF2B5EF4-FFF2-40B4-BE49-F238E27FC236}">
                <a16:creationId xmlns:a16="http://schemas.microsoft.com/office/drawing/2014/main" id="{C55149D0-6CAD-4F7C-B827-41092550539C}"/>
              </a:ext>
            </a:extLst>
          </p:cNvPr>
          <p:cNvSpPr>
            <a:spLocks noGrp="1"/>
          </p:cNvSpPr>
          <p:nvPr>
            <p:ph type="body" idx="1"/>
          </p:nvPr>
        </p:nvSpPr>
        <p:spPr/>
        <p:txBody>
          <a:bodyPr/>
          <a:lstStyle/>
          <a:p>
            <a:r>
              <a:rPr lang="en-US" sz="2800" dirty="0"/>
              <a:t>Run RDA helper in MarcEdit</a:t>
            </a:r>
          </a:p>
          <a:p>
            <a:pPr lvl="1"/>
            <a:r>
              <a:rPr lang="en-US" sz="2400" dirty="0"/>
              <a:t>Add or remove GMDs</a:t>
            </a:r>
          </a:p>
          <a:p>
            <a:pPr lvl="1"/>
            <a:r>
              <a:rPr lang="en-US" sz="2400" dirty="0"/>
              <a:t>Add RDA fields</a:t>
            </a:r>
          </a:p>
          <a:p>
            <a:r>
              <a:rPr lang="en-US" sz="2800" dirty="0"/>
              <a:t>Add eb to the end of the call number to prevent duplicate call numbers</a:t>
            </a:r>
          </a:p>
          <a:p>
            <a:r>
              <a:rPr lang="en-US" sz="2800" dirty="0"/>
              <a:t>Replace common errors</a:t>
            </a:r>
          </a:p>
          <a:p>
            <a:pPr lvl="1"/>
            <a:r>
              <a:rPr lang="en-US" sz="2400" dirty="0"/>
              <a:t>double quotes in table of contents notes</a:t>
            </a:r>
          </a:p>
          <a:p>
            <a:pPr lvl="1"/>
            <a:r>
              <a:rPr lang="en-US" sz="2400" dirty="0"/>
              <a:t>Incorrect 006s</a:t>
            </a:r>
          </a:p>
          <a:p>
            <a:endParaRPr lang="en-US" dirty="0"/>
          </a:p>
        </p:txBody>
      </p:sp>
      <p:pic>
        <p:nvPicPr>
          <p:cNvPr id="4" name="Audio 3">
            <a:hlinkClick r:id="" action="ppaction://media"/>
            <a:extLst>
              <a:ext uri="{FF2B5EF4-FFF2-40B4-BE49-F238E27FC236}">
                <a16:creationId xmlns:a16="http://schemas.microsoft.com/office/drawing/2014/main" id="{4E291106-801E-4180-B63D-51C34E45E7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00263304"/>
      </p:ext>
    </p:extLst>
  </p:cSld>
  <p:clrMapOvr>
    <a:masterClrMapping/>
  </p:clrMapOvr>
  <mc:AlternateContent xmlns:mc="http://schemas.openxmlformats.org/markup-compatibility/2006">
    <mc:Choice xmlns:p14="http://schemas.microsoft.com/office/powerpoint/2010/main" Requires="p14">
      <p:transition spd="slow" p14:dur="2000" advTm="71573"/>
    </mc:Choice>
    <mc:Fallback>
      <p:transition spd="slow" advTm="71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A44F8-9E08-4448-829A-70E3ED30D507}"/>
              </a:ext>
            </a:extLst>
          </p:cNvPr>
          <p:cNvSpPr>
            <a:spLocks noGrp="1"/>
          </p:cNvSpPr>
          <p:nvPr>
            <p:ph type="title"/>
          </p:nvPr>
        </p:nvSpPr>
        <p:spPr/>
        <p:txBody>
          <a:bodyPr/>
          <a:lstStyle/>
          <a:p>
            <a:r>
              <a:rPr lang="en-US" dirty="0"/>
              <a:t>Common Record Edits Ideas 4</a:t>
            </a:r>
          </a:p>
        </p:txBody>
      </p:sp>
      <p:sp>
        <p:nvSpPr>
          <p:cNvPr id="3" name="Text Placeholder 2">
            <a:extLst>
              <a:ext uri="{FF2B5EF4-FFF2-40B4-BE49-F238E27FC236}">
                <a16:creationId xmlns:a16="http://schemas.microsoft.com/office/drawing/2014/main" id="{B4B62854-E57D-4765-8178-41515DB41E05}"/>
              </a:ext>
            </a:extLst>
          </p:cNvPr>
          <p:cNvSpPr>
            <a:spLocks noGrp="1"/>
          </p:cNvSpPr>
          <p:nvPr>
            <p:ph type="body" idx="1"/>
          </p:nvPr>
        </p:nvSpPr>
        <p:spPr>
          <a:xfrm>
            <a:off x="516566" y="1762297"/>
            <a:ext cx="5098171" cy="4414665"/>
          </a:xfrm>
        </p:spPr>
        <p:txBody>
          <a:bodyPr/>
          <a:lstStyle/>
          <a:p>
            <a:pPr marL="0" indent="0">
              <a:buNone/>
            </a:pPr>
            <a:r>
              <a:rPr lang="en-US" sz="2400" dirty="0"/>
              <a:t>Information for your users</a:t>
            </a:r>
          </a:p>
          <a:p>
            <a:r>
              <a:rPr lang="en-US" sz="2400" dirty="0"/>
              <a:t>Number of licenses</a:t>
            </a:r>
          </a:p>
          <a:p>
            <a:pPr lvl="1"/>
            <a:r>
              <a:rPr lang="en-US" sz="2000" dirty="0"/>
              <a:t>Single user, unlimited, etc.</a:t>
            </a:r>
          </a:p>
          <a:p>
            <a:r>
              <a:rPr lang="en-US" sz="2400" dirty="0"/>
              <a:t>Public performance rights statements for streaming video</a:t>
            </a:r>
          </a:p>
          <a:p>
            <a:r>
              <a:rPr lang="en-US" sz="2400" dirty="0"/>
              <a:t>Standardized series or authors to make search more reliable</a:t>
            </a:r>
          </a:p>
          <a:p>
            <a:r>
              <a:rPr lang="en-US" sz="2400" dirty="0"/>
              <a:t>Link notes (856|z) that include the platform</a:t>
            </a:r>
          </a:p>
          <a:p>
            <a:endParaRPr lang="en-US" dirty="0"/>
          </a:p>
        </p:txBody>
      </p:sp>
      <p:pic>
        <p:nvPicPr>
          <p:cNvPr id="4" name="Picture 2" descr="https://pbs.twimg.com/media/CMdApWwUYAAJV5k.jpg">
            <a:extLst>
              <a:ext uri="{FF2B5EF4-FFF2-40B4-BE49-F238E27FC236}">
                <a16:creationId xmlns:a16="http://schemas.microsoft.com/office/drawing/2014/main" id="{4C466551-D4B7-4C47-B5CC-8F83A0655B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7265" y="1810423"/>
            <a:ext cx="4834251" cy="410911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82260230-D608-4F2B-BA4C-E2018C4D01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48623677"/>
      </p:ext>
    </p:extLst>
  </p:cSld>
  <p:clrMapOvr>
    <a:masterClrMapping/>
  </p:clrMapOvr>
  <mc:AlternateContent xmlns:mc="http://schemas.openxmlformats.org/markup-compatibility/2006">
    <mc:Choice xmlns:p14="http://schemas.microsoft.com/office/powerpoint/2010/main" Requires="p14">
      <p:transition spd="slow" p14:dur="2000" advTm="94608"/>
    </mc:Choice>
    <mc:Fallback>
      <p:transition spd="slow" advTm="94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A576ED-4EA0-4DA7-94B5-572AC66D6C0B}"/>
              </a:ext>
            </a:extLst>
          </p:cNvPr>
          <p:cNvSpPr>
            <a:spLocks noGrp="1"/>
          </p:cNvSpPr>
          <p:nvPr>
            <p:ph type="title"/>
          </p:nvPr>
        </p:nvSpPr>
        <p:spPr/>
        <p:txBody>
          <a:bodyPr/>
          <a:lstStyle/>
          <a:p>
            <a:r>
              <a:rPr lang="en-US" dirty="0"/>
              <a:t>Create Your Pattern</a:t>
            </a:r>
          </a:p>
        </p:txBody>
      </p:sp>
      <p:pic>
        <p:nvPicPr>
          <p:cNvPr id="2" name="Audio 1">
            <a:hlinkClick r:id="" action="ppaction://media"/>
            <a:extLst>
              <a:ext uri="{FF2B5EF4-FFF2-40B4-BE49-F238E27FC236}">
                <a16:creationId xmlns:a16="http://schemas.microsoft.com/office/drawing/2014/main" id="{BB8B9D8D-0BCA-43A0-AD9F-2BADC28569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66138687"/>
      </p:ext>
    </p:extLst>
  </p:cSld>
  <p:clrMapOvr>
    <a:masterClrMapping/>
  </p:clrMapOvr>
  <mc:AlternateContent xmlns:mc="http://schemas.openxmlformats.org/markup-compatibility/2006">
    <mc:Choice xmlns:p14="http://schemas.microsoft.com/office/powerpoint/2010/main" Requires="p14">
      <p:transition spd="slow" p14:dur="2000" advTm="5977"/>
    </mc:Choice>
    <mc:Fallback>
      <p:transition spd="slow" advTm="5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32F3B-0483-48FD-B9F4-6810EA4ABD50}"/>
              </a:ext>
            </a:extLst>
          </p:cNvPr>
          <p:cNvSpPr>
            <a:spLocks noGrp="1"/>
          </p:cNvSpPr>
          <p:nvPr>
            <p:ph type="title"/>
          </p:nvPr>
        </p:nvSpPr>
        <p:spPr/>
        <p:txBody>
          <a:bodyPr/>
          <a:lstStyle/>
          <a:p>
            <a:r>
              <a:rPr lang="en-US" dirty="0"/>
              <a:t>Common Record Edits Ideas 5</a:t>
            </a:r>
          </a:p>
        </p:txBody>
      </p:sp>
      <p:sp>
        <p:nvSpPr>
          <p:cNvPr id="3" name="Text Placeholder 2">
            <a:extLst>
              <a:ext uri="{FF2B5EF4-FFF2-40B4-BE49-F238E27FC236}">
                <a16:creationId xmlns:a16="http://schemas.microsoft.com/office/drawing/2014/main" id="{8A750B27-A750-4B38-AD09-80084439EE6F}"/>
              </a:ext>
            </a:extLst>
          </p:cNvPr>
          <p:cNvSpPr>
            <a:spLocks noGrp="1"/>
          </p:cNvSpPr>
          <p:nvPr>
            <p:ph type="body" idx="1"/>
          </p:nvPr>
        </p:nvSpPr>
        <p:spPr>
          <a:xfrm>
            <a:off x="516566" y="1762297"/>
            <a:ext cx="4889623" cy="4414665"/>
          </a:xfrm>
        </p:spPr>
        <p:txBody>
          <a:bodyPr>
            <a:normAutofit/>
          </a:bodyPr>
          <a:lstStyle/>
          <a:p>
            <a:pPr marL="0" indent="0">
              <a:buNone/>
            </a:pPr>
            <a:r>
              <a:rPr lang="en-US" sz="2400" dirty="0"/>
              <a:t>Information for other departments (particularly acquisitions):</a:t>
            </a:r>
          </a:p>
          <a:p>
            <a:r>
              <a:rPr lang="en-US" sz="2400" dirty="0"/>
              <a:t>Marking purchased vs discovery</a:t>
            </a:r>
          </a:p>
          <a:p>
            <a:r>
              <a:rPr lang="en-US" sz="2400" dirty="0"/>
              <a:t>Funding type or other indication if permanent or subscription</a:t>
            </a:r>
          </a:p>
          <a:p>
            <a:r>
              <a:rPr lang="en-US" sz="2400" dirty="0"/>
              <a:t>License expiration statements for streaming video</a:t>
            </a:r>
          </a:p>
          <a:p>
            <a:endParaRPr lang="en-US" dirty="0"/>
          </a:p>
        </p:txBody>
      </p:sp>
      <p:pic>
        <p:nvPicPr>
          <p:cNvPr id="4" name="Picture 2" descr="https://static.knittingparadise.com/upload/2015/2/5/1423161991069-image.jpg">
            <a:extLst>
              <a:ext uri="{FF2B5EF4-FFF2-40B4-BE49-F238E27FC236}">
                <a16:creationId xmlns:a16="http://schemas.microsoft.com/office/drawing/2014/main" id="{0E7A95C5-AFE0-45DA-940C-2733924AB8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5813" y="1733682"/>
            <a:ext cx="3058361" cy="444328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1756D19F-6E38-48A0-B34E-CFA9112D0D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68326227"/>
      </p:ext>
    </p:extLst>
  </p:cSld>
  <p:clrMapOvr>
    <a:masterClrMapping/>
  </p:clrMapOvr>
  <mc:AlternateContent xmlns:mc="http://schemas.openxmlformats.org/markup-compatibility/2006">
    <mc:Choice xmlns:p14="http://schemas.microsoft.com/office/powerpoint/2010/main" Requires="p14">
      <p:transition spd="slow" p14:dur="2000" advTm="60451"/>
    </mc:Choice>
    <mc:Fallback>
      <p:transition spd="slow" advTm="60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9609F1-81D0-4AEA-9EA5-7C282C7388E9}"/>
              </a:ext>
            </a:extLst>
          </p:cNvPr>
          <p:cNvSpPr>
            <a:spLocks noGrp="1"/>
          </p:cNvSpPr>
          <p:nvPr>
            <p:ph type="title"/>
          </p:nvPr>
        </p:nvSpPr>
        <p:spPr/>
        <p:txBody>
          <a:bodyPr/>
          <a:lstStyle/>
          <a:p>
            <a:r>
              <a:rPr lang="en-US" dirty="0"/>
              <a:t>Too Many Stitches?</a:t>
            </a:r>
          </a:p>
        </p:txBody>
      </p:sp>
      <p:pic>
        <p:nvPicPr>
          <p:cNvPr id="2" name="Audio 1">
            <a:hlinkClick r:id="" action="ppaction://media"/>
            <a:extLst>
              <a:ext uri="{FF2B5EF4-FFF2-40B4-BE49-F238E27FC236}">
                <a16:creationId xmlns:a16="http://schemas.microsoft.com/office/drawing/2014/main" id="{DEC8BCC4-AE29-4667-82E4-0C7D228971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87181638"/>
      </p:ext>
    </p:extLst>
  </p:cSld>
  <p:clrMapOvr>
    <a:masterClrMapping/>
  </p:clrMapOvr>
  <mc:AlternateContent xmlns:mc="http://schemas.openxmlformats.org/markup-compatibility/2006">
    <mc:Choice xmlns:p14="http://schemas.microsoft.com/office/powerpoint/2010/main" Requires="p14">
      <p:transition spd="slow" p14:dur="2000" advTm="10621"/>
    </mc:Choice>
    <mc:Fallback>
      <p:transition spd="slow" advTm="10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5BBEC-D354-4846-AC64-853758340493}"/>
              </a:ext>
            </a:extLst>
          </p:cNvPr>
          <p:cNvSpPr>
            <a:spLocks noGrp="1"/>
          </p:cNvSpPr>
          <p:nvPr>
            <p:ph type="title"/>
          </p:nvPr>
        </p:nvSpPr>
        <p:spPr/>
        <p:txBody>
          <a:bodyPr/>
          <a:lstStyle/>
          <a:p>
            <a:r>
              <a:rPr lang="en-US" dirty="0"/>
              <a:t>Duplicate Records</a:t>
            </a:r>
          </a:p>
        </p:txBody>
      </p:sp>
      <p:sp>
        <p:nvSpPr>
          <p:cNvPr id="3" name="Text Placeholder 2">
            <a:extLst>
              <a:ext uri="{FF2B5EF4-FFF2-40B4-BE49-F238E27FC236}">
                <a16:creationId xmlns:a16="http://schemas.microsoft.com/office/drawing/2014/main" id="{C55149D0-6CAD-4F7C-B827-41092550539C}"/>
              </a:ext>
            </a:extLst>
          </p:cNvPr>
          <p:cNvSpPr>
            <a:spLocks noGrp="1"/>
          </p:cNvSpPr>
          <p:nvPr>
            <p:ph type="body" idx="1"/>
          </p:nvPr>
        </p:nvSpPr>
        <p:spPr/>
        <p:txBody>
          <a:bodyPr/>
          <a:lstStyle/>
          <a:p>
            <a:pPr marL="0" indent="0">
              <a:buNone/>
            </a:pPr>
            <a:r>
              <a:rPr lang="en-US" sz="2400" dirty="0"/>
              <a:t>If you subscribe or purchase more than one large package that are not publisher based, you will have duplicate records as there will be titles available from multiple vendors.</a:t>
            </a:r>
          </a:p>
          <a:p>
            <a:pPr marL="0" indent="0">
              <a:buNone/>
            </a:pPr>
            <a:endParaRPr lang="en-US" sz="2400" dirty="0"/>
          </a:p>
          <a:p>
            <a:pPr marL="0" indent="0">
              <a:buNone/>
            </a:pPr>
            <a:r>
              <a:rPr lang="en-US" sz="2400" dirty="0"/>
              <a:t>Are duplicate records really a problem? Maybe, maybe not, it’s going to depend on your system, set-up and users.</a:t>
            </a:r>
          </a:p>
          <a:p>
            <a:pPr marL="0" indent="0">
              <a:buNone/>
            </a:pPr>
            <a:endParaRPr lang="en-US" sz="2400" dirty="0"/>
          </a:p>
          <a:p>
            <a:pPr marL="0" indent="0">
              <a:buNone/>
            </a:pPr>
            <a:r>
              <a:rPr lang="en-US" sz="2400" dirty="0"/>
              <a:t>The number of duplicates will vary depending on package and by date within packages. While overall number of duplicates may be low and not of concern, an individual package may have quite a few.</a:t>
            </a:r>
          </a:p>
          <a:p>
            <a:endParaRPr lang="en-US" dirty="0"/>
          </a:p>
        </p:txBody>
      </p:sp>
      <p:pic>
        <p:nvPicPr>
          <p:cNvPr id="4" name="Audio 3">
            <a:hlinkClick r:id="" action="ppaction://media"/>
            <a:extLst>
              <a:ext uri="{FF2B5EF4-FFF2-40B4-BE49-F238E27FC236}">
                <a16:creationId xmlns:a16="http://schemas.microsoft.com/office/drawing/2014/main" id="{0F15F10F-F882-4DF2-8777-1A2347ADC9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79674429"/>
      </p:ext>
    </p:extLst>
  </p:cSld>
  <p:clrMapOvr>
    <a:masterClrMapping/>
  </p:clrMapOvr>
  <mc:AlternateContent xmlns:mc="http://schemas.openxmlformats.org/markup-compatibility/2006">
    <mc:Choice xmlns:p14="http://schemas.microsoft.com/office/powerpoint/2010/main" Requires="p14">
      <p:transition spd="slow" p14:dur="2000" advTm="91403"/>
    </mc:Choice>
    <mc:Fallback>
      <p:transition spd="slow" advTm="91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A44F8-9E08-4448-829A-70E3ED30D507}"/>
              </a:ext>
            </a:extLst>
          </p:cNvPr>
          <p:cNvSpPr>
            <a:spLocks noGrp="1"/>
          </p:cNvSpPr>
          <p:nvPr>
            <p:ph type="title"/>
          </p:nvPr>
        </p:nvSpPr>
        <p:spPr/>
        <p:txBody>
          <a:bodyPr/>
          <a:lstStyle/>
          <a:p>
            <a:r>
              <a:rPr lang="en-US" dirty="0"/>
              <a:t>Things to Consider</a:t>
            </a:r>
          </a:p>
        </p:txBody>
      </p:sp>
      <p:sp>
        <p:nvSpPr>
          <p:cNvPr id="3" name="Text Placeholder 2">
            <a:extLst>
              <a:ext uri="{FF2B5EF4-FFF2-40B4-BE49-F238E27FC236}">
                <a16:creationId xmlns:a16="http://schemas.microsoft.com/office/drawing/2014/main" id="{B4B62854-E57D-4765-8178-41515DB41E05}"/>
              </a:ext>
            </a:extLst>
          </p:cNvPr>
          <p:cNvSpPr>
            <a:spLocks noGrp="1"/>
          </p:cNvSpPr>
          <p:nvPr>
            <p:ph type="body" idx="1"/>
          </p:nvPr>
        </p:nvSpPr>
        <p:spPr>
          <a:xfrm>
            <a:off x="516565" y="1762297"/>
            <a:ext cx="5579435" cy="4414665"/>
          </a:xfrm>
        </p:spPr>
        <p:txBody>
          <a:bodyPr/>
          <a:lstStyle/>
          <a:p>
            <a:r>
              <a:rPr lang="en-US" sz="2400" dirty="0"/>
              <a:t>Budgetary implications</a:t>
            </a:r>
          </a:p>
          <a:p>
            <a:pPr lvl="1"/>
            <a:r>
              <a:rPr lang="en-US" dirty="0"/>
              <a:t>Paying for same title multiple times</a:t>
            </a:r>
          </a:p>
          <a:p>
            <a:pPr lvl="1"/>
            <a:r>
              <a:rPr lang="en-US" dirty="0"/>
              <a:t>Collections with a high percentage of duplicates</a:t>
            </a:r>
          </a:p>
          <a:p>
            <a:r>
              <a:rPr lang="en-US" sz="2400" dirty="0"/>
              <a:t>Staff time &amp; efficiency</a:t>
            </a:r>
          </a:p>
          <a:p>
            <a:pPr lvl="1"/>
            <a:r>
              <a:rPr lang="en-US" dirty="0"/>
              <a:t>Figuring out status of titles, troubleshooting</a:t>
            </a:r>
          </a:p>
          <a:p>
            <a:pPr lvl="1"/>
            <a:r>
              <a:rPr lang="en-US" dirty="0"/>
              <a:t>Complicated workflows to handle duplicates</a:t>
            </a:r>
          </a:p>
          <a:p>
            <a:r>
              <a:rPr lang="en-US" sz="2400" dirty="0"/>
              <a:t>Discovery &amp; user experience</a:t>
            </a:r>
          </a:p>
          <a:p>
            <a:pPr lvl="1"/>
            <a:r>
              <a:rPr lang="en-US" dirty="0"/>
              <a:t>Confusion about number of copies</a:t>
            </a:r>
          </a:p>
          <a:p>
            <a:pPr lvl="1"/>
            <a:r>
              <a:rPr lang="en-US" dirty="0"/>
              <a:t>Potentially poor experience depending on platform</a:t>
            </a:r>
          </a:p>
          <a:p>
            <a:endParaRPr lang="en-US" dirty="0"/>
          </a:p>
        </p:txBody>
      </p:sp>
      <p:pic>
        <p:nvPicPr>
          <p:cNvPr id="4" name="Picture 2" descr="#knitting #crochet #craftingstruggles ">
            <a:extLst>
              <a:ext uri="{FF2B5EF4-FFF2-40B4-BE49-F238E27FC236}">
                <a16:creationId xmlns:a16="http://schemas.microsoft.com/office/drawing/2014/main" id="{8F2FFBC1-81F0-460B-BE79-09E502D3A9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6124" y="1762297"/>
            <a:ext cx="3305834" cy="440777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27C58D80-7734-4CA4-A30F-F8F578D930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33117626"/>
      </p:ext>
    </p:extLst>
  </p:cSld>
  <p:clrMapOvr>
    <a:masterClrMapping/>
  </p:clrMapOvr>
  <mc:AlternateContent xmlns:mc="http://schemas.openxmlformats.org/markup-compatibility/2006">
    <mc:Choice xmlns:p14="http://schemas.microsoft.com/office/powerpoint/2010/main" Requires="p14">
      <p:transition spd="slow" p14:dur="2000" advTm="63191"/>
    </mc:Choice>
    <mc:Fallback>
      <p:transition spd="slow" advTm="63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4118E-0131-415E-A3E9-32AFF2CFDC52}"/>
              </a:ext>
            </a:extLst>
          </p:cNvPr>
          <p:cNvSpPr>
            <a:spLocks noGrp="1"/>
          </p:cNvSpPr>
          <p:nvPr>
            <p:ph type="title"/>
          </p:nvPr>
        </p:nvSpPr>
        <p:spPr/>
        <p:txBody>
          <a:bodyPr/>
          <a:lstStyle/>
          <a:p>
            <a:r>
              <a:rPr lang="en-US" dirty="0"/>
              <a:t>Potential Solutions to Duplicates</a:t>
            </a:r>
          </a:p>
        </p:txBody>
      </p:sp>
      <p:sp>
        <p:nvSpPr>
          <p:cNvPr id="3" name="Text Placeholder 2">
            <a:extLst>
              <a:ext uri="{FF2B5EF4-FFF2-40B4-BE49-F238E27FC236}">
                <a16:creationId xmlns:a16="http://schemas.microsoft.com/office/drawing/2014/main" id="{B1E4B6B8-1343-412A-A66F-5F266B31F95C}"/>
              </a:ext>
            </a:extLst>
          </p:cNvPr>
          <p:cNvSpPr>
            <a:spLocks noGrp="1"/>
          </p:cNvSpPr>
          <p:nvPr>
            <p:ph type="body" idx="1"/>
          </p:nvPr>
        </p:nvSpPr>
        <p:spPr/>
        <p:txBody>
          <a:bodyPr>
            <a:normAutofit fontScale="92500" lnSpcReduction="10000"/>
          </a:bodyPr>
          <a:lstStyle/>
          <a:p>
            <a:r>
              <a:rPr lang="en-US" sz="2800" dirty="0"/>
              <a:t>Rely on discovery layers</a:t>
            </a:r>
          </a:p>
          <a:p>
            <a:pPr lvl="1"/>
            <a:r>
              <a:rPr lang="en-US" sz="2000" dirty="0"/>
              <a:t>Many can merge titles/records to reduce duplication seen by users</a:t>
            </a:r>
          </a:p>
          <a:p>
            <a:pPr lvl="1"/>
            <a:r>
              <a:rPr lang="en-US" sz="2000" dirty="0"/>
              <a:t>Takes time and experimentation to set up</a:t>
            </a:r>
          </a:p>
          <a:p>
            <a:pPr lvl="1"/>
            <a:r>
              <a:rPr lang="en-US" sz="2000" dirty="0"/>
              <a:t>Not always reliable</a:t>
            </a:r>
          </a:p>
          <a:p>
            <a:r>
              <a:rPr lang="en-US" sz="2800" dirty="0"/>
              <a:t>Go provider neutral</a:t>
            </a:r>
          </a:p>
          <a:p>
            <a:pPr lvl="1"/>
            <a:r>
              <a:rPr lang="en-US" sz="2000" dirty="0"/>
              <a:t>Many knowledge bases can track and send one record for the same title</a:t>
            </a:r>
          </a:p>
          <a:p>
            <a:pPr lvl="1"/>
            <a:r>
              <a:rPr lang="en-US" sz="2000" dirty="0"/>
              <a:t>Staff time to maintain, with a reliable match point required</a:t>
            </a:r>
          </a:p>
          <a:p>
            <a:pPr lvl="1"/>
            <a:r>
              <a:rPr lang="en-US" sz="2000" dirty="0"/>
              <a:t>Statistic gathering can be difficult</a:t>
            </a:r>
          </a:p>
          <a:p>
            <a:r>
              <a:rPr lang="en-US" sz="2800" dirty="0"/>
              <a:t>Suppress records</a:t>
            </a:r>
          </a:p>
          <a:p>
            <a:pPr lvl="1"/>
            <a:r>
              <a:rPr lang="en-US" sz="2000" dirty="0"/>
              <a:t>Ease of tracking titles in a package</a:t>
            </a:r>
          </a:p>
          <a:p>
            <a:pPr lvl="1"/>
            <a:r>
              <a:rPr lang="en-US" sz="2000" dirty="0"/>
              <a:t>Ability to determine which record appears to users</a:t>
            </a:r>
          </a:p>
          <a:p>
            <a:pPr lvl="1"/>
            <a:r>
              <a:rPr lang="en-US" sz="2000" dirty="0"/>
              <a:t>Many ILS have reports to assist in finding duplicate records</a:t>
            </a:r>
          </a:p>
          <a:p>
            <a:pPr lvl="1"/>
            <a:r>
              <a:rPr lang="en-US" sz="2000" dirty="0"/>
              <a:t>Staff time to maintain</a:t>
            </a:r>
          </a:p>
          <a:p>
            <a:endParaRPr lang="en-US" dirty="0"/>
          </a:p>
        </p:txBody>
      </p:sp>
      <p:pic>
        <p:nvPicPr>
          <p:cNvPr id="4" name="Audio 3">
            <a:hlinkClick r:id="" action="ppaction://media"/>
            <a:extLst>
              <a:ext uri="{FF2B5EF4-FFF2-40B4-BE49-F238E27FC236}">
                <a16:creationId xmlns:a16="http://schemas.microsoft.com/office/drawing/2014/main" id="{2FCE5B65-177E-4A1C-9513-F7F0AECF02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9300229"/>
      </p:ext>
    </p:extLst>
  </p:cSld>
  <p:clrMapOvr>
    <a:masterClrMapping/>
  </p:clrMapOvr>
  <mc:AlternateContent xmlns:mc="http://schemas.openxmlformats.org/markup-compatibility/2006">
    <mc:Choice xmlns:p14="http://schemas.microsoft.com/office/powerpoint/2010/main" Requires="p14">
      <p:transition spd="slow" p14:dur="2000" advTm="123133"/>
    </mc:Choice>
    <mc:Fallback>
      <p:transition spd="slow" advTm="123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A54F48-8D41-4B2B-AA97-A251D6BF4DF6}"/>
              </a:ext>
            </a:extLst>
          </p:cNvPr>
          <p:cNvSpPr>
            <a:spLocks noGrp="1"/>
          </p:cNvSpPr>
          <p:nvPr>
            <p:ph type="title"/>
          </p:nvPr>
        </p:nvSpPr>
        <p:spPr/>
        <p:txBody>
          <a:bodyPr/>
          <a:lstStyle/>
          <a:p>
            <a:r>
              <a:rPr lang="en-US" dirty="0"/>
              <a:t>Write It All Down</a:t>
            </a:r>
          </a:p>
        </p:txBody>
      </p:sp>
      <p:pic>
        <p:nvPicPr>
          <p:cNvPr id="2" name="Audio 1">
            <a:hlinkClick r:id="" action="ppaction://media"/>
            <a:extLst>
              <a:ext uri="{FF2B5EF4-FFF2-40B4-BE49-F238E27FC236}">
                <a16:creationId xmlns:a16="http://schemas.microsoft.com/office/drawing/2014/main" id="{A35FC819-FF26-45EC-BA09-4EFC1608D2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67435786"/>
      </p:ext>
    </p:extLst>
  </p:cSld>
  <p:clrMapOvr>
    <a:masterClrMapping/>
  </p:clrMapOvr>
  <mc:AlternateContent xmlns:mc="http://schemas.openxmlformats.org/markup-compatibility/2006">
    <mc:Choice xmlns:p14="http://schemas.microsoft.com/office/powerpoint/2010/main" Requires="p14">
      <p:transition spd="slow" p14:dur="2000" advTm="6395"/>
    </mc:Choice>
    <mc:Fallback>
      <p:transition spd="slow" advTm="6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FE36E-B593-47AC-8154-CF1F6A6E0E99}"/>
              </a:ext>
            </a:extLst>
          </p:cNvPr>
          <p:cNvSpPr>
            <a:spLocks noGrp="1"/>
          </p:cNvSpPr>
          <p:nvPr>
            <p:ph type="title"/>
          </p:nvPr>
        </p:nvSpPr>
        <p:spPr/>
        <p:txBody>
          <a:bodyPr/>
          <a:lstStyle/>
          <a:p>
            <a:r>
              <a:rPr lang="en-US" dirty="0"/>
              <a:t>Document, Document, Document</a:t>
            </a:r>
          </a:p>
        </p:txBody>
      </p:sp>
      <p:sp>
        <p:nvSpPr>
          <p:cNvPr id="3" name="Text Placeholder 2">
            <a:extLst>
              <a:ext uri="{FF2B5EF4-FFF2-40B4-BE49-F238E27FC236}">
                <a16:creationId xmlns:a16="http://schemas.microsoft.com/office/drawing/2014/main" id="{EF8977A6-B5BC-4E0B-AB63-CE29B99A9CE6}"/>
              </a:ext>
            </a:extLst>
          </p:cNvPr>
          <p:cNvSpPr>
            <a:spLocks noGrp="1"/>
          </p:cNvSpPr>
          <p:nvPr>
            <p:ph type="body" idx="1"/>
          </p:nvPr>
        </p:nvSpPr>
        <p:spPr>
          <a:xfrm>
            <a:off x="516566" y="1762297"/>
            <a:ext cx="5114214" cy="4414665"/>
          </a:xfrm>
        </p:spPr>
        <p:txBody>
          <a:bodyPr>
            <a:normAutofit/>
          </a:bodyPr>
          <a:lstStyle/>
          <a:p>
            <a:r>
              <a:rPr lang="en-US" sz="2400" dirty="0"/>
              <a:t>What information do you want to have ready access to?</a:t>
            </a:r>
          </a:p>
          <a:p>
            <a:r>
              <a:rPr lang="en-US" sz="2400" dirty="0"/>
              <a:t>Where you get records form, along with login &amp; passwords.</a:t>
            </a:r>
          </a:p>
          <a:p>
            <a:r>
              <a:rPr lang="en-US" sz="2400" dirty="0"/>
              <a:t>What edits you make to records.</a:t>
            </a:r>
          </a:p>
          <a:p>
            <a:r>
              <a:rPr lang="en-US" sz="2400" dirty="0"/>
              <a:t>Where edits are made.</a:t>
            </a:r>
          </a:p>
          <a:p>
            <a:r>
              <a:rPr lang="en-US" sz="2400" dirty="0"/>
              <a:t>Have other people review your documentation to make sure it makes sense.</a:t>
            </a:r>
          </a:p>
          <a:p>
            <a:endParaRPr lang="en-US" dirty="0"/>
          </a:p>
        </p:txBody>
      </p:sp>
      <p:pic>
        <p:nvPicPr>
          <p:cNvPr id="4" name="Picture 2" descr="Funny Knitting T-Shirt Knitter T-Shirt What Part Of Knitting Don't You Understand T-Shirt Tee Shirt T Shirt Mens Ladies Womens">
            <a:extLst>
              <a:ext uri="{FF2B5EF4-FFF2-40B4-BE49-F238E27FC236}">
                <a16:creationId xmlns:a16="http://schemas.microsoft.com/office/drawing/2014/main" id="{481654E7-8329-4F4C-9A41-A67E1073D8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1045" y="1936885"/>
            <a:ext cx="5167334" cy="375806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537CC150-342A-496D-B633-E9873BBA4A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4250939"/>
      </p:ext>
    </p:extLst>
  </p:cSld>
  <p:clrMapOvr>
    <a:masterClrMapping/>
  </p:clrMapOvr>
  <mc:AlternateContent xmlns:mc="http://schemas.openxmlformats.org/markup-compatibility/2006">
    <mc:Choice xmlns:p14="http://schemas.microsoft.com/office/powerpoint/2010/main" Requires="p14">
      <p:transition spd="slow" p14:dur="2000" advTm="82584"/>
    </mc:Choice>
    <mc:Fallback>
      <p:transition spd="slow" advTm="82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C9DE4A-5175-4DC7-86B1-F57EE94B3899}"/>
              </a:ext>
            </a:extLst>
          </p:cNvPr>
          <p:cNvSpPr>
            <a:spLocks noGrp="1"/>
          </p:cNvSpPr>
          <p:nvPr>
            <p:ph type="title"/>
          </p:nvPr>
        </p:nvSpPr>
        <p:spPr/>
        <p:txBody>
          <a:bodyPr/>
          <a:lstStyle/>
          <a:p>
            <a:r>
              <a:rPr lang="en-US" dirty="0"/>
              <a:t>Keeping Statistics</a:t>
            </a:r>
          </a:p>
        </p:txBody>
      </p:sp>
      <p:sp>
        <p:nvSpPr>
          <p:cNvPr id="4" name="Text Placeholder 3">
            <a:extLst>
              <a:ext uri="{FF2B5EF4-FFF2-40B4-BE49-F238E27FC236}">
                <a16:creationId xmlns:a16="http://schemas.microsoft.com/office/drawing/2014/main" id="{932FEC68-E96B-4528-A29B-8E136EEA9F78}"/>
              </a:ext>
            </a:extLst>
          </p:cNvPr>
          <p:cNvSpPr>
            <a:spLocks noGrp="1"/>
          </p:cNvSpPr>
          <p:nvPr>
            <p:ph type="body" idx="1"/>
          </p:nvPr>
        </p:nvSpPr>
        <p:spPr>
          <a:xfrm>
            <a:off x="516565" y="1762297"/>
            <a:ext cx="5034003" cy="4414665"/>
          </a:xfrm>
        </p:spPr>
        <p:txBody>
          <a:bodyPr>
            <a:normAutofit/>
          </a:bodyPr>
          <a:lstStyle/>
          <a:p>
            <a:pPr marL="0" indent="0">
              <a:buNone/>
            </a:pPr>
            <a:r>
              <a:rPr lang="en-US" sz="2400" dirty="0"/>
              <a:t>Remember that in general you are tracking the number of records in a package in your system. </a:t>
            </a:r>
          </a:p>
          <a:p>
            <a:pPr marL="0" indent="0">
              <a:buNone/>
            </a:pPr>
            <a:endParaRPr lang="en-US" sz="2400" dirty="0"/>
          </a:p>
          <a:p>
            <a:pPr marL="0" indent="0">
              <a:buNone/>
            </a:pPr>
            <a:r>
              <a:rPr lang="en-US" sz="2400" dirty="0"/>
              <a:t>Which may or may not be equal to the number of titles available.</a:t>
            </a:r>
          </a:p>
          <a:p>
            <a:pPr marL="0" indent="0">
              <a:buNone/>
            </a:pPr>
            <a:endParaRPr lang="en-US" sz="2400" dirty="0"/>
          </a:p>
          <a:p>
            <a:pPr marL="0" indent="0">
              <a:buNone/>
            </a:pPr>
            <a:r>
              <a:rPr lang="en-US" sz="2400" dirty="0"/>
              <a:t>There are lots of different ways track totals for eBooks purchased with different types of funds or for different areas of the collection.</a:t>
            </a:r>
          </a:p>
          <a:p>
            <a:endParaRPr lang="en-US" dirty="0"/>
          </a:p>
        </p:txBody>
      </p:sp>
      <p:pic>
        <p:nvPicPr>
          <p:cNvPr id="5" name="Picture 2" descr="Image result for knitting meme count">
            <a:extLst>
              <a:ext uri="{FF2B5EF4-FFF2-40B4-BE49-F238E27FC236}">
                <a16:creationId xmlns:a16="http://schemas.microsoft.com/office/drawing/2014/main" id="{86CDE94C-5F66-4065-9662-10FAA97077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6234" y="1905508"/>
            <a:ext cx="3045733" cy="427145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D05CA42E-C933-41E2-A25F-16C5E41DC5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33215951"/>
      </p:ext>
    </p:extLst>
  </p:cSld>
  <p:clrMapOvr>
    <a:masterClrMapping/>
  </p:clrMapOvr>
  <mc:AlternateContent xmlns:mc="http://schemas.openxmlformats.org/markup-compatibility/2006">
    <mc:Choice xmlns:p14="http://schemas.microsoft.com/office/powerpoint/2010/main" Requires="p14">
      <p:transition spd="slow" p14:dur="2000" advTm="84971"/>
    </mc:Choice>
    <mc:Fallback>
      <p:transition spd="slow" advTm="84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18293-0A13-4156-9ACC-7360BAFD8906}"/>
              </a:ext>
            </a:extLst>
          </p:cNvPr>
          <p:cNvSpPr>
            <a:spLocks noGrp="1"/>
          </p:cNvSpPr>
          <p:nvPr>
            <p:ph type="title"/>
          </p:nvPr>
        </p:nvSpPr>
        <p:spPr/>
        <p:txBody>
          <a:bodyPr/>
          <a:lstStyle/>
          <a:p>
            <a:r>
              <a:rPr lang="en-US" dirty="0"/>
              <a:t>References</a:t>
            </a:r>
          </a:p>
        </p:txBody>
      </p:sp>
      <p:sp>
        <p:nvSpPr>
          <p:cNvPr id="3" name="Text Placeholder 2">
            <a:extLst>
              <a:ext uri="{FF2B5EF4-FFF2-40B4-BE49-F238E27FC236}">
                <a16:creationId xmlns:a16="http://schemas.microsoft.com/office/drawing/2014/main" id="{2454342E-B3E6-495B-B8B5-68081C9F43EB}"/>
              </a:ext>
            </a:extLst>
          </p:cNvPr>
          <p:cNvSpPr>
            <a:spLocks noGrp="1"/>
          </p:cNvSpPr>
          <p:nvPr>
            <p:ph type="body" idx="1"/>
          </p:nvPr>
        </p:nvSpPr>
        <p:spPr/>
        <p:txBody>
          <a:bodyPr/>
          <a:lstStyle/>
          <a:p>
            <a:pPr marL="0" indent="-457200">
              <a:buNone/>
            </a:pPr>
            <a:r>
              <a:rPr lang="en-US" sz="2400" dirty="0"/>
              <a:t>Culbertson, Becky, Yael Mandelstam, and George Prager. 2011. </a:t>
            </a:r>
            <a:r>
              <a:rPr lang="en-US" sz="2400" i="1" dirty="0"/>
              <a:t>Provider-	Neutral E-Monograph MARC Record Guide.</a:t>
            </a:r>
            <a:r>
              <a:rPr lang="en-US" sz="2400" dirty="0"/>
              <a:t> Washington, DC: Program 	for Cooperative Cataloging. 	http://loc.gov/aba/pcc/bibco/documents/PN-Guide.pdf</a:t>
            </a:r>
          </a:p>
          <a:p>
            <a:pPr marL="0" indent="-457200">
              <a:buNone/>
            </a:pPr>
            <a:r>
              <a:rPr lang="en-US" sz="2400" dirty="0"/>
              <a:t>Provider-Neutral E-Resource: MARC Record Guide: P-N/RDA Version 2017. 	Washington, DC: Program for Cooperative Cataloging. 	http://www.loc.gov/aba/pcc/scs/documents/PN-RDA-Combined.docx</a:t>
            </a:r>
          </a:p>
          <a:p>
            <a:endParaRPr lang="en-US" dirty="0"/>
          </a:p>
        </p:txBody>
      </p:sp>
      <p:pic>
        <p:nvPicPr>
          <p:cNvPr id="4" name="Audio 3">
            <a:hlinkClick r:id="" action="ppaction://media"/>
            <a:extLst>
              <a:ext uri="{FF2B5EF4-FFF2-40B4-BE49-F238E27FC236}">
                <a16:creationId xmlns:a16="http://schemas.microsoft.com/office/drawing/2014/main" id="{CBB720BD-6D94-4A74-80DB-83B7331018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60171668"/>
      </p:ext>
    </p:extLst>
  </p:cSld>
  <p:clrMapOvr>
    <a:masterClrMapping/>
  </p:clrMapOvr>
  <mc:AlternateContent xmlns:mc="http://schemas.openxmlformats.org/markup-compatibility/2006">
    <mc:Choice xmlns:p14="http://schemas.microsoft.com/office/powerpoint/2010/main" Requires="p14">
      <p:transition spd="slow" p14:dur="2000" advTm="4561"/>
    </mc:Choice>
    <mc:Fallback>
      <p:transition spd="slow" advTm="4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0"/>
          <p:cNvSpPr txBox="1">
            <a:spLocks noGrp="1"/>
          </p:cNvSpPr>
          <p:nvPr>
            <p:ph type="body" idx="1"/>
          </p:nvPr>
        </p:nvSpPr>
        <p:spPr>
          <a:xfrm>
            <a:off x="3352800" y="2963809"/>
            <a:ext cx="5486400" cy="798020"/>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90000"/>
              </a:lnSpc>
              <a:spcBef>
                <a:spcPts val="0"/>
              </a:spcBef>
              <a:spcAft>
                <a:spcPts val="0"/>
              </a:spcAft>
              <a:buClr>
                <a:srgbClr val="237948"/>
              </a:buClr>
              <a:buSzPct val="100000"/>
              <a:buNone/>
            </a:pPr>
            <a:r>
              <a:rPr lang="en-US"/>
              <a:t>THANK YOU</a:t>
            </a:r>
            <a:endParaRPr/>
          </a:p>
        </p:txBody>
      </p:sp>
      <p:sp>
        <p:nvSpPr>
          <p:cNvPr id="149" name="Google Shape;149;p10"/>
          <p:cNvSpPr txBox="1">
            <a:spLocks noGrp="1"/>
          </p:cNvSpPr>
          <p:nvPr>
            <p:ph type="body" idx="2"/>
          </p:nvPr>
        </p:nvSpPr>
        <p:spPr>
          <a:xfrm>
            <a:off x="3983832" y="4023207"/>
            <a:ext cx="4224337" cy="95567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575358"/>
              </a:buClr>
              <a:buSzPts val="2800"/>
              <a:buNone/>
            </a:pPr>
            <a:r>
              <a:rPr lang="en-US" dirty="0"/>
              <a:t>Questions?</a:t>
            </a:r>
          </a:p>
          <a:p>
            <a:pPr marL="0" lvl="0" indent="0" algn="ctr" rtl="0">
              <a:lnSpc>
                <a:spcPct val="90000"/>
              </a:lnSpc>
              <a:spcBef>
                <a:spcPts val="0"/>
              </a:spcBef>
              <a:spcAft>
                <a:spcPts val="0"/>
              </a:spcAft>
              <a:buClr>
                <a:srgbClr val="575358"/>
              </a:buClr>
              <a:buSzPts val="2800"/>
              <a:buNone/>
            </a:pPr>
            <a:r>
              <a:rPr lang="en-US" dirty="0">
                <a:hlinkClick r:id="rId5"/>
              </a:rPr>
              <a:t>lgates@uccs.edu</a:t>
            </a:r>
            <a:r>
              <a:rPr lang="en-US" dirty="0"/>
              <a:t> </a:t>
            </a:r>
            <a:endParaRPr dirty="0"/>
          </a:p>
        </p:txBody>
      </p:sp>
      <p:pic>
        <p:nvPicPr>
          <p:cNvPr id="2" name="Audio 1">
            <a:hlinkClick r:id="" action="ppaction://media"/>
            <a:extLst>
              <a:ext uri="{FF2B5EF4-FFF2-40B4-BE49-F238E27FC236}">
                <a16:creationId xmlns:a16="http://schemas.microsoft.com/office/drawing/2014/main" id="{7F5E8B49-3F83-44A9-976D-B141BB2B92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11921">
        <p:fade/>
      </p:transition>
    </mc:Choice>
    <mc:Fallback>
      <p:transition spd="med" advTm="119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3"/>
          <p:cNvSpPr txBox="1">
            <a:spLocks noGrp="1"/>
          </p:cNvSpPr>
          <p:nvPr>
            <p:ph type="body" idx="1"/>
          </p:nvPr>
        </p:nvSpPr>
        <p:spPr>
          <a:xfrm>
            <a:off x="516565" y="1762297"/>
            <a:ext cx="5579435" cy="4414665"/>
          </a:xfrm>
          <a:prstGeom prst="rect">
            <a:avLst/>
          </a:prstGeom>
          <a:noFill/>
          <a:ln>
            <a:noFill/>
          </a:ln>
        </p:spPr>
        <p:txBody>
          <a:bodyPr spcFirstLastPara="1" wrap="square" lIns="91425" tIns="45700" rIns="91425" bIns="45700" anchor="t" anchorCtr="0">
            <a:normAutofit/>
          </a:bodyPr>
          <a:lstStyle/>
          <a:p>
            <a:r>
              <a:rPr lang="en-US" sz="2200" dirty="0"/>
              <a:t>Do you have a PAC or a discovery layer or both? How are records displayed in each?</a:t>
            </a:r>
          </a:p>
          <a:p>
            <a:r>
              <a:rPr lang="en-US" sz="2200" dirty="0"/>
              <a:t>Can your vendor interface directly with your OPAC?</a:t>
            </a:r>
          </a:p>
          <a:p>
            <a:r>
              <a:rPr lang="en-US" sz="2200" dirty="0"/>
              <a:t>Do you need to add proxy statements to URLs?</a:t>
            </a:r>
          </a:p>
          <a:p>
            <a:r>
              <a:rPr lang="en-US" sz="2200" dirty="0"/>
              <a:t>Are there changes coming to your system that may affect record loading/maintenance?</a:t>
            </a:r>
          </a:p>
          <a:p>
            <a:r>
              <a:rPr lang="en-US" sz="2200" dirty="0"/>
              <a:t>Why are you loading records? for user access? for inventory purposes?</a:t>
            </a:r>
          </a:p>
          <a:p>
            <a:pPr marL="228600" lvl="0" indent="-101600" algn="l" rtl="0">
              <a:lnSpc>
                <a:spcPct val="90000"/>
              </a:lnSpc>
              <a:spcBef>
                <a:spcPts val="0"/>
              </a:spcBef>
              <a:spcAft>
                <a:spcPts val="0"/>
              </a:spcAft>
              <a:buClr>
                <a:srgbClr val="575358"/>
              </a:buClr>
              <a:buSzPts val="2000"/>
              <a:buNone/>
            </a:pPr>
            <a:endParaRPr dirty="0"/>
          </a:p>
        </p:txBody>
      </p:sp>
      <p:sp>
        <p:nvSpPr>
          <p:cNvPr id="106" name="Google Shape;106;p3"/>
          <p:cNvSpPr txBox="1">
            <a:spLocks noGrp="1"/>
          </p:cNvSpPr>
          <p:nvPr>
            <p:ph type="title"/>
          </p:nvPr>
        </p:nvSpPr>
        <p:spPr>
          <a:xfrm>
            <a:off x="516565" y="673324"/>
            <a:ext cx="11083555" cy="73606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dirty="0"/>
              <a:t>Know Your System</a:t>
            </a:r>
            <a:endParaRPr dirty="0"/>
          </a:p>
        </p:txBody>
      </p:sp>
      <p:pic>
        <p:nvPicPr>
          <p:cNvPr id="4" name="Picture 2" descr="Free Knitting Pattern: The Easiest Knitted Socks Ever">
            <a:extLst>
              <a:ext uri="{FF2B5EF4-FFF2-40B4-BE49-F238E27FC236}">
                <a16:creationId xmlns:a16="http://schemas.microsoft.com/office/drawing/2014/main" id="{82CED588-FD64-475C-8E84-1E03E3F4BD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9419" y="2028825"/>
            <a:ext cx="5023757" cy="376781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613070C2-BCAD-4C64-BD08-E79DBF5EB1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100691">
        <p:fade/>
      </p:transition>
    </mc:Choice>
    <mc:Fallback>
      <p:transition spd="med" advTm="1006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 name="Title 1">
            <a:extLst>
              <a:ext uri="{FF2B5EF4-FFF2-40B4-BE49-F238E27FC236}">
                <a16:creationId xmlns:a16="http://schemas.microsoft.com/office/drawing/2014/main" id="{F167DA1E-BE3E-4D6D-853D-4C9ACECE92CB}"/>
              </a:ext>
            </a:extLst>
          </p:cNvPr>
          <p:cNvSpPr>
            <a:spLocks noGrp="1"/>
          </p:cNvSpPr>
          <p:nvPr>
            <p:ph type="title"/>
          </p:nvPr>
        </p:nvSpPr>
        <p:spPr/>
        <p:txBody>
          <a:bodyPr/>
          <a:lstStyle/>
          <a:p>
            <a:r>
              <a:rPr lang="en-US" dirty="0"/>
              <a:t>How Do You Get Your eBooks</a:t>
            </a:r>
          </a:p>
        </p:txBody>
      </p:sp>
      <p:sp>
        <p:nvSpPr>
          <p:cNvPr id="3" name="Text Placeholder 2">
            <a:extLst>
              <a:ext uri="{FF2B5EF4-FFF2-40B4-BE49-F238E27FC236}">
                <a16:creationId xmlns:a16="http://schemas.microsoft.com/office/drawing/2014/main" id="{B3A55574-F98D-4E9E-BAC4-080C999674ED}"/>
              </a:ext>
            </a:extLst>
          </p:cNvPr>
          <p:cNvSpPr>
            <a:spLocks noGrp="1"/>
          </p:cNvSpPr>
          <p:nvPr>
            <p:ph type="body" idx="1"/>
          </p:nvPr>
        </p:nvSpPr>
        <p:spPr>
          <a:xfrm>
            <a:off x="516566" y="1762297"/>
            <a:ext cx="5394378" cy="4414665"/>
          </a:xfrm>
        </p:spPr>
        <p:txBody>
          <a:bodyPr/>
          <a:lstStyle/>
          <a:p>
            <a:r>
              <a:rPr lang="en-US" sz="2400" dirty="0"/>
              <a:t>Purchased Packages</a:t>
            </a:r>
          </a:p>
          <a:p>
            <a:r>
              <a:rPr lang="en-US" sz="2400" dirty="0"/>
              <a:t>Subscription Packages</a:t>
            </a:r>
          </a:p>
          <a:p>
            <a:r>
              <a:rPr lang="en-US" sz="2400" dirty="0"/>
              <a:t>PDA/DDA/ATO</a:t>
            </a:r>
          </a:p>
          <a:p>
            <a:pPr lvl="1"/>
            <a:r>
              <a:rPr lang="en-US" sz="2000" dirty="0"/>
              <a:t>Discovery </a:t>
            </a:r>
          </a:p>
          <a:p>
            <a:pPr lvl="1"/>
            <a:r>
              <a:rPr lang="en-US" sz="2000" dirty="0"/>
              <a:t>Purchased</a:t>
            </a:r>
          </a:p>
          <a:p>
            <a:r>
              <a:rPr lang="en-US" sz="2400" dirty="0"/>
              <a:t>Open Access Titles</a:t>
            </a:r>
          </a:p>
          <a:p>
            <a:pPr lvl="1"/>
            <a:r>
              <a:rPr lang="en-US" sz="2000" dirty="0"/>
              <a:t>Single-title</a:t>
            </a:r>
          </a:p>
          <a:p>
            <a:pPr lvl="1"/>
            <a:r>
              <a:rPr lang="en-US" sz="2000" dirty="0"/>
              <a:t>Packages</a:t>
            </a:r>
          </a:p>
          <a:p>
            <a:r>
              <a:rPr lang="en-US" sz="2400" dirty="0"/>
              <a:t>Single-title Purchases</a:t>
            </a:r>
          </a:p>
          <a:p>
            <a:endParaRPr lang="en-US" dirty="0"/>
          </a:p>
        </p:txBody>
      </p:sp>
      <p:pic>
        <p:nvPicPr>
          <p:cNvPr id="6" name="Picture 2" descr="Image result for knitting cat memes">
            <a:extLst>
              <a:ext uri="{FF2B5EF4-FFF2-40B4-BE49-F238E27FC236}">
                <a16:creationId xmlns:a16="http://schemas.microsoft.com/office/drawing/2014/main" id="{0D598AC2-6B78-43BE-9DB5-F3E63DE61C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1058" y="1890712"/>
            <a:ext cx="4005942" cy="400594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764E9FE0-4AB3-4691-9CEA-3B0A28E599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52301">
        <p:fade/>
      </p:transition>
    </mc:Choice>
    <mc:Fallback>
      <p:transition spd="med" advTm="523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2" name="Title 1">
            <a:extLst>
              <a:ext uri="{FF2B5EF4-FFF2-40B4-BE49-F238E27FC236}">
                <a16:creationId xmlns:a16="http://schemas.microsoft.com/office/drawing/2014/main" id="{61BBEE98-F495-4666-A436-57B854E54501}"/>
              </a:ext>
            </a:extLst>
          </p:cNvPr>
          <p:cNvSpPr>
            <a:spLocks noGrp="1"/>
          </p:cNvSpPr>
          <p:nvPr>
            <p:ph type="title"/>
          </p:nvPr>
        </p:nvSpPr>
        <p:spPr/>
        <p:txBody>
          <a:bodyPr/>
          <a:lstStyle/>
          <a:p>
            <a:r>
              <a:rPr lang="en-US" dirty="0"/>
              <a:t>Are You Provider Neutral?</a:t>
            </a:r>
          </a:p>
        </p:txBody>
      </p:sp>
      <p:sp>
        <p:nvSpPr>
          <p:cNvPr id="3" name="Text Placeholder 2">
            <a:extLst>
              <a:ext uri="{FF2B5EF4-FFF2-40B4-BE49-F238E27FC236}">
                <a16:creationId xmlns:a16="http://schemas.microsoft.com/office/drawing/2014/main" id="{9C46904C-B11B-4D28-9CEB-1D3FA2751395}"/>
              </a:ext>
            </a:extLst>
          </p:cNvPr>
          <p:cNvSpPr>
            <a:spLocks noGrp="1"/>
          </p:cNvSpPr>
          <p:nvPr>
            <p:ph type="body" idx="1"/>
          </p:nvPr>
        </p:nvSpPr>
        <p:spPr/>
        <p:txBody>
          <a:bodyPr>
            <a:normAutofit lnSpcReduction="10000"/>
          </a:bodyPr>
          <a:lstStyle/>
          <a:p>
            <a:pPr marL="0" indent="0">
              <a:buNone/>
            </a:pPr>
            <a:r>
              <a:rPr lang="en-US" sz="2800" dirty="0"/>
              <a:t>What is Provider Neutral?</a:t>
            </a:r>
          </a:p>
          <a:p>
            <a:r>
              <a:rPr lang="en-US" sz="2800" dirty="0"/>
              <a:t>“a single bibliographic record that describes all manifestations of an online resource regardless of which content publisher or aggregator is making the manifestation available.” (Provider-Neutral 2017)</a:t>
            </a:r>
          </a:p>
          <a:p>
            <a:r>
              <a:rPr lang="en-US" sz="2800" dirty="0"/>
              <a:t>“[puts] the emphases on the content of the resource rather than on the provider.” (Culbertson, Mandelstam, and Prager 2011</a:t>
            </a:r>
          </a:p>
          <a:p>
            <a:pPr marL="0" indent="0">
              <a:buNone/>
            </a:pPr>
            <a:endParaRPr lang="en-US" sz="2800" dirty="0"/>
          </a:p>
          <a:p>
            <a:pPr marL="0" indent="0">
              <a:buNone/>
            </a:pPr>
            <a:r>
              <a:rPr lang="en-US" sz="2800" b="1" dirty="0"/>
              <a:t>In other words, one record for one title with potentially lots of links.</a:t>
            </a:r>
          </a:p>
          <a:p>
            <a:endParaRPr lang="en-US" dirty="0"/>
          </a:p>
        </p:txBody>
      </p:sp>
      <p:pic>
        <p:nvPicPr>
          <p:cNvPr id="4" name="Audio 3">
            <a:hlinkClick r:id="" action="ppaction://media"/>
            <a:extLst>
              <a:ext uri="{FF2B5EF4-FFF2-40B4-BE49-F238E27FC236}">
                <a16:creationId xmlns:a16="http://schemas.microsoft.com/office/drawing/2014/main" id="{2B7A0D61-F5FE-4AA5-AF96-DFA21100EA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1039"/>
    </mc:Choice>
    <mc:Fallback>
      <p:transition spd="slow" advTm="41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2" name="Title 1">
            <a:extLst>
              <a:ext uri="{FF2B5EF4-FFF2-40B4-BE49-F238E27FC236}">
                <a16:creationId xmlns:a16="http://schemas.microsoft.com/office/drawing/2014/main" id="{1F20B67E-080B-41F9-A493-FCF873182311}"/>
              </a:ext>
            </a:extLst>
          </p:cNvPr>
          <p:cNvSpPr>
            <a:spLocks noGrp="1"/>
          </p:cNvSpPr>
          <p:nvPr>
            <p:ph type="title"/>
          </p:nvPr>
        </p:nvSpPr>
        <p:spPr/>
        <p:txBody>
          <a:bodyPr/>
          <a:lstStyle/>
          <a:p>
            <a:r>
              <a:rPr lang="en-US" dirty="0"/>
              <a:t>Provider Neutral: Pros &amp; Cons</a:t>
            </a:r>
          </a:p>
        </p:txBody>
      </p:sp>
      <p:sp>
        <p:nvSpPr>
          <p:cNvPr id="3" name="Text Placeholder 2">
            <a:extLst>
              <a:ext uri="{FF2B5EF4-FFF2-40B4-BE49-F238E27FC236}">
                <a16:creationId xmlns:a16="http://schemas.microsoft.com/office/drawing/2014/main" id="{7BB1570B-8F6F-419B-8EF2-889619FFAB90}"/>
              </a:ext>
            </a:extLst>
          </p:cNvPr>
          <p:cNvSpPr>
            <a:spLocks noGrp="1"/>
          </p:cNvSpPr>
          <p:nvPr>
            <p:ph type="body" idx="1"/>
          </p:nvPr>
        </p:nvSpPr>
        <p:spPr>
          <a:xfrm>
            <a:off x="516566" y="1762297"/>
            <a:ext cx="5579434" cy="4414665"/>
          </a:xfrm>
        </p:spPr>
        <p:txBody>
          <a:bodyPr>
            <a:normAutofit/>
          </a:bodyPr>
          <a:lstStyle/>
          <a:p>
            <a:pPr marL="101600" indent="0">
              <a:buNone/>
            </a:pPr>
            <a:r>
              <a:rPr lang="en-US" sz="2400" b="1" dirty="0"/>
              <a:t>Advantages</a:t>
            </a:r>
          </a:p>
          <a:p>
            <a:r>
              <a:rPr lang="en-US" sz="2400" dirty="0"/>
              <a:t>Reduces duplicate records</a:t>
            </a:r>
          </a:p>
          <a:p>
            <a:r>
              <a:rPr lang="en-US" sz="2400" dirty="0"/>
              <a:t>Less confusion for users</a:t>
            </a:r>
          </a:p>
          <a:p>
            <a:r>
              <a:rPr lang="en-US" sz="2400" dirty="0"/>
              <a:t>Information is in one place</a:t>
            </a:r>
          </a:p>
          <a:p>
            <a:endParaRPr lang="en-US" sz="2400" dirty="0"/>
          </a:p>
          <a:p>
            <a:pPr marL="101600" indent="0">
              <a:buNone/>
            </a:pPr>
            <a:r>
              <a:rPr lang="en-US" sz="2400" b="1" dirty="0"/>
              <a:t>Disadvantages</a:t>
            </a:r>
          </a:p>
          <a:p>
            <a:r>
              <a:rPr lang="en-US" sz="2400" dirty="0"/>
              <a:t>Requires 100% reliable </a:t>
            </a:r>
            <a:r>
              <a:rPr lang="en-US" sz="2400" dirty="0" err="1"/>
              <a:t>matchpoint</a:t>
            </a:r>
            <a:endParaRPr lang="en-US" sz="2400" dirty="0"/>
          </a:p>
          <a:p>
            <a:r>
              <a:rPr lang="en-US" sz="2400" dirty="0"/>
              <a:t>Staff time to maintain</a:t>
            </a:r>
          </a:p>
          <a:p>
            <a:r>
              <a:rPr lang="en-US" sz="2400" dirty="0"/>
              <a:t>Statistics gathering</a:t>
            </a:r>
          </a:p>
        </p:txBody>
      </p:sp>
      <p:pic>
        <p:nvPicPr>
          <p:cNvPr id="8" name="Picture 2" descr="One yarn to rule them all, One yarn to find them..&#10; One yarn to bring them all and in the darkness bind them - One yarn to rule them all, One yarn to find them..&#10; One yarn to bring them all and in the darkness bind them  Knitting Problems">
            <a:extLst>
              <a:ext uri="{FF2B5EF4-FFF2-40B4-BE49-F238E27FC236}">
                <a16:creationId xmlns:a16="http://schemas.microsoft.com/office/drawing/2014/main" id="{D9D7026C-F070-4C2A-84F5-7C303AFBE9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1043" y="1620782"/>
            <a:ext cx="4425042" cy="442504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0412DFA5-8F5E-4E51-8FB4-69B13A46FB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170212">
        <p:fade/>
      </p:transition>
    </mc:Choice>
    <mc:Fallback>
      <p:transition spd="med" advTm="1702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2" name="Title 1">
            <a:extLst>
              <a:ext uri="{FF2B5EF4-FFF2-40B4-BE49-F238E27FC236}">
                <a16:creationId xmlns:a16="http://schemas.microsoft.com/office/drawing/2014/main" id="{540D5A25-0772-41E9-9A55-086941B402E9}"/>
              </a:ext>
            </a:extLst>
          </p:cNvPr>
          <p:cNvSpPr>
            <a:spLocks noGrp="1"/>
          </p:cNvSpPr>
          <p:nvPr>
            <p:ph type="title"/>
          </p:nvPr>
        </p:nvSpPr>
        <p:spPr/>
        <p:txBody>
          <a:bodyPr/>
          <a:lstStyle/>
          <a:p>
            <a:r>
              <a:rPr lang="en-US" dirty="0"/>
              <a:t>Provider Neutral: Example</a:t>
            </a:r>
          </a:p>
        </p:txBody>
      </p:sp>
      <p:pic>
        <p:nvPicPr>
          <p:cNvPr id="6" name="Content Placeholder 10">
            <a:extLst>
              <a:ext uri="{FF2B5EF4-FFF2-40B4-BE49-F238E27FC236}">
                <a16:creationId xmlns:a16="http://schemas.microsoft.com/office/drawing/2014/main" id="{F7082F2E-D72F-48D4-BC5E-635C44F570E2}"/>
              </a:ext>
            </a:extLst>
          </p:cNvPr>
          <p:cNvPicPr>
            <a:picLocks noGrp="1" noChangeAspect="1"/>
          </p:cNvPicPr>
          <p:nvPr>
            <p:ph sz="half" idx="1"/>
          </p:nvPr>
        </p:nvPicPr>
        <p:blipFill rotWithShape="1">
          <a:blip r:embed="rId5">
            <a:extLst>
              <a:ext uri="{28A0092B-C50C-407E-A947-70E740481C1C}">
                <a14:useLocalDpi xmlns:a14="http://schemas.microsoft.com/office/drawing/2010/main" val="0"/>
              </a:ext>
            </a:extLst>
          </a:blip>
          <a:srcRect t="6325"/>
          <a:stretch/>
        </p:blipFill>
        <p:spPr>
          <a:xfrm>
            <a:off x="1638299" y="1682398"/>
            <a:ext cx="8915401" cy="46977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Audio 2">
            <a:hlinkClick r:id="" action="ppaction://media"/>
            <a:extLst>
              <a:ext uri="{FF2B5EF4-FFF2-40B4-BE49-F238E27FC236}">
                <a16:creationId xmlns:a16="http://schemas.microsoft.com/office/drawing/2014/main" id="{CB3CEF7B-00B9-4191-B572-2937635D69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33"/>
    </mc:Choice>
    <mc:Fallback>
      <p:transition spd="slow" advTm="30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2" name="Title 1">
            <a:extLst>
              <a:ext uri="{FF2B5EF4-FFF2-40B4-BE49-F238E27FC236}">
                <a16:creationId xmlns:a16="http://schemas.microsoft.com/office/drawing/2014/main" id="{4B0BAFB6-A492-4E87-8AE9-35F09B1C95AE}"/>
              </a:ext>
            </a:extLst>
          </p:cNvPr>
          <p:cNvSpPr>
            <a:spLocks noGrp="1"/>
          </p:cNvSpPr>
          <p:nvPr>
            <p:ph type="title"/>
          </p:nvPr>
        </p:nvSpPr>
        <p:spPr/>
        <p:txBody>
          <a:bodyPr/>
          <a:lstStyle/>
          <a:p>
            <a:r>
              <a:rPr lang="en-US" dirty="0"/>
              <a:t>Gather Your Materials</a:t>
            </a:r>
          </a:p>
        </p:txBody>
      </p:sp>
      <p:pic>
        <p:nvPicPr>
          <p:cNvPr id="3" name="Audio 2">
            <a:hlinkClick r:id="" action="ppaction://media"/>
            <a:extLst>
              <a:ext uri="{FF2B5EF4-FFF2-40B4-BE49-F238E27FC236}">
                <a16:creationId xmlns:a16="http://schemas.microsoft.com/office/drawing/2014/main" id="{3480C01E-9B35-410F-9235-EBD1B563F3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414"/>
    </mc:Choice>
    <mc:Fallback>
      <p:transition spd="slow" advTm="24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2" name="Title 1">
            <a:extLst>
              <a:ext uri="{FF2B5EF4-FFF2-40B4-BE49-F238E27FC236}">
                <a16:creationId xmlns:a16="http://schemas.microsoft.com/office/drawing/2014/main" id="{3D9F28EB-26C7-4158-9157-24B1C4ECC0F2}"/>
              </a:ext>
            </a:extLst>
          </p:cNvPr>
          <p:cNvSpPr>
            <a:spLocks noGrp="1"/>
          </p:cNvSpPr>
          <p:nvPr>
            <p:ph type="title"/>
          </p:nvPr>
        </p:nvSpPr>
        <p:spPr/>
        <p:txBody>
          <a:bodyPr/>
          <a:lstStyle/>
          <a:p>
            <a:r>
              <a:rPr lang="en-US" dirty="0"/>
              <a:t>What Are Your Record Sources</a:t>
            </a:r>
          </a:p>
        </p:txBody>
      </p:sp>
      <p:sp>
        <p:nvSpPr>
          <p:cNvPr id="3" name="Text Placeholder 2">
            <a:extLst>
              <a:ext uri="{FF2B5EF4-FFF2-40B4-BE49-F238E27FC236}">
                <a16:creationId xmlns:a16="http://schemas.microsoft.com/office/drawing/2014/main" id="{3EAECEDB-85BE-4EC9-8D92-E32666E4FAE3}"/>
              </a:ext>
            </a:extLst>
          </p:cNvPr>
          <p:cNvSpPr>
            <a:spLocks noGrp="1"/>
          </p:cNvSpPr>
          <p:nvPr>
            <p:ph type="body" idx="1"/>
          </p:nvPr>
        </p:nvSpPr>
        <p:spPr>
          <a:xfrm>
            <a:off x="516566" y="1762297"/>
            <a:ext cx="5002492" cy="4414665"/>
          </a:xfrm>
        </p:spPr>
        <p:txBody>
          <a:bodyPr/>
          <a:lstStyle/>
          <a:p>
            <a:endParaRPr lang="en-US" sz="2400" dirty="0"/>
          </a:p>
          <a:p>
            <a:r>
              <a:rPr lang="en-US" sz="2400" dirty="0"/>
              <a:t>Vendors</a:t>
            </a:r>
          </a:p>
          <a:p>
            <a:r>
              <a:rPr lang="en-US" sz="2400" dirty="0"/>
              <a:t>Knowledge Base (like Serials Solutions or WMS Collection Manager)</a:t>
            </a:r>
          </a:p>
          <a:p>
            <a:r>
              <a:rPr lang="en-US" sz="2400" dirty="0"/>
              <a:t>Individual download from a bibliographic utility (aka OCLC or </a:t>
            </a:r>
            <a:r>
              <a:rPr lang="en-US" sz="2400" dirty="0" err="1"/>
              <a:t>Skyriver</a:t>
            </a:r>
            <a:r>
              <a:rPr lang="en-US" sz="2400" dirty="0"/>
              <a:t>)</a:t>
            </a:r>
          </a:p>
          <a:p>
            <a:r>
              <a:rPr lang="en-US" sz="2400" dirty="0"/>
              <a:t>Manually created in ILS</a:t>
            </a:r>
          </a:p>
          <a:p>
            <a:endParaRPr lang="en-US" dirty="0"/>
          </a:p>
        </p:txBody>
      </p:sp>
      <p:pic>
        <p:nvPicPr>
          <p:cNvPr id="4" name="Picture 2" descr="Memes, Yarn, and ð¤: WEARE ORDERINC&#10; ARN ONLINE&#10; YOU NEED ANYTHING?&#10; grip corm&#10;We are ordering yarn online, you need anything    MOL  #cat">
            <a:extLst>
              <a:ext uri="{FF2B5EF4-FFF2-40B4-BE49-F238E27FC236}">
                <a16:creationId xmlns:a16="http://schemas.microsoft.com/office/drawing/2014/main" id="{A9436F92-4399-496D-895B-642EF30034F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8258"/>
          <a:stretch/>
        </p:blipFill>
        <p:spPr bwMode="auto">
          <a:xfrm>
            <a:off x="6428016" y="1735600"/>
            <a:ext cx="4326629" cy="431476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F1DC4BEF-A8A5-4A84-88C5-A1BB65F81B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6171"/>
    </mc:Choice>
    <mc:Fallback>
      <p:transition spd="slow" advTm="136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TotalTime>
  <Words>1577</Words>
  <Application>Microsoft Office PowerPoint</Application>
  <PresentationFormat>Widescreen</PresentationFormat>
  <Paragraphs>199</Paragraphs>
  <Slides>29</Slides>
  <Notes>16</Notes>
  <HiddenSlides>0</HiddenSlides>
  <MMClips>29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Noto Sans Symbols</vt:lpstr>
      <vt:lpstr>Quattrocento Sans</vt:lpstr>
      <vt:lpstr>Calibri</vt:lpstr>
      <vt:lpstr>Arial</vt:lpstr>
      <vt:lpstr>Roboto</vt:lpstr>
      <vt:lpstr>Roboto Medium</vt:lpstr>
      <vt:lpstr>Georgia</vt:lpstr>
      <vt:lpstr>Office Theme</vt:lpstr>
      <vt:lpstr>Knitting Together a Comprehensive eBook Strategy</vt:lpstr>
      <vt:lpstr>Create Your Pattern</vt:lpstr>
      <vt:lpstr>Know Your System</vt:lpstr>
      <vt:lpstr>How Do You Get Your eBooks</vt:lpstr>
      <vt:lpstr>Are You Provider Neutral?</vt:lpstr>
      <vt:lpstr>Provider Neutral: Pros &amp; Cons</vt:lpstr>
      <vt:lpstr>Provider Neutral: Example</vt:lpstr>
      <vt:lpstr>Gather Your Materials</vt:lpstr>
      <vt:lpstr>What Are Your Record Sources</vt:lpstr>
      <vt:lpstr>Tools for Batch Modifying Records</vt:lpstr>
      <vt:lpstr>MarcEdit</vt:lpstr>
      <vt:lpstr>OCLC WMS Collection Manager</vt:lpstr>
      <vt:lpstr>MARCrecord-set-wrangler</vt:lpstr>
      <vt:lpstr>Prepare to Cast On</vt:lpstr>
      <vt:lpstr>Prepare Your System</vt:lpstr>
      <vt:lpstr>Common Record Edits Ideas 1</vt:lpstr>
      <vt:lpstr>Common Record Edits Ideas 2</vt:lpstr>
      <vt:lpstr>Common Record Edits Ideas 3</vt:lpstr>
      <vt:lpstr>Common Record Edits Ideas 4</vt:lpstr>
      <vt:lpstr>Common Record Edits Ideas 5</vt:lpstr>
      <vt:lpstr>Too Many Stitches?</vt:lpstr>
      <vt:lpstr>Duplicate Records</vt:lpstr>
      <vt:lpstr>Things to Consider</vt:lpstr>
      <vt:lpstr>Potential Solutions to Duplicates</vt:lpstr>
      <vt:lpstr>Write It All Down</vt:lpstr>
      <vt:lpstr>Document, Document, Document</vt:lpstr>
      <vt:lpstr>Keeping Statistics</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Knitting Together a Comprehensive eBook Strategy</dc:title>
  <dc:creator>Kristine Menkins</dc:creator>
  <cp:lastModifiedBy>Lynn Gates</cp:lastModifiedBy>
  <cp:revision>1</cp:revision>
  <dcterms:created xsi:type="dcterms:W3CDTF">2019-12-02T15:33:25Z</dcterms:created>
  <dcterms:modified xsi:type="dcterms:W3CDTF">2022-03-25T20:09:56Z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0x010100F2BB632626C47242ACF3B077C9BAEC55</vt:lpwstr>
  </property>
  <property fmtid="{D5CDD505-2E9C-101B-9397-08002B2CF9AE}" pid="3" name="GUID">
    <vt:lpwstr>2d7a31a0-7a97-4f76-b0fc-f8b4c67b2840</vt:lpwstr>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ComplianceAssetId">
    <vt:lpwstr/>
  </property>
  <property fmtid="{D5CDD505-2E9C-101B-9397-08002B2CF9AE}" pid="8" name="TemplateUrl">
    <vt:lpwstr/>
  </property>
</Properties>
</file>