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Work Sans Medium"/>
      <p:regular r:id="rId35"/>
      <p:bold r:id="rId36"/>
      <p:italic r:id="rId37"/>
      <p:boldItalic r:id="rId38"/>
    </p:embeddedFont>
    <p:embeddedFont>
      <p:font typeface="Work Sans"/>
      <p:regular r:id="rId39"/>
      <p:bold r:id="rId40"/>
      <p:italic r:id="rId41"/>
      <p:boldItalic r:id="rId42"/>
    </p:embeddedFont>
    <p:embeddedFont>
      <p:font typeface="Familjen Grotesk"/>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WorkSans-bold.fntdata"/><Relationship Id="rId20" Type="http://schemas.openxmlformats.org/officeDocument/2006/relationships/slide" Target="slides/slide15.xml"/><Relationship Id="rId42" Type="http://schemas.openxmlformats.org/officeDocument/2006/relationships/font" Target="fonts/WorkSans-boldItalic.fntdata"/><Relationship Id="rId41" Type="http://schemas.openxmlformats.org/officeDocument/2006/relationships/font" Target="fonts/WorkSans-italic.fntdata"/><Relationship Id="rId22" Type="http://schemas.openxmlformats.org/officeDocument/2006/relationships/slide" Target="slides/slide17.xml"/><Relationship Id="rId44" Type="http://schemas.openxmlformats.org/officeDocument/2006/relationships/font" Target="fonts/FamiljenGrotesk-bold.fntdata"/><Relationship Id="rId21" Type="http://schemas.openxmlformats.org/officeDocument/2006/relationships/slide" Target="slides/slide16.xml"/><Relationship Id="rId43" Type="http://schemas.openxmlformats.org/officeDocument/2006/relationships/font" Target="fonts/FamiljenGrotesk-regular.fntdata"/><Relationship Id="rId24" Type="http://schemas.openxmlformats.org/officeDocument/2006/relationships/slide" Target="slides/slide19.xml"/><Relationship Id="rId46" Type="http://schemas.openxmlformats.org/officeDocument/2006/relationships/font" Target="fonts/FamiljenGrotesk-boldItalic.fntdata"/><Relationship Id="rId23" Type="http://schemas.openxmlformats.org/officeDocument/2006/relationships/slide" Target="slides/slide18.xml"/><Relationship Id="rId45" Type="http://schemas.openxmlformats.org/officeDocument/2006/relationships/font" Target="fonts/FamiljenGrotesk-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WorkSansMedium-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WorkSansMedium-italic.fntdata"/><Relationship Id="rId14" Type="http://schemas.openxmlformats.org/officeDocument/2006/relationships/slide" Target="slides/slide9.xml"/><Relationship Id="rId36" Type="http://schemas.openxmlformats.org/officeDocument/2006/relationships/font" Target="fonts/WorkSansMedium-bold.fntdata"/><Relationship Id="rId17" Type="http://schemas.openxmlformats.org/officeDocument/2006/relationships/slide" Target="slides/slide12.xml"/><Relationship Id="rId39" Type="http://schemas.openxmlformats.org/officeDocument/2006/relationships/font" Target="fonts/WorkSans-regular.fntdata"/><Relationship Id="rId16" Type="http://schemas.openxmlformats.org/officeDocument/2006/relationships/slide" Target="slides/slide11.xml"/><Relationship Id="rId38" Type="http://schemas.openxmlformats.org/officeDocument/2006/relationships/font" Target="fonts/WorkSansMedium-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3742a39c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3742a39c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3fd5b2d61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3fd5b2d61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3fd5b2d61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3fd5b2d61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3fd5b2d619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3fd5b2d61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3fd5b2d61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3fd5b2d61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3fd5b2d61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3fd5b2d61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3fd5b2d61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3fd5b2d61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3fd5b2d61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3fd5b2d61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3fd5b2d6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3fd5b2d6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3fd5b2d61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3fd5b2d61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dce48836b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dce48836b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39c907b5a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39c907b5a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3fd5b2d61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3fd5b2d61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dd13b029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dd13b029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dce48836b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dce48836b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3fd5b2d61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3fd5b2d61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3fd5b2d61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3fd5b2d61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fd5b2d61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3fd5b2d61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3fd5b2d619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3fd5b2d619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fd5b2d619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3fd5b2d619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39c907b5a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39c907b5a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3fd5b2d619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3fd5b2d61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3fa4f26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3fa4f26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3eb802f92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3eb802f92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ce48836b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dce48836b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3eb802f92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3eb802f92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3eb802f92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3eb802f92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dce48836b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dce48836b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3fd5b2d61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3fd5b2d61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31" name="Shape 131"/>
        <p:cNvGrpSpPr/>
        <p:nvPr/>
      </p:nvGrpSpPr>
      <p:grpSpPr>
        <a:xfrm>
          <a:off x="0" y="0"/>
          <a:ext cx="0" cy="0"/>
          <a:chOff x="0" y="0"/>
          <a:chExt cx="0" cy="0"/>
        </a:xfrm>
      </p:grpSpPr>
      <p:pic>
        <p:nvPicPr>
          <p:cNvPr descr="Abstract background." id="132" name="Google Shape;132;p23"/>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33" name="Google Shape;133;p23"/>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134" name="Google Shape;134;p23"/>
          <p:cNvSpPr/>
          <p:nvPr>
            <p:ph idx="2" type="pic"/>
          </p:nvPr>
        </p:nvSpPr>
        <p:spPr>
          <a:xfrm>
            <a:off x="0" y="2936025"/>
            <a:ext cx="9144000" cy="1344000"/>
          </a:xfrm>
          <a:prstGeom prst="rect">
            <a:avLst/>
          </a:prstGeom>
          <a:noFill/>
          <a:ln>
            <a:noFill/>
          </a:ln>
        </p:spPr>
      </p:sp>
      <p:sp>
        <p:nvSpPr>
          <p:cNvPr id="135" name="Google Shape;135;p23"/>
          <p:cNvSpPr txBox="1"/>
          <p:nvPr>
            <p:ph idx="1" type="subTitle"/>
          </p:nvPr>
        </p:nvSpPr>
        <p:spPr>
          <a:xfrm>
            <a:off x="135589"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3"/>
          <p:cNvSpPr txBox="1"/>
          <p:nvPr>
            <p:ph idx="3" type="subTitle"/>
          </p:nvPr>
        </p:nvSpPr>
        <p:spPr>
          <a:xfrm>
            <a:off x="3100296"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CUSTOM_1">
    <p:spTree>
      <p:nvGrpSpPr>
        <p:cNvPr id="138" name="Shape 138"/>
        <p:cNvGrpSpPr/>
        <p:nvPr/>
      </p:nvGrpSpPr>
      <p:grpSpPr>
        <a:xfrm>
          <a:off x="0" y="0"/>
          <a:ext cx="0" cy="0"/>
          <a:chOff x="0" y="0"/>
          <a:chExt cx="0" cy="0"/>
        </a:xfrm>
      </p:grpSpPr>
      <p:pic>
        <p:nvPicPr>
          <p:cNvPr descr="Abstract background." id="139" name="Google Shape;139;p24"/>
          <p:cNvPicPr preferRelativeResize="0"/>
          <p:nvPr/>
        </p:nvPicPr>
        <p:blipFill>
          <a:blip r:embed="rId2">
            <a:alphaModFix amt="80000"/>
          </a:blip>
          <a:stretch>
            <a:fillRect/>
          </a:stretch>
        </p:blipFill>
        <p:spPr>
          <a:xfrm rot="10800000">
            <a:off x="0" y="0"/>
            <a:ext cx="9144000" cy="5143500"/>
          </a:xfrm>
          <a:prstGeom prst="rect">
            <a:avLst/>
          </a:prstGeom>
          <a:noFill/>
          <a:ln>
            <a:noFill/>
          </a:ln>
        </p:spPr>
      </p:pic>
      <p:sp>
        <p:nvSpPr>
          <p:cNvPr id="140" name="Google Shape;140;p24"/>
          <p:cNvSpPr/>
          <p:nvPr>
            <p:ph idx="2" type="pic"/>
          </p:nvPr>
        </p:nvSpPr>
        <p:spPr>
          <a:xfrm>
            <a:off x="4634650" y="7375"/>
            <a:ext cx="4509300" cy="5143500"/>
          </a:xfrm>
          <a:prstGeom prst="rect">
            <a:avLst/>
          </a:prstGeom>
          <a:noFill/>
          <a:ln>
            <a:noFill/>
          </a:ln>
        </p:spPr>
      </p:sp>
      <p:sp>
        <p:nvSpPr>
          <p:cNvPr id="141" name="Google Shape;141;p24"/>
          <p:cNvSpPr txBox="1"/>
          <p:nvPr>
            <p:ph type="title"/>
          </p:nvPr>
        </p:nvSpPr>
        <p:spPr>
          <a:xfrm>
            <a:off x="118775" y="390949"/>
            <a:ext cx="4395900" cy="210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42" name="Google Shape;142;p24"/>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43" name="Google Shape;143;p24"/>
          <p:cNvSpPr txBox="1"/>
          <p:nvPr>
            <p:ph idx="3" type="body"/>
          </p:nvPr>
        </p:nvSpPr>
        <p:spPr>
          <a:xfrm>
            <a:off x="120975" y="3104000"/>
            <a:ext cx="4395900" cy="17526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2">
  <p:cSld name="CUSTOM_2">
    <p:spTree>
      <p:nvGrpSpPr>
        <p:cNvPr id="144" name="Shape 144"/>
        <p:cNvGrpSpPr/>
        <p:nvPr/>
      </p:nvGrpSpPr>
      <p:grpSpPr>
        <a:xfrm>
          <a:off x="0" y="0"/>
          <a:ext cx="0" cy="0"/>
          <a:chOff x="0" y="0"/>
          <a:chExt cx="0" cy="0"/>
        </a:xfrm>
      </p:grpSpPr>
      <p:pic>
        <p:nvPicPr>
          <p:cNvPr descr="Abstract background." id="145" name="Google Shape;145;p25"/>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46" name="Google Shape;146;p25"/>
          <p:cNvSpPr/>
          <p:nvPr>
            <p:ph idx="2" type="pic"/>
          </p:nvPr>
        </p:nvSpPr>
        <p:spPr>
          <a:xfrm>
            <a:off x="0" y="3520300"/>
            <a:ext cx="9144000" cy="1623300"/>
          </a:xfrm>
          <a:prstGeom prst="rect">
            <a:avLst/>
          </a:prstGeom>
          <a:noFill/>
          <a:ln>
            <a:noFill/>
          </a:ln>
        </p:spPr>
      </p:sp>
      <p:sp>
        <p:nvSpPr>
          <p:cNvPr id="147" name="Google Shape;147;p25"/>
          <p:cNvSpPr txBox="1"/>
          <p:nvPr>
            <p:ph type="title"/>
          </p:nvPr>
        </p:nvSpPr>
        <p:spPr>
          <a:xfrm>
            <a:off x="3812425" y="686469"/>
            <a:ext cx="5103000" cy="2651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48" name="Google Shape;148;p2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49" name="Google Shape;149;p2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a:buNone/>
              <a:defRPr sz="800">
                <a:solidFill>
                  <a:schemeClr val="lt1"/>
                </a:solidFill>
              </a:defRPr>
            </a:lvl1pPr>
            <a:lvl2pPr lvl="1">
              <a:buNone/>
              <a:defRPr sz="800">
                <a:solidFill>
                  <a:schemeClr val="lt1"/>
                </a:solidFill>
              </a:defRPr>
            </a:lvl2pPr>
            <a:lvl3pPr lvl="2">
              <a:buNone/>
              <a:defRPr sz="800">
                <a:solidFill>
                  <a:schemeClr val="lt1"/>
                </a:solidFill>
              </a:defRPr>
            </a:lvl3pPr>
            <a:lvl4pPr lvl="3">
              <a:buNone/>
              <a:defRPr sz="800">
                <a:solidFill>
                  <a:schemeClr val="lt1"/>
                </a:solidFill>
              </a:defRPr>
            </a:lvl4pPr>
            <a:lvl5pPr lvl="4">
              <a:buNone/>
              <a:defRPr sz="800">
                <a:solidFill>
                  <a:schemeClr val="lt1"/>
                </a:solidFill>
              </a:defRPr>
            </a:lvl5pPr>
            <a:lvl6pPr lvl="5">
              <a:buNone/>
              <a:defRPr sz="800">
                <a:solidFill>
                  <a:schemeClr val="lt1"/>
                </a:solidFill>
              </a:defRPr>
            </a:lvl6pPr>
            <a:lvl7pPr lvl="6">
              <a:buNone/>
              <a:defRPr sz="800">
                <a:solidFill>
                  <a:schemeClr val="lt1"/>
                </a:solidFill>
              </a:defRPr>
            </a:lvl7pPr>
            <a:lvl8pPr lvl="7">
              <a:buNone/>
              <a:defRPr sz="800">
                <a:solidFill>
                  <a:schemeClr val="lt1"/>
                </a:solidFill>
              </a:defRPr>
            </a:lvl8pPr>
            <a:lvl9pPr lvl="8">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CUSTOM_2_1">
    <p:spTree>
      <p:nvGrpSpPr>
        <p:cNvPr id="150" name="Shape 150"/>
        <p:cNvGrpSpPr/>
        <p:nvPr/>
      </p:nvGrpSpPr>
      <p:grpSpPr>
        <a:xfrm>
          <a:off x="0" y="0"/>
          <a:ext cx="0" cy="0"/>
          <a:chOff x="0" y="0"/>
          <a:chExt cx="0" cy="0"/>
        </a:xfrm>
      </p:grpSpPr>
      <p:pic>
        <p:nvPicPr>
          <p:cNvPr descr="Abstract background." id="151" name="Google Shape;151;p26"/>
          <p:cNvPicPr preferRelativeResize="0"/>
          <p:nvPr/>
        </p:nvPicPr>
        <p:blipFill>
          <a:blip r:embed="rId2">
            <a:alphaModFix amt="85000"/>
          </a:blip>
          <a:stretch>
            <a:fillRect/>
          </a:stretch>
        </p:blipFill>
        <p:spPr>
          <a:xfrm>
            <a:off x="34" y="0"/>
            <a:ext cx="9143933" cy="5143500"/>
          </a:xfrm>
          <a:prstGeom prst="rect">
            <a:avLst/>
          </a:prstGeom>
          <a:noFill/>
          <a:ln>
            <a:noFill/>
          </a:ln>
        </p:spPr>
      </p:pic>
      <p:sp>
        <p:nvSpPr>
          <p:cNvPr id="152" name="Google Shape;152;p26"/>
          <p:cNvSpPr/>
          <p:nvPr>
            <p:ph idx="2" type="pic"/>
          </p:nvPr>
        </p:nvSpPr>
        <p:spPr>
          <a:xfrm>
            <a:off x="367725" y="2396400"/>
            <a:ext cx="230400" cy="230400"/>
          </a:xfrm>
          <a:prstGeom prst="ellipse">
            <a:avLst/>
          </a:prstGeom>
          <a:noFill/>
          <a:ln>
            <a:noFill/>
          </a:ln>
        </p:spPr>
      </p:sp>
      <p:sp>
        <p:nvSpPr>
          <p:cNvPr id="153" name="Google Shape;153;p26"/>
          <p:cNvSpPr/>
          <p:nvPr>
            <p:ph idx="3" type="pic"/>
          </p:nvPr>
        </p:nvSpPr>
        <p:spPr>
          <a:xfrm>
            <a:off x="2375900" y="2396400"/>
            <a:ext cx="230400" cy="230400"/>
          </a:xfrm>
          <a:prstGeom prst="ellipse">
            <a:avLst/>
          </a:prstGeom>
          <a:noFill/>
          <a:ln>
            <a:noFill/>
          </a:ln>
        </p:spPr>
      </p:sp>
      <p:sp>
        <p:nvSpPr>
          <p:cNvPr id="154" name="Google Shape;154;p26"/>
          <p:cNvSpPr/>
          <p:nvPr>
            <p:ph idx="4" type="pic"/>
          </p:nvPr>
        </p:nvSpPr>
        <p:spPr>
          <a:xfrm>
            <a:off x="4510975" y="2396400"/>
            <a:ext cx="230400" cy="230400"/>
          </a:xfrm>
          <a:prstGeom prst="ellipse">
            <a:avLst/>
          </a:prstGeom>
          <a:noFill/>
          <a:ln>
            <a:noFill/>
          </a:ln>
        </p:spPr>
      </p:sp>
      <p:sp>
        <p:nvSpPr>
          <p:cNvPr id="155" name="Google Shape;155;p26"/>
          <p:cNvSpPr/>
          <p:nvPr>
            <p:ph idx="5" type="pic"/>
          </p:nvPr>
        </p:nvSpPr>
        <p:spPr>
          <a:xfrm>
            <a:off x="6646050" y="2396400"/>
            <a:ext cx="230400" cy="230400"/>
          </a:xfrm>
          <a:prstGeom prst="ellipse">
            <a:avLst/>
          </a:prstGeom>
          <a:noFill/>
          <a:ln>
            <a:noFill/>
          </a:ln>
        </p:spPr>
      </p:sp>
      <p:sp>
        <p:nvSpPr>
          <p:cNvPr id="156" name="Google Shape;156;p26"/>
          <p:cNvSpPr txBox="1"/>
          <p:nvPr>
            <p:ph idx="1" type="subTitle"/>
          </p:nvPr>
        </p:nvSpPr>
        <p:spPr>
          <a:xfrm>
            <a:off x="2421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26"/>
          <p:cNvSpPr txBox="1"/>
          <p:nvPr>
            <p:ph type="title"/>
          </p:nvPr>
        </p:nvSpPr>
        <p:spPr>
          <a:xfrm>
            <a:off x="240129" y="1008800"/>
            <a:ext cx="2852100" cy="796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vl1pPr>
            <a:lvl2pPr lvl="1">
              <a:spcBef>
                <a:spcPts val="0"/>
              </a:spcBef>
              <a:spcAft>
                <a:spcPts val="0"/>
              </a:spcAft>
              <a:buClr>
                <a:schemeClr val="lt1"/>
              </a:buClr>
              <a:buSzPts val="1800"/>
              <a:buFont typeface="Work Sans"/>
              <a:buNone/>
              <a:defRPr sz="1800">
                <a:solidFill>
                  <a:schemeClr val="lt1"/>
                </a:solidFill>
              </a:defRPr>
            </a:lvl2pPr>
            <a:lvl3pPr lvl="2">
              <a:spcBef>
                <a:spcPts val="0"/>
              </a:spcBef>
              <a:spcAft>
                <a:spcPts val="0"/>
              </a:spcAft>
              <a:buClr>
                <a:schemeClr val="lt1"/>
              </a:buClr>
              <a:buSzPts val="1800"/>
              <a:buFont typeface="Work Sans"/>
              <a:buNone/>
              <a:defRPr sz="1800">
                <a:solidFill>
                  <a:schemeClr val="lt1"/>
                </a:solidFill>
              </a:defRPr>
            </a:lvl3pPr>
            <a:lvl4pPr lvl="3">
              <a:spcBef>
                <a:spcPts val="0"/>
              </a:spcBef>
              <a:spcAft>
                <a:spcPts val="0"/>
              </a:spcAft>
              <a:buClr>
                <a:schemeClr val="lt1"/>
              </a:buClr>
              <a:buSzPts val="1800"/>
              <a:buFont typeface="Work Sans"/>
              <a:buNone/>
              <a:defRPr sz="1800">
                <a:solidFill>
                  <a:schemeClr val="lt1"/>
                </a:solidFill>
              </a:defRPr>
            </a:lvl4pPr>
            <a:lvl5pPr lvl="4">
              <a:spcBef>
                <a:spcPts val="0"/>
              </a:spcBef>
              <a:spcAft>
                <a:spcPts val="0"/>
              </a:spcAft>
              <a:buClr>
                <a:schemeClr val="lt1"/>
              </a:buClr>
              <a:buSzPts val="1800"/>
              <a:buFont typeface="Work Sans"/>
              <a:buNone/>
              <a:defRPr sz="1800">
                <a:solidFill>
                  <a:schemeClr val="lt1"/>
                </a:solidFill>
              </a:defRPr>
            </a:lvl5pPr>
            <a:lvl6pPr lvl="5">
              <a:spcBef>
                <a:spcPts val="0"/>
              </a:spcBef>
              <a:spcAft>
                <a:spcPts val="0"/>
              </a:spcAft>
              <a:buClr>
                <a:schemeClr val="lt1"/>
              </a:buClr>
              <a:buSzPts val="1800"/>
              <a:buFont typeface="Work Sans"/>
              <a:buNone/>
              <a:defRPr sz="1800">
                <a:solidFill>
                  <a:schemeClr val="lt1"/>
                </a:solidFill>
              </a:defRPr>
            </a:lvl6pPr>
            <a:lvl7pPr lvl="6">
              <a:spcBef>
                <a:spcPts val="0"/>
              </a:spcBef>
              <a:spcAft>
                <a:spcPts val="0"/>
              </a:spcAft>
              <a:buClr>
                <a:schemeClr val="lt1"/>
              </a:buClr>
              <a:buSzPts val="1800"/>
              <a:buFont typeface="Work Sans"/>
              <a:buNone/>
              <a:defRPr sz="1800">
                <a:solidFill>
                  <a:schemeClr val="lt1"/>
                </a:solidFill>
              </a:defRPr>
            </a:lvl7pPr>
            <a:lvl8pPr lvl="7">
              <a:spcBef>
                <a:spcPts val="0"/>
              </a:spcBef>
              <a:spcAft>
                <a:spcPts val="0"/>
              </a:spcAft>
              <a:buClr>
                <a:schemeClr val="lt1"/>
              </a:buClr>
              <a:buSzPts val="1800"/>
              <a:buFont typeface="Work Sans"/>
              <a:buNone/>
              <a:defRPr sz="1800">
                <a:solidFill>
                  <a:schemeClr val="lt1"/>
                </a:solidFill>
              </a:defRPr>
            </a:lvl8pPr>
            <a:lvl9pPr lvl="8">
              <a:spcBef>
                <a:spcPts val="0"/>
              </a:spcBef>
              <a:spcAft>
                <a:spcPts val="0"/>
              </a:spcAft>
              <a:buClr>
                <a:schemeClr val="lt1"/>
              </a:buClr>
              <a:buSzPts val="1800"/>
              <a:buFont typeface="Work Sans"/>
              <a:buNone/>
              <a:defRPr sz="1800">
                <a:solidFill>
                  <a:schemeClr val="lt1"/>
                </a:solidFill>
              </a:defRPr>
            </a:lvl9pPr>
          </a:lstStyle>
          <a:p/>
        </p:txBody>
      </p:sp>
      <p:sp>
        <p:nvSpPr>
          <p:cNvPr id="158" name="Google Shape;158;p26"/>
          <p:cNvSpPr txBox="1"/>
          <p:nvPr>
            <p:ph idx="6"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59" name="Google Shape;159;p2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60" name="Google Shape;160;p26"/>
          <p:cNvCxnSpPr>
            <a:stCxn id="161" idx="6"/>
            <a:endCxn id="162" idx="2"/>
          </p:cNvCxnSpPr>
          <p:nvPr/>
        </p:nvCxnSpPr>
        <p:spPr>
          <a:xfrm>
            <a:off x="598113" y="2512750"/>
            <a:ext cx="1777800" cy="0"/>
          </a:xfrm>
          <a:prstGeom prst="straightConnector1">
            <a:avLst/>
          </a:prstGeom>
          <a:noFill/>
          <a:ln cap="flat" cmpd="sng" w="19050">
            <a:solidFill>
              <a:schemeClr val="lt1"/>
            </a:solidFill>
            <a:prstDash val="solid"/>
            <a:round/>
            <a:headEnd len="med" w="med" type="none"/>
            <a:tailEnd len="med" w="med" type="none"/>
          </a:ln>
        </p:spPr>
      </p:cxnSp>
      <p:sp>
        <p:nvSpPr>
          <p:cNvPr id="161" name="Google Shape;161;p26"/>
          <p:cNvSpPr/>
          <p:nvPr/>
        </p:nvSpPr>
        <p:spPr>
          <a:xfrm>
            <a:off x="36771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237588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451096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p:nvPr/>
        </p:nvSpPr>
        <p:spPr>
          <a:xfrm>
            <a:off x="664603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26"/>
          <p:cNvCxnSpPr>
            <a:stCxn id="166" idx="3"/>
          </p:cNvCxnSpPr>
          <p:nvPr/>
        </p:nvCxnSpPr>
        <p:spPr>
          <a:xfrm>
            <a:off x="2606289" y="2511600"/>
            <a:ext cx="1904700" cy="1200"/>
          </a:xfrm>
          <a:prstGeom prst="straightConnector1">
            <a:avLst/>
          </a:prstGeom>
          <a:noFill/>
          <a:ln cap="flat" cmpd="sng" w="19050">
            <a:solidFill>
              <a:schemeClr val="lt1"/>
            </a:solidFill>
            <a:prstDash val="solid"/>
            <a:round/>
            <a:headEnd len="med" w="med" type="none"/>
            <a:tailEnd len="med" w="med" type="none"/>
          </a:ln>
        </p:spPr>
      </p:cxnSp>
      <p:cxnSp>
        <p:nvCxnSpPr>
          <p:cNvPr id="167" name="Google Shape;167;p26"/>
          <p:cNvCxnSpPr>
            <a:endCxn id="168" idx="1"/>
          </p:cNvCxnSpPr>
          <p:nvPr/>
        </p:nvCxnSpPr>
        <p:spPr>
          <a:xfrm>
            <a:off x="4741339" y="2511600"/>
            <a:ext cx="1904700" cy="0"/>
          </a:xfrm>
          <a:prstGeom prst="straightConnector1">
            <a:avLst/>
          </a:prstGeom>
          <a:noFill/>
          <a:ln cap="flat" cmpd="sng" w="19050">
            <a:solidFill>
              <a:schemeClr val="lt1"/>
            </a:solidFill>
            <a:prstDash val="solid"/>
            <a:round/>
            <a:headEnd len="med" w="med" type="none"/>
            <a:tailEnd len="med" w="med" type="none"/>
          </a:ln>
        </p:spPr>
      </p:cxnSp>
      <p:cxnSp>
        <p:nvCxnSpPr>
          <p:cNvPr id="169" name="Google Shape;169;p26"/>
          <p:cNvCxnSpPr>
            <a:stCxn id="155" idx="6"/>
          </p:cNvCxnSpPr>
          <p:nvPr/>
        </p:nvCxnSpPr>
        <p:spPr>
          <a:xfrm>
            <a:off x="6876450" y="2511600"/>
            <a:ext cx="2267700" cy="0"/>
          </a:xfrm>
          <a:prstGeom prst="straightConnector1">
            <a:avLst/>
          </a:prstGeom>
          <a:noFill/>
          <a:ln cap="flat" cmpd="sng" w="19050">
            <a:solidFill>
              <a:schemeClr val="lt1"/>
            </a:solidFill>
            <a:prstDash val="solid"/>
            <a:round/>
            <a:headEnd len="med" w="med" type="none"/>
            <a:tailEnd len="med" w="med" type="none"/>
          </a:ln>
        </p:spPr>
      </p:cxnSp>
      <p:sp>
        <p:nvSpPr>
          <p:cNvPr id="170" name="Google Shape;170;p26"/>
          <p:cNvSpPr txBox="1"/>
          <p:nvPr>
            <p:ph idx="7" type="body"/>
          </p:nvPr>
        </p:nvSpPr>
        <p:spPr>
          <a:xfrm>
            <a:off x="2421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1" name="Google Shape;171;p26"/>
          <p:cNvSpPr txBox="1"/>
          <p:nvPr>
            <p:ph idx="8" type="subTitle"/>
          </p:nvPr>
        </p:nvSpPr>
        <p:spPr>
          <a:xfrm>
            <a:off x="237120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26"/>
          <p:cNvSpPr txBox="1"/>
          <p:nvPr>
            <p:ph idx="9" type="body"/>
          </p:nvPr>
        </p:nvSpPr>
        <p:spPr>
          <a:xfrm>
            <a:off x="237120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3" name="Google Shape;173;p26"/>
          <p:cNvSpPr txBox="1"/>
          <p:nvPr>
            <p:ph idx="13" type="subTitle"/>
          </p:nvPr>
        </p:nvSpPr>
        <p:spPr>
          <a:xfrm>
            <a:off x="45147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26"/>
          <p:cNvSpPr txBox="1"/>
          <p:nvPr>
            <p:ph idx="14" type="body"/>
          </p:nvPr>
        </p:nvSpPr>
        <p:spPr>
          <a:xfrm>
            <a:off x="45147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5" name="Google Shape;175;p26"/>
          <p:cNvSpPr txBox="1"/>
          <p:nvPr>
            <p:ph idx="15" type="subTitle"/>
          </p:nvPr>
        </p:nvSpPr>
        <p:spPr>
          <a:xfrm>
            <a:off x="665825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26"/>
          <p:cNvSpPr txBox="1"/>
          <p:nvPr>
            <p:ph idx="16" type="body"/>
          </p:nvPr>
        </p:nvSpPr>
        <p:spPr>
          <a:xfrm>
            <a:off x="665825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7" name="Google Shape;177;p2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
    <p:spTree>
      <p:nvGrpSpPr>
        <p:cNvPr id="178" name="Shape 178"/>
        <p:cNvGrpSpPr/>
        <p:nvPr/>
      </p:nvGrpSpPr>
      <p:grpSpPr>
        <a:xfrm>
          <a:off x="0" y="0"/>
          <a:ext cx="0" cy="0"/>
          <a:chOff x="0" y="0"/>
          <a:chExt cx="0" cy="0"/>
        </a:xfrm>
      </p:grpSpPr>
      <p:pic>
        <p:nvPicPr>
          <p:cNvPr descr="Abstract background." id="179" name="Google Shape;179;p27"/>
          <p:cNvPicPr preferRelativeResize="0"/>
          <p:nvPr/>
        </p:nvPicPr>
        <p:blipFill>
          <a:blip r:embed="rId2">
            <a:alphaModFix amt="85000"/>
          </a:blip>
          <a:stretch>
            <a:fillRect/>
          </a:stretch>
        </p:blipFill>
        <p:spPr>
          <a:xfrm rot="10800000">
            <a:off x="34" y="28353"/>
            <a:ext cx="9143933" cy="5143500"/>
          </a:xfrm>
          <a:prstGeom prst="rect">
            <a:avLst/>
          </a:prstGeom>
          <a:noFill/>
          <a:ln>
            <a:noFill/>
          </a:ln>
        </p:spPr>
      </p:pic>
      <p:sp>
        <p:nvSpPr>
          <p:cNvPr id="180" name="Google Shape;180;p27"/>
          <p:cNvSpPr/>
          <p:nvPr>
            <p:ph idx="2" type="pic"/>
          </p:nvPr>
        </p:nvSpPr>
        <p:spPr>
          <a:xfrm>
            <a:off x="0" y="0"/>
            <a:ext cx="2286000" cy="2571900"/>
          </a:xfrm>
          <a:prstGeom prst="rect">
            <a:avLst/>
          </a:prstGeom>
          <a:noFill/>
          <a:ln>
            <a:noFill/>
          </a:ln>
        </p:spPr>
      </p:sp>
      <p:sp>
        <p:nvSpPr>
          <p:cNvPr id="181" name="Google Shape;181;p27"/>
          <p:cNvSpPr/>
          <p:nvPr>
            <p:ph idx="3" type="pic"/>
          </p:nvPr>
        </p:nvSpPr>
        <p:spPr>
          <a:xfrm>
            <a:off x="2286000" y="0"/>
            <a:ext cx="2286000" cy="2571900"/>
          </a:xfrm>
          <a:prstGeom prst="rect">
            <a:avLst/>
          </a:prstGeom>
          <a:noFill/>
          <a:ln>
            <a:noFill/>
          </a:ln>
        </p:spPr>
      </p:sp>
      <p:sp>
        <p:nvSpPr>
          <p:cNvPr id="182" name="Google Shape;182;p27"/>
          <p:cNvSpPr/>
          <p:nvPr>
            <p:ph idx="4" type="pic"/>
          </p:nvPr>
        </p:nvSpPr>
        <p:spPr>
          <a:xfrm>
            <a:off x="4572000" y="0"/>
            <a:ext cx="2286000" cy="2571900"/>
          </a:xfrm>
          <a:prstGeom prst="rect">
            <a:avLst/>
          </a:prstGeom>
          <a:noFill/>
          <a:ln>
            <a:noFill/>
          </a:ln>
        </p:spPr>
      </p:sp>
      <p:sp>
        <p:nvSpPr>
          <p:cNvPr id="183" name="Google Shape;183;p27"/>
          <p:cNvSpPr/>
          <p:nvPr>
            <p:ph idx="5" type="pic"/>
          </p:nvPr>
        </p:nvSpPr>
        <p:spPr>
          <a:xfrm>
            <a:off x="6858000" y="0"/>
            <a:ext cx="2286000" cy="2571900"/>
          </a:xfrm>
          <a:prstGeom prst="rect">
            <a:avLst/>
          </a:prstGeom>
          <a:noFill/>
          <a:ln>
            <a:noFill/>
          </a:ln>
        </p:spPr>
      </p:sp>
      <p:sp>
        <p:nvSpPr>
          <p:cNvPr id="184" name="Google Shape;184;p27"/>
          <p:cNvSpPr txBox="1"/>
          <p:nvPr>
            <p:ph idx="1" type="subTitle"/>
          </p:nvPr>
        </p:nvSpPr>
        <p:spPr>
          <a:xfrm>
            <a:off x="12707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27"/>
          <p:cNvSpPr txBox="1"/>
          <p:nvPr>
            <p:ph idx="6" type="body"/>
          </p:nvPr>
        </p:nvSpPr>
        <p:spPr>
          <a:xfrm>
            <a:off x="12707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86" name="Google Shape;186;p27"/>
          <p:cNvSpPr txBox="1"/>
          <p:nvPr>
            <p:ph idx="7" type="subTitle"/>
          </p:nvPr>
        </p:nvSpPr>
        <p:spPr>
          <a:xfrm>
            <a:off x="228599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7"/>
          <p:cNvSpPr txBox="1"/>
          <p:nvPr>
            <p:ph idx="8" type="body"/>
          </p:nvPr>
        </p:nvSpPr>
        <p:spPr>
          <a:xfrm>
            <a:off x="228599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88" name="Google Shape;188;p27"/>
          <p:cNvSpPr txBox="1"/>
          <p:nvPr>
            <p:ph idx="9" type="subTitle"/>
          </p:nvPr>
        </p:nvSpPr>
        <p:spPr>
          <a:xfrm>
            <a:off x="4572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27"/>
          <p:cNvSpPr txBox="1"/>
          <p:nvPr>
            <p:ph idx="13" type="body"/>
          </p:nvPr>
        </p:nvSpPr>
        <p:spPr>
          <a:xfrm>
            <a:off x="4572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90" name="Google Shape;190;p27"/>
          <p:cNvSpPr txBox="1"/>
          <p:nvPr>
            <p:ph idx="14" type="subTitle"/>
          </p:nvPr>
        </p:nvSpPr>
        <p:spPr>
          <a:xfrm>
            <a:off x="6858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27"/>
          <p:cNvSpPr txBox="1"/>
          <p:nvPr>
            <p:ph idx="15" type="body"/>
          </p:nvPr>
        </p:nvSpPr>
        <p:spPr>
          <a:xfrm>
            <a:off x="6858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3">
  <p:cSld name="CUSTOM_4">
    <p:spTree>
      <p:nvGrpSpPr>
        <p:cNvPr id="192" name="Shape 192"/>
        <p:cNvGrpSpPr/>
        <p:nvPr/>
      </p:nvGrpSpPr>
      <p:grpSpPr>
        <a:xfrm>
          <a:off x="0" y="0"/>
          <a:ext cx="0" cy="0"/>
          <a:chOff x="0" y="0"/>
          <a:chExt cx="0" cy="0"/>
        </a:xfrm>
      </p:grpSpPr>
      <p:pic>
        <p:nvPicPr>
          <p:cNvPr descr="Abstract background." id="193" name="Google Shape;193;p28"/>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94" name="Google Shape;194;p28"/>
          <p:cNvSpPr/>
          <p:nvPr>
            <p:ph idx="2" type="pic"/>
          </p:nvPr>
        </p:nvSpPr>
        <p:spPr>
          <a:xfrm>
            <a:off x="0" y="3517475"/>
            <a:ext cx="9144000" cy="1647900"/>
          </a:xfrm>
          <a:prstGeom prst="rect">
            <a:avLst/>
          </a:prstGeom>
          <a:noFill/>
          <a:ln>
            <a:noFill/>
          </a:ln>
        </p:spPr>
      </p:sp>
      <p:sp>
        <p:nvSpPr>
          <p:cNvPr id="195" name="Google Shape;195;p28"/>
          <p:cNvSpPr txBox="1"/>
          <p:nvPr>
            <p:ph idx="1" type="body"/>
          </p:nvPr>
        </p:nvSpPr>
        <p:spPr>
          <a:xfrm>
            <a:off x="5248661" y="1202375"/>
            <a:ext cx="2957100" cy="1994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
        <p:nvSpPr>
          <p:cNvPr id="196" name="Google Shape;196;p28"/>
          <p:cNvSpPr txBox="1"/>
          <p:nvPr>
            <p:ph idx="3" type="subTitle"/>
          </p:nvPr>
        </p:nvSpPr>
        <p:spPr>
          <a:xfrm>
            <a:off x="5254377" y="891877"/>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97" name="Google Shape;197;p28"/>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98" name="Google Shape;198;p28"/>
          <p:cNvSpPr txBox="1"/>
          <p:nvPr>
            <p:ph type="title"/>
          </p:nvPr>
        </p:nvSpPr>
        <p:spPr>
          <a:xfrm>
            <a:off x="113201" y="455384"/>
            <a:ext cx="4991100" cy="2124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0"/>
              <a:buFont typeface="Work Sans"/>
              <a:buNone/>
              <a:defRPr sz="15000"/>
            </a:lvl1pPr>
            <a:lvl2pPr lvl="1">
              <a:spcBef>
                <a:spcPts val="0"/>
              </a:spcBef>
              <a:spcAft>
                <a:spcPts val="0"/>
              </a:spcAft>
              <a:buClr>
                <a:schemeClr val="lt1"/>
              </a:buClr>
              <a:buSzPts val="15000"/>
              <a:buFont typeface="Work Sans"/>
              <a:buNone/>
              <a:defRPr sz="15000">
                <a:solidFill>
                  <a:schemeClr val="lt1"/>
                </a:solidFill>
              </a:defRPr>
            </a:lvl2pPr>
            <a:lvl3pPr lvl="2">
              <a:spcBef>
                <a:spcPts val="0"/>
              </a:spcBef>
              <a:spcAft>
                <a:spcPts val="0"/>
              </a:spcAft>
              <a:buClr>
                <a:schemeClr val="lt1"/>
              </a:buClr>
              <a:buSzPts val="15000"/>
              <a:buFont typeface="Work Sans"/>
              <a:buNone/>
              <a:defRPr sz="15000">
                <a:solidFill>
                  <a:schemeClr val="lt1"/>
                </a:solidFill>
              </a:defRPr>
            </a:lvl3pPr>
            <a:lvl4pPr lvl="3">
              <a:spcBef>
                <a:spcPts val="0"/>
              </a:spcBef>
              <a:spcAft>
                <a:spcPts val="0"/>
              </a:spcAft>
              <a:buClr>
                <a:schemeClr val="lt1"/>
              </a:buClr>
              <a:buSzPts val="15000"/>
              <a:buFont typeface="Work Sans"/>
              <a:buNone/>
              <a:defRPr sz="15000">
                <a:solidFill>
                  <a:schemeClr val="lt1"/>
                </a:solidFill>
              </a:defRPr>
            </a:lvl4pPr>
            <a:lvl5pPr lvl="4">
              <a:spcBef>
                <a:spcPts val="0"/>
              </a:spcBef>
              <a:spcAft>
                <a:spcPts val="0"/>
              </a:spcAft>
              <a:buClr>
                <a:schemeClr val="lt1"/>
              </a:buClr>
              <a:buSzPts val="15000"/>
              <a:buFont typeface="Work Sans"/>
              <a:buNone/>
              <a:defRPr sz="15000">
                <a:solidFill>
                  <a:schemeClr val="lt1"/>
                </a:solidFill>
              </a:defRPr>
            </a:lvl5pPr>
            <a:lvl6pPr lvl="5">
              <a:spcBef>
                <a:spcPts val="0"/>
              </a:spcBef>
              <a:spcAft>
                <a:spcPts val="0"/>
              </a:spcAft>
              <a:buClr>
                <a:schemeClr val="lt1"/>
              </a:buClr>
              <a:buSzPts val="15000"/>
              <a:buFont typeface="Work Sans"/>
              <a:buNone/>
              <a:defRPr sz="15000">
                <a:solidFill>
                  <a:schemeClr val="lt1"/>
                </a:solidFill>
              </a:defRPr>
            </a:lvl6pPr>
            <a:lvl7pPr lvl="6">
              <a:spcBef>
                <a:spcPts val="0"/>
              </a:spcBef>
              <a:spcAft>
                <a:spcPts val="0"/>
              </a:spcAft>
              <a:buClr>
                <a:schemeClr val="lt1"/>
              </a:buClr>
              <a:buSzPts val="15000"/>
              <a:buFont typeface="Work Sans"/>
              <a:buNone/>
              <a:defRPr sz="15000">
                <a:solidFill>
                  <a:schemeClr val="lt1"/>
                </a:solidFill>
              </a:defRPr>
            </a:lvl7pPr>
            <a:lvl8pPr lvl="7">
              <a:spcBef>
                <a:spcPts val="0"/>
              </a:spcBef>
              <a:spcAft>
                <a:spcPts val="0"/>
              </a:spcAft>
              <a:buClr>
                <a:schemeClr val="lt1"/>
              </a:buClr>
              <a:buSzPts val="15000"/>
              <a:buFont typeface="Work Sans"/>
              <a:buNone/>
              <a:defRPr sz="15000">
                <a:solidFill>
                  <a:schemeClr val="lt1"/>
                </a:solidFill>
              </a:defRPr>
            </a:lvl8pPr>
            <a:lvl9pPr lvl="8">
              <a:spcBef>
                <a:spcPts val="0"/>
              </a:spcBef>
              <a:spcAft>
                <a:spcPts val="0"/>
              </a:spcAft>
              <a:buClr>
                <a:schemeClr val="lt1"/>
              </a:buClr>
              <a:buSzPts val="15000"/>
              <a:buFont typeface="Work Sans"/>
              <a:buNone/>
              <a:defRPr sz="15000">
                <a:solidFill>
                  <a:schemeClr val="lt1"/>
                </a:solidFill>
              </a:defRPr>
            </a:lvl9pPr>
          </a:lstStyle>
          <a:p/>
        </p:txBody>
      </p:sp>
      <p:sp>
        <p:nvSpPr>
          <p:cNvPr id="199" name="Google Shape;199;p28"/>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0" name="Google Shape;200;p2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Diagram">
  <p:cSld name="CUSTOM_5">
    <p:spTree>
      <p:nvGrpSpPr>
        <p:cNvPr id="201" name="Shape 201"/>
        <p:cNvGrpSpPr/>
        <p:nvPr/>
      </p:nvGrpSpPr>
      <p:grpSpPr>
        <a:xfrm>
          <a:off x="0" y="0"/>
          <a:ext cx="0" cy="0"/>
          <a:chOff x="0" y="0"/>
          <a:chExt cx="0" cy="0"/>
        </a:xfrm>
      </p:grpSpPr>
      <p:pic>
        <p:nvPicPr>
          <p:cNvPr descr="Abstract background." id="202" name="Google Shape;202;p29"/>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03" name="Google Shape;203;p29"/>
          <p:cNvSpPr/>
          <p:nvPr/>
        </p:nvSpPr>
        <p:spPr>
          <a:xfrm>
            <a:off x="1356825" y="688350"/>
            <a:ext cx="3766800" cy="37668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p:nvPr/>
        </p:nvSpPr>
        <p:spPr>
          <a:xfrm>
            <a:off x="4247675" y="688350"/>
            <a:ext cx="3766800" cy="37668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06" name="Google Shape;206;p2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29"/>
          <p:cNvSpPr txBox="1"/>
          <p:nvPr>
            <p:ph idx="2" type="subTitle"/>
          </p:nvPr>
        </p:nvSpPr>
        <p:spPr>
          <a:xfrm>
            <a:off x="1964575"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08" name="Google Shape;208;p29"/>
          <p:cNvSpPr txBox="1"/>
          <p:nvPr>
            <p:ph idx="3" type="subTitle"/>
          </p:nvPr>
        </p:nvSpPr>
        <p:spPr>
          <a:xfrm>
            <a:off x="5130600"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09" name="Google Shape;209;p29"/>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IUG2025: Creating Effective Cybersecurity</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6">
    <p:spTree>
      <p:nvGrpSpPr>
        <p:cNvPr id="210" name="Shape 210"/>
        <p:cNvGrpSpPr/>
        <p:nvPr/>
      </p:nvGrpSpPr>
      <p:grpSpPr>
        <a:xfrm>
          <a:off x="0" y="0"/>
          <a:ext cx="0" cy="0"/>
          <a:chOff x="0" y="0"/>
          <a:chExt cx="0" cy="0"/>
        </a:xfrm>
      </p:grpSpPr>
      <p:pic>
        <p:nvPicPr>
          <p:cNvPr descr="Abstract background." id="211" name="Google Shape;211;p30"/>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12" name="Google Shape;212;p30"/>
          <p:cNvSpPr txBox="1"/>
          <p:nvPr>
            <p:ph idx="1" type="subTitle"/>
          </p:nvPr>
        </p:nvSpPr>
        <p:spPr>
          <a:xfrm>
            <a:off x="117372" y="4391579"/>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30"/>
          <p:cNvSpPr txBox="1"/>
          <p:nvPr>
            <p:ph idx="2" type="subTitle"/>
          </p:nvPr>
        </p:nvSpPr>
        <p:spPr>
          <a:xfrm>
            <a:off x="5230775" y="861450"/>
            <a:ext cx="3673800" cy="581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0"/>
          <p:cNvSpPr txBox="1"/>
          <p:nvPr>
            <p:ph idx="3" type="body"/>
          </p:nvPr>
        </p:nvSpPr>
        <p:spPr>
          <a:xfrm>
            <a:off x="5247739" y="1336579"/>
            <a:ext cx="3566400" cy="2295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215" name="Google Shape;215;p30"/>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16" name="Google Shape;216;p3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17" name="Google Shape;217;p30"/>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Chart">
  <p:cSld name="CUSTOM_7">
    <p:spTree>
      <p:nvGrpSpPr>
        <p:cNvPr id="218" name="Shape 218"/>
        <p:cNvGrpSpPr/>
        <p:nvPr/>
      </p:nvGrpSpPr>
      <p:grpSpPr>
        <a:xfrm>
          <a:off x="0" y="0"/>
          <a:ext cx="0" cy="0"/>
          <a:chOff x="0" y="0"/>
          <a:chExt cx="0" cy="0"/>
        </a:xfrm>
      </p:grpSpPr>
      <p:pic>
        <p:nvPicPr>
          <p:cNvPr descr="Abstract background." id="219" name="Google Shape;219;p31"/>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20" name="Google Shape;220;p31"/>
          <p:cNvSpPr/>
          <p:nvPr/>
        </p:nvSpPr>
        <p:spPr>
          <a:xfrm>
            <a:off x="2494000" y="1476600"/>
            <a:ext cx="3666900" cy="3666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1"/>
          <p:cNvSpPr/>
          <p:nvPr/>
        </p:nvSpPr>
        <p:spPr>
          <a:xfrm>
            <a:off x="6161000" y="1818450"/>
            <a:ext cx="2983200" cy="2983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1"/>
          <p:cNvSpPr/>
          <p:nvPr/>
        </p:nvSpPr>
        <p:spPr>
          <a:xfrm>
            <a:off x="0" y="2063100"/>
            <a:ext cx="2493900" cy="2493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1"/>
          <p:cNvSpPr txBox="1"/>
          <p:nvPr>
            <p:ph type="title"/>
          </p:nvPr>
        </p:nvSpPr>
        <p:spPr>
          <a:xfrm>
            <a:off x="2494000" y="1476600"/>
            <a:ext cx="3673800" cy="3666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4" name="Google Shape;224;p31"/>
          <p:cNvSpPr txBox="1"/>
          <p:nvPr>
            <p:ph idx="2" type="title"/>
          </p:nvPr>
        </p:nvSpPr>
        <p:spPr>
          <a:xfrm>
            <a:off x="0" y="2063100"/>
            <a:ext cx="2493900" cy="249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5" name="Google Shape;225;p31"/>
          <p:cNvSpPr txBox="1"/>
          <p:nvPr>
            <p:ph idx="3" type="title"/>
          </p:nvPr>
        </p:nvSpPr>
        <p:spPr>
          <a:xfrm>
            <a:off x="6161000" y="1818450"/>
            <a:ext cx="2983200" cy="2983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6" name="Google Shape;226;p31"/>
          <p:cNvSpPr txBox="1"/>
          <p:nvPr>
            <p:ph idx="4" type="title"/>
          </p:nvPr>
        </p:nvSpPr>
        <p:spPr>
          <a:xfrm>
            <a:off x="80350" y="533050"/>
            <a:ext cx="5148900" cy="923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227" name="Google Shape;227;p31"/>
          <p:cNvSpPr txBox="1"/>
          <p:nvPr>
            <p:ph idx="1" type="body"/>
          </p:nvPr>
        </p:nvSpPr>
        <p:spPr>
          <a:xfrm>
            <a:off x="5111325" y="489303"/>
            <a:ext cx="3666900" cy="1213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228" name="Google Shape;228;p31"/>
          <p:cNvSpPr txBox="1"/>
          <p:nvPr>
            <p:ph idx="5"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29" name="Google Shape;229;p3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30" name="Google Shape;230;p31"/>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4">
  <p:cSld name="CUSTOM_8">
    <p:spTree>
      <p:nvGrpSpPr>
        <p:cNvPr id="231" name="Shape 231"/>
        <p:cNvGrpSpPr/>
        <p:nvPr/>
      </p:nvGrpSpPr>
      <p:grpSpPr>
        <a:xfrm>
          <a:off x="0" y="0"/>
          <a:ext cx="0" cy="0"/>
          <a:chOff x="0" y="0"/>
          <a:chExt cx="0" cy="0"/>
        </a:xfrm>
      </p:grpSpPr>
      <p:pic>
        <p:nvPicPr>
          <p:cNvPr descr="Abstract background." id="232" name="Google Shape;232;p32"/>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233" name="Google Shape;233;p32"/>
          <p:cNvSpPr/>
          <p:nvPr>
            <p:ph idx="2" type="pic"/>
          </p:nvPr>
        </p:nvSpPr>
        <p:spPr>
          <a:xfrm>
            <a:off x="6794500" y="0"/>
            <a:ext cx="2349600" cy="5143500"/>
          </a:xfrm>
          <a:prstGeom prst="rect">
            <a:avLst/>
          </a:prstGeom>
          <a:noFill/>
          <a:ln>
            <a:noFill/>
          </a:ln>
        </p:spPr>
      </p:sp>
      <p:sp>
        <p:nvSpPr>
          <p:cNvPr id="234" name="Google Shape;234;p32"/>
          <p:cNvSpPr txBox="1"/>
          <p:nvPr>
            <p:ph idx="1" type="body"/>
          </p:nvPr>
        </p:nvSpPr>
        <p:spPr>
          <a:xfrm>
            <a:off x="3108525" y="3747700"/>
            <a:ext cx="3549900" cy="111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35" name="Google Shape;235;p32"/>
          <p:cNvSpPr txBox="1"/>
          <p:nvPr>
            <p:ph idx="3" type="subTitle"/>
          </p:nvPr>
        </p:nvSpPr>
        <p:spPr>
          <a:xfrm>
            <a:off x="117372" y="3520186"/>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2"/>
          <p:cNvSpPr txBox="1"/>
          <p:nvPr>
            <p:ph idx="4" type="body"/>
          </p:nvPr>
        </p:nvSpPr>
        <p:spPr>
          <a:xfrm>
            <a:off x="55300" y="41175"/>
            <a:ext cx="6603000" cy="32448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lt1"/>
              </a:buClr>
              <a:buSzPts val="2400"/>
              <a:buChar char="●"/>
              <a:defRPr sz="2400"/>
            </a:lvl1pPr>
            <a:lvl2pPr indent="-381000" lvl="1" marL="914400">
              <a:spcBef>
                <a:spcPts val="0"/>
              </a:spcBef>
              <a:spcAft>
                <a:spcPts val="0"/>
              </a:spcAft>
              <a:buClr>
                <a:schemeClr val="lt1"/>
              </a:buClr>
              <a:buSzPts val="2400"/>
              <a:buChar char="○"/>
              <a:defRPr sz="2400"/>
            </a:lvl2pPr>
            <a:lvl3pPr indent="-381000" lvl="2" marL="1371600">
              <a:spcBef>
                <a:spcPts val="0"/>
              </a:spcBef>
              <a:spcAft>
                <a:spcPts val="0"/>
              </a:spcAft>
              <a:buClr>
                <a:schemeClr val="lt1"/>
              </a:buClr>
              <a:buSzPts val="2400"/>
              <a:buChar char="■"/>
              <a:defRPr sz="2400"/>
            </a:lvl3pPr>
            <a:lvl4pPr indent="-381000" lvl="3" marL="1828800">
              <a:spcBef>
                <a:spcPts val="0"/>
              </a:spcBef>
              <a:spcAft>
                <a:spcPts val="0"/>
              </a:spcAft>
              <a:buClr>
                <a:schemeClr val="lt1"/>
              </a:buClr>
              <a:buSzPts val="2400"/>
              <a:buChar char="●"/>
              <a:defRPr sz="2400"/>
            </a:lvl4pPr>
            <a:lvl5pPr indent="-381000" lvl="4" marL="2286000">
              <a:spcBef>
                <a:spcPts val="0"/>
              </a:spcBef>
              <a:spcAft>
                <a:spcPts val="0"/>
              </a:spcAft>
              <a:buClr>
                <a:schemeClr val="lt1"/>
              </a:buClr>
              <a:buSzPts val="2400"/>
              <a:buChar char="○"/>
              <a:defRPr sz="2400"/>
            </a:lvl5pPr>
            <a:lvl6pPr indent="-381000" lvl="5" marL="2743200">
              <a:spcBef>
                <a:spcPts val="0"/>
              </a:spcBef>
              <a:spcAft>
                <a:spcPts val="0"/>
              </a:spcAft>
              <a:buClr>
                <a:schemeClr val="lt1"/>
              </a:buClr>
              <a:buSzPts val="2400"/>
              <a:buChar char="■"/>
              <a:defRPr sz="2400"/>
            </a:lvl6pPr>
            <a:lvl7pPr indent="-381000" lvl="6" marL="3200400">
              <a:spcBef>
                <a:spcPts val="0"/>
              </a:spcBef>
              <a:spcAft>
                <a:spcPts val="0"/>
              </a:spcAft>
              <a:buClr>
                <a:schemeClr val="lt1"/>
              </a:buClr>
              <a:buSzPts val="2400"/>
              <a:buChar char="●"/>
              <a:defRPr sz="2400"/>
            </a:lvl7pPr>
            <a:lvl8pPr indent="-381000" lvl="7" marL="3657600">
              <a:spcBef>
                <a:spcPts val="0"/>
              </a:spcBef>
              <a:spcAft>
                <a:spcPts val="0"/>
              </a:spcAft>
              <a:buClr>
                <a:schemeClr val="lt1"/>
              </a:buClr>
              <a:buSzPts val="2400"/>
              <a:buChar char="○"/>
              <a:defRPr sz="2400"/>
            </a:lvl8pPr>
            <a:lvl9pPr indent="-381000" lvl="8" marL="4114800">
              <a:spcBef>
                <a:spcPts val="0"/>
              </a:spcBef>
              <a:spcAft>
                <a:spcPts val="0"/>
              </a:spcAft>
              <a:buClr>
                <a:schemeClr val="lt1"/>
              </a:buClr>
              <a:buSzPts val="2400"/>
              <a:buChar char="■"/>
              <a:defRPr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tatistics">
  <p:cSld name="CUSTOM_9">
    <p:spTree>
      <p:nvGrpSpPr>
        <p:cNvPr id="237" name="Shape 237"/>
        <p:cNvGrpSpPr/>
        <p:nvPr/>
      </p:nvGrpSpPr>
      <p:grpSpPr>
        <a:xfrm>
          <a:off x="0" y="0"/>
          <a:ext cx="0" cy="0"/>
          <a:chOff x="0" y="0"/>
          <a:chExt cx="0" cy="0"/>
        </a:xfrm>
      </p:grpSpPr>
      <p:pic>
        <p:nvPicPr>
          <p:cNvPr descr="Abstract background." id="238" name="Google Shape;238;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9" name="Google Shape;239;p33"/>
          <p:cNvSpPr txBox="1"/>
          <p:nvPr>
            <p:ph type="title"/>
          </p:nvPr>
        </p:nvSpPr>
        <p:spPr>
          <a:xfrm>
            <a:off x="6658265" y="8412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0" name="Google Shape;240;p33"/>
          <p:cNvSpPr txBox="1"/>
          <p:nvPr>
            <p:ph idx="1" type="subTitle"/>
          </p:nvPr>
        </p:nvSpPr>
        <p:spPr>
          <a:xfrm>
            <a:off x="6671415" y="13234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33"/>
          <p:cNvSpPr txBox="1"/>
          <p:nvPr>
            <p:ph idx="2" type="body"/>
          </p:nvPr>
        </p:nvSpPr>
        <p:spPr>
          <a:xfrm>
            <a:off x="2506950" y="883225"/>
            <a:ext cx="3866700" cy="27279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chemeClr val="lt1"/>
              </a:buClr>
              <a:buSzPts val="1600"/>
              <a:buFont typeface="Work Sans"/>
              <a:buChar char="●"/>
              <a:defRPr sz="1600"/>
            </a:lvl1pPr>
            <a:lvl2pPr indent="-330200" lvl="1" marL="914400">
              <a:spcBef>
                <a:spcPts val="0"/>
              </a:spcBef>
              <a:spcAft>
                <a:spcPts val="0"/>
              </a:spcAft>
              <a:buClr>
                <a:schemeClr val="lt1"/>
              </a:buClr>
              <a:buSzPts val="1600"/>
              <a:buFont typeface="Work Sans"/>
              <a:buChar char="○"/>
              <a:defRPr sz="1600"/>
            </a:lvl2pPr>
            <a:lvl3pPr indent="-330200" lvl="2" marL="1371600">
              <a:spcBef>
                <a:spcPts val="0"/>
              </a:spcBef>
              <a:spcAft>
                <a:spcPts val="0"/>
              </a:spcAft>
              <a:buClr>
                <a:schemeClr val="lt1"/>
              </a:buClr>
              <a:buSzPts val="1600"/>
              <a:buFont typeface="Work Sans"/>
              <a:buChar char="■"/>
              <a:defRPr sz="1600"/>
            </a:lvl3pPr>
            <a:lvl4pPr indent="-330200" lvl="3" marL="1828800">
              <a:spcBef>
                <a:spcPts val="0"/>
              </a:spcBef>
              <a:spcAft>
                <a:spcPts val="0"/>
              </a:spcAft>
              <a:buClr>
                <a:schemeClr val="lt1"/>
              </a:buClr>
              <a:buSzPts val="1600"/>
              <a:buFont typeface="Work Sans"/>
              <a:buChar char="●"/>
              <a:defRPr sz="1600"/>
            </a:lvl4pPr>
            <a:lvl5pPr indent="-330200" lvl="4" marL="2286000">
              <a:spcBef>
                <a:spcPts val="0"/>
              </a:spcBef>
              <a:spcAft>
                <a:spcPts val="0"/>
              </a:spcAft>
              <a:buClr>
                <a:schemeClr val="lt1"/>
              </a:buClr>
              <a:buSzPts val="1600"/>
              <a:buFont typeface="Work Sans"/>
              <a:buChar char="○"/>
              <a:defRPr sz="1600"/>
            </a:lvl5pPr>
            <a:lvl6pPr indent="-330200" lvl="5" marL="2743200">
              <a:spcBef>
                <a:spcPts val="0"/>
              </a:spcBef>
              <a:spcAft>
                <a:spcPts val="0"/>
              </a:spcAft>
              <a:buClr>
                <a:schemeClr val="lt1"/>
              </a:buClr>
              <a:buSzPts val="1600"/>
              <a:buFont typeface="Work Sans"/>
              <a:buChar char="■"/>
              <a:defRPr sz="1600"/>
            </a:lvl6pPr>
            <a:lvl7pPr indent="-330200" lvl="6" marL="3200400">
              <a:spcBef>
                <a:spcPts val="0"/>
              </a:spcBef>
              <a:spcAft>
                <a:spcPts val="0"/>
              </a:spcAft>
              <a:buClr>
                <a:schemeClr val="lt1"/>
              </a:buClr>
              <a:buSzPts val="1600"/>
              <a:buFont typeface="Work Sans"/>
              <a:buChar char="●"/>
              <a:defRPr sz="1600"/>
            </a:lvl7pPr>
            <a:lvl8pPr indent="-330200" lvl="7" marL="3657600">
              <a:spcBef>
                <a:spcPts val="0"/>
              </a:spcBef>
              <a:spcAft>
                <a:spcPts val="0"/>
              </a:spcAft>
              <a:buClr>
                <a:schemeClr val="lt1"/>
              </a:buClr>
              <a:buSzPts val="1600"/>
              <a:buFont typeface="Work Sans"/>
              <a:buChar char="○"/>
              <a:defRPr sz="1600"/>
            </a:lvl8pPr>
            <a:lvl9pPr indent="-330200" lvl="8" marL="4114800">
              <a:spcBef>
                <a:spcPts val="0"/>
              </a:spcBef>
              <a:spcAft>
                <a:spcPts val="0"/>
              </a:spcAft>
              <a:buClr>
                <a:schemeClr val="lt1"/>
              </a:buClr>
              <a:buSzPts val="1600"/>
              <a:buFont typeface="Work Sans"/>
              <a:buChar char="■"/>
              <a:defRPr sz="1600"/>
            </a:lvl9pPr>
          </a:lstStyle>
          <a:p/>
        </p:txBody>
      </p:sp>
      <p:sp>
        <p:nvSpPr>
          <p:cNvPr id="242" name="Google Shape;242;p33"/>
          <p:cNvSpPr txBox="1"/>
          <p:nvPr>
            <p:ph idx="3" type="title"/>
          </p:nvPr>
        </p:nvSpPr>
        <p:spPr>
          <a:xfrm>
            <a:off x="101700" y="901050"/>
            <a:ext cx="2269500" cy="1509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2400"/>
              <a:buFont typeface="Work Sans"/>
              <a:buNone/>
              <a:defRPr sz="2400"/>
            </a:lvl1pPr>
            <a:lvl2pPr lvl="1">
              <a:spcBef>
                <a:spcPts val="0"/>
              </a:spcBef>
              <a:spcAft>
                <a:spcPts val="0"/>
              </a:spcAft>
              <a:buClr>
                <a:schemeClr val="lt1"/>
              </a:buClr>
              <a:buSzPts val="2400"/>
              <a:buFont typeface="Work Sans"/>
              <a:buNone/>
              <a:defRPr sz="2400">
                <a:solidFill>
                  <a:schemeClr val="lt1"/>
                </a:solidFill>
              </a:defRPr>
            </a:lvl2pPr>
            <a:lvl3pPr lvl="2">
              <a:spcBef>
                <a:spcPts val="0"/>
              </a:spcBef>
              <a:spcAft>
                <a:spcPts val="0"/>
              </a:spcAft>
              <a:buClr>
                <a:schemeClr val="lt1"/>
              </a:buClr>
              <a:buSzPts val="2400"/>
              <a:buFont typeface="Work Sans"/>
              <a:buNone/>
              <a:defRPr sz="2400">
                <a:solidFill>
                  <a:schemeClr val="lt1"/>
                </a:solidFill>
              </a:defRPr>
            </a:lvl3pPr>
            <a:lvl4pPr lvl="3">
              <a:spcBef>
                <a:spcPts val="0"/>
              </a:spcBef>
              <a:spcAft>
                <a:spcPts val="0"/>
              </a:spcAft>
              <a:buClr>
                <a:schemeClr val="lt1"/>
              </a:buClr>
              <a:buSzPts val="2400"/>
              <a:buFont typeface="Work Sans"/>
              <a:buNone/>
              <a:defRPr sz="2400">
                <a:solidFill>
                  <a:schemeClr val="lt1"/>
                </a:solidFill>
              </a:defRPr>
            </a:lvl4pPr>
            <a:lvl5pPr lvl="4">
              <a:spcBef>
                <a:spcPts val="0"/>
              </a:spcBef>
              <a:spcAft>
                <a:spcPts val="0"/>
              </a:spcAft>
              <a:buClr>
                <a:schemeClr val="lt1"/>
              </a:buClr>
              <a:buSzPts val="2400"/>
              <a:buFont typeface="Work Sans"/>
              <a:buNone/>
              <a:defRPr sz="2400">
                <a:solidFill>
                  <a:schemeClr val="lt1"/>
                </a:solidFill>
              </a:defRPr>
            </a:lvl5pPr>
            <a:lvl6pPr lvl="5">
              <a:spcBef>
                <a:spcPts val="0"/>
              </a:spcBef>
              <a:spcAft>
                <a:spcPts val="0"/>
              </a:spcAft>
              <a:buClr>
                <a:schemeClr val="lt1"/>
              </a:buClr>
              <a:buSzPts val="2400"/>
              <a:buFont typeface="Work Sans"/>
              <a:buNone/>
              <a:defRPr sz="2400">
                <a:solidFill>
                  <a:schemeClr val="lt1"/>
                </a:solidFill>
              </a:defRPr>
            </a:lvl6pPr>
            <a:lvl7pPr lvl="6">
              <a:spcBef>
                <a:spcPts val="0"/>
              </a:spcBef>
              <a:spcAft>
                <a:spcPts val="0"/>
              </a:spcAft>
              <a:buClr>
                <a:schemeClr val="lt1"/>
              </a:buClr>
              <a:buSzPts val="2400"/>
              <a:buFont typeface="Work Sans"/>
              <a:buNone/>
              <a:defRPr sz="2400">
                <a:solidFill>
                  <a:schemeClr val="lt1"/>
                </a:solidFill>
              </a:defRPr>
            </a:lvl7pPr>
            <a:lvl8pPr lvl="7">
              <a:spcBef>
                <a:spcPts val="0"/>
              </a:spcBef>
              <a:spcAft>
                <a:spcPts val="0"/>
              </a:spcAft>
              <a:buClr>
                <a:schemeClr val="lt1"/>
              </a:buClr>
              <a:buSzPts val="2400"/>
              <a:buFont typeface="Work Sans"/>
              <a:buNone/>
              <a:defRPr sz="2400">
                <a:solidFill>
                  <a:schemeClr val="lt1"/>
                </a:solidFill>
              </a:defRPr>
            </a:lvl8pPr>
            <a:lvl9pPr lvl="8">
              <a:spcBef>
                <a:spcPts val="0"/>
              </a:spcBef>
              <a:spcAft>
                <a:spcPts val="0"/>
              </a:spcAft>
              <a:buClr>
                <a:schemeClr val="lt1"/>
              </a:buClr>
              <a:buSzPts val="2400"/>
              <a:buFont typeface="Work Sans"/>
              <a:buNone/>
              <a:defRPr sz="2400">
                <a:solidFill>
                  <a:schemeClr val="lt1"/>
                </a:solidFill>
              </a:defRPr>
            </a:lvl9pPr>
          </a:lstStyle>
          <a:p/>
        </p:txBody>
      </p:sp>
      <p:sp>
        <p:nvSpPr>
          <p:cNvPr id="243" name="Google Shape;243;p33"/>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44" name="Google Shape;244;p3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45" name="Google Shape;245;p33"/>
          <p:cNvSpPr txBox="1"/>
          <p:nvPr>
            <p:ph idx="5" type="title"/>
          </p:nvPr>
        </p:nvSpPr>
        <p:spPr>
          <a:xfrm>
            <a:off x="6658265" y="18440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6" name="Google Shape;246;p33"/>
          <p:cNvSpPr txBox="1"/>
          <p:nvPr>
            <p:ph idx="6" type="subTitle"/>
          </p:nvPr>
        </p:nvSpPr>
        <p:spPr>
          <a:xfrm>
            <a:off x="6671415" y="23262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33"/>
          <p:cNvSpPr txBox="1"/>
          <p:nvPr>
            <p:ph idx="7" type="title"/>
          </p:nvPr>
        </p:nvSpPr>
        <p:spPr>
          <a:xfrm>
            <a:off x="6658265" y="28468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8" name="Google Shape;248;p33"/>
          <p:cNvSpPr txBox="1"/>
          <p:nvPr>
            <p:ph idx="8" type="subTitle"/>
          </p:nvPr>
        </p:nvSpPr>
        <p:spPr>
          <a:xfrm>
            <a:off x="6671415" y="33290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33"/>
          <p:cNvSpPr txBox="1"/>
          <p:nvPr>
            <p:ph idx="9" type="title"/>
          </p:nvPr>
        </p:nvSpPr>
        <p:spPr>
          <a:xfrm>
            <a:off x="6658265" y="38496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50" name="Google Shape;250;p33"/>
          <p:cNvSpPr txBox="1"/>
          <p:nvPr>
            <p:ph idx="13" type="subTitle"/>
          </p:nvPr>
        </p:nvSpPr>
        <p:spPr>
          <a:xfrm>
            <a:off x="6671415" y="43318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33"/>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10">
    <p:spTree>
      <p:nvGrpSpPr>
        <p:cNvPr id="252" name="Shape 252"/>
        <p:cNvGrpSpPr/>
        <p:nvPr/>
      </p:nvGrpSpPr>
      <p:grpSpPr>
        <a:xfrm>
          <a:off x="0" y="0"/>
          <a:ext cx="0" cy="0"/>
          <a:chOff x="0" y="0"/>
          <a:chExt cx="0" cy="0"/>
        </a:xfrm>
      </p:grpSpPr>
      <p:pic>
        <p:nvPicPr>
          <p:cNvPr descr="Abstract background." id="253" name="Google Shape;253;p34"/>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254" name="Google Shape;254;p34"/>
          <p:cNvSpPr txBox="1"/>
          <p:nvPr>
            <p:ph idx="1" type="subTitle"/>
          </p:nvPr>
        </p:nvSpPr>
        <p:spPr>
          <a:xfrm>
            <a:off x="117187" y="103297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55" name="Google Shape;255;p34"/>
          <p:cNvSpPr txBox="1"/>
          <p:nvPr>
            <p:ph idx="2" type="body"/>
          </p:nvPr>
        </p:nvSpPr>
        <p:spPr>
          <a:xfrm>
            <a:off x="1062076" y="1050728"/>
            <a:ext cx="8000400" cy="3618000"/>
          </a:xfrm>
          <a:prstGeom prst="rect">
            <a:avLst/>
          </a:prstGeom>
        </p:spPr>
        <p:txBody>
          <a:bodyPr anchorCtr="0" anchor="t" bIns="91425" lIns="91425" spcFirstLastPara="1" rIns="91425" wrap="square" tIns="91425">
            <a:noAutofit/>
          </a:bodyPr>
          <a:lstStyle>
            <a:lvl1pPr indent="-514350" lvl="0" marL="457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1pPr>
            <a:lvl2pPr indent="-514350" lvl="1" marL="914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2pPr>
            <a:lvl3pPr indent="-514350" lvl="2" marL="1371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3pPr>
            <a:lvl4pPr indent="-514350" lvl="3" marL="1828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4pPr>
            <a:lvl5pPr indent="-514350" lvl="4" marL="22860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5pPr>
            <a:lvl6pPr indent="-514350" lvl="5" marL="2743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6pPr>
            <a:lvl7pPr indent="-514350" lvl="6" marL="3200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7pPr>
            <a:lvl8pPr indent="-514350" lvl="7" marL="3657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8pPr>
            <a:lvl9pPr indent="-514350" lvl="8" marL="4114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9pPr>
          </a:lstStyle>
          <a:p/>
        </p:txBody>
      </p:sp>
      <p:sp>
        <p:nvSpPr>
          <p:cNvPr id="256" name="Google Shape;256;p34"/>
          <p:cNvSpPr txBox="1"/>
          <p:nvPr>
            <p:ph idx="3"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57" name="Google Shape;257;p34"/>
          <p:cNvSpPr txBox="1"/>
          <p:nvPr>
            <p:ph idx="4" type="subTitle"/>
          </p:nvPr>
        </p:nvSpPr>
        <p:spPr>
          <a:xfrm>
            <a:off x="117187" y="438391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58" name="Google Shape;258;p34"/>
          <p:cNvSpPr txBox="1"/>
          <p:nvPr>
            <p:ph idx="5" type="subTitle"/>
          </p:nvPr>
        </p:nvSpPr>
        <p:spPr>
          <a:xfrm>
            <a:off x="117187" y="1511684"/>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59" name="Google Shape;259;p34"/>
          <p:cNvSpPr txBox="1"/>
          <p:nvPr>
            <p:ph idx="6" type="subTitle"/>
          </p:nvPr>
        </p:nvSpPr>
        <p:spPr>
          <a:xfrm>
            <a:off x="117187" y="199038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0" name="Google Shape;260;p34"/>
          <p:cNvSpPr txBox="1"/>
          <p:nvPr>
            <p:ph idx="7" type="subTitle"/>
          </p:nvPr>
        </p:nvSpPr>
        <p:spPr>
          <a:xfrm>
            <a:off x="117187" y="246909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1" name="Google Shape;261;p34"/>
          <p:cNvSpPr txBox="1"/>
          <p:nvPr>
            <p:ph idx="8" type="subTitle"/>
          </p:nvPr>
        </p:nvSpPr>
        <p:spPr>
          <a:xfrm>
            <a:off x="117187" y="294780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2" name="Google Shape;262;p34"/>
          <p:cNvSpPr txBox="1"/>
          <p:nvPr>
            <p:ph idx="9" type="subTitle"/>
          </p:nvPr>
        </p:nvSpPr>
        <p:spPr>
          <a:xfrm>
            <a:off x="117187" y="342650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3" name="Google Shape;263;p34"/>
          <p:cNvSpPr txBox="1"/>
          <p:nvPr>
            <p:ph idx="13" type="subTitle"/>
          </p:nvPr>
        </p:nvSpPr>
        <p:spPr>
          <a:xfrm>
            <a:off x="117187" y="390521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4" name="Google Shape;264;p34"/>
          <p:cNvSpPr txBox="1"/>
          <p:nvPr>
            <p:ph type="title"/>
          </p:nvPr>
        </p:nvSpPr>
        <p:spPr>
          <a:xfrm>
            <a:off x="6060800" y="401925"/>
            <a:ext cx="2863800" cy="741000"/>
          </a:xfrm>
          <a:prstGeom prst="rect">
            <a:avLst/>
          </a:prstGeom>
        </p:spPr>
        <p:txBody>
          <a:bodyPr anchorCtr="0" anchor="t" bIns="91425" lIns="91425" spcFirstLastPara="1" rIns="91425" wrap="square" tIns="91425">
            <a:noAutofit/>
          </a:bodyPr>
          <a:lstStyle>
            <a:lvl1pPr lvl="0" algn="r">
              <a:lnSpc>
                <a:spcPct val="80000"/>
              </a:lnSpc>
              <a:spcBef>
                <a:spcPts val="0"/>
              </a:spcBef>
              <a:spcAft>
                <a:spcPts val="0"/>
              </a:spcAft>
              <a:buClr>
                <a:schemeClr val="lt1"/>
              </a:buClr>
              <a:buSzPts val="2500"/>
              <a:buNone/>
              <a:defRPr sz="2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34"/>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66" name="Google Shape;266;p3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008">
          <p15:clr>
            <a:srgbClr val="E46962"/>
          </p15:clr>
        </p15:guide>
        <p15:guide id="2" orient="horz" pos="720">
          <p15:clr>
            <a:srgbClr val="E46962"/>
          </p15:clr>
        </p15:guide>
        <p15:guide id="3" orient="horz" pos="282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1">
    <p:spTree>
      <p:nvGrpSpPr>
        <p:cNvPr id="267" name="Shape 267"/>
        <p:cNvGrpSpPr/>
        <p:nvPr/>
      </p:nvGrpSpPr>
      <p:grpSpPr>
        <a:xfrm>
          <a:off x="0" y="0"/>
          <a:ext cx="0" cy="0"/>
          <a:chOff x="0" y="0"/>
          <a:chExt cx="0" cy="0"/>
        </a:xfrm>
      </p:grpSpPr>
      <p:pic>
        <p:nvPicPr>
          <p:cNvPr descr="Abstract background." id="268" name="Google Shape;268;p35"/>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269" name="Google Shape;269;p3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70" name="Google Shape;270;p3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71" name="Google Shape;271;p35"/>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lvl1pPr indent="-457200" lvl="0" marL="457200">
              <a:spcBef>
                <a:spcPts val="0"/>
              </a:spcBef>
              <a:spcAft>
                <a:spcPts val="0"/>
              </a:spcAft>
              <a:buClr>
                <a:schemeClr val="lt1"/>
              </a:buClr>
              <a:buSzPts val="3600"/>
              <a:buChar char="●"/>
              <a:defRPr sz="3600"/>
            </a:lvl1pPr>
            <a:lvl2pPr indent="-457200" lvl="1" marL="914400">
              <a:spcBef>
                <a:spcPts val="0"/>
              </a:spcBef>
              <a:spcAft>
                <a:spcPts val="0"/>
              </a:spcAft>
              <a:buClr>
                <a:schemeClr val="lt1"/>
              </a:buClr>
              <a:buSzPts val="3600"/>
              <a:buChar char="○"/>
              <a:defRPr sz="3600"/>
            </a:lvl2pPr>
            <a:lvl3pPr indent="-457200" lvl="2" marL="1371600">
              <a:spcBef>
                <a:spcPts val="0"/>
              </a:spcBef>
              <a:spcAft>
                <a:spcPts val="0"/>
              </a:spcAft>
              <a:buClr>
                <a:schemeClr val="lt1"/>
              </a:buClr>
              <a:buSzPts val="3600"/>
              <a:buChar char="■"/>
              <a:defRPr sz="3600"/>
            </a:lvl3pPr>
            <a:lvl4pPr indent="-457200" lvl="3" marL="1828800">
              <a:spcBef>
                <a:spcPts val="0"/>
              </a:spcBef>
              <a:spcAft>
                <a:spcPts val="0"/>
              </a:spcAft>
              <a:buClr>
                <a:schemeClr val="lt1"/>
              </a:buClr>
              <a:buSzPts val="3600"/>
              <a:buChar char="●"/>
              <a:defRPr sz="3600"/>
            </a:lvl4pPr>
            <a:lvl5pPr indent="-457200" lvl="4" marL="2286000">
              <a:spcBef>
                <a:spcPts val="0"/>
              </a:spcBef>
              <a:spcAft>
                <a:spcPts val="0"/>
              </a:spcAft>
              <a:buClr>
                <a:schemeClr val="lt1"/>
              </a:buClr>
              <a:buSzPts val="3600"/>
              <a:buChar char="○"/>
              <a:defRPr sz="3600"/>
            </a:lvl5pPr>
            <a:lvl6pPr indent="-457200" lvl="5" marL="2743200">
              <a:spcBef>
                <a:spcPts val="0"/>
              </a:spcBef>
              <a:spcAft>
                <a:spcPts val="0"/>
              </a:spcAft>
              <a:buClr>
                <a:schemeClr val="lt1"/>
              </a:buClr>
              <a:buSzPts val="3600"/>
              <a:buChar char="■"/>
              <a:defRPr sz="3600"/>
            </a:lvl6pPr>
            <a:lvl7pPr indent="-457200" lvl="6" marL="3200400">
              <a:spcBef>
                <a:spcPts val="0"/>
              </a:spcBef>
              <a:spcAft>
                <a:spcPts val="0"/>
              </a:spcAft>
              <a:buClr>
                <a:schemeClr val="lt1"/>
              </a:buClr>
              <a:buSzPts val="3600"/>
              <a:buChar char="●"/>
              <a:defRPr sz="3600"/>
            </a:lvl7pPr>
            <a:lvl8pPr indent="-457200" lvl="7" marL="3657600">
              <a:spcBef>
                <a:spcPts val="0"/>
              </a:spcBef>
              <a:spcAft>
                <a:spcPts val="0"/>
              </a:spcAft>
              <a:buClr>
                <a:schemeClr val="lt1"/>
              </a:buClr>
              <a:buSzPts val="3600"/>
              <a:buChar char="○"/>
              <a:defRPr sz="3600"/>
            </a:lvl8pPr>
            <a:lvl9pPr indent="-457200" lvl="8" marL="4114800">
              <a:spcBef>
                <a:spcPts val="0"/>
              </a:spcBef>
              <a:spcAft>
                <a:spcPts val="0"/>
              </a:spcAft>
              <a:buClr>
                <a:schemeClr val="lt1"/>
              </a:buClr>
              <a:buSzPts val="3600"/>
              <a:buChar char="■"/>
              <a:defRPr sz="3600"/>
            </a:lvl9pPr>
          </a:lstStyle>
          <a:p/>
        </p:txBody>
      </p:sp>
      <p:sp>
        <p:nvSpPr>
          <p:cNvPr id="272" name="Google Shape;272;p35"/>
          <p:cNvSpPr txBox="1"/>
          <p:nvPr/>
        </p:nvSpPr>
        <p:spPr>
          <a:xfrm>
            <a:off x="234386" y="399350"/>
            <a:ext cx="3501900" cy="923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sz="4800">
              <a:solidFill>
                <a:schemeClr val="lt1"/>
              </a:solidFill>
              <a:latin typeface="Familjen Grotesk"/>
              <a:ea typeface="Familjen Grotesk"/>
              <a:cs typeface="Familjen Grotesk"/>
              <a:sym typeface="Familjen Grotesk"/>
            </a:endParaRPr>
          </a:p>
        </p:txBody>
      </p:sp>
      <p:sp>
        <p:nvSpPr>
          <p:cNvPr id="273" name="Google Shape;273;p35"/>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IUG2025: Creating Effective Cybersecurity</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2">
    <p:spTree>
      <p:nvGrpSpPr>
        <p:cNvPr id="274" name="Shape 274"/>
        <p:cNvGrpSpPr/>
        <p:nvPr/>
      </p:nvGrpSpPr>
      <p:grpSpPr>
        <a:xfrm>
          <a:off x="0" y="0"/>
          <a:ext cx="0" cy="0"/>
          <a:chOff x="0" y="0"/>
          <a:chExt cx="0" cy="0"/>
        </a:xfrm>
      </p:grpSpPr>
      <p:pic>
        <p:nvPicPr>
          <p:cNvPr descr="Abstract background." id="275" name="Google Shape;275;p36"/>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76" name="Google Shape;276;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36"/>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78" name="Google Shape;278;p36"/>
          <p:cNvSpPr/>
          <p:nvPr>
            <p:ph idx="3" type="pic"/>
          </p:nvPr>
        </p:nvSpPr>
        <p:spPr>
          <a:xfrm>
            <a:off x="3502638" y="866550"/>
            <a:ext cx="4531500" cy="3409500"/>
          </a:xfrm>
          <a:prstGeom prst="roundRect">
            <a:avLst>
              <a:gd fmla="val 4099" name="adj"/>
            </a:avLst>
          </a:prstGeom>
          <a:noFill/>
          <a:ln cap="flat" cmpd="sng" w="38100">
            <a:solidFill>
              <a:schemeClr val="lt1"/>
            </a:solidFill>
            <a:prstDash val="solid"/>
            <a:round/>
            <a:headEnd len="sm" w="sm" type="none"/>
            <a:tailEnd len="sm" w="sm" type="none"/>
          </a:ln>
        </p:spPr>
      </p:sp>
      <p:sp>
        <p:nvSpPr>
          <p:cNvPr id="279" name="Google Shape;279;p3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0" name="Google Shape;280;p36"/>
          <p:cNvSpPr txBox="1"/>
          <p:nvPr>
            <p:ph idx="4"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81" name="Google Shape;281;p3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s">
  <p:cSld name="CUSTOM_12_1">
    <p:spTree>
      <p:nvGrpSpPr>
        <p:cNvPr id="282" name="Shape 282"/>
        <p:cNvGrpSpPr/>
        <p:nvPr/>
      </p:nvGrpSpPr>
      <p:grpSpPr>
        <a:xfrm>
          <a:off x="0" y="0"/>
          <a:ext cx="0" cy="0"/>
          <a:chOff x="0" y="0"/>
          <a:chExt cx="0" cy="0"/>
        </a:xfrm>
      </p:grpSpPr>
      <p:pic>
        <p:nvPicPr>
          <p:cNvPr descr="Abstract background." id="283" name="Google Shape;283;p37"/>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84" name="Google Shape;284;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37"/>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86" name="Google Shape;286;p3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7" name="Google Shape;287;p37"/>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37"/>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89" name="Google Shape;289;p37"/>
          <p:cNvSpPr/>
          <p:nvPr>
            <p:ph idx="4" type="pic"/>
          </p:nvPr>
        </p:nvSpPr>
        <p:spPr>
          <a:xfrm>
            <a:off x="3764988"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90" name="Google Shape;290;p37"/>
          <p:cNvSpPr/>
          <p:nvPr>
            <p:ph idx="5" type="pic"/>
          </p:nvPr>
        </p:nvSpPr>
        <p:spPr>
          <a:xfrm>
            <a:off x="642011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3">
    <p:spTree>
      <p:nvGrpSpPr>
        <p:cNvPr id="291" name="Shape 291"/>
        <p:cNvGrpSpPr/>
        <p:nvPr/>
      </p:nvGrpSpPr>
      <p:grpSpPr>
        <a:xfrm>
          <a:off x="0" y="0"/>
          <a:ext cx="0" cy="0"/>
          <a:chOff x="0" y="0"/>
          <a:chExt cx="0" cy="0"/>
        </a:xfrm>
      </p:grpSpPr>
      <p:pic>
        <p:nvPicPr>
          <p:cNvPr descr="Abstract background." id="292" name="Google Shape;292;p38"/>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93" name="Google Shape;293;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4" name="Google Shape;294;p38"/>
          <p:cNvSpPr/>
          <p:nvPr/>
        </p:nvSpPr>
        <p:spPr>
          <a:xfrm>
            <a:off x="5187043" y="3541650"/>
            <a:ext cx="1091100" cy="734700"/>
          </a:xfrm>
          <a:prstGeom prst="rect">
            <a:avLst/>
          </a:prstGeom>
          <a:solidFill>
            <a:schemeClr val="lt1"/>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8"/>
          <p:cNvSpPr/>
          <p:nvPr>
            <p:ph idx="2" type="pic"/>
          </p:nvPr>
        </p:nvSpPr>
        <p:spPr>
          <a:xfrm>
            <a:off x="3417343" y="934850"/>
            <a:ext cx="4630500" cy="2606700"/>
          </a:xfrm>
          <a:prstGeom prst="roundRect">
            <a:avLst>
              <a:gd fmla="val 1120" name="adj"/>
            </a:avLst>
          </a:prstGeom>
          <a:noFill/>
          <a:ln cap="flat" cmpd="sng" w="38100">
            <a:solidFill>
              <a:schemeClr val="lt1"/>
            </a:solidFill>
            <a:prstDash val="solid"/>
            <a:round/>
            <a:headEnd len="sm" w="sm" type="none"/>
            <a:tailEnd len="sm" w="sm" type="none"/>
          </a:ln>
        </p:spPr>
      </p:sp>
      <p:sp>
        <p:nvSpPr>
          <p:cNvPr id="296" name="Google Shape;296;p38"/>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97" name="Google Shape;297;p38"/>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3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99" name="Google Shape;299;p38"/>
          <p:cNvSpPr/>
          <p:nvPr>
            <p:ph idx="4"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latin typeface="Work Sans"/>
                <a:ea typeface="Work Sans"/>
                <a:cs typeface="Work Sans"/>
                <a:sym typeface="Work Sans"/>
              </a:defRPr>
            </a:lvl1pPr>
            <a:lvl2pPr lvl="1" algn="r">
              <a:buNone/>
              <a:defRPr sz="1300">
                <a:solidFill>
                  <a:schemeClr val="tx1"/>
                </a:solidFill>
                <a:latin typeface="Work Sans"/>
                <a:ea typeface="Work Sans"/>
                <a:cs typeface="Work Sans"/>
                <a:sym typeface="Work Sans"/>
              </a:defRPr>
            </a:lvl2pPr>
            <a:lvl3pPr lvl="2" algn="r">
              <a:buNone/>
              <a:defRPr sz="1300">
                <a:solidFill>
                  <a:schemeClr val="tx1"/>
                </a:solidFill>
                <a:latin typeface="Work Sans"/>
                <a:ea typeface="Work Sans"/>
                <a:cs typeface="Work Sans"/>
                <a:sym typeface="Work Sans"/>
              </a:defRPr>
            </a:lvl3pPr>
            <a:lvl4pPr lvl="3" algn="r">
              <a:buNone/>
              <a:defRPr sz="1300">
                <a:solidFill>
                  <a:schemeClr val="tx1"/>
                </a:solidFill>
                <a:latin typeface="Work Sans"/>
                <a:ea typeface="Work Sans"/>
                <a:cs typeface="Work Sans"/>
                <a:sym typeface="Work Sans"/>
              </a:defRPr>
            </a:lvl4pPr>
            <a:lvl5pPr lvl="4" algn="r">
              <a:buNone/>
              <a:defRPr sz="1300">
                <a:solidFill>
                  <a:schemeClr val="tx1"/>
                </a:solidFill>
                <a:latin typeface="Work Sans"/>
                <a:ea typeface="Work Sans"/>
                <a:cs typeface="Work Sans"/>
                <a:sym typeface="Work Sans"/>
              </a:defRPr>
            </a:lvl5pPr>
            <a:lvl6pPr lvl="5" algn="r">
              <a:buNone/>
              <a:defRPr sz="1300">
                <a:solidFill>
                  <a:schemeClr val="tx1"/>
                </a:solidFill>
                <a:latin typeface="Work Sans"/>
                <a:ea typeface="Work Sans"/>
                <a:cs typeface="Work Sans"/>
                <a:sym typeface="Work Sans"/>
              </a:defRPr>
            </a:lvl6pPr>
            <a:lvl7pPr lvl="6" algn="r">
              <a:buNone/>
              <a:defRPr sz="1300">
                <a:solidFill>
                  <a:schemeClr val="tx1"/>
                </a:solidFill>
                <a:latin typeface="Work Sans"/>
                <a:ea typeface="Work Sans"/>
                <a:cs typeface="Work Sans"/>
                <a:sym typeface="Work Sans"/>
              </a:defRPr>
            </a:lvl7pPr>
            <a:lvl8pPr lvl="7" algn="r">
              <a:buNone/>
              <a:defRPr sz="1300">
                <a:solidFill>
                  <a:schemeClr val="tx1"/>
                </a:solidFill>
                <a:latin typeface="Work Sans"/>
                <a:ea typeface="Work Sans"/>
                <a:cs typeface="Work Sans"/>
                <a:sym typeface="Work Sans"/>
              </a:defRPr>
            </a:lvl8pPr>
            <a:lvl9pPr lvl="8" algn="r">
              <a:buNone/>
              <a:defRPr sz="1300">
                <a:solidFill>
                  <a:schemeClr val="tx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1"/>
          <p:cNvSpPr txBox="1"/>
          <p:nvPr>
            <p:ph type="title"/>
          </p:nvPr>
        </p:nvSpPr>
        <p:spPr>
          <a:xfrm>
            <a:off x="228600" y="223475"/>
            <a:ext cx="8686800" cy="237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7200"/>
              <a:buFont typeface="Work Sans"/>
              <a:buNone/>
              <a:defRPr sz="7200">
                <a:solidFill>
                  <a:schemeClr val="lt1"/>
                </a:solidFill>
                <a:latin typeface="Work Sans"/>
                <a:ea typeface="Work Sans"/>
                <a:cs typeface="Work Sans"/>
                <a:sym typeface="Work Sans"/>
              </a:defRPr>
            </a:lvl1pPr>
            <a:lvl2pPr lvl="1">
              <a:spcBef>
                <a:spcPts val="0"/>
              </a:spcBef>
              <a:spcAft>
                <a:spcPts val="0"/>
              </a:spcAft>
              <a:buSzPts val="1400"/>
              <a:buFont typeface="Work Sans"/>
              <a:buNone/>
              <a:defRPr>
                <a:latin typeface="Work Sans"/>
                <a:ea typeface="Work Sans"/>
                <a:cs typeface="Work Sans"/>
                <a:sym typeface="Work Sans"/>
              </a:defRPr>
            </a:lvl2pPr>
            <a:lvl3pPr lvl="2">
              <a:spcBef>
                <a:spcPts val="0"/>
              </a:spcBef>
              <a:spcAft>
                <a:spcPts val="0"/>
              </a:spcAft>
              <a:buSzPts val="1400"/>
              <a:buFont typeface="Work Sans"/>
              <a:buNone/>
              <a:defRPr>
                <a:latin typeface="Work Sans"/>
                <a:ea typeface="Work Sans"/>
                <a:cs typeface="Work Sans"/>
                <a:sym typeface="Work Sans"/>
              </a:defRPr>
            </a:lvl3pPr>
            <a:lvl4pPr lvl="3">
              <a:spcBef>
                <a:spcPts val="0"/>
              </a:spcBef>
              <a:spcAft>
                <a:spcPts val="0"/>
              </a:spcAft>
              <a:buSzPts val="1400"/>
              <a:buFont typeface="Work Sans"/>
              <a:buNone/>
              <a:defRPr>
                <a:latin typeface="Work Sans"/>
                <a:ea typeface="Work Sans"/>
                <a:cs typeface="Work Sans"/>
                <a:sym typeface="Work Sans"/>
              </a:defRPr>
            </a:lvl4pPr>
            <a:lvl5pPr lvl="4">
              <a:spcBef>
                <a:spcPts val="0"/>
              </a:spcBef>
              <a:spcAft>
                <a:spcPts val="0"/>
              </a:spcAft>
              <a:buSzPts val="1400"/>
              <a:buFont typeface="Work Sans"/>
              <a:buNone/>
              <a:defRPr>
                <a:latin typeface="Work Sans"/>
                <a:ea typeface="Work Sans"/>
                <a:cs typeface="Work Sans"/>
                <a:sym typeface="Work Sans"/>
              </a:defRPr>
            </a:lvl5pPr>
            <a:lvl6pPr lvl="5">
              <a:spcBef>
                <a:spcPts val="0"/>
              </a:spcBef>
              <a:spcAft>
                <a:spcPts val="0"/>
              </a:spcAft>
              <a:buSzPts val="1400"/>
              <a:buFont typeface="Work Sans"/>
              <a:buNone/>
              <a:defRPr>
                <a:latin typeface="Work Sans"/>
                <a:ea typeface="Work Sans"/>
                <a:cs typeface="Work Sans"/>
                <a:sym typeface="Work Sans"/>
              </a:defRPr>
            </a:lvl6pPr>
            <a:lvl7pPr lvl="6">
              <a:spcBef>
                <a:spcPts val="0"/>
              </a:spcBef>
              <a:spcAft>
                <a:spcPts val="0"/>
              </a:spcAft>
              <a:buSzPts val="1400"/>
              <a:buFont typeface="Work Sans"/>
              <a:buNone/>
              <a:defRPr>
                <a:latin typeface="Work Sans"/>
                <a:ea typeface="Work Sans"/>
                <a:cs typeface="Work Sans"/>
                <a:sym typeface="Work Sans"/>
              </a:defRPr>
            </a:lvl7pPr>
            <a:lvl8pPr lvl="7">
              <a:spcBef>
                <a:spcPts val="0"/>
              </a:spcBef>
              <a:spcAft>
                <a:spcPts val="0"/>
              </a:spcAft>
              <a:buSzPts val="1400"/>
              <a:buFont typeface="Work Sans"/>
              <a:buNone/>
              <a:defRPr>
                <a:latin typeface="Work Sans"/>
                <a:ea typeface="Work Sans"/>
                <a:cs typeface="Work Sans"/>
                <a:sym typeface="Work Sans"/>
              </a:defRPr>
            </a:lvl8pPr>
            <a:lvl9pPr lvl="8">
              <a:spcBef>
                <a:spcPts val="0"/>
              </a:spcBef>
              <a:spcAft>
                <a:spcPts val="0"/>
              </a:spcAft>
              <a:buSzPts val="1400"/>
              <a:buFont typeface="Work Sans"/>
              <a:buNone/>
              <a:defRPr>
                <a:latin typeface="Work Sans"/>
                <a:ea typeface="Work Sans"/>
                <a:cs typeface="Work Sans"/>
                <a:sym typeface="Work Sans"/>
              </a:defRPr>
            </a:lvl9pPr>
          </a:lstStyle>
          <a:p/>
        </p:txBody>
      </p:sp>
      <p:sp>
        <p:nvSpPr>
          <p:cNvPr id="8" name="Google Shape;8;p1"/>
          <p:cNvSpPr txBox="1"/>
          <p:nvPr>
            <p:ph idx="1" type="body"/>
          </p:nvPr>
        </p:nvSpPr>
        <p:spPr>
          <a:xfrm>
            <a:off x="228600" y="2909450"/>
            <a:ext cx="8686800" cy="2008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1pPr>
            <a:lvl2pPr indent="-317500" lvl="1" marL="9144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2pPr>
            <a:lvl3pPr indent="-317500" lvl="2" marL="13716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3pPr>
            <a:lvl4pPr indent="-317500" lvl="3" marL="18288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4pPr>
            <a:lvl5pPr indent="-317500" lvl="4" marL="22860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5pPr>
            <a:lvl6pPr indent="-317500" lvl="5" marL="27432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6pPr>
            <a:lvl7pPr indent="-317500" lvl="6" marL="32004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7pPr>
            <a:lvl8pPr indent="-317500" lvl="7" marL="36576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8pPr>
            <a:lvl9pPr indent="-317500" lvl="8" marL="41148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61">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hyperlink" Target="mailto:Alan.McCarthy-Behler@metmuseum.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23.jp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03" name="Shape 303"/>
        <p:cNvGrpSpPr/>
        <p:nvPr/>
      </p:nvGrpSpPr>
      <p:grpSpPr>
        <a:xfrm>
          <a:off x="0" y="0"/>
          <a:ext cx="0" cy="0"/>
          <a:chOff x="0" y="0"/>
          <a:chExt cx="0" cy="0"/>
        </a:xfrm>
      </p:grpSpPr>
      <p:sp>
        <p:nvSpPr>
          <p:cNvPr id="304" name="Google Shape;304;p39"/>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a:t>
            </a:r>
            <a:endParaRPr/>
          </a:p>
          <a:p>
            <a:pPr indent="457200" lvl="0" marL="3200400" rtl="0" algn="l">
              <a:spcBef>
                <a:spcPts val="0"/>
              </a:spcBef>
              <a:spcAft>
                <a:spcPts val="0"/>
              </a:spcAft>
              <a:buNone/>
            </a:pPr>
            <a:r>
              <a:rPr lang="en"/>
              <a:t>EFFECTIVE</a:t>
            </a:r>
            <a:endParaRPr/>
          </a:p>
          <a:p>
            <a:pPr indent="0" lvl="0" marL="0" rtl="0" algn="l">
              <a:spcBef>
                <a:spcPts val="0"/>
              </a:spcBef>
              <a:spcAft>
                <a:spcPts val="0"/>
              </a:spcAft>
              <a:buNone/>
            </a:pPr>
            <a:r>
              <a:rPr lang="en"/>
              <a:t>CYBERSECURITY</a:t>
            </a:r>
            <a:endParaRPr/>
          </a:p>
        </p:txBody>
      </p:sp>
      <p:pic>
        <p:nvPicPr>
          <p:cNvPr id="305" name="Google Shape;305;p39"/>
          <p:cNvPicPr preferRelativeResize="0"/>
          <p:nvPr>
            <p:ph idx="2" type="pic"/>
          </p:nvPr>
        </p:nvPicPr>
        <p:blipFill rotWithShape="1">
          <a:blip r:embed="rId3">
            <a:alphaModFix/>
          </a:blip>
          <a:srcRect b="65248" l="0" r="0" t="22894"/>
          <a:stretch/>
        </p:blipFill>
        <p:spPr>
          <a:xfrm>
            <a:off x="0" y="2936025"/>
            <a:ext cx="9144001" cy="1344000"/>
          </a:xfrm>
          <a:prstGeom prst="rect">
            <a:avLst/>
          </a:prstGeom>
        </p:spPr>
      </p:pic>
      <p:sp>
        <p:nvSpPr>
          <p:cNvPr id="306" name="Google Shape;306;p39"/>
          <p:cNvSpPr txBox="1"/>
          <p:nvPr>
            <p:ph idx="1" type="subTitle"/>
          </p:nvPr>
        </p:nvSpPr>
        <p:spPr>
          <a:xfrm>
            <a:off x="135601" y="4400125"/>
            <a:ext cx="23556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03</a:t>
            </a:r>
            <a:r>
              <a:rPr lang="en"/>
              <a:t>.15.25</a:t>
            </a:r>
            <a:endParaRPr/>
          </a:p>
          <a:p>
            <a:pPr indent="0" lvl="0" marL="0" rtl="0" algn="l">
              <a:spcBef>
                <a:spcPts val="0"/>
              </a:spcBef>
              <a:spcAft>
                <a:spcPts val="0"/>
              </a:spcAft>
              <a:buClr>
                <a:schemeClr val="dk1"/>
              </a:buClr>
              <a:buSzPts val="1100"/>
              <a:buFont typeface="Arial"/>
              <a:buNone/>
            </a:pPr>
            <a:r>
              <a:rPr lang="en"/>
              <a:t>IUG2025 / Creating Effective Cybersecurity</a:t>
            </a:r>
            <a:endParaRPr/>
          </a:p>
          <a:p>
            <a:pPr indent="0" lvl="0" marL="0" rtl="0" algn="l">
              <a:spcBef>
                <a:spcPts val="0"/>
              </a:spcBef>
              <a:spcAft>
                <a:spcPts val="0"/>
              </a:spcAft>
              <a:buNone/>
            </a:pPr>
            <a:r>
              <a:t/>
            </a:r>
            <a:endParaRPr/>
          </a:p>
        </p:txBody>
      </p:sp>
      <p:sp>
        <p:nvSpPr>
          <p:cNvPr id="307" name="Google Shape;307;p39"/>
          <p:cNvSpPr txBox="1"/>
          <p:nvPr>
            <p:ph idx="3" type="subTitle"/>
          </p:nvPr>
        </p:nvSpPr>
        <p:spPr>
          <a:xfrm>
            <a:off x="2915551" y="4400125"/>
            <a:ext cx="30282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Alan McCarthy-Behler, Sec+, MCSA, PMP</a:t>
            </a:r>
            <a:endParaRPr/>
          </a:p>
          <a:p>
            <a:pPr indent="0" lvl="0" marL="0" rtl="0" algn="l">
              <a:spcBef>
                <a:spcPts val="0"/>
              </a:spcBef>
              <a:spcAft>
                <a:spcPts val="0"/>
              </a:spcAft>
              <a:buClr>
                <a:schemeClr val="dk1"/>
              </a:buClr>
              <a:buSzPts val="1100"/>
              <a:buFont typeface="Arial"/>
              <a:buNone/>
            </a:pPr>
            <a:r>
              <a:rPr lang="en"/>
              <a:t>The Metropolitan Museum of Art</a:t>
            </a:r>
            <a:endParaRPr/>
          </a:p>
          <a:p>
            <a:pPr indent="0" lvl="0" marL="0" rtl="0" algn="l">
              <a:spcBef>
                <a:spcPts val="0"/>
              </a:spcBef>
              <a:spcAft>
                <a:spcPts val="0"/>
              </a:spcAft>
              <a:buNone/>
            </a:pPr>
            <a:r>
              <a:t/>
            </a:r>
            <a:endParaRPr/>
          </a:p>
        </p:txBody>
      </p:sp>
      <p:sp>
        <p:nvSpPr>
          <p:cNvPr id="308" name="Google Shape;308;p3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76" name="Shape 376"/>
        <p:cNvGrpSpPr/>
        <p:nvPr/>
      </p:nvGrpSpPr>
      <p:grpSpPr>
        <a:xfrm>
          <a:off x="0" y="0"/>
          <a:ext cx="0" cy="0"/>
          <a:chOff x="0" y="0"/>
          <a:chExt cx="0" cy="0"/>
        </a:xfrm>
      </p:grpSpPr>
      <p:pic>
        <p:nvPicPr>
          <p:cNvPr id="377" name="Google Shape;377;p48" title="maxresdefault.jpg"/>
          <p:cNvPicPr preferRelativeResize="0"/>
          <p:nvPr>
            <p:ph idx="2" type="pic"/>
          </p:nvPr>
        </p:nvPicPr>
        <p:blipFill rotWithShape="1">
          <a:blip r:embed="rId3">
            <a:alphaModFix/>
          </a:blip>
          <a:srcRect b="0" l="20212" r="45609" t="0"/>
          <a:stretch/>
        </p:blipFill>
        <p:spPr>
          <a:xfrm>
            <a:off x="6018725" y="0"/>
            <a:ext cx="3125274" cy="5143500"/>
          </a:xfrm>
          <a:prstGeom prst="rect">
            <a:avLst/>
          </a:prstGeom>
        </p:spPr>
      </p:pic>
      <p:sp>
        <p:nvSpPr>
          <p:cNvPr id="378" name="Google Shape;378;p48"/>
          <p:cNvSpPr txBox="1"/>
          <p:nvPr>
            <p:ph idx="4" type="body"/>
          </p:nvPr>
        </p:nvSpPr>
        <p:spPr>
          <a:xfrm>
            <a:off x="55275" y="0"/>
            <a:ext cx="5963400" cy="51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u="sng"/>
              <a:t>Impact</a:t>
            </a:r>
            <a:endParaRPr u="sng"/>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“The magnitude of harm that can be expected to result from the consequences of unauthorized disclosure of information, unauthorized modification of information, unauthorized destruction of information, or loss of information or information system availability.”</a:t>
            </a:r>
            <a:endParaRPr/>
          </a:p>
          <a:p>
            <a:pPr indent="0" lvl="0" marL="0" rtl="0" algn="l">
              <a:spcBef>
                <a:spcPts val="0"/>
              </a:spcBef>
              <a:spcAft>
                <a:spcPts val="0"/>
              </a:spcAft>
              <a:buClr>
                <a:schemeClr val="dk1"/>
              </a:buClr>
              <a:buSzPts val="1100"/>
              <a:buNone/>
            </a:pPr>
            <a:r>
              <a:t/>
            </a:r>
            <a:endParaRPr/>
          </a:p>
          <a:p>
            <a:pPr indent="0" lvl="0" marL="0" rtl="0" algn="r">
              <a:spcBef>
                <a:spcPts val="0"/>
              </a:spcBef>
              <a:spcAft>
                <a:spcPts val="0"/>
              </a:spcAft>
              <a:buClr>
                <a:schemeClr val="dk1"/>
              </a:buClr>
              <a:buSzPts val="1100"/>
              <a:buNone/>
            </a:pPr>
            <a:r>
              <a:rPr lang="en" sz="1800"/>
              <a:t>-</a:t>
            </a:r>
            <a:r>
              <a:rPr lang="en" sz="1800"/>
              <a:t>NIST SP 800-34 Rev. 1</a:t>
            </a:r>
            <a:endParaRPr sz="1800"/>
          </a:p>
          <a:p>
            <a:pPr indent="0" lvl="0" marL="0" rtl="0" algn="l">
              <a:spcBef>
                <a:spcPts val="0"/>
              </a:spcBef>
              <a:spcAft>
                <a:spcPts val="0"/>
              </a:spcAft>
              <a:buClr>
                <a:schemeClr val="dk1"/>
              </a:buClr>
              <a:buSzPts val="1100"/>
              <a:buNone/>
            </a:pPr>
            <a:r>
              <a:t/>
            </a:r>
            <a:endParaRPr/>
          </a:p>
        </p:txBody>
      </p:sp>
      <p:sp>
        <p:nvSpPr>
          <p:cNvPr id="379" name="Google Shape;379;p48"/>
          <p:cNvSpPr txBox="1"/>
          <p:nvPr>
            <p:ph idx="4294967295"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83" name="Shape 383"/>
        <p:cNvGrpSpPr/>
        <p:nvPr/>
      </p:nvGrpSpPr>
      <p:grpSpPr>
        <a:xfrm>
          <a:off x="0" y="0"/>
          <a:ext cx="0" cy="0"/>
          <a:chOff x="0" y="0"/>
          <a:chExt cx="0" cy="0"/>
        </a:xfrm>
      </p:grpSpPr>
      <p:pic>
        <p:nvPicPr>
          <p:cNvPr id="384" name="Google Shape;384;p49" title="kf_becomedglead_mar22.jpg"/>
          <p:cNvPicPr preferRelativeResize="0"/>
          <p:nvPr>
            <p:ph idx="2" type="pic"/>
          </p:nvPr>
        </p:nvPicPr>
        <p:blipFill rotWithShape="1">
          <a:blip r:embed="rId3">
            <a:alphaModFix/>
          </a:blip>
          <a:srcRect b="0" l="26227" r="30635" t="0"/>
          <a:stretch/>
        </p:blipFill>
        <p:spPr>
          <a:xfrm>
            <a:off x="6172350" y="0"/>
            <a:ext cx="2971650" cy="5143500"/>
          </a:xfrm>
          <a:prstGeom prst="rect">
            <a:avLst/>
          </a:prstGeom>
        </p:spPr>
      </p:pic>
      <p:sp>
        <p:nvSpPr>
          <p:cNvPr id="385" name="Google Shape;385;p49"/>
          <p:cNvSpPr txBox="1"/>
          <p:nvPr>
            <p:ph idx="4" type="body"/>
          </p:nvPr>
        </p:nvSpPr>
        <p:spPr>
          <a:xfrm>
            <a:off x="55275" y="0"/>
            <a:ext cx="5963400" cy="51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u="sng"/>
              <a:t>Data Governance</a:t>
            </a:r>
            <a:endParaRPr u="sng"/>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rPr lang="en"/>
              <a:t>“”A set of processes that ensures that data assets are formally managed throughout the enterprise…”</a:t>
            </a:r>
            <a:endParaRPr/>
          </a:p>
          <a:p>
            <a:pPr indent="0" lvl="0" marL="0" rtl="0" algn="l">
              <a:spcBef>
                <a:spcPts val="0"/>
              </a:spcBef>
              <a:spcAft>
                <a:spcPts val="0"/>
              </a:spcAft>
              <a:buClr>
                <a:schemeClr val="dk1"/>
              </a:buClr>
              <a:buSzPts val="1100"/>
              <a:buNone/>
            </a:pPr>
            <a:r>
              <a:t/>
            </a:r>
            <a:endParaRPr/>
          </a:p>
          <a:p>
            <a:pPr indent="0" lvl="0" marL="0" rtl="0" algn="r">
              <a:spcBef>
                <a:spcPts val="0"/>
              </a:spcBef>
              <a:spcAft>
                <a:spcPts val="0"/>
              </a:spcAft>
              <a:buClr>
                <a:schemeClr val="dk1"/>
              </a:buClr>
              <a:buSzPts val="1100"/>
              <a:buNone/>
            </a:pPr>
            <a:r>
              <a:rPr lang="en" sz="1800"/>
              <a:t>-</a:t>
            </a:r>
            <a:r>
              <a:rPr lang="en" sz="1800"/>
              <a:t>CNSSI 4009-2015 from NSA/CSS Policy 11-1</a:t>
            </a:r>
            <a:endParaRPr sz="1800"/>
          </a:p>
          <a:p>
            <a:pPr indent="0" lvl="0" marL="0" rtl="0" algn="l">
              <a:spcBef>
                <a:spcPts val="0"/>
              </a:spcBef>
              <a:spcAft>
                <a:spcPts val="0"/>
              </a:spcAft>
              <a:buClr>
                <a:schemeClr val="dk1"/>
              </a:buClr>
              <a:buSzPts val="1100"/>
              <a:buNone/>
            </a:pPr>
            <a:r>
              <a:t/>
            </a:r>
            <a:endParaRPr/>
          </a:p>
        </p:txBody>
      </p:sp>
      <p:sp>
        <p:nvSpPr>
          <p:cNvPr id="386" name="Google Shape;386;p49"/>
          <p:cNvSpPr txBox="1"/>
          <p:nvPr>
            <p:ph idx="4294967295"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90" name="Shape 390"/>
        <p:cNvGrpSpPr/>
        <p:nvPr/>
      </p:nvGrpSpPr>
      <p:grpSpPr>
        <a:xfrm>
          <a:off x="0" y="0"/>
          <a:ext cx="0" cy="0"/>
          <a:chOff x="0" y="0"/>
          <a:chExt cx="0" cy="0"/>
        </a:xfrm>
      </p:grpSpPr>
      <p:sp>
        <p:nvSpPr>
          <p:cNvPr id="391" name="Google Shape;391;p50"/>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Audit: Step 1</a:t>
            </a:r>
            <a:endParaRPr/>
          </a:p>
          <a:p>
            <a:pPr indent="0" lvl="0" marL="0" rtl="0" algn="l">
              <a:spcBef>
                <a:spcPts val="0"/>
              </a:spcBef>
              <a:spcAft>
                <a:spcPts val="0"/>
              </a:spcAft>
              <a:buNone/>
            </a:pPr>
            <a:r>
              <a:t/>
            </a:r>
            <a:endParaRPr/>
          </a:p>
        </p:txBody>
      </p:sp>
      <p:sp>
        <p:nvSpPr>
          <p:cNvPr id="392" name="Google Shape;392;p50"/>
          <p:cNvSpPr txBox="1"/>
          <p:nvPr>
            <p:ph idx="2" type="subTitle"/>
          </p:nvPr>
        </p:nvSpPr>
        <p:spPr>
          <a:xfrm>
            <a:off x="1964575" y="1520100"/>
            <a:ext cx="2242200" cy="210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Clear Agenda</a:t>
            </a:r>
            <a:endParaRPr/>
          </a:p>
        </p:txBody>
      </p:sp>
      <p:sp>
        <p:nvSpPr>
          <p:cNvPr id="393" name="Google Shape;393;p50"/>
          <p:cNvSpPr txBox="1"/>
          <p:nvPr>
            <p:ph idx="3" type="subTitle"/>
          </p:nvPr>
        </p:nvSpPr>
        <p:spPr>
          <a:xfrm>
            <a:off x="5130600" y="1520100"/>
            <a:ext cx="2242200" cy="210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Right People</a:t>
            </a:r>
            <a:endParaRPr/>
          </a:p>
        </p:txBody>
      </p:sp>
      <p:sp>
        <p:nvSpPr>
          <p:cNvPr id="394" name="Google Shape;394;p5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98" name="Shape 398"/>
        <p:cNvGrpSpPr/>
        <p:nvPr/>
      </p:nvGrpSpPr>
      <p:grpSpPr>
        <a:xfrm>
          <a:off x="0" y="0"/>
          <a:ext cx="0" cy="0"/>
          <a:chOff x="0" y="0"/>
          <a:chExt cx="0" cy="0"/>
        </a:xfrm>
      </p:grpSpPr>
      <p:sp>
        <p:nvSpPr>
          <p:cNvPr id="399" name="Google Shape;399;p5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0" name="Google Shape;400;p51"/>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1</a:t>
            </a:r>
            <a:endParaRPr/>
          </a:p>
        </p:txBody>
      </p:sp>
      <p:pic>
        <p:nvPicPr>
          <p:cNvPr id="401" name="Google Shape;401;p51"/>
          <p:cNvPicPr preferRelativeResize="0"/>
          <p:nvPr/>
        </p:nvPicPr>
        <p:blipFill>
          <a:blip r:embed="rId3">
            <a:alphaModFix/>
          </a:blip>
          <a:stretch>
            <a:fillRect/>
          </a:stretch>
        </p:blipFill>
        <p:spPr>
          <a:xfrm>
            <a:off x="696300" y="854625"/>
            <a:ext cx="7751394" cy="3434250"/>
          </a:xfrm>
          <a:prstGeom prst="rect">
            <a:avLst/>
          </a:prstGeom>
          <a:noFill/>
          <a:ln>
            <a:noFill/>
          </a:ln>
        </p:spPr>
      </p:pic>
      <p:sp>
        <p:nvSpPr>
          <p:cNvPr id="402" name="Google Shape;402;p51"/>
          <p:cNvSpPr txBox="1"/>
          <p:nvPr/>
        </p:nvSpPr>
        <p:spPr>
          <a:xfrm>
            <a:off x="5223150" y="1731275"/>
            <a:ext cx="393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Work Sans"/>
              <a:ea typeface="Work Sans"/>
              <a:cs typeface="Work Sans"/>
              <a:sym typeface="Work Sans"/>
            </a:endParaRPr>
          </a:p>
        </p:txBody>
      </p:sp>
      <p:pic>
        <p:nvPicPr>
          <p:cNvPr id="403" name="Google Shape;403;p51" title="51qf-0c7cJL._AC_UF1000,1000_QL80_.jpg"/>
          <p:cNvPicPr preferRelativeResize="0"/>
          <p:nvPr/>
        </p:nvPicPr>
        <p:blipFill rotWithShape="1">
          <a:blip r:embed="rId4">
            <a:alphaModFix/>
          </a:blip>
          <a:srcRect b="33009" l="10408" r="8593" t="33412"/>
          <a:stretch/>
        </p:blipFill>
        <p:spPr>
          <a:xfrm>
            <a:off x="7492696" y="936875"/>
            <a:ext cx="764276" cy="472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07" name="Shape 407"/>
        <p:cNvGrpSpPr/>
        <p:nvPr/>
      </p:nvGrpSpPr>
      <p:grpSpPr>
        <a:xfrm>
          <a:off x="0" y="0"/>
          <a:ext cx="0" cy="0"/>
          <a:chOff x="0" y="0"/>
          <a:chExt cx="0" cy="0"/>
        </a:xfrm>
      </p:grpSpPr>
      <p:sp>
        <p:nvSpPr>
          <p:cNvPr id="408" name="Google Shape;408;p52"/>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9" name="Google Shape;409;p52"/>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1</a:t>
            </a:r>
            <a:endParaRPr/>
          </a:p>
        </p:txBody>
      </p:sp>
      <p:sp>
        <p:nvSpPr>
          <p:cNvPr id="410" name="Google Shape;410;p52"/>
          <p:cNvSpPr txBox="1"/>
          <p:nvPr/>
        </p:nvSpPr>
        <p:spPr>
          <a:xfrm>
            <a:off x="437050" y="1483950"/>
            <a:ext cx="8395200" cy="21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Work Sans"/>
                <a:ea typeface="Work Sans"/>
                <a:cs typeface="Work Sans"/>
                <a:sym typeface="Work Sans"/>
              </a:rPr>
              <a:t>Question(s) #1: What programs do you use on your work computer? Why?</a:t>
            </a:r>
            <a:endParaRPr sz="240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2400">
              <a:solidFill>
                <a:schemeClr val="lt1"/>
              </a:solidFill>
              <a:latin typeface="Work Sans"/>
              <a:ea typeface="Work Sans"/>
              <a:cs typeface="Work Sans"/>
              <a:sym typeface="Work Sans"/>
            </a:endParaRPr>
          </a:p>
          <a:p>
            <a:pPr indent="0" lvl="0" marL="0" rtl="0" algn="l">
              <a:spcBef>
                <a:spcPts val="0"/>
              </a:spcBef>
              <a:spcAft>
                <a:spcPts val="0"/>
              </a:spcAft>
              <a:buNone/>
            </a:pPr>
            <a:r>
              <a:rPr lang="en" sz="2400">
                <a:solidFill>
                  <a:schemeClr val="lt1"/>
                </a:solidFill>
                <a:latin typeface="Work Sans"/>
                <a:ea typeface="Work Sans"/>
                <a:cs typeface="Work Sans"/>
                <a:sym typeface="Work Sans"/>
              </a:rPr>
              <a:t>Question #2: What would happen if {program xyz} stopped working? </a:t>
            </a:r>
            <a:endParaRPr sz="2400">
              <a:solidFill>
                <a:schemeClr val="lt1"/>
              </a:solidFill>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14" name="Shape 414"/>
        <p:cNvGrpSpPr/>
        <p:nvPr/>
      </p:nvGrpSpPr>
      <p:grpSpPr>
        <a:xfrm>
          <a:off x="0" y="0"/>
          <a:ext cx="0" cy="0"/>
          <a:chOff x="0" y="0"/>
          <a:chExt cx="0" cy="0"/>
        </a:xfrm>
      </p:grpSpPr>
      <p:sp>
        <p:nvSpPr>
          <p:cNvPr id="415" name="Google Shape;415;p53"/>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Audit: Part 2</a:t>
            </a:r>
            <a:endParaRPr/>
          </a:p>
        </p:txBody>
      </p:sp>
      <p:sp>
        <p:nvSpPr>
          <p:cNvPr id="416" name="Google Shape;416;p5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7" name="Google Shape;417;p53"/>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21" name="Shape 421"/>
        <p:cNvGrpSpPr/>
        <p:nvPr/>
      </p:nvGrpSpPr>
      <p:grpSpPr>
        <a:xfrm>
          <a:off x="0" y="0"/>
          <a:ext cx="0" cy="0"/>
          <a:chOff x="0" y="0"/>
          <a:chExt cx="0" cy="0"/>
        </a:xfrm>
      </p:grpSpPr>
      <p:sp>
        <p:nvSpPr>
          <p:cNvPr id="422" name="Google Shape;422;p54"/>
          <p:cNvSpPr txBox="1"/>
          <p:nvPr>
            <p:ph idx="2" type="body"/>
          </p:nvPr>
        </p:nvSpPr>
        <p:spPr>
          <a:xfrm>
            <a:off x="265975" y="405575"/>
            <a:ext cx="8240400" cy="6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Audit: Part 2</a:t>
            </a:r>
            <a:endParaRPr/>
          </a:p>
        </p:txBody>
      </p:sp>
      <p:sp>
        <p:nvSpPr>
          <p:cNvPr id="423" name="Google Shape;423;p5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4" name="Google Shape;424;p54"/>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2</a:t>
            </a:r>
            <a:endParaRPr/>
          </a:p>
        </p:txBody>
      </p:sp>
      <p:sp>
        <p:nvSpPr>
          <p:cNvPr id="425" name="Google Shape;425;p54"/>
          <p:cNvSpPr txBox="1"/>
          <p:nvPr/>
        </p:nvSpPr>
        <p:spPr>
          <a:xfrm>
            <a:off x="1334125" y="1051175"/>
            <a:ext cx="7130700" cy="3808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what data exists</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Rank data in order of impact</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security around data</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Decide how much risk is too much</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Apply remediation</a:t>
            </a:r>
            <a:endParaRPr sz="2400">
              <a:solidFill>
                <a:schemeClr val="lt1"/>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29" name="Shape 429"/>
        <p:cNvGrpSpPr/>
        <p:nvPr/>
      </p:nvGrpSpPr>
      <p:grpSpPr>
        <a:xfrm>
          <a:off x="0" y="0"/>
          <a:ext cx="0" cy="0"/>
          <a:chOff x="0" y="0"/>
          <a:chExt cx="0" cy="0"/>
        </a:xfrm>
      </p:grpSpPr>
      <p:sp>
        <p:nvSpPr>
          <p:cNvPr id="430" name="Google Shape;430;p55"/>
          <p:cNvSpPr txBox="1"/>
          <p:nvPr>
            <p:ph idx="2" type="body"/>
          </p:nvPr>
        </p:nvSpPr>
        <p:spPr>
          <a:xfrm>
            <a:off x="265975" y="405575"/>
            <a:ext cx="8240400" cy="6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Email </a:t>
            </a:r>
            <a:r>
              <a:rPr lang="en" u="sng"/>
              <a:t>Everybody</a:t>
            </a:r>
            <a:endParaRPr u="sng"/>
          </a:p>
        </p:txBody>
      </p:sp>
      <p:sp>
        <p:nvSpPr>
          <p:cNvPr id="431" name="Google Shape;431;p5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2" name="Google Shape;432;p5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2</a:t>
            </a:r>
            <a:endParaRPr/>
          </a:p>
        </p:txBody>
      </p:sp>
      <p:sp>
        <p:nvSpPr>
          <p:cNvPr id="433" name="Google Shape;433;p55"/>
          <p:cNvSpPr txBox="1"/>
          <p:nvPr/>
        </p:nvSpPr>
        <p:spPr>
          <a:xfrm>
            <a:off x="1375675" y="1051175"/>
            <a:ext cx="7130700" cy="372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lt1"/>
              </a:solidFill>
              <a:latin typeface="Work Sans"/>
              <a:ea typeface="Work Sans"/>
              <a:cs typeface="Work Sans"/>
              <a:sym typeface="Work Sans"/>
            </a:endParaRPr>
          </a:p>
          <a:p>
            <a:pPr indent="0" lvl="0" marL="457200" rtl="0" algn="l">
              <a:spcBef>
                <a:spcPts val="0"/>
              </a:spcBef>
              <a:spcAft>
                <a:spcPts val="0"/>
              </a:spcAft>
              <a:buNone/>
            </a:pPr>
            <a:r>
              <a:rPr lang="en" sz="1800">
                <a:solidFill>
                  <a:schemeClr val="lt1"/>
                </a:solidFill>
                <a:latin typeface="Work Sans"/>
                <a:ea typeface="Work Sans"/>
                <a:cs typeface="Work Sans"/>
                <a:sym typeface="Work Sans"/>
              </a:rPr>
              <a:t>“As part of a recent initiative, [Library Name] is conducting a review of the security protocols followed by our key vendors. Given the importance of our partnership, we would appreciate your assistance in providing some security-related information.</a:t>
            </a:r>
            <a:endParaRPr sz="1800">
              <a:solidFill>
                <a:schemeClr val="lt1"/>
              </a:solidFill>
              <a:latin typeface="Work Sans"/>
              <a:ea typeface="Work Sans"/>
              <a:cs typeface="Work Sans"/>
              <a:sym typeface="Work Sans"/>
            </a:endParaRPr>
          </a:p>
          <a:p>
            <a:pPr indent="0" lvl="0" marL="457200" rtl="0" algn="l">
              <a:spcBef>
                <a:spcPts val="0"/>
              </a:spcBef>
              <a:spcAft>
                <a:spcPts val="0"/>
              </a:spcAft>
              <a:buNone/>
            </a:pPr>
            <a:r>
              <a:rPr lang="en" sz="1800">
                <a:solidFill>
                  <a:schemeClr val="lt1"/>
                </a:solidFill>
                <a:latin typeface="Work Sans"/>
                <a:ea typeface="Work Sans"/>
                <a:cs typeface="Work Sans"/>
                <a:sym typeface="Work Sans"/>
              </a:rPr>
              <a:t>Could you kindly share how frequently you perform database backups and if you adhere to any specific security standards or frameworks? This will help us ensure that we can maintain a secure and compliant environment, and I can report the relevant details to my colleagues.”</a:t>
            </a:r>
            <a:endParaRPr sz="180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lt1"/>
              </a:solidFill>
              <a:latin typeface="Work Sans"/>
              <a:ea typeface="Work Sans"/>
              <a:cs typeface="Work Sans"/>
              <a:sym typeface="Work Sans"/>
            </a:endParaRPr>
          </a:p>
        </p:txBody>
      </p:sp>
      <p:sp>
        <p:nvSpPr>
          <p:cNvPr id="434" name="Google Shape;434;p55"/>
          <p:cNvSpPr txBox="1"/>
          <p:nvPr/>
        </p:nvSpPr>
        <p:spPr>
          <a:xfrm>
            <a:off x="363600" y="2698775"/>
            <a:ext cx="1157100" cy="4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Example:</a:t>
            </a:r>
            <a:endParaRPr>
              <a:solidFill>
                <a:schemeClr val="lt1"/>
              </a:solidFill>
              <a:latin typeface="Work Sans"/>
              <a:ea typeface="Work Sans"/>
              <a:cs typeface="Work Sans"/>
              <a:sym typeface="Work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38" name="Shape 438"/>
        <p:cNvGrpSpPr/>
        <p:nvPr/>
      </p:nvGrpSpPr>
      <p:grpSpPr>
        <a:xfrm>
          <a:off x="0" y="0"/>
          <a:ext cx="0" cy="0"/>
          <a:chOff x="0" y="0"/>
          <a:chExt cx="0" cy="0"/>
        </a:xfrm>
      </p:grpSpPr>
      <p:sp>
        <p:nvSpPr>
          <p:cNvPr id="439" name="Google Shape;439;p5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0" name="Google Shape;440;p5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2</a:t>
            </a:r>
            <a:endParaRPr/>
          </a:p>
        </p:txBody>
      </p:sp>
      <p:pic>
        <p:nvPicPr>
          <p:cNvPr id="441" name="Google Shape;441;p56"/>
          <p:cNvPicPr preferRelativeResize="0"/>
          <p:nvPr/>
        </p:nvPicPr>
        <p:blipFill>
          <a:blip r:embed="rId3">
            <a:alphaModFix/>
          </a:blip>
          <a:stretch>
            <a:fillRect/>
          </a:stretch>
        </p:blipFill>
        <p:spPr>
          <a:xfrm>
            <a:off x="152400" y="1256869"/>
            <a:ext cx="8839202" cy="2629750"/>
          </a:xfrm>
          <a:prstGeom prst="rect">
            <a:avLst/>
          </a:prstGeom>
          <a:noFill/>
          <a:ln>
            <a:noFill/>
          </a:ln>
        </p:spPr>
      </p:pic>
      <p:sp>
        <p:nvSpPr>
          <p:cNvPr id="442" name="Google Shape;442;p56"/>
          <p:cNvSpPr txBox="1"/>
          <p:nvPr/>
        </p:nvSpPr>
        <p:spPr>
          <a:xfrm>
            <a:off x="3828000" y="662325"/>
            <a:ext cx="1488000" cy="4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Sample Data</a:t>
            </a:r>
            <a:endParaRPr>
              <a:solidFill>
                <a:schemeClr val="lt1"/>
              </a:solidFill>
              <a:latin typeface="Work Sans"/>
              <a:ea typeface="Work Sans"/>
              <a:cs typeface="Work Sans"/>
              <a:sym typeface="Work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46" name="Shape 446"/>
        <p:cNvGrpSpPr/>
        <p:nvPr/>
      </p:nvGrpSpPr>
      <p:grpSpPr>
        <a:xfrm>
          <a:off x="0" y="0"/>
          <a:ext cx="0" cy="0"/>
          <a:chOff x="0" y="0"/>
          <a:chExt cx="0" cy="0"/>
        </a:xfrm>
      </p:grpSpPr>
      <p:sp>
        <p:nvSpPr>
          <p:cNvPr id="447" name="Google Shape;447;p57"/>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ISO27001</a:t>
            </a:r>
            <a:endParaRPr/>
          </a:p>
        </p:txBody>
      </p:sp>
      <p:sp>
        <p:nvSpPr>
          <p:cNvPr id="448" name="Google Shape;448;p57"/>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9" name="Google Shape;449;p5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ISO27001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12" name="Shape 312"/>
        <p:cNvGrpSpPr/>
        <p:nvPr/>
      </p:nvGrpSpPr>
      <p:grpSpPr>
        <a:xfrm>
          <a:off x="0" y="0"/>
          <a:ext cx="0" cy="0"/>
          <a:chOff x="0" y="0"/>
          <a:chExt cx="0" cy="0"/>
        </a:xfrm>
      </p:grpSpPr>
      <p:sp>
        <p:nvSpPr>
          <p:cNvPr id="313" name="Google Shape;313;p40"/>
          <p:cNvSpPr txBox="1"/>
          <p:nvPr>
            <p:ph idx="2" type="body"/>
          </p:nvPr>
        </p:nvSpPr>
        <p:spPr>
          <a:xfrm>
            <a:off x="394525" y="1044150"/>
            <a:ext cx="82404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Why “Creating Effective Cybersecurity?”</a:t>
            </a:r>
            <a:endParaRPr sz="3200"/>
          </a:p>
        </p:txBody>
      </p:sp>
      <p:sp>
        <p:nvSpPr>
          <p:cNvPr id="314" name="Google Shape;314;p4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5" name="Google Shape;315;p40"/>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“Creating Effective Cybersecurity?”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53" name="Shape 453"/>
        <p:cNvGrpSpPr/>
        <p:nvPr/>
      </p:nvGrpSpPr>
      <p:grpSpPr>
        <a:xfrm>
          <a:off x="0" y="0"/>
          <a:ext cx="0" cy="0"/>
          <a:chOff x="0" y="0"/>
          <a:chExt cx="0" cy="0"/>
        </a:xfrm>
      </p:grpSpPr>
      <p:sp>
        <p:nvSpPr>
          <p:cNvPr id="454" name="Google Shape;454;p58"/>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5" name="Google Shape;455;p58"/>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ISO27001</a:t>
            </a:r>
            <a:endParaRPr/>
          </a:p>
        </p:txBody>
      </p:sp>
      <p:sp>
        <p:nvSpPr>
          <p:cNvPr id="456" name="Google Shape;456;p58"/>
          <p:cNvSpPr txBox="1"/>
          <p:nvPr/>
        </p:nvSpPr>
        <p:spPr>
          <a:xfrm>
            <a:off x="469475" y="2724750"/>
            <a:ext cx="7944900" cy="20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Work Sans"/>
                <a:ea typeface="Work Sans"/>
                <a:cs typeface="Work Sans"/>
                <a:sym typeface="Work Sans"/>
              </a:rPr>
              <a:t>“ISO, the International Organization for Standardization, brings global experts together to agree on the best way of doing things – for anything from making a product to managing a process. As one of the oldest non-governmental international organizations, ISO has enabled trade and cooperation between people and companies the world over since 1946.”</a:t>
            </a:r>
            <a:endParaRPr sz="1800">
              <a:solidFill>
                <a:schemeClr val="lt1"/>
              </a:solidFill>
              <a:latin typeface="Work Sans"/>
              <a:ea typeface="Work Sans"/>
              <a:cs typeface="Work Sans"/>
              <a:sym typeface="Work Sans"/>
            </a:endParaRPr>
          </a:p>
          <a:p>
            <a:pPr indent="0" lvl="0" marL="0" rtl="0" algn="r">
              <a:spcBef>
                <a:spcPts val="0"/>
              </a:spcBef>
              <a:spcAft>
                <a:spcPts val="0"/>
              </a:spcAft>
              <a:buNone/>
            </a:pPr>
            <a:r>
              <a:rPr lang="en" sz="1800">
                <a:solidFill>
                  <a:schemeClr val="lt1"/>
                </a:solidFill>
                <a:latin typeface="Work Sans"/>
                <a:ea typeface="Work Sans"/>
                <a:cs typeface="Work Sans"/>
                <a:sym typeface="Work Sans"/>
              </a:rPr>
              <a:t>-ISO Webpage</a:t>
            </a:r>
            <a:endParaRPr sz="1800">
              <a:solidFill>
                <a:schemeClr val="lt1"/>
              </a:solidFill>
              <a:latin typeface="Work Sans"/>
              <a:ea typeface="Work Sans"/>
              <a:cs typeface="Work Sans"/>
              <a:sym typeface="Work Sans"/>
            </a:endParaRPr>
          </a:p>
        </p:txBody>
      </p:sp>
      <p:pic>
        <p:nvPicPr>
          <p:cNvPr id="457" name="Google Shape;457;p58"/>
          <p:cNvPicPr preferRelativeResize="0"/>
          <p:nvPr/>
        </p:nvPicPr>
        <p:blipFill>
          <a:blip r:embed="rId3">
            <a:alphaModFix/>
          </a:blip>
          <a:stretch>
            <a:fillRect/>
          </a:stretch>
        </p:blipFill>
        <p:spPr>
          <a:xfrm>
            <a:off x="633323" y="793325"/>
            <a:ext cx="1931301" cy="1778426"/>
          </a:xfrm>
          <a:prstGeom prst="rect">
            <a:avLst/>
          </a:prstGeom>
          <a:noFill/>
          <a:ln>
            <a:noFill/>
          </a:ln>
        </p:spPr>
      </p:pic>
      <p:pic>
        <p:nvPicPr>
          <p:cNvPr id="458" name="Google Shape;458;p58"/>
          <p:cNvPicPr preferRelativeResize="0"/>
          <p:nvPr/>
        </p:nvPicPr>
        <p:blipFill>
          <a:blip r:embed="rId4">
            <a:alphaModFix/>
          </a:blip>
          <a:stretch>
            <a:fillRect/>
          </a:stretch>
        </p:blipFill>
        <p:spPr>
          <a:xfrm>
            <a:off x="2738740" y="793325"/>
            <a:ext cx="6176659" cy="1778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62" name="Shape 462"/>
        <p:cNvGrpSpPr/>
        <p:nvPr/>
      </p:nvGrpSpPr>
      <p:grpSpPr>
        <a:xfrm>
          <a:off x="0" y="0"/>
          <a:ext cx="0" cy="0"/>
          <a:chOff x="0" y="0"/>
          <a:chExt cx="0" cy="0"/>
        </a:xfrm>
      </p:grpSpPr>
      <p:sp>
        <p:nvSpPr>
          <p:cNvPr id="463" name="Google Shape;463;p5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4" name="Google Shape;464;p59"/>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ISO27001</a:t>
            </a:r>
            <a:endParaRPr/>
          </a:p>
        </p:txBody>
      </p:sp>
      <p:pic>
        <p:nvPicPr>
          <p:cNvPr id="465" name="Google Shape;465;p59"/>
          <p:cNvPicPr preferRelativeResize="0"/>
          <p:nvPr/>
        </p:nvPicPr>
        <p:blipFill>
          <a:blip r:embed="rId3">
            <a:alphaModFix/>
          </a:blip>
          <a:stretch>
            <a:fillRect/>
          </a:stretch>
        </p:blipFill>
        <p:spPr>
          <a:xfrm>
            <a:off x="1993938" y="568957"/>
            <a:ext cx="6710425" cy="4433131"/>
          </a:xfrm>
          <a:prstGeom prst="rect">
            <a:avLst/>
          </a:prstGeom>
          <a:noFill/>
          <a:ln>
            <a:noFill/>
          </a:ln>
        </p:spPr>
      </p:pic>
      <p:sp>
        <p:nvSpPr>
          <p:cNvPr id="466" name="Google Shape;466;p59"/>
          <p:cNvSpPr txBox="1"/>
          <p:nvPr/>
        </p:nvSpPr>
        <p:spPr>
          <a:xfrm>
            <a:off x="257175" y="2119050"/>
            <a:ext cx="16098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ISO27001</a:t>
            </a:r>
            <a:endParaRPr>
              <a:solidFill>
                <a:schemeClr val="lt1"/>
              </a:solidFill>
              <a:latin typeface="Work Sans"/>
              <a:ea typeface="Work Sans"/>
              <a:cs typeface="Work Sans"/>
              <a:sym typeface="Work Sans"/>
            </a:endParaRPr>
          </a:p>
          <a:p>
            <a:pPr indent="0" lvl="0" marL="0" rtl="0" algn="l">
              <a:spcBef>
                <a:spcPts val="0"/>
              </a:spcBef>
              <a:spcAft>
                <a:spcPts val="0"/>
              </a:spcAft>
              <a:buNone/>
            </a:pPr>
            <a:r>
              <a:rPr lang="en">
                <a:solidFill>
                  <a:schemeClr val="lt1"/>
                </a:solidFill>
                <a:latin typeface="Work Sans"/>
                <a:ea typeface="Work Sans"/>
                <a:cs typeface="Work Sans"/>
                <a:sym typeface="Work Sans"/>
              </a:rPr>
              <a:t>Section 10</a:t>
            </a:r>
            <a:endParaRPr>
              <a:solidFill>
                <a:schemeClr val="lt1"/>
              </a:solidFill>
              <a:latin typeface="Work Sans"/>
              <a:ea typeface="Work Sans"/>
              <a:cs typeface="Work Sans"/>
              <a:sym typeface="Work Sans"/>
            </a:endParaRPr>
          </a:p>
          <a:p>
            <a:pPr indent="0" lvl="0" marL="0" rtl="0" algn="l">
              <a:spcBef>
                <a:spcPts val="0"/>
              </a:spcBef>
              <a:spcAft>
                <a:spcPts val="0"/>
              </a:spcAft>
              <a:buNone/>
            </a:pPr>
            <a:r>
              <a:rPr lang="en">
                <a:solidFill>
                  <a:schemeClr val="lt1"/>
                </a:solidFill>
                <a:latin typeface="Work Sans"/>
                <a:ea typeface="Work Sans"/>
                <a:cs typeface="Work Sans"/>
                <a:sym typeface="Work Sans"/>
              </a:rPr>
              <a:t>Subsection 2</a:t>
            </a:r>
            <a:endParaRPr>
              <a:solidFill>
                <a:schemeClr val="lt1"/>
              </a:solidFill>
              <a:latin typeface="Work Sans"/>
              <a:ea typeface="Work Sans"/>
              <a:cs typeface="Work Sans"/>
              <a:sym typeface="Work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70" name="Shape 470"/>
        <p:cNvGrpSpPr/>
        <p:nvPr/>
      </p:nvGrpSpPr>
      <p:grpSpPr>
        <a:xfrm>
          <a:off x="0" y="0"/>
          <a:ext cx="0" cy="0"/>
          <a:chOff x="0" y="0"/>
          <a:chExt cx="0" cy="0"/>
        </a:xfrm>
      </p:grpSpPr>
      <p:sp>
        <p:nvSpPr>
          <p:cNvPr id="471" name="Google Shape;471;p60"/>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Audit: Part 3</a:t>
            </a:r>
            <a:endParaRPr/>
          </a:p>
        </p:txBody>
      </p:sp>
      <p:sp>
        <p:nvSpPr>
          <p:cNvPr id="472" name="Google Shape;472;p6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3" name="Google Shape;473;p60"/>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77" name="Shape 477"/>
        <p:cNvGrpSpPr/>
        <p:nvPr/>
      </p:nvGrpSpPr>
      <p:grpSpPr>
        <a:xfrm>
          <a:off x="0" y="0"/>
          <a:ext cx="0" cy="0"/>
          <a:chOff x="0" y="0"/>
          <a:chExt cx="0" cy="0"/>
        </a:xfrm>
      </p:grpSpPr>
      <p:sp>
        <p:nvSpPr>
          <p:cNvPr id="478" name="Google Shape;478;p61"/>
          <p:cNvSpPr txBox="1"/>
          <p:nvPr>
            <p:ph idx="2" type="body"/>
          </p:nvPr>
        </p:nvSpPr>
        <p:spPr>
          <a:xfrm>
            <a:off x="265975" y="405575"/>
            <a:ext cx="8240400" cy="6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Audit: Part 3</a:t>
            </a:r>
            <a:endParaRPr/>
          </a:p>
        </p:txBody>
      </p:sp>
      <p:sp>
        <p:nvSpPr>
          <p:cNvPr id="479" name="Google Shape;479;p6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0" name="Google Shape;480;p61"/>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3</a:t>
            </a:r>
            <a:endParaRPr/>
          </a:p>
        </p:txBody>
      </p:sp>
      <p:sp>
        <p:nvSpPr>
          <p:cNvPr id="481" name="Google Shape;481;p61"/>
          <p:cNvSpPr txBox="1"/>
          <p:nvPr/>
        </p:nvSpPr>
        <p:spPr>
          <a:xfrm>
            <a:off x="1334125" y="1051175"/>
            <a:ext cx="7130700" cy="3808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what data exists</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Rank data in order of impact</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security around data</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Decide how much risk is too much</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Apply remediation</a:t>
            </a:r>
            <a:endParaRPr sz="2400">
              <a:solidFill>
                <a:schemeClr val="lt1"/>
              </a:solidFill>
              <a:latin typeface="Work Sans"/>
              <a:ea typeface="Work Sans"/>
              <a:cs typeface="Work Sans"/>
              <a:sym typeface="Work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85" name="Shape 485"/>
        <p:cNvGrpSpPr/>
        <p:nvPr/>
      </p:nvGrpSpPr>
      <p:grpSpPr>
        <a:xfrm>
          <a:off x="0" y="0"/>
          <a:ext cx="0" cy="0"/>
          <a:chOff x="0" y="0"/>
          <a:chExt cx="0" cy="0"/>
        </a:xfrm>
      </p:grpSpPr>
      <p:sp>
        <p:nvSpPr>
          <p:cNvPr id="486" name="Google Shape;486;p62"/>
          <p:cNvSpPr txBox="1"/>
          <p:nvPr>
            <p:ph idx="2" type="body"/>
          </p:nvPr>
        </p:nvSpPr>
        <p:spPr>
          <a:xfrm>
            <a:off x="126525" y="399350"/>
            <a:ext cx="8675400" cy="238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u="sng"/>
              <a:t>Risk</a:t>
            </a:r>
            <a:endParaRPr sz="2400" u="sng"/>
          </a:p>
          <a:p>
            <a:pPr indent="0" lvl="0" marL="0" rtl="0" algn="l">
              <a:spcBef>
                <a:spcPts val="0"/>
              </a:spcBef>
              <a:spcAft>
                <a:spcPts val="0"/>
              </a:spcAft>
              <a:buNone/>
            </a:pPr>
            <a:r>
              <a:rPr lang="en" sz="2400"/>
              <a:t>"A measure of the extent to which an entity is threatened by a potential circumstance or event, and typically a function of: (i) the adverse impacts that would arise if the circumstance or event occurs; and (ii) the likelihood of occurrence”</a:t>
            </a:r>
            <a:endParaRPr sz="2400"/>
          </a:p>
          <a:p>
            <a:pPr indent="0" lvl="0" marL="0" rtl="0" algn="r">
              <a:spcBef>
                <a:spcPts val="0"/>
              </a:spcBef>
              <a:spcAft>
                <a:spcPts val="0"/>
              </a:spcAft>
              <a:buNone/>
            </a:pPr>
            <a:r>
              <a:rPr lang="en" sz="1800"/>
              <a:t>-NIST SP 800-137</a:t>
            </a:r>
            <a:endParaRPr sz="2400" u="sng"/>
          </a:p>
        </p:txBody>
      </p:sp>
      <p:sp>
        <p:nvSpPr>
          <p:cNvPr id="487" name="Google Shape;487;p62"/>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8" name="Google Shape;488;p62"/>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3</a:t>
            </a:r>
            <a:endParaRPr/>
          </a:p>
        </p:txBody>
      </p:sp>
      <p:pic>
        <p:nvPicPr>
          <p:cNvPr id="489" name="Google Shape;489;p62"/>
          <p:cNvPicPr preferRelativeResize="0"/>
          <p:nvPr/>
        </p:nvPicPr>
        <p:blipFill>
          <a:blip r:embed="rId3">
            <a:alphaModFix/>
          </a:blip>
          <a:stretch>
            <a:fillRect/>
          </a:stretch>
        </p:blipFill>
        <p:spPr>
          <a:xfrm>
            <a:off x="1759613" y="2787300"/>
            <a:ext cx="4081225" cy="2184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493" name="Shape 493"/>
        <p:cNvGrpSpPr/>
        <p:nvPr/>
      </p:nvGrpSpPr>
      <p:grpSpPr>
        <a:xfrm>
          <a:off x="0" y="0"/>
          <a:ext cx="0" cy="0"/>
          <a:chOff x="0" y="0"/>
          <a:chExt cx="0" cy="0"/>
        </a:xfrm>
      </p:grpSpPr>
      <p:sp>
        <p:nvSpPr>
          <p:cNvPr id="494" name="Google Shape;494;p63"/>
          <p:cNvSpPr txBox="1"/>
          <p:nvPr>
            <p:ph idx="2" type="body"/>
          </p:nvPr>
        </p:nvSpPr>
        <p:spPr>
          <a:xfrm>
            <a:off x="1355098" y="949350"/>
            <a:ext cx="64338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u="sng"/>
              <a:t>Risk Response Strategies</a:t>
            </a:r>
            <a:endParaRPr sz="2400" u="sng"/>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Avoid Risk</a:t>
            </a:r>
            <a:endParaRPr sz="2400"/>
          </a:p>
          <a:p>
            <a:pPr indent="-381000" lvl="0" marL="457200" rtl="0" algn="l">
              <a:spcBef>
                <a:spcPts val="0"/>
              </a:spcBef>
              <a:spcAft>
                <a:spcPts val="0"/>
              </a:spcAft>
              <a:buSzPts val="2400"/>
              <a:buChar char="●"/>
            </a:pPr>
            <a:r>
              <a:rPr lang="en" sz="2400"/>
              <a:t>Mitigate Impact/Probability of a Risk</a:t>
            </a:r>
            <a:endParaRPr sz="2400"/>
          </a:p>
          <a:p>
            <a:pPr indent="-381000" lvl="0" marL="457200" rtl="0" algn="l">
              <a:spcBef>
                <a:spcPts val="0"/>
              </a:spcBef>
              <a:spcAft>
                <a:spcPts val="0"/>
              </a:spcAft>
              <a:buSzPts val="2400"/>
              <a:buChar char="●"/>
            </a:pPr>
            <a:r>
              <a:rPr lang="en" sz="2400"/>
              <a:t>Transfer Risk</a:t>
            </a:r>
            <a:endParaRPr sz="2400"/>
          </a:p>
          <a:p>
            <a:pPr indent="-381000" lvl="0" marL="457200" rtl="0" algn="l">
              <a:spcBef>
                <a:spcPts val="0"/>
              </a:spcBef>
              <a:spcAft>
                <a:spcPts val="0"/>
              </a:spcAft>
              <a:buSzPts val="2400"/>
              <a:buChar char="●"/>
            </a:pPr>
            <a:r>
              <a:rPr lang="en" sz="2400"/>
              <a:t>Actively Accept Risk</a:t>
            </a:r>
            <a:endParaRPr sz="2400"/>
          </a:p>
          <a:p>
            <a:pPr indent="-381000" lvl="0" marL="457200" rtl="0" algn="l">
              <a:spcBef>
                <a:spcPts val="0"/>
              </a:spcBef>
              <a:spcAft>
                <a:spcPts val="0"/>
              </a:spcAft>
              <a:buSzPts val="2400"/>
              <a:buChar char="●"/>
            </a:pPr>
            <a:r>
              <a:rPr lang="en" sz="2400"/>
              <a:t>Passively Accept Risk</a:t>
            </a:r>
            <a:endParaRPr sz="2400"/>
          </a:p>
          <a:p>
            <a:pPr indent="-381000" lvl="0" marL="457200" rtl="0" algn="l">
              <a:spcBef>
                <a:spcPts val="0"/>
              </a:spcBef>
              <a:spcAft>
                <a:spcPts val="0"/>
              </a:spcAft>
              <a:buSzPts val="2400"/>
              <a:buChar char="●"/>
            </a:pPr>
            <a:r>
              <a:rPr lang="en" sz="2400"/>
              <a:t>Escalate Risk</a:t>
            </a:r>
            <a:endParaRPr sz="2400"/>
          </a:p>
        </p:txBody>
      </p:sp>
      <p:sp>
        <p:nvSpPr>
          <p:cNvPr id="495" name="Google Shape;495;p6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6" name="Google Shape;496;p63"/>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500" name="Shape 500"/>
        <p:cNvGrpSpPr/>
        <p:nvPr/>
      </p:nvGrpSpPr>
      <p:grpSpPr>
        <a:xfrm>
          <a:off x="0" y="0"/>
          <a:ext cx="0" cy="0"/>
          <a:chOff x="0" y="0"/>
          <a:chExt cx="0" cy="0"/>
        </a:xfrm>
      </p:grpSpPr>
      <p:sp>
        <p:nvSpPr>
          <p:cNvPr id="501" name="Google Shape;501;p6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2" name="Google Shape;502;p64"/>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3</a:t>
            </a:r>
            <a:endParaRPr/>
          </a:p>
        </p:txBody>
      </p:sp>
      <p:pic>
        <p:nvPicPr>
          <p:cNvPr id="503" name="Google Shape;503;p64"/>
          <p:cNvPicPr preferRelativeResize="0"/>
          <p:nvPr/>
        </p:nvPicPr>
        <p:blipFill>
          <a:blip r:embed="rId3">
            <a:alphaModFix/>
          </a:blip>
          <a:stretch>
            <a:fillRect/>
          </a:stretch>
        </p:blipFill>
        <p:spPr>
          <a:xfrm>
            <a:off x="762000" y="742194"/>
            <a:ext cx="7620000" cy="1905000"/>
          </a:xfrm>
          <a:prstGeom prst="rect">
            <a:avLst/>
          </a:prstGeom>
          <a:noFill/>
          <a:ln>
            <a:noFill/>
          </a:ln>
        </p:spPr>
      </p:pic>
      <p:sp>
        <p:nvSpPr>
          <p:cNvPr id="504" name="Google Shape;504;p64"/>
          <p:cNvSpPr txBox="1"/>
          <p:nvPr/>
        </p:nvSpPr>
        <p:spPr>
          <a:xfrm>
            <a:off x="437250" y="2879925"/>
            <a:ext cx="8269500" cy="18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lt1"/>
                </a:solidFill>
                <a:latin typeface="Work Sans"/>
                <a:ea typeface="Work Sans"/>
                <a:cs typeface="Work Sans"/>
                <a:sym typeface="Work Sans"/>
              </a:rPr>
              <a:t>-OR-</a:t>
            </a:r>
            <a:endParaRPr sz="270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2700">
              <a:solidFill>
                <a:schemeClr val="lt1"/>
              </a:solidFill>
              <a:latin typeface="Work Sans"/>
              <a:ea typeface="Work Sans"/>
              <a:cs typeface="Work Sans"/>
              <a:sym typeface="Work Sans"/>
            </a:endParaRPr>
          </a:p>
          <a:p>
            <a:pPr indent="0" lvl="0" marL="0" rtl="0" algn="l">
              <a:spcBef>
                <a:spcPts val="0"/>
              </a:spcBef>
              <a:spcAft>
                <a:spcPts val="0"/>
              </a:spcAft>
              <a:buNone/>
            </a:pPr>
            <a:r>
              <a:rPr lang="en" sz="2700">
                <a:solidFill>
                  <a:schemeClr val="lt1"/>
                </a:solidFill>
                <a:latin typeface="Work Sans"/>
                <a:ea typeface="Work Sans"/>
                <a:cs typeface="Work Sans"/>
                <a:sym typeface="Work Sans"/>
              </a:rPr>
              <a:t>What is the value of my data? </a:t>
            </a:r>
            <a:r>
              <a:rPr lang="en" sz="2700">
                <a:solidFill>
                  <a:schemeClr val="lt1"/>
                </a:solidFill>
                <a:latin typeface="Work Sans"/>
                <a:ea typeface="Work Sans"/>
                <a:cs typeface="Work Sans"/>
                <a:sym typeface="Work Sans"/>
              </a:rPr>
              <a:t>What is the cost of losing access?</a:t>
            </a:r>
            <a:endParaRPr sz="2700">
              <a:solidFill>
                <a:schemeClr val="lt1"/>
              </a:solidFill>
              <a:latin typeface="Work Sans"/>
              <a:ea typeface="Work Sans"/>
              <a:cs typeface="Work Sans"/>
              <a:sym typeface="Work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508" name="Shape 508"/>
        <p:cNvGrpSpPr/>
        <p:nvPr/>
      </p:nvGrpSpPr>
      <p:grpSpPr>
        <a:xfrm>
          <a:off x="0" y="0"/>
          <a:ext cx="0" cy="0"/>
          <a:chOff x="0" y="0"/>
          <a:chExt cx="0" cy="0"/>
        </a:xfrm>
      </p:grpSpPr>
      <p:sp>
        <p:nvSpPr>
          <p:cNvPr id="509" name="Google Shape;509;p6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0" name="Google Shape;510;p6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3</a:t>
            </a:r>
            <a:endParaRPr/>
          </a:p>
        </p:txBody>
      </p:sp>
      <p:sp>
        <p:nvSpPr>
          <p:cNvPr id="511" name="Google Shape;511;p65"/>
          <p:cNvSpPr txBox="1"/>
          <p:nvPr/>
        </p:nvSpPr>
        <p:spPr>
          <a:xfrm>
            <a:off x="246175" y="1712400"/>
            <a:ext cx="8537100" cy="17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Work Sans"/>
                <a:ea typeface="Work Sans"/>
                <a:cs typeface="Work Sans"/>
                <a:sym typeface="Work Sans"/>
              </a:rPr>
              <a:t>"The single biggest problem in communication is the illusion that it has taken place." </a:t>
            </a:r>
            <a:endParaRPr sz="2400">
              <a:solidFill>
                <a:schemeClr val="lt1"/>
              </a:solidFill>
              <a:latin typeface="Work Sans"/>
              <a:ea typeface="Work Sans"/>
              <a:cs typeface="Work Sans"/>
              <a:sym typeface="Work Sans"/>
            </a:endParaRPr>
          </a:p>
          <a:p>
            <a:pPr indent="0" lvl="0" marL="0" rtl="0" algn="l">
              <a:spcBef>
                <a:spcPts val="0"/>
              </a:spcBef>
              <a:spcAft>
                <a:spcPts val="0"/>
              </a:spcAft>
              <a:buNone/>
            </a:pPr>
            <a:r>
              <a:t/>
            </a:r>
            <a:endParaRPr sz="2400">
              <a:solidFill>
                <a:schemeClr val="lt1"/>
              </a:solidFill>
              <a:latin typeface="Work Sans"/>
              <a:ea typeface="Work Sans"/>
              <a:cs typeface="Work Sans"/>
              <a:sym typeface="Work Sans"/>
            </a:endParaRPr>
          </a:p>
          <a:p>
            <a:pPr indent="0" lvl="0" marL="0" rtl="0" algn="r">
              <a:spcBef>
                <a:spcPts val="0"/>
              </a:spcBef>
              <a:spcAft>
                <a:spcPts val="0"/>
              </a:spcAft>
              <a:buNone/>
            </a:pPr>
            <a:r>
              <a:rPr lang="en" sz="2400">
                <a:solidFill>
                  <a:schemeClr val="lt1"/>
                </a:solidFill>
                <a:latin typeface="Work Sans"/>
                <a:ea typeface="Work Sans"/>
                <a:cs typeface="Work Sans"/>
                <a:sym typeface="Work Sans"/>
              </a:rPr>
              <a:t>-George Bernard Shaw</a:t>
            </a:r>
            <a:endParaRPr sz="2400">
              <a:solidFill>
                <a:schemeClr val="lt1"/>
              </a:solidFill>
              <a:latin typeface="Work Sans"/>
              <a:ea typeface="Work Sans"/>
              <a:cs typeface="Work Sans"/>
              <a:sym typeface="Work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515" name="Shape 515"/>
        <p:cNvGrpSpPr/>
        <p:nvPr/>
      </p:nvGrpSpPr>
      <p:grpSpPr>
        <a:xfrm>
          <a:off x="0" y="0"/>
          <a:ext cx="0" cy="0"/>
          <a:chOff x="0" y="0"/>
          <a:chExt cx="0" cy="0"/>
        </a:xfrm>
      </p:grpSpPr>
      <p:sp>
        <p:nvSpPr>
          <p:cNvPr id="516" name="Google Shape;516;p6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&amp; Answers</a:t>
            </a:r>
            <a:endParaRPr/>
          </a:p>
        </p:txBody>
      </p:sp>
      <p:sp>
        <p:nvSpPr>
          <p:cNvPr id="517" name="Google Shape;517;p66"/>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 &amp; A</a:t>
            </a:r>
            <a:endParaRPr/>
          </a:p>
        </p:txBody>
      </p:sp>
      <p:pic>
        <p:nvPicPr>
          <p:cNvPr id="518" name="Google Shape;518;p66"/>
          <p:cNvPicPr preferRelativeResize="0"/>
          <p:nvPr/>
        </p:nvPicPr>
        <p:blipFill>
          <a:blip r:embed="rId3">
            <a:alphaModFix/>
          </a:blip>
          <a:stretch>
            <a:fillRect/>
          </a:stretch>
        </p:blipFill>
        <p:spPr>
          <a:xfrm>
            <a:off x="6063675" y="1523994"/>
            <a:ext cx="2076450" cy="2095500"/>
          </a:xfrm>
          <a:prstGeom prst="rect">
            <a:avLst/>
          </a:prstGeom>
          <a:noFill/>
          <a:ln>
            <a:noFill/>
          </a:ln>
        </p:spPr>
      </p:pic>
      <p:sp>
        <p:nvSpPr>
          <p:cNvPr id="519" name="Google Shape;519;p66"/>
          <p:cNvSpPr txBox="1"/>
          <p:nvPr/>
        </p:nvSpPr>
        <p:spPr>
          <a:xfrm>
            <a:off x="5943750" y="3793700"/>
            <a:ext cx="24396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Downloads Available Here</a:t>
            </a:r>
            <a:endParaRPr>
              <a:solidFill>
                <a:schemeClr val="lt1"/>
              </a:solidFill>
              <a:latin typeface="Work Sans"/>
              <a:ea typeface="Work Sans"/>
              <a:cs typeface="Work Sans"/>
              <a:sym typeface="Work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523" name="Shape 523"/>
        <p:cNvGrpSpPr/>
        <p:nvPr/>
      </p:nvGrpSpPr>
      <p:grpSpPr>
        <a:xfrm>
          <a:off x="0" y="0"/>
          <a:ext cx="0" cy="0"/>
          <a:chOff x="0" y="0"/>
          <a:chExt cx="0" cy="0"/>
        </a:xfrm>
      </p:grpSpPr>
      <p:sp>
        <p:nvSpPr>
          <p:cNvPr id="524" name="Google Shape;524;p6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&amp; Answers</a:t>
            </a:r>
            <a:endParaRPr/>
          </a:p>
        </p:txBody>
      </p:sp>
      <p:sp>
        <p:nvSpPr>
          <p:cNvPr id="525" name="Google Shape;525;p67"/>
          <p:cNvSpPr txBox="1"/>
          <p:nvPr>
            <p:ph idx="2" type="body"/>
          </p:nvPr>
        </p:nvSpPr>
        <p:spPr>
          <a:xfrm>
            <a:off x="224375" y="405575"/>
            <a:ext cx="8577600" cy="42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u="sng"/>
          </a:p>
          <a:p>
            <a:pPr indent="0" lvl="0" marL="0" rtl="0" algn="l">
              <a:spcBef>
                <a:spcPts val="0"/>
              </a:spcBef>
              <a:spcAft>
                <a:spcPts val="0"/>
              </a:spcAft>
              <a:buNone/>
            </a:pPr>
            <a:r>
              <a:rPr lang="en" u="sng"/>
              <a:t>Email Us</a:t>
            </a:r>
            <a:endParaRPr u="sng"/>
          </a:p>
          <a:p>
            <a:pPr indent="0" lvl="0" marL="0" rtl="0" algn="l">
              <a:spcBef>
                <a:spcPts val="0"/>
              </a:spcBef>
              <a:spcAft>
                <a:spcPts val="0"/>
              </a:spcAft>
              <a:buNone/>
            </a:pPr>
            <a:r>
              <a:t/>
            </a:r>
            <a:endParaRPr u="sng"/>
          </a:p>
          <a:p>
            <a:pPr indent="0" lvl="0" marL="0" marR="0" rtl="0" algn="l">
              <a:lnSpc>
                <a:spcPct val="100000"/>
              </a:lnSpc>
              <a:spcBef>
                <a:spcPts val="0"/>
              </a:spcBef>
              <a:spcAft>
                <a:spcPts val="0"/>
              </a:spcAft>
              <a:buNone/>
            </a:pPr>
            <a:r>
              <a:rPr b="1" lang="en" sz="3200"/>
              <a:t>Alan McCarthy-Behler</a:t>
            </a:r>
            <a:endParaRPr b="1" sz="3200"/>
          </a:p>
          <a:p>
            <a:pPr indent="0" lvl="0" marL="0" marR="0" rtl="0" algn="l">
              <a:lnSpc>
                <a:spcPct val="100000"/>
              </a:lnSpc>
              <a:spcBef>
                <a:spcPts val="0"/>
              </a:spcBef>
              <a:spcAft>
                <a:spcPts val="0"/>
              </a:spcAft>
              <a:buNone/>
            </a:pPr>
            <a:r>
              <a:rPr lang="en" sz="3200">
                <a:uFill>
                  <a:noFill/>
                </a:uFill>
                <a:hlinkClick r:id="rId3"/>
              </a:rPr>
              <a:t>Alan.McCarthy-Behler@metmuseum.org</a:t>
            </a:r>
            <a:endParaRPr sz="3200"/>
          </a:p>
          <a:p>
            <a:pPr indent="0" lvl="0" marL="0" marR="0" rtl="0" algn="l">
              <a:lnSpc>
                <a:spcPct val="100000"/>
              </a:lnSpc>
              <a:spcBef>
                <a:spcPts val="0"/>
              </a:spcBef>
              <a:spcAft>
                <a:spcPts val="0"/>
              </a:spcAft>
              <a:buNone/>
            </a:pPr>
            <a:r>
              <a:t/>
            </a:r>
            <a:endParaRPr sz="3200"/>
          </a:p>
          <a:p>
            <a:pPr indent="0" lvl="0" marL="0" rtl="0" algn="l">
              <a:spcBef>
                <a:spcPts val="0"/>
              </a:spcBef>
              <a:spcAft>
                <a:spcPts val="0"/>
              </a:spcAft>
              <a:buNone/>
            </a:pPr>
            <a:r>
              <a:rPr b="1" lang="en" sz="3200"/>
              <a:t>Stephanie Thero</a:t>
            </a:r>
            <a:endParaRPr b="1" sz="3200"/>
          </a:p>
          <a:p>
            <a:pPr indent="0" lvl="0" marL="0" rtl="0" algn="l">
              <a:spcBef>
                <a:spcPts val="0"/>
              </a:spcBef>
              <a:spcAft>
                <a:spcPts val="0"/>
              </a:spcAft>
              <a:buNone/>
            </a:pPr>
            <a:r>
              <a:rPr lang="en" sz="3200"/>
              <a:t>sthero@yrl.ab.ca</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19" name="Shape 319"/>
        <p:cNvGrpSpPr/>
        <p:nvPr/>
      </p:nvGrpSpPr>
      <p:grpSpPr>
        <a:xfrm>
          <a:off x="0" y="0"/>
          <a:ext cx="0" cy="0"/>
          <a:chOff x="0" y="0"/>
          <a:chExt cx="0" cy="0"/>
        </a:xfrm>
      </p:grpSpPr>
      <p:pic>
        <p:nvPicPr>
          <p:cNvPr id="320" name="Google Shape;320;p41"/>
          <p:cNvPicPr preferRelativeResize="0"/>
          <p:nvPr>
            <p:ph idx="2" type="pic"/>
          </p:nvPr>
        </p:nvPicPr>
        <p:blipFill rotWithShape="1">
          <a:blip r:embed="rId3">
            <a:alphaModFix/>
          </a:blip>
          <a:srcRect b="8922" l="0" r="0" t="1847"/>
          <a:stretch/>
        </p:blipFill>
        <p:spPr>
          <a:xfrm>
            <a:off x="3581806" y="223475"/>
            <a:ext cx="5459145" cy="4460949"/>
          </a:xfrm>
          <a:prstGeom prst="rect">
            <a:avLst/>
          </a:prstGeom>
        </p:spPr>
      </p:pic>
      <p:sp>
        <p:nvSpPr>
          <p:cNvPr id="321" name="Google Shape;321;p41"/>
          <p:cNvSpPr txBox="1"/>
          <p:nvPr>
            <p:ph type="title"/>
          </p:nvPr>
        </p:nvSpPr>
        <p:spPr>
          <a:xfrm>
            <a:off x="118775" y="390950"/>
            <a:ext cx="3378900" cy="37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2400"/>
              <a:t>"In cybersecurity, the single most important factor is action. A secure system is one that has been constantly adapted and protected from ever-evolving threats."</a:t>
            </a:r>
            <a:endParaRPr sz="2400"/>
          </a:p>
          <a:p>
            <a:pPr indent="0" lvl="0" marL="0" rtl="0" algn="l">
              <a:spcBef>
                <a:spcPts val="0"/>
              </a:spcBef>
              <a:spcAft>
                <a:spcPts val="0"/>
              </a:spcAft>
              <a:buClr>
                <a:schemeClr val="dk1"/>
              </a:buClr>
              <a:buSzPts val="1100"/>
              <a:buNone/>
            </a:pPr>
            <a:r>
              <a:rPr lang="en" sz="2400"/>
              <a:t>– Bruce Schneier</a:t>
            </a:r>
            <a:endParaRPr sz="2400"/>
          </a:p>
        </p:txBody>
      </p:sp>
      <p:sp>
        <p:nvSpPr>
          <p:cNvPr id="322" name="Google Shape;322;p41"/>
          <p:cNvSpPr txBox="1"/>
          <p:nvPr/>
        </p:nvSpPr>
        <p:spPr>
          <a:xfrm>
            <a:off x="4804200" y="4704775"/>
            <a:ext cx="43398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https://www.statista.com/chart/30870/share-of-worldwide-cyber-attacks-by-type/</a:t>
            </a:r>
            <a:endParaRPr sz="800">
              <a:solidFill>
                <a:schemeClr val="lt1"/>
              </a:solidFill>
              <a:latin typeface="Work Sans"/>
              <a:ea typeface="Work Sans"/>
              <a:cs typeface="Work Sans"/>
              <a:sym typeface="Work Sans"/>
            </a:endParaRPr>
          </a:p>
        </p:txBody>
      </p:sp>
      <p:sp>
        <p:nvSpPr>
          <p:cNvPr id="323" name="Google Shape;323;p41"/>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“Creating Effective Cybersecurity?”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27" name="Shape 327"/>
        <p:cNvGrpSpPr/>
        <p:nvPr/>
      </p:nvGrpSpPr>
      <p:grpSpPr>
        <a:xfrm>
          <a:off x="0" y="0"/>
          <a:ext cx="0" cy="0"/>
          <a:chOff x="0" y="0"/>
          <a:chExt cx="0" cy="0"/>
        </a:xfrm>
      </p:grpSpPr>
      <p:sp>
        <p:nvSpPr>
          <p:cNvPr id="328" name="Google Shape;328;p42"/>
          <p:cNvSpPr txBox="1"/>
          <p:nvPr>
            <p:ph idx="2" type="body"/>
          </p:nvPr>
        </p:nvSpPr>
        <p:spPr>
          <a:xfrm>
            <a:off x="1329025" y="1487725"/>
            <a:ext cx="6371400" cy="223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This presentation </a:t>
            </a:r>
            <a:endParaRPr sz="3200"/>
          </a:p>
          <a:p>
            <a:pPr indent="0" lvl="0" marL="0" rtl="0" algn="ctr">
              <a:spcBef>
                <a:spcPts val="0"/>
              </a:spcBef>
              <a:spcAft>
                <a:spcPts val="0"/>
              </a:spcAft>
              <a:buNone/>
            </a:pPr>
            <a:r>
              <a:rPr lang="en" sz="3200"/>
              <a:t>is not about phishing and </a:t>
            </a:r>
            <a:endParaRPr sz="3200"/>
          </a:p>
          <a:p>
            <a:pPr indent="0" lvl="0" marL="0" rtl="0" algn="ctr">
              <a:spcBef>
                <a:spcPts val="0"/>
              </a:spcBef>
              <a:spcAft>
                <a:spcPts val="0"/>
              </a:spcAft>
              <a:buNone/>
            </a:pPr>
            <a:r>
              <a:rPr lang="en" sz="3200"/>
              <a:t>passwords</a:t>
            </a:r>
            <a:r>
              <a:rPr lang="en"/>
              <a:t> </a:t>
            </a:r>
            <a:r>
              <a:rPr lang="en" sz="2000"/>
              <a:t>(I’m sorry)</a:t>
            </a:r>
            <a:endParaRPr sz="2000"/>
          </a:p>
        </p:txBody>
      </p:sp>
      <p:sp>
        <p:nvSpPr>
          <p:cNvPr id="329" name="Google Shape;329;p42"/>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42"/>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“Creating Effective Cybersecurity?”</a:t>
            </a:r>
            <a:endParaRPr/>
          </a:p>
        </p:txBody>
      </p:sp>
      <p:sp>
        <p:nvSpPr>
          <p:cNvPr id="331" name="Google Shape;331;p42"/>
          <p:cNvSpPr txBox="1"/>
          <p:nvPr/>
        </p:nvSpPr>
        <p:spPr>
          <a:xfrm>
            <a:off x="6623750" y="4223950"/>
            <a:ext cx="21780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 </a:t>
            </a:r>
            <a:r>
              <a:rPr lang="en">
                <a:solidFill>
                  <a:schemeClr val="lt1"/>
                </a:solidFill>
                <a:latin typeface="Work Sans"/>
                <a:ea typeface="Work Sans"/>
                <a:cs typeface="Work Sans"/>
                <a:sym typeface="Work Sans"/>
              </a:rPr>
              <a:t>Haiku at IUG2025</a:t>
            </a:r>
            <a:endParaRPr>
              <a:solidFill>
                <a:schemeClr val="lt1"/>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35" name="Shape 335"/>
        <p:cNvGrpSpPr/>
        <p:nvPr/>
      </p:nvGrpSpPr>
      <p:grpSpPr>
        <a:xfrm>
          <a:off x="0" y="0"/>
          <a:ext cx="0" cy="0"/>
          <a:chOff x="0" y="0"/>
          <a:chExt cx="0" cy="0"/>
        </a:xfrm>
      </p:grpSpPr>
      <p:sp>
        <p:nvSpPr>
          <p:cNvPr id="336" name="Google Shape;336;p43"/>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 and Data Security</a:t>
            </a:r>
            <a:endParaRPr/>
          </a:p>
        </p:txBody>
      </p:sp>
      <p:sp>
        <p:nvSpPr>
          <p:cNvPr id="337" name="Google Shape;337;p4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8" name="Google Shape;338;p43"/>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and Data Security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347550" y="874700"/>
            <a:ext cx="8339700" cy="22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a:p>
            <a:pPr indent="0" lvl="0" marL="0" rtl="0" algn="l">
              <a:spcBef>
                <a:spcPts val="0"/>
              </a:spcBef>
              <a:spcAft>
                <a:spcPts val="0"/>
              </a:spcAft>
              <a:buNone/>
            </a:pPr>
            <a:r>
              <a:rPr lang="en" sz="2400"/>
              <a:t>“Information, in any form, on which computer programs operate.” - Oxford Dictionary of Computing</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“Data exists in three states: data at rest, data in transit and data in use.” - Wikipedia</a:t>
            </a:r>
            <a:endParaRPr sz="2400"/>
          </a:p>
        </p:txBody>
      </p:sp>
      <p:sp>
        <p:nvSpPr>
          <p:cNvPr id="344" name="Google Shape;344;p44"/>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and Data Security</a:t>
            </a:r>
            <a:endParaRPr/>
          </a:p>
        </p:txBody>
      </p:sp>
      <p:sp>
        <p:nvSpPr>
          <p:cNvPr id="345" name="Google Shape;345;p4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6" name="Google Shape;346;p44"/>
          <p:cNvPicPr preferRelativeResize="0"/>
          <p:nvPr/>
        </p:nvPicPr>
        <p:blipFill>
          <a:blip r:embed="rId3">
            <a:alphaModFix/>
          </a:blip>
          <a:stretch>
            <a:fillRect/>
          </a:stretch>
        </p:blipFill>
        <p:spPr>
          <a:xfrm>
            <a:off x="228600" y="3379275"/>
            <a:ext cx="2431100" cy="1590675"/>
          </a:xfrm>
          <a:prstGeom prst="rect">
            <a:avLst/>
          </a:prstGeom>
          <a:noFill/>
          <a:ln>
            <a:noFill/>
          </a:ln>
        </p:spPr>
      </p:pic>
      <p:pic>
        <p:nvPicPr>
          <p:cNvPr id="347" name="Google Shape;347;p44"/>
          <p:cNvPicPr preferRelativeResize="0"/>
          <p:nvPr/>
        </p:nvPicPr>
        <p:blipFill>
          <a:blip r:embed="rId4">
            <a:alphaModFix/>
          </a:blip>
          <a:stretch>
            <a:fillRect/>
          </a:stretch>
        </p:blipFill>
        <p:spPr>
          <a:xfrm>
            <a:off x="2852000" y="3379275"/>
            <a:ext cx="2888090" cy="1620351"/>
          </a:xfrm>
          <a:prstGeom prst="rect">
            <a:avLst/>
          </a:prstGeom>
          <a:noFill/>
          <a:ln>
            <a:noFill/>
          </a:ln>
        </p:spPr>
      </p:pic>
      <p:pic>
        <p:nvPicPr>
          <p:cNvPr id="348" name="Google Shape;348;p44"/>
          <p:cNvPicPr preferRelativeResize="0"/>
          <p:nvPr/>
        </p:nvPicPr>
        <p:blipFill>
          <a:blip r:embed="rId5">
            <a:alphaModFix/>
          </a:blip>
          <a:stretch>
            <a:fillRect/>
          </a:stretch>
        </p:blipFill>
        <p:spPr>
          <a:xfrm>
            <a:off x="5892501" y="3370375"/>
            <a:ext cx="3022899" cy="1620725"/>
          </a:xfrm>
          <a:prstGeom prst="rect">
            <a:avLst/>
          </a:prstGeom>
          <a:noFill/>
          <a:ln>
            <a:noFill/>
          </a:ln>
        </p:spPr>
      </p:pic>
      <p:sp>
        <p:nvSpPr>
          <p:cNvPr id="349" name="Google Shape;349;p44"/>
          <p:cNvSpPr txBox="1"/>
          <p:nvPr/>
        </p:nvSpPr>
        <p:spPr>
          <a:xfrm>
            <a:off x="358850" y="485950"/>
            <a:ext cx="35613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lt1"/>
                </a:solidFill>
                <a:latin typeface="Work Sans"/>
                <a:ea typeface="Work Sans"/>
                <a:cs typeface="Work Sans"/>
                <a:sym typeface="Work Sans"/>
              </a:rPr>
              <a:t>About Data:</a:t>
            </a:r>
            <a:endParaRPr u="sng">
              <a:solidFill>
                <a:schemeClr val="lt1"/>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53" name="Shape 353"/>
        <p:cNvGrpSpPr/>
        <p:nvPr/>
      </p:nvGrpSpPr>
      <p:grpSpPr>
        <a:xfrm>
          <a:off x="0" y="0"/>
          <a:ext cx="0" cy="0"/>
          <a:chOff x="0" y="0"/>
          <a:chExt cx="0" cy="0"/>
        </a:xfrm>
      </p:grpSpPr>
      <p:sp>
        <p:nvSpPr>
          <p:cNvPr id="354" name="Google Shape;354;p45"/>
          <p:cNvSpPr txBox="1"/>
          <p:nvPr>
            <p:ph idx="2" type="body"/>
          </p:nvPr>
        </p:nvSpPr>
        <p:spPr>
          <a:xfrm>
            <a:off x="265975" y="405575"/>
            <a:ext cx="8240400" cy="6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PLAN:</a:t>
            </a:r>
            <a:endParaRPr/>
          </a:p>
        </p:txBody>
      </p:sp>
      <p:sp>
        <p:nvSpPr>
          <p:cNvPr id="355" name="Google Shape;355;p4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6" name="Google Shape;356;p4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and Data Security</a:t>
            </a:r>
            <a:endParaRPr/>
          </a:p>
        </p:txBody>
      </p:sp>
      <p:sp>
        <p:nvSpPr>
          <p:cNvPr id="357" name="Google Shape;357;p45"/>
          <p:cNvSpPr txBox="1"/>
          <p:nvPr/>
        </p:nvSpPr>
        <p:spPr>
          <a:xfrm>
            <a:off x="1334125" y="1051175"/>
            <a:ext cx="7130700" cy="3808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what data exists</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Rank data in order of impact</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security around data</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Decide how much risk is too much</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Apply </a:t>
            </a:r>
            <a:r>
              <a:rPr lang="en" sz="2400">
                <a:solidFill>
                  <a:schemeClr val="lt1"/>
                </a:solidFill>
                <a:latin typeface="Work Sans"/>
                <a:ea typeface="Work Sans"/>
                <a:cs typeface="Work Sans"/>
                <a:sym typeface="Work Sans"/>
              </a:rPr>
              <a:t>remediation</a:t>
            </a:r>
            <a:endParaRPr sz="2400">
              <a:solidFill>
                <a:schemeClr val="lt1"/>
              </a:solidFill>
              <a:latin typeface="Work Sans"/>
              <a:ea typeface="Work Sans"/>
              <a:cs typeface="Work Sans"/>
              <a:sym typeface="Work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61" name="Shape 361"/>
        <p:cNvGrpSpPr/>
        <p:nvPr/>
      </p:nvGrpSpPr>
      <p:grpSpPr>
        <a:xfrm>
          <a:off x="0" y="0"/>
          <a:ext cx="0" cy="0"/>
          <a:chOff x="0" y="0"/>
          <a:chExt cx="0" cy="0"/>
        </a:xfrm>
      </p:grpSpPr>
      <p:sp>
        <p:nvSpPr>
          <p:cNvPr id="362" name="Google Shape;362;p46"/>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Audit: Part 1</a:t>
            </a:r>
            <a:endParaRPr/>
          </a:p>
        </p:txBody>
      </p:sp>
      <p:sp>
        <p:nvSpPr>
          <p:cNvPr id="363" name="Google Shape;363;p4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4" name="Google Shape;364;p4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0BC"/>
        </a:solidFill>
      </p:bgPr>
    </p:bg>
    <p:spTree>
      <p:nvGrpSpPr>
        <p:cNvPr id="368" name="Shape 368"/>
        <p:cNvGrpSpPr/>
        <p:nvPr/>
      </p:nvGrpSpPr>
      <p:grpSpPr>
        <a:xfrm>
          <a:off x="0" y="0"/>
          <a:ext cx="0" cy="0"/>
          <a:chOff x="0" y="0"/>
          <a:chExt cx="0" cy="0"/>
        </a:xfrm>
      </p:grpSpPr>
      <p:sp>
        <p:nvSpPr>
          <p:cNvPr id="369" name="Google Shape;369;p47"/>
          <p:cNvSpPr txBox="1"/>
          <p:nvPr>
            <p:ph idx="2" type="body"/>
          </p:nvPr>
        </p:nvSpPr>
        <p:spPr>
          <a:xfrm>
            <a:off x="265975" y="405575"/>
            <a:ext cx="8240400" cy="6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Audit: Part 1</a:t>
            </a:r>
            <a:endParaRPr/>
          </a:p>
        </p:txBody>
      </p:sp>
      <p:sp>
        <p:nvSpPr>
          <p:cNvPr id="370" name="Google Shape;370;p47"/>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1" name="Google Shape;371;p4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Audit: Step 1</a:t>
            </a:r>
            <a:endParaRPr/>
          </a:p>
        </p:txBody>
      </p:sp>
      <p:sp>
        <p:nvSpPr>
          <p:cNvPr id="372" name="Google Shape;372;p47"/>
          <p:cNvSpPr txBox="1"/>
          <p:nvPr/>
        </p:nvSpPr>
        <p:spPr>
          <a:xfrm>
            <a:off x="1334125" y="1051175"/>
            <a:ext cx="7130700" cy="3808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what data exists</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Rank data in order of impact</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Discover security around data</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Decide how much risk is too much</a:t>
            </a:r>
            <a:endParaRPr sz="2400">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sz="2400">
              <a:solidFill>
                <a:schemeClr val="lt1"/>
              </a:solidFill>
              <a:latin typeface="Work Sans"/>
              <a:ea typeface="Work Sans"/>
              <a:cs typeface="Work Sans"/>
              <a:sym typeface="Work Sans"/>
            </a:endParaRPr>
          </a:p>
          <a:p>
            <a:pPr indent="-381000" lvl="0" marL="457200" rtl="0" algn="l">
              <a:spcBef>
                <a:spcPts val="0"/>
              </a:spcBef>
              <a:spcAft>
                <a:spcPts val="0"/>
              </a:spcAft>
              <a:buClr>
                <a:srgbClr val="FFFFFF"/>
              </a:buClr>
              <a:buSzPts val="2400"/>
              <a:buFont typeface="Work Sans"/>
              <a:buAutoNum type="arabicPeriod"/>
            </a:pPr>
            <a:r>
              <a:rPr lang="en" sz="2400">
                <a:solidFill>
                  <a:schemeClr val="lt1"/>
                </a:solidFill>
                <a:latin typeface="Work Sans"/>
                <a:ea typeface="Work Sans"/>
                <a:cs typeface="Work Sans"/>
                <a:sym typeface="Work Sans"/>
              </a:rPr>
              <a:t>Apply remediation</a:t>
            </a:r>
            <a:endParaRPr sz="2400">
              <a:solidFill>
                <a:schemeClr val="lt1"/>
              </a:solidFill>
              <a:latin typeface="Work Sans"/>
              <a:ea typeface="Work Sans"/>
              <a:cs typeface="Work Sans"/>
              <a:sym typeface="Work Sans"/>
            </a:endParaRPr>
          </a:p>
        </p:txBody>
      </p:sp>
    </p:spTree>
  </p:cSld>
  <p:clrMapOvr>
    <a:masterClrMapping/>
  </p:clrMapOvr>
</p:sld>
</file>

<file path=ppt/theme/theme1.xml><?xml version="1.0" encoding="utf-8"?>
<a:theme xmlns:a="http://schemas.openxmlformats.org/drawingml/2006/main" xmlns:r="http://schemas.openxmlformats.org/officeDocument/2006/relationships" name="Conference Event Presentation">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