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64" r:id="rId5"/>
    <p:sldId id="305" r:id="rId6"/>
    <p:sldId id="271" r:id="rId7"/>
    <p:sldId id="303" r:id="rId8"/>
    <p:sldId id="304" r:id="rId9"/>
    <p:sldId id="257" r:id="rId10"/>
    <p:sldId id="268" r:id="rId11"/>
    <p:sldId id="274" r:id="rId12"/>
    <p:sldId id="306" r:id="rId13"/>
    <p:sldId id="307" r:id="rId14"/>
    <p:sldId id="275" r:id="rId15"/>
    <p:sldId id="279" r:id="rId16"/>
    <p:sldId id="309" r:id="rId17"/>
    <p:sldId id="310" r:id="rId18"/>
    <p:sldId id="311" r:id="rId19"/>
    <p:sldId id="276" r:id="rId20"/>
    <p:sldId id="277" r:id="rId21"/>
    <p:sldId id="278" r:id="rId22"/>
    <p:sldId id="308" r:id="rId23"/>
    <p:sldId id="265" r:id="rId24"/>
    <p:sldId id="287" r:id="rId25"/>
    <p:sldId id="280" r:id="rId26"/>
    <p:sldId id="283" r:id="rId27"/>
    <p:sldId id="281" r:id="rId28"/>
    <p:sldId id="282" r:id="rId29"/>
    <p:sldId id="284" r:id="rId30"/>
    <p:sldId id="286" r:id="rId31"/>
    <p:sldId id="288" r:id="rId32"/>
    <p:sldId id="289" r:id="rId33"/>
    <p:sldId id="290" r:id="rId34"/>
    <p:sldId id="291" r:id="rId35"/>
    <p:sldId id="285" r:id="rId36"/>
    <p:sldId id="269" r:id="rId37"/>
    <p:sldId id="292" r:id="rId38"/>
    <p:sldId id="293" r:id="rId39"/>
    <p:sldId id="294" r:id="rId40"/>
    <p:sldId id="295" r:id="rId41"/>
    <p:sldId id="296" r:id="rId42"/>
    <p:sldId id="297" r:id="rId43"/>
    <p:sldId id="300" r:id="rId44"/>
    <p:sldId id="301" r:id="rId45"/>
    <p:sldId id="298" r:id="rId46"/>
    <p:sldId id="302" r:id="rId47"/>
    <p:sldId id="312" r:id="rId48"/>
    <p:sldId id="313" r:id="rId49"/>
    <p:sldId id="314" r:id="rId50"/>
    <p:sldId id="315" r:id="rId51"/>
    <p:sldId id="316" r:id="rId52"/>
    <p:sldId id="317" r:id="rId53"/>
    <p:sldId id="318" r:id="rId54"/>
    <p:sldId id="26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023"/>
    <a:srgbClr val="FBD504"/>
    <a:srgbClr val="F68E29"/>
    <a:srgbClr val="575358"/>
    <a:srgbClr val="E7E8E9"/>
    <a:srgbClr val="D1D2D4"/>
    <a:srgbClr val="27272A"/>
    <a:srgbClr val="AFDECC"/>
    <a:srgbClr val="237948"/>
    <a:srgbClr val="308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DF9E5-70FA-4DDD-AD60-D25BFF3ECD59}" v="112" dt="2023-04-27T17:52:37.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86422"/>
  </p:normalViewPr>
  <p:slideViewPr>
    <p:cSldViewPr snapToGrid="0" snapToObjects="1">
      <p:cViewPr varScale="1">
        <p:scale>
          <a:sx n="95" d="100"/>
          <a:sy n="95" d="100"/>
        </p:scale>
        <p:origin x="34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lders, Pam" userId="68b717fb-d1d3-4c2f-8b18-74fd1f156a53" providerId="ADAL" clId="{6E2DF9E5-70FA-4DDD-AD60-D25BFF3ECD59}"/>
    <pc:docChg chg="undo custSel addSld delSld modSld sldOrd">
      <pc:chgData name="Childers, Pam" userId="68b717fb-d1d3-4c2f-8b18-74fd1f156a53" providerId="ADAL" clId="{6E2DF9E5-70FA-4DDD-AD60-D25BFF3ECD59}" dt="2023-04-27T17:57:28.104" v="7484" actId="20577"/>
      <pc:docMkLst>
        <pc:docMk/>
      </pc:docMkLst>
      <pc:sldChg chg="modSp mod ord">
        <pc:chgData name="Childers, Pam" userId="68b717fb-d1d3-4c2f-8b18-74fd1f156a53" providerId="ADAL" clId="{6E2DF9E5-70FA-4DDD-AD60-D25BFF3ECD59}" dt="2023-04-27T15:20:09.461" v="4588" actId="255"/>
        <pc:sldMkLst>
          <pc:docMk/>
          <pc:sldMk cId="3943547442" sldId="257"/>
        </pc:sldMkLst>
        <pc:spChg chg="mod">
          <ac:chgData name="Childers, Pam" userId="68b717fb-d1d3-4c2f-8b18-74fd1f156a53" providerId="ADAL" clId="{6E2DF9E5-70FA-4DDD-AD60-D25BFF3ECD59}" dt="2023-04-27T15:19:18.536" v="4584" actId="20577"/>
          <ac:spMkLst>
            <pc:docMk/>
            <pc:sldMk cId="3943547442" sldId="257"/>
            <ac:spMk id="2" creationId="{E1D6D3CC-FE89-674D-8E67-6D80743F6ADA}"/>
          </ac:spMkLst>
        </pc:spChg>
        <pc:spChg chg="mod">
          <ac:chgData name="Childers, Pam" userId="68b717fb-d1d3-4c2f-8b18-74fd1f156a53" providerId="ADAL" clId="{6E2DF9E5-70FA-4DDD-AD60-D25BFF3ECD59}" dt="2023-04-27T15:20:09.461" v="4588" actId="255"/>
          <ac:spMkLst>
            <pc:docMk/>
            <pc:sldMk cId="3943547442" sldId="257"/>
            <ac:spMk id="3" creationId="{C916D212-A4DA-3840-884C-2D436F3208A1}"/>
          </ac:spMkLst>
        </pc:spChg>
      </pc:sldChg>
      <pc:sldChg chg="del">
        <pc:chgData name="Childers, Pam" userId="68b717fb-d1d3-4c2f-8b18-74fd1f156a53" providerId="ADAL" clId="{6E2DF9E5-70FA-4DDD-AD60-D25BFF3ECD59}" dt="2023-04-27T16:25:52.683" v="7209" actId="47"/>
        <pc:sldMkLst>
          <pc:docMk/>
          <pc:sldMk cId="1407395548" sldId="261"/>
        </pc:sldMkLst>
      </pc:sldChg>
      <pc:sldChg chg="del">
        <pc:chgData name="Childers, Pam" userId="68b717fb-d1d3-4c2f-8b18-74fd1f156a53" providerId="ADAL" clId="{6E2DF9E5-70FA-4DDD-AD60-D25BFF3ECD59}" dt="2023-04-27T17:42:53.527" v="7409" actId="47"/>
        <pc:sldMkLst>
          <pc:docMk/>
          <pc:sldMk cId="97061541" sldId="262"/>
        </pc:sldMkLst>
      </pc:sldChg>
      <pc:sldChg chg="del">
        <pc:chgData name="Childers, Pam" userId="68b717fb-d1d3-4c2f-8b18-74fd1f156a53" providerId="ADAL" clId="{6E2DF9E5-70FA-4DDD-AD60-D25BFF3ECD59}" dt="2023-04-27T17:42:58.950" v="7410" actId="47"/>
        <pc:sldMkLst>
          <pc:docMk/>
          <pc:sldMk cId="2533626835" sldId="263"/>
        </pc:sldMkLst>
      </pc:sldChg>
      <pc:sldChg chg="add">
        <pc:chgData name="Childers, Pam" userId="68b717fb-d1d3-4c2f-8b18-74fd1f156a53" providerId="ADAL" clId="{6E2DF9E5-70FA-4DDD-AD60-D25BFF3ECD59}" dt="2023-04-27T16:22:25.618" v="7202"/>
        <pc:sldMkLst>
          <pc:docMk/>
          <pc:sldMk cId="2885763889" sldId="265"/>
        </pc:sldMkLst>
      </pc:sldChg>
      <pc:sldChg chg="addSp delSp modSp del mod ord modClrScheme chgLayout">
        <pc:chgData name="Childers, Pam" userId="68b717fb-d1d3-4c2f-8b18-74fd1f156a53" providerId="ADAL" clId="{6E2DF9E5-70FA-4DDD-AD60-D25BFF3ECD59}" dt="2023-04-27T16:22:18.620" v="7201" actId="2696"/>
        <pc:sldMkLst>
          <pc:docMk/>
          <pc:sldMk cId="3072835561" sldId="265"/>
        </pc:sldMkLst>
        <pc:spChg chg="mod ord">
          <ac:chgData name="Childers, Pam" userId="68b717fb-d1d3-4c2f-8b18-74fd1f156a53" providerId="ADAL" clId="{6E2DF9E5-70FA-4DDD-AD60-D25BFF3ECD59}" dt="2023-04-24T14:55:57.466" v="1080" actId="20577"/>
          <ac:spMkLst>
            <pc:docMk/>
            <pc:sldMk cId="3072835561" sldId="265"/>
            <ac:spMk id="2" creationId="{045B8507-23AB-7742-BD3B-1A9D1D84BEAA}"/>
          </ac:spMkLst>
        </pc:spChg>
        <pc:spChg chg="del mod ord">
          <ac:chgData name="Childers, Pam" userId="68b717fb-d1d3-4c2f-8b18-74fd1f156a53" providerId="ADAL" clId="{6E2DF9E5-70FA-4DDD-AD60-D25BFF3ECD59}" dt="2023-04-24T14:55:40.208" v="1059" actId="700"/>
          <ac:spMkLst>
            <pc:docMk/>
            <pc:sldMk cId="3072835561" sldId="265"/>
            <ac:spMk id="3" creationId="{4756498D-C998-7E48-8E02-9C8E18DD4EF1}"/>
          </ac:spMkLst>
        </pc:spChg>
        <pc:spChg chg="del">
          <ac:chgData name="Childers, Pam" userId="68b717fb-d1d3-4c2f-8b18-74fd1f156a53" providerId="ADAL" clId="{6E2DF9E5-70FA-4DDD-AD60-D25BFF3ECD59}" dt="2023-04-24T14:55:40.208" v="1059" actId="700"/>
          <ac:spMkLst>
            <pc:docMk/>
            <pc:sldMk cId="3072835561" sldId="265"/>
            <ac:spMk id="4" creationId="{FA1E4382-3C98-1F42-AAB5-89C43BFA01A7}"/>
          </ac:spMkLst>
        </pc:spChg>
        <pc:spChg chg="del">
          <ac:chgData name="Childers, Pam" userId="68b717fb-d1d3-4c2f-8b18-74fd1f156a53" providerId="ADAL" clId="{6E2DF9E5-70FA-4DDD-AD60-D25BFF3ECD59}" dt="2023-04-24T14:55:40.208" v="1059" actId="700"/>
          <ac:spMkLst>
            <pc:docMk/>
            <pc:sldMk cId="3072835561" sldId="265"/>
            <ac:spMk id="5" creationId="{A669AF07-8C6C-2C4F-8389-77A240F91DB7}"/>
          </ac:spMkLst>
        </pc:spChg>
        <pc:spChg chg="add mod ord">
          <ac:chgData name="Childers, Pam" userId="68b717fb-d1d3-4c2f-8b18-74fd1f156a53" providerId="ADAL" clId="{6E2DF9E5-70FA-4DDD-AD60-D25BFF3ECD59}" dt="2023-04-27T15:58:59.787" v="5732" actId="20577"/>
          <ac:spMkLst>
            <pc:docMk/>
            <pc:sldMk cId="3072835561" sldId="265"/>
            <ac:spMk id="6" creationId="{32D14DD9-D185-92EC-5DEE-62DB195C1E8A}"/>
          </ac:spMkLst>
        </pc:spChg>
      </pc:sldChg>
      <pc:sldChg chg="del">
        <pc:chgData name="Childers, Pam" userId="68b717fb-d1d3-4c2f-8b18-74fd1f156a53" providerId="ADAL" clId="{6E2DF9E5-70FA-4DDD-AD60-D25BFF3ECD59}" dt="2023-04-27T17:42:49.471" v="7408" actId="47"/>
        <pc:sldMkLst>
          <pc:docMk/>
          <pc:sldMk cId="3368575355" sldId="267"/>
        </pc:sldMkLst>
      </pc:sldChg>
      <pc:sldChg chg="delSp modSp mod ord">
        <pc:chgData name="Childers, Pam" userId="68b717fb-d1d3-4c2f-8b18-74fd1f156a53" providerId="ADAL" clId="{6E2DF9E5-70FA-4DDD-AD60-D25BFF3ECD59}" dt="2023-04-27T15:21:39.950" v="4611"/>
        <pc:sldMkLst>
          <pc:docMk/>
          <pc:sldMk cId="3010161108" sldId="268"/>
        </pc:sldMkLst>
        <pc:spChg chg="mod">
          <ac:chgData name="Childers, Pam" userId="68b717fb-d1d3-4c2f-8b18-74fd1f156a53" providerId="ADAL" clId="{6E2DF9E5-70FA-4DDD-AD60-D25BFF3ECD59}" dt="2023-04-20T22:46:50.448" v="195" actId="20577"/>
          <ac:spMkLst>
            <pc:docMk/>
            <pc:sldMk cId="3010161108" sldId="268"/>
            <ac:spMk id="2" creationId="{50402FAE-0D49-1C4A-BE23-7993A13F551A}"/>
          </ac:spMkLst>
        </pc:spChg>
        <pc:spChg chg="del">
          <ac:chgData name="Childers, Pam" userId="68b717fb-d1d3-4c2f-8b18-74fd1f156a53" providerId="ADAL" clId="{6E2DF9E5-70FA-4DDD-AD60-D25BFF3ECD59}" dt="2023-04-21T00:07:31.806" v="735" actId="478"/>
          <ac:spMkLst>
            <pc:docMk/>
            <pc:sldMk cId="3010161108" sldId="268"/>
            <ac:spMk id="3" creationId="{0348326E-4A7E-8C44-A308-33E7E257AE04}"/>
          </ac:spMkLst>
        </pc:spChg>
        <pc:spChg chg="mod">
          <ac:chgData name="Childers, Pam" userId="68b717fb-d1d3-4c2f-8b18-74fd1f156a53" providerId="ADAL" clId="{6E2DF9E5-70FA-4DDD-AD60-D25BFF3ECD59}" dt="2023-04-27T15:21:26.704" v="4609" actId="255"/>
          <ac:spMkLst>
            <pc:docMk/>
            <pc:sldMk cId="3010161108" sldId="268"/>
            <ac:spMk id="4" creationId="{F49BAA8F-67D8-C243-95AD-E84C5A29CB1A}"/>
          </ac:spMkLst>
        </pc:spChg>
        <pc:spChg chg="del">
          <ac:chgData name="Childers, Pam" userId="68b717fb-d1d3-4c2f-8b18-74fd1f156a53" providerId="ADAL" clId="{6E2DF9E5-70FA-4DDD-AD60-D25BFF3ECD59}" dt="2023-04-21T00:07:35.047" v="736" actId="478"/>
          <ac:spMkLst>
            <pc:docMk/>
            <pc:sldMk cId="3010161108" sldId="268"/>
            <ac:spMk id="5" creationId="{7D0761D5-8C33-5A43-BF01-9CAA33FC4C85}"/>
          </ac:spMkLst>
        </pc:spChg>
      </pc:sldChg>
      <pc:sldChg chg="addSp delSp modSp mod modClrScheme chgLayout">
        <pc:chgData name="Childers, Pam" userId="68b717fb-d1d3-4c2f-8b18-74fd1f156a53" providerId="ADAL" clId="{6E2DF9E5-70FA-4DDD-AD60-D25BFF3ECD59}" dt="2023-04-24T20:52:13.964" v="2061" actId="20577"/>
        <pc:sldMkLst>
          <pc:docMk/>
          <pc:sldMk cId="2635225624" sldId="269"/>
        </pc:sldMkLst>
        <pc:spChg chg="del">
          <ac:chgData name="Childers, Pam" userId="68b717fb-d1d3-4c2f-8b18-74fd1f156a53" providerId="ADAL" clId="{6E2DF9E5-70FA-4DDD-AD60-D25BFF3ECD59}" dt="2023-04-24T20:52:06.332" v="2049" actId="700"/>
          <ac:spMkLst>
            <pc:docMk/>
            <pc:sldMk cId="2635225624" sldId="269"/>
            <ac:spMk id="2" creationId="{FCC58DB0-6429-8341-8660-2EEC755AD037}"/>
          </ac:spMkLst>
        </pc:spChg>
        <pc:spChg chg="del">
          <ac:chgData name="Childers, Pam" userId="68b717fb-d1d3-4c2f-8b18-74fd1f156a53" providerId="ADAL" clId="{6E2DF9E5-70FA-4DDD-AD60-D25BFF3ECD59}" dt="2023-04-24T20:52:06.332" v="2049" actId="700"/>
          <ac:spMkLst>
            <pc:docMk/>
            <pc:sldMk cId="2635225624" sldId="269"/>
            <ac:spMk id="3" creationId="{4E5B2661-9409-1C4D-9C76-9643ECAEEFC7}"/>
          </ac:spMkLst>
        </pc:spChg>
        <pc:spChg chg="add mod">
          <ac:chgData name="Childers, Pam" userId="68b717fb-d1d3-4c2f-8b18-74fd1f156a53" providerId="ADAL" clId="{6E2DF9E5-70FA-4DDD-AD60-D25BFF3ECD59}" dt="2023-04-24T20:52:13.964" v="2061" actId="20577"/>
          <ac:spMkLst>
            <pc:docMk/>
            <pc:sldMk cId="2635225624" sldId="269"/>
            <ac:spMk id="4" creationId="{596074E7-B49D-146E-4823-951061794476}"/>
          </ac:spMkLst>
        </pc:spChg>
      </pc:sldChg>
      <pc:sldChg chg="del">
        <pc:chgData name="Childers, Pam" userId="68b717fb-d1d3-4c2f-8b18-74fd1f156a53" providerId="ADAL" clId="{6E2DF9E5-70FA-4DDD-AD60-D25BFF3ECD59}" dt="2023-04-27T16:25:49.058" v="7207" actId="47"/>
        <pc:sldMkLst>
          <pc:docMk/>
          <pc:sldMk cId="1005527600" sldId="270"/>
        </pc:sldMkLst>
      </pc:sldChg>
      <pc:sldChg chg="modSp mod ord">
        <pc:chgData name="Childers, Pam" userId="68b717fb-d1d3-4c2f-8b18-74fd1f156a53" providerId="ADAL" clId="{6E2DF9E5-70FA-4DDD-AD60-D25BFF3ECD59}" dt="2023-04-27T15:00:06.535" v="4506" actId="20577"/>
        <pc:sldMkLst>
          <pc:docMk/>
          <pc:sldMk cId="1792659251" sldId="271"/>
        </pc:sldMkLst>
        <pc:spChg chg="mod">
          <ac:chgData name="Childers, Pam" userId="68b717fb-d1d3-4c2f-8b18-74fd1f156a53" providerId="ADAL" clId="{6E2DF9E5-70FA-4DDD-AD60-D25BFF3ECD59}" dt="2023-04-27T15:00:06.535" v="4506" actId="20577"/>
          <ac:spMkLst>
            <pc:docMk/>
            <pc:sldMk cId="1792659251" sldId="271"/>
            <ac:spMk id="5" creationId="{C7695F05-24F9-E740-9E1B-D63ADCC926CC}"/>
          </ac:spMkLst>
        </pc:spChg>
        <pc:spChg chg="mod">
          <ac:chgData name="Childers, Pam" userId="68b717fb-d1d3-4c2f-8b18-74fd1f156a53" providerId="ADAL" clId="{6E2DF9E5-70FA-4DDD-AD60-D25BFF3ECD59}" dt="2023-04-20T22:47:49.818" v="324" actId="20577"/>
          <ac:spMkLst>
            <pc:docMk/>
            <pc:sldMk cId="1792659251" sldId="271"/>
            <ac:spMk id="7" creationId="{AD5903CD-5E0A-5341-B682-9E09616B2647}"/>
          </ac:spMkLst>
        </pc:spChg>
      </pc:sldChg>
      <pc:sldChg chg="del">
        <pc:chgData name="Childers, Pam" userId="68b717fb-d1d3-4c2f-8b18-74fd1f156a53" providerId="ADAL" clId="{6E2DF9E5-70FA-4DDD-AD60-D25BFF3ECD59}" dt="2023-04-27T16:25:50.393" v="7208" actId="47"/>
        <pc:sldMkLst>
          <pc:docMk/>
          <pc:sldMk cId="2692508508" sldId="272"/>
        </pc:sldMkLst>
      </pc:sldChg>
      <pc:sldChg chg="addSp delSp modSp new del mod ord">
        <pc:chgData name="Childers, Pam" userId="68b717fb-d1d3-4c2f-8b18-74fd1f156a53" providerId="ADAL" clId="{6E2DF9E5-70FA-4DDD-AD60-D25BFF3ECD59}" dt="2023-04-27T16:04:52.195" v="6044" actId="47"/>
        <pc:sldMkLst>
          <pc:docMk/>
          <pc:sldMk cId="4007703786" sldId="273"/>
        </pc:sldMkLst>
        <pc:spChg chg="del">
          <ac:chgData name="Childers, Pam" userId="68b717fb-d1d3-4c2f-8b18-74fd1f156a53" providerId="ADAL" clId="{6E2DF9E5-70FA-4DDD-AD60-D25BFF3ECD59}" dt="2023-04-21T00:05:45.778" v="629" actId="478"/>
          <ac:spMkLst>
            <pc:docMk/>
            <pc:sldMk cId="4007703786" sldId="273"/>
            <ac:spMk id="2" creationId="{7C4FA4DC-B60E-769D-C8C4-BE374B4E2EA4}"/>
          </ac:spMkLst>
        </pc:spChg>
        <pc:spChg chg="add mod">
          <ac:chgData name="Childers, Pam" userId="68b717fb-d1d3-4c2f-8b18-74fd1f156a53" providerId="ADAL" clId="{6E2DF9E5-70FA-4DDD-AD60-D25BFF3ECD59}" dt="2023-04-24T21:01:31.468" v="2079" actId="1076"/>
          <ac:spMkLst>
            <pc:docMk/>
            <pc:sldMk cId="4007703786" sldId="273"/>
            <ac:spMk id="3" creationId="{7B0F5432-0604-46A4-9D22-CABDC56E18E4}"/>
          </ac:spMkLst>
        </pc:spChg>
        <pc:spChg chg="del">
          <ac:chgData name="Childers, Pam" userId="68b717fb-d1d3-4c2f-8b18-74fd1f156a53" providerId="ADAL" clId="{6E2DF9E5-70FA-4DDD-AD60-D25BFF3ECD59}" dt="2023-04-21T00:05:41.989" v="628" actId="478"/>
          <ac:spMkLst>
            <pc:docMk/>
            <pc:sldMk cId="4007703786" sldId="273"/>
            <ac:spMk id="3" creationId="{C0D3A3ED-45B9-80E8-A4C6-F3D829881BA3}"/>
          </ac:spMkLst>
        </pc:spChg>
        <pc:spChg chg="del">
          <ac:chgData name="Childers, Pam" userId="68b717fb-d1d3-4c2f-8b18-74fd1f156a53" providerId="ADAL" clId="{6E2DF9E5-70FA-4DDD-AD60-D25BFF3ECD59}" dt="2023-04-21T00:05:28.530" v="625" actId="22"/>
          <ac:spMkLst>
            <pc:docMk/>
            <pc:sldMk cId="4007703786" sldId="273"/>
            <ac:spMk id="4" creationId="{BE97A248-1C50-6532-B005-1D4D386DD77A}"/>
          </ac:spMkLst>
        </pc:spChg>
        <pc:spChg chg="del">
          <ac:chgData name="Childers, Pam" userId="68b717fb-d1d3-4c2f-8b18-74fd1f156a53" providerId="ADAL" clId="{6E2DF9E5-70FA-4DDD-AD60-D25BFF3ECD59}" dt="2023-04-21T00:05:36.602" v="627" actId="478"/>
          <ac:spMkLst>
            <pc:docMk/>
            <pc:sldMk cId="4007703786" sldId="273"/>
            <ac:spMk id="5" creationId="{4F137C79-BB05-8454-77D0-8B8CAAAE0458}"/>
          </ac:spMkLst>
        </pc:spChg>
        <pc:spChg chg="add del mod">
          <ac:chgData name="Childers, Pam" userId="68b717fb-d1d3-4c2f-8b18-74fd1f156a53" providerId="ADAL" clId="{6E2DF9E5-70FA-4DDD-AD60-D25BFF3ECD59}" dt="2023-04-21T00:11:55.746" v="1049" actId="478"/>
          <ac:spMkLst>
            <pc:docMk/>
            <pc:sldMk cId="4007703786" sldId="273"/>
            <ac:spMk id="9" creationId="{101B1DF3-DAB6-34FA-A0D6-7D0507975D20}"/>
          </ac:spMkLst>
        </pc:spChg>
        <pc:picChg chg="add del mod ord">
          <ac:chgData name="Childers, Pam" userId="68b717fb-d1d3-4c2f-8b18-74fd1f156a53" providerId="ADAL" clId="{6E2DF9E5-70FA-4DDD-AD60-D25BFF3ECD59}" dt="2023-04-21T00:11:51.250" v="1048" actId="478"/>
          <ac:picMkLst>
            <pc:docMk/>
            <pc:sldMk cId="4007703786" sldId="273"/>
            <ac:picMk id="7" creationId="{46757A83-FD4C-5FEF-7AFB-2B8B30B0D591}"/>
          </ac:picMkLst>
        </pc:picChg>
        <pc:picChg chg="add mod">
          <ac:chgData name="Childers, Pam" userId="68b717fb-d1d3-4c2f-8b18-74fd1f156a53" providerId="ADAL" clId="{6E2DF9E5-70FA-4DDD-AD60-D25BFF3ECD59}" dt="2023-04-24T21:01:38.148" v="2080" actId="1076"/>
          <ac:picMkLst>
            <pc:docMk/>
            <pc:sldMk cId="4007703786" sldId="273"/>
            <ac:picMk id="1026" creationId="{2AFF8492-7977-78C1-A050-DE5E97863B12}"/>
          </ac:picMkLst>
        </pc:picChg>
      </pc:sldChg>
      <pc:sldChg chg="addSp delSp modSp new mod ord setBg modClrScheme chgLayout">
        <pc:chgData name="Childers, Pam" userId="68b717fb-d1d3-4c2f-8b18-74fd1f156a53" providerId="ADAL" clId="{6E2DF9E5-70FA-4DDD-AD60-D25BFF3ECD59}" dt="2023-04-27T15:47:26.374" v="5100" actId="20577"/>
        <pc:sldMkLst>
          <pc:docMk/>
          <pc:sldMk cId="3179468239" sldId="274"/>
        </pc:sldMkLst>
        <pc:spChg chg="del mod ord">
          <ac:chgData name="Childers, Pam" userId="68b717fb-d1d3-4c2f-8b18-74fd1f156a53" providerId="ADAL" clId="{6E2DF9E5-70FA-4DDD-AD60-D25BFF3ECD59}" dt="2023-04-24T14:57:50.020" v="1093" actId="700"/>
          <ac:spMkLst>
            <pc:docMk/>
            <pc:sldMk cId="3179468239" sldId="274"/>
            <ac:spMk id="2" creationId="{CDED3216-8D93-43FC-3AF1-3E07BEB3E56B}"/>
          </ac:spMkLst>
        </pc:spChg>
        <pc:spChg chg="del mod ord">
          <ac:chgData name="Childers, Pam" userId="68b717fb-d1d3-4c2f-8b18-74fd1f156a53" providerId="ADAL" clId="{6E2DF9E5-70FA-4DDD-AD60-D25BFF3ECD59}" dt="2023-04-24T14:57:50.020" v="1093" actId="700"/>
          <ac:spMkLst>
            <pc:docMk/>
            <pc:sldMk cId="3179468239" sldId="274"/>
            <ac:spMk id="3" creationId="{FB2171C2-FA02-48A0-BF1C-43D166766B2B}"/>
          </ac:spMkLst>
        </pc:spChg>
        <pc:spChg chg="add del mod ord">
          <ac:chgData name="Childers, Pam" userId="68b717fb-d1d3-4c2f-8b18-74fd1f156a53" providerId="ADAL" clId="{6E2DF9E5-70FA-4DDD-AD60-D25BFF3ECD59}" dt="2023-04-27T15:47:26.374" v="5100" actId="20577"/>
          <ac:spMkLst>
            <pc:docMk/>
            <pc:sldMk cId="3179468239" sldId="274"/>
            <ac:spMk id="4" creationId="{C8BB78F7-AE11-C754-086A-D7E3BE08F1FF}"/>
          </ac:spMkLst>
        </pc:spChg>
        <pc:spChg chg="add mod ord">
          <ac:chgData name="Childers, Pam" userId="68b717fb-d1d3-4c2f-8b18-74fd1f156a53" providerId="ADAL" clId="{6E2DF9E5-70FA-4DDD-AD60-D25BFF3ECD59}" dt="2023-04-27T15:32:51.368" v="4823" actId="20577"/>
          <ac:spMkLst>
            <pc:docMk/>
            <pc:sldMk cId="3179468239" sldId="274"/>
            <ac:spMk id="5" creationId="{823EB71C-1FB6-167E-390E-5555F12B64F0}"/>
          </ac:spMkLst>
        </pc:spChg>
        <pc:spChg chg="add del mod">
          <ac:chgData name="Childers, Pam" userId="68b717fb-d1d3-4c2f-8b18-74fd1f156a53" providerId="ADAL" clId="{6E2DF9E5-70FA-4DDD-AD60-D25BFF3ECD59}" dt="2023-04-24T15:01:44.826" v="1129" actId="478"/>
          <ac:spMkLst>
            <pc:docMk/>
            <pc:sldMk cId="3179468239" sldId="274"/>
            <ac:spMk id="9" creationId="{BB1057B8-D4CA-C1C6-211B-26992E8EDFDB}"/>
          </ac:spMkLst>
        </pc:spChg>
        <pc:spChg chg="add del mod ord">
          <ac:chgData name="Childers, Pam" userId="68b717fb-d1d3-4c2f-8b18-74fd1f156a53" providerId="ADAL" clId="{6E2DF9E5-70FA-4DDD-AD60-D25BFF3ECD59}" dt="2023-04-24T15:02:02.518" v="1137" actId="478"/>
          <ac:spMkLst>
            <pc:docMk/>
            <pc:sldMk cId="3179468239" sldId="274"/>
            <ac:spMk id="10" creationId="{B19B4C13-E358-DDD6-BE06-C10CA29705AC}"/>
          </ac:spMkLst>
        </pc:spChg>
        <pc:spChg chg="add mod ord">
          <ac:chgData name="Childers, Pam" userId="68b717fb-d1d3-4c2f-8b18-74fd1f156a53" providerId="ADAL" clId="{6E2DF9E5-70FA-4DDD-AD60-D25BFF3ECD59}" dt="2023-04-24T15:02:35.919" v="1144" actId="1076"/>
          <ac:spMkLst>
            <pc:docMk/>
            <pc:sldMk cId="3179468239" sldId="274"/>
            <ac:spMk id="11" creationId="{84C42ED5-338F-888C-5D3E-EFCAADE80E6B}"/>
          </ac:spMkLst>
        </pc:spChg>
        <pc:spChg chg="add del">
          <ac:chgData name="Childers, Pam" userId="68b717fb-d1d3-4c2f-8b18-74fd1f156a53" providerId="ADAL" clId="{6E2DF9E5-70FA-4DDD-AD60-D25BFF3ECD59}" dt="2023-04-24T15:01:46.026" v="1132" actId="26606"/>
          <ac:spMkLst>
            <pc:docMk/>
            <pc:sldMk cId="3179468239" sldId="274"/>
            <ac:spMk id="12" creationId="{45D37F4E-DDB4-456B-97E0-9937730A039F}"/>
          </ac:spMkLst>
        </pc:spChg>
        <pc:spChg chg="add del">
          <ac:chgData name="Childers, Pam" userId="68b717fb-d1d3-4c2f-8b18-74fd1f156a53" providerId="ADAL" clId="{6E2DF9E5-70FA-4DDD-AD60-D25BFF3ECD59}" dt="2023-04-24T15:01:46.026" v="1132" actId="26606"/>
          <ac:spMkLst>
            <pc:docMk/>
            <pc:sldMk cId="3179468239" sldId="274"/>
            <ac:spMk id="14" creationId="{B2DD41CD-8F47-4F56-AD12-4E2FF7696987}"/>
          </ac:spMkLst>
        </pc:spChg>
        <pc:picChg chg="add mod">
          <ac:chgData name="Childers, Pam" userId="68b717fb-d1d3-4c2f-8b18-74fd1f156a53" providerId="ADAL" clId="{6E2DF9E5-70FA-4DDD-AD60-D25BFF3ECD59}" dt="2023-04-24T15:02:41.134" v="1145" actId="14100"/>
          <ac:picMkLst>
            <pc:docMk/>
            <pc:sldMk cId="3179468239" sldId="274"/>
            <ac:picMk id="7" creationId="{EDAD965B-F2BD-2F23-07D0-9B00AFD79059}"/>
          </ac:picMkLst>
        </pc:picChg>
      </pc:sldChg>
      <pc:sldChg chg="addSp delSp modSp new mod ord">
        <pc:chgData name="Childers, Pam" userId="68b717fb-d1d3-4c2f-8b18-74fd1f156a53" providerId="ADAL" clId="{6E2DF9E5-70FA-4DDD-AD60-D25BFF3ECD59}" dt="2023-04-27T15:56:38.120" v="5569" actId="255"/>
        <pc:sldMkLst>
          <pc:docMk/>
          <pc:sldMk cId="4274043765" sldId="275"/>
        </pc:sldMkLst>
        <pc:spChg chg="mod">
          <ac:chgData name="Childers, Pam" userId="68b717fb-d1d3-4c2f-8b18-74fd1f156a53" providerId="ADAL" clId="{6E2DF9E5-70FA-4DDD-AD60-D25BFF3ECD59}" dt="2023-04-27T15:50:09.241" v="5104" actId="20577"/>
          <ac:spMkLst>
            <pc:docMk/>
            <pc:sldMk cId="4274043765" sldId="275"/>
            <ac:spMk id="2" creationId="{E9C635C0-E7F9-8091-4CC0-03A6759A5BF2}"/>
          </ac:spMkLst>
        </pc:spChg>
        <pc:spChg chg="del">
          <ac:chgData name="Childers, Pam" userId="68b717fb-d1d3-4c2f-8b18-74fd1f156a53" providerId="ADAL" clId="{6E2DF9E5-70FA-4DDD-AD60-D25BFF3ECD59}" dt="2023-04-24T15:03:20.329" v="1147" actId="478"/>
          <ac:spMkLst>
            <pc:docMk/>
            <pc:sldMk cId="4274043765" sldId="275"/>
            <ac:spMk id="3" creationId="{D46EDF05-B041-3E1B-1D8B-BA68154C772C}"/>
          </ac:spMkLst>
        </pc:spChg>
        <pc:spChg chg="mod">
          <ac:chgData name="Childers, Pam" userId="68b717fb-d1d3-4c2f-8b18-74fd1f156a53" providerId="ADAL" clId="{6E2DF9E5-70FA-4DDD-AD60-D25BFF3ECD59}" dt="2023-04-27T15:56:38.120" v="5569" actId="255"/>
          <ac:spMkLst>
            <pc:docMk/>
            <pc:sldMk cId="4274043765" sldId="275"/>
            <ac:spMk id="4" creationId="{D800EE52-791E-F230-8640-9F4A1F163F92}"/>
          </ac:spMkLst>
        </pc:spChg>
        <pc:spChg chg="del mod">
          <ac:chgData name="Childers, Pam" userId="68b717fb-d1d3-4c2f-8b18-74fd1f156a53" providerId="ADAL" clId="{6E2DF9E5-70FA-4DDD-AD60-D25BFF3ECD59}" dt="2023-04-24T15:07:18.967" v="1175" actId="22"/>
          <ac:spMkLst>
            <pc:docMk/>
            <pc:sldMk cId="4274043765" sldId="275"/>
            <ac:spMk id="5" creationId="{EEA52581-A193-3AB6-B5EE-69C0CD379647}"/>
          </ac:spMkLst>
        </pc:spChg>
        <pc:picChg chg="add mod ord">
          <ac:chgData name="Childers, Pam" userId="68b717fb-d1d3-4c2f-8b18-74fd1f156a53" providerId="ADAL" clId="{6E2DF9E5-70FA-4DDD-AD60-D25BFF3ECD59}" dt="2023-04-27T15:56:28.434" v="5568" actId="14100"/>
          <ac:picMkLst>
            <pc:docMk/>
            <pc:sldMk cId="4274043765" sldId="275"/>
            <ac:picMk id="7" creationId="{F915C471-A8DA-1617-569F-60D67308BE5E}"/>
          </ac:picMkLst>
        </pc:picChg>
        <pc:picChg chg="add del mod">
          <ac:chgData name="Childers, Pam" userId="68b717fb-d1d3-4c2f-8b18-74fd1f156a53" providerId="ADAL" clId="{6E2DF9E5-70FA-4DDD-AD60-D25BFF3ECD59}" dt="2023-04-24T15:11:29.683" v="1223" actId="478"/>
          <ac:picMkLst>
            <pc:docMk/>
            <pc:sldMk cId="4274043765" sldId="275"/>
            <ac:picMk id="9" creationId="{90A1CE93-3C8F-1D05-32D8-01B06CC9AB9F}"/>
          </ac:picMkLst>
        </pc:picChg>
      </pc:sldChg>
      <pc:sldChg chg="addSp delSp modSp new mod modClrScheme chgLayout">
        <pc:chgData name="Childers, Pam" userId="68b717fb-d1d3-4c2f-8b18-74fd1f156a53" providerId="ADAL" clId="{6E2DF9E5-70FA-4DDD-AD60-D25BFF3ECD59}" dt="2023-04-24T15:14:16.531" v="1310" actId="22"/>
        <pc:sldMkLst>
          <pc:docMk/>
          <pc:sldMk cId="3362904151" sldId="276"/>
        </pc:sldMkLst>
        <pc:spChg chg="del mod ord">
          <ac:chgData name="Childers, Pam" userId="68b717fb-d1d3-4c2f-8b18-74fd1f156a53" providerId="ADAL" clId="{6E2DF9E5-70FA-4DDD-AD60-D25BFF3ECD59}" dt="2023-04-24T15:11:48.716" v="1225" actId="700"/>
          <ac:spMkLst>
            <pc:docMk/>
            <pc:sldMk cId="3362904151" sldId="276"/>
            <ac:spMk id="2" creationId="{EF116701-FBAC-EB76-6632-1C8C0DB00E08}"/>
          </ac:spMkLst>
        </pc:spChg>
        <pc:spChg chg="del">
          <ac:chgData name="Childers, Pam" userId="68b717fb-d1d3-4c2f-8b18-74fd1f156a53" providerId="ADAL" clId="{6E2DF9E5-70FA-4DDD-AD60-D25BFF3ECD59}" dt="2023-04-24T15:11:48.716" v="1225" actId="700"/>
          <ac:spMkLst>
            <pc:docMk/>
            <pc:sldMk cId="3362904151" sldId="276"/>
            <ac:spMk id="3" creationId="{7966CD95-EA7B-7447-7E07-08B5E248550D}"/>
          </ac:spMkLst>
        </pc:spChg>
        <pc:spChg chg="del mod ord">
          <ac:chgData name="Childers, Pam" userId="68b717fb-d1d3-4c2f-8b18-74fd1f156a53" providerId="ADAL" clId="{6E2DF9E5-70FA-4DDD-AD60-D25BFF3ECD59}" dt="2023-04-24T15:11:48.716" v="1225" actId="700"/>
          <ac:spMkLst>
            <pc:docMk/>
            <pc:sldMk cId="3362904151" sldId="276"/>
            <ac:spMk id="4" creationId="{4711EFC8-06C4-7AB6-EF2D-849C619B555C}"/>
          </ac:spMkLst>
        </pc:spChg>
        <pc:spChg chg="del">
          <ac:chgData name="Childers, Pam" userId="68b717fb-d1d3-4c2f-8b18-74fd1f156a53" providerId="ADAL" clId="{6E2DF9E5-70FA-4DDD-AD60-D25BFF3ECD59}" dt="2023-04-24T15:11:48.716" v="1225" actId="700"/>
          <ac:spMkLst>
            <pc:docMk/>
            <pc:sldMk cId="3362904151" sldId="276"/>
            <ac:spMk id="5" creationId="{F1D7AD98-BF7C-6231-077F-1D9A3231CC6F}"/>
          </ac:spMkLst>
        </pc:spChg>
        <pc:spChg chg="add mod ord">
          <ac:chgData name="Childers, Pam" userId="68b717fb-d1d3-4c2f-8b18-74fd1f156a53" providerId="ADAL" clId="{6E2DF9E5-70FA-4DDD-AD60-D25BFF3ECD59}" dt="2023-04-24T15:12:53.386" v="1304" actId="20577"/>
          <ac:spMkLst>
            <pc:docMk/>
            <pc:sldMk cId="3362904151" sldId="276"/>
            <ac:spMk id="6" creationId="{1BA9A687-B410-AF97-B01F-BDF2A80376B0}"/>
          </ac:spMkLst>
        </pc:spChg>
        <pc:spChg chg="add del mod ord">
          <ac:chgData name="Childers, Pam" userId="68b717fb-d1d3-4c2f-8b18-74fd1f156a53" providerId="ADAL" clId="{6E2DF9E5-70FA-4DDD-AD60-D25BFF3ECD59}" dt="2023-04-24T15:13:14.686" v="1305" actId="22"/>
          <ac:spMkLst>
            <pc:docMk/>
            <pc:sldMk cId="3362904151" sldId="276"/>
            <ac:spMk id="7" creationId="{E6E2B116-C639-4B7B-1C1E-75C4383F88B0}"/>
          </ac:spMkLst>
        </pc:spChg>
        <pc:picChg chg="add mod ord">
          <ac:chgData name="Childers, Pam" userId="68b717fb-d1d3-4c2f-8b18-74fd1f156a53" providerId="ADAL" clId="{6E2DF9E5-70FA-4DDD-AD60-D25BFF3ECD59}" dt="2023-04-24T15:13:24.867" v="1308" actId="14100"/>
          <ac:picMkLst>
            <pc:docMk/>
            <pc:sldMk cId="3362904151" sldId="276"/>
            <ac:picMk id="9" creationId="{885E8D51-9A40-F60D-A355-8CA07F1DFFE7}"/>
          </ac:picMkLst>
        </pc:picChg>
        <pc:picChg chg="add del">
          <ac:chgData name="Childers, Pam" userId="68b717fb-d1d3-4c2f-8b18-74fd1f156a53" providerId="ADAL" clId="{6E2DF9E5-70FA-4DDD-AD60-D25BFF3ECD59}" dt="2023-04-24T15:14:16.531" v="1310" actId="22"/>
          <ac:picMkLst>
            <pc:docMk/>
            <pc:sldMk cId="3362904151" sldId="276"/>
            <ac:picMk id="11" creationId="{8A85C7E0-C048-53E1-991A-79DE67037467}"/>
          </ac:picMkLst>
        </pc:picChg>
      </pc:sldChg>
      <pc:sldChg chg="addSp delSp modSp add mod">
        <pc:chgData name="Childers, Pam" userId="68b717fb-d1d3-4c2f-8b18-74fd1f156a53" providerId="ADAL" clId="{6E2DF9E5-70FA-4DDD-AD60-D25BFF3ECD59}" dt="2023-04-24T15:18:15.251" v="1354" actId="732"/>
        <pc:sldMkLst>
          <pc:docMk/>
          <pc:sldMk cId="1309077064" sldId="277"/>
        </pc:sldMkLst>
        <pc:spChg chg="add del mod">
          <ac:chgData name="Childers, Pam" userId="68b717fb-d1d3-4c2f-8b18-74fd1f156a53" providerId="ADAL" clId="{6E2DF9E5-70FA-4DDD-AD60-D25BFF3ECD59}" dt="2023-04-24T15:15:26.318" v="1335" actId="22"/>
          <ac:spMkLst>
            <pc:docMk/>
            <pc:sldMk cId="1309077064" sldId="277"/>
            <ac:spMk id="3" creationId="{F3315EE7-4584-CC9D-B137-2A4FCDFF1B77}"/>
          </ac:spMkLst>
        </pc:spChg>
        <pc:spChg chg="mod">
          <ac:chgData name="Childers, Pam" userId="68b717fb-d1d3-4c2f-8b18-74fd1f156a53" providerId="ADAL" clId="{6E2DF9E5-70FA-4DDD-AD60-D25BFF3ECD59}" dt="2023-04-24T15:15:08.584" v="1334" actId="20577"/>
          <ac:spMkLst>
            <pc:docMk/>
            <pc:sldMk cId="1309077064" sldId="277"/>
            <ac:spMk id="6" creationId="{1BA9A687-B410-AF97-B01F-BDF2A80376B0}"/>
          </ac:spMkLst>
        </pc:spChg>
        <pc:picChg chg="add mod ord modCrop">
          <ac:chgData name="Childers, Pam" userId="68b717fb-d1d3-4c2f-8b18-74fd1f156a53" providerId="ADAL" clId="{6E2DF9E5-70FA-4DDD-AD60-D25BFF3ECD59}" dt="2023-04-24T15:18:15.251" v="1354" actId="732"/>
          <ac:picMkLst>
            <pc:docMk/>
            <pc:sldMk cId="1309077064" sldId="277"/>
            <ac:picMk id="5" creationId="{EAB188E5-5703-F3EC-0205-D2E159BC233A}"/>
          </ac:picMkLst>
        </pc:picChg>
        <pc:picChg chg="del">
          <ac:chgData name="Childers, Pam" userId="68b717fb-d1d3-4c2f-8b18-74fd1f156a53" providerId="ADAL" clId="{6E2DF9E5-70FA-4DDD-AD60-D25BFF3ECD59}" dt="2023-04-24T15:14:36.534" v="1312" actId="478"/>
          <ac:picMkLst>
            <pc:docMk/>
            <pc:sldMk cId="1309077064" sldId="277"/>
            <ac:picMk id="9" creationId="{885E8D51-9A40-F60D-A355-8CA07F1DFFE7}"/>
          </ac:picMkLst>
        </pc:picChg>
      </pc:sldChg>
      <pc:sldChg chg="addSp delSp modSp add mod ord">
        <pc:chgData name="Childers, Pam" userId="68b717fb-d1d3-4c2f-8b18-74fd1f156a53" providerId="ADAL" clId="{6E2DF9E5-70FA-4DDD-AD60-D25BFF3ECD59}" dt="2023-04-27T16:05:09.469" v="6046"/>
        <pc:sldMkLst>
          <pc:docMk/>
          <pc:sldMk cId="983756823" sldId="278"/>
        </pc:sldMkLst>
        <pc:spChg chg="add del mod">
          <ac:chgData name="Childers, Pam" userId="68b717fb-d1d3-4c2f-8b18-74fd1f156a53" providerId="ADAL" clId="{6E2DF9E5-70FA-4DDD-AD60-D25BFF3ECD59}" dt="2023-04-24T15:16:46.458" v="1346" actId="22"/>
          <ac:spMkLst>
            <pc:docMk/>
            <pc:sldMk cId="983756823" sldId="278"/>
            <ac:spMk id="3" creationId="{2D4422C2-C761-3C3B-3245-CEDC72887F86}"/>
          </ac:spMkLst>
        </pc:spChg>
        <pc:spChg chg="mod">
          <ac:chgData name="Childers, Pam" userId="68b717fb-d1d3-4c2f-8b18-74fd1f156a53" providerId="ADAL" clId="{6E2DF9E5-70FA-4DDD-AD60-D25BFF3ECD59}" dt="2023-04-24T15:16:01.916" v="1344" actId="20577"/>
          <ac:spMkLst>
            <pc:docMk/>
            <pc:sldMk cId="983756823" sldId="278"/>
            <ac:spMk id="6" creationId="{1BA9A687-B410-AF97-B01F-BDF2A80376B0}"/>
          </ac:spMkLst>
        </pc:spChg>
        <pc:spChg chg="add del mod">
          <ac:chgData name="Childers, Pam" userId="68b717fb-d1d3-4c2f-8b18-74fd1f156a53" providerId="ADAL" clId="{6E2DF9E5-70FA-4DDD-AD60-D25BFF3ECD59}" dt="2023-04-24T15:17:28.696" v="1353" actId="478"/>
          <ac:spMkLst>
            <pc:docMk/>
            <pc:sldMk cId="983756823" sldId="278"/>
            <ac:spMk id="9" creationId="{8E0FF9B2-0DD3-998B-73AA-017142147D6F}"/>
          </ac:spMkLst>
        </pc:spChg>
        <pc:picChg chg="del">
          <ac:chgData name="Childers, Pam" userId="68b717fb-d1d3-4c2f-8b18-74fd1f156a53" providerId="ADAL" clId="{6E2DF9E5-70FA-4DDD-AD60-D25BFF3ECD59}" dt="2023-04-24T15:16:44.423" v="1345" actId="478"/>
          <ac:picMkLst>
            <pc:docMk/>
            <pc:sldMk cId="983756823" sldId="278"/>
            <ac:picMk id="5" creationId="{EAB188E5-5703-F3EC-0205-D2E159BC233A}"/>
          </ac:picMkLst>
        </pc:picChg>
        <pc:picChg chg="add del mod ord modCrop">
          <ac:chgData name="Childers, Pam" userId="68b717fb-d1d3-4c2f-8b18-74fd1f156a53" providerId="ADAL" clId="{6E2DF9E5-70FA-4DDD-AD60-D25BFF3ECD59}" dt="2023-04-24T15:17:28.696" v="1353" actId="478"/>
          <ac:picMkLst>
            <pc:docMk/>
            <pc:sldMk cId="983756823" sldId="278"/>
            <ac:picMk id="7" creationId="{C62B9680-9845-BFAA-009B-3A591F9A7AA2}"/>
          </ac:picMkLst>
        </pc:picChg>
      </pc:sldChg>
      <pc:sldChg chg="modSp new mod ord">
        <pc:chgData name="Childers, Pam" userId="68b717fb-d1d3-4c2f-8b18-74fd1f156a53" providerId="ADAL" clId="{6E2DF9E5-70FA-4DDD-AD60-D25BFF3ECD59}" dt="2023-04-27T16:21:28.510" v="7194"/>
        <pc:sldMkLst>
          <pc:docMk/>
          <pc:sldMk cId="3032577950" sldId="279"/>
        </pc:sldMkLst>
        <pc:spChg chg="mod">
          <ac:chgData name="Childers, Pam" userId="68b717fb-d1d3-4c2f-8b18-74fd1f156a53" providerId="ADAL" clId="{6E2DF9E5-70FA-4DDD-AD60-D25BFF3ECD59}" dt="2023-04-24T15:19:28.388" v="1379" actId="20577"/>
          <ac:spMkLst>
            <pc:docMk/>
            <pc:sldMk cId="3032577950" sldId="279"/>
            <ac:spMk id="2" creationId="{3812686F-BAC4-4645-6770-9D9B22DDBBB3}"/>
          </ac:spMkLst>
        </pc:spChg>
        <pc:spChg chg="mod">
          <ac:chgData name="Childers, Pam" userId="68b717fb-d1d3-4c2f-8b18-74fd1f156a53" providerId="ADAL" clId="{6E2DF9E5-70FA-4DDD-AD60-D25BFF3ECD59}" dt="2023-04-24T15:19:41.571" v="1381" actId="255"/>
          <ac:spMkLst>
            <pc:docMk/>
            <pc:sldMk cId="3032577950" sldId="279"/>
            <ac:spMk id="3" creationId="{11D8BB7A-2D49-E875-BA1F-6CC6F60D3944}"/>
          </ac:spMkLst>
        </pc:spChg>
      </pc:sldChg>
      <pc:sldChg chg="addSp delSp modSp new mod modClrScheme chgLayout">
        <pc:chgData name="Childers, Pam" userId="68b717fb-d1d3-4c2f-8b18-74fd1f156a53" providerId="ADAL" clId="{6E2DF9E5-70FA-4DDD-AD60-D25BFF3ECD59}" dt="2023-04-24T15:27:01.355" v="1659" actId="20577"/>
        <pc:sldMkLst>
          <pc:docMk/>
          <pc:sldMk cId="3066526055" sldId="280"/>
        </pc:sldMkLst>
        <pc:spChg chg="del">
          <ac:chgData name="Childers, Pam" userId="68b717fb-d1d3-4c2f-8b18-74fd1f156a53" providerId="ADAL" clId="{6E2DF9E5-70FA-4DDD-AD60-D25BFF3ECD59}" dt="2023-04-24T15:20:23.866" v="1383" actId="700"/>
          <ac:spMkLst>
            <pc:docMk/>
            <pc:sldMk cId="3066526055" sldId="280"/>
            <ac:spMk id="2" creationId="{24575089-4C9B-E032-2FBD-90F7EC0A6A84}"/>
          </ac:spMkLst>
        </pc:spChg>
        <pc:spChg chg="del">
          <ac:chgData name="Childers, Pam" userId="68b717fb-d1d3-4c2f-8b18-74fd1f156a53" providerId="ADAL" clId="{6E2DF9E5-70FA-4DDD-AD60-D25BFF3ECD59}" dt="2023-04-24T15:20:23.866" v="1383" actId="700"/>
          <ac:spMkLst>
            <pc:docMk/>
            <pc:sldMk cId="3066526055" sldId="280"/>
            <ac:spMk id="3" creationId="{CA438128-671E-77B6-11CD-F905F651EF5D}"/>
          </ac:spMkLst>
        </pc:spChg>
        <pc:spChg chg="add mod">
          <ac:chgData name="Childers, Pam" userId="68b717fb-d1d3-4c2f-8b18-74fd1f156a53" providerId="ADAL" clId="{6E2DF9E5-70FA-4DDD-AD60-D25BFF3ECD59}" dt="2023-04-24T15:21:26.674" v="1457" actId="20577"/>
          <ac:spMkLst>
            <pc:docMk/>
            <pc:sldMk cId="3066526055" sldId="280"/>
            <ac:spMk id="4" creationId="{C55FC3D3-F2D4-0CAE-84C2-C48BBD72BE82}"/>
          </ac:spMkLst>
        </pc:spChg>
        <pc:spChg chg="add mod">
          <ac:chgData name="Childers, Pam" userId="68b717fb-d1d3-4c2f-8b18-74fd1f156a53" providerId="ADAL" clId="{6E2DF9E5-70FA-4DDD-AD60-D25BFF3ECD59}" dt="2023-04-24T15:27:01.355" v="1659" actId="20577"/>
          <ac:spMkLst>
            <pc:docMk/>
            <pc:sldMk cId="3066526055" sldId="280"/>
            <ac:spMk id="5" creationId="{7DA5C9D5-1178-7D98-1431-2BCDA9886137}"/>
          </ac:spMkLst>
        </pc:spChg>
        <pc:spChg chg="add del mod">
          <ac:chgData name="Childers, Pam" userId="68b717fb-d1d3-4c2f-8b18-74fd1f156a53" providerId="ADAL" clId="{6E2DF9E5-70FA-4DDD-AD60-D25BFF3ECD59}" dt="2023-04-24T15:22:01.327" v="1509"/>
          <ac:spMkLst>
            <pc:docMk/>
            <pc:sldMk cId="3066526055" sldId="280"/>
            <ac:spMk id="6" creationId="{BF3A424A-A8E6-D23E-3313-C5EC8FE3A8B5}"/>
          </ac:spMkLst>
        </pc:spChg>
        <pc:spChg chg="add mod">
          <ac:chgData name="Childers, Pam" userId="68b717fb-d1d3-4c2f-8b18-74fd1f156a53" providerId="ADAL" clId="{6E2DF9E5-70FA-4DDD-AD60-D25BFF3ECD59}" dt="2023-04-24T15:25:35.294" v="1658" actId="20577"/>
          <ac:spMkLst>
            <pc:docMk/>
            <pc:sldMk cId="3066526055" sldId="280"/>
            <ac:spMk id="7" creationId="{57B14B68-8AB5-B7E4-63C1-9A7A5A55238F}"/>
          </ac:spMkLst>
        </pc:spChg>
        <pc:graphicFrameChg chg="add del mod">
          <ac:chgData name="Childers, Pam" userId="68b717fb-d1d3-4c2f-8b18-74fd1f156a53" providerId="ADAL" clId="{6E2DF9E5-70FA-4DDD-AD60-D25BFF3ECD59}" dt="2023-04-24T15:23:25.578" v="1518"/>
          <ac:graphicFrameMkLst>
            <pc:docMk/>
            <pc:sldMk cId="3066526055" sldId="280"/>
            <ac:graphicFrameMk id="9" creationId="{A0F26179-3D9F-7353-991A-922CA820E370}"/>
          </ac:graphicFrameMkLst>
        </pc:graphicFrameChg>
        <pc:graphicFrameChg chg="add del mod">
          <ac:chgData name="Childers, Pam" userId="68b717fb-d1d3-4c2f-8b18-74fd1f156a53" providerId="ADAL" clId="{6E2DF9E5-70FA-4DDD-AD60-D25BFF3ECD59}" dt="2023-04-24T15:23:31.102" v="1520"/>
          <ac:graphicFrameMkLst>
            <pc:docMk/>
            <pc:sldMk cId="3066526055" sldId="280"/>
            <ac:graphicFrameMk id="10" creationId="{F9C1B7E4-432A-C02E-3BDF-6365BB358516}"/>
          </ac:graphicFrameMkLst>
        </pc:graphicFrameChg>
        <pc:picChg chg="add mod">
          <ac:chgData name="Childers, Pam" userId="68b717fb-d1d3-4c2f-8b18-74fd1f156a53" providerId="ADAL" clId="{6E2DF9E5-70FA-4DDD-AD60-D25BFF3ECD59}" dt="2023-04-24T15:22:01.327" v="1509"/>
          <ac:picMkLst>
            <pc:docMk/>
            <pc:sldMk cId="3066526055" sldId="280"/>
            <ac:picMk id="8" creationId="{43FAC2A3-7756-74BC-D7C3-30A435BA6A62}"/>
          </ac:picMkLst>
        </pc:picChg>
        <pc:cxnChg chg="add mod">
          <ac:chgData name="Childers, Pam" userId="68b717fb-d1d3-4c2f-8b18-74fd1f156a53" providerId="ADAL" clId="{6E2DF9E5-70FA-4DDD-AD60-D25BFF3ECD59}" dt="2023-04-24T15:25:30.284" v="1657" actId="1076"/>
          <ac:cxnSpMkLst>
            <pc:docMk/>
            <pc:sldMk cId="3066526055" sldId="280"/>
            <ac:cxnSpMk id="12" creationId="{B5928BA9-26F2-96C4-650E-CDD9606734E6}"/>
          </ac:cxnSpMkLst>
        </pc:cxnChg>
      </pc:sldChg>
      <pc:sldChg chg="addSp delSp modSp new mod modClrScheme chgLayout">
        <pc:chgData name="Childers, Pam" userId="68b717fb-d1d3-4c2f-8b18-74fd1f156a53" providerId="ADAL" clId="{6E2DF9E5-70FA-4DDD-AD60-D25BFF3ECD59}" dt="2023-04-24T20:51:13.818" v="2047" actId="1076"/>
        <pc:sldMkLst>
          <pc:docMk/>
          <pc:sldMk cId="573032763" sldId="281"/>
        </pc:sldMkLst>
        <pc:spChg chg="del">
          <ac:chgData name="Childers, Pam" userId="68b717fb-d1d3-4c2f-8b18-74fd1f156a53" providerId="ADAL" clId="{6E2DF9E5-70FA-4DDD-AD60-D25BFF3ECD59}" dt="2023-04-24T15:39:06.485" v="1662" actId="700"/>
          <ac:spMkLst>
            <pc:docMk/>
            <pc:sldMk cId="573032763" sldId="281"/>
            <ac:spMk id="2" creationId="{219C2014-E28F-BDBD-4567-ADEEDF913F2E}"/>
          </ac:spMkLst>
        </pc:spChg>
        <pc:spChg chg="del">
          <ac:chgData name="Childers, Pam" userId="68b717fb-d1d3-4c2f-8b18-74fd1f156a53" providerId="ADAL" clId="{6E2DF9E5-70FA-4DDD-AD60-D25BFF3ECD59}" dt="2023-04-24T15:39:06.485" v="1662" actId="700"/>
          <ac:spMkLst>
            <pc:docMk/>
            <pc:sldMk cId="573032763" sldId="281"/>
            <ac:spMk id="3" creationId="{06E91FF3-9CD2-7EAE-299C-FBDF4BF48E70}"/>
          </ac:spMkLst>
        </pc:spChg>
        <pc:spChg chg="del">
          <ac:chgData name="Childers, Pam" userId="68b717fb-d1d3-4c2f-8b18-74fd1f156a53" providerId="ADAL" clId="{6E2DF9E5-70FA-4DDD-AD60-D25BFF3ECD59}" dt="2023-04-24T15:38:52.840" v="1661"/>
          <ac:spMkLst>
            <pc:docMk/>
            <pc:sldMk cId="573032763" sldId="281"/>
            <ac:spMk id="4" creationId="{23EDF2C7-053D-7FD8-E6DE-D62DD53F27FB}"/>
          </ac:spMkLst>
        </pc:spChg>
        <pc:spChg chg="del">
          <ac:chgData name="Childers, Pam" userId="68b717fb-d1d3-4c2f-8b18-74fd1f156a53" providerId="ADAL" clId="{6E2DF9E5-70FA-4DDD-AD60-D25BFF3ECD59}" dt="2023-04-24T15:39:06.485" v="1662" actId="700"/>
          <ac:spMkLst>
            <pc:docMk/>
            <pc:sldMk cId="573032763" sldId="281"/>
            <ac:spMk id="5" creationId="{D6F337B2-1D3A-536C-2DFD-013A4A7882F9}"/>
          </ac:spMkLst>
        </pc:spChg>
        <pc:spChg chg="add mod ord">
          <ac:chgData name="Childers, Pam" userId="68b717fb-d1d3-4c2f-8b18-74fd1f156a53" providerId="ADAL" clId="{6E2DF9E5-70FA-4DDD-AD60-D25BFF3ECD59}" dt="2023-04-24T16:12:36.787" v="1755" actId="20577"/>
          <ac:spMkLst>
            <pc:docMk/>
            <pc:sldMk cId="573032763" sldId="281"/>
            <ac:spMk id="8" creationId="{A915A274-9323-0A85-DC17-A2B5AB48BB43}"/>
          </ac:spMkLst>
        </pc:spChg>
        <pc:spChg chg="add mod ord">
          <ac:chgData name="Childers, Pam" userId="68b717fb-d1d3-4c2f-8b18-74fd1f156a53" providerId="ADAL" clId="{6E2DF9E5-70FA-4DDD-AD60-D25BFF3ECD59}" dt="2023-04-24T20:50:59.896" v="2046" actId="27636"/>
          <ac:spMkLst>
            <pc:docMk/>
            <pc:sldMk cId="573032763" sldId="281"/>
            <ac:spMk id="9" creationId="{7C97BB64-222F-583D-4136-A7BBDFE3DE0B}"/>
          </ac:spMkLst>
        </pc:spChg>
        <pc:spChg chg="add del mod ord">
          <ac:chgData name="Childers, Pam" userId="68b717fb-d1d3-4c2f-8b18-74fd1f156a53" providerId="ADAL" clId="{6E2DF9E5-70FA-4DDD-AD60-D25BFF3ECD59}" dt="2023-04-24T16:11:28.871" v="1693" actId="478"/>
          <ac:spMkLst>
            <pc:docMk/>
            <pc:sldMk cId="573032763" sldId="281"/>
            <ac:spMk id="10" creationId="{8C0C24CA-25D7-F4FE-80BE-4A4FFD28496B}"/>
          </ac:spMkLst>
        </pc:spChg>
        <pc:spChg chg="add mod ord">
          <ac:chgData name="Childers, Pam" userId="68b717fb-d1d3-4c2f-8b18-74fd1f156a53" providerId="ADAL" clId="{6E2DF9E5-70FA-4DDD-AD60-D25BFF3ECD59}" dt="2023-04-24T20:51:13.818" v="2047" actId="1076"/>
          <ac:spMkLst>
            <pc:docMk/>
            <pc:sldMk cId="573032763" sldId="281"/>
            <ac:spMk id="11" creationId="{DC6E155A-7A01-D8C2-E4FE-03D926DCA77E}"/>
          </ac:spMkLst>
        </pc:spChg>
        <pc:graphicFrameChg chg="add mod">
          <ac:chgData name="Childers, Pam" userId="68b717fb-d1d3-4c2f-8b18-74fd1f156a53" providerId="ADAL" clId="{6E2DF9E5-70FA-4DDD-AD60-D25BFF3ECD59}" dt="2023-04-24T16:11:44.669" v="1702" actId="1035"/>
          <ac:graphicFrameMkLst>
            <pc:docMk/>
            <pc:sldMk cId="573032763" sldId="281"/>
            <ac:graphicFrameMk id="7" creationId="{74AF6DC5-E8A5-8031-9EBB-7390CA6709F8}"/>
          </ac:graphicFrameMkLst>
        </pc:graphicFrameChg>
        <pc:picChg chg="add del mod ord">
          <ac:chgData name="Childers, Pam" userId="68b717fb-d1d3-4c2f-8b18-74fd1f156a53" providerId="ADAL" clId="{6E2DF9E5-70FA-4DDD-AD60-D25BFF3ECD59}" dt="2023-04-24T16:10:17.919" v="1688" actId="478"/>
          <ac:picMkLst>
            <pc:docMk/>
            <pc:sldMk cId="573032763" sldId="281"/>
            <ac:picMk id="6" creationId="{02CAC5AA-7067-D2C5-D3C4-165AA4408EAC}"/>
          </ac:picMkLst>
        </pc:picChg>
      </pc:sldChg>
      <pc:sldChg chg="addSp delSp modSp add mod">
        <pc:chgData name="Childers, Pam" userId="68b717fb-d1d3-4c2f-8b18-74fd1f156a53" providerId="ADAL" clId="{6E2DF9E5-70FA-4DDD-AD60-D25BFF3ECD59}" dt="2023-04-24T20:50:33.449" v="2009" actId="14100"/>
        <pc:sldMkLst>
          <pc:docMk/>
          <pc:sldMk cId="2287710252" sldId="282"/>
        </pc:sldMkLst>
        <pc:spChg chg="mod">
          <ac:chgData name="Childers, Pam" userId="68b717fb-d1d3-4c2f-8b18-74fd1f156a53" providerId="ADAL" clId="{6E2DF9E5-70FA-4DDD-AD60-D25BFF3ECD59}" dt="2023-04-24T20:50:33.449" v="2009" actId="14100"/>
          <ac:spMkLst>
            <pc:docMk/>
            <pc:sldMk cId="2287710252" sldId="282"/>
            <ac:spMk id="9" creationId="{7C97BB64-222F-583D-4136-A7BBDFE3DE0B}"/>
          </ac:spMkLst>
        </pc:spChg>
        <pc:spChg chg="mod">
          <ac:chgData name="Childers, Pam" userId="68b717fb-d1d3-4c2f-8b18-74fd1f156a53" providerId="ADAL" clId="{6E2DF9E5-70FA-4DDD-AD60-D25BFF3ECD59}" dt="2023-04-24T16:17:03.488" v="1807" actId="1076"/>
          <ac:spMkLst>
            <pc:docMk/>
            <pc:sldMk cId="2287710252" sldId="282"/>
            <ac:spMk id="11" creationId="{DC6E155A-7A01-D8C2-E4FE-03D926DCA77E}"/>
          </ac:spMkLst>
        </pc:spChg>
        <pc:graphicFrameChg chg="add mod">
          <ac:chgData name="Childers, Pam" userId="68b717fb-d1d3-4c2f-8b18-74fd1f156a53" providerId="ADAL" clId="{6E2DF9E5-70FA-4DDD-AD60-D25BFF3ECD59}" dt="2023-04-24T16:18:49.607" v="1811" actId="1076"/>
          <ac:graphicFrameMkLst>
            <pc:docMk/>
            <pc:sldMk cId="2287710252" sldId="282"/>
            <ac:graphicFrameMk id="2" creationId="{83A155D5-A57E-313E-A7FC-9035C68F6A3C}"/>
          </ac:graphicFrameMkLst>
        </pc:graphicFrameChg>
        <pc:graphicFrameChg chg="del">
          <ac:chgData name="Childers, Pam" userId="68b717fb-d1d3-4c2f-8b18-74fd1f156a53" providerId="ADAL" clId="{6E2DF9E5-70FA-4DDD-AD60-D25BFF3ECD59}" dt="2023-04-24T16:18:22.325" v="1808" actId="478"/>
          <ac:graphicFrameMkLst>
            <pc:docMk/>
            <pc:sldMk cId="2287710252" sldId="282"/>
            <ac:graphicFrameMk id="7" creationId="{74AF6DC5-E8A5-8031-9EBB-7390CA6709F8}"/>
          </ac:graphicFrameMkLst>
        </pc:graphicFrameChg>
      </pc:sldChg>
      <pc:sldChg chg="addSp delSp modSp new mod modClrScheme chgLayout">
        <pc:chgData name="Childers, Pam" userId="68b717fb-d1d3-4c2f-8b18-74fd1f156a53" providerId="ADAL" clId="{6E2DF9E5-70FA-4DDD-AD60-D25BFF3ECD59}" dt="2023-04-24T16:26:25.405" v="1847" actId="179"/>
        <pc:sldMkLst>
          <pc:docMk/>
          <pc:sldMk cId="2557331160" sldId="283"/>
        </pc:sldMkLst>
        <pc:spChg chg="del">
          <ac:chgData name="Childers, Pam" userId="68b717fb-d1d3-4c2f-8b18-74fd1f156a53" providerId="ADAL" clId="{6E2DF9E5-70FA-4DDD-AD60-D25BFF3ECD59}" dt="2023-04-24T16:19:23.652" v="1813" actId="700"/>
          <ac:spMkLst>
            <pc:docMk/>
            <pc:sldMk cId="2557331160" sldId="283"/>
            <ac:spMk id="2" creationId="{65861BC2-5754-4413-27C3-DDB586E877E5}"/>
          </ac:spMkLst>
        </pc:spChg>
        <pc:spChg chg="del">
          <ac:chgData name="Childers, Pam" userId="68b717fb-d1d3-4c2f-8b18-74fd1f156a53" providerId="ADAL" clId="{6E2DF9E5-70FA-4DDD-AD60-D25BFF3ECD59}" dt="2023-04-24T16:19:23.652" v="1813" actId="700"/>
          <ac:spMkLst>
            <pc:docMk/>
            <pc:sldMk cId="2557331160" sldId="283"/>
            <ac:spMk id="3" creationId="{6D3CD972-F4C6-3A78-2FAE-0049ECB9FA35}"/>
          </ac:spMkLst>
        </pc:spChg>
        <pc:spChg chg="del">
          <ac:chgData name="Childers, Pam" userId="68b717fb-d1d3-4c2f-8b18-74fd1f156a53" providerId="ADAL" clId="{6E2DF9E5-70FA-4DDD-AD60-D25BFF3ECD59}" dt="2023-04-24T16:19:23.652" v="1813" actId="700"/>
          <ac:spMkLst>
            <pc:docMk/>
            <pc:sldMk cId="2557331160" sldId="283"/>
            <ac:spMk id="4" creationId="{00CF36E1-33A0-6307-02FC-F8E08958CFDB}"/>
          </ac:spMkLst>
        </pc:spChg>
        <pc:spChg chg="del">
          <ac:chgData name="Childers, Pam" userId="68b717fb-d1d3-4c2f-8b18-74fd1f156a53" providerId="ADAL" clId="{6E2DF9E5-70FA-4DDD-AD60-D25BFF3ECD59}" dt="2023-04-24T16:19:23.652" v="1813" actId="700"/>
          <ac:spMkLst>
            <pc:docMk/>
            <pc:sldMk cId="2557331160" sldId="283"/>
            <ac:spMk id="5" creationId="{162F327A-4EA7-7BFA-EA77-21399AB05FC8}"/>
          </ac:spMkLst>
        </pc:spChg>
        <pc:spChg chg="add mod">
          <ac:chgData name="Childers, Pam" userId="68b717fb-d1d3-4c2f-8b18-74fd1f156a53" providerId="ADAL" clId="{6E2DF9E5-70FA-4DDD-AD60-D25BFF3ECD59}" dt="2023-04-24T16:26:25.405" v="1847" actId="179"/>
          <ac:spMkLst>
            <pc:docMk/>
            <pc:sldMk cId="2557331160" sldId="283"/>
            <ac:spMk id="7" creationId="{F92E6885-7FAC-0D48-8255-F726AC5100A6}"/>
          </ac:spMkLst>
        </pc:spChg>
        <pc:picChg chg="add mod">
          <ac:chgData name="Childers, Pam" userId="68b717fb-d1d3-4c2f-8b18-74fd1f156a53" providerId="ADAL" clId="{6E2DF9E5-70FA-4DDD-AD60-D25BFF3ECD59}" dt="2023-04-24T16:20:00.640" v="1823"/>
          <ac:picMkLst>
            <pc:docMk/>
            <pc:sldMk cId="2557331160" sldId="283"/>
            <ac:picMk id="6" creationId="{0005A742-474D-0A1E-EA6C-9CB47C7F903E}"/>
          </ac:picMkLst>
        </pc:picChg>
      </pc:sldChg>
      <pc:sldChg chg="addSp delSp modSp add mod">
        <pc:chgData name="Childers, Pam" userId="68b717fb-d1d3-4c2f-8b18-74fd1f156a53" providerId="ADAL" clId="{6E2DF9E5-70FA-4DDD-AD60-D25BFF3ECD59}" dt="2023-04-24T20:49:57.188" v="1983" actId="1076"/>
        <pc:sldMkLst>
          <pc:docMk/>
          <pc:sldMk cId="2379441704" sldId="284"/>
        </pc:sldMkLst>
        <pc:spChg chg="mod">
          <ac:chgData name="Childers, Pam" userId="68b717fb-d1d3-4c2f-8b18-74fd1f156a53" providerId="ADAL" clId="{6E2DF9E5-70FA-4DDD-AD60-D25BFF3ECD59}" dt="2023-04-24T20:49:52.165" v="1982" actId="27636"/>
          <ac:spMkLst>
            <pc:docMk/>
            <pc:sldMk cId="2379441704" sldId="284"/>
            <ac:spMk id="9" creationId="{7C97BB64-222F-583D-4136-A7BBDFE3DE0B}"/>
          </ac:spMkLst>
        </pc:spChg>
        <pc:spChg chg="mod">
          <ac:chgData name="Childers, Pam" userId="68b717fb-d1d3-4c2f-8b18-74fd1f156a53" providerId="ADAL" clId="{6E2DF9E5-70FA-4DDD-AD60-D25BFF3ECD59}" dt="2023-04-24T20:49:57.188" v="1983" actId="1076"/>
          <ac:spMkLst>
            <pc:docMk/>
            <pc:sldMk cId="2379441704" sldId="284"/>
            <ac:spMk id="11" creationId="{DC6E155A-7A01-D8C2-E4FE-03D926DCA77E}"/>
          </ac:spMkLst>
        </pc:spChg>
        <pc:graphicFrameChg chg="del">
          <ac:chgData name="Childers, Pam" userId="68b717fb-d1d3-4c2f-8b18-74fd1f156a53" providerId="ADAL" clId="{6E2DF9E5-70FA-4DDD-AD60-D25BFF3ECD59}" dt="2023-04-24T18:14:36.007" v="1858" actId="478"/>
          <ac:graphicFrameMkLst>
            <pc:docMk/>
            <pc:sldMk cId="2379441704" sldId="284"/>
            <ac:graphicFrameMk id="2" creationId="{83A155D5-A57E-313E-A7FC-9035C68F6A3C}"/>
          </ac:graphicFrameMkLst>
        </pc:graphicFrameChg>
        <pc:graphicFrameChg chg="add mod">
          <ac:chgData name="Childers, Pam" userId="68b717fb-d1d3-4c2f-8b18-74fd1f156a53" providerId="ADAL" clId="{6E2DF9E5-70FA-4DDD-AD60-D25BFF3ECD59}" dt="2023-04-24T18:14:42.299" v="1859" actId="1076"/>
          <ac:graphicFrameMkLst>
            <pc:docMk/>
            <pc:sldMk cId="2379441704" sldId="284"/>
            <ac:graphicFrameMk id="3" creationId="{3823CDE8-C1D9-E42C-A5EA-F6FFB6998765}"/>
          </ac:graphicFrameMkLst>
        </pc:graphicFrameChg>
      </pc:sldChg>
      <pc:sldChg chg="new del">
        <pc:chgData name="Childers, Pam" userId="68b717fb-d1d3-4c2f-8b18-74fd1f156a53" providerId="ADAL" clId="{6E2DF9E5-70FA-4DDD-AD60-D25BFF3ECD59}" dt="2023-04-24T18:10:39.178" v="1850" actId="680"/>
        <pc:sldMkLst>
          <pc:docMk/>
          <pc:sldMk cId="4129255035" sldId="284"/>
        </pc:sldMkLst>
      </pc:sldChg>
      <pc:sldChg chg="add">
        <pc:chgData name="Childers, Pam" userId="68b717fb-d1d3-4c2f-8b18-74fd1f156a53" providerId="ADAL" clId="{6E2DF9E5-70FA-4DDD-AD60-D25BFF3ECD59}" dt="2023-04-27T16:24:47.976" v="7206"/>
        <pc:sldMkLst>
          <pc:docMk/>
          <pc:sldMk cId="227221209" sldId="285"/>
        </pc:sldMkLst>
      </pc:sldChg>
      <pc:sldChg chg="addSp delSp modSp new del mod ord modClrScheme chgLayout">
        <pc:chgData name="Childers, Pam" userId="68b717fb-d1d3-4c2f-8b18-74fd1f156a53" providerId="ADAL" clId="{6E2DF9E5-70FA-4DDD-AD60-D25BFF3ECD59}" dt="2023-04-27T16:24:33.028" v="7205" actId="2696"/>
        <pc:sldMkLst>
          <pc:docMk/>
          <pc:sldMk cId="1058384151" sldId="285"/>
        </pc:sldMkLst>
        <pc:spChg chg="add mod ord">
          <ac:chgData name="Childers, Pam" userId="68b717fb-d1d3-4c2f-8b18-74fd1f156a53" providerId="ADAL" clId="{6E2DF9E5-70FA-4DDD-AD60-D25BFF3ECD59}" dt="2023-04-24T20:39:26.390" v="1875" actId="20577"/>
          <ac:spMkLst>
            <pc:docMk/>
            <pc:sldMk cId="1058384151" sldId="285"/>
            <ac:spMk id="4" creationId="{D562257D-CF50-AF42-F2BB-F2C6812710D1}"/>
          </ac:spMkLst>
        </pc:spChg>
        <pc:spChg chg="add del mod ord">
          <ac:chgData name="Childers, Pam" userId="68b717fb-d1d3-4c2f-8b18-74fd1f156a53" providerId="ADAL" clId="{6E2DF9E5-70FA-4DDD-AD60-D25BFF3ECD59}" dt="2023-04-24T20:39:30.279" v="1876" actId="478"/>
          <ac:spMkLst>
            <pc:docMk/>
            <pc:sldMk cId="1058384151" sldId="285"/>
            <ac:spMk id="5" creationId="{9C0F6635-4D2C-2673-15CE-1D7DECF2408E}"/>
          </ac:spMkLst>
        </pc:spChg>
        <pc:grpChg chg="mod">
          <ac:chgData name="Childers, Pam" userId="68b717fb-d1d3-4c2f-8b18-74fd1f156a53" providerId="ADAL" clId="{6E2DF9E5-70FA-4DDD-AD60-D25BFF3ECD59}" dt="2023-04-24T20:39:54.885" v="1884"/>
          <ac:grpSpMkLst>
            <pc:docMk/>
            <pc:sldMk cId="1058384151" sldId="285"/>
            <ac:grpSpMk id="8" creationId="{EBC71CED-FD16-3040-EA35-F88B47B4DAD7}"/>
          </ac:grpSpMkLst>
        </pc:grpChg>
        <pc:grpChg chg="mod">
          <ac:chgData name="Childers, Pam" userId="68b717fb-d1d3-4c2f-8b18-74fd1f156a53" providerId="ADAL" clId="{6E2DF9E5-70FA-4DDD-AD60-D25BFF3ECD59}" dt="2023-04-24T20:40:14.088" v="1890"/>
          <ac:grpSpMkLst>
            <pc:docMk/>
            <pc:sldMk cId="1058384151" sldId="285"/>
            <ac:grpSpMk id="12" creationId="{302ECE0D-5E21-1503-7298-9437ECE8B3D5}"/>
          </ac:grpSpMkLst>
        </pc:grpChg>
        <pc:picChg chg="add mod">
          <ac:chgData name="Childers, Pam" userId="68b717fb-d1d3-4c2f-8b18-74fd1f156a53" providerId="ADAL" clId="{6E2DF9E5-70FA-4DDD-AD60-D25BFF3ECD59}" dt="2023-04-24T20:39:39.870" v="1879" actId="1076"/>
          <ac:picMkLst>
            <pc:docMk/>
            <pc:sldMk cId="1058384151" sldId="285"/>
            <ac:picMk id="3" creationId="{A631BD37-BD55-A9D5-2257-A28C5EF64FF2}"/>
          </ac:picMkLst>
        </pc:picChg>
        <pc:inkChg chg="add del mod">
          <ac:chgData name="Childers, Pam" userId="68b717fb-d1d3-4c2f-8b18-74fd1f156a53" providerId="ADAL" clId="{6E2DF9E5-70FA-4DDD-AD60-D25BFF3ECD59}" dt="2023-04-24T20:39:55.317" v="1885" actId="9405"/>
          <ac:inkMkLst>
            <pc:docMk/>
            <pc:sldMk cId="1058384151" sldId="285"/>
            <ac:inkMk id="6" creationId="{0F82CD9B-1645-630C-17E2-6F4ED7748C83}"/>
          </ac:inkMkLst>
        </pc:inkChg>
        <pc:inkChg chg="add del mod">
          <ac:chgData name="Childers, Pam" userId="68b717fb-d1d3-4c2f-8b18-74fd1f156a53" providerId="ADAL" clId="{6E2DF9E5-70FA-4DDD-AD60-D25BFF3ECD59}" dt="2023-04-24T20:39:54.885" v="1884"/>
          <ac:inkMkLst>
            <pc:docMk/>
            <pc:sldMk cId="1058384151" sldId="285"/>
            <ac:inkMk id="7" creationId="{66DD0234-5E52-C0E3-54CA-3B1C14032FF2}"/>
          </ac:inkMkLst>
        </pc:inkChg>
        <pc:inkChg chg="add del">
          <ac:chgData name="Childers, Pam" userId="68b717fb-d1d3-4c2f-8b18-74fd1f156a53" providerId="ADAL" clId="{6E2DF9E5-70FA-4DDD-AD60-D25BFF3ECD59}" dt="2023-04-24T20:40:09.605" v="1887" actId="9405"/>
          <ac:inkMkLst>
            <pc:docMk/>
            <pc:sldMk cId="1058384151" sldId="285"/>
            <ac:inkMk id="9" creationId="{6C221432-BB65-C652-BB38-AD926BF0CB79}"/>
          </ac:inkMkLst>
        </pc:inkChg>
        <pc:inkChg chg="add mod">
          <ac:chgData name="Childers, Pam" userId="68b717fb-d1d3-4c2f-8b18-74fd1f156a53" providerId="ADAL" clId="{6E2DF9E5-70FA-4DDD-AD60-D25BFF3ECD59}" dt="2023-04-24T20:40:14.088" v="1890"/>
          <ac:inkMkLst>
            <pc:docMk/>
            <pc:sldMk cId="1058384151" sldId="285"/>
            <ac:inkMk id="10" creationId="{4FBDDE69-C0AA-B2C2-E270-685CF5146016}"/>
          </ac:inkMkLst>
        </pc:inkChg>
        <pc:inkChg chg="add mod">
          <ac:chgData name="Childers, Pam" userId="68b717fb-d1d3-4c2f-8b18-74fd1f156a53" providerId="ADAL" clId="{6E2DF9E5-70FA-4DDD-AD60-D25BFF3ECD59}" dt="2023-04-24T20:40:14.088" v="1890"/>
          <ac:inkMkLst>
            <pc:docMk/>
            <pc:sldMk cId="1058384151" sldId="285"/>
            <ac:inkMk id="11" creationId="{B1205B47-6568-9158-531F-F90F7B295CC4}"/>
          </ac:inkMkLst>
        </pc:inkChg>
        <pc:inkChg chg="add">
          <ac:chgData name="Childers, Pam" userId="68b717fb-d1d3-4c2f-8b18-74fd1f156a53" providerId="ADAL" clId="{6E2DF9E5-70FA-4DDD-AD60-D25BFF3ECD59}" dt="2023-04-24T20:40:15.382" v="1891" actId="9405"/>
          <ac:inkMkLst>
            <pc:docMk/>
            <pc:sldMk cId="1058384151" sldId="285"/>
            <ac:inkMk id="13" creationId="{4ED8C3F0-CA8A-DBB9-15C2-75CC4F49C823}"/>
          </ac:inkMkLst>
        </pc:inkChg>
        <pc:inkChg chg="add">
          <ac:chgData name="Childers, Pam" userId="68b717fb-d1d3-4c2f-8b18-74fd1f156a53" providerId="ADAL" clId="{6E2DF9E5-70FA-4DDD-AD60-D25BFF3ECD59}" dt="2023-04-24T20:40:17.366" v="1892" actId="9405"/>
          <ac:inkMkLst>
            <pc:docMk/>
            <pc:sldMk cId="1058384151" sldId="285"/>
            <ac:inkMk id="14" creationId="{A54285B6-BA7A-15CE-7A19-BA237636D70E}"/>
          </ac:inkMkLst>
        </pc:inkChg>
        <pc:inkChg chg="add">
          <ac:chgData name="Childers, Pam" userId="68b717fb-d1d3-4c2f-8b18-74fd1f156a53" providerId="ADAL" clId="{6E2DF9E5-70FA-4DDD-AD60-D25BFF3ECD59}" dt="2023-04-24T20:40:19.491" v="1893" actId="9405"/>
          <ac:inkMkLst>
            <pc:docMk/>
            <pc:sldMk cId="1058384151" sldId="285"/>
            <ac:inkMk id="15" creationId="{F0596270-2E09-69EC-B835-F2B555F28B06}"/>
          </ac:inkMkLst>
        </pc:inkChg>
        <pc:inkChg chg="add">
          <ac:chgData name="Childers, Pam" userId="68b717fb-d1d3-4c2f-8b18-74fd1f156a53" providerId="ADAL" clId="{6E2DF9E5-70FA-4DDD-AD60-D25BFF3ECD59}" dt="2023-04-24T20:40:25.389" v="1894" actId="9405"/>
          <ac:inkMkLst>
            <pc:docMk/>
            <pc:sldMk cId="1058384151" sldId="285"/>
            <ac:inkMk id="16" creationId="{AEAAA412-C5D8-A1F1-BEAE-C498BB517795}"/>
          </ac:inkMkLst>
        </pc:inkChg>
      </pc:sldChg>
      <pc:sldChg chg="addSp delSp modSp add mod">
        <pc:chgData name="Childers, Pam" userId="68b717fb-d1d3-4c2f-8b18-74fd1f156a53" providerId="ADAL" clId="{6E2DF9E5-70FA-4DDD-AD60-D25BFF3ECD59}" dt="2023-04-24T20:51:38.724" v="2048" actId="255"/>
        <pc:sldMkLst>
          <pc:docMk/>
          <pc:sldMk cId="1984231082" sldId="286"/>
        </pc:sldMkLst>
        <pc:spChg chg="mod">
          <ac:chgData name="Childers, Pam" userId="68b717fb-d1d3-4c2f-8b18-74fd1f156a53" providerId="ADAL" clId="{6E2DF9E5-70FA-4DDD-AD60-D25BFF3ECD59}" dt="2023-04-24T20:49:22.490" v="1940" actId="20577"/>
          <ac:spMkLst>
            <pc:docMk/>
            <pc:sldMk cId="1984231082" sldId="286"/>
            <ac:spMk id="9" creationId="{7C97BB64-222F-583D-4136-A7BBDFE3DE0B}"/>
          </ac:spMkLst>
        </pc:spChg>
        <pc:spChg chg="mod">
          <ac:chgData name="Childers, Pam" userId="68b717fb-d1d3-4c2f-8b18-74fd1f156a53" providerId="ADAL" clId="{6E2DF9E5-70FA-4DDD-AD60-D25BFF3ECD59}" dt="2023-04-24T20:51:38.724" v="2048" actId="255"/>
          <ac:spMkLst>
            <pc:docMk/>
            <pc:sldMk cId="1984231082" sldId="286"/>
            <ac:spMk id="11" creationId="{DC6E155A-7A01-D8C2-E4FE-03D926DCA77E}"/>
          </ac:spMkLst>
        </pc:spChg>
        <pc:graphicFrameChg chg="del">
          <ac:chgData name="Childers, Pam" userId="68b717fb-d1d3-4c2f-8b18-74fd1f156a53" providerId="ADAL" clId="{6E2DF9E5-70FA-4DDD-AD60-D25BFF3ECD59}" dt="2023-04-24T20:48:57.255" v="1909" actId="478"/>
          <ac:graphicFrameMkLst>
            <pc:docMk/>
            <pc:sldMk cId="1984231082" sldId="286"/>
            <ac:graphicFrameMk id="3" creationId="{3823CDE8-C1D9-E42C-A5EA-F6FFB6998765}"/>
          </ac:graphicFrameMkLst>
        </pc:graphicFrameChg>
        <pc:graphicFrameChg chg="add mod">
          <ac:chgData name="Childers, Pam" userId="68b717fb-d1d3-4c2f-8b18-74fd1f156a53" providerId="ADAL" clId="{6E2DF9E5-70FA-4DDD-AD60-D25BFF3ECD59}" dt="2023-04-24T20:49:04.298" v="1912" actId="1076"/>
          <ac:graphicFrameMkLst>
            <pc:docMk/>
            <pc:sldMk cId="1984231082" sldId="286"/>
            <ac:graphicFrameMk id="7" creationId="{B12A43E9-6356-C418-E910-4D878917D17F}"/>
          </ac:graphicFrameMkLst>
        </pc:graphicFrameChg>
        <pc:inkChg chg="add del">
          <ac:chgData name="Childers, Pam" userId="68b717fb-d1d3-4c2f-8b18-74fd1f156a53" providerId="ADAL" clId="{6E2DF9E5-70FA-4DDD-AD60-D25BFF3ECD59}" dt="2023-04-24T20:46:17.911" v="1899" actId="9405"/>
          <ac:inkMkLst>
            <pc:docMk/>
            <pc:sldMk cId="1984231082" sldId="286"/>
            <ac:inkMk id="2" creationId="{DA63B9C6-F704-67D6-93D1-D0F74E298137}"/>
          </ac:inkMkLst>
        </pc:inkChg>
        <pc:inkChg chg="add del">
          <ac:chgData name="Childers, Pam" userId="68b717fb-d1d3-4c2f-8b18-74fd1f156a53" providerId="ADAL" clId="{6E2DF9E5-70FA-4DDD-AD60-D25BFF3ECD59}" dt="2023-04-24T20:46:17.546" v="1898" actId="9405"/>
          <ac:inkMkLst>
            <pc:docMk/>
            <pc:sldMk cId="1984231082" sldId="286"/>
            <ac:inkMk id="4" creationId="{F9B187EF-9FD3-06C3-0E98-E09423BDD0D2}"/>
          </ac:inkMkLst>
        </pc:inkChg>
        <pc:inkChg chg="add del">
          <ac:chgData name="Childers, Pam" userId="68b717fb-d1d3-4c2f-8b18-74fd1f156a53" providerId="ADAL" clId="{6E2DF9E5-70FA-4DDD-AD60-D25BFF3ECD59}" dt="2023-04-24T20:46:26.092" v="1901" actId="9405"/>
          <ac:inkMkLst>
            <pc:docMk/>
            <pc:sldMk cId="1984231082" sldId="286"/>
            <ac:inkMk id="5" creationId="{46FD62E3-D57D-4942-32A2-1CA751A8A002}"/>
          </ac:inkMkLst>
        </pc:inkChg>
        <pc:inkChg chg="add del">
          <ac:chgData name="Childers, Pam" userId="68b717fb-d1d3-4c2f-8b18-74fd1f156a53" providerId="ADAL" clId="{6E2DF9E5-70FA-4DDD-AD60-D25BFF3ECD59}" dt="2023-04-24T20:46:34.326" v="1903" actId="9405"/>
          <ac:inkMkLst>
            <pc:docMk/>
            <pc:sldMk cId="1984231082" sldId="286"/>
            <ac:inkMk id="6" creationId="{3DA62982-1B67-47DB-CFE1-12EC0D759309}"/>
          </ac:inkMkLst>
        </pc:inkChg>
      </pc:sldChg>
      <pc:sldChg chg="addSp delSp modSp new mod modClrScheme chgLayout">
        <pc:chgData name="Childers, Pam" userId="68b717fb-d1d3-4c2f-8b18-74fd1f156a53" providerId="ADAL" clId="{6E2DF9E5-70FA-4DDD-AD60-D25BFF3ECD59}" dt="2023-04-24T20:52:41.068" v="2075" actId="20577"/>
        <pc:sldMkLst>
          <pc:docMk/>
          <pc:sldMk cId="240293210" sldId="287"/>
        </pc:sldMkLst>
        <pc:spChg chg="del mod ord">
          <ac:chgData name="Childers, Pam" userId="68b717fb-d1d3-4c2f-8b18-74fd1f156a53" providerId="ADAL" clId="{6E2DF9E5-70FA-4DDD-AD60-D25BFF3ECD59}" dt="2023-04-24T20:52:30.802" v="2063" actId="700"/>
          <ac:spMkLst>
            <pc:docMk/>
            <pc:sldMk cId="240293210" sldId="287"/>
            <ac:spMk id="2" creationId="{ECE7B25E-9B47-765A-BB2F-4A19EEC35795}"/>
          </ac:spMkLst>
        </pc:spChg>
        <pc:spChg chg="del">
          <ac:chgData name="Childers, Pam" userId="68b717fb-d1d3-4c2f-8b18-74fd1f156a53" providerId="ADAL" clId="{6E2DF9E5-70FA-4DDD-AD60-D25BFF3ECD59}" dt="2023-04-24T20:52:30.802" v="2063" actId="700"/>
          <ac:spMkLst>
            <pc:docMk/>
            <pc:sldMk cId="240293210" sldId="287"/>
            <ac:spMk id="3" creationId="{20C16DB5-569F-179F-A62A-2D3DA728E678}"/>
          </ac:spMkLst>
        </pc:spChg>
        <pc:spChg chg="add mod ord">
          <ac:chgData name="Childers, Pam" userId="68b717fb-d1d3-4c2f-8b18-74fd1f156a53" providerId="ADAL" clId="{6E2DF9E5-70FA-4DDD-AD60-D25BFF3ECD59}" dt="2023-04-24T20:52:41.068" v="2075" actId="20577"/>
          <ac:spMkLst>
            <pc:docMk/>
            <pc:sldMk cId="240293210" sldId="287"/>
            <ac:spMk id="4" creationId="{2EF4B827-CC60-DC7D-2DE5-6B73A91860D8}"/>
          </ac:spMkLst>
        </pc:spChg>
      </pc:sldChg>
      <pc:sldChg chg="addSp delSp modSp add mod">
        <pc:chgData name="Childers, Pam" userId="68b717fb-d1d3-4c2f-8b18-74fd1f156a53" providerId="ADAL" clId="{6E2DF9E5-70FA-4DDD-AD60-D25BFF3ECD59}" dt="2023-04-25T16:20:47.123" v="2140" actId="1076"/>
        <pc:sldMkLst>
          <pc:docMk/>
          <pc:sldMk cId="1933222252" sldId="288"/>
        </pc:sldMkLst>
        <pc:spChg chg="mod">
          <ac:chgData name="Childers, Pam" userId="68b717fb-d1d3-4c2f-8b18-74fd1f156a53" providerId="ADAL" clId="{6E2DF9E5-70FA-4DDD-AD60-D25BFF3ECD59}" dt="2023-04-25T16:16:32.103" v="2114" actId="27636"/>
          <ac:spMkLst>
            <pc:docMk/>
            <pc:sldMk cId="1933222252" sldId="288"/>
            <ac:spMk id="9" creationId="{7C97BB64-222F-583D-4136-A7BBDFE3DE0B}"/>
          </ac:spMkLst>
        </pc:spChg>
        <pc:spChg chg="mod">
          <ac:chgData name="Childers, Pam" userId="68b717fb-d1d3-4c2f-8b18-74fd1f156a53" providerId="ADAL" clId="{6E2DF9E5-70FA-4DDD-AD60-D25BFF3ECD59}" dt="2023-04-25T16:18:36.041" v="2134" actId="2710"/>
          <ac:spMkLst>
            <pc:docMk/>
            <pc:sldMk cId="1933222252" sldId="288"/>
            <ac:spMk id="11" creationId="{DC6E155A-7A01-D8C2-E4FE-03D926DCA77E}"/>
          </ac:spMkLst>
        </pc:spChg>
        <pc:graphicFrameChg chg="add mod">
          <ac:chgData name="Childers, Pam" userId="68b717fb-d1d3-4c2f-8b18-74fd1f156a53" providerId="ADAL" clId="{6E2DF9E5-70FA-4DDD-AD60-D25BFF3ECD59}" dt="2023-04-25T16:20:47.123" v="2140" actId="1076"/>
          <ac:graphicFrameMkLst>
            <pc:docMk/>
            <pc:sldMk cId="1933222252" sldId="288"/>
            <ac:graphicFrameMk id="2" creationId="{CFD73AE6-31AA-D246-BF14-8ED4820C5291}"/>
          </ac:graphicFrameMkLst>
        </pc:graphicFrameChg>
        <pc:graphicFrameChg chg="del">
          <ac:chgData name="Childers, Pam" userId="68b717fb-d1d3-4c2f-8b18-74fd1f156a53" providerId="ADAL" clId="{6E2DF9E5-70FA-4DDD-AD60-D25BFF3ECD59}" dt="2023-04-25T16:20:32.562" v="2135" actId="478"/>
          <ac:graphicFrameMkLst>
            <pc:docMk/>
            <pc:sldMk cId="1933222252" sldId="288"/>
            <ac:graphicFrameMk id="7" creationId="{B12A43E9-6356-C418-E910-4D878917D17F}"/>
          </ac:graphicFrameMkLst>
        </pc:graphicFrameChg>
      </pc:sldChg>
      <pc:sldChg chg="addSp delSp modSp add mod">
        <pc:chgData name="Childers, Pam" userId="68b717fb-d1d3-4c2f-8b18-74fd1f156a53" providerId="ADAL" clId="{6E2DF9E5-70FA-4DDD-AD60-D25BFF3ECD59}" dt="2023-04-25T16:24:32.318" v="2218" actId="14100"/>
        <pc:sldMkLst>
          <pc:docMk/>
          <pc:sldMk cId="3166894132" sldId="289"/>
        </pc:sldMkLst>
        <pc:spChg chg="mod">
          <ac:chgData name="Childers, Pam" userId="68b717fb-d1d3-4c2f-8b18-74fd1f156a53" providerId="ADAL" clId="{6E2DF9E5-70FA-4DDD-AD60-D25BFF3ECD59}" dt="2023-04-25T16:22:04.636" v="2190" actId="20577"/>
          <ac:spMkLst>
            <pc:docMk/>
            <pc:sldMk cId="3166894132" sldId="289"/>
            <ac:spMk id="9" creationId="{7C97BB64-222F-583D-4136-A7BBDFE3DE0B}"/>
          </ac:spMkLst>
        </pc:spChg>
        <pc:spChg chg="mod">
          <ac:chgData name="Childers, Pam" userId="68b717fb-d1d3-4c2f-8b18-74fd1f156a53" providerId="ADAL" clId="{6E2DF9E5-70FA-4DDD-AD60-D25BFF3ECD59}" dt="2023-04-25T16:24:32.318" v="2218" actId="14100"/>
          <ac:spMkLst>
            <pc:docMk/>
            <pc:sldMk cId="3166894132" sldId="289"/>
            <ac:spMk id="11" creationId="{DC6E155A-7A01-D8C2-E4FE-03D926DCA77E}"/>
          </ac:spMkLst>
        </pc:spChg>
        <pc:graphicFrameChg chg="del">
          <ac:chgData name="Childers, Pam" userId="68b717fb-d1d3-4c2f-8b18-74fd1f156a53" providerId="ADAL" clId="{6E2DF9E5-70FA-4DDD-AD60-D25BFF3ECD59}" dt="2023-04-25T16:22:55.687" v="2202" actId="478"/>
          <ac:graphicFrameMkLst>
            <pc:docMk/>
            <pc:sldMk cId="3166894132" sldId="289"/>
            <ac:graphicFrameMk id="2" creationId="{CFD73AE6-31AA-D246-BF14-8ED4820C5291}"/>
          </ac:graphicFrameMkLst>
        </pc:graphicFrameChg>
        <pc:graphicFrameChg chg="add del mod">
          <ac:chgData name="Childers, Pam" userId="68b717fb-d1d3-4c2f-8b18-74fd1f156a53" providerId="ADAL" clId="{6E2DF9E5-70FA-4DDD-AD60-D25BFF3ECD59}" dt="2023-04-25T16:23:59.595" v="2206" actId="478"/>
          <ac:graphicFrameMkLst>
            <pc:docMk/>
            <pc:sldMk cId="3166894132" sldId="289"/>
            <ac:graphicFrameMk id="3" creationId="{0A00413D-549C-53CF-BED0-5D0C919C5E08}"/>
          </ac:graphicFrameMkLst>
        </pc:graphicFrameChg>
        <pc:graphicFrameChg chg="add mod">
          <ac:chgData name="Childers, Pam" userId="68b717fb-d1d3-4c2f-8b18-74fd1f156a53" providerId="ADAL" clId="{6E2DF9E5-70FA-4DDD-AD60-D25BFF3ECD59}" dt="2023-04-25T16:24:21.134" v="2216" actId="1076"/>
          <ac:graphicFrameMkLst>
            <pc:docMk/>
            <pc:sldMk cId="3166894132" sldId="289"/>
            <ac:graphicFrameMk id="4" creationId="{5EE44B85-7288-7806-0D99-3D4DC1176EB2}"/>
          </ac:graphicFrameMkLst>
        </pc:graphicFrameChg>
      </pc:sldChg>
      <pc:sldChg chg="addSp delSp modSp add mod">
        <pc:chgData name="Childers, Pam" userId="68b717fb-d1d3-4c2f-8b18-74fd1f156a53" providerId="ADAL" clId="{6E2DF9E5-70FA-4DDD-AD60-D25BFF3ECD59}" dt="2023-04-25T16:27:47.340" v="2269" actId="1035"/>
        <pc:sldMkLst>
          <pc:docMk/>
          <pc:sldMk cId="3142782843" sldId="290"/>
        </pc:sldMkLst>
        <pc:spChg chg="mod">
          <ac:chgData name="Childers, Pam" userId="68b717fb-d1d3-4c2f-8b18-74fd1f156a53" providerId="ADAL" clId="{6E2DF9E5-70FA-4DDD-AD60-D25BFF3ECD59}" dt="2023-04-25T16:25:32.480" v="2258" actId="14100"/>
          <ac:spMkLst>
            <pc:docMk/>
            <pc:sldMk cId="3142782843" sldId="290"/>
            <ac:spMk id="9" creationId="{7C97BB64-222F-583D-4136-A7BBDFE3DE0B}"/>
          </ac:spMkLst>
        </pc:spChg>
        <pc:spChg chg="mod">
          <ac:chgData name="Childers, Pam" userId="68b717fb-d1d3-4c2f-8b18-74fd1f156a53" providerId="ADAL" clId="{6E2DF9E5-70FA-4DDD-AD60-D25BFF3ECD59}" dt="2023-04-25T16:26:25.503" v="2261" actId="255"/>
          <ac:spMkLst>
            <pc:docMk/>
            <pc:sldMk cId="3142782843" sldId="290"/>
            <ac:spMk id="11" creationId="{DC6E155A-7A01-D8C2-E4FE-03D926DCA77E}"/>
          </ac:spMkLst>
        </pc:spChg>
        <pc:graphicFrameChg chg="add mod">
          <ac:chgData name="Childers, Pam" userId="68b717fb-d1d3-4c2f-8b18-74fd1f156a53" providerId="ADAL" clId="{6E2DF9E5-70FA-4DDD-AD60-D25BFF3ECD59}" dt="2023-04-25T16:27:47.340" v="2269" actId="1035"/>
          <ac:graphicFrameMkLst>
            <pc:docMk/>
            <pc:sldMk cId="3142782843" sldId="290"/>
            <ac:graphicFrameMk id="2" creationId="{852840E5-286B-8B2F-B0EC-AFBA347B7F74}"/>
          </ac:graphicFrameMkLst>
        </pc:graphicFrameChg>
        <pc:graphicFrameChg chg="del">
          <ac:chgData name="Childers, Pam" userId="68b717fb-d1d3-4c2f-8b18-74fd1f156a53" providerId="ADAL" clId="{6E2DF9E5-70FA-4DDD-AD60-D25BFF3ECD59}" dt="2023-04-25T16:26:32.878" v="2262" actId="478"/>
          <ac:graphicFrameMkLst>
            <pc:docMk/>
            <pc:sldMk cId="3142782843" sldId="290"/>
            <ac:graphicFrameMk id="4" creationId="{5EE44B85-7288-7806-0D99-3D4DC1176EB2}"/>
          </ac:graphicFrameMkLst>
        </pc:graphicFrameChg>
      </pc:sldChg>
      <pc:sldChg chg="addSp delSp modSp add mod">
        <pc:chgData name="Childers, Pam" userId="68b717fb-d1d3-4c2f-8b18-74fd1f156a53" providerId="ADAL" clId="{6E2DF9E5-70FA-4DDD-AD60-D25BFF3ECD59}" dt="2023-04-27T16:23:38.122" v="7204" actId="20577"/>
        <pc:sldMkLst>
          <pc:docMk/>
          <pc:sldMk cId="2199887911" sldId="291"/>
        </pc:sldMkLst>
        <pc:spChg chg="mod">
          <ac:chgData name="Childers, Pam" userId="68b717fb-d1d3-4c2f-8b18-74fd1f156a53" providerId="ADAL" clId="{6E2DF9E5-70FA-4DDD-AD60-D25BFF3ECD59}" dt="2023-04-25T16:33:30.653" v="2381" actId="27636"/>
          <ac:spMkLst>
            <pc:docMk/>
            <pc:sldMk cId="2199887911" sldId="291"/>
            <ac:spMk id="9" creationId="{7C97BB64-222F-583D-4136-A7BBDFE3DE0B}"/>
          </ac:spMkLst>
        </pc:spChg>
        <pc:spChg chg="mod">
          <ac:chgData name="Childers, Pam" userId="68b717fb-d1d3-4c2f-8b18-74fd1f156a53" providerId="ADAL" clId="{6E2DF9E5-70FA-4DDD-AD60-D25BFF3ECD59}" dt="2023-04-27T16:23:38.122" v="7204" actId="20577"/>
          <ac:spMkLst>
            <pc:docMk/>
            <pc:sldMk cId="2199887911" sldId="291"/>
            <ac:spMk id="11" creationId="{DC6E155A-7A01-D8C2-E4FE-03D926DCA77E}"/>
          </ac:spMkLst>
        </pc:spChg>
        <pc:graphicFrameChg chg="del">
          <ac:chgData name="Childers, Pam" userId="68b717fb-d1d3-4c2f-8b18-74fd1f156a53" providerId="ADAL" clId="{6E2DF9E5-70FA-4DDD-AD60-D25BFF3ECD59}" dt="2023-04-25T16:29:21.202" v="2320" actId="478"/>
          <ac:graphicFrameMkLst>
            <pc:docMk/>
            <pc:sldMk cId="2199887911" sldId="291"/>
            <ac:graphicFrameMk id="2" creationId="{852840E5-286B-8B2F-B0EC-AFBA347B7F74}"/>
          </ac:graphicFrameMkLst>
        </pc:graphicFrameChg>
        <pc:graphicFrameChg chg="add mod">
          <ac:chgData name="Childers, Pam" userId="68b717fb-d1d3-4c2f-8b18-74fd1f156a53" providerId="ADAL" clId="{6E2DF9E5-70FA-4DDD-AD60-D25BFF3ECD59}" dt="2023-04-25T16:32:38.602" v="2343" actId="14100"/>
          <ac:graphicFrameMkLst>
            <pc:docMk/>
            <pc:sldMk cId="2199887911" sldId="291"/>
            <ac:graphicFrameMk id="4" creationId="{1AB7BB30-E14F-51EE-9D12-F2F8F3D2B3B6}"/>
          </ac:graphicFrameMkLst>
        </pc:graphicFrameChg>
        <pc:picChg chg="add del mod">
          <ac:chgData name="Childers, Pam" userId="68b717fb-d1d3-4c2f-8b18-74fd1f156a53" providerId="ADAL" clId="{6E2DF9E5-70FA-4DDD-AD60-D25BFF3ECD59}" dt="2023-04-25T16:32:27.501" v="2339" actId="478"/>
          <ac:picMkLst>
            <pc:docMk/>
            <pc:sldMk cId="2199887911" sldId="291"/>
            <ac:picMk id="3" creationId="{208AA528-2E4A-97CB-B695-4F6BF4B0FCE9}"/>
          </ac:picMkLst>
        </pc:picChg>
      </pc:sldChg>
      <pc:sldChg chg="addSp delSp modSp add mod">
        <pc:chgData name="Childers, Pam" userId="68b717fb-d1d3-4c2f-8b18-74fd1f156a53" providerId="ADAL" clId="{6E2DF9E5-70FA-4DDD-AD60-D25BFF3ECD59}" dt="2023-04-25T16:41:12.340" v="2517" actId="20577"/>
        <pc:sldMkLst>
          <pc:docMk/>
          <pc:sldMk cId="2933021103" sldId="292"/>
        </pc:sldMkLst>
        <pc:spChg chg="mod">
          <ac:chgData name="Childers, Pam" userId="68b717fb-d1d3-4c2f-8b18-74fd1f156a53" providerId="ADAL" clId="{6E2DF9E5-70FA-4DDD-AD60-D25BFF3ECD59}" dt="2023-04-25T16:41:12.340" v="2517" actId="20577"/>
          <ac:spMkLst>
            <pc:docMk/>
            <pc:sldMk cId="2933021103" sldId="292"/>
            <ac:spMk id="8" creationId="{A915A274-9323-0A85-DC17-A2B5AB48BB43}"/>
          </ac:spMkLst>
        </pc:spChg>
        <pc:spChg chg="mod">
          <ac:chgData name="Childers, Pam" userId="68b717fb-d1d3-4c2f-8b18-74fd1f156a53" providerId="ADAL" clId="{6E2DF9E5-70FA-4DDD-AD60-D25BFF3ECD59}" dt="2023-04-25T16:35:40.438" v="2498" actId="20577"/>
          <ac:spMkLst>
            <pc:docMk/>
            <pc:sldMk cId="2933021103" sldId="292"/>
            <ac:spMk id="9" creationId="{7C97BB64-222F-583D-4136-A7BBDFE3DE0B}"/>
          </ac:spMkLst>
        </pc:spChg>
        <pc:spChg chg="mod">
          <ac:chgData name="Childers, Pam" userId="68b717fb-d1d3-4c2f-8b18-74fd1f156a53" providerId="ADAL" clId="{6E2DF9E5-70FA-4DDD-AD60-D25BFF3ECD59}" dt="2023-04-25T16:40:18.123" v="2516" actId="1076"/>
          <ac:spMkLst>
            <pc:docMk/>
            <pc:sldMk cId="2933021103" sldId="292"/>
            <ac:spMk id="11" creationId="{DC6E155A-7A01-D8C2-E4FE-03D926DCA77E}"/>
          </ac:spMkLst>
        </pc:spChg>
        <pc:graphicFrameChg chg="add mod">
          <ac:chgData name="Childers, Pam" userId="68b717fb-d1d3-4c2f-8b18-74fd1f156a53" providerId="ADAL" clId="{6E2DF9E5-70FA-4DDD-AD60-D25BFF3ECD59}" dt="2023-04-25T16:40:07.397" v="2514" actId="1076"/>
          <ac:graphicFrameMkLst>
            <pc:docMk/>
            <pc:sldMk cId="2933021103" sldId="292"/>
            <ac:graphicFrameMk id="2" creationId="{24D4643D-A06F-A8AA-E10A-67B74A53E6AD}"/>
          </ac:graphicFrameMkLst>
        </pc:graphicFrameChg>
        <pc:graphicFrameChg chg="del">
          <ac:chgData name="Childers, Pam" userId="68b717fb-d1d3-4c2f-8b18-74fd1f156a53" providerId="ADAL" clId="{6E2DF9E5-70FA-4DDD-AD60-D25BFF3ECD59}" dt="2023-04-25T16:35:44.312" v="2499" actId="478"/>
          <ac:graphicFrameMkLst>
            <pc:docMk/>
            <pc:sldMk cId="2933021103" sldId="292"/>
            <ac:graphicFrameMk id="4" creationId="{1AB7BB30-E14F-51EE-9D12-F2F8F3D2B3B6}"/>
          </ac:graphicFrameMkLst>
        </pc:graphicFrameChg>
      </pc:sldChg>
      <pc:sldChg chg="addSp delSp modSp add mod">
        <pc:chgData name="Childers, Pam" userId="68b717fb-d1d3-4c2f-8b18-74fd1f156a53" providerId="ADAL" clId="{6E2DF9E5-70FA-4DDD-AD60-D25BFF3ECD59}" dt="2023-04-25T16:43:30.377" v="2588" actId="1076"/>
        <pc:sldMkLst>
          <pc:docMk/>
          <pc:sldMk cId="3019239123" sldId="293"/>
        </pc:sldMkLst>
        <pc:spChg chg="mod">
          <ac:chgData name="Childers, Pam" userId="68b717fb-d1d3-4c2f-8b18-74fd1f156a53" providerId="ADAL" clId="{6E2DF9E5-70FA-4DDD-AD60-D25BFF3ECD59}" dt="2023-04-25T16:42:20.113" v="2575" actId="20577"/>
          <ac:spMkLst>
            <pc:docMk/>
            <pc:sldMk cId="3019239123" sldId="293"/>
            <ac:spMk id="9" creationId="{7C97BB64-222F-583D-4136-A7BBDFE3DE0B}"/>
          </ac:spMkLst>
        </pc:spChg>
        <pc:spChg chg="mod">
          <ac:chgData name="Childers, Pam" userId="68b717fb-d1d3-4c2f-8b18-74fd1f156a53" providerId="ADAL" clId="{6E2DF9E5-70FA-4DDD-AD60-D25BFF3ECD59}" dt="2023-04-25T16:42:48.579" v="2580" actId="255"/>
          <ac:spMkLst>
            <pc:docMk/>
            <pc:sldMk cId="3019239123" sldId="293"/>
            <ac:spMk id="11" creationId="{DC6E155A-7A01-D8C2-E4FE-03D926DCA77E}"/>
          </ac:spMkLst>
        </pc:spChg>
        <pc:graphicFrameChg chg="del mod">
          <ac:chgData name="Childers, Pam" userId="68b717fb-d1d3-4c2f-8b18-74fd1f156a53" providerId="ADAL" clId="{6E2DF9E5-70FA-4DDD-AD60-D25BFF3ECD59}" dt="2023-04-25T16:42:23.674" v="2577" actId="478"/>
          <ac:graphicFrameMkLst>
            <pc:docMk/>
            <pc:sldMk cId="3019239123" sldId="293"/>
            <ac:graphicFrameMk id="2" creationId="{24D4643D-A06F-A8AA-E10A-67B74A53E6AD}"/>
          </ac:graphicFrameMkLst>
        </pc:graphicFrameChg>
        <pc:graphicFrameChg chg="add mod">
          <ac:chgData name="Childers, Pam" userId="68b717fb-d1d3-4c2f-8b18-74fd1f156a53" providerId="ADAL" clId="{6E2DF9E5-70FA-4DDD-AD60-D25BFF3ECD59}" dt="2023-04-25T16:43:30.377" v="2588" actId="1076"/>
          <ac:graphicFrameMkLst>
            <pc:docMk/>
            <pc:sldMk cId="3019239123" sldId="293"/>
            <ac:graphicFrameMk id="3" creationId="{98C5B92F-365B-E0FA-B1A5-803C74FE955B}"/>
          </ac:graphicFrameMkLst>
        </pc:graphicFrameChg>
      </pc:sldChg>
      <pc:sldChg chg="addSp delSp modSp mod">
        <pc:chgData name="Childers, Pam" userId="68b717fb-d1d3-4c2f-8b18-74fd1f156a53" providerId="ADAL" clId="{6E2DF9E5-70FA-4DDD-AD60-D25BFF3ECD59}" dt="2023-04-25T19:11:07.360" v="2679" actId="1035"/>
        <pc:sldMkLst>
          <pc:docMk/>
          <pc:sldMk cId="2138810157" sldId="294"/>
        </pc:sldMkLst>
        <pc:spChg chg="mod">
          <ac:chgData name="Childers, Pam" userId="68b717fb-d1d3-4c2f-8b18-74fd1f156a53" providerId="ADAL" clId="{6E2DF9E5-70FA-4DDD-AD60-D25BFF3ECD59}" dt="2023-04-25T19:09:31.742" v="2629" actId="20577"/>
          <ac:spMkLst>
            <pc:docMk/>
            <pc:sldMk cId="2138810157" sldId="294"/>
            <ac:spMk id="9" creationId="{7C97BB64-222F-583D-4136-A7BBDFE3DE0B}"/>
          </ac:spMkLst>
        </pc:spChg>
        <pc:spChg chg="mod">
          <ac:chgData name="Childers, Pam" userId="68b717fb-d1d3-4c2f-8b18-74fd1f156a53" providerId="ADAL" clId="{6E2DF9E5-70FA-4DDD-AD60-D25BFF3ECD59}" dt="2023-04-25T19:11:07.360" v="2679" actId="1035"/>
          <ac:spMkLst>
            <pc:docMk/>
            <pc:sldMk cId="2138810157" sldId="294"/>
            <ac:spMk id="11" creationId="{DC6E155A-7A01-D8C2-E4FE-03D926DCA77E}"/>
          </ac:spMkLst>
        </pc:spChg>
        <pc:graphicFrameChg chg="add mod">
          <ac:chgData name="Childers, Pam" userId="68b717fb-d1d3-4c2f-8b18-74fd1f156a53" providerId="ADAL" clId="{6E2DF9E5-70FA-4DDD-AD60-D25BFF3ECD59}" dt="2023-04-25T19:10:27.857" v="2637" actId="14100"/>
          <ac:graphicFrameMkLst>
            <pc:docMk/>
            <pc:sldMk cId="2138810157" sldId="294"/>
            <ac:graphicFrameMk id="2" creationId="{818FE3D5-C916-BBB4-B766-AF30616AA010}"/>
          </ac:graphicFrameMkLst>
        </pc:graphicFrameChg>
        <pc:graphicFrameChg chg="del">
          <ac:chgData name="Childers, Pam" userId="68b717fb-d1d3-4c2f-8b18-74fd1f156a53" providerId="ADAL" clId="{6E2DF9E5-70FA-4DDD-AD60-D25BFF3ECD59}" dt="2023-04-25T19:09:36.652" v="2630" actId="478"/>
          <ac:graphicFrameMkLst>
            <pc:docMk/>
            <pc:sldMk cId="2138810157" sldId="294"/>
            <ac:graphicFrameMk id="3" creationId="{98C5B92F-365B-E0FA-B1A5-803C74FE955B}"/>
          </ac:graphicFrameMkLst>
        </pc:graphicFrameChg>
      </pc:sldChg>
      <pc:sldChg chg="addSp delSp modSp add mod">
        <pc:chgData name="Childers, Pam" userId="68b717fb-d1d3-4c2f-8b18-74fd1f156a53" providerId="ADAL" clId="{6E2DF9E5-70FA-4DDD-AD60-D25BFF3ECD59}" dt="2023-04-25T19:13:10.251" v="2727" actId="1035"/>
        <pc:sldMkLst>
          <pc:docMk/>
          <pc:sldMk cId="3572229399" sldId="295"/>
        </pc:sldMkLst>
        <pc:spChg chg="mod">
          <ac:chgData name="Childers, Pam" userId="68b717fb-d1d3-4c2f-8b18-74fd1f156a53" providerId="ADAL" clId="{6E2DF9E5-70FA-4DDD-AD60-D25BFF3ECD59}" dt="2023-04-25T19:12:06.434" v="2718" actId="20577"/>
          <ac:spMkLst>
            <pc:docMk/>
            <pc:sldMk cId="3572229399" sldId="295"/>
            <ac:spMk id="9" creationId="{7C97BB64-222F-583D-4136-A7BBDFE3DE0B}"/>
          </ac:spMkLst>
        </pc:spChg>
        <pc:spChg chg="mod">
          <ac:chgData name="Childers, Pam" userId="68b717fb-d1d3-4c2f-8b18-74fd1f156a53" providerId="ADAL" clId="{6E2DF9E5-70FA-4DDD-AD60-D25BFF3ECD59}" dt="2023-04-25T19:12:17.568" v="2720" actId="255"/>
          <ac:spMkLst>
            <pc:docMk/>
            <pc:sldMk cId="3572229399" sldId="295"/>
            <ac:spMk id="11" creationId="{DC6E155A-7A01-D8C2-E4FE-03D926DCA77E}"/>
          </ac:spMkLst>
        </pc:spChg>
        <pc:graphicFrameChg chg="del">
          <ac:chgData name="Childers, Pam" userId="68b717fb-d1d3-4c2f-8b18-74fd1f156a53" providerId="ADAL" clId="{6E2DF9E5-70FA-4DDD-AD60-D25BFF3ECD59}" dt="2023-04-25T19:11:56.411" v="2687" actId="478"/>
          <ac:graphicFrameMkLst>
            <pc:docMk/>
            <pc:sldMk cId="3572229399" sldId="295"/>
            <ac:graphicFrameMk id="2" creationId="{818FE3D5-C916-BBB4-B766-AF30616AA010}"/>
          </ac:graphicFrameMkLst>
        </pc:graphicFrameChg>
        <pc:graphicFrameChg chg="add mod">
          <ac:chgData name="Childers, Pam" userId="68b717fb-d1d3-4c2f-8b18-74fd1f156a53" providerId="ADAL" clId="{6E2DF9E5-70FA-4DDD-AD60-D25BFF3ECD59}" dt="2023-04-25T19:13:10.251" v="2727" actId="1035"/>
          <ac:graphicFrameMkLst>
            <pc:docMk/>
            <pc:sldMk cId="3572229399" sldId="295"/>
            <ac:graphicFrameMk id="3" creationId="{A814C14D-707B-29FA-E814-819C53E99EFA}"/>
          </ac:graphicFrameMkLst>
        </pc:graphicFrameChg>
      </pc:sldChg>
      <pc:sldChg chg="modSp add mod">
        <pc:chgData name="Childers, Pam" userId="68b717fb-d1d3-4c2f-8b18-74fd1f156a53" providerId="ADAL" clId="{6E2DF9E5-70FA-4DDD-AD60-D25BFF3ECD59}" dt="2023-04-25T19:13:54.248" v="2730" actId="20577"/>
        <pc:sldMkLst>
          <pc:docMk/>
          <pc:sldMk cId="691077416" sldId="296"/>
        </pc:sldMkLst>
        <pc:spChg chg="mod">
          <ac:chgData name="Childers, Pam" userId="68b717fb-d1d3-4c2f-8b18-74fd1f156a53" providerId="ADAL" clId="{6E2DF9E5-70FA-4DDD-AD60-D25BFF3ECD59}" dt="2023-04-25T19:13:54.248" v="2730" actId="20577"/>
          <ac:spMkLst>
            <pc:docMk/>
            <pc:sldMk cId="691077416" sldId="296"/>
            <ac:spMk id="4" creationId="{596074E7-B49D-146E-4823-951061794476}"/>
          </ac:spMkLst>
        </pc:spChg>
      </pc:sldChg>
      <pc:sldChg chg="addSp delSp modSp add mod">
        <pc:chgData name="Childers, Pam" userId="68b717fb-d1d3-4c2f-8b18-74fd1f156a53" providerId="ADAL" clId="{6E2DF9E5-70FA-4DDD-AD60-D25BFF3ECD59}" dt="2023-04-25T19:40:05.240" v="2851" actId="20577"/>
        <pc:sldMkLst>
          <pc:docMk/>
          <pc:sldMk cId="3518395763" sldId="297"/>
        </pc:sldMkLst>
        <pc:spChg chg="mod">
          <ac:chgData name="Childers, Pam" userId="68b717fb-d1d3-4c2f-8b18-74fd1f156a53" providerId="ADAL" clId="{6E2DF9E5-70FA-4DDD-AD60-D25BFF3ECD59}" dt="2023-04-25T19:14:43.603" v="2779" actId="20577"/>
          <ac:spMkLst>
            <pc:docMk/>
            <pc:sldMk cId="3518395763" sldId="297"/>
            <ac:spMk id="8" creationId="{A915A274-9323-0A85-DC17-A2B5AB48BB43}"/>
          </ac:spMkLst>
        </pc:spChg>
        <pc:spChg chg="mod">
          <ac:chgData name="Childers, Pam" userId="68b717fb-d1d3-4c2f-8b18-74fd1f156a53" providerId="ADAL" clId="{6E2DF9E5-70FA-4DDD-AD60-D25BFF3ECD59}" dt="2023-04-25T19:40:05.240" v="2851" actId="20577"/>
          <ac:spMkLst>
            <pc:docMk/>
            <pc:sldMk cId="3518395763" sldId="297"/>
            <ac:spMk id="9" creationId="{7C97BB64-222F-583D-4136-A7BBDFE3DE0B}"/>
          </ac:spMkLst>
        </pc:spChg>
        <pc:spChg chg="mod">
          <ac:chgData name="Childers, Pam" userId="68b717fb-d1d3-4c2f-8b18-74fd1f156a53" providerId="ADAL" clId="{6E2DF9E5-70FA-4DDD-AD60-D25BFF3ECD59}" dt="2023-04-25T19:38:34.312" v="2805" actId="20577"/>
          <ac:spMkLst>
            <pc:docMk/>
            <pc:sldMk cId="3518395763" sldId="297"/>
            <ac:spMk id="11" creationId="{DC6E155A-7A01-D8C2-E4FE-03D926DCA77E}"/>
          </ac:spMkLst>
        </pc:spChg>
        <pc:graphicFrameChg chg="add mod">
          <ac:chgData name="Childers, Pam" userId="68b717fb-d1d3-4c2f-8b18-74fd1f156a53" providerId="ADAL" clId="{6E2DF9E5-70FA-4DDD-AD60-D25BFF3ECD59}" dt="2023-04-25T19:39:47.329" v="2811" actId="1076"/>
          <ac:graphicFrameMkLst>
            <pc:docMk/>
            <pc:sldMk cId="3518395763" sldId="297"/>
            <ac:graphicFrameMk id="2" creationId="{D38C8BA2-AE71-D5D6-18D7-89E35EBEEE41}"/>
          </ac:graphicFrameMkLst>
        </pc:graphicFrameChg>
        <pc:graphicFrameChg chg="del">
          <ac:chgData name="Childers, Pam" userId="68b717fb-d1d3-4c2f-8b18-74fd1f156a53" providerId="ADAL" clId="{6E2DF9E5-70FA-4DDD-AD60-D25BFF3ECD59}" dt="2023-04-25T19:38:36.914" v="2806" actId="478"/>
          <ac:graphicFrameMkLst>
            <pc:docMk/>
            <pc:sldMk cId="3518395763" sldId="297"/>
            <ac:graphicFrameMk id="3" creationId="{A814C14D-707B-29FA-E814-819C53E99EFA}"/>
          </ac:graphicFrameMkLst>
        </pc:graphicFrameChg>
      </pc:sldChg>
      <pc:sldChg chg="modSp add mod">
        <pc:chgData name="Childers, Pam" userId="68b717fb-d1d3-4c2f-8b18-74fd1f156a53" providerId="ADAL" clId="{6E2DF9E5-70FA-4DDD-AD60-D25BFF3ECD59}" dt="2023-04-25T19:37:12.401" v="2790" actId="20577"/>
        <pc:sldMkLst>
          <pc:docMk/>
          <pc:sldMk cId="1396671451" sldId="298"/>
        </pc:sldMkLst>
        <pc:spChg chg="mod">
          <ac:chgData name="Childers, Pam" userId="68b717fb-d1d3-4c2f-8b18-74fd1f156a53" providerId="ADAL" clId="{6E2DF9E5-70FA-4DDD-AD60-D25BFF3ECD59}" dt="2023-04-25T19:37:12.401" v="2790" actId="20577"/>
          <ac:spMkLst>
            <pc:docMk/>
            <pc:sldMk cId="1396671451" sldId="298"/>
            <ac:spMk id="4" creationId="{596074E7-B49D-146E-4823-951061794476}"/>
          </ac:spMkLst>
        </pc:spChg>
      </pc:sldChg>
      <pc:sldChg chg="new del">
        <pc:chgData name="Childers, Pam" userId="68b717fb-d1d3-4c2f-8b18-74fd1f156a53" providerId="ADAL" clId="{6E2DF9E5-70FA-4DDD-AD60-D25BFF3ECD59}" dt="2023-04-25T19:37:51.445" v="2799" actId="47"/>
        <pc:sldMkLst>
          <pc:docMk/>
          <pc:sldMk cId="2898939940" sldId="299"/>
        </pc:sldMkLst>
      </pc:sldChg>
      <pc:sldChg chg="addSp delSp modSp add mod ord">
        <pc:chgData name="Childers, Pam" userId="68b717fb-d1d3-4c2f-8b18-74fd1f156a53" providerId="ADAL" clId="{6E2DF9E5-70FA-4DDD-AD60-D25BFF3ECD59}" dt="2023-04-25T19:43:07.343" v="2899" actId="1076"/>
        <pc:sldMkLst>
          <pc:docMk/>
          <pc:sldMk cId="3332855999" sldId="300"/>
        </pc:sldMkLst>
        <pc:spChg chg="mod">
          <ac:chgData name="Childers, Pam" userId="68b717fb-d1d3-4c2f-8b18-74fd1f156a53" providerId="ADAL" clId="{6E2DF9E5-70FA-4DDD-AD60-D25BFF3ECD59}" dt="2023-04-25T19:41:34.742" v="2893" actId="20577"/>
          <ac:spMkLst>
            <pc:docMk/>
            <pc:sldMk cId="3332855999" sldId="300"/>
            <ac:spMk id="9" creationId="{7C97BB64-222F-583D-4136-A7BBDFE3DE0B}"/>
          </ac:spMkLst>
        </pc:spChg>
        <pc:spChg chg="mod">
          <ac:chgData name="Childers, Pam" userId="68b717fb-d1d3-4c2f-8b18-74fd1f156a53" providerId="ADAL" clId="{6E2DF9E5-70FA-4DDD-AD60-D25BFF3ECD59}" dt="2023-04-25T19:41:02.164" v="2856" actId="20577"/>
          <ac:spMkLst>
            <pc:docMk/>
            <pc:sldMk cId="3332855999" sldId="300"/>
            <ac:spMk id="11" creationId="{DC6E155A-7A01-D8C2-E4FE-03D926DCA77E}"/>
          </ac:spMkLst>
        </pc:spChg>
        <pc:graphicFrameChg chg="add mod">
          <ac:chgData name="Childers, Pam" userId="68b717fb-d1d3-4c2f-8b18-74fd1f156a53" providerId="ADAL" clId="{6E2DF9E5-70FA-4DDD-AD60-D25BFF3ECD59}" dt="2023-04-25T19:43:07.343" v="2899" actId="1076"/>
          <ac:graphicFrameMkLst>
            <pc:docMk/>
            <pc:sldMk cId="3332855999" sldId="300"/>
            <ac:graphicFrameMk id="2" creationId="{B07428A8-F965-9E45-3247-81D5425ACFD3}"/>
          </ac:graphicFrameMkLst>
        </pc:graphicFrameChg>
        <pc:graphicFrameChg chg="del">
          <ac:chgData name="Childers, Pam" userId="68b717fb-d1d3-4c2f-8b18-74fd1f156a53" providerId="ADAL" clId="{6E2DF9E5-70FA-4DDD-AD60-D25BFF3ECD59}" dt="2023-04-25T19:41:12.704" v="2857" actId="478"/>
          <ac:graphicFrameMkLst>
            <pc:docMk/>
            <pc:sldMk cId="3332855999" sldId="300"/>
            <ac:graphicFrameMk id="3" creationId="{A814C14D-707B-29FA-E814-819C53E99EFA}"/>
          </ac:graphicFrameMkLst>
        </pc:graphicFrameChg>
      </pc:sldChg>
      <pc:sldChg chg="addSp delSp modSp add mod">
        <pc:chgData name="Childers, Pam" userId="68b717fb-d1d3-4c2f-8b18-74fd1f156a53" providerId="ADAL" clId="{6E2DF9E5-70FA-4DDD-AD60-D25BFF3ECD59}" dt="2023-04-25T19:46:20.378" v="2974" actId="20577"/>
        <pc:sldMkLst>
          <pc:docMk/>
          <pc:sldMk cId="1716584710" sldId="301"/>
        </pc:sldMkLst>
        <pc:spChg chg="mod">
          <ac:chgData name="Childers, Pam" userId="68b717fb-d1d3-4c2f-8b18-74fd1f156a53" providerId="ADAL" clId="{6E2DF9E5-70FA-4DDD-AD60-D25BFF3ECD59}" dt="2023-04-25T19:46:20.378" v="2974" actId="20577"/>
          <ac:spMkLst>
            <pc:docMk/>
            <pc:sldMk cId="1716584710" sldId="301"/>
            <ac:spMk id="9" creationId="{7C97BB64-222F-583D-4136-A7BBDFE3DE0B}"/>
          </ac:spMkLst>
        </pc:spChg>
        <pc:spChg chg="mod">
          <ac:chgData name="Childers, Pam" userId="68b717fb-d1d3-4c2f-8b18-74fd1f156a53" providerId="ADAL" clId="{6E2DF9E5-70FA-4DDD-AD60-D25BFF3ECD59}" dt="2023-04-25T19:46:04.844" v="2965" actId="1076"/>
          <ac:spMkLst>
            <pc:docMk/>
            <pc:sldMk cId="1716584710" sldId="301"/>
            <ac:spMk id="11" creationId="{DC6E155A-7A01-D8C2-E4FE-03D926DCA77E}"/>
          </ac:spMkLst>
        </pc:spChg>
        <pc:graphicFrameChg chg="del">
          <ac:chgData name="Childers, Pam" userId="68b717fb-d1d3-4c2f-8b18-74fd1f156a53" providerId="ADAL" clId="{6E2DF9E5-70FA-4DDD-AD60-D25BFF3ECD59}" dt="2023-04-25T19:44:30.007" v="2905" actId="478"/>
          <ac:graphicFrameMkLst>
            <pc:docMk/>
            <pc:sldMk cId="1716584710" sldId="301"/>
            <ac:graphicFrameMk id="2" creationId="{B07428A8-F965-9E45-3247-81D5425ACFD3}"/>
          </ac:graphicFrameMkLst>
        </pc:graphicFrameChg>
        <pc:graphicFrameChg chg="add mod">
          <ac:chgData name="Childers, Pam" userId="68b717fb-d1d3-4c2f-8b18-74fd1f156a53" providerId="ADAL" clId="{6E2DF9E5-70FA-4DDD-AD60-D25BFF3ECD59}" dt="2023-04-25T19:46:07.902" v="2966" actId="1076"/>
          <ac:graphicFrameMkLst>
            <pc:docMk/>
            <pc:sldMk cId="1716584710" sldId="301"/>
            <ac:graphicFrameMk id="3" creationId="{29BF4CF5-2E21-A8F8-09BE-F6B84FE6334B}"/>
          </ac:graphicFrameMkLst>
        </pc:graphicFrameChg>
      </pc:sldChg>
      <pc:sldChg chg="addSp delSp modSp add mod">
        <pc:chgData name="Childers, Pam" userId="68b717fb-d1d3-4c2f-8b18-74fd1f156a53" providerId="ADAL" clId="{6E2DF9E5-70FA-4DDD-AD60-D25BFF3ECD59}" dt="2023-04-27T17:09:28.812" v="7277" actId="27636"/>
        <pc:sldMkLst>
          <pc:docMk/>
          <pc:sldMk cId="145303339" sldId="302"/>
        </pc:sldMkLst>
        <pc:spChg chg="mod">
          <ac:chgData name="Childers, Pam" userId="68b717fb-d1d3-4c2f-8b18-74fd1f156a53" providerId="ADAL" clId="{6E2DF9E5-70FA-4DDD-AD60-D25BFF3ECD59}" dt="2023-04-25T19:47:12.110" v="2990" actId="20577"/>
          <ac:spMkLst>
            <pc:docMk/>
            <pc:sldMk cId="145303339" sldId="302"/>
            <ac:spMk id="8" creationId="{A915A274-9323-0A85-DC17-A2B5AB48BB43}"/>
          </ac:spMkLst>
        </pc:spChg>
        <pc:spChg chg="mod">
          <ac:chgData name="Childers, Pam" userId="68b717fb-d1d3-4c2f-8b18-74fd1f156a53" providerId="ADAL" clId="{6E2DF9E5-70FA-4DDD-AD60-D25BFF3ECD59}" dt="2023-04-27T17:09:28.812" v="7277" actId="27636"/>
          <ac:spMkLst>
            <pc:docMk/>
            <pc:sldMk cId="145303339" sldId="302"/>
            <ac:spMk id="9" creationId="{7C97BB64-222F-583D-4136-A7BBDFE3DE0B}"/>
          </ac:spMkLst>
        </pc:spChg>
        <pc:spChg chg="mod">
          <ac:chgData name="Childers, Pam" userId="68b717fb-d1d3-4c2f-8b18-74fd1f156a53" providerId="ADAL" clId="{6E2DF9E5-70FA-4DDD-AD60-D25BFF3ECD59}" dt="2023-04-27T17:09:26.244" v="7275" actId="14100"/>
          <ac:spMkLst>
            <pc:docMk/>
            <pc:sldMk cId="145303339" sldId="302"/>
            <ac:spMk id="11" creationId="{DC6E155A-7A01-D8C2-E4FE-03D926DCA77E}"/>
          </ac:spMkLst>
        </pc:spChg>
        <pc:graphicFrameChg chg="del">
          <ac:chgData name="Childers, Pam" userId="68b717fb-d1d3-4c2f-8b18-74fd1f156a53" providerId="ADAL" clId="{6E2DF9E5-70FA-4DDD-AD60-D25BFF3ECD59}" dt="2023-04-25T19:56:16.090" v="2998" actId="478"/>
          <ac:graphicFrameMkLst>
            <pc:docMk/>
            <pc:sldMk cId="145303339" sldId="302"/>
            <ac:graphicFrameMk id="3" creationId="{29BF4CF5-2E21-A8F8-09BE-F6B84FE6334B}"/>
          </ac:graphicFrameMkLst>
        </pc:graphicFrameChg>
        <pc:picChg chg="add mod">
          <ac:chgData name="Childers, Pam" userId="68b717fb-d1d3-4c2f-8b18-74fd1f156a53" providerId="ADAL" clId="{6E2DF9E5-70FA-4DDD-AD60-D25BFF3ECD59}" dt="2023-04-27T17:09:20.940" v="7274" actId="1076"/>
          <ac:picMkLst>
            <pc:docMk/>
            <pc:sldMk cId="145303339" sldId="302"/>
            <ac:picMk id="3" creationId="{B5B530F3-42F9-7E1B-691C-94597FF126C3}"/>
          </ac:picMkLst>
        </pc:picChg>
      </pc:sldChg>
      <pc:sldChg chg="modSp add mod ord">
        <pc:chgData name="Childers, Pam" userId="68b717fb-d1d3-4c2f-8b18-74fd1f156a53" providerId="ADAL" clId="{6E2DF9E5-70FA-4DDD-AD60-D25BFF3ECD59}" dt="2023-04-27T17:57:28.104" v="7484" actId="20577"/>
        <pc:sldMkLst>
          <pc:docMk/>
          <pc:sldMk cId="1622590343" sldId="303"/>
        </pc:sldMkLst>
        <pc:spChg chg="mod">
          <ac:chgData name="Childers, Pam" userId="68b717fb-d1d3-4c2f-8b18-74fd1f156a53" providerId="ADAL" clId="{6E2DF9E5-70FA-4DDD-AD60-D25BFF3ECD59}" dt="2023-04-27T17:57:28.104" v="7484" actId="20577"/>
          <ac:spMkLst>
            <pc:docMk/>
            <pc:sldMk cId="1622590343" sldId="303"/>
            <ac:spMk id="5" creationId="{C7695F05-24F9-E740-9E1B-D63ADCC926CC}"/>
          </ac:spMkLst>
        </pc:spChg>
        <pc:spChg chg="mod">
          <ac:chgData name="Childers, Pam" userId="68b717fb-d1d3-4c2f-8b18-74fd1f156a53" providerId="ADAL" clId="{6E2DF9E5-70FA-4DDD-AD60-D25BFF3ECD59}" dt="2023-04-26T17:15:55.579" v="3088" actId="20577"/>
          <ac:spMkLst>
            <pc:docMk/>
            <pc:sldMk cId="1622590343" sldId="303"/>
            <ac:spMk id="7" creationId="{AD5903CD-5E0A-5341-B682-9E09616B2647}"/>
          </ac:spMkLst>
        </pc:spChg>
      </pc:sldChg>
      <pc:sldChg chg="modSp add mod">
        <pc:chgData name="Childers, Pam" userId="68b717fb-d1d3-4c2f-8b18-74fd1f156a53" providerId="ADAL" clId="{6E2DF9E5-70FA-4DDD-AD60-D25BFF3ECD59}" dt="2023-04-27T15:18:07.605" v="4561" actId="1076"/>
        <pc:sldMkLst>
          <pc:docMk/>
          <pc:sldMk cId="3597535181" sldId="304"/>
        </pc:sldMkLst>
        <pc:spChg chg="mod">
          <ac:chgData name="Childers, Pam" userId="68b717fb-d1d3-4c2f-8b18-74fd1f156a53" providerId="ADAL" clId="{6E2DF9E5-70FA-4DDD-AD60-D25BFF3ECD59}" dt="2023-04-27T15:18:07.605" v="4561" actId="1076"/>
          <ac:spMkLst>
            <pc:docMk/>
            <pc:sldMk cId="3597535181" sldId="304"/>
            <ac:spMk id="5" creationId="{C7695F05-24F9-E740-9E1B-D63ADCC926CC}"/>
          </ac:spMkLst>
        </pc:spChg>
        <pc:spChg chg="mod">
          <ac:chgData name="Childers, Pam" userId="68b717fb-d1d3-4c2f-8b18-74fd1f156a53" providerId="ADAL" clId="{6E2DF9E5-70FA-4DDD-AD60-D25BFF3ECD59}" dt="2023-04-27T13:56:18.092" v="3681" actId="20577"/>
          <ac:spMkLst>
            <pc:docMk/>
            <pc:sldMk cId="3597535181" sldId="304"/>
            <ac:spMk id="7" creationId="{AD5903CD-5E0A-5341-B682-9E09616B2647}"/>
          </ac:spMkLst>
        </pc:spChg>
      </pc:sldChg>
      <pc:sldChg chg="addSp delSp modSp new mod setBg modClrScheme setClrOvrMap chgLayout">
        <pc:chgData name="Childers, Pam" userId="68b717fb-d1d3-4c2f-8b18-74fd1f156a53" providerId="ADAL" clId="{6E2DF9E5-70FA-4DDD-AD60-D25BFF3ECD59}" dt="2023-04-26T17:33:59.330" v="3648" actId="26606"/>
        <pc:sldMkLst>
          <pc:docMk/>
          <pc:sldMk cId="2519823280" sldId="305"/>
        </pc:sldMkLst>
        <pc:spChg chg="del mod ord">
          <ac:chgData name="Childers, Pam" userId="68b717fb-d1d3-4c2f-8b18-74fd1f156a53" providerId="ADAL" clId="{6E2DF9E5-70FA-4DDD-AD60-D25BFF3ECD59}" dt="2023-04-26T17:32:58.246" v="3609" actId="700"/>
          <ac:spMkLst>
            <pc:docMk/>
            <pc:sldMk cId="2519823280" sldId="305"/>
            <ac:spMk id="2" creationId="{6F3C8394-6AF8-8D46-5D55-61F124AA41B2}"/>
          </ac:spMkLst>
        </pc:spChg>
        <pc:spChg chg="del">
          <ac:chgData name="Childers, Pam" userId="68b717fb-d1d3-4c2f-8b18-74fd1f156a53" providerId="ADAL" clId="{6E2DF9E5-70FA-4DDD-AD60-D25BFF3ECD59}" dt="2023-04-26T17:32:58.246" v="3609" actId="700"/>
          <ac:spMkLst>
            <pc:docMk/>
            <pc:sldMk cId="2519823280" sldId="305"/>
            <ac:spMk id="3" creationId="{CDF769FA-2591-F85D-FFCE-D9C8BB42EDE7}"/>
          </ac:spMkLst>
        </pc:spChg>
        <pc:spChg chg="del">
          <ac:chgData name="Childers, Pam" userId="68b717fb-d1d3-4c2f-8b18-74fd1f156a53" providerId="ADAL" clId="{6E2DF9E5-70FA-4DDD-AD60-D25BFF3ECD59}" dt="2023-04-26T17:32:58.246" v="3609" actId="700"/>
          <ac:spMkLst>
            <pc:docMk/>
            <pc:sldMk cId="2519823280" sldId="305"/>
            <ac:spMk id="4" creationId="{55CFB5F1-46D0-8568-CBD9-CBD12A0CD083}"/>
          </ac:spMkLst>
        </pc:spChg>
        <pc:spChg chg="add mod ord">
          <ac:chgData name="Childers, Pam" userId="68b717fb-d1d3-4c2f-8b18-74fd1f156a53" providerId="ADAL" clId="{6E2DF9E5-70FA-4DDD-AD60-D25BFF3ECD59}" dt="2023-04-26T17:33:59.330" v="3648" actId="26606"/>
          <ac:spMkLst>
            <pc:docMk/>
            <pc:sldMk cId="2519823280" sldId="305"/>
            <ac:spMk id="5" creationId="{2286E6FB-7C69-34B8-A029-065708E67888}"/>
          </ac:spMkLst>
        </pc:spChg>
        <pc:spChg chg="add">
          <ac:chgData name="Childers, Pam" userId="68b717fb-d1d3-4c2f-8b18-74fd1f156a53" providerId="ADAL" clId="{6E2DF9E5-70FA-4DDD-AD60-D25BFF3ECD59}" dt="2023-04-26T17:33:59.330" v="3648" actId="26606"/>
          <ac:spMkLst>
            <pc:docMk/>
            <pc:sldMk cId="2519823280" sldId="305"/>
            <ac:spMk id="10" creationId="{66B332A4-D438-4773-A77F-5ED49A448D9D}"/>
          </ac:spMkLst>
        </pc:spChg>
        <pc:spChg chg="add">
          <ac:chgData name="Childers, Pam" userId="68b717fb-d1d3-4c2f-8b18-74fd1f156a53" providerId="ADAL" clId="{6E2DF9E5-70FA-4DDD-AD60-D25BFF3ECD59}" dt="2023-04-26T17:33:59.330" v="3648" actId="26606"/>
          <ac:spMkLst>
            <pc:docMk/>
            <pc:sldMk cId="2519823280" sldId="305"/>
            <ac:spMk id="12" creationId="{DF9AD32D-FF05-44F4-BD4D-9CEE89B71EB9}"/>
          </ac:spMkLst>
        </pc:spChg>
      </pc:sldChg>
      <pc:sldChg chg="addSp delSp modSp new mod modClrScheme chgLayout">
        <pc:chgData name="Childers, Pam" userId="68b717fb-d1d3-4c2f-8b18-74fd1f156a53" providerId="ADAL" clId="{6E2DF9E5-70FA-4DDD-AD60-D25BFF3ECD59}" dt="2023-04-27T15:40:54.093" v="4915" actId="14100"/>
        <pc:sldMkLst>
          <pc:docMk/>
          <pc:sldMk cId="598429946" sldId="306"/>
        </pc:sldMkLst>
        <pc:spChg chg="del mod ord">
          <ac:chgData name="Childers, Pam" userId="68b717fb-d1d3-4c2f-8b18-74fd1f156a53" providerId="ADAL" clId="{6E2DF9E5-70FA-4DDD-AD60-D25BFF3ECD59}" dt="2023-04-27T15:26:56.840" v="4686" actId="700"/>
          <ac:spMkLst>
            <pc:docMk/>
            <pc:sldMk cId="598429946" sldId="306"/>
            <ac:spMk id="2" creationId="{18E685D1-54C8-446A-7395-0D968F87631B}"/>
          </ac:spMkLst>
        </pc:spChg>
        <pc:spChg chg="del">
          <ac:chgData name="Childers, Pam" userId="68b717fb-d1d3-4c2f-8b18-74fd1f156a53" providerId="ADAL" clId="{6E2DF9E5-70FA-4DDD-AD60-D25BFF3ECD59}" dt="2023-04-27T15:26:56.840" v="4686" actId="700"/>
          <ac:spMkLst>
            <pc:docMk/>
            <pc:sldMk cId="598429946" sldId="306"/>
            <ac:spMk id="3" creationId="{7D41C637-5ABC-195E-61DD-5BBED14B1592}"/>
          </ac:spMkLst>
        </pc:spChg>
        <pc:spChg chg="del mod ord">
          <ac:chgData name="Childers, Pam" userId="68b717fb-d1d3-4c2f-8b18-74fd1f156a53" providerId="ADAL" clId="{6E2DF9E5-70FA-4DDD-AD60-D25BFF3ECD59}" dt="2023-04-27T15:26:56.840" v="4686" actId="700"/>
          <ac:spMkLst>
            <pc:docMk/>
            <pc:sldMk cId="598429946" sldId="306"/>
            <ac:spMk id="4" creationId="{729B8205-EAAA-CBA8-172B-B3B121739B96}"/>
          </ac:spMkLst>
        </pc:spChg>
        <pc:spChg chg="del">
          <ac:chgData name="Childers, Pam" userId="68b717fb-d1d3-4c2f-8b18-74fd1f156a53" providerId="ADAL" clId="{6E2DF9E5-70FA-4DDD-AD60-D25BFF3ECD59}" dt="2023-04-27T15:26:56.840" v="4686" actId="700"/>
          <ac:spMkLst>
            <pc:docMk/>
            <pc:sldMk cId="598429946" sldId="306"/>
            <ac:spMk id="5" creationId="{E46A8127-E523-EB68-5B72-66B7D451453B}"/>
          </ac:spMkLst>
        </pc:spChg>
        <pc:spChg chg="add mod ord">
          <ac:chgData name="Childers, Pam" userId="68b717fb-d1d3-4c2f-8b18-74fd1f156a53" providerId="ADAL" clId="{6E2DF9E5-70FA-4DDD-AD60-D25BFF3ECD59}" dt="2023-04-27T15:39:30.654" v="4903" actId="1076"/>
          <ac:spMkLst>
            <pc:docMk/>
            <pc:sldMk cId="598429946" sldId="306"/>
            <ac:spMk id="6" creationId="{9D43EC81-6349-722A-96E8-E7D35456D709}"/>
          </ac:spMkLst>
        </pc:spChg>
        <pc:spChg chg="add mod ord">
          <ac:chgData name="Childers, Pam" userId="68b717fb-d1d3-4c2f-8b18-74fd1f156a53" providerId="ADAL" clId="{6E2DF9E5-70FA-4DDD-AD60-D25BFF3ECD59}" dt="2023-04-27T15:40:54.093" v="4915" actId="14100"/>
          <ac:spMkLst>
            <pc:docMk/>
            <pc:sldMk cId="598429946" sldId="306"/>
            <ac:spMk id="7" creationId="{1FACE9D4-9E27-C300-40CA-C302FB25C77E}"/>
          </ac:spMkLst>
        </pc:spChg>
        <pc:spChg chg="add del mod ord">
          <ac:chgData name="Childers, Pam" userId="68b717fb-d1d3-4c2f-8b18-74fd1f156a53" providerId="ADAL" clId="{6E2DF9E5-70FA-4DDD-AD60-D25BFF3ECD59}" dt="2023-04-27T15:38:05.346" v="4884" actId="478"/>
          <ac:spMkLst>
            <pc:docMk/>
            <pc:sldMk cId="598429946" sldId="306"/>
            <ac:spMk id="12" creationId="{A59E68BF-1E3E-DD2D-B0AC-DEAA73C4C233}"/>
          </ac:spMkLst>
        </pc:spChg>
        <pc:spChg chg="add del mod ord">
          <ac:chgData name="Childers, Pam" userId="68b717fb-d1d3-4c2f-8b18-74fd1f156a53" providerId="ADAL" clId="{6E2DF9E5-70FA-4DDD-AD60-D25BFF3ECD59}" dt="2023-04-27T15:38:47.122" v="4895" actId="478"/>
          <ac:spMkLst>
            <pc:docMk/>
            <pc:sldMk cId="598429946" sldId="306"/>
            <ac:spMk id="13" creationId="{7A61AB96-F8FB-1C21-61AB-4B995B7F0154}"/>
          </ac:spMkLst>
        </pc:spChg>
        <pc:picChg chg="add mod">
          <ac:chgData name="Childers, Pam" userId="68b717fb-d1d3-4c2f-8b18-74fd1f156a53" providerId="ADAL" clId="{6E2DF9E5-70FA-4DDD-AD60-D25BFF3ECD59}" dt="2023-04-27T15:39:56.853" v="4907" actId="1076"/>
          <ac:picMkLst>
            <pc:docMk/>
            <pc:sldMk cId="598429946" sldId="306"/>
            <ac:picMk id="9" creationId="{EF9C9FC7-B477-20B3-B046-CA25EC5CF575}"/>
          </ac:picMkLst>
        </pc:picChg>
        <pc:picChg chg="add mod">
          <ac:chgData name="Childers, Pam" userId="68b717fb-d1d3-4c2f-8b18-74fd1f156a53" providerId="ADAL" clId="{6E2DF9E5-70FA-4DDD-AD60-D25BFF3ECD59}" dt="2023-04-27T15:39:41.365" v="4906" actId="1076"/>
          <ac:picMkLst>
            <pc:docMk/>
            <pc:sldMk cId="598429946" sldId="306"/>
            <ac:picMk id="11" creationId="{91FA00C1-B9DD-8E9F-2A49-24E8B7A9F3A9}"/>
          </ac:picMkLst>
        </pc:picChg>
        <pc:picChg chg="add mod">
          <ac:chgData name="Childers, Pam" userId="68b717fb-d1d3-4c2f-8b18-74fd1f156a53" providerId="ADAL" clId="{6E2DF9E5-70FA-4DDD-AD60-D25BFF3ECD59}" dt="2023-04-27T15:40:44.254" v="4913" actId="14100"/>
          <ac:picMkLst>
            <pc:docMk/>
            <pc:sldMk cId="598429946" sldId="306"/>
            <ac:picMk id="15" creationId="{48C07583-B1D5-21C6-F683-DEDA2A0A6C93}"/>
          </ac:picMkLst>
        </pc:picChg>
      </pc:sldChg>
      <pc:sldChg chg="addSp delSp modSp add mod ord">
        <pc:chgData name="Childers, Pam" userId="68b717fb-d1d3-4c2f-8b18-74fd1f156a53" providerId="ADAL" clId="{6E2DF9E5-70FA-4DDD-AD60-D25BFF3ECD59}" dt="2023-04-27T15:47:15.948" v="5087" actId="20577"/>
        <pc:sldMkLst>
          <pc:docMk/>
          <pc:sldMk cId="315440443" sldId="307"/>
        </pc:sldMkLst>
        <pc:spChg chg="mod">
          <ac:chgData name="Childers, Pam" userId="68b717fb-d1d3-4c2f-8b18-74fd1f156a53" providerId="ADAL" clId="{6E2DF9E5-70FA-4DDD-AD60-D25BFF3ECD59}" dt="2023-04-27T15:47:15.948" v="5087" actId="20577"/>
          <ac:spMkLst>
            <pc:docMk/>
            <pc:sldMk cId="315440443" sldId="307"/>
            <ac:spMk id="2" creationId="{E9C635C0-E7F9-8091-4CC0-03A6759A5BF2}"/>
          </ac:spMkLst>
        </pc:spChg>
        <pc:spChg chg="mod">
          <ac:chgData name="Childers, Pam" userId="68b717fb-d1d3-4c2f-8b18-74fd1f156a53" providerId="ADAL" clId="{6E2DF9E5-70FA-4DDD-AD60-D25BFF3ECD59}" dt="2023-04-27T15:46:51.920" v="5080" actId="27636"/>
          <ac:spMkLst>
            <pc:docMk/>
            <pc:sldMk cId="315440443" sldId="307"/>
            <ac:spMk id="4" creationId="{D800EE52-791E-F230-8640-9F4A1F163F92}"/>
          </ac:spMkLst>
        </pc:spChg>
        <pc:spChg chg="add del mod">
          <ac:chgData name="Childers, Pam" userId="68b717fb-d1d3-4c2f-8b18-74fd1f156a53" providerId="ADAL" clId="{6E2DF9E5-70FA-4DDD-AD60-D25BFF3ECD59}" dt="2023-04-27T15:43:09.702" v="4988" actId="478"/>
          <ac:spMkLst>
            <pc:docMk/>
            <pc:sldMk cId="315440443" sldId="307"/>
            <ac:spMk id="5" creationId="{4DACA0F4-1623-0535-9A7C-E13BD16E5BF6}"/>
          </ac:spMkLst>
        </pc:spChg>
        <pc:picChg chg="del">
          <ac:chgData name="Childers, Pam" userId="68b717fb-d1d3-4c2f-8b18-74fd1f156a53" providerId="ADAL" clId="{6E2DF9E5-70FA-4DDD-AD60-D25BFF3ECD59}" dt="2023-04-27T15:43:05.593" v="4987" actId="478"/>
          <ac:picMkLst>
            <pc:docMk/>
            <pc:sldMk cId="315440443" sldId="307"/>
            <ac:picMk id="7" creationId="{F915C471-A8DA-1617-569F-60D67308BE5E}"/>
          </ac:picMkLst>
        </pc:picChg>
        <pc:picChg chg="add mod">
          <ac:chgData name="Childers, Pam" userId="68b717fb-d1d3-4c2f-8b18-74fd1f156a53" providerId="ADAL" clId="{6E2DF9E5-70FA-4DDD-AD60-D25BFF3ECD59}" dt="2023-04-27T15:45:09.280" v="5036" actId="1076"/>
          <ac:picMkLst>
            <pc:docMk/>
            <pc:sldMk cId="315440443" sldId="307"/>
            <ac:picMk id="8" creationId="{4B90035D-9199-890C-C2D0-FEC24A9B409E}"/>
          </ac:picMkLst>
        </pc:picChg>
      </pc:sldChg>
      <pc:sldChg chg="add">
        <pc:chgData name="Childers, Pam" userId="68b717fb-d1d3-4c2f-8b18-74fd1f156a53" providerId="ADAL" clId="{6E2DF9E5-70FA-4DDD-AD60-D25BFF3ECD59}" dt="2023-04-27T16:22:25.618" v="7202"/>
        <pc:sldMkLst>
          <pc:docMk/>
          <pc:sldMk cId="3534156201" sldId="308"/>
        </pc:sldMkLst>
      </pc:sldChg>
      <pc:sldChg chg="addSp modSp add del mod ord">
        <pc:chgData name="Childers, Pam" userId="68b717fb-d1d3-4c2f-8b18-74fd1f156a53" providerId="ADAL" clId="{6E2DF9E5-70FA-4DDD-AD60-D25BFF3ECD59}" dt="2023-04-27T16:22:18.620" v="7201" actId="2696"/>
        <pc:sldMkLst>
          <pc:docMk/>
          <pc:sldMk cId="4095673754" sldId="308"/>
        </pc:sldMkLst>
        <pc:spChg chg="mod">
          <ac:chgData name="Childers, Pam" userId="68b717fb-d1d3-4c2f-8b18-74fd1f156a53" providerId="ADAL" clId="{6E2DF9E5-70FA-4DDD-AD60-D25BFF3ECD59}" dt="2023-04-27T16:04:16.708" v="6040" actId="20577"/>
          <ac:spMkLst>
            <pc:docMk/>
            <pc:sldMk cId="4095673754" sldId="308"/>
            <ac:spMk id="6" creationId="{32D14DD9-D185-92EC-5DEE-62DB195C1E8A}"/>
          </ac:spMkLst>
        </pc:spChg>
        <pc:picChg chg="add mod">
          <ac:chgData name="Childers, Pam" userId="68b717fb-d1d3-4c2f-8b18-74fd1f156a53" providerId="ADAL" clId="{6E2DF9E5-70FA-4DDD-AD60-D25BFF3ECD59}" dt="2023-04-27T16:04:47.310" v="6043" actId="14100"/>
          <ac:picMkLst>
            <pc:docMk/>
            <pc:sldMk cId="4095673754" sldId="308"/>
            <ac:picMk id="3" creationId="{C4191E5C-71B8-DDD1-04F0-6145C6192CF8}"/>
          </ac:picMkLst>
        </pc:picChg>
      </pc:sldChg>
      <pc:sldChg chg="delSp modSp add mod">
        <pc:chgData name="Childers, Pam" userId="68b717fb-d1d3-4c2f-8b18-74fd1f156a53" providerId="ADAL" clId="{6E2DF9E5-70FA-4DDD-AD60-D25BFF3ECD59}" dt="2023-04-27T16:13:36.371" v="6840" actId="20577"/>
        <pc:sldMkLst>
          <pc:docMk/>
          <pc:sldMk cId="3034008498" sldId="309"/>
        </pc:sldMkLst>
        <pc:spChg chg="mod">
          <ac:chgData name="Childers, Pam" userId="68b717fb-d1d3-4c2f-8b18-74fd1f156a53" providerId="ADAL" clId="{6E2DF9E5-70FA-4DDD-AD60-D25BFF3ECD59}" dt="2023-04-27T16:05:43.143" v="6068" actId="20577"/>
          <ac:spMkLst>
            <pc:docMk/>
            <pc:sldMk cId="3034008498" sldId="309"/>
            <ac:spMk id="2" creationId="{045B8507-23AB-7742-BD3B-1A9D1D84BEAA}"/>
          </ac:spMkLst>
        </pc:spChg>
        <pc:spChg chg="mod">
          <ac:chgData name="Childers, Pam" userId="68b717fb-d1d3-4c2f-8b18-74fd1f156a53" providerId="ADAL" clId="{6E2DF9E5-70FA-4DDD-AD60-D25BFF3ECD59}" dt="2023-04-27T16:13:36.371" v="6840" actId="20577"/>
          <ac:spMkLst>
            <pc:docMk/>
            <pc:sldMk cId="3034008498" sldId="309"/>
            <ac:spMk id="6" creationId="{32D14DD9-D185-92EC-5DEE-62DB195C1E8A}"/>
          </ac:spMkLst>
        </pc:spChg>
        <pc:picChg chg="del">
          <ac:chgData name="Childers, Pam" userId="68b717fb-d1d3-4c2f-8b18-74fd1f156a53" providerId="ADAL" clId="{6E2DF9E5-70FA-4DDD-AD60-D25BFF3ECD59}" dt="2023-04-27T16:05:46.812" v="6069" actId="478"/>
          <ac:picMkLst>
            <pc:docMk/>
            <pc:sldMk cId="3034008498" sldId="309"/>
            <ac:picMk id="3" creationId="{C4191E5C-71B8-DDD1-04F0-6145C6192CF8}"/>
          </ac:picMkLst>
        </pc:picChg>
      </pc:sldChg>
      <pc:sldChg chg="addSp delSp modSp new mod">
        <pc:chgData name="Childers, Pam" userId="68b717fb-d1d3-4c2f-8b18-74fd1f156a53" providerId="ADAL" clId="{6E2DF9E5-70FA-4DDD-AD60-D25BFF3ECD59}" dt="2023-04-27T16:19:25.052" v="7188" actId="20577"/>
        <pc:sldMkLst>
          <pc:docMk/>
          <pc:sldMk cId="747332647" sldId="310"/>
        </pc:sldMkLst>
        <pc:spChg chg="mod">
          <ac:chgData name="Childers, Pam" userId="68b717fb-d1d3-4c2f-8b18-74fd1f156a53" providerId="ADAL" clId="{6E2DF9E5-70FA-4DDD-AD60-D25BFF3ECD59}" dt="2023-04-27T16:14:20.296" v="6864" actId="20577"/>
          <ac:spMkLst>
            <pc:docMk/>
            <pc:sldMk cId="747332647" sldId="310"/>
            <ac:spMk id="2" creationId="{677C2AB5-49B9-0AE4-A3B3-7358C77539B5}"/>
          </ac:spMkLst>
        </pc:spChg>
        <pc:spChg chg="mod">
          <ac:chgData name="Childers, Pam" userId="68b717fb-d1d3-4c2f-8b18-74fd1f156a53" providerId="ADAL" clId="{6E2DF9E5-70FA-4DDD-AD60-D25BFF3ECD59}" dt="2023-04-27T16:19:25.052" v="7188" actId="20577"/>
          <ac:spMkLst>
            <pc:docMk/>
            <pc:sldMk cId="747332647" sldId="310"/>
            <ac:spMk id="3" creationId="{699BAB5A-1F4A-98D6-A674-43D9C082BCDB}"/>
          </ac:spMkLst>
        </pc:spChg>
        <pc:picChg chg="add del mod">
          <ac:chgData name="Childers, Pam" userId="68b717fb-d1d3-4c2f-8b18-74fd1f156a53" providerId="ADAL" clId="{6E2DF9E5-70FA-4DDD-AD60-D25BFF3ECD59}" dt="2023-04-27T16:17:54.522" v="7088" actId="21"/>
          <ac:picMkLst>
            <pc:docMk/>
            <pc:sldMk cId="747332647" sldId="310"/>
            <ac:picMk id="5" creationId="{506A7F72-FF62-A31F-C197-DDF7F93260DC}"/>
          </ac:picMkLst>
        </pc:picChg>
        <pc:picChg chg="add mod">
          <ac:chgData name="Childers, Pam" userId="68b717fb-d1d3-4c2f-8b18-74fd1f156a53" providerId="ADAL" clId="{6E2DF9E5-70FA-4DDD-AD60-D25BFF3ECD59}" dt="2023-04-27T16:19:20.793" v="7187" actId="1076"/>
          <ac:picMkLst>
            <pc:docMk/>
            <pc:sldMk cId="747332647" sldId="310"/>
            <ac:picMk id="1026" creationId="{B14535C6-C53B-89FD-A1DE-21E18C8E3506}"/>
          </ac:picMkLst>
        </pc:picChg>
      </pc:sldChg>
      <pc:sldChg chg="addSp delSp modSp new mod modClrScheme chgLayout">
        <pc:chgData name="Childers, Pam" userId="68b717fb-d1d3-4c2f-8b18-74fd1f156a53" providerId="ADAL" clId="{6E2DF9E5-70FA-4DDD-AD60-D25BFF3ECD59}" dt="2023-04-27T16:18:02.989" v="7090" actId="1076"/>
        <pc:sldMkLst>
          <pc:docMk/>
          <pc:sldMk cId="2579213309" sldId="311"/>
        </pc:sldMkLst>
        <pc:spChg chg="del">
          <ac:chgData name="Childers, Pam" userId="68b717fb-d1d3-4c2f-8b18-74fd1f156a53" providerId="ADAL" clId="{6E2DF9E5-70FA-4DDD-AD60-D25BFF3ECD59}" dt="2023-04-27T16:17:50.661" v="7087" actId="700"/>
          <ac:spMkLst>
            <pc:docMk/>
            <pc:sldMk cId="2579213309" sldId="311"/>
            <ac:spMk id="2" creationId="{8B6B1037-8DAA-4B1E-5ECD-415E5DE1D958}"/>
          </ac:spMkLst>
        </pc:spChg>
        <pc:spChg chg="del">
          <ac:chgData name="Childers, Pam" userId="68b717fb-d1d3-4c2f-8b18-74fd1f156a53" providerId="ADAL" clId="{6E2DF9E5-70FA-4DDD-AD60-D25BFF3ECD59}" dt="2023-04-27T16:17:50.661" v="7087" actId="700"/>
          <ac:spMkLst>
            <pc:docMk/>
            <pc:sldMk cId="2579213309" sldId="311"/>
            <ac:spMk id="3" creationId="{089504DE-B23B-0BD6-851C-D434F46F1EBC}"/>
          </ac:spMkLst>
        </pc:spChg>
        <pc:picChg chg="add mod">
          <ac:chgData name="Childers, Pam" userId="68b717fb-d1d3-4c2f-8b18-74fd1f156a53" providerId="ADAL" clId="{6E2DF9E5-70FA-4DDD-AD60-D25BFF3ECD59}" dt="2023-04-27T16:18:02.989" v="7090" actId="1076"/>
          <ac:picMkLst>
            <pc:docMk/>
            <pc:sldMk cId="2579213309" sldId="311"/>
            <ac:picMk id="4" creationId="{8BDD3CE3-26D8-04E3-06E4-29FD2F01EA88}"/>
          </ac:picMkLst>
        </pc:picChg>
      </pc:sldChg>
      <pc:sldChg chg="addSp delSp modSp add mod">
        <pc:chgData name="Childers, Pam" userId="68b717fb-d1d3-4c2f-8b18-74fd1f156a53" providerId="ADAL" clId="{6E2DF9E5-70FA-4DDD-AD60-D25BFF3ECD59}" dt="2023-04-27T17:33:57.301" v="7313" actId="313"/>
        <pc:sldMkLst>
          <pc:docMk/>
          <pc:sldMk cId="2030279086" sldId="312"/>
        </pc:sldMkLst>
        <pc:spChg chg="mod">
          <ac:chgData name="Childers, Pam" userId="68b717fb-d1d3-4c2f-8b18-74fd1f156a53" providerId="ADAL" clId="{6E2DF9E5-70FA-4DDD-AD60-D25BFF3ECD59}" dt="2023-04-27T17:33:24.669" v="7307" actId="14100"/>
          <ac:spMkLst>
            <pc:docMk/>
            <pc:sldMk cId="2030279086" sldId="312"/>
            <ac:spMk id="9" creationId="{7C97BB64-222F-583D-4136-A7BBDFE3DE0B}"/>
          </ac:spMkLst>
        </pc:spChg>
        <pc:spChg chg="mod">
          <ac:chgData name="Childers, Pam" userId="68b717fb-d1d3-4c2f-8b18-74fd1f156a53" providerId="ADAL" clId="{6E2DF9E5-70FA-4DDD-AD60-D25BFF3ECD59}" dt="2023-04-27T17:33:57.301" v="7313" actId="313"/>
          <ac:spMkLst>
            <pc:docMk/>
            <pc:sldMk cId="2030279086" sldId="312"/>
            <ac:spMk id="11" creationId="{DC6E155A-7A01-D8C2-E4FE-03D926DCA77E}"/>
          </ac:spMkLst>
        </pc:spChg>
        <pc:picChg chg="del">
          <ac:chgData name="Childers, Pam" userId="68b717fb-d1d3-4c2f-8b18-74fd1f156a53" providerId="ADAL" clId="{6E2DF9E5-70FA-4DDD-AD60-D25BFF3ECD59}" dt="2023-04-27T17:32:50.954" v="7280" actId="478"/>
          <ac:picMkLst>
            <pc:docMk/>
            <pc:sldMk cId="2030279086" sldId="312"/>
            <ac:picMk id="3" creationId="{B5B530F3-42F9-7E1B-691C-94597FF126C3}"/>
          </ac:picMkLst>
        </pc:picChg>
        <pc:picChg chg="add mod">
          <ac:chgData name="Childers, Pam" userId="68b717fb-d1d3-4c2f-8b18-74fd1f156a53" providerId="ADAL" clId="{6E2DF9E5-70FA-4DDD-AD60-D25BFF3ECD59}" dt="2023-04-27T17:32:56.715" v="7283" actId="14100"/>
          <ac:picMkLst>
            <pc:docMk/>
            <pc:sldMk cId="2030279086" sldId="312"/>
            <ac:picMk id="4" creationId="{9843EBCB-F327-5ED4-71AD-FA74836F9E6D}"/>
          </ac:picMkLst>
        </pc:picChg>
      </pc:sldChg>
      <pc:sldChg chg="addSp delSp modSp add mod setBg delDesignElem chgLayout">
        <pc:chgData name="Childers, Pam" userId="68b717fb-d1d3-4c2f-8b18-74fd1f156a53" providerId="ADAL" clId="{6E2DF9E5-70FA-4DDD-AD60-D25BFF3ECD59}" dt="2023-04-27T17:37:07.945" v="7356" actId="14100"/>
        <pc:sldMkLst>
          <pc:docMk/>
          <pc:sldMk cId="2144474992" sldId="313"/>
        </pc:sldMkLst>
        <pc:spChg chg="mod ord">
          <ac:chgData name="Childers, Pam" userId="68b717fb-d1d3-4c2f-8b18-74fd1f156a53" providerId="ADAL" clId="{6E2DF9E5-70FA-4DDD-AD60-D25BFF3ECD59}" dt="2023-04-27T17:36:40.618" v="7352" actId="27636"/>
          <ac:spMkLst>
            <pc:docMk/>
            <pc:sldMk cId="2144474992" sldId="313"/>
            <ac:spMk id="8" creationId="{A915A274-9323-0A85-DC17-A2B5AB48BB43}"/>
          </ac:spMkLst>
        </pc:spChg>
        <pc:spChg chg="mod ord">
          <ac:chgData name="Childers, Pam" userId="68b717fb-d1d3-4c2f-8b18-74fd1f156a53" providerId="ADAL" clId="{6E2DF9E5-70FA-4DDD-AD60-D25BFF3ECD59}" dt="2023-04-27T17:36:40.596" v="7351" actId="700"/>
          <ac:spMkLst>
            <pc:docMk/>
            <pc:sldMk cId="2144474992" sldId="313"/>
            <ac:spMk id="9" creationId="{7C97BB64-222F-583D-4136-A7BBDFE3DE0B}"/>
          </ac:spMkLst>
        </pc:spChg>
        <pc:spChg chg="add del mod">
          <ac:chgData name="Childers, Pam" userId="68b717fb-d1d3-4c2f-8b18-74fd1f156a53" providerId="ADAL" clId="{6E2DF9E5-70FA-4DDD-AD60-D25BFF3ECD59}" dt="2023-04-27T17:35:25.350" v="7324"/>
          <ac:spMkLst>
            <pc:docMk/>
            <pc:sldMk cId="2144474992" sldId="313"/>
            <ac:spMk id="11" creationId="{DC6E155A-7A01-D8C2-E4FE-03D926DCA77E}"/>
          </ac:spMkLst>
        </pc:spChg>
        <pc:spChg chg="add del mod ord">
          <ac:chgData name="Childers, Pam" userId="68b717fb-d1d3-4c2f-8b18-74fd1f156a53" providerId="ADAL" clId="{6E2DF9E5-70FA-4DDD-AD60-D25BFF3ECD59}" dt="2023-04-27T17:37:00.806" v="7354" actId="478"/>
          <ac:spMkLst>
            <pc:docMk/>
            <pc:sldMk cId="2144474992" sldId="313"/>
            <ac:spMk id="12" creationId="{E12E6B5A-8994-B6F7-CC0D-5C46F6871980}"/>
          </ac:spMkLst>
        </pc:spChg>
        <pc:spChg chg="add del">
          <ac:chgData name="Childers, Pam" userId="68b717fb-d1d3-4c2f-8b18-74fd1f156a53" providerId="ADAL" clId="{6E2DF9E5-70FA-4DDD-AD60-D25BFF3ECD59}" dt="2023-04-27T17:36:40.596" v="7351" actId="700"/>
          <ac:spMkLst>
            <pc:docMk/>
            <pc:sldMk cId="2144474992" sldId="313"/>
            <ac:spMk id="14" creationId="{99ED5833-B85B-4103-8A3B-CAB0308E6C15}"/>
          </ac:spMkLst>
        </pc:spChg>
        <pc:spChg chg="add del">
          <ac:chgData name="Childers, Pam" userId="68b717fb-d1d3-4c2f-8b18-74fd1f156a53" providerId="ADAL" clId="{6E2DF9E5-70FA-4DDD-AD60-D25BFF3ECD59}" dt="2023-04-27T17:36:20.258" v="7350" actId="26606"/>
          <ac:spMkLst>
            <pc:docMk/>
            <pc:sldMk cId="2144474992" sldId="313"/>
            <ac:spMk id="19" creationId="{2151139A-886F-4B97-8815-729AD3831BBD}"/>
          </ac:spMkLst>
        </pc:spChg>
        <pc:spChg chg="add del">
          <ac:chgData name="Childers, Pam" userId="68b717fb-d1d3-4c2f-8b18-74fd1f156a53" providerId="ADAL" clId="{6E2DF9E5-70FA-4DDD-AD60-D25BFF3ECD59}" dt="2023-04-27T17:36:20.258" v="7350" actId="26606"/>
          <ac:spMkLst>
            <pc:docMk/>
            <pc:sldMk cId="2144474992" sldId="313"/>
            <ac:spMk id="21" creationId="{AB5E08C4-8CDD-4623-A5B8-E998C6DEE3B7}"/>
          </ac:spMkLst>
        </pc:spChg>
        <pc:spChg chg="add del">
          <ac:chgData name="Childers, Pam" userId="68b717fb-d1d3-4c2f-8b18-74fd1f156a53" providerId="ADAL" clId="{6E2DF9E5-70FA-4DDD-AD60-D25BFF3ECD59}" dt="2023-04-27T17:36:20.258" v="7350" actId="26606"/>
          <ac:spMkLst>
            <pc:docMk/>
            <pc:sldMk cId="2144474992" sldId="313"/>
            <ac:spMk id="23" creationId="{15F33878-D502-4FFA-8ACE-F2AECDB2A23F}"/>
          </ac:spMkLst>
        </pc:spChg>
        <pc:spChg chg="add del">
          <ac:chgData name="Childers, Pam" userId="68b717fb-d1d3-4c2f-8b18-74fd1f156a53" providerId="ADAL" clId="{6E2DF9E5-70FA-4DDD-AD60-D25BFF3ECD59}" dt="2023-04-27T17:36:20.258" v="7350" actId="26606"/>
          <ac:spMkLst>
            <pc:docMk/>
            <pc:sldMk cId="2144474992" sldId="313"/>
            <ac:spMk id="25" creationId="{D3539FEE-81D3-4406-802E-60B20B16F4F6}"/>
          </ac:spMkLst>
        </pc:spChg>
        <pc:spChg chg="add del">
          <ac:chgData name="Childers, Pam" userId="68b717fb-d1d3-4c2f-8b18-74fd1f156a53" providerId="ADAL" clId="{6E2DF9E5-70FA-4DDD-AD60-D25BFF3ECD59}" dt="2023-04-27T17:36:20.258" v="7350" actId="26606"/>
          <ac:spMkLst>
            <pc:docMk/>
            <pc:sldMk cId="2144474992" sldId="313"/>
            <ac:spMk id="27" creationId="{DC701763-729E-462F-A5A8-E0DEFEB1E2E4}"/>
          </ac:spMkLst>
        </pc:spChg>
        <pc:graphicFrameChg chg="add del mod">
          <ac:chgData name="Childers, Pam" userId="68b717fb-d1d3-4c2f-8b18-74fd1f156a53" providerId="ADAL" clId="{6E2DF9E5-70FA-4DDD-AD60-D25BFF3ECD59}" dt="2023-04-27T17:34:56.284" v="7318" actId="478"/>
          <ac:graphicFrameMkLst>
            <pc:docMk/>
            <pc:sldMk cId="2144474992" sldId="313"/>
            <ac:graphicFrameMk id="2" creationId="{8E804E7A-4D9B-098F-C108-86C78B1E0298}"/>
          </ac:graphicFrameMkLst>
        </pc:graphicFrameChg>
        <pc:graphicFrameChg chg="add del mod">
          <ac:chgData name="Childers, Pam" userId="68b717fb-d1d3-4c2f-8b18-74fd1f156a53" providerId="ADAL" clId="{6E2DF9E5-70FA-4DDD-AD60-D25BFF3ECD59}" dt="2023-04-27T17:35:04.418" v="7320" actId="478"/>
          <ac:graphicFrameMkLst>
            <pc:docMk/>
            <pc:sldMk cId="2144474992" sldId="313"/>
            <ac:graphicFrameMk id="3" creationId="{990EF44F-A801-01E4-0FA7-C86D0EB898F0}"/>
          </ac:graphicFrameMkLst>
        </pc:graphicFrameChg>
        <pc:graphicFrameChg chg="add del mod">
          <ac:chgData name="Childers, Pam" userId="68b717fb-d1d3-4c2f-8b18-74fd1f156a53" providerId="ADAL" clId="{6E2DF9E5-70FA-4DDD-AD60-D25BFF3ECD59}" dt="2023-04-27T17:35:11.418" v="7323"/>
          <ac:graphicFrameMkLst>
            <pc:docMk/>
            <pc:sldMk cId="2144474992" sldId="313"/>
            <ac:graphicFrameMk id="5" creationId="{66D50C8B-0DC1-97C8-F46B-77129C59F4DD}"/>
          </ac:graphicFrameMkLst>
        </pc:graphicFrameChg>
        <pc:graphicFrameChg chg="add mod ord modGraphic">
          <ac:chgData name="Childers, Pam" userId="68b717fb-d1d3-4c2f-8b18-74fd1f156a53" providerId="ADAL" clId="{6E2DF9E5-70FA-4DDD-AD60-D25BFF3ECD59}" dt="2023-04-27T17:36:53.525" v="7353"/>
          <ac:graphicFrameMkLst>
            <pc:docMk/>
            <pc:sldMk cId="2144474992" sldId="313"/>
            <ac:graphicFrameMk id="6" creationId="{EFD5E79B-0AEE-35DA-4C72-0AF7F9528E5B}"/>
          </ac:graphicFrameMkLst>
        </pc:graphicFrameChg>
        <pc:picChg chg="del mod">
          <ac:chgData name="Childers, Pam" userId="68b717fb-d1d3-4c2f-8b18-74fd1f156a53" providerId="ADAL" clId="{6E2DF9E5-70FA-4DDD-AD60-D25BFF3ECD59}" dt="2023-04-27T17:35:56.600" v="7346" actId="478"/>
          <ac:picMkLst>
            <pc:docMk/>
            <pc:sldMk cId="2144474992" sldId="313"/>
            <ac:picMk id="4" creationId="{9843EBCB-F327-5ED4-71AD-FA74836F9E6D}"/>
          </ac:picMkLst>
        </pc:picChg>
        <pc:picChg chg="add mod">
          <ac:chgData name="Childers, Pam" userId="68b717fb-d1d3-4c2f-8b18-74fd1f156a53" providerId="ADAL" clId="{6E2DF9E5-70FA-4DDD-AD60-D25BFF3ECD59}" dt="2023-04-27T17:37:07.945" v="7356" actId="14100"/>
          <ac:picMkLst>
            <pc:docMk/>
            <pc:sldMk cId="2144474992" sldId="313"/>
            <ac:picMk id="10" creationId="{01BD612E-A7EE-8D30-9752-8F1B655C0226}"/>
          </ac:picMkLst>
        </pc:picChg>
      </pc:sldChg>
      <pc:sldChg chg="addSp delSp modSp add mod setBg">
        <pc:chgData name="Childers, Pam" userId="68b717fb-d1d3-4c2f-8b18-74fd1f156a53" providerId="ADAL" clId="{6E2DF9E5-70FA-4DDD-AD60-D25BFF3ECD59}" dt="2023-04-27T17:38:39.562" v="7370" actId="14100"/>
        <pc:sldMkLst>
          <pc:docMk/>
          <pc:sldMk cId="461584728" sldId="314"/>
        </pc:sldMkLst>
        <pc:spChg chg="mod">
          <ac:chgData name="Childers, Pam" userId="68b717fb-d1d3-4c2f-8b18-74fd1f156a53" providerId="ADAL" clId="{6E2DF9E5-70FA-4DDD-AD60-D25BFF3ECD59}" dt="2023-04-27T17:37:30.593" v="7359" actId="20577"/>
          <ac:spMkLst>
            <pc:docMk/>
            <pc:sldMk cId="461584728" sldId="314"/>
            <ac:spMk id="9" creationId="{7C97BB64-222F-583D-4136-A7BBDFE3DE0B}"/>
          </ac:spMkLst>
        </pc:spChg>
        <pc:graphicFrameChg chg="mod modGraphic">
          <ac:chgData name="Childers, Pam" userId="68b717fb-d1d3-4c2f-8b18-74fd1f156a53" providerId="ADAL" clId="{6E2DF9E5-70FA-4DDD-AD60-D25BFF3ECD59}" dt="2023-04-27T17:38:10.142" v="7364" actId="255"/>
          <ac:graphicFrameMkLst>
            <pc:docMk/>
            <pc:sldMk cId="461584728" sldId="314"/>
            <ac:graphicFrameMk id="6" creationId="{EFD5E79B-0AEE-35DA-4C72-0AF7F9528E5B}"/>
          </ac:graphicFrameMkLst>
        </pc:graphicFrameChg>
        <pc:picChg chg="add mod">
          <ac:chgData name="Childers, Pam" userId="68b717fb-d1d3-4c2f-8b18-74fd1f156a53" providerId="ADAL" clId="{6E2DF9E5-70FA-4DDD-AD60-D25BFF3ECD59}" dt="2023-04-27T17:38:39.562" v="7370" actId="14100"/>
          <ac:picMkLst>
            <pc:docMk/>
            <pc:sldMk cId="461584728" sldId="314"/>
            <ac:picMk id="3" creationId="{52CC3C53-A038-E585-C22B-8F52077D33EB}"/>
          </ac:picMkLst>
        </pc:picChg>
        <pc:picChg chg="del">
          <ac:chgData name="Childers, Pam" userId="68b717fb-d1d3-4c2f-8b18-74fd1f156a53" providerId="ADAL" clId="{6E2DF9E5-70FA-4DDD-AD60-D25BFF3ECD59}" dt="2023-04-27T17:38:28.353" v="7365" actId="478"/>
          <ac:picMkLst>
            <pc:docMk/>
            <pc:sldMk cId="461584728" sldId="314"/>
            <ac:picMk id="10" creationId="{01BD612E-A7EE-8D30-9752-8F1B655C0226}"/>
          </ac:picMkLst>
        </pc:picChg>
      </pc:sldChg>
      <pc:sldChg chg="addSp delSp modSp add mod">
        <pc:chgData name="Childers, Pam" userId="68b717fb-d1d3-4c2f-8b18-74fd1f156a53" providerId="ADAL" clId="{6E2DF9E5-70FA-4DDD-AD60-D25BFF3ECD59}" dt="2023-04-27T17:40:57.611" v="7407" actId="732"/>
        <pc:sldMkLst>
          <pc:docMk/>
          <pc:sldMk cId="3461405121" sldId="315"/>
        </pc:sldMkLst>
        <pc:spChg chg="mod">
          <ac:chgData name="Childers, Pam" userId="68b717fb-d1d3-4c2f-8b18-74fd1f156a53" providerId="ADAL" clId="{6E2DF9E5-70FA-4DDD-AD60-D25BFF3ECD59}" dt="2023-04-27T17:39:23.058" v="7395" actId="20577"/>
          <ac:spMkLst>
            <pc:docMk/>
            <pc:sldMk cId="3461405121" sldId="315"/>
            <ac:spMk id="9" creationId="{7C97BB64-222F-583D-4136-A7BBDFE3DE0B}"/>
          </ac:spMkLst>
        </pc:spChg>
        <pc:graphicFrameChg chg="mod modGraphic">
          <ac:chgData name="Childers, Pam" userId="68b717fb-d1d3-4c2f-8b18-74fd1f156a53" providerId="ADAL" clId="{6E2DF9E5-70FA-4DDD-AD60-D25BFF3ECD59}" dt="2023-04-27T17:39:45.344" v="7398" actId="255"/>
          <ac:graphicFrameMkLst>
            <pc:docMk/>
            <pc:sldMk cId="3461405121" sldId="315"/>
            <ac:graphicFrameMk id="6" creationId="{EFD5E79B-0AEE-35DA-4C72-0AF7F9528E5B}"/>
          </ac:graphicFrameMkLst>
        </pc:graphicFrameChg>
        <pc:picChg chg="del">
          <ac:chgData name="Childers, Pam" userId="68b717fb-d1d3-4c2f-8b18-74fd1f156a53" providerId="ADAL" clId="{6E2DF9E5-70FA-4DDD-AD60-D25BFF3ECD59}" dt="2023-04-27T17:39:26.605" v="7396" actId="478"/>
          <ac:picMkLst>
            <pc:docMk/>
            <pc:sldMk cId="3461405121" sldId="315"/>
            <ac:picMk id="3" creationId="{52CC3C53-A038-E585-C22B-8F52077D33EB}"/>
          </ac:picMkLst>
        </pc:picChg>
        <pc:picChg chg="add mod modCrop">
          <ac:chgData name="Childers, Pam" userId="68b717fb-d1d3-4c2f-8b18-74fd1f156a53" providerId="ADAL" clId="{6E2DF9E5-70FA-4DDD-AD60-D25BFF3ECD59}" dt="2023-04-27T17:40:57.611" v="7407" actId="732"/>
          <ac:picMkLst>
            <pc:docMk/>
            <pc:sldMk cId="3461405121" sldId="315"/>
            <ac:picMk id="4" creationId="{16BFDE30-F5DF-AAD7-5986-6FCD54752687}"/>
          </ac:picMkLst>
        </pc:picChg>
      </pc:sldChg>
      <pc:sldChg chg="addSp delSp modSp add mod">
        <pc:chgData name="Childers, Pam" userId="68b717fb-d1d3-4c2f-8b18-74fd1f156a53" providerId="ADAL" clId="{6E2DF9E5-70FA-4DDD-AD60-D25BFF3ECD59}" dt="2023-04-27T17:44:54.186" v="7438" actId="1076"/>
        <pc:sldMkLst>
          <pc:docMk/>
          <pc:sldMk cId="3129172035" sldId="316"/>
        </pc:sldMkLst>
        <pc:spChg chg="mod">
          <ac:chgData name="Childers, Pam" userId="68b717fb-d1d3-4c2f-8b18-74fd1f156a53" providerId="ADAL" clId="{6E2DF9E5-70FA-4DDD-AD60-D25BFF3ECD59}" dt="2023-04-27T17:43:53.345" v="7429" actId="20577"/>
          <ac:spMkLst>
            <pc:docMk/>
            <pc:sldMk cId="3129172035" sldId="316"/>
            <ac:spMk id="9" creationId="{7C97BB64-222F-583D-4136-A7BBDFE3DE0B}"/>
          </ac:spMkLst>
        </pc:spChg>
        <pc:graphicFrameChg chg="mod modGraphic">
          <ac:chgData name="Childers, Pam" userId="68b717fb-d1d3-4c2f-8b18-74fd1f156a53" providerId="ADAL" clId="{6E2DF9E5-70FA-4DDD-AD60-D25BFF3ECD59}" dt="2023-04-27T17:44:18.273" v="7431" actId="255"/>
          <ac:graphicFrameMkLst>
            <pc:docMk/>
            <pc:sldMk cId="3129172035" sldId="316"/>
            <ac:graphicFrameMk id="6" creationId="{EFD5E79B-0AEE-35DA-4C72-0AF7F9528E5B}"/>
          </ac:graphicFrameMkLst>
        </pc:graphicFrameChg>
        <pc:picChg chg="add mod">
          <ac:chgData name="Childers, Pam" userId="68b717fb-d1d3-4c2f-8b18-74fd1f156a53" providerId="ADAL" clId="{6E2DF9E5-70FA-4DDD-AD60-D25BFF3ECD59}" dt="2023-04-27T17:44:54.186" v="7438" actId="1076"/>
          <ac:picMkLst>
            <pc:docMk/>
            <pc:sldMk cId="3129172035" sldId="316"/>
            <ac:picMk id="3" creationId="{87472F7F-7D59-41C9-2B87-07C182BBC6B7}"/>
          </ac:picMkLst>
        </pc:picChg>
        <pc:picChg chg="del">
          <ac:chgData name="Childers, Pam" userId="68b717fb-d1d3-4c2f-8b18-74fd1f156a53" providerId="ADAL" clId="{6E2DF9E5-70FA-4DDD-AD60-D25BFF3ECD59}" dt="2023-04-27T17:44:40.032" v="7432" actId="478"/>
          <ac:picMkLst>
            <pc:docMk/>
            <pc:sldMk cId="3129172035" sldId="316"/>
            <ac:picMk id="4" creationId="{16BFDE30-F5DF-AAD7-5986-6FCD54752687}"/>
          </ac:picMkLst>
        </pc:picChg>
      </pc:sldChg>
      <pc:sldChg chg="addSp delSp modSp add mod">
        <pc:chgData name="Childers, Pam" userId="68b717fb-d1d3-4c2f-8b18-74fd1f156a53" providerId="ADAL" clId="{6E2DF9E5-70FA-4DDD-AD60-D25BFF3ECD59}" dt="2023-04-27T17:53:08.567" v="7465" actId="1076"/>
        <pc:sldMkLst>
          <pc:docMk/>
          <pc:sldMk cId="2681026219" sldId="317"/>
        </pc:sldMkLst>
        <pc:spChg chg="mod">
          <ac:chgData name="Childers, Pam" userId="68b717fb-d1d3-4c2f-8b18-74fd1f156a53" providerId="ADAL" clId="{6E2DF9E5-70FA-4DDD-AD60-D25BFF3ECD59}" dt="2023-04-27T17:52:20.641" v="7458" actId="20577"/>
          <ac:spMkLst>
            <pc:docMk/>
            <pc:sldMk cId="2681026219" sldId="317"/>
            <ac:spMk id="9" creationId="{7C97BB64-222F-583D-4136-A7BBDFE3DE0B}"/>
          </ac:spMkLst>
        </pc:spChg>
        <pc:graphicFrameChg chg="mod modGraphic">
          <ac:chgData name="Childers, Pam" userId="68b717fb-d1d3-4c2f-8b18-74fd1f156a53" providerId="ADAL" clId="{6E2DF9E5-70FA-4DDD-AD60-D25BFF3ECD59}" dt="2023-04-27T17:52:45.518" v="7460" actId="255"/>
          <ac:graphicFrameMkLst>
            <pc:docMk/>
            <pc:sldMk cId="2681026219" sldId="317"/>
            <ac:graphicFrameMk id="6" creationId="{EFD5E79B-0AEE-35DA-4C72-0AF7F9528E5B}"/>
          </ac:graphicFrameMkLst>
        </pc:graphicFrameChg>
        <pc:picChg chg="del">
          <ac:chgData name="Childers, Pam" userId="68b717fb-d1d3-4c2f-8b18-74fd1f156a53" providerId="ADAL" clId="{6E2DF9E5-70FA-4DDD-AD60-D25BFF3ECD59}" dt="2023-04-27T17:53:01.522" v="7461" actId="478"/>
          <ac:picMkLst>
            <pc:docMk/>
            <pc:sldMk cId="2681026219" sldId="317"/>
            <ac:picMk id="3" creationId="{87472F7F-7D59-41C9-2B87-07C182BBC6B7}"/>
          </ac:picMkLst>
        </pc:picChg>
        <pc:picChg chg="add mod">
          <ac:chgData name="Childers, Pam" userId="68b717fb-d1d3-4c2f-8b18-74fd1f156a53" providerId="ADAL" clId="{6E2DF9E5-70FA-4DDD-AD60-D25BFF3ECD59}" dt="2023-04-27T17:53:08.567" v="7465" actId="1076"/>
          <ac:picMkLst>
            <pc:docMk/>
            <pc:sldMk cId="2681026219" sldId="317"/>
            <ac:picMk id="4" creationId="{C60CC837-0410-3D45-A7C5-88593CFBC07D}"/>
          </ac:picMkLst>
        </pc:picChg>
      </pc:sldChg>
      <pc:sldChg chg="addSp delSp modSp new mod modClrScheme chgLayout">
        <pc:chgData name="Childers, Pam" userId="68b717fb-d1d3-4c2f-8b18-74fd1f156a53" providerId="ADAL" clId="{6E2DF9E5-70FA-4DDD-AD60-D25BFF3ECD59}" dt="2023-04-27T17:55:28.670" v="7471" actId="22"/>
        <pc:sldMkLst>
          <pc:docMk/>
          <pc:sldMk cId="2301396029" sldId="318"/>
        </pc:sldMkLst>
        <pc:spChg chg="del">
          <ac:chgData name="Childers, Pam" userId="68b717fb-d1d3-4c2f-8b18-74fd1f156a53" providerId="ADAL" clId="{6E2DF9E5-70FA-4DDD-AD60-D25BFF3ECD59}" dt="2023-04-27T17:55:02.483" v="7467" actId="700"/>
          <ac:spMkLst>
            <pc:docMk/>
            <pc:sldMk cId="2301396029" sldId="318"/>
            <ac:spMk id="2" creationId="{A2BEA344-3B1F-D30B-74B7-9BCDDCA2ECBA}"/>
          </ac:spMkLst>
        </pc:spChg>
        <pc:spChg chg="del">
          <ac:chgData name="Childers, Pam" userId="68b717fb-d1d3-4c2f-8b18-74fd1f156a53" providerId="ADAL" clId="{6E2DF9E5-70FA-4DDD-AD60-D25BFF3ECD59}" dt="2023-04-27T17:55:02.483" v="7467" actId="700"/>
          <ac:spMkLst>
            <pc:docMk/>
            <pc:sldMk cId="2301396029" sldId="318"/>
            <ac:spMk id="3" creationId="{6DE82113-E2EB-9D85-1B87-31E8A5D62ECB}"/>
          </ac:spMkLst>
        </pc:spChg>
        <pc:spChg chg="del">
          <ac:chgData name="Childers, Pam" userId="68b717fb-d1d3-4c2f-8b18-74fd1f156a53" providerId="ADAL" clId="{6E2DF9E5-70FA-4DDD-AD60-D25BFF3ECD59}" dt="2023-04-27T17:55:02.483" v="7467" actId="700"/>
          <ac:spMkLst>
            <pc:docMk/>
            <pc:sldMk cId="2301396029" sldId="318"/>
            <ac:spMk id="4" creationId="{A2FF560F-1E29-30CD-80CE-309F152B3A0B}"/>
          </ac:spMkLst>
        </pc:spChg>
        <pc:spChg chg="del">
          <ac:chgData name="Childers, Pam" userId="68b717fb-d1d3-4c2f-8b18-74fd1f156a53" providerId="ADAL" clId="{6E2DF9E5-70FA-4DDD-AD60-D25BFF3ECD59}" dt="2023-04-27T17:55:02.483" v="7467" actId="700"/>
          <ac:spMkLst>
            <pc:docMk/>
            <pc:sldMk cId="2301396029" sldId="318"/>
            <ac:spMk id="5" creationId="{2F627294-D0A9-1749-4200-7B330A61B50C}"/>
          </ac:spMkLst>
        </pc:spChg>
        <pc:spChg chg="add del mod">
          <ac:chgData name="Childers, Pam" userId="68b717fb-d1d3-4c2f-8b18-74fd1f156a53" providerId="ADAL" clId="{6E2DF9E5-70FA-4DDD-AD60-D25BFF3ECD59}" dt="2023-04-27T17:55:26.803" v="7470" actId="478"/>
          <ac:spMkLst>
            <pc:docMk/>
            <pc:sldMk cId="2301396029" sldId="318"/>
            <ac:spMk id="6" creationId="{47CAC659-0F02-5AB7-1692-499676B02446}"/>
          </ac:spMkLst>
        </pc:spChg>
        <pc:spChg chg="add del mod">
          <ac:chgData name="Childers, Pam" userId="68b717fb-d1d3-4c2f-8b18-74fd1f156a53" providerId="ADAL" clId="{6E2DF9E5-70FA-4DDD-AD60-D25BFF3ECD59}" dt="2023-04-27T17:55:23.787" v="7469" actId="478"/>
          <ac:spMkLst>
            <pc:docMk/>
            <pc:sldMk cId="2301396029" sldId="318"/>
            <ac:spMk id="7" creationId="{B34F1309-47F9-EAF8-BEF7-C82AEC010017}"/>
          </ac:spMkLst>
        </pc:spChg>
        <pc:picChg chg="add">
          <ac:chgData name="Childers, Pam" userId="68b717fb-d1d3-4c2f-8b18-74fd1f156a53" providerId="ADAL" clId="{6E2DF9E5-70FA-4DDD-AD60-D25BFF3ECD59}" dt="2023-04-27T17:55:28.670" v="7471" actId="22"/>
          <ac:picMkLst>
            <pc:docMk/>
            <pc:sldMk cId="2301396029" sldId="318"/>
            <ac:picMk id="9" creationId="{F7922350-B3D8-970B-AE84-ECDC9403C74C}"/>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0:40:11.061"/>
    </inkml:context>
    <inkml:brush xml:id="br0">
      <inkml:brushProperty name="width" value="0.35" units="cm"/>
      <inkml:brushProperty name="height" value="0.35" units="cm"/>
      <inkml:brushProperty name="color" value="#F6630D"/>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0:40:13.079"/>
    </inkml:context>
    <inkml:brush xml:id="br0">
      <inkml:brushProperty name="width" value="0.35" units="cm"/>
      <inkml:brushProperty name="height" value="0.35" units="cm"/>
      <inkml:brushProperty name="color" value="#F6630D"/>
    </inkml:brush>
  </inkml:definitions>
  <inkml:trace contextRef="#ctx0" brushRef="#br0">1 1 24575,'953'0'0,"-904"2"0,53 9 0,25 2 0,560-9 0,-349-7 0,897 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0:40:15.382"/>
    </inkml:context>
    <inkml:brush xml:id="br0">
      <inkml:brushProperty name="width" value="0.35" units="cm"/>
      <inkml:brushProperty name="height" value="0.35" units="cm"/>
      <inkml:brushProperty name="color" value="#F6630D"/>
    </inkml:brush>
  </inkml:definitions>
  <inkml:trace contextRef="#ctx0" brushRef="#br0">1 1 24575,'5025'0'-1365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0:40:17.365"/>
    </inkml:context>
    <inkml:brush xml:id="br0">
      <inkml:brushProperty name="width" value="0.35" units="cm"/>
      <inkml:brushProperty name="height" value="0.35" units="cm"/>
      <inkml:brushProperty name="color" value="#F6630D"/>
    </inkml:brush>
  </inkml:definitions>
  <inkml:trace contextRef="#ctx0" brushRef="#br0">0 30 24575,'3'-2'0,"1"-1"0,-1 1 0,1 0 0,-1 0 0,1 0 0,0 0 0,0 0 0,0 1 0,0 0 0,0 0 0,0 0 0,4 0 0,55-3 0,-44 4 0,725-4 0,-379 7 0,3610-3-1365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0:40:19.491"/>
    </inkml:context>
    <inkml:brush xml:id="br0">
      <inkml:brushProperty name="width" value="0.35" units="cm"/>
      <inkml:brushProperty name="height" value="0.35" units="cm"/>
      <inkml:brushProperty name="color" value="#F6630D"/>
    </inkml:brush>
  </inkml:definitions>
  <inkml:trace contextRef="#ctx0" brushRef="#br0">0 0 24575,'149'7'0,"159"29"0,-94-25 0,-76-7 0,-91 1 0,0 3 0,63 19 0,45 7 0,-24-16 0,202 2 0,436-22-1365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0:40:25.389"/>
    </inkml:context>
    <inkml:brush xml:id="br0">
      <inkml:brushProperty name="width" value="0.35" units="cm"/>
      <inkml:brushProperty name="height" value="0.35" units="cm"/>
      <inkml:brushProperty name="color" value="#F6630D"/>
    </inkml:brush>
  </inkml:definitions>
  <inkml:trace contextRef="#ctx0" brushRef="#br0">0 1 24575,'1651'0'0,"-1489"14"0,1 0 0,-3 0 0,-4 0 0,-29-15 0,-63-1 0,-1 3 0,92 12 0,-48-1 0,0-4 0,158-9 0,-96-2 0,-147 5 0,0 0 0,0 2 0,0 0 0,35 13 0,-33-10 0,1 0 0,-1-2 0,40 4 0,-32-8-1365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33</a:t>
            </a:fld>
            <a:endParaRPr lang="en-US"/>
          </a:p>
        </p:txBody>
      </p:sp>
    </p:spTree>
    <p:extLst>
      <p:ext uri="{BB962C8B-B14F-4D97-AF65-F5344CB8AC3E}">
        <p14:creationId xmlns:p14="http://schemas.microsoft.com/office/powerpoint/2010/main" val="428671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38</a:t>
            </a:fld>
            <a:endParaRPr lang="en-US"/>
          </a:p>
        </p:txBody>
      </p:sp>
    </p:spTree>
    <p:extLst>
      <p:ext uri="{BB962C8B-B14F-4D97-AF65-F5344CB8AC3E}">
        <p14:creationId xmlns:p14="http://schemas.microsoft.com/office/powerpoint/2010/main" val="343649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42</a:t>
            </a:fld>
            <a:endParaRPr lang="en-US"/>
          </a:p>
        </p:txBody>
      </p:sp>
    </p:spTree>
    <p:extLst>
      <p:ext uri="{BB962C8B-B14F-4D97-AF65-F5344CB8AC3E}">
        <p14:creationId xmlns:p14="http://schemas.microsoft.com/office/powerpoint/2010/main" val="2249712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userDrawn="1"/>
        </p:nvPicPr>
        <p:blipFill>
          <a:blip r:embed="rId3"/>
          <a:stretch>
            <a:fillRect/>
          </a:stretch>
        </p:blipFill>
        <p:spPr>
          <a:xfrm>
            <a:off x="4693920" y="91440"/>
            <a:ext cx="2794000" cy="2794000"/>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userDrawn="1"/>
        </p:nvSpPr>
        <p:spPr>
          <a:xfrm>
            <a:off x="-2" y="5922579"/>
            <a:ext cx="12192002" cy="935421"/>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rgbClr val="F05023"/>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userDrawn="1"/>
        </p:nvPicPr>
        <p:blipFill>
          <a:blip r:embed="rId2"/>
          <a:stretch>
            <a:fillRect/>
          </a:stretch>
        </p:blipFill>
        <p:spPr>
          <a:xfrm>
            <a:off x="4534422" y="82464"/>
            <a:ext cx="3099147" cy="3099147"/>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6E8086-0CB6-0F55-C16B-56F634A46E7D}"/>
              </a:ext>
            </a:extLst>
          </p:cNvPr>
          <p:cNvSpPr/>
          <p:nvPr userDrawn="1"/>
        </p:nvSpPr>
        <p:spPr>
          <a:xfrm>
            <a:off x="-1" y="980239"/>
            <a:ext cx="12192002" cy="4243114"/>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5EFDC56-97C8-F84B-BEF5-C4621F08BA45}"/>
              </a:ext>
            </a:extLst>
          </p:cNvPr>
          <p:cNvSpPr/>
          <p:nvPr userDrawn="1"/>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D8917C68-4975-7DD8-41C8-1E7B10DA7202}"/>
              </a:ext>
            </a:extLst>
          </p:cNvPr>
          <p:cNvPicPr>
            <a:picLocks noChangeAspect="1"/>
          </p:cNvPicPr>
          <p:nvPr userDrawn="1"/>
        </p:nvPicPr>
        <p:blipFill>
          <a:blip r:embed="rId3"/>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91489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2" name="Picture 1" descr="Shape&#10;&#10;Description automatically generated with medium confidence">
            <a:extLst>
              <a:ext uri="{FF2B5EF4-FFF2-40B4-BE49-F238E27FC236}">
                <a16:creationId xmlns:a16="http://schemas.microsoft.com/office/drawing/2014/main" id="{3FE42139-FF84-0423-A3BD-682CDE80E1D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p:txStyles>
    <p:titleStyle>
      <a:lvl1pPr algn="l" defTabSz="914400" rtl="0" eaLnBrk="1" latinLnBrk="0" hangingPunct="1">
        <a:lnSpc>
          <a:spcPct val="90000"/>
        </a:lnSpc>
        <a:spcBef>
          <a:spcPct val="0"/>
        </a:spcBef>
        <a:buNone/>
        <a:defRPr sz="2800" b="1" kern="1200">
          <a:solidFill>
            <a:srgbClr val="F050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sandbox.iii.com/iii/sierra-api/swagger/index.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libapps.s3.amazonaws.com/accounts/13288/images/WORKFLOW2.png"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4.bin"/><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6.bin"/><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7.bin"/><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0.png"/><Relationship Id="rId4" Type="http://schemas.openxmlformats.org/officeDocument/2006/relationships/image" Target="../media/image170.png"/><Relationship Id="rId9" Type="http://schemas.openxmlformats.org/officeDocument/2006/relationships/customXml" Target="../ink/ink4.xml"/><Relationship Id="rId1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9.bin"/><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0.bin"/><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1.bin"/><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2.bin"/><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3.bin"/><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4.bin"/><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5.bin"/><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p:txBody>
          <a:bodyPr>
            <a:normAutofit fontScale="90000"/>
          </a:bodyPr>
          <a:lstStyle/>
          <a:p>
            <a:r>
              <a:rPr lang="en-US" b="0" i="1" dirty="0">
                <a:solidFill>
                  <a:srgbClr val="333333"/>
                </a:solidFill>
                <a:effectLst/>
                <a:latin typeface="helvetica neue"/>
              </a:rPr>
              <a:t>Using Sierra REST API to Load Patrons</a:t>
            </a:r>
            <a:endParaRPr lang="en-US" dirty="0"/>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p:txBody>
          <a:bodyPr/>
          <a:lstStyle/>
          <a:p>
            <a:r>
              <a:rPr lang="en-US" dirty="0"/>
              <a:t>Pam Childers – Indiana </a:t>
            </a:r>
            <a:r>
              <a:rPr lang="en-US"/>
              <a:t>Wesleyan University</a:t>
            </a:r>
            <a:endParaRPr lang="en-US" dirty="0"/>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35C0-E7F9-8091-4CC0-03A6759A5BF2}"/>
              </a:ext>
            </a:extLst>
          </p:cNvPr>
          <p:cNvSpPr>
            <a:spLocks noGrp="1"/>
          </p:cNvSpPr>
          <p:nvPr>
            <p:ph type="title"/>
          </p:nvPr>
        </p:nvSpPr>
        <p:spPr/>
        <p:txBody>
          <a:bodyPr/>
          <a:lstStyle/>
          <a:p>
            <a:r>
              <a:rPr lang="en-US" dirty="0"/>
              <a:t>Sierra Create Record Process </a:t>
            </a:r>
          </a:p>
        </p:txBody>
      </p:sp>
      <p:sp>
        <p:nvSpPr>
          <p:cNvPr id="4" name="Content Placeholder 3">
            <a:extLst>
              <a:ext uri="{FF2B5EF4-FFF2-40B4-BE49-F238E27FC236}">
                <a16:creationId xmlns:a16="http://schemas.microsoft.com/office/drawing/2014/main" id="{D800EE52-791E-F230-8640-9F4A1F163F92}"/>
              </a:ext>
            </a:extLst>
          </p:cNvPr>
          <p:cNvSpPr>
            <a:spLocks noGrp="1"/>
          </p:cNvSpPr>
          <p:nvPr>
            <p:ph sz="quarter" idx="26"/>
          </p:nvPr>
        </p:nvSpPr>
        <p:spPr>
          <a:xfrm>
            <a:off x="348491" y="1489209"/>
            <a:ext cx="3861768" cy="4348883"/>
          </a:xfrm>
        </p:spPr>
        <p:txBody>
          <a:bodyPr>
            <a:normAutofit lnSpcReduction="10000"/>
          </a:bodyPr>
          <a:lstStyle/>
          <a:p>
            <a:pPr marL="365760" indent="0">
              <a:lnSpc>
                <a:spcPct val="115000"/>
              </a:lnSpc>
              <a:spcBef>
                <a:spcPts val="0"/>
              </a:spcBef>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If </a:t>
            </a:r>
            <a:r>
              <a:rPr lang="en-US" sz="2800" dirty="0">
                <a:latin typeface="Calibri" panose="020F0502020204030204" pitchFamily="34" charset="0"/>
                <a:ea typeface="Times New Roman" panose="02020603050405020304" pitchFamily="18" charset="0"/>
                <a:cs typeface="Times New Roman" panose="02020603050405020304" pitchFamily="18" charset="0"/>
              </a:rPr>
              <a:t>a patron record is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not found in Sierra then, use the /v6/patrons POST API call to create a new </a:t>
            </a:r>
            <a:r>
              <a:rPr lang="en-US" sz="2800" dirty="0">
                <a:latin typeface="Calibri" panose="020F0502020204030204" pitchFamily="34" charset="0"/>
                <a:ea typeface="Times New Roman" panose="02020603050405020304" pitchFamily="18" charset="0"/>
                <a:cs typeface="Times New Roman" panose="02020603050405020304" pitchFamily="18" charset="0"/>
              </a:rPr>
              <a:t>patron record in Sierra using the data from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dbo.LibraryPatron</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table in DM-Library</a:t>
            </a:r>
          </a:p>
          <a:p>
            <a:pPr marL="365760" indent="0">
              <a:lnSpc>
                <a:spcPct val="115000"/>
              </a:lnSpc>
              <a:spcBef>
                <a:spcPts val="0"/>
              </a:spcBef>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65760" indent="0">
              <a:lnSpc>
                <a:spcPct val="115000"/>
              </a:lnSpc>
              <a:spcBef>
                <a:spcPts val="0"/>
              </a:spcBef>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a:lnSpc>
                <a:spcPct val="115000"/>
              </a:lnSpc>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4B90035D-9199-890C-C2D0-FEC24A9B409E}"/>
              </a:ext>
            </a:extLst>
          </p:cNvPr>
          <p:cNvPicPr>
            <a:picLocks noChangeAspect="1"/>
          </p:cNvPicPr>
          <p:nvPr/>
        </p:nvPicPr>
        <p:blipFill>
          <a:blip r:embed="rId2"/>
          <a:stretch>
            <a:fillRect/>
          </a:stretch>
        </p:blipFill>
        <p:spPr>
          <a:xfrm>
            <a:off x="4380265" y="1489209"/>
            <a:ext cx="7463244" cy="4156453"/>
          </a:xfrm>
          <a:prstGeom prst="rect">
            <a:avLst/>
          </a:prstGeom>
        </p:spPr>
      </p:pic>
    </p:spTree>
    <p:extLst>
      <p:ext uri="{BB962C8B-B14F-4D97-AF65-F5344CB8AC3E}">
        <p14:creationId xmlns:p14="http://schemas.microsoft.com/office/powerpoint/2010/main" val="31544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35C0-E7F9-8091-4CC0-03A6759A5BF2}"/>
              </a:ext>
            </a:extLst>
          </p:cNvPr>
          <p:cNvSpPr>
            <a:spLocks noGrp="1"/>
          </p:cNvSpPr>
          <p:nvPr>
            <p:ph type="title"/>
          </p:nvPr>
        </p:nvSpPr>
        <p:spPr/>
        <p:txBody>
          <a:bodyPr/>
          <a:lstStyle/>
          <a:p>
            <a:r>
              <a:rPr lang="en-US" dirty="0"/>
              <a:t>Patron ID to Colleague</a:t>
            </a:r>
          </a:p>
        </p:txBody>
      </p:sp>
      <p:sp>
        <p:nvSpPr>
          <p:cNvPr id="4" name="Content Placeholder 3">
            <a:extLst>
              <a:ext uri="{FF2B5EF4-FFF2-40B4-BE49-F238E27FC236}">
                <a16:creationId xmlns:a16="http://schemas.microsoft.com/office/drawing/2014/main" id="{D800EE52-791E-F230-8640-9F4A1F163F92}"/>
              </a:ext>
            </a:extLst>
          </p:cNvPr>
          <p:cNvSpPr>
            <a:spLocks noGrp="1"/>
          </p:cNvSpPr>
          <p:nvPr>
            <p:ph sz="quarter" idx="26"/>
          </p:nvPr>
        </p:nvSpPr>
        <p:spPr>
          <a:xfrm>
            <a:off x="348490" y="1489209"/>
            <a:ext cx="5135879" cy="4891493"/>
          </a:xfrm>
        </p:spPr>
        <p:txBody>
          <a:bodyPr>
            <a:normAutofit/>
          </a:bodyPr>
          <a:lstStyle/>
          <a:p>
            <a:pPr marL="365760" indent="0">
              <a:lnSpc>
                <a:spcPct val="115000"/>
              </a:lnSpc>
              <a:spcBef>
                <a:spcPts val="0"/>
              </a:spcBef>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Once the new patron records are created in Sierra, then the patron ids are passed back to Colleague and stored in the Alternate IDs  section of the record and has the Type SIERR Sierra</a:t>
            </a:r>
          </a:p>
          <a:p>
            <a:pPr marL="365760" indent="0">
              <a:lnSpc>
                <a:spcPct val="115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65760" indent="0">
              <a:lnSpc>
                <a:spcPct val="115000"/>
              </a:lnSpc>
              <a:spcBef>
                <a:spcPts val="0"/>
              </a:spcBef>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This way the patron id is stored in Colleague as the Colleague ID is stored in Sierra</a:t>
            </a:r>
          </a:p>
          <a:p>
            <a:pPr marL="365760" indent="0">
              <a:lnSpc>
                <a:spcPct val="115000"/>
              </a:lnSpc>
              <a:spcBef>
                <a:spcPts val="0"/>
              </a:spcBef>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65760" indent="0">
              <a:lnSpc>
                <a:spcPct val="115000"/>
              </a:lnSpc>
              <a:spcBef>
                <a:spcPts val="0"/>
              </a:spcBef>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a:lnSpc>
                <a:spcPct val="115000"/>
              </a:lnSpc>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7" name="Content Placeholder 6">
            <a:extLst>
              <a:ext uri="{FF2B5EF4-FFF2-40B4-BE49-F238E27FC236}">
                <a16:creationId xmlns:a16="http://schemas.microsoft.com/office/drawing/2014/main" id="{F915C471-A8DA-1617-569F-60D67308BE5E}"/>
              </a:ext>
            </a:extLst>
          </p:cNvPr>
          <p:cNvPicPr>
            <a:picLocks noGrp="1" noChangeAspect="1"/>
          </p:cNvPicPr>
          <p:nvPr>
            <p:ph sz="quarter" idx="27"/>
          </p:nvPr>
        </p:nvPicPr>
        <p:blipFill>
          <a:blip r:embed="rId2"/>
          <a:stretch>
            <a:fillRect/>
          </a:stretch>
        </p:blipFill>
        <p:spPr>
          <a:xfrm>
            <a:off x="5657850" y="1306411"/>
            <a:ext cx="5956478" cy="3730979"/>
          </a:xfrm>
        </p:spPr>
      </p:pic>
    </p:spTree>
    <p:extLst>
      <p:ext uri="{BB962C8B-B14F-4D97-AF65-F5344CB8AC3E}">
        <p14:creationId xmlns:p14="http://schemas.microsoft.com/office/powerpoint/2010/main" val="427404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686F-BAC4-4645-6770-9D9B22DDBBB3}"/>
              </a:ext>
            </a:extLst>
          </p:cNvPr>
          <p:cNvSpPr>
            <a:spLocks noGrp="1"/>
          </p:cNvSpPr>
          <p:nvPr>
            <p:ph type="title"/>
          </p:nvPr>
        </p:nvSpPr>
        <p:spPr/>
        <p:txBody>
          <a:bodyPr/>
          <a:lstStyle/>
          <a:p>
            <a:r>
              <a:rPr lang="en-US" dirty="0"/>
              <a:t>Colleague Update Process</a:t>
            </a:r>
          </a:p>
        </p:txBody>
      </p:sp>
      <p:sp>
        <p:nvSpPr>
          <p:cNvPr id="3" name="Content Placeholder 2">
            <a:extLst>
              <a:ext uri="{FF2B5EF4-FFF2-40B4-BE49-F238E27FC236}">
                <a16:creationId xmlns:a16="http://schemas.microsoft.com/office/drawing/2014/main" id="{11D8BB7A-2D49-E875-BA1F-6CC6F60D3944}"/>
              </a:ext>
            </a:extLst>
          </p:cNvPr>
          <p:cNvSpPr>
            <a:spLocks noGrp="1"/>
          </p:cNvSpPr>
          <p:nvPr>
            <p:ph idx="1"/>
          </p:nvPr>
        </p:nvSpPr>
        <p:spPr/>
        <p:txBody>
          <a:bodyPr/>
          <a:lstStyle/>
          <a:p>
            <a:pPr marL="342900" marR="0" lvl="0" indent="-342900">
              <a:lnSpc>
                <a:spcPct val="115000"/>
              </a:lnSpc>
              <a:spcBef>
                <a:spcPts val="50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Colleague update process</a:t>
            </a:r>
          </a:p>
          <a:p>
            <a:pPr marL="742950" marR="0" lvl="1" indent="-285750">
              <a:lnSpc>
                <a:spcPct val="115000"/>
              </a:lnSpc>
              <a:spcBef>
                <a:spcPts val="0"/>
              </a:spcBef>
              <a:spcAft>
                <a:spcPts val="0"/>
              </a:spcAft>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Retrieve all records from DM-Library without a Sierra ID field populated</a:t>
            </a:r>
          </a:p>
          <a:p>
            <a:pPr marL="742950" marR="0" lvl="1" indent="-285750">
              <a:lnSpc>
                <a:spcPct val="115000"/>
              </a:lnSpc>
              <a:spcBef>
                <a:spcPts val="0"/>
              </a:spcBef>
              <a:spcAft>
                <a:spcPts val="0"/>
              </a:spcAft>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Loop through each row returned from the query</a:t>
            </a:r>
          </a:p>
          <a:p>
            <a:pPr marL="742950" marR="0" lvl="1" indent="-285750">
              <a:lnSpc>
                <a:spcPct val="115000"/>
              </a:lnSpc>
              <a:spcBef>
                <a:spcPts val="0"/>
              </a:spcBef>
              <a:spcAft>
                <a:spcPts val="0"/>
              </a:spcAft>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Check for the record in the Sierra system by looking up the SIS ID </a:t>
            </a:r>
          </a:p>
          <a:p>
            <a:pPr marL="742950" marR="0" lvl="1" indent="-285750">
              <a:lnSpc>
                <a:spcPct val="115000"/>
              </a:lnSpc>
              <a:spcBef>
                <a:spcPts val="0"/>
              </a:spcBef>
              <a:spcAft>
                <a:spcPts val="1000"/>
              </a:spcAft>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Update Colleague Alt Credential field with the Sierra ID value returned using the Ethos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altCredentails</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API</a:t>
            </a:r>
          </a:p>
          <a:p>
            <a:endParaRPr lang="en-US" dirty="0"/>
          </a:p>
        </p:txBody>
      </p:sp>
    </p:spTree>
    <p:extLst>
      <p:ext uri="{BB962C8B-B14F-4D97-AF65-F5344CB8AC3E}">
        <p14:creationId xmlns:p14="http://schemas.microsoft.com/office/powerpoint/2010/main" val="303257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p:txBody>
          <a:bodyPr/>
          <a:lstStyle/>
          <a:p>
            <a:r>
              <a:rPr lang="en-US" dirty="0"/>
              <a:t>Sierra API -- Swagger</a:t>
            </a:r>
          </a:p>
        </p:txBody>
      </p:sp>
      <p:sp>
        <p:nvSpPr>
          <p:cNvPr id="6" name="Content Placeholder 5">
            <a:extLst>
              <a:ext uri="{FF2B5EF4-FFF2-40B4-BE49-F238E27FC236}">
                <a16:creationId xmlns:a16="http://schemas.microsoft.com/office/drawing/2014/main" id="{32D14DD9-D185-92EC-5DEE-62DB195C1E8A}"/>
              </a:ext>
            </a:extLst>
          </p:cNvPr>
          <p:cNvSpPr>
            <a:spLocks noGrp="1"/>
          </p:cNvSpPr>
          <p:nvPr>
            <p:ph idx="1"/>
          </p:nvPr>
        </p:nvSpPr>
        <p:spPr>
          <a:xfrm>
            <a:off x="516565" y="1286190"/>
            <a:ext cx="11083555" cy="4890774"/>
          </a:xfrm>
        </p:spPr>
        <p:txBody>
          <a:bodyPr/>
          <a:lstStyle/>
          <a:p>
            <a:pPr marL="0" indent="0">
              <a:buNone/>
            </a:pPr>
            <a:r>
              <a:rPr lang="en-US" dirty="0">
                <a:solidFill>
                  <a:schemeClr val="tx1"/>
                </a:solidFill>
              </a:rPr>
              <a:t>All the components of the Sierra API may be seen and tested in Swagger.  You will need to have a Client Key and Client Secret.  </a:t>
            </a:r>
          </a:p>
          <a:p>
            <a:pPr marL="0" indent="0">
              <a:buNone/>
            </a:pPr>
            <a:endParaRPr lang="en-US" dirty="0">
              <a:solidFill>
                <a:schemeClr val="tx1"/>
              </a:solidFill>
            </a:endParaRPr>
          </a:p>
          <a:p>
            <a:pPr marL="0" indent="0">
              <a:buNone/>
            </a:pPr>
            <a:r>
              <a:rPr lang="en-US" dirty="0">
                <a:solidFill>
                  <a:schemeClr val="tx1"/>
                </a:solidFill>
              </a:rPr>
              <a:t>If you want to test using the Sandbox, then you will need to contact Innovative support for a Sandbox Client Key and Client.  Please note:  the Sandbox in Swagger is for the most recent version of Sierra.  If you have an older version of Sierra, then your live Swagger may differ in functionality</a:t>
            </a:r>
          </a:p>
          <a:p>
            <a:pPr marL="0" indent="0">
              <a:buNone/>
            </a:pPr>
            <a:endParaRPr lang="en-US" dirty="0">
              <a:solidFill>
                <a:schemeClr val="tx1"/>
              </a:solidFill>
            </a:endParaRPr>
          </a:p>
          <a:p>
            <a:pPr marL="0" indent="0">
              <a:buNone/>
            </a:pPr>
            <a:r>
              <a:rPr lang="en-US" dirty="0">
                <a:solidFill>
                  <a:schemeClr val="tx1"/>
                </a:solidFill>
              </a:rPr>
              <a:t>The address for the Swagger Sandbox is:</a:t>
            </a:r>
          </a:p>
          <a:p>
            <a:pPr marL="0" indent="0">
              <a:buNone/>
            </a:pPr>
            <a:r>
              <a:rPr lang="en-US" sz="1800" b="1" u="sng" dirty="0">
                <a:solidFill>
                  <a:srgbClr val="0000FF"/>
                </a:solidFill>
                <a:effectLst/>
                <a:latin typeface="Calibri" panose="020F0502020204030204" pitchFamily="34" charset="0"/>
                <a:ea typeface="Calibri" panose="020F0502020204030204" pitchFamily="34" charset="0"/>
                <a:hlinkClick r:id="rId2"/>
              </a:rPr>
              <a:t>https://sandbox.iii.com/iii/sierra-api/swagger/index.html</a:t>
            </a:r>
            <a:endParaRPr lang="en-US" sz="1800" b="1" u="sng" dirty="0">
              <a:solidFill>
                <a:srgbClr val="0000FF"/>
              </a:solidFill>
              <a:effectLst/>
              <a:latin typeface="Calibri" panose="020F0502020204030204" pitchFamily="34" charset="0"/>
              <a:ea typeface="Calibri" panose="020F0502020204030204" pitchFamily="34" charset="0"/>
            </a:endParaRPr>
          </a:p>
          <a:p>
            <a:pPr marL="0" indent="0">
              <a:buNone/>
            </a:pPr>
            <a:endParaRPr lang="en-US" sz="1800" b="1" u="sng" dirty="0">
              <a:solidFill>
                <a:srgbClr val="0000FF"/>
              </a:solidFill>
              <a:latin typeface="Calibri" panose="020F0502020204030204" pitchFamily="34" charset="0"/>
              <a:ea typeface="Calibri" panose="020F0502020204030204" pitchFamily="34" charset="0"/>
            </a:endParaRPr>
          </a:p>
          <a:p>
            <a:pPr marL="0" indent="0">
              <a:buNone/>
            </a:pPr>
            <a:r>
              <a:rPr lang="en-US" dirty="0">
                <a:solidFill>
                  <a:schemeClr val="tx1"/>
                </a:solidFill>
                <a:effectLst/>
                <a:latin typeface="+mj-lt"/>
                <a:ea typeface="Calibri" panose="020F0502020204030204" pitchFamily="34" charset="0"/>
              </a:rPr>
              <a:t>Inf</a:t>
            </a:r>
            <a:r>
              <a:rPr lang="en-US" dirty="0">
                <a:solidFill>
                  <a:schemeClr val="tx1"/>
                </a:solidFill>
                <a:latin typeface="+mj-lt"/>
                <a:ea typeface="Calibri" panose="020F0502020204030204" pitchFamily="34" charset="0"/>
              </a:rPr>
              <a:t>ormation on the Sierra API may be found at Developer: Sierra Developer Network</a:t>
            </a:r>
          </a:p>
          <a:p>
            <a:pPr marL="0" indent="0">
              <a:buNone/>
            </a:pPr>
            <a:r>
              <a:rPr lang="en-US" sz="1800" b="1" u="sng" dirty="0">
                <a:solidFill>
                  <a:srgbClr val="0000FF"/>
                </a:solidFill>
                <a:effectLst/>
                <a:latin typeface="Calibri" panose="020F0502020204030204" pitchFamily="34" charset="0"/>
                <a:ea typeface="Calibri" panose="020F0502020204030204" pitchFamily="34" charset="0"/>
              </a:rPr>
              <a:t>https://innovative.libguides.com/Developer/Sierra</a:t>
            </a:r>
          </a:p>
          <a:p>
            <a:pPr marL="0" indent="0">
              <a:buNone/>
            </a:pPr>
            <a:endParaRPr lang="en-US" sz="1800" b="1" u="sng" dirty="0">
              <a:solidFill>
                <a:srgbClr val="0000FF"/>
              </a:solidFill>
              <a:latin typeface="Calibri" panose="020F0502020204030204" pitchFamily="34" charset="0"/>
            </a:endParaRP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03400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2AB5-49B9-0AE4-A3B3-7358C77539B5}"/>
              </a:ext>
            </a:extLst>
          </p:cNvPr>
          <p:cNvSpPr>
            <a:spLocks noGrp="1"/>
          </p:cNvSpPr>
          <p:nvPr>
            <p:ph type="title"/>
          </p:nvPr>
        </p:nvSpPr>
        <p:spPr/>
        <p:txBody>
          <a:bodyPr/>
          <a:lstStyle/>
          <a:p>
            <a:r>
              <a:rPr lang="en-US" dirty="0"/>
              <a:t>Sierra API -- Swagger</a:t>
            </a:r>
          </a:p>
        </p:txBody>
      </p:sp>
      <p:sp>
        <p:nvSpPr>
          <p:cNvPr id="3" name="Content Placeholder 2">
            <a:extLst>
              <a:ext uri="{FF2B5EF4-FFF2-40B4-BE49-F238E27FC236}">
                <a16:creationId xmlns:a16="http://schemas.microsoft.com/office/drawing/2014/main" id="{699BAB5A-1F4A-98D6-A674-43D9C082BCDB}"/>
              </a:ext>
            </a:extLst>
          </p:cNvPr>
          <p:cNvSpPr>
            <a:spLocks noGrp="1"/>
          </p:cNvSpPr>
          <p:nvPr>
            <p:ph idx="1"/>
          </p:nvPr>
        </p:nvSpPr>
        <p:spPr/>
        <p:txBody>
          <a:bodyPr/>
          <a:lstStyle/>
          <a:p>
            <a:pPr marL="0" indent="0">
              <a:buNone/>
            </a:pPr>
            <a:r>
              <a:rPr lang="en-US" dirty="0"/>
              <a:t>You may generate API keys and client secrets for your system’s API for Swagger by going to Sierra Admin.</a:t>
            </a:r>
          </a:p>
          <a:p>
            <a:pPr marL="0" indent="0">
              <a:buNone/>
            </a:pPr>
            <a:endParaRPr lang="en-US" dirty="0"/>
          </a:p>
          <a:p>
            <a:pPr marL="0" indent="0">
              <a:buNone/>
            </a:pPr>
            <a:r>
              <a:rPr lang="en-US" dirty="0"/>
              <a:t>API key generation is located under OTHER WEB APPLICATIONS in the admin.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Select Sierra API Keys, then on the next screen select the CREATE NEW button</a:t>
            </a:r>
          </a:p>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B14535C6-C53B-89FD-A1DE-21E18C8E3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019" y="3077708"/>
            <a:ext cx="2886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33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D3CE3-26D8-04E3-06E4-29FD2F01EA88}"/>
              </a:ext>
            </a:extLst>
          </p:cNvPr>
          <p:cNvPicPr>
            <a:picLocks noChangeAspect="1"/>
          </p:cNvPicPr>
          <p:nvPr/>
        </p:nvPicPr>
        <p:blipFill>
          <a:blip r:embed="rId2"/>
          <a:stretch>
            <a:fillRect/>
          </a:stretch>
        </p:blipFill>
        <p:spPr>
          <a:xfrm>
            <a:off x="794597" y="901715"/>
            <a:ext cx="10602805" cy="4029637"/>
          </a:xfrm>
          <a:prstGeom prst="rect">
            <a:avLst/>
          </a:prstGeom>
        </p:spPr>
      </p:pic>
    </p:spTree>
    <p:extLst>
      <p:ext uri="{BB962C8B-B14F-4D97-AF65-F5344CB8AC3E}">
        <p14:creationId xmlns:p14="http://schemas.microsoft.com/office/powerpoint/2010/main" val="257921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A9A687-B410-AF97-B01F-BDF2A80376B0}"/>
              </a:ext>
            </a:extLst>
          </p:cNvPr>
          <p:cNvSpPr>
            <a:spLocks noGrp="1"/>
          </p:cNvSpPr>
          <p:nvPr>
            <p:ph type="title"/>
          </p:nvPr>
        </p:nvSpPr>
        <p:spPr/>
        <p:txBody>
          <a:bodyPr/>
          <a:lstStyle/>
          <a:p>
            <a:r>
              <a:rPr lang="en-US" dirty="0"/>
              <a:t>patrons: The Patron API in Swagger</a:t>
            </a:r>
          </a:p>
        </p:txBody>
      </p:sp>
      <p:pic>
        <p:nvPicPr>
          <p:cNvPr id="9" name="Content Placeholder 8">
            <a:extLst>
              <a:ext uri="{FF2B5EF4-FFF2-40B4-BE49-F238E27FC236}">
                <a16:creationId xmlns:a16="http://schemas.microsoft.com/office/drawing/2014/main" id="{885E8D51-9A40-F60D-A355-8CA07F1DFFE7}"/>
              </a:ext>
            </a:extLst>
          </p:cNvPr>
          <p:cNvPicPr>
            <a:picLocks noGrp="1" noChangeAspect="1"/>
          </p:cNvPicPr>
          <p:nvPr>
            <p:ph idx="1"/>
          </p:nvPr>
        </p:nvPicPr>
        <p:blipFill>
          <a:blip r:embed="rId2"/>
          <a:stretch>
            <a:fillRect/>
          </a:stretch>
        </p:blipFill>
        <p:spPr>
          <a:xfrm>
            <a:off x="763676" y="1545059"/>
            <a:ext cx="7063990" cy="5241831"/>
          </a:xfrm>
        </p:spPr>
      </p:pic>
    </p:spTree>
    <p:extLst>
      <p:ext uri="{BB962C8B-B14F-4D97-AF65-F5344CB8AC3E}">
        <p14:creationId xmlns:p14="http://schemas.microsoft.com/office/powerpoint/2010/main" val="336290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A9A687-B410-AF97-B01F-BDF2A80376B0}"/>
              </a:ext>
            </a:extLst>
          </p:cNvPr>
          <p:cNvSpPr>
            <a:spLocks noGrp="1"/>
          </p:cNvSpPr>
          <p:nvPr>
            <p:ph type="title"/>
          </p:nvPr>
        </p:nvSpPr>
        <p:spPr/>
        <p:txBody>
          <a:bodyPr/>
          <a:lstStyle/>
          <a:p>
            <a:r>
              <a:rPr lang="en-US" dirty="0"/>
              <a:t>patrons: PUT /v6/patrons/{id}</a:t>
            </a:r>
          </a:p>
        </p:txBody>
      </p:sp>
      <p:pic>
        <p:nvPicPr>
          <p:cNvPr id="5" name="Content Placeholder 4">
            <a:extLst>
              <a:ext uri="{FF2B5EF4-FFF2-40B4-BE49-F238E27FC236}">
                <a16:creationId xmlns:a16="http://schemas.microsoft.com/office/drawing/2014/main" id="{EAB188E5-5703-F3EC-0205-D2E159BC233A}"/>
              </a:ext>
            </a:extLst>
          </p:cNvPr>
          <p:cNvPicPr>
            <a:picLocks noGrp="1" noChangeAspect="1"/>
          </p:cNvPicPr>
          <p:nvPr>
            <p:ph idx="1"/>
          </p:nvPr>
        </p:nvPicPr>
        <p:blipFill rotWithShape="1">
          <a:blip r:embed="rId2"/>
          <a:srcRect r="692" b="35002"/>
          <a:stretch/>
        </p:blipFill>
        <p:spPr>
          <a:xfrm>
            <a:off x="401934" y="1497294"/>
            <a:ext cx="10098593" cy="5360706"/>
          </a:xfrm>
        </p:spPr>
      </p:pic>
    </p:spTree>
    <p:extLst>
      <p:ext uri="{BB962C8B-B14F-4D97-AF65-F5344CB8AC3E}">
        <p14:creationId xmlns:p14="http://schemas.microsoft.com/office/powerpoint/2010/main" val="130907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A9A687-B410-AF97-B01F-BDF2A80376B0}"/>
              </a:ext>
            </a:extLst>
          </p:cNvPr>
          <p:cNvSpPr>
            <a:spLocks noGrp="1"/>
          </p:cNvSpPr>
          <p:nvPr>
            <p:ph type="title"/>
          </p:nvPr>
        </p:nvSpPr>
        <p:spPr/>
        <p:txBody>
          <a:bodyPr/>
          <a:lstStyle/>
          <a:p>
            <a:r>
              <a:rPr lang="en-US" dirty="0"/>
              <a:t>patrons: POST /v6/patrons/{id}</a:t>
            </a:r>
          </a:p>
        </p:txBody>
      </p:sp>
      <p:pic>
        <p:nvPicPr>
          <p:cNvPr id="7" name="Content Placeholder 6">
            <a:extLst>
              <a:ext uri="{FF2B5EF4-FFF2-40B4-BE49-F238E27FC236}">
                <a16:creationId xmlns:a16="http://schemas.microsoft.com/office/drawing/2014/main" id="{C62B9680-9845-BFAA-009B-3A591F9A7AA2}"/>
              </a:ext>
            </a:extLst>
          </p:cNvPr>
          <p:cNvPicPr>
            <a:picLocks noGrp="1" noChangeAspect="1"/>
          </p:cNvPicPr>
          <p:nvPr>
            <p:ph idx="1"/>
          </p:nvPr>
        </p:nvPicPr>
        <p:blipFill rotWithShape="1">
          <a:blip r:embed="rId2"/>
          <a:srcRect r="1892" b="42730"/>
          <a:stretch/>
        </p:blipFill>
        <p:spPr>
          <a:xfrm>
            <a:off x="130404" y="1572289"/>
            <a:ext cx="10410317" cy="5285711"/>
          </a:xfrm>
        </p:spPr>
      </p:pic>
    </p:spTree>
    <p:extLst>
      <p:ext uri="{BB962C8B-B14F-4D97-AF65-F5344CB8AC3E}">
        <p14:creationId xmlns:p14="http://schemas.microsoft.com/office/powerpoint/2010/main" val="98375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p:txBody>
          <a:bodyPr/>
          <a:lstStyle/>
          <a:p>
            <a:r>
              <a:rPr lang="en-US" dirty="0"/>
              <a:t>Jitterbit – Integration Tool</a:t>
            </a:r>
          </a:p>
        </p:txBody>
      </p:sp>
      <p:sp>
        <p:nvSpPr>
          <p:cNvPr id="6" name="Content Placeholder 5">
            <a:extLst>
              <a:ext uri="{FF2B5EF4-FFF2-40B4-BE49-F238E27FC236}">
                <a16:creationId xmlns:a16="http://schemas.microsoft.com/office/drawing/2014/main" id="{32D14DD9-D185-92EC-5DEE-62DB195C1E8A}"/>
              </a:ext>
            </a:extLst>
          </p:cNvPr>
          <p:cNvSpPr>
            <a:spLocks noGrp="1"/>
          </p:cNvSpPr>
          <p:nvPr>
            <p:ph idx="1"/>
          </p:nvPr>
        </p:nvSpPr>
        <p:spPr/>
        <p:txBody>
          <a:bodyPr/>
          <a:lstStyle/>
          <a:p>
            <a:pPr marL="0" indent="0">
              <a:buNone/>
            </a:pPr>
            <a:r>
              <a:rPr lang="en-US" dirty="0"/>
              <a:t>The remaining slides go through the processes used to integrate all of entities using Jitterbit. </a:t>
            </a:r>
          </a:p>
          <a:p>
            <a:pPr marL="0" indent="0">
              <a:buNone/>
            </a:pPr>
            <a:r>
              <a:rPr lang="en-US" dirty="0"/>
              <a:t>Jitterbit uses a component palette to represent the various processes used in the integration. </a:t>
            </a:r>
          </a:p>
          <a:p>
            <a:pPr marL="0" indent="0">
              <a:buNone/>
            </a:pPr>
            <a:r>
              <a:rPr lang="en-US" dirty="0"/>
              <a:t>Below is an example operation:</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C4191E5C-71B8-DDD1-04F0-6145C6192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17" y="3154502"/>
            <a:ext cx="8275161" cy="257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5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2286E6FB-7C69-34B8-A029-065708E67888}"/>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latin typeface="+mj-lt"/>
                <a:cs typeface="+mj-cs"/>
              </a:rPr>
              <a:t>How To Automate the Patron Load?</a:t>
            </a:r>
          </a:p>
        </p:txBody>
      </p:sp>
    </p:spTree>
    <p:extLst>
      <p:ext uri="{BB962C8B-B14F-4D97-AF65-F5344CB8AC3E}">
        <p14:creationId xmlns:p14="http://schemas.microsoft.com/office/powerpoint/2010/main" val="251982328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p:txBody>
          <a:bodyPr/>
          <a:lstStyle/>
          <a:p>
            <a:r>
              <a:rPr lang="en-US" dirty="0"/>
              <a:t>Jitterbit – Integration Tool</a:t>
            </a:r>
          </a:p>
        </p:txBody>
      </p:sp>
      <p:sp>
        <p:nvSpPr>
          <p:cNvPr id="6" name="Content Placeholder 5">
            <a:extLst>
              <a:ext uri="{FF2B5EF4-FFF2-40B4-BE49-F238E27FC236}">
                <a16:creationId xmlns:a16="http://schemas.microsoft.com/office/drawing/2014/main" id="{32D14DD9-D185-92EC-5DEE-62DB195C1E8A}"/>
              </a:ext>
            </a:extLst>
          </p:cNvPr>
          <p:cNvSpPr>
            <a:spLocks noGrp="1"/>
          </p:cNvSpPr>
          <p:nvPr>
            <p:ph idx="1"/>
          </p:nvPr>
        </p:nvSpPr>
        <p:spPr/>
        <p:txBody>
          <a:bodyPr/>
          <a:lstStyle/>
          <a:p>
            <a:pPr marL="0" indent="0">
              <a:buNone/>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Jitterbit is used to integrate the processes between the DataMart and 2 APIs. </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There are two scheduled workflows in the Jitterbit integration project:</a:t>
            </a:r>
          </a:p>
          <a:p>
            <a:pPr marL="914400" lvl="1" indent="-457200">
              <a:buFont typeface="+mj-lt"/>
              <a:buAutoNum type="arabicPeriod"/>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Sierra update process</a:t>
            </a:r>
            <a:br>
              <a:rPr lang="en-US" sz="32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lvl="1" indent="-457200">
              <a:buFont typeface="+mj-lt"/>
              <a:buAutoNum type="arabicPeriod"/>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Colleague update process</a:t>
            </a:r>
          </a:p>
          <a:p>
            <a:pPr marL="457200" lvl="1" indent="0">
              <a:buNone/>
            </a:pPr>
            <a:endParaRPr lang="en-US" dirty="0"/>
          </a:p>
        </p:txBody>
      </p:sp>
    </p:spTree>
    <p:extLst>
      <p:ext uri="{BB962C8B-B14F-4D97-AF65-F5344CB8AC3E}">
        <p14:creationId xmlns:p14="http://schemas.microsoft.com/office/powerpoint/2010/main" val="28857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F4B827-CC60-DC7D-2DE5-6B73A91860D8}"/>
              </a:ext>
            </a:extLst>
          </p:cNvPr>
          <p:cNvSpPr>
            <a:spLocks noGrp="1"/>
          </p:cNvSpPr>
          <p:nvPr>
            <p:ph type="title"/>
          </p:nvPr>
        </p:nvSpPr>
        <p:spPr/>
        <p:txBody>
          <a:bodyPr/>
          <a:lstStyle/>
          <a:p>
            <a:r>
              <a:rPr lang="en-US" dirty="0"/>
              <a:t>WORKFLOW 1</a:t>
            </a:r>
          </a:p>
        </p:txBody>
      </p:sp>
    </p:spTree>
    <p:extLst>
      <p:ext uri="{BB962C8B-B14F-4D97-AF65-F5344CB8AC3E}">
        <p14:creationId xmlns:p14="http://schemas.microsoft.com/office/powerpoint/2010/main" val="24029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FC3D3-F2D4-0CAE-84C2-C48BBD72BE82}"/>
              </a:ext>
            </a:extLst>
          </p:cNvPr>
          <p:cNvSpPr>
            <a:spLocks noGrp="1"/>
          </p:cNvSpPr>
          <p:nvPr>
            <p:ph type="title"/>
          </p:nvPr>
        </p:nvSpPr>
        <p:spPr/>
        <p:txBody>
          <a:bodyPr/>
          <a:lstStyle/>
          <a:p>
            <a:r>
              <a:rPr lang="en-US" dirty="0"/>
              <a:t>BUILD DOCUMENTATION</a:t>
            </a:r>
          </a:p>
        </p:txBody>
      </p:sp>
      <p:sp>
        <p:nvSpPr>
          <p:cNvPr id="5" name="Text Placeholder 4">
            <a:extLst>
              <a:ext uri="{FF2B5EF4-FFF2-40B4-BE49-F238E27FC236}">
                <a16:creationId xmlns:a16="http://schemas.microsoft.com/office/drawing/2014/main" id="{7DA5C9D5-1178-7D98-1431-2BCDA9886137}"/>
              </a:ext>
            </a:extLst>
          </p:cNvPr>
          <p:cNvSpPr>
            <a:spLocks noGrp="1"/>
          </p:cNvSpPr>
          <p:nvPr>
            <p:ph type="body" sz="quarter" idx="25"/>
          </p:nvPr>
        </p:nvSpPr>
        <p:spPr/>
        <p:txBody>
          <a:bodyPr/>
          <a:lstStyle/>
          <a:p>
            <a:r>
              <a:rPr lang="en-US" dirty="0"/>
              <a:t>WORKFLOW 1 -- AUTHENTICATION</a:t>
            </a:r>
          </a:p>
        </p:txBody>
      </p:sp>
      <p:sp>
        <p:nvSpPr>
          <p:cNvPr id="7" name="Content Placeholder 6">
            <a:extLst>
              <a:ext uri="{FF2B5EF4-FFF2-40B4-BE49-F238E27FC236}">
                <a16:creationId xmlns:a16="http://schemas.microsoft.com/office/drawing/2014/main" id="{57B14B68-8AB5-B7E4-63C1-9A7A5A55238F}"/>
              </a:ext>
            </a:extLst>
          </p:cNvPr>
          <p:cNvSpPr>
            <a:spLocks noGrp="1"/>
          </p:cNvSpPr>
          <p:nvPr>
            <p:ph sz="quarter" idx="27"/>
          </p:nvPr>
        </p:nvSpPr>
        <p:spPr/>
        <p:txBody>
          <a:bodyPr/>
          <a:lstStyle/>
          <a:p>
            <a:pPr marL="0" indent="0">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1.0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Authenticate to the Sierra system and save the token for API calls.</a:t>
            </a:r>
          </a:p>
          <a:p>
            <a:pPr marL="0" indent="0">
              <a:buNone/>
            </a:pPr>
            <a:endParaRPr lang="en-US" dirty="0">
              <a:latin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Times New Roman" panose="02020603050405020304" pitchFamily="18" charset="0"/>
            </a:endParaRPr>
          </a:p>
          <a:p>
            <a:pPr marL="0" indent="0">
              <a:buNone/>
            </a:pPr>
            <a:br>
              <a:rPr lang="en-US" sz="2400" b="1" dirty="0">
                <a:latin typeface="Calibri" panose="020F0502020204030204" pitchFamily="34" charset="0"/>
                <a:cs typeface="Times New Roman" panose="02020603050405020304" pitchFamily="18" charset="0"/>
              </a:rPr>
            </a:br>
            <a:r>
              <a:rPr lang="en-US" sz="2400" b="1" dirty="0">
                <a:latin typeface="Calibri" panose="020F0502020204030204" pitchFamily="34" charset="0"/>
                <a:cs typeface="Times New Roman" panose="02020603050405020304" pitchFamily="18" charset="0"/>
              </a:rPr>
              <a:t>Operation 1.1 </a:t>
            </a:r>
            <a:r>
              <a:rPr lang="en-US" sz="2400" dirty="0">
                <a:latin typeface="Calibri" panose="020F0502020204030204" pitchFamily="34" charset="0"/>
                <a:cs typeface="Times New Roman" panose="02020603050405020304" pitchFamily="18" charset="0"/>
              </a:rPr>
              <a:t>Authenticate to the Ethos system and retrieve a token or refresh an existing token during session</a:t>
            </a:r>
            <a:endParaRPr lang="en-US" sz="2400" b="1" dirty="0">
              <a:latin typeface="Calibri" panose="020F0502020204030204" pitchFamily="34" charset="0"/>
              <a:cs typeface="Times New Roman" panose="02020603050405020304" pitchFamily="18" charset="0"/>
            </a:endParaRPr>
          </a:p>
          <a:p>
            <a:pPr marL="0" indent="0">
              <a:buNone/>
            </a:pPr>
            <a:endParaRPr lang="en-US" dirty="0"/>
          </a:p>
        </p:txBody>
      </p:sp>
      <p:pic>
        <p:nvPicPr>
          <p:cNvPr id="8" name="Content Placeholder 7">
            <a:extLst>
              <a:ext uri="{FF2B5EF4-FFF2-40B4-BE49-F238E27FC236}">
                <a16:creationId xmlns:a16="http://schemas.microsoft.com/office/drawing/2014/main" id="{43FAC2A3-7756-74BC-D7C3-30A435BA6A62}"/>
              </a:ext>
            </a:extLst>
          </p:cNvPr>
          <p:cNvPicPr>
            <a:picLocks noGrp="1" noChangeAspect="1"/>
          </p:cNvPicPr>
          <p:nvPr>
            <p:ph sz="quarter" idx="26"/>
          </p:nvPr>
        </p:nvPicPr>
        <p:blipFill>
          <a:blip r:embed="rId2"/>
          <a:stretch>
            <a:fillRect/>
          </a:stretch>
        </p:blipFill>
        <p:spPr>
          <a:xfrm>
            <a:off x="966604" y="2178050"/>
            <a:ext cx="4240580" cy="3879850"/>
          </a:xfrm>
          <a:prstGeom prst="rect">
            <a:avLst/>
          </a:prstGeom>
        </p:spPr>
      </p:pic>
      <p:cxnSp>
        <p:nvCxnSpPr>
          <p:cNvPr id="12" name="Straight Connector 11">
            <a:extLst>
              <a:ext uri="{FF2B5EF4-FFF2-40B4-BE49-F238E27FC236}">
                <a16:creationId xmlns:a16="http://schemas.microsoft.com/office/drawing/2014/main" id="{B5928BA9-26F2-96C4-650E-CDD9606734E6}"/>
              </a:ext>
            </a:extLst>
          </p:cNvPr>
          <p:cNvCxnSpPr/>
          <p:nvPr/>
        </p:nvCxnSpPr>
        <p:spPr>
          <a:xfrm>
            <a:off x="5975420" y="3969099"/>
            <a:ext cx="458539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5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2E6885-7FAC-0D48-8255-F726AC5100A6}"/>
              </a:ext>
            </a:extLst>
          </p:cNvPr>
          <p:cNvSpPr>
            <a:spLocks noGrp="1"/>
          </p:cNvSpPr>
          <p:nvPr>
            <p:ph type="title"/>
          </p:nvPr>
        </p:nvSpPr>
        <p:spPr/>
        <p:txBody>
          <a:bodyPr/>
          <a:lstStyle/>
          <a:p>
            <a:pPr>
              <a:tabLst>
                <a:tab pos="515938" algn="l"/>
              </a:tabLst>
            </a:pPr>
            <a:r>
              <a:rPr lang="en-US" dirty="0">
                <a:hlinkClick r:id="rId2">
                  <a:extLst>
                    <a:ext uri="{A12FA001-AC4F-418D-AE19-62706E023703}">
                      <ahyp:hlinkClr xmlns:ahyp="http://schemas.microsoft.com/office/drawing/2018/hyperlinkcolor" val="tx"/>
                    </a:ext>
                  </a:extLst>
                </a:hlinkClick>
              </a:rPr>
              <a:t>WORKFLOW 2</a:t>
            </a:r>
            <a:endParaRPr lang="en-US" dirty="0"/>
          </a:p>
        </p:txBody>
      </p:sp>
    </p:spTree>
    <p:extLst>
      <p:ext uri="{BB962C8B-B14F-4D97-AF65-F5344CB8AC3E}">
        <p14:creationId xmlns:p14="http://schemas.microsoft.com/office/powerpoint/2010/main" val="2557331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74AF6DC5-E8A5-8031-9EBB-7390CA6709F8}"/>
              </a:ext>
            </a:extLst>
          </p:cNvPr>
          <p:cNvGraphicFramePr>
            <a:graphicFrameLocks noChangeAspect="1"/>
          </p:cNvGraphicFramePr>
          <p:nvPr>
            <p:extLst>
              <p:ext uri="{D42A27DB-BD31-4B8C-83A1-F6EECF244321}">
                <p14:modId xmlns:p14="http://schemas.microsoft.com/office/powerpoint/2010/main" val="632054179"/>
              </p:ext>
            </p:extLst>
          </p:nvPr>
        </p:nvGraphicFramePr>
        <p:xfrm>
          <a:off x="381000" y="2092256"/>
          <a:ext cx="5715000" cy="2752725"/>
        </p:xfrm>
        <a:graphic>
          <a:graphicData uri="http://schemas.openxmlformats.org/presentationml/2006/ole">
            <mc:AlternateContent xmlns:mc="http://schemas.openxmlformats.org/markup-compatibility/2006">
              <mc:Choice xmlns:v="urn:schemas-microsoft-com:vml" Requires="v">
                <p:oleObj name="PHOTO-PAINT" r:id="rId2" imgW="5714640" imgH="2752560" progId="CorelPHOTOPAINT.Image.24">
                  <p:embed/>
                </p:oleObj>
              </mc:Choice>
              <mc:Fallback>
                <p:oleObj name="PHOTO-PAINT" r:id="rId2" imgW="5714640" imgH="2752560" progId="CorelPHOTOPAINT.Image.24">
                  <p:embed/>
                  <p:pic>
                    <p:nvPicPr>
                      <p:cNvPr id="7" name="Object 6">
                        <a:extLst>
                          <a:ext uri="{FF2B5EF4-FFF2-40B4-BE49-F238E27FC236}">
                            <a16:creationId xmlns:a16="http://schemas.microsoft.com/office/drawing/2014/main" id="{74AF6DC5-E8A5-8031-9EBB-7390CA6709F8}"/>
                          </a:ext>
                        </a:extLst>
                      </p:cNvPr>
                      <p:cNvPicPr/>
                      <p:nvPr/>
                    </p:nvPicPr>
                    <p:blipFill>
                      <a:blip r:embed="rId3"/>
                      <a:stretch>
                        <a:fillRect/>
                      </a:stretch>
                    </p:blipFill>
                    <p:spPr>
                      <a:xfrm>
                        <a:off x="381000" y="2092256"/>
                        <a:ext cx="5715000" cy="2752725"/>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9"/>
            <a:ext cx="6225032" cy="589788"/>
          </a:xfrm>
        </p:spPr>
        <p:txBody>
          <a:bodyPr>
            <a:normAutofit fontScale="92500"/>
          </a:bodyPr>
          <a:lstStyle/>
          <a:p>
            <a:r>
              <a:rPr lang="en-US" sz="2400" dirty="0"/>
              <a:t>OPERATION 2.0 – Create-Update Patron Control</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899031" y="1664717"/>
            <a:ext cx="5135879" cy="4584102"/>
          </a:xfrm>
        </p:spPr>
        <p:txBody>
          <a:bodyPr>
            <a:normAutofit/>
          </a:bodyPr>
          <a:lstStyle/>
          <a:p>
            <a:pPr marL="0" marR="0" indent="0">
              <a:lnSpc>
                <a:spcPct val="115000"/>
              </a:lnSpc>
              <a:spcBef>
                <a:spcPts val="500"/>
              </a:spcBef>
              <a:spcAft>
                <a:spcPts val="10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2.0</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contains the script that controls the order of operation Sierra patron update. </a:t>
            </a: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Looks here first for code that sets up the following processing.</a:t>
            </a: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scheduled job calls this operation.</a:t>
            </a:r>
          </a:p>
          <a:p>
            <a:pPr marL="0" indent="0">
              <a:buNone/>
            </a:pPr>
            <a:endParaRPr lang="en-US" dirty="0"/>
          </a:p>
        </p:txBody>
      </p:sp>
    </p:spTree>
    <p:extLst>
      <p:ext uri="{BB962C8B-B14F-4D97-AF65-F5344CB8AC3E}">
        <p14:creationId xmlns:p14="http://schemas.microsoft.com/office/powerpoint/2010/main" val="5730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9"/>
            <a:ext cx="6345613" cy="589788"/>
          </a:xfrm>
        </p:spPr>
        <p:txBody>
          <a:bodyPr>
            <a:normAutofit/>
          </a:bodyPr>
          <a:lstStyle/>
          <a:p>
            <a:r>
              <a:rPr lang="en-US" sz="2400" dirty="0"/>
              <a:t>OPERATION 2.1 – Build Email Results</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987334" y="1571610"/>
            <a:ext cx="5135879" cy="4584102"/>
          </a:xfrm>
        </p:spPr>
        <p:txBody>
          <a:bodyPr>
            <a:normAutofit/>
          </a:bodyPr>
          <a:lstStyle/>
          <a:p>
            <a:pPr marL="0" marR="0" indent="0">
              <a:lnSpc>
                <a:spcPct val="115000"/>
              </a:lnSpc>
              <a:spcBef>
                <a:spcPts val="500"/>
              </a:spcBef>
              <a:spcAft>
                <a:spcPts val="10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2.1</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builds the final report of records created.  </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Its location as the second operation is deceptive in that it is the final operation called by the script.  By positioning it here, the visual layout is much cleaner. </a:t>
            </a:r>
            <a:endParaRPr lang="en-US" sz="2400" dirty="0"/>
          </a:p>
        </p:txBody>
      </p:sp>
      <p:graphicFrame>
        <p:nvGraphicFramePr>
          <p:cNvPr id="2" name="Object 1">
            <a:extLst>
              <a:ext uri="{FF2B5EF4-FFF2-40B4-BE49-F238E27FC236}">
                <a16:creationId xmlns:a16="http://schemas.microsoft.com/office/drawing/2014/main" id="{83A155D5-A57E-313E-A7FC-9035C68F6A3C}"/>
              </a:ext>
            </a:extLst>
          </p:cNvPr>
          <p:cNvGraphicFramePr>
            <a:graphicFrameLocks noChangeAspect="1"/>
          </p:cNvGraphicFramePr>
          <p:nvPr>
            <p:extLst>
              <p:ext uri="{D42A27DB-BD31-4B8C-83A1-F6EECF244321}">
                <p14:modId xmlns:p14="http://schemas.microsoft.com/office/powerpoint/2010/main" val="817030474"/>
              </p:ext>
            </p:extLst>
          </p:nvPr>
        </p:nvGraphicFramePr>
        <p:xfrm>
          <a:off x="272334" y="1783027"/>
          <a:ext cx="5715000" cy="3133725"/>
        </p:xfrm>
        <a:graphic>
          <a:graphicData uri="http://schemas.openxmlformats.org/presentationml/2006/ole">
            <mc:AlternateContent xmlns:mc="http://schemas.openxmlformats.org/markup-compatibility/2006">
              <mc:Choice xmlns:v="urn:schemas-microsoft-com:vml" Requires="v">
                <p:oleObj name="PHOTO-PAINT" r:id="rId2" imgW="5714640" imgH="3133440" progId="CorelPHOTOPAINT.Image.24">
                  <p:embed/>
                </p:oleObj>
              </mc:Choice>
              <mc:Fallback>
                <p:oleObj name="PHOTO-PAINT" r:id="rId2" imgW="5714640" imgH="3133440" progId="CorelPHOTOPAINT.Image.24">
                  <p:embed/>
                  <p:pic>
                    <p:nvPicPr>
                      <p:cNvPr id="2" name="Object 1">
                        <a:extLst>
                          <a:ext uri="{FF2B5EF4-FFF2-40B4-BE49-F238E27FC236}">
                            <a16:creationId xmlns:a16="http://schemas.microsoft.com/office/drawing/2014/main" id="{83A155D5-A57E-313E-A7FC-9035C68F6A3C}"/>
                          </a:ext>
                        </a:extLst>
                      </p:cNvPr>
                      <p:cNvPicPr/>
                      <p:nvPr/>
                    </p:nvPicPr>
                    <p:blipFill>
                      <a:blip r:embed="rId3"/>
                      <a:stretch>
                        <a:fillRect/>
                      </a:stretch>
                    </p:blipFill>
                    <p:spPr>
                      <a:xfrm>
                        <a:off x="272334" y="1783027"/>
                        <a:ext cx="5715000" cy="3133725"/>
                      </a:xfrm>
                      <a:prstGeom prst="rect">
                        <a:avLst/>
                      </a:prstGeom>
                    </p:spPr>
                  </p:pic>
                </p:oleObj>
              </mc:Fallback>
            </mc:AlternateContent>
          </a:graphicData>
        </a:graphic>
      </p:graphicFrame>
    </p:spTree>
    <p:extLst>
      <p:ext uri="{BB962C8B-B14F-4D97-AF65-F5344CB8AC3E}">
        <p14:creationId xmlns:p14="http://schemas.microsoft.com/office/powerpoint/2010/main" val="228771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9"/>
            <a:ext cx="6486290" cy="589788"/>
          </a:xfrm>
        </p:spPr>
        <p:txBody>
          <a:bodyPr>
            <a:normAutofit fontScale="92500"/>
          </a:bodyPr>
          <a:lstStyle/>
          <a:p>
            <a:r>
              <a:rPr lang="en-US" sz="2400" dirty="0"/>
              <a:t>OPERATION 2.2 – Get New-changed Patrons records</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987334" y="1682142"/>
            <a:ext cx="5135879" cy="4584102"/>
          </a:xfrm>
        </p:spPr>
        <p:txBody>
          <a:bodyPr>
            <a:normAutofit/>
          </a:bodyPr>
          <a:lstStyle/>
          <a:p>
            <a:pPr marL="0" marR="0" indent="0">
              <a:lnSpc>
                <a:spcPct val="115000"/>
              </a:lnSpc>
              <a:spcBef>
                <a:spcPts val="500"/>
              </a:spcBef>
              <a:spcAft>
                <a:spcPts val="10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2.2</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is the initial query for new and changed records from the DM-Library data source.</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transform loads the rows of data into a local variable for row looping in the next operation. </a:t>
            </a:r>
            <a:endParaRPr lang="en-US" sz="2400" dirty="0"/>
          </a:p>
        </p:txBody>
      </p:sp>
      <p:graphicFrame>
        <p:nvGraphicFramePr>
          <p:cNvPr id="3" name="Object 2">
            <a:extLst>
              <a:ext uri="{FF2B5EF4-FFF2-40B4-BE49-F238E27FC236}">
                <a16:creationId xmlns:a16="http://schemas.microsoft.com/office/drawing/2014/main" id="{3823CDE8-C1D9-E42C-A5EA-F6FFB6998765}"/>
              </a:ext>
            </a:extLst>
          </p:cNvPr>
          <p:cNvGraphicFramePr>
            <a:graphicFrameLocks noChangeAspect="1"/>
          </p:cNvGraphicFramePr>
          <p:nvPr>
            <p:extLst>
              <p:ext uri="{D42A27DB-BD31-4B8C-83A1-F6EECF244321}">
                <p14:modId xmlns:p14="http://schemas.microsoft.com/office/powerpoint/2010/main" val="550329498"/>
              </p:ext>
            </p:extLst>
          </p:nvPr>
        </p:nvGraphicFramePr>
        <p:xfrm>
          <a:off x="272334" y="1887189"/>
          <a:ext cx="5715000" cy="2457450"/>
        </p:xfrm>
        <a:graphic>
          <a:graphicData uri="http://schemas.openxmlformats.org/presentationml/2006/ole">
            <mc:AlternateContent xmlns:mc="http://schemas.openxmlformats.org/markup-compatibility/2006">
              <mc:Choice xmlns:v="urn:schemas-microsoft-com:vml" Requires="v">
                <p:oleObj name="PHOTO-PAINT" r:id="rId2" imgW="5714640" imgH="2457360" progId="CorelPHOTOPAINT.Image.24">
                  <p:embed/>
                </p:oleObj>
              </mc:Choice>
              <mc:Fallback>
                <p:oleObj name="PHOTO-PAINT" r:id="rId2" imgW="5714640" imgH="2457360" progId="CorelPHOTOPAINT.Image.24">
                  <p:embed/>
                  <p:pic>
                    <p:nvPicPr>
                      <p:cNvPr id="3" name="Object 2">
                        <a:extLst>
                          <a:ext uri="{FF2B5EF4-FFF2-40B4-BE49-F238E27FC236}">
                            <a16:creationId xmlns:a16="http://schemas.microsoft.com/office/drawing/2014/main" id="{3823CDE8-C1D9-E42C-A5EA-F6FFB6998765}"/>
                          </a:ext>
                        </a:extLst>
                      </p:cNvPr>
                      <p:cNvPicPr/>
                      <p:nvPr/>
                    </p:nvPicPr>
                    <p:blipFill>
                      <a:blip r:embed="rId3"/>
                      <a:stretch>
                        <a:fillRect/>
                      </a:stretch>
                    </p:blipFill>
                    <p:spPr>
                      <a:xfrm>
                        <a:off x="272334" y="1887189"/>
                        <a:ext cx="5715000" cy="2457450"/>
                      </a:xfrm>
                      <a:prstGeom prst="rect">
                        <a:avLst/>
                      </a:prstGeom>
                    </p:spPr>
                  </p:pic>
                </p:oleObj>
              </mc:Fallback>
            </mc:AlternateContent>
          </a:graphicData>
        </a:graphic>
      </p:graphicFrame>
    </p:spTree>
    <p:extLst>
      <p:ext uri="{BB962C8B-B14F-4D97-AF65-F5344CB8AC3E}">
        <p14:creationId xmlns:p14="http://schemas.microsoft.com/office/powerpoint/2010/main" val="23794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9"/>
            <a:ext cx="5518031" cy="589788"/>
          </a:xfrm>
        </p:spPr>
        <p:txBody>
          <a:bodyPr>
            <a:normAutofit fontScale="92500"/>
          </a:bodyPr>
          <a:lstStyle/>
          <a:p>
            <a:r>
              <a:rPr lang="en-US" sz="2400" dirty="0"/>
              <a:t>OPERATION 2.3 – Process Patron New Row</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987334" y="1571610"/>
            <a:ext cx="5135879" cy="4584102"/>
          </a:xfrm>
        </p:spPr>
        <p:txBody>
          <a:bodyPr>
            <a:normAutofit/>
          </a:bodyPr>
          <a:lstStyle/>
          <a:p>
            <a:pPr marL="0" marR="0" indent="0">
              <a:lnSpc>
                <a:spcPct val="115000"/>
              </a:lnSpc>
              <a:spcBef>
                <a:spcPts val="500"/>
              </a:spcBef>
              <a:spcAft>
                <a:spcPts val="100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Operation 2.3</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Reloads the rows from the database query and uses a transform to loop through each row.</a:t>
            </a:r>
          </a:p>
          <a:p>
            <a:pPr marL="0" marR="0" indent="0">
              <a:lnSpc>
                <a:spcPct val="115000"/>
              </a:lnSpc>
              <a:spcBef>
                <a:spcPts val="500"/>
              </a:spcBef>
              <a:spcAft>
                <a:spcPts val="10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 script is included in this transform that does the processing of the rows.</a:t>
            </a:r>
            <a:endParaRPr lang="en-US" sz="2800" dirty="0"/>
          </a:p>
        </p:txBody>
      </p:sp>
      <p:graphicFrame>
        <p:nvGraphicFramePr>
          <p:cNvPr id="7" name="Object 6">
            <a:extLst>
              <a:ext uri="{FF2B5EF4-FFF2-40B4-BE49-F238E27FC236}">
                <a16:creationId xmlns:a16="http://schemas.microsoft.com/office/drawing/2014/main" id="{B12A43E9-6356-C418-E910-4D878917D17F}"/>
              </a:ext>
            </a:extLst>
          </p:cNvPr>
          <p:cNvGraphicFramePr>
            <a:graphicFrameLocks noChangeAspect="1"/>
          </p:cNvGraphicFramePr>
          <p:nvPr>
            <p:extLst>
              <p:ext uri="{D42A27DB-BD31-4B8C-83A1-F6EECF244321}">
                <p14:modId xmlns:p14="http://schemas.microsoft.com/office/powerpoint/2010/main" val="114898651"/>
              </p:ext>
            </p:extLst>
          </p:nvPr>
        </p:nvGraphicFramePr>
        <p:xfrm>
          <a:off x="519310" y="2119312"/>
          <a:ext cx="4762500" cy="2619375"/>
        </p:xfrm>
        <a:graphic>
          <a:graphicData uri="http://schemas.openxmlformats.org/presentationml/2006/ole">
            <mc:AlternateContent xmlns:mc="http://schemas.openxmlformats.org/markup-compatibility/2006">
              <mc:Choice xmlns:v="urn:schemas-microsoft-com:vml" Requires="v">
                <p:oleObj name="PHOTO-PAINT" r:id="rId2" imgW="4762440" imgH="2619360" progId="CorelPHOTOPAINT.Image.24">
                  <p:embed/>
                </p:oleObj>
              </mc:Choice>
              <mc:Fallback>
                <p:oleObj name="PHOTO-PAINT" r:id="rId2" imgW="4762440" imgH="2619360" progId="CorelPHOTOPAINT.Image.24">
                  <p:embed/>
                  <p:pic>
                    <p:nvPicPr>
                      <p:cNvPr id="7" name="Object 6">
                        <a:extLst>
                          <a:ext uri="{FF2B5EF4-FFF2-40B4-BE49-F238E27FC236}">
                            <a16:creationId xmlns:a16="http://schemas.microsoft.com/office/drawing/2014/main" id="{B12A43E9-6356-C418-E910-4D878917D17F}"/>
                          </a:ext>
                        </a:extLst>
                      </p:cNvPr>
                      <p:cNvPicPr/>
                      <p:nvPr/>
                    </p:nvPicPr>
                    <p:blipFill>
                      <a:blip r:embed="rId3"/>
                      <a:stretch>
                        <a:fillRect/>
                      </a:stretch>
                    </p:blipFill>
                    <p:spPr>
                      <a:xfrm>
                        <a:off x="519310" y="2119312"/>
                        <a:ext cx="4762500" cy="2619375"/>
                      </a:xfrm>
                      <a:prstGeom prst="rect">
                        <a:avLst/>
                      </a:prstGeom>
                    </p:spPr>
                  </p:pic>
                </p:oleObj>
              </mc:Fallback>
            </mc:AlternateContent>
          </a:graphicData>
        </a:graphic>
      </p:graphicFrame>
    </p:spTree>
    <p:extLst>
      <p:ext uri="{BB962C8B-B14F-4D97-AF65-F5344CB8AC3E}">
        <p14:creationId xmlns:p14="http://schemas.microsoft.com/office/powerpoint/2010/main" val="198423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9"/>
            <a:ext cx="5518031" cy="589788"/>
          </a:xfrm>
        </p:spPr>
        <p:txBody>
          <a:bodyPr>
            <a:normAutofit fontScale="92500"/>
          </a:bodyPr>
          <a:lstStyle/>
          <a:p>
            <a:r>
              <a:rPr lang="en-US" sz="2400" dirty="0"/>
              <a:t>OPERATION 2.4 – Check for Sierra Record</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987334" y="1571610"/>
            <a:ext cx="5135879" cy="4584102"/>
          </a:xfrm>
        </p:spPr>
        <p:txBody>
          <a:bodyPr>
            <a:normAutofit/>
          </a:bodyPr>
          <a:lstStyle/>
          <a:p>
            <a:pPr marL="0" marR="0" indent="0">
              <a:lnSpc>
                <a:spcPct val="100000"/>
              </a:lnSpc>
              <a:spcBef>
                <a:spcPts val="500"/>
              </a:spcBef>
              <a:spcAft>
                <a:spcPts val="100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Operation 2.4</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This operation calls the Sierra Patron API to determine if the person is already in the database.  </a:t>
            </a:r>
          </a:p>
          <a:p>
            <a:pPr marL="0" marR="0" indent="0">
              <a:lnSpc>
                <a:spcPct val="100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If the person exists, the transform will save the Sierra ID.</a:t>
            </a:r>
          </a:p>
          <a:p>
            <a:pPr marL="0" indent="0">
              <a:lnSpc>
                <a:spcPct val="100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If the person is not found, this operation errors and is captured by the calling script  </a:t>
            </a:r>
          </a:p>
        </p:txBody>
      </p:sp>
      <p:graphicFrame>
        <p:nvGraphicFramePr>
          <p:cNvPr id="2" name="Object 1">
            <a:extLst>
              <a:ext uri="{FF2B5EF4-FFF2-40B4-BE49-F238E27FC236}">
                <a16:creationId xmlns:a16="http://schemas.microsoft.com/office/drawing/2014/main" id="{CFD73AE6-31AA-D246-BF14-8ED4820C5291}"/>
              </a:ext>
            </a:extLst>
          </p:cNvPr>
          <p:cNvGraphicFramePr>
            <a:graphicFrameLocks noChangeAspect="1"/>
          </p:cNvGraphicFramePr>
          <p:nvPr>
            <p:extLst>
              <p:ext uri="{D42A27DB-BD31-4B8C-83A1-F6EECF244321}">
                <p14:modId xmlns:p14="http://schemas.microsoft.com/office/powerpoint/2010/main" val="4184896311"/>
              </p:ext>
            </p:extLst>
          </p:nvPr>
        </p:nvGraphicFramePr>
        <p:xfrm>
          <a:off x="662911" y="2147888"/>
          <a:ext cx="4848532" cy="2715514"/>
        </p:xfrm>
        <a:graphic>
          <a:graphicData uri="http://schemas.openxmlformats.org/presentationml/2006/ole">
            <mc:AlternateContent xmlns:mc="http://schemas.openxmlformats.org/markup-compatibility/2006">
              <mc:Choice xmlns:v="urn:schemas-microsoft-com:vml" Requires="v">
                <p:oleObj name="PHOTO-PAINT" r:id="rId2" imgW="4572000" imgH="2560320" progId="CorelPHOTOPAINT.Image.24">
                  <p:embed/>
                </p:oleObj>
              </mc:Choice>
              <mc:Fallback>
                <p:oleObj name="PHOTO-PAINT" r:id="rId2" imgW="4572000" imgH="2560320" progId="CorelPHOTOPAINT.Image.24">
                  <p:embed/>
                  <p:pic>
                    <p:nvPicPr>
                      <p:cNvPr id="2" name="Object 1">
                        <a:extLst>
                          <a:ext uri="{FF2B5EF4-FFF2-40B4-BE49-F238E27FC236}">
                            <a16:creationId xmlns:a16="http://schemas.microsoft.com/office/drawing/2014/main" id="{CFD73AE6-31AA-D246-BF14-8ED4820C5291}"/>
                          </a:ext>
                        </a:extLst>
                      </p:cNvPr>
                      <p:cNvPicPr/>
                      <p:nvPr/>
                    </p:nvPicPr>
                    <p:blipFill>
                      <a:blip r:embed="rId3"/>
                      <a:stretch>
                        <a:fillRect/>
                      </a:stretch>
                    </p:blipFill>
                    <p:spPr>
                      <a:xfrm>
                        <a:off x="662911" y="2147888"/>
                        <a:ext cx="4848532" cy="2715514"/>
                      </a:xfrm>
                      <a:prstGeom prst="rect">
                        <a:avLst/>
                      </a:prstGeom>
                    </p:spPr>
                  </p:pic>
                </p:oleObj>
              </mc:Fallback>
            </mc:AlternateContent>
          </a:graphicData>
        </a:graphic>
      </p:graphicFrame>
    </p:spTree>
    <p:extLst>
      <p:ext uri="{BB962C8B-B14F-4D97-AF65-F5344CB8AC3E}">
        <p14:creationId xmlns:p14="http://schemas.microsoft.com/office/powerpoint/2010/main" val="19332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9"/>
            <a:ext cx="5518031" cy="589788"/>
          </a:xfrm>
        </p:spPr>
        <p:txBody>
          <a:bodyPr>
            <a:normAutofit/>
          </a:bodyPr>
          <a:lstStyle/>
          <a:p>
            <a:r>
              <a:rPr lang="en-US" sz="2400" dirty="0"/>
              <a:t>OPERATION 2.5 – Put Changed Patrons</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854572" y="2088822"/>
            <a:ext cx="5268642" cy="4066889"/>
          </a:xfrm>
        </p:spPr>
        <p:txBody>
          <a:bodyPr>
            <a:normAutofit/>
          </a:bodyPr>
          <a:lstStyle/>
          <a:p>
            <a:pPr marL="0" marR="0" indent="0">
              <a:lnSpc>
                <a:spcPct val="115000"/>
              </a:lnSpc>
              <a:spcBef>
                <a:spcPts val="500"/>
              </a:spcBef>
              <a:spcAft>
                <a:spcPts val="10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2.5</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Sierra record update process</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The transform builds the JSON body for the PUT API </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The script logs the results of the PUT</a:t>
            </a:r>
          </a:p>
        </p:txBody>
      </p:sp>
      <p:graphicFrame>
        <p:nvGraphicFramePr>
          <p:cNvPr id="4" name="Object 3">
            <a:extLst>
              <a:ext uri="{FF2B5EF4-FFF2-40B4-BE49-F238E27FC236}">
                <a16:creationId xmlns:a16="http://schemas.microsoft.com/office/drawing/2014/main" id="{5EE44B85-7288-7806-0D99-3D4DC1176EB2}"/>
              </a:ext>
            </a:extLst>
          </p:cNvPr>
          <p:cNvGraphicFramePr>
            <a:graphicFrameLocks noChangeAspect="1"/>
          </p:cNvGraphicFramePr>
          <p:nvPr>
            <p:extLst>
              <p:ext uri="{D42A27DB-BD31-4B8C-83A1-F6EECF244321}">
                <p14:modId xmlns:p14="http://schemas.microsoft.com/office/powerpoint/2010/main" val="4183032801"/>
              </p:ext>
            </p:extLst>
          </p:nvPr>
        </p:nvGraphicFramePr>
        <p:xfrm>
          <a:off x="519310" y="2088822"/>
          <a:ext cx="5268642" cy="2262114"/>
        </p:xfrm>
        <a:graphic>
          <a:graphicData uri="http://schemas.openxmlformats.org/presentationml/2006/ole">
            <mc:AlternateContent xmlns:mc="http://schemas.openxmlformats.org/markup-compatibility/2006">
              <mc:Choice xmlns:v="urn:schemas-microsoft-com:vml" Requires="v">
                <p:oleObj name="PHOTO-PAINT" r:id="rId2" imgW="2606040" imgH="1119960" progId="CorelPHOTOPAINT.Image.24">
                  <p:embed/>
                </p:oleObj>
              </mc:Choice>
              <mc:Fallback>
                <p:oleObj name="PHOTO-PAINT" r:id="rId2" imgW="2606040" imgH="1119960" progId="CorelPHOTOPAINT.Image.24">
                  <p:embed/>
                  <p:pic>
                    <p:nvPicPr>
                      <p:cNvPr id="4" name="Object 3">
                        <a:extLst>
                          <a:ext uri="{FF2B5EF4-FFF2-40B4-BE49-F238E27FC236}">
                            <a16:creationId xmlns:a16="http://schemas.microsoft.com/office/drawing/2014/main" id="{5EE44B85-7288-7806-0D99-3D4DC1176EB2}"/>
                          </a:ext>
                        </a:extLst>
                      </p:cNvPr>
                      <p:cNvPicPr/>
                      <p:nvPr/>
                    </p:nvPicPr>
                    <p:blipFill>
                      <a:blip r:embed="rId3"/>
                      <a:stretch>
                        <a:fillRect/>
                      </a:stretch>
                    </p:blipFill>
                    <p:spPr>
                      <a:xfrm>
                        <a:off x="519310" y="2088822"/>
                        <a:ext cx="5268642" cy="2262114"/>
                      </a:xfrm>
                      <a:prstGeom prst="rect">
                        <a:avLst/>
                      </a:prstGeom>
                    </p:spPr>
                  </p:pic>
                </p:oleObj>
              </mc:Fallback>
            </mc:AlternateContent>
          </a:graphicData>
        </a:graphic>
      </p:graphicFrame>
    </p:spTree>
    <p:extLst>
      <p:ext uri="{BB962C8B-B14F-4D97-AF65-F5344CB8AC3E}">
        <p14:creationId xmlns:p14="http://schemas.microsoft.com/office/powerpoint/2010/main" val="316689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lstStyle/>
          <a:p>
            <a:pPr marL="0" indent="0">
              <a:buNone/>
            </a:pPr>
            <a:r>
              <a:rPr lang="en-US" dirty="0"/>
              <a:t>A SQL query ran on the library’s dataset which outputs a csv file that was manually uploaded via Data Exchange</a:t>
            </a:r>
            <a:br>
              <a:rPr lang="en-US" dirty="0"/>
            </a:br>
            <a:endParaRPr lang="en-US" dirty="0"/>
          </a:p>
          <a:p>
            <a:pPr marL="0" indent="0">
              <a:buNone/>
            </a:pPr>
            <a:r>
              <a:rPr lang="en-US" dirty="0"/>
              <a:t>This is a scheduled event, and the file is placed in a shared network directory and updated daily.</a:t>
            </a:r>
          </a:p>
          <a:p>
            <a:pPr marL="0" indent="0">
              <a:buNone/>
            </a:pPr>
            <a:r>
              <a:rPr lang="en-US" dirty="0"/>
              <a:t>\\iwufiles\common\LIBRARY\Patron Load</a:t>
            </a:r>
          </a:p>
          <a:p>
            <a:pPr marL="0" indent="0">
              <a:buNone/>
            </a:pPr>
            <a:endParaRPr lang="en-US" dirty="0"/>
          </a:p>
          <a:p>
            <a:pPr marL="0" indent="0">
              <a:buNone/>
            </a:pPr>
            <a:r>
              <a:rPr lang="en-US" dirty="0"/>
              <a:t>Library_Patrons.txt</a:t>
            </a:r>
          </a:p>
          <a:p>
            <a:pPr marL="0" indent="0">
              <a:buNone/>
            </a:pPr>
            <a:endParaRPr lang="en-US" dirty="0"/>
          </a:p>
          <a:p>
            <a:pPr marL="0" indent="0">
              <a:buNone/>
            </a:pPr>
            <a:r>
              <a:rPr lang="en-US" dirty="0"/>
              <a:t>This was a full overlay of the records that took quite a bit of time each day.  Although the file was output daily, it required that the systems librarian upload it each day.</a:t>
            </a:r>
          </a:p>
          <a:p>
            <a:pPr marL="0" indent="0">
              <a:buNone/>
            </a:pPr>
            <a:endParaRPr lang="en-US" dirty="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Previous Patron Upload Process</a:t>
            </a:r>
          </a:p>
        </p:txBody>
      </p:sp>
    </p:spTree>
    <p:extLst>
      <p:ext uri="{BB962C8B-B14F-4D97-AF65-F5344CB8AC3E}">
        <p14:creationId xmlns:p14="http://schemas.microsoft.com/office/powerpoint/2010/main" val="1792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9"/>
            <a:ext cx="7310254" cy="589788"/>
          </a:xfrm>
        </p:spPr>
        <p:txBody>
          <a:bodyPr>
            <a:normAutofit/>
          </a:bodyPr>
          <a:lstStyle/>
          <a:p>
            <a:r>
              <a:rPr lang="en-US" sz="2400" dirty="0"/>
              <a:t>OPERATION 2.6 – Sierra Record Create Process</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854572" y="2088822"/>
            <a:ext cx="5268642" cy="4066889"/>
          </a:xfrm>
        </p:spPr>
        <p:txBody>
          <a:bodyPr>
            <a:normAutofit/>
          </a:bodyPr>
          <a:lstStyle/>
          <a:p>
            <a:pPr marL="0" marR="0" indent="0">
              <a:lnSpc>
                <a:spcPct val="115000"/>
              </a:lnSpc>
              <a:spcBef>
                <a:spcPts val="500"/>
              </a:spcBef>
              <a:spcAft>
                <a:spcPts val="10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2.6</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Sierra Record create process</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transform builds the JSON body for the POST API </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script logs the results of the POST</a:t>
            </a:r>
          </a:p>
        </p:txBody>
      </p:sp>
      <p:graphicFrame>
        <p:nvGraphicFramePr>
          <p:cNvPr id="2" name="Object 1">
            <a:extLst>
              <a:ext uri="{FF2B5EF4-FFF2-40B4-BE49-F238E27FC236}">
                <a16:creationId xmlns:a16="http://schemas.microsoft.com/office/drawing/2014/main" id="{852840E5-286B-8B2F-B0EC-AFBA347B7F74}"/>
              </a:ext>
            </a:extLst>
          </p:cNvPr>
          <p:cNvGraphicFramePr>
            <a:graphicFrameLocks noChangeAspect="1"/>
          </p:cNvGraphicFramePr>
          <p:nvPr>
            <p:extLst>
              <p:ext uri="{D42A27DB-BD31-4B8C-83A1-F6EECF244321}">
                <p14:modId xmlns:p14="http://schemas.microsoft.com/office/powerpoint/2010/main" val="1529601607"/>
              </p:ext>
            </p:extLst>
          </p:nvPr>
        </p:nvGraphicFramePr>
        <p:xfrm>
          <a:off x="254620" y="2239547"/>
          <a:ext cx="5455566" cy="2361363"/>
        </p:xfrm>
        <a:graphic>
          <a:graphicData uri="http://schemas.openxmlformats.org/presentationml/2006/ole">
            <mc:AlternateContent xmlns:mc="http://schemas.openxmlformats.org/markup-compatibility/2006">
              <mc:Choice xmlns:v="urn:schemas-microsoft-com:vml" Requires="v">
                <p:oleObj name="PHOTO-PAINT" r:id="rId2" imgW="2659320" imgH="1150560" progId="CorelPHOTOPAINT.Image.24">
                  <p:embed/>
                </p:oleObj>
              </mc:Choice>
              <mc:Fallback>
                <p:oleObj name="PHOTO-PAINT" r:id="rId2" imgW="2659320" imgH="1150560" progId="CorelPHOTOPAINT.Image.24">
                  <p:embed/>
                  <p:pic>
                    <p:nvPicPr>
                      <p:cNvPr id="2" name="Object 1">
                        <a:extLst>
                          <a:ext uri="{FF2B5EF4-FFF2-40B4-BE49-F238E27FC236}">
                            <a16:creationId xmlns:a16="http://schemas.microsoft.com/office/drawing/2014/main" id="{852840E5-286B-8B2F-B0EC-AFBA347B7F74}"/>
                          </a:ext>
                        </a:extLst>
                      </p:cNvPr>
                      <p:cNvPicPr/>
                      <p:nvPr/>
                    </p:nvPicPr>
                    <p:blipFill>
                      <a:blip r:embed="rId3"/>
                      <a:stretch>
                        <a:fillRect/>
                      </a:stretch>
                    </p:blipFill>
                    <p:spPr>
                      <a:xfrm>
                        <a:off x="254620" y="2239547"/>
                        <a:ext cx="5455566" cy="2361363"/>
                      </a:xfrm>
                      <a:prstGeom prst="rect">
                        <a:avLst/>
                      </a:prstGeom>
                    </p:spPr>
                  </p:pic>
                </p:oleObj>
              </mc:Fallback>
            </mc:AlternateContent>
          </a:graphicData>
        </a:graphic>
      </p:graphicFrame>
    </p:spTree>
    <p:extLst>
      <p:ext uri="{BB962C8B-B14F-4D97-AF65-F5344CB8AC3E}">
        <p14:creationId xmlns:p14="http://schemas.microsoft.com/office/powerpoint/2010/main" val="314278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2 – UPDATE SIERRA PATRON INFO</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7310254" cy="839093"/>
          </a:xfrm>
        </p:spPr>
        <p:txBody>
          <a:bodyPr>
            <a:normAutofit fontScale="92500" lnSpcReduction="10000"/>
          </a:bodyPr>
          <a:lstStyle/>
          <a:p>
            <a:r>
              <a:rPr lang="en-US" sz="2400" dirty="0"/>
              <a:t>OPERATION 2.7 – Put Error Capture</a:t>
            </a:r>
            <a:br>
              <a:rPr lang="en-US" sz="2400" dirty="0"/>
            </a:br>
            <a:r>
              <a:rPr lang="en-US" sz="2400" dirty="0"/>
              <a:t>OPERATION 2.8 – Send Put Error</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766268" y="1496946"/>
            <a:ext cx="5268642" cy="4722984"/>
          </a:xfrm>
        </p:spPr>
        <p:txBody>
          <a:bodyPr>
            <a:noAutofit/>
          </a:bodyPr>
          <a:lstStyle/>
          <a:p>
            <a:pPr marL="0" marR="0" indent="0">
              <a:lnSpc>
                <a:spcPct val="115000"/>
              </a:lnSpc>
              <a:spcBef>
                <a:spcPts val="500"/>
              </a:spcBef>
              <a:spcAft>
                <a:spcPts val="1000"/>
              </a:spcAft>
              <a:buNone/>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Operation 2.7</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Captures any errors generated by the PUT update request.  It then stores the information in a local variable. </a:t>
            </a:r>
            <a:br>
              <a:rPr lang="en-US" sz="2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2000" dirty="0">
                <a:effectLst/>
                <a:latin typeface="Calibri" panose="020F0502020204030204" pitchFamily="34" charset="0"/>
                <a:ea typeface="Times New Roman" panose="02020603050405020304" pitchFamily="18" charset="0"/>
                <a:cs typeface="Times New Roman" panose="02020603050405020304" pitchFamily="18" charset="0"/>
              </a:rPr>
            </a:b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Operation 2.8</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The PUT error variable is recalled so that the transform can built it into the body of the email.</a:t>
            </a:r>
          </a:p>
          <a:p>
            <a:pPr marL="0" marR="0" indent="0">
              <a:lnSpc>
                <a:spcPct val="115000"/>
              </a:lnSpc>
              <a:spcBef>
                <a:spcPts val="500"/>
              </a:spcBef>
              <a:spcAft>
                <a:spcPts val="100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transform builds the email TO, CC, BCC, Subject, and Body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JSon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structure for the email target object. </a:t>
            </a:r>
          </a:p>
        </p:txBody>
      </p:sp>
      <p:graphicFrame>
        <p:nvGraphicFramePr>
          <p:cNvPr id="4" name="Object 3">
            <a:extLst>
              <a:ext uri="{FF2B5EF4-FFF2-40B4-BE49-F238E27FC236}">
                <a16:creationId xmlns:a16="http://schemas.microsoft.com/office/drawing/2014/main" id="{1AB7BB30-E14F-51EE-9D12-F2F8F3D2B3B6}"/>
              </a:ext>
            </a:extLst>
          </p:cNvPr>
          <p:cNvGraphicFramePr>
            <a:graphicFrameLocks noChangeAspect="1"/>
          </p:cNvGraphicFramePr>
          <p:nvPr>
            <p:extLst>
              <p:ext uri="{D42A27DB-BD31-4B8C-83A1-F6EECF244321}">
                <p14:modId xmlns:p14="http://schemas.microsoft.com/office/powerpoint/2010/main" val="2826373186"/>
              </p:ext>
            </p:extLst>
          </p:nvPr>
        </p:nvGraphicFramePr>
        <p:xfrm>
          <a:off x="351692" y="2032332"/>
          <a:ext cx="4739093" cy="4108465"/>
        </p:xfrm>
        <a:graphic>
          <a:graphicData uri="http://schemas.openxmlformats.org/presentationml/2006/ole">
            <mc:AlternateContent xmlns:mc="http://schemas.openxmlformats.org/markup-compatibility/2006">
              <mc:Choice xmlns:v="urn:schemas-microsoft-com:vml" Requires="v">
                <p:oleObj name="PHOTO-PAINT" r:id="rId2" imgW="4007880" imgH="3474720" progId="CorelPHOTOPAINT.Image.24">
                  <p:embed/>
                </p:oleObj>
              </mc:Choice>
              <mc:Fallback>
                <p:oleObj name="PHOTO-PAINT" r:id="rId2" imgW="4007880" imgH="3474720" progId="CorelPHOTOPAINT.Image.24">
                  <p:embed/>
                  <p:pic>
                    <p:nvPicPr>
                      <p:cNvPr id="4" name="Object 3">
                        <a:extLst>
                          <a:ext uri="{FF2B5EF4-FFF2-40B4-BE49-F238E27FC236}">
                            <a16:creationId xmlns:a16="http://schemas.microsoft.com/office/drawing/2014/main" id="{1AB7BB30-E14F-51EE-9D12-F2F8F3D2B3B6}"/>
                          </a:ext>
                        </a:extLst>
                      </p:cNvPr>
                      <p:cNvPicPr/>
                      <p:nvPr/>
                    </p:nvPicPr>
                    <p:blipFill>
                      <a:blip r:embed="rId3"/>
                      <a:stretch>
                        <a:fillRect/>
                      </a:stretch>
                    </p:blipFill>
                    <p:spPr>
                      <a:xfrm>
                        <a:off x="351692" y="2032332"/>
                        <a:ext cx="4739093" cy="4108465"/>
                      </a:xfrm>
                      <a:prstGeom prst="rect">
                        <a:avLst/>
                      </a:prstGeom>
                    </p:spPr>
                  </p:pic>
                </p:oleObj>
              </mc:Fallback>
            </mc:AlternateContent>
          </a:graphicData>
        </a:graphic>
      </p:graphicFrame>
    </p:spTree>
    <p:extLst>
      <p:ext uri="{BB962C8B-B14F-4D97-AF65-F5344CB8AC3E}">
        <p14:creationId xmlns:p14="http://schemas.microsoft.com/office/powerpoint/2010/main" val="219988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1BD37-BD55-A9D5-2257-A28C5EF64FF2}"/>
              </a:ext>
            </a:extLst>
          </p:cNvPr>
          <p:cNvPicPr>
            <a:picLocks noChangeAspect="1"/>
          </p:cNvPicPr>
          <p:nvPr/>
        </p:nvPicPr>
        <p:blipFill>
          <a:blip r:embed="rId2"/>
          <a:stretch>
            <a:fillRect/>
          </a:stretch>
        </p:blipFill>
        <p:spPr>
          <a:xfrm>
            <a:off x="1044293" y="1515904"/>
            <a:ext cx="4703365" cy="5472468"/>
          </a:xfrm>
          <a:prstGeom prst="rect">
            <a:avLst/>
          </a:prstGeom>
        </p:spPr>
      </p:pic>
      <p:sp>
        <p:nvSpPr>
          <p:cNvPr id="4" name="Title 3">
            <a:extLst>
              <a:ext uri="{FF2B5EF4-FFF2-40B4-BE49-F238E27FC236}">
                <a16:creationId xmlns:a16="http://schemas.microsoft.com/office/drawing/2014/main" id="{D562257D-CF50-AF42-F2BB-F2C6812710D1}"/>
              </a:ext>
            </a:extLst>
          </p:cNvPr>
          <p:cNvSpPr>
            <a:spLocks noGrp="1"/>
          </p:cNvSpPr>
          <p:nvPr>
            <p:ph type="title"/>
          </p:nvPr>
        </p:nvSpPr>
        <p:spPr/>
        <p:txBody>
          <a:bodyPr/>
          <a:lstStyle/>
          <a:p>
            <a:r>
              <a:rPr lang="en-US" dirty="0"/>
              <a:t>Example Email</a:t>
            </a:r>
          </a:p>
        </p:txBody>
      </p:sp>
      <p:grpSp>
        <p:nvGrpSpPr>
          <p:cNvPr id="12" name="Group 11">
            <a:extLst>
              <a:ext uri="{FF2B5EF4-FFF2-40B4-BE49-F238E27FC236}">
                <a16:creationId xmlns:a16="http://schemas.microsoft.com/office/drawing/2014/main" id="{302ECE0D-5E21-1503-7298-9437ECE8B3D5}"/>
              </a:ext>
            </a:extLst>
          </p:cNvPr>
          <p:cNvGrpSpPr/>
          <p:nvPr/>
        </p:nvGrpSpPr>
        <p:grpSpPr>
          <a:xfrm>
            <a:off x="2039436" y="5264988"/>
            <a:ext cx="1257120" cy="11160"/>
            <a:chOff x="2039436" y="5264988"/>
            <a:chExt cx="1257120" cy="11160"/>
          </a:xfrm>
        </p:grpSpPr>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4FBDDE69-C0AA-B2C2-E270-685CF5146016}"/>
                    </a:ext>
                  </a:extLst>
                </p14:cNvPr>
                <p14:cNvContentPartPr/>
                <p14:nvPr/>
              </p14:nvContentPartPr>
              <p14:xfrm>
                <a:off x="2039436" y="5264988"/>
                <a:ext cx="360" cy="360"/>
              </p14:xfrm>
            </p:contentPart>
          </mc:Choice>
          <mc:Fallback xmlns="">
            <p:pic>
              <p:nvPicPr>
                <p:cNvPr id="10" name="Ink 9">
                  <a:extLst>
                    <a:ext uri="{FF2B5EF4-FFF2-40B4-BE49-F238E27FC236}">
                      <a16:creationId xmlns:a16="http://schemas.microsoft.com/office/drawing/2014/main" id="{4FBDDE69-C0AA-B2C2-E270-685CF5146016}"/>
                    </a:ext>
                  </a:extLst>
                </p:cNvPr>
                <p:cNvPicPr/>
                <p:nvPr/>
              </p:nvPicPr>
              <p:blipFill>
                <a:blip r:embed="rId4"/>
                <a:stretch>
                  <a:fillRect/>
                </a:stretch>
              </p:blipFill>
              <p:spPr>
                <a:xfrm>
                  <a:off x="1976796" y="520234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B1205B47-6568-9158-531F-F90F7B295CC4}"/>
                    </a:ext>
                  </a:extLst>
                </p14:cNvPr>
                <p14:cNvContentPartPr/>
                <p14:nvPr/>
              </p14:nvContentPartPr>
              <p14:xfrm>
                <a:off x="2039436" y="5264988"/>
                <a:ext cx="1257120" cy="11160"/>
              </p14:xfrm>
            </p:contentPart>
          </mc:Choice>
          <mc:Fallback xmlns="">
            <p:pic>
              <p:nvPicPr>
                <p:cNvPr id="11" name="Ink 10">
                  <a:extLst>
                    <a:ext uri="{FF2B5EF4-FFF2-40B4-BE49-F238E27FC236}">
                      <a16:creationId xmlns:a16="http://schemas.microsoft.com/office/drawing/2014/main" id="{B1205B47-6568-9158-531F-F90F7B295CC4}"/>
                    </a:ext>
                  </a:extLst>
                </p:cNvPr>
                <p:cNvPicPr/>
                <p:nvPr/>
              </p:nvPicPr>
              <p:blipFill>
                <a:blip r:embed="rId6"/>
                <a:stretch>
                  <a:fillRect/>
                </a:stretch>
              </p:blipFill>
              <p:spPr>
                <a:xfrm>
                  <a:off x="1976796" y="5202348"/>
                  <a:ext cx="138276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4ED8C3F0-CA8A-DBB9-15C2-75CC4F49C823}"/>
                  </a:ext>
                </a:extLst>
              </p14:cNvPr>
              <p14:cNvContentPartPr/>
              <p14:nvPr/>
            </p14:nvContentPartPr>
            <p14:xfrm>
              <a:off x="1989036" y="5515908"/>
              <a:ext cx="1809720" cy="360"/>
            </p14:xfrm>
          </p:contentPart>
        </mc:Choice>
        <mc:Fallback xmlns="">
          <p:pic>
            <p:nvPicPr>
              <p:cNvPr id="13" name="Ink 12">
                <a:extLst>
                  <a:ext uri="{FF2B5EF4-FFF2-40B4-BE49-F238E27FC236}">
                    <a16:creationId xmlns:a16="http://schemas.microsoft.com/office/drawing/2014/main" id="{4ED8C3F0-CA8A-DBB9-15C2-75CC4F49C823}"/>
                  </a:ext>
                </a:extLst>
              </p:cNvPr>
              <p:cNvPicPr/>
              <p:nvPr/>
            </p:nvPicPr>
            <p:blipFill>
              <a:blip r:embed="rId8"/>
              <a:stretch>
                <a:fillRect/>
              </a:stretch>
            </p:blipFill>
            <p:spPr>
              <a:xfrm>
                <a:off x="1926396" y="5453268"/>
                <a:ext cx="19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A54285B6-BA7A-15CE-7A19-BA237636D70E}"/>
                  </a:ext>
                </a:extLst>
              </p14:cNvPr>
              <p14:cNvContentPartPr/>
              <p14:nvPr/>
            </p14:nvContentPartPr>
            <p14:xfrm>
              <a:off x="1959156" y="5826948"/>
              <a:ext cx="1879200" cy="11160"/>
            </p14:xfrm>
          </p:contentPart>
        </mc:Choice>
        <mc:Fallback xmlns="">
          <p:pic>
            <p:nvPicPr>
              <p:cNvPr id="14" name="Ink 13">
                <a:extLst>
                  <a:ext uri="{FF2B5EF4-FFF2-40B4-BE49-F238E27FC236}">
                    <a16:creationId xmlns:a16="http://schemas.microsoft.com/office/drawing/2014/main" id="{A54285B6-BA7A-15CE-7A19-BA237636D70E}"/>
                  </a:ext>
                </a:extLst>
              </p:cNvPr>
              <p:cNvPicPr/>
              <p:nvPr/>
            </p:nvPicPr>
            <p:blipFill>
              <a:blip r:embed="rId10"/>
              <a:stretch>
                <a:fillRect/>
              </a:stretch>
            </p:blipFill>
            <p:spPr>
              <a:xfrm>
                <a:off x="1896156" y="5763948"/>
                <a:ext cx="2004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F0596270-2E09-69EC-B835-F2B555F28B06}"/>
                  </a:ext>
                </a:extLst>
              </p14:cNvPr>
              <p14:cNvContentPartPr/>
              <p14:nvPr/>
            </p14:nvContentPartPr>
            <p14:xfrm>
              <a:off x="2009196" y="6058788"/>
              <a:ext cx="864720" cy="61200"/>
            </p14:xfrm>
          </p:contentPart>
        </mc:Choice>
        <mc:Fallback xmlns="">
          <p:pic>
            <p:nvPicPr>
              <p:cNvPr id="15" name="Ink 14">
                <a:extLst>
                  <a:ext uri="{FF2B5EF4-FFF2-40B4-BE49-F238E27FC236}">
                    <a16:creationId xmlns:a16="http://schemas.microsoft.com/office/drawing/2014/main" id="{F0596270-2E09-69EC-B835-F2B555F28B06}"/>
                  </a:ext>
                </a:extLst>
              </p:cNvPr>
              <p:cNvPicPr/>
              <p:nvPr/>
            </p:nvPicPr>
            <p:blipFill>
              <a:blip r:embed="rId12"/>
              <a:stretch>
                <a:fillRect/>
              </a:stretch>
            </p:blipFill>
            <p:spPr>
              <a:xfrm>
                <a:off x="1946196" y="5995788"/>
                <a:ext cx="990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AEAAA412-C5D8-A1F1-BEAE-C498BB517795}"/>
                  </a:ext>
                </a:extLst>
              </p14:cNvPr>
              <p14:cNvContentPartPr/>
              <p14:nvPr/>
            </p14:nvContentPartPr>
            <p14:xfrm>
              <a:off x="1979316" y="6380268"/>
              <a:ext cx="1319040" cy="51480"/>
            </p14:xfrm>
          </p:contentPart>
        </mc:Choice>
        <mc:Fallback xmlns="">
          <p:pic>
            <p:nvPicPr>
              <p:cNvPr id="16" name="Ink 15">
                <a:extLst>
                  <a:ext uri="{FF2B5EF4-FFF2-40B4-BE49-F238E27FC236}">
                    <a16:creationId xmlns:a16="http://schemas.microsoft.com/office/drawing/2014/main" id="{AEAAA412-C5D8-A1F1-BEAE-C498BB517795}"/>
                  </a:ext>
                </a:extLst>
              </p:cNvPr>
              <p:cNvPicPr/>
              <p:nvPr/>
            </p:nvPicPr>
            <p:blipFill>
              <a:blip r:embed="rId14"/>
              <a:stretch>
                <a:fillRect/>
              </a:stretch>
            </p:blipFill>
            <p:spPr>
              <a:xfrm>
                <a:off x="1916316" y="6317628"/>
                <a:ext cx="1444680" cy="177120"/>
              </a:xfrm>
              <a:prstGeom prst="rect">
                <a:avLst/>
              </a:prstGeom>
            </p:spPr>
          </p:pic>
        </mc:Fallback>
      </mc:AlternateContent>
    </p:spTree>
    <p:extLst>
      <p:ext uri="{BB962C8B-B14F-4D97-AF65-F5344CB8AC3E}">
        <p14:creationId xmlns:p14="http://schemas.microsoft.com/office/powerpoint/2010/main" val="227221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074E7-B49D-146E-4823-951061794476}"/>
              </a:ext>
            </a:extLst>
          </p:cNvPr>
          <p:cNvSpPr>
            <a:spLocks noGrp="1"/>
          </p:cNvSpPr>
          <p:nvPr>
            <p:ph type="title"/>
          </p:nvPr>
        </p:nvSpPr>
        <p:spPr/>
        <p:txBody>
          <a:bodyPr/>
          <a:lstStyle/>
          <a:p>
            <a:r>
              <a:rPr lang="en-US" dirty="0"/>
              <a:t>WORKFLOW 3</a:t>
            </a:r>
          </a:p>
        </p:txBody>
      </p:sp>
    </p:spTree>
    <p:extLst>
      <p:ext uri="{BB962C8B-B14F-4D97-AF65-F5344CB8AC3E}">
        <p14:creationId xmlns:p14="http://schemas.microsoft.com/office/powerpoint/2010/main" val="2635225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3 – PROCESS PATRON ID TO COLLEAGUE</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7310254" cy="839093"/>
          </a:xfrm>
        </p:spPr>
        <p:txBody>
          <a:bodyPr>
            <a:normAutofit/>
          </a:bodyPr>
          <a:lstStyle/>
          <a:p>
            <a:r>
              <a:rPr lang="en-US" sz="2400" dirty="0"/>
              <a:t>OPERATION 3.0 – Process Controller</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698057" y="1783026"/>
            <a:ext cx="5268642" cy="4542113"/>
          </a:xfrm>
        </p:spPr>
        <p:txBody>
          <a:bodyPr>
            <a:noAutofit/>
          </a:bodyPr>
          <a:lstStyle/>
          <a:p>
            <a:pPr marL="0" marR="0" indent="0">
              <a:lnSpc>
                <a:spcPct val="115000"/>
              </a:lnSpc>
              <a:spcBef>
                <a:spcPts val="500"/>
              </a:spcBef>
              <a:spcAft>
                <a:spcPts val="100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Operation 3.0</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Is the controller script for this workflow 3 and the update workflow 4.  It is call by the job scheduler.  </a:t>
            </a:r>
          </a:p>
          <a:p>
            <a:pPr marL="0" marR="0" indent="0">
              <a:lnSpc>
                <a:spcPct val="115000"/>
              </a:lnSpc>
              <a:spcBef>
                <a:spcPts val="500"/>
              </a:spcBef>
              <a:spcAft>
                <a:spcPts val="10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The script sets up all variables, order of operation, and error processing for this workflow</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24D4643D-A06F-A8AA-E10A-67B74A53E6AD}"/>
              </a:ext>
            </a:extLst>
          </p:cNvPr>
          <p:cNvGraphicFramePr>
            <a:graphicFrameLocks noChangeAspect="1"/>
          </p:cNvGraphicFramePr>
          <p:nvPr>
            <p:extLst>
              <p:ext uri="{D42A27DB-BD31-4B8C-83A1-F6EECF244321}">
                <p14:modId xmlns:p14="http://schemas.microsoft.com/office/powerpoint/2010/main" val="4119888322"/>
              </p:ext>
            </p:extLst>
          </p:nvPr>
        </p:nvGraphicFramePr>
        <p:xfrm>
          <a:off x="93086" y="1783026"/>
          <a:ext cx="5628468" cy="2891361"/>
        </p:xfrm>
        <a:graphic>
          <a:graphicData uri="http://schemas.openxmlformats.org/presentationml/2006/ole">
            <mc:AlternateContent xmlns:mc="http://schemas.openxmlformats.org/markup-compatibility/2006">
              <mc:Choice xmlns:v="urn:schemas-microsoft-com:vml" Requires="v">
                <p:oleObj name="PHOTO-PAINT" r:id="rId2" imgW="2491560" imgH="1280160" progId="CorelPHOTOPAINT.Image.24">
                  <p:embed/>
                </p:oleObj>
              </mc:Choice>
              <mc:Fallback>
                <p:oleObj name="PHOTO-PAINT" r:id="rId2" imgW="2491560" imgH="1280160" progId="CorelPHOTOPAINT.Image.24">
                  <p:embed/>
                  <p:pic>
                    <p:nvPicPr>
                      <p:cNvPr id="2" name="Object 1">
                        <a:extLst>
                          <a:ext uri="{FF2B5EF4-FFF2-40B4-BE49-F238E27FC236}">
                            <a16:creationId xmlns:a16="http://schemas.microsoft.com/office/drawing/2014/main" id="{24D4643D-A06F-A8AA-E10A-67B74A53E6AD}"/>
                          </a:ext>
                        </a:extLst>
                      </p:cNvPr>
                      <p:cNvPicPr/>
                      <p:nvPr/>
                    </p:nvPicPr>
                    <p:blipFill>
                      <a:blip r:embed="rId3"/>
                      <a:stretch>
                        <a:fillRect/>
                      </a:stretch>
                    </p:blipFill>
                    <p:spPr>
                      <a:xfrm>
                        <a:off x="93086" y="1783026"/>
                        <a:ext cx="5628468" cy="2891361"/>
                      </a:xfrm>
                      <a:prstGeom prst="rect">
                        <a:avLst/>
                      </a:prstGeom>
                    </p:spPr>
                  </p:pic>
                </p:oleObj>
              </mc:Fallback>
            </mc:AlternateContent>
          </a:graphicData>
        </a:graphic>
      </p:graphicFrame>
    </p:spTree>
    <p:extLst>
      <p:ext uri="{BB962C8B-B14F-4D97-AF65-F5344CB8AC3E}">
        <p14:creationId xmlns:p14="http://schemas.microsoft.com/office/powerpoint/2010/main" val="293302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3 – PROCESS PATRON ID TO COLLEAGUE</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7310254" cy="839093"/>
          </a:xfrm>
        </p:spPr>
        <p:txBody>
          <a:bodyPr>
            <a:normAutofit fontScale="92500"/>
          </a:bodyPr>
          <a:lstStyle/>
          <a:p>
            <a:r>
              <a:rPr lang="en-US" sz="2400" dirty="0"/>
              <a:t>OPERATION 3.1 – Get Patron Updates from DM-LIBRARY</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698057" y="1783026"/>
            <a:ext cx="5268642" cy="4542113"/>
          </a:xfrm>
        </p:spPr>
        <p:txBody>
          <a:bodyPr>
            <a:noAutofit/>
          </a:bodyPr>
          <a:lstStyle/>
          <a:p>
            <a:pPr marL="0" marR="0" indent="0">
              <a:lnSpc>
                <a:spcPct val="115000"/>
              </a:lnSpc>
              <a:spcBef>
                <a:spcPts val="500"/>
              </a:spcBef>
              <a:spcAft>
                <a:spcPts val="10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3.1</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This operations queries the DM-Library data source for all records that don't contain a valid Sierra ID number.</a:t>
            </a:r>
          </a:p>
          <a:p>
            <a:pPr marL="0" marR="0" indent="0">
              <a:lnSpc>
                <a:spcPct val="115000"/>
              </a:lnSpc>
              <a:spcBef>
                <a:spcPts val="500"/>
              </a:spcBef>
              <a:spcAft>
                <a:spcPts val="10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transform stores all the rows returned into a local variable array. </a:t>
            </a:r>
          </a:p>
        </p:txBody>
      </p:sp>
      <p:graphicFrame>
        <p:nvGraphicFramePr>
          <p:cNvPr id="3" name="Object 2">
            <a:extLst>
              <a:ext uri="{FF2B5EF4-FFF2-40B4-BE49-F238E27FC236}">
                <a16:creationId xmlns:a16="http://schemas.microsoft.com/office/drawing/2014/main" id="{98C5B92F-365B-E0FA-B1A5-803C74FE955B}"/>
              </a:ext>
            </a:extLst>
          </p:cNvPr>
          <p:cNvGraphicFramePr>
            <a:graphicFrameLocks noChangeAspect="1"/>
          </p:cNvGraphicFramePr>
          <p:nvPr>
            <p:extLst>
              <p:ext uri="{D42A27DB-BD31-4B8C-83A1-F6EECF244321}">
                <p14:modId xmlns:p14="http://schemas.microsoft.com/office/powerpoint/2010/main" val="2526422157"/>
              </p:ext>
            </p:extLst>
          </p:nvPr>
        </p:nvGraphicFramePr>
        <p:xfrm>
          <a:off x="122470" y="1873461"/>
          <a:ext cx="5575587" cy="2487523"/>
        </p:xfrm>
        <a:graphic>
          <a:graphicData uri="http://schemas.openxmlformats.org/presentationml/2006/ole">
            <mc:AlternateContent xmlns:mc="http://schemas.openxmlformats.org/markup-compatibility/2006">
              <mc:Choice xmlns:v="urn:schemas-microsoft-com:vml" Requires="v">
                <p:oleObj name="PHOTO-PAINT" r:id="rId2" imgW="2903040" imgH="1295280" progId="CorelPHOTOPAINT.Image.24">
                  <p:embed/>
                </p:oleObj>
              </mc:Choice>
              <mc:Fallback>
                <p:oleObj name="PHOTO-PAINT" r:id="rId2" imgW="2903040" imgH="1295280" progId="CorelPHOTOPAINT.Image.24">
                  <p:embed/>
                  <p:pic>
                    <p:nvPicPr>
                      <p:cNvPr id="3" name="Object 2">
                        <a:extLst>
                          <a:ext uri="{FF2B5EF4-FFF2-40B4-BE49-F238E27FC236}">
                            <a16:creationId xmlns:a16="http://schemas.microsoft.com/office/drawing/2014/main" id="{98C5B92F-365B-E0FA-B1A5-803C74FE955B}"/>
                          </a:ext>
                        </a:extLst>
                      </p:cNvPr>
                      <p:cNvPicPr/>
                      <p:nvPr/>
                    </p:nvPicPr>
                    <p:blipFill>
                      <a:blip r:embed="rId3"/>
                      <a:stretch>
                        <a:fillRect/>
                      </a:stretch>
                    </p:blipFill>
                    <p:spPr>
                      <a:xfrm>
                        <a:off x="122470" y="1873461"/>
                        <a:ext cx="5575587" cy="2487523"/>
                      </a:xfrm>
                      <a:prstGeom prst="rect">
                        <a:avLst/>
                      </a:prstGeom>
                    </p:spPr>
                  </p:pic>
                </p:oleObj>
              </mc:Fallback>
            </mc:AlternateContent>
          </a:graphicData>
        </a:graphic>
      </p:graphicFrame>
    </p:spTree>
    <p:extLst>
      <p:ext uri="{BB962C8B-B14F-4D97-AF65-F5344CB8AC3E}">
        <p14:creationId xmlns:p14="http://schemas.microsoft.com/office/powerpoint/2010/main" val="301923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3 – PROCESS PATRON ID TO COLLEAGUE</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7310254" cy="839093"/>
          </a:xfrm>
        </p:spPr>
        <p:txBody>
          <a:bodyPr>
            <a:normAutofit/>
          </a:bodyPr>
          <a:lstStyle/>
          <a:p>
            <a:r>
              <a:rPr lang="en-US" sz="2400" dirty="0"/>
              <a:t>OPERATION 3.2 – Process Patron Updates</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698057" y="1933755"/>
            <a:ext cx="5268642" cy="3271295"/>
          </a:xfrm>
        </p:spPr>
        <p:txBody>
          <a:bodyPr>
            <a:noAutofit/>
          </a:bodyPr>
          <a:lstStyle/>
          <a:p>
            <a:pPr marL="0" marR="0" indent="0">
              <a:lnSpc>
                <a:spcPct val="115000"/>
              </a:lnSpc>
              <a:spcBef>
                <a:spcPts val="500"/>
              </a:spcBef>
              <a:spcAft>
                <a:spcPts val="100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Operation 3.2</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This operation retrieves the variable array of row returned from the query and process each row with the transform providing the row looping and operation calls. </a:t>
            </a:r>
          </a:p>
        </p:txBody>
      </p:sp>
      <p:graphicFrame>
        <p:nvGraphicFramePr>
          <p:cNvPr id="2" name="Object 1">
            <a:extLst>
              <a:ext uri="{FF2B5EF4-FFF2-40B4-BE49-F238E27FC236}">
                <a16:creationId xmlns:a16="http://schemas.microsoft.com/office/drawing/2014/main" id="{818FE3D5-C916-BBB4-B766-AF30616AA010}"/>
              </a:ext>
            </a:extLst>
          </p:cNvPr>
          <p:cNvGraphicFramePr>
            <a:graphicFrameLocks noChangeAspect="1"/>
          </p:cNvGraphicFramePr>
          <p:nvPr>
            <p:extLst>
              <p:ext uri="{D42A27DB-BD31-4B8C-83A1-F6EECF244321}">
                <p14:modId xmlns:p14="http://schemas.microsoft.com/office/powerpoint/2010/main" val="3369570534"/>
              </p:ext>
            </p:extLst>
          </p:nvPr>
        </p:nvGraphicFramePr>
        <p:xfrm>
          <a:off x="318077" y="2012234"/>
          <a:ext cx="5277524" cy="2832235"/>
        </p:xfrm>
        <a:graphic>
          <a:graphicData uri="http://schemas.openxmlformats.org/presentationml/2006/ole">
            <mc:AlternateContent xmlns:mc="http://schemas.openxmlformats.org/markup-compatibility/2006">
              <mc:Choice xmlns:v="urn:schemas-microsoft-com:vml" Requires="v">
                <p:oleObj name="PHOTO-PAINT" r:id="rId2" imgW="2316240" imgH="1295280" progId="CorelPHOTOPAINT.Image.24">
                  <p:embed/>
                </p:oleObj>
              </mc:Choice>
              <mc:Fallback>
                <p:oleObj name="PHOTO-PAINT" r:id="rId2" imgW="2316240" imgH="1295280" progId="CorelPHOTOPAINT.Image.24">
                  <p:embed/>
                  <p:pic>
                    <p:nvPicPr>
                      <p:cNvPr id="2" name="Object 1">
                        <a:extLst>
                          <a:ext uri="{FF2B5EF4-FFF2-40B4-BE49-F238E27FC236}">
                            <a16:creationId xmlns:a16="http://schemas.microsoft.com/office/drawing/2014/main" id="{818FE3D5-C916-BBB4-B766-AF30616AA010}"/>
                          </a:ext>
                        </a:extLst>
                      </p:cNvPr>
                      <p:cNvPicPr/>
                      <p:nvPr/>
                    </p:nvPicPr>
                    <p:blipFill>
                      <a:blip r:embed="rId3"/>
                      <a:stretch>
                        <a:fillRect/>
                      </a:stretch>
                    </p:blipFill>
                    <p:spPr>
                      <a:xfrm>
                        <a:off x="318077" y="2012234"/>
                        <a:ext cx="5277524" cy="2832235"/>
                      </a:xfrm>
                      <a:prstGeom prst="rect">
                        <a:avLst/>
                      </a:prstGeom>
                    </p:spPr>
                  </p:pic>
                </p:oleObj>
              </mc:Fallback>
            </mc:AlternateContent>
          </a:graphicData>
        </a:graphic>
      </p:graphicFrame>
    </p:spTree>
    <p:extLst>
      <p:ext uri="{BB962C8B-B14F-4D97-AF65-F5344CB8AC3E}">
        <p14:creationId xmlns:p14="http://schemas.microsoft.com/office/powerpoint/2010/main" val="213881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3 – PROCESS PATRON ID TO COLLEAGUE</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7310254" cy="839093"/>
          </a:xfrm>
        </p:spPr>
        <p:txBody>
          <a:bodyPr>
            <a:normAutofit/>
          </a:bodyPr>
          <a:lstStyle/>
          <a:p>
            <a:r>
              <a:rPr lang="en-US" sz="2400" dirty="0"/>
              <a:t>OPERATION 3.3 – Patron Find</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698057" y="1933755"/>
            <a:ext cx="5268642" cy="3271295"/>
          </a:xfrm>
        </p:spPr>
        <p:txBody>
          <a:bodyPr>
            <a:noAutofit/>
          </a:bodyPr>
          <a:lstStyle/>
          <a:p>
            <a:pPr marL="0" marR="0" indent="0">
              <a:lnSpc>
                <a:spcPct val="115000"/>
              </a:lnSpc>
              <a:spcBef>
                <a:spcPts val="500"/>
              </a:spcBef>
              <a:spcAft>
                <a:spcPts val="100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Operation 3.3</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This operation looks up the person in the Sierra database and if a match is found hands off the record update work to the Record update workflow.</a:t>
            </a:r>
          </a:p>
        </p:txBody>
      </p:sp>
      <p:graphicFrame>
        <p:nvGraphicFramePr>
          <p:cNvPr id="3" name="Object 2">
            <a:extLst>
              <a:ext uri="{FF2B5EF4-FFF2-40B4-BE49-F238E27FC236}">
                <a16:creationId xmlns:a16="http://schemas.microsoft.com/office/drawing/2014/main" id="{A814C14D-707B-29FA-E814-819C53E99EFA}"/>
              </a:ext>
            </a:extLst>
          </p:cNvPr>
          <p:cNvGraphicFramePr>
            <a:graphicFrameLocks noChangeAspect="1"/>
          </p:cNvGraphicFramePr>
          <p:nvPr>
            <p:extLst>
              <p:ext uri="{D42A27DB-BD31-4B8C-83A1-F6EECF244321}">
                <p14:modId xmlns:p14="http://schemas.microsoft.com/office/powerpoint/2010/main" val="1986255813"/>
              </p:ext>
            </p:extLst>
          </p:nvPr>
        </p:nvGraphicFramePr>
        <p:xfrm>
          <a:off x="452110" y="2090058"/>
          <a:ext cx="4760269" cy="2542233"/>
        </p:xfrm>
        <a:graphic>
          <a:graphicData uri="http://schemas.openxmlformats.org/presentationml/2006/ole">
            <mc:AlternateContent xmlns:mc="http://schemas.openxmlformats.org/markup-compatibility/2006">
              <mc:Choice xmlns:v="urn:schemas-microsoft-com:vml" Requires="v">
                <p:oleObj name="PHOTO-PAINT" r:id="rId2" imgW="2354400" imgH="1257120" progId="CorelPHOTOPAINT.Image.24">
                  <p:embed/>
                </p:oleObj>
              </mc:Choice>
              <mc:Fallback>
                <p:oleObj name="PHOTO-PAINT" r:id="rId2" imgW="2354400" imgH="1257120" progId="CorelPHOTOPAINT.Image.24">
                  <p:embed/>
                  <p:pic>
                    <p:nvPicPr>
                      <p:cNvPr id="3" name="Object 2">
                        <a:extLst>
                          <a:ext uri="{FF2B5EF4-FFF2-40B4-BE49-F238E27FC236}">
                            <a16:creationId xmlns:a16="http://schemas.microsoft.com/office/drawing/2014/main" id="{A814C14D-707B-29FA-E814-819C53E99EFA}"/>
                          </a:ext>
                        </a:extLst>
                      </p:cNvPr>
                      <p:cNvPicPr/>
                      <p:nvPr/>
                    </p:nvPicPr>
                    <p:blipFill>
                      <a:blip r:embed="rId3"/>
                      <a:stretch>
                        <a:fillRect/>
                      </a:stretch>
                    </p:blipFill>
                    <p:spPr>
                      <a:xfrm>
                        <a:off x="452110" y="2090058"/>
                        <a:ext cx="4760269" cy="2542233"/>
                      </a:xfrm>
                      <a:prstGeom prst="rect">
                        <a:avLst/>
                      </a:prstGeom>
                    </p:spPr>
                  </p:pic>
                </p:oleObj>
              </mc:Fallback>
            </mc:AlternateContent>
          </a:graphicData>
        </a:graphic>
      </p:graphicFrame>
    </p:spTree>
    <p:extLst>
      <p:ext uri="{BB962C8B-B14F-4D97-AF65-F5344CB8AC3E}">
        <p14:creationId xmlns:p14="http://schemas.microsoft.com/office/powerpoint/2010/main" val="35722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074E7-B49D-146E-4823-951061794476}"/>
              </a:ext>
            </a:extLst>
          </p:cNvPr>
          <p:cNvSpPr>
            <a:spLocks noGrp="1"/>
          </p:cNvSpPr>
          <p:nvPr>
            <p:ph type="title"/>
          </p:nvPr>
        </p:nvSpPr>
        <p:spPr/>
        <p:txBody>
          <a:bodyPr/>
          <a:lstStyle/>
          <a:p>
            <a:r>
              <a:rPr lang="en-US" dirty="0"/>
              <a:t>WORKFLOW 4</a:t>
            </a:r>
          </a:p>
        </p:txBody>
      </p:sp>
    </p:spTree>
    <p:extLst>
      <p:ext uri="{BB962C8B-B14F-4D97-AF65-F5344CB8AC3E}">
        <p14:creationId xmlns:p14="http://schemas.microsoft.com/office/powerpoint/2010/main" val="691077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4 – UPDATE COLLEAGUE ALT CREDS</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7310254" cy="839093"/>
          </a:xfrm>
        </p:spPr>
        <p:txBody>
          <a:bodyPr>
            <a:normAutofit/>
          </a:bodyPr>
          <a:lstStyle/>
          <a:p>
            <a:r>
              <a:rPr lang="en-US" sz="2400" dirty="0"/>
              <a:t>OPERATION 4.0 – Sierra ID to Colleague Op Ctr</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698057" y="1933755"/>
            <a:ext cx="5268642" cy="3271295"/>
          </a:xfrm>
        </p:spPr>
        <p:txBody>
          <a:bodyPr>
            <a:noAutofit/>
          </a:bodyPr>
          <a:lstStyle/>
          <a:p>
            <a:pPr marL="0" marR="0" indent="0">
              <a:lnSpc>
                <a:spcPct val="115000"/>
              </a:lnSpc>
              <a:spcBef>
                <a:spcPts val="500"/>
              </a:spcBef>
              <a:spcAft>
                <a:spcPts val="10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Operation 4.0</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This controller script manages operation calls and error processing.   </a:t>
            </a:r>
          </a:p>
          <a:p>
            <a:pPr marL="0" marR="0" indent="0">
              <a:lnSpc>
                <a:spcPct val="115000"/>
              </a:lnSpc>
              <a:spcBef>
                <a:spcPts val="500"/>
              </a:spcBef>
              <a:spcAft>
                <a:spcPts val="10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Workflow 3 controller script calls this operation as part of the Sierra to Colleague ID update process. </a:t>
            </a:r>
          </a:p>
        </p:txBody>
      </p:sp>
      <p:graphicFrame>
        <p:nvGraphicFramePr>
          <p:cNvPr id="2" name="Object 1">
            <a:extLst>
              <a:ext uri="{FF2B5EF4-FFF2-40B4-BE49-F238E27FC236}">
                <a16:creationId xmlns:a16="http://schemas.microsoft.com/office/drawing/2014/main" id="{D38C8BA2-AE71-D5D6-18D7-89E35EBEEE41}"/>
              </a:ext>
            </a:extLst>
          </p:cNvPr>
          <p:cNvGraphicFramePr>
            <a:graphicFrameLocks noChangeAspect="1"/>
          </p:cNvGraphicFramePr>
          <p:nvPr>
            <p:extLst>
              <p:ext uri="{D42A27DB-BD31-4B8C-83A1-F6EECF244321}">
                <p14:modId xmlns:p14="http://schemas.microsoft.com/office/powerpoint/2010/main" val="3468706979"/>
              </p:ext>
            </p:extLst>
          </p:nvPr>
        </p:nvGraphicFramePr>
        <p:xfrm>
          <a:off x="110964" y="1933755"/>
          <a:ext cx="5567945" cy="2891915"/>
        </p:xfrm>
        <a:graphic>
          <a:graphicData uri="http://schemas.openxmlformats.org/presentationml/2006/ole">
            <mc:AlternateContent xmlns:mc="http://schemas.openxmlformats.org/markup-compatibility/2006">
              <mc:Choice xmlns:v="urn:schemas-microsoft-com:vml" Requires="v">
                <p:oleObj name="PHOTO-PAINT" r:id="rId2" imgW="1965960" imgH="1020960" progId="CorelPHOTOPAINT.Image.24">
                  <p:embed/>
                </p:oleObj>
              </mc:Choice>
              <mc:Fallback>
                <p:oleObj name="PHOTO-PAINT" r:id="rId2" imgW="1965960" imgH="1020960" progId="CorelPHOTOPAINT.Image.24">
                  <p:embed/>
                  <p:pic>
                    <p:nvPicPr>
                      <p:cNvPr id="2" name="Object 1">
                        <a:extLst>
                          <a:ext uri="{FF2B5EF4-FFF2-40B4-BE49-F238E27FC236}">
                            <a16:creationId xmlns:a16="http://schemas.microsoft.com/office/drawing/2014/main" id="{D38C8BA2-AE71-D5D6-18D7-89E35EBEEE41}"/>
                          </a:ext>
                        </a:extLst>
                      </p:cNvPr>
                      <p:cNvPicPr/>
                      <p:nvPr/>
                    </p:nvPicPr>
                    <p:blipFill>
                      <a:blip r:embed="rId3"/>
                      <a:stretch>
                        <a:fillRect/>
                      </a:stretch>
                    </p:blipFill>
                    <p:spPr>
                      <a:xfrm>
                        <a:off x="110964" y="1933755"/>
                        <a:ext cx="5567945" cy="2891915"/>
                      </a:xfrm>
                      <a:prstGeom prst="rect">
                        <a:avLst/>
                      </a:prstGeom>
                    </p:spPr>
                  </p:pic>
                </p:oleObj>
              </mc:Fallback>
            </mc:AlternateContent>
          </a:graphicData>
        </a:graphic>
      </p:graphicFrame>
    </p:spTree>
    <p:extLst>
      <p:ext uri="{BB962C8B-B14F-4D97-AF65-F5344CB8AC3E}">
        <p14:creationId xmlns:p14="http://schemas.microsoft.com/office/powerpoint/2010/main" val="351839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pPr marL="457200" indent="-457200">
              <a:buFont typeface="+mj-lt"/>
              <a:buAutoNum type="arabicPeriod"/>
            </a:pPr>
            <a:r>
              <a:rPr lang="en-US" sz="2800" dirty="0"/>
              <a:t>Scheduler and FTP</a:t>
            </a:r>
          </a:p>
          <a:p>
            <a:pPr lvl="1"/>
            <a:r>
              <a:rPr lang="en-US" sz="2800" dirty="0"/>
              <a:t>University is moving away from using FTP due to security issues</a:t>
            </a:r>
          </a:p>
          <a:p>
            <a:pPr lvl="1"/>
            <a:endParaRPr lang="en-US" sz="2800" dirty="0"/>
          </a:p>
          <a:p>
            <a:pPr marL="457200" indent="-457200">
              <a:buFont typeface="+mj-lt"/>
              <a:buAutoNum type="arabicPeriod"/>
            </a:pPr>
            <a:r>
              <a:rPr lang="en-US" sz="2800" dirty="0"/>
              <a:t>Sierra Patron API</a:t>
            </a:r>
          </a:p>
          <a:p>
            <a:pPr lvl="1"/>
            <a:r>
              <a:rPr lang="en-US" sz="2800" dirty="0"/>
              <a:t>Ellucian Colleague – the ERP system has a new API integration piece – Ellucian Ethos</a:t>
            </a:r>
          </a:p>
          <a:p>
            <a:pPr lvl="1"/>
            <a:r>
              <a:rPr lang="en-US" sz="2800" dirty="0"/>
              <a:t>IT just purchased a subscription to Jitterbit to use for API integration between the </a:t>
            </a:r>
            <a:r>
              <a:rPr lang="en-US" sz="2800"/>
              <a:t>Colleague and </a:t>
            </a:r>
            <a:r>
              <a:rPr lang="en-US" sz="2800" dirty="0"/>
              <a:t>other entities</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Automating the Patron Load</a:t>
            </a:r>
          </a:p>
        </p:txBody>
      </p:sp>
    </p:spTree>
    <p:extLst>
      <p:ext uri="{BB962C8B-B14F-4D97-AF65-F5344CB8AC3E}">
        <p14:creationId xmlns:p14="http://schemas.microsoft.com/office/powerpoint/2010/main" val="16225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4 – UPDATE COLLEAGUE ALT CREDS</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7310254" cy="839093"/>
          </a:xfrm>
        </p:spPr>
        <p:txBody>
          <a:bodyPr>
            <a:normAutofit/>
          </a:bodyPr>
          <a:lstStyle/>
          <a:p>
            <a:r>
              <a:rPr lang="en-US" sz="2400" dirty="0"/>
              <a:t>OPERATION 4.1 – Get Colleague Person Info</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5698057" y="1933755"/>
            <a:ext cx="5268642" cy="3271295"/>
          </a:xfrm>
        </p:spPr>
        <p:txBody>
          <a:bodyPr>
            <a:noAutofit/>
          </a:bodyPr>
          <a:lstStyle/>
          <a:p>
            <a:pPr marL="0" marR="0" indent="0">
              <a:lnSpc>
                <a:spcPct val="115000"/>
              </a:lnSpc>
              <a:spcBef>
                <a:spcPts val="500"/>
              </a:spcBef>
              <a:spcAft>
                <a:spcPts val="100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Operation 4.1</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Retrieves the current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personCredential</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information from Ethos so the new Sierra ID can be merged with the current Alternate IDs</a:t>
            </a:r>
          </a:p>
        </p:txBody>
      </p:sp>
      <p:graphicFrame>
        <p:nvGraphicFramePr>
          <p:cNvPr id="2" name="Object 1">
            <a:extLst>
              <a:ext uri="{FF2B5EF4-FFF2-40B4-BE49-F238E27FC236}">
                <a16:creationId xmlns:a16="http://schemas.microsoft.com/office/drawing/2014/main" id="{B07428A8-F965-9E45-3247-81D5425ACFD3}"/>
              </a:ext>
            </a:extLst>
          </p:cNvPr>
          <p:cNvGraphicFramePr>
            <a:graphicFrameLocks noChangeAspect="1"/>
          </p:cNvGraphicFramePr>
          <p:nvPr>
            <p:extLst>
              <p:ext uri="{D42A27DB-BD31-4B8C-83A1-F6EECF244321}">
                <p14:modId xmlns:p14="http://schemas.microsoft.com/office/powerpoint/2010/main" val="1439140125"/>
              </p:ext>
            </p:extLst>
          </p:nvPr>
        </p:nvGraphicFramePr>
        <p:xfrm>
          <a:off x="322246" y="2032331"/>
          <a:ext cx="5375811" cy="2495133"/>
        </p:xfrm>
        <a:graphic>
          <a:graphicData uri="http://schemas.openxmlformats.org/presentationml/2006/ole">
            <mc:AlternateContent xmlns:mc="http://schemas.openxmlformats.org/markup-compatibility/2006">
              <mc:Choice xmlns:v="urn:schemas-microsoft-com:vml" Requires="v">
                <p:oleObj name="PHOTO-PAINT" r:id="rId2" imgW="2346840" imgH="1089360" progId="CorelPHOTOPAINT.Image.24">
                  <p:embed/>
                </p:oleObj>
              </mc:Choice>
              <mc:Fallback>
                <p:oleObj name="PHOTO-PAINT" r:id="rId2" imgW="2346840" imgH="1089360" progId="CorelPHOTOPAINT.Image.24">
                  <p:embed/>
                  <p:pic>
                    <p:nvPicPr>
                      <p:cNvPr id="2" name="Object 1">
                        <a:extLst>
                          <a:ext uri="{FF2B5EF4-FFF2-40B4-BE49-F238E27FC236}">
                            <a16:creationId xmlns:a16="http://schemas.microsoft.com/office/drawing/2014/main" id="{B07428A8-F965-9E45-3247-81D5425ACFD3}"/>
                          </a:ext>
                        </a:extLst>
                      </p:cNvPr>
                      <p:cNvPicPr/>
                      <p:nvPr/>
                    </p:nvPicPr>
                    <p:blipFill>
                      <a:blip r:embed="rId3"/>
                      <a:stretch>
                        <a:fillRect/>
                      </a:stretch>
                    </p:blipFill>
                    <p:spPr>
                      <a:xfrm>
                        <a:off x="322246" y="2032331"/>
                        <a:ext cx="5375811" cy="2495133"/>
                      </a:xfrm>
                      <a:prstGeom prst="rect">
                        <a:avLst/>
                      </a:prstGeom>
                    </p:spPr>
                  </p:pic>
                </p:oleObj>
              </mc:Fallback>
            </mc:AlternateContent>
          </a:graphicData>
        </a:graphic>
      </p:graphicFrame>
    </p:spTree>
    <p:extLst>
      <p:ext uri="{BB962C8B-B14F-4D97-AF65-F5344CB8AC3E}">
        <p14:creationId xmlns:p14="http://schemas.microsoft.com/office/powerpoint/2010/main" val="33328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4 – UPDATE COLLEAGUE ALT CREDS</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5" y="1193238"/>
            <a:ext cx="8566298" cy="839093"/>
          </a:xfrm>
        </p:spPr>
        <p:txBody>
          <a:bodyPr>
            <a:normAutofit/>
          </a:bodyPr>
          <a:lstStyle/>
          <a:p>
            <a:r>
              <a:rPr lang="en-US" sz="2400" dirty="0"/>
              <a:t>OPERATION 4.2 – Write Person Alt Credentials to Colleague</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6489582" y="1968372"/>
            <a:ext cx="5268642" cy="3271295"/>
          </a:xfrm>
        </p:spPr>
        <p:txBody>
          <a:bodyPr>
            <a:noAutofit/>
          </a:bodyPr>
          <a:lstStyle/>
          <a:p>
            <a:pPr marL="0" marR="0" indent="0">
              <a:lnSpc>
                <a:spcPct val="115000"/>
              </a:lnSpc>
              <a:spcBef>
                <a:spcPts val="500"/>
              </a:spcBef>
              <a:spcAft>
                <a:spcPts val="1000"/>
              </a:spcAft>
              <a:buNone/>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Operation 4.2</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Updates the Colleague record with the retrieved and new Alt Credentials.  It also logs the results of the update. </a:t>
            </a:r>
          </a:p>
        </p:txBody>
      </p:sp>
      <p:graphicFrame>
        <p:nvGraphicFramePr>
          <p:cNvPr id="3" name="Object 2">
            <a:extLst>
              <a:ext uri="{FF2B5EF4-FFF2-40B4-BE49-F238E27FC236}">
                <a16:creationId xmlns:a16="http://schemas.microsoft.com/office/drawing/2014/main" id="{29BF4CF5-2E21-A8F8-09BE-F6B84FE6334B}"/>
              </a:ext>
            </a:extLst>
          </p:cNvPr>
          <p:cNvGraphicFramePr>
            <a:graphicFrameLocks noChangeAspect="1"/>
          </p:cNvGraphicFramePr>
          <p:nvPr>
            <p:extLst>
              <p:ext uri="{D42A27DB-BD31-4B8C-83A1-F6EECF244321}">
                <p14:modId xmlns:p14="http://schemas.microsoft.com/office/powerpoint/2010/main" val="1696071164"/>
              </p:ext>
            </p:extLst>
          </p:nvPr>
        </p:nvGraphicFramePr>
        <p:xfrm>
          <a:off x="175906" y="2110154"/>
          <a:ext cx="5920094" cy="2056389"/>
        </p:xfrm>
        <a:graphic>
          <a:graphicData uri="http://schemas.openxmlformats.org/presentationml/2006/ole">
            <mc:AlternateContent xmlns:mc="http://schemas.openxmlformats.org/markup-compatibility/2006">
              <mc:Choice xmlns:v="urn:schemas-microsoft-com:vml" Requires="v">
                <p:oleObj name="PHOTO-PAINT" r:id="rId2" imgW="3093480" imgH="1074240" progId="CorelPHOTOPAINT.Image.24">
                  <p:embed/>
                </p:oleObj>
              </mc:Choice>
              <mc:Fallback>
                <p:oleObj name="PHOTO-PAINT" r:id="rId2" imgW="3093480" imgH="1074240" progId="CorelPHOTOPAINT.Image.24">
                  <p:embed/>
                  <p:pic>
                    <p:nvPicPr>
                      <p:cNvPr id="3" name="Object 2">
                        <a:extLst>
                          <a:ext uri="{FF2B5EF4-FFF2-40B4-BE49-F238E27FC236}">
                            <a16:creationId xmlns:a16="http://schemas.microsoft.com/office/drawing/2014/main" id="{29BF4CF5-2E21-A8F8-09BE-F6B84FE6334B}"/>
                          </a:ext>
                        </a:extLst>
                      </p:cNvPr>
                      <p:cNvPicPr/>
                      <p:nvPr/>
                    </p:nvPicPr>
                    <p:blipFill>
                      <a:blip r:embed="rId3"/>
                      <a:stretch>
                        <a:fillRect/>
                      </a:stretch>
                    </p:blipFill>
                    <p:spPr>
                      <a:xfrm>
                        <a:off x="175906" y="2110154"/>
                        <a:ext cx="5920094" cy="2056389"/>
                      </a:xfrm>
                      <a:prstGeom prst="rect">
                        <a:avLst/>
                      </a:prstGeom>
                    </p:spPr>
                  </p:pic>
                </p:oleObj>
              </mc:Fallback>
            </mc:AlternateContent>
          </a:graphicData>
        </a:graphic>
      </p:graphicFrame>
    </p:spTree>
    <p:extLst>
      <p:ext uri="{BB962C8B-B14F-4D97-AF65-F5344CB8AC3E}">
        <p14:creationId xmlns:p14="http://schemas.microsoft.com/office/powerpoint/2010/main" val="171658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074E7-B49D-146E-4823-951061794476}"/>
              </a:ext>
            </a:extLst>
          </p:cNvPr>
          <p:cNvSpPr>
            <a:spLocks noGrp="1"/>
          </p:cNvSpPr>
          <p:nvPr>
            <p:ph type="title"/>
          </p:nvPr>
        </p:nvSpPr>
        <p:spPr/>
        <p:txBody>
          <a:bodyPr/>
          <a:lstStyle/>
          <a:p>
            <a:r>
              <a:rPr lang="en-US" dirty="0"/>
              <a:t>WORKFLOW 5</a:t>
            </a:r>
          </a:p>
        </p:txBody>
      </p:sp>
    </p:spTree>
    <p:extLst>
      <p:ext uri="{BB962C8B-B14F-4D97-AF65-F5344CB8AC3E}">
        <p14:creationId xmlns:p14="http://schemas.microsoft.com/office/powerpoint/2010/main" val="1396671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5 – BULKFILE LOAD</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4" y="1193238"/>
            <a:ext cx="10294615" cy="1208318"/>
          </a:xfrm>
        </p:spPr>
        <p:txBody>
          <a:bodyPr>
            <a:normAutofit/>
          </a:bodyPr>
          <a:lstStyle/>
          <a:p>
            <a:r>
              <a:rPr lang="en-US" sz="2400" dirty="0"/>
              <a:t>OPERATION 5.0 – Process </a:t>
            </a:r>
            <a:r>
              <a:rPr lang="en-US" sz="2400" dirty="0" err="1"/>
              <a:t>BulkFile</a:t>
            </a:r>
            <a:r>
              <a:rPr lang="en-US" sz="2400" dirty="0"/>
              <a:t> Load</a:t>
            </a:r>
            <a:br>
              <a:rPr lang="en-US" sz="2400" dirty="0"/>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workflow is currently not in use due to an issue with the bulk file load API.   However, we believe we will be implementing this soon.</a:t>
            </a:r>
          </a:p>
          <a:p>
            <a:endParaRPr lang="en-US" sz="2400" dirty="0"/>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6489582" y="2508946"/>
            <a:ext cx="5268642" cy="2730721"/>
          </a:xfrm>
        </p:spPr>
        <p:txBody>
          <a:bodyPr>
            <a:noAutofit/>
          </a:bodyPr>
          <a:lstStyle/>
          <a:p>
            <a:pPr marL="0" marR="0" indent="0">
              <a:lnSpc>
                <a:spcPct val="115000"/>
              </a:lnSpc>
              <a:spcBef>
                <a:spcPts val="500"/>
              </a:spcBef>
              <a:spcAft>
                <a:spcPts val="1000"/>
              </a:spcAft>
              <a:buNone/>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Operation 5.0</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Process controller script loading a bulk data file via an API.</a:t>
            </a:r>
          </a:p>
        </p:txBody>
      </p:sp>
      <p:pic>
        <p:nvPicPr>
          <p:cNvPr id="3" name="Picture 2">
            <a:extLst>
              <a:ext uri="{FF2B5EF4-FFF2-40B4-BE49-F238E27FC236}">
                <a16:creationId xmlns:a16="http://schemas.microsoft.com/office/drawing/2014/main" id="{B5B530F3-42F9-7E1B-691C-94597FF126C3}"/>
              </a:ext>
            </a:extLst>
          </p:cNvPr>
          <p:cNvPicPr>
            <a:picLocks noChangeAspect="1"/>
          </p:cNvPicPr>
          <p:nvPr/>
        </p:nvPicPr>
        <p:blipFill>
          <a:blip r:embed="rId2"/>
          <a:stretch>
            <a:fillRect/>
          </a:stretch>
        </p:blipFill>
        <p:spPr>
          <a:xfrm>
            <a:off x="758582" y="2645281"/>
            <a:ext cx="5185876" cy="2459282"/>
          </a:xfrm>
          <a:prstGeom prst="rect">
            <a:avLst/>
          </a:prstGeom>
        </p:spPr>
      </p:pic>
    </p:spTree>
    <p:extLst>
      <p:ext uri="{BB962C8B-B14F-4D97-AF65-F5344CB8AC3E}">
        <p14:creationId xmlns:p14="http://schemas.microsoft.com/office/powerpoint/2010/main" val="14530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a:lstStyle/>
          <a:p>
            <a:r>
              <a:rPr lang="en-US" dirty="0"/>
              <a:t>WORKFLOW 5 – BULKFILE LOAD</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a:xfrm>
            <a:off x="557604" y="1193238"/>
            <a:ext cx="10294615" cy="866674"/>
          </a:xfrm>
        </p:spPr>
        <p:txBody>
          <a:bodyPr>
            <a:normAutofit/>
          </a:bodyPr>
          <a:lstStyle/>
          <a:p>
            <a:r>
              <a:rPr lang="en-US" sz="2400" dirty="0"/>
              <a:t>OPERATION 5.1 – Get Bulk Data SQL</a:t>
            </a:r>
          </a:p>
        </p:txBody>
      </p:sp>
      <p:sp>
        <p:nvSpPr>
          <p:cNvPr id="11" name="Content Placeholder 10">
            <a:extLst>
              <a:ext uri="{FF2B5EF4-FFF2-40B4-BE49-F238E27FC236}">
                <a16:creationId xmlns:a16="http://schemas.microsoft.com/office/drawing/2014/main" id="{DC6E155A-7A01-D8C2-E4FE-03D926DCA77E}"/>
              </a:ext>
            </a:extLst>
          </p:cNvPr>
          <p:cNvSpPr>
            <a:spLocks noGrp="1"/>
          </p:cNvSpPr>
          <p:nvPr>
            <p:ph sz="quarter" idx="27"/>
          </p:nvPr>
        </p:nvSpPr>
        <p:spPr>
          <a:xfrm>
            <a:off x="6489582" y="1783026"/>
            <a:ext cx="5268642" cy="3881736"/>
          </a:xfrm>
        </p:spPr>
        <p:txBody>
          <a:bodyPr>
            <a:noAutofit/>
          </a:bodyPr>
          <a:lstStyle/>
          <a:p>
            <a:pPr marL="0" marR="0" indent="0">
              <a:lnSpc>
                <a:spcPct val="115000"/>
              </a:lnSpc>
              <a:spcBef>
                <a:spcPts val="500"/>
              </a:spcBef>
              <a:spcAft>
                <a:spcPts val="100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Operation 5.1</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Retrieves the contents of the DataMart for creating the file's body.  </a:t>
            </a:r>
          </a:p>
          <a:p>
            <a:pPr marL="0" marR="0" indent="0">
              <a:lnSpc>
                <a:spcPct val="115000"/>
              </a:lnSpc>
              <a:spcBef>
                <a:spcPts val="500"/>
              </a:spcBef>
              <a:spcAft>
                <a:spcPts val="10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Stores database results in a local variable for use in a later operation. </a:t>
            </a:r>
          </a:p>
        </p:txBody>
      </p:sp>
      <p:pic>
        <p:nvPicPr>
          <p:cNvPr id="4" name="Picture 3">
            <a:extLst>
              <a:ext uri="{FF2B5EF4-FFF2-40B4-BE49-F238E27FC236}">
                <a16:creationId xmlns:a16="http://schemas.microsoft.com/office/drawing/2014/main" id="{9843EBCB-F327-5ED4-71AD-FA74836F9E6D}"/>
              </a:ext>
            </a:extLst>
          </p:cNvPr>
          <p:cNvPicPr>
            <a:picLocks noChangeAspect="1"/>
          </p:cNvPicPr>
          <p:nvPr/>
        </p:nvPicPr>
        <p:blipFill>
          <a:blip r:embed="rId2"/>
          <a:stretch>
            <a:fillRect/>
          </a:stretch>
        </p:blipFill>
        <p:spPr>
          <a:xfrm>
            <a:off x="823966" y="2705318"/>
            <a:ext cx="4654772" cy="2126384"/>
          </a:xfrm>
          <a:prstGeom prst="rect">
            <a:avLst/>
          </a:prstGeom>
        </p:spPr>
      </p:pic>
    </p:spTree>
    <p:extLst>
      <p:ext uri="{BB962C8B-B14F-4D97-AF65-F5344CB8AC3E}">
        <p14:creationId xmlns:p14="http://schemas.microsoft.com/office/powerpoint/2010/main" val="203027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vert="horz" lIns="91440" tIns="45720" rIns="91440" bIns="45720" rtlCol="0" anchor="b">
            <a:normAutofit fontScale="90000"/>
          </a:bodyPr>
          <a:lstStyle/>
          <a:p>
            <a:pPr algn="ctr">
              <a:lnSpc>
                <a:spcPct val="90000"/>
              </a:lnSpc>
            </a:pPr>
            <a:r>
              <a:rPr lang="en-US" sz="4400">
                <a:solidFill>
                  <a:schemeClr val="tx1"/>
                </a:solidFill>
                <a:latin typeface="+mj-lt"/>
                <a:cs typeface="+mj-cs"/>
              </a:rPr>
              <a:t>WORKFLOW 5 – BULKFILE LOAD</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p:txBody>
          <a:bodyPr vert="horz" lIns="91440" tIns="45720" rIns="91440" bIns="45720" rtlCol="0">
            <a:normAutofit/>
          </a:bodyPr>
          <a:lstStyle/>
          <a:p>
            <a:pPr algn="ctr">
              <a:lnSpc>
                <a:spcPct val="90000"/>
              </a:lnSpc>
            </a:pPr>
            <a:r>
              <a:rPr lang="en-US" sz="2400">
                <a:solidFill>
                  <a:schemeClr val="tx1"/>
                </a:solidFill>
                <a:latin typeface="+mn-lt"/>
                <a:ea typeface="+mn-ea"/>
                <a:cs typeface="+mn-cs"/>
              </a:rPr>
              <a:t>OPERATION 5.2 – Write Patron Header</a:t>
            </a:r>
            <a:endParaRPr lang="en-US" sz="2400" dirty="0">
              <a:solidFill>
                <a:schemeClr val="tx1"/>
              </a:solidFill>
              <a:latin typeface="+mn-lt"/>
              <a:ea typeface="+mn-ea"/>
              <a:cs typeface="+mn-cs"/>
            </a:endParaRPr>
          </a:p>
        </p:txBody>
      </p:sp>
      <p:graphicFrame>
        <p:nvGraphicFramePr>
          <p:cNvPr id="6" name="Content Placeholder 5">
            <a:extLst>
              <a:ext uri="{FF2B5EF4-FFF2-40B4-BE49-F238E27FC236}">
                <a16:creationId xmlns:a16="http://schemas.microsoft.com/office/drawing/2014/main" id="{EFD5E79B-0AEE-35DA-4C72-0AF7F9528E5B}"/>
              </a:ext>
            </a:extLst>
          </p:cNvPr>
          <p:cNvGraphicFramePr>
            <a:graphicFrameLocks noGrp="1"/>
          </p:cNvGraphicFramePr>
          <p:nvPr>
            <p:ph sz="quarter" idx="27"/>
            <p:extLst>
              <p:ext uri="{D42A27DB-BD31-4B8C-83A1-F6EECF244321}">
                <p14:modId xmlns:p14="http://schemas.microsoft.com/office/powerpoint/2010/main" val="2474527492"/>
              </p:ext>
            </p:extLst>
          </p:nvPr>
        </p:nvGraphicFramePr>
        <p:xfrm>
          <a:off x="5899150" y="2178050"/>
          <a:ext cx="5135563" cy="3346376"/>
        </p:xfrm>
        <a:graphic>
          <a:graphicData uri="http://schemas.openxmlformats.org/drawingml/2006/table">
            <a:tbl>
              <a:tblPr firstRow="1" firstCol="1" bandRow="1"/>
              <a:tblGrid>
                <a:gridCol w="5135563">
                  <a:extLst>
                    <a:ext uri="{9D8B030D-6E8A-4147-A177-3AD203B41FA5}">
                      <a16:colId xmlns:a16="http://schemas.microsoft.com/office/drawing/2014/main" val="3928536719"/>
                    </a:ext>
                  </a:extLst>
                </a:gridCol>
              </a:tblGrid>
              <a:tr h="3346376">
                <a:tc>
                  <a:txBody>
                    <a:bodyPr/>
                    <a:lstStyle/>
                    <a:p>
                      <a:pPr marL="0" marR="0" algn="l" fontAlgn="t">
                        <a:lnSpc>
                          <a:spcPct val="115000"/>
                        </a:lnSpc>
                        <a:spcBef>
                          <a:spcPts val="0"/>
                        </a:spcBef>
                        <a:spcAft>
                          <a:spcPts val="0"/>
                        </a:spcAft>
                      </a:pPr>
                      <a:r>
                        <a:rPr lang="en-US" sz="2600" b="1" i="0" u="none" strike="noStrike" dirty="0">
                          <a:effectLst/>
                          <a:latin typeface="Calibri" panose="020F0502020204030204" pitchFamily="34" charset="0"/>
                          <a:ea typeface="Calibri" panose="020F0502020204030204" pitchFamily="34" charset="0"/>
                          <a:cs typeface="Times New Roman" panose="02020603050405020304" pitchFamily="18" charset="0"/>
                        </a:rPr>
                        <a:t>Operation 5.2</a:t>
                      </a:r>
                      <a:r>
                        <a:rPr lang="en-US" sz="2600" b="0" i="0" u="none" strike="noStrike" dirty="0">
                          <a:effectLst/>
                          <a:latin typeface="Calibri" panose="020F0502020204030204" pitchFamily="34" charset="0"/>
                          <a:ea typeface="Calibri" panose="020F0502020204030204" pitchFamily="34" charset="0"/>
                          <a:cs typeface="Times New Roman" panose="02020603050405020304" pitchFamily="18" charset="0"/>
                        </a:rPr>
                        <a:t> Create the output file's head row and creates a temporary working file. </a:t>
                      </a:r>
                      <a:endParaRPr lang="en-US" sz="43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2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43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2600" b="0" i="0" u="none" strike="noStrike" dirty="0">
                          <a:effectLst/>
                          <a:latin typeface="Calibri" panose="020F0502020204030204" pitchFamily="34" charset="0"/>
                          <a:ea typeface="Calibri" panose="020F0502020204030204" pitchFamily="34" charset="0"/>
                          <a:cs typeface="Times New Roman" panose="02020603050405020304" pitchFamily="18" charset="0"/>
                        </a:rPr>
                        <a:t>The Sierra bulk file upload process requires a wrapper before and after the data file. </a:t>
                      </a:r>
                      <a:endParaRPr lang="en-US" sz="4300" b="0" i="0" u="none" strike="noStrike" dirty="0">
                        <a:effectLst/>
                        <a:latin typeface="Arial" panose="020B0604020202020204" pitchFamily="34" charset="0"/>
                      </a:endParaRPr>
                    </a:p>
                  </a:txBody>
                  <a:tcPr marL="164441" marR="164441" marT="2283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180582"/>
                  </a:ext>
                </a:extLst>
              </a:tr>
            </a:tbl>
          </a:graphicData>
        </a:graphic>
      </p:graphicFrame>
      <p:pic>
        <p:nvPicPr>
          <p:cNvPr id="10" name="Picture 9">
            <a:extLst>
              <a:ext uri="{FF2B5EF4-FFF2-40B4-BE49-F238E27FC236}">
                <a16:creationId xmlns:a16="http://schemas.microsoft.com/office/drawing/2014/main" id="{01BD612E-A7EE-8D30-9752-8F1B655C0226}"/>
              </a:ext>
            </a:extLst>
          </p:cNvPr>
          <p:cNvPicPr>
            <a:picLocks noChangeAspect="1"/>
          </p:cNvPicPr>
          <p:nvPr/>
        </p:nvPicPr>
        <p:blipFill>
          <a:blip r:embed="rId2"/>
          <a:stretch>
            <a:fillRect/>
          </a:stretch>
        </p:blipFill>
        <p:spPr>
          <a:xfrm>
            <a:off x="351692" y="2013728"/>
            <a:ext cx="5476351" cy="3358609"/>
          </a:xfrm>
          <a:prstGeom prst="rect">
            <a:avLst/>
          </a:prstGeom>
        </p:spPr>
      </p:pic>
    </p:spTree>
    <p:extLst>
      <p:ext uri="{BB962C8B-B14F-4D97-AF65-F5344CB8AC3E}">
        <p14:creationId xmlns:p14="http://schemas.microsoft.com/office/powerpoint/2010/main" val="214447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vert="horz" lIns="91440" tIns="45720" rIns="91440" bIns="45720" rtlCol="0" anchor="b">
            <a:normAutofit fontScale="90000"/>
          </a:bodyPr>
          <a:lstStyle/>
          <a:p>
            <a:pPr algn="ctr">
              <a:lnSpc>
                <a:spcPct val="90000"/>
              </a:lnSpc>
            </a:pPr>
            <a:r>
              <a:rPr lang="en-US" sz="4400">
                <a:solidFill>
                  <a:schemeClr val="tx1"/>
                </a:solidFill>
                <a:latin typeface="+mj-lt"/>
                <a:cs typeface="+mj-cs"/>
              </a:rPr>
              <a:t>WORKFLOW 5 – BULKFILE LOAD</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p:txBody>
          <a:bodyPr vert="horz" lIns="91440" tIns="45720" rIns="91440" bIns="45720" rtlCol="0">
            <a:normAutofit/>
          </a:bodyPr>
          <a:lstStyle/>
          <a:p>
            <a:pPr algn="ctr">
              <a:lnSpc>
                <a:spcPct val="90000"/>
              </a:lnSpc>
            </a:pPr>
            <a:r>
              <a:rPr lang="en-US" sz="2400" dirty="0">
                <a:solidFill>
                  <a:schemeClr val="tx1"/>
                </a:solidFill>
                <a:latin typeface="+mn-lt"/>
                <a:ea typeface="+mn-ea"/>
                <a:cs typeface="+mn-cs"/>
              </a:rPr>
              <a:t>OPERATION 5.3 – Write Patron Header</a:t>
            </a:r>
          </a:p>
        </p:txBody>
      </p:sp>
      <p:graphicFrame>
        <p:nvGraphicFramePr>
          <p:cNvPr id="6" name="Content Placeholder 5">
            <a:extLst>
              <a:ext uri="{FF2B5EF4-FFF2-40B4-BE49-F238E27FC236}">
                <a16:creationId xmlns:a16="http://schemas.microsoft.com/office/drawing/2014/main" id="{EFD5E79B-0AEE-35DA-4C72-0AF7F9528E5B}"/>
              </a:ext>
            </a:extLst>
          </p:cNvPr>
          <p:cNvGraphicFramePr>
            <a:graphicFrameLocks noGrp="1"/>
          </p:cNvGraphicFramePr>
          <p:nvPr>
            <p:ph sz="quarter" idx="27"/>
            <p:extLst>
              <p:ext uri="{D42A27DB-BD31-4B8C-83A1-F6EECF244321}">
                <p14:modId xmlns:p14="http://schemas.microsoft.com/office/powerpoint/2010/main" val="399428477"/>
              </p:ext>
            </p:extLst>
          </p:nvPr>
        </p:nvGraphicFramePr>
        <p:xfrm>
          <a:off x="5899150" y="2178050"/>
          <a:ext cx="5135563" cy="3346376"/>
        </p:xfrm>
        <a:graphic>
          <a:graphicData uri="http://schemas.openxmlformats.org/drawingml/2006/table">
            <a:tbl>
              <a:tblPr firstRow="1" firstCol="1" bandRow="1"/>
              <a:tblGrid>
                <a:gridCol w="5135563">
                  <a:extLst>
                    <a:ext uri="{9D8B030D-6E8A-4147-A177-3AD203B41FA5}">
                      <a16:colId xmlns:a16="http://schemas.microsoft.com/office/drawing/2014/main" val="3928536719"/>
                    </a:ext>
                  </a:extLst>
                </a:gridCol>
              </a:tblGrid>
              <a:tr h="3346376">
                <a:tc>
                  <a:txBody>
                    <a:bodyPr/>
                    <a:lstStyle/>
                    <a:p>
                      <a:pPr marL="0" marR="0" algn="l" fontAlgn="t">
                        <a:lnSpc>
                          <a:spcPct val="115000"/>
                        </a:lnSpc>
                        <a:spcBef>
                          <a:spcPts val="0"/>
                        </a:spcBef>
                        <a:spcAft>
                          <a:spcPts val="0"/>
                        </a:spcAft>
                      </a:pPr>
                      <a:r>
                        <a:rPr lang="en-US" sz="3200" b="1" kern="1200" dirty="0">
                          <a:solidFill>
                            <a:schemeClr val="tx1"/>
                          </a:solidFill>
                          <a:effectLst/>
                          <a:latin typeface="Calibri" panose="020F0502020204030204" pitchFamily="34" charset="0"/>
                          <a:ea typeface="+mn-ea"/>
                          <a:cs typeface="Calibri" panose="020F0502020204030204" pitchFamily="34" charset="0"/>
                        </a:rPr>
                        <a:t>Operation 5.3</a:t>
                      </a:r>
                      <a:r>
                        <a:rPr lang="en-US" sz="3200" kern="1200" dirty="0">
                          <a:solidFill>
                            <a:schemeClr val="tx1"/>
                          </a:solidFill>
                          <a:effectLst/>
                          <a:latin typeface="Calibri" panose="020F0502020204030204" pitchFamily="34" charset="0"/>
                          <a:ea typeface="+mn-ea"/>
                          <a:cs typeface="Calibri" panose="020F0502020204030204" pitchFamily="34" charset="0"/>
                        </a:rPr>
                        <a:t> Appends the database row data from the SQL table read in 5.1 to the temporary working file</a:t>
                      </a:r>
                      <a:endParaRPr lang="en-US" sz="3200" b="0" i="0" u="none" strike="noStrike" dirty="0">
                        <a:effectLst/>
                        <a:latin typeface="Calibri" panose="020F0502020204030204" pitchFamily="34" charset="0"/>
                        <a:cs typeface="Calibri" panose="020F0502020204030204" pitchFamily="34" charset="0"/>
                      </a:endParaRPr>
                    </a:p>
                  </a:txBody>
                  <a:tcPr marL="164441" marR="164441" marT="2283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180582"/>
                  </a:ext>
                </a:extLst>
              </a:tr>
            </a:tbl>
          </a:graphicData>
        </a:graphic>
      </p:graphicFrame>
      <p:pic>
        <p:nvPicPr>
          <p:cNvPr id="3" name="Picture 2">
            <a:extLst>
              <a:ext uri="{FF2B5EF4-FFF2-40B4-BE49-F238E27FC236}">
                <a16:creationId xmlns:a16="http://schemas.microsoft.com/office/drawing/2014/main" id="{52CC3C53-A038-E585-C22B-8F52077D33EB}"/>
              </a:ext>
            </a:extLst>
          </p:cNvPr>
          <p:cNvPicPr>
            <a:picLocks noChangeAspect="1"/>
          </p:cNvPicPr>
          <p:nvPr/>
        </p:nvPicPr>
        <p:blipFill>
          <a:blip r:embed="rId2"/>
          <a:stretch>
            <a:fillRect/>
          </a:stretch>
        </p:blipFill>
        <p:spPr>
          <a:xfrm>
            <a:off x="119667" y="2178320"/>
            <a:ext cx="5795768" cy="2584599"/>
          </a:xfrm>
          <a:prstGeom prst="rect">
            <a:avLst/>
          </a:prstGeom>
        </p:spPr>
      </p:pic>
    </p:spTree>
    <p:extLst>
      <p:ext uri="{BB962C8B-B14F-4D97-AF65-F5344CB8AC3E}">
        <p14:creationId xmlns:p14="http://schemas.microsoft.com/office/powerpoint/2010/main" val="4615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vert="horz" lIns="91440" tIns="45720" rIns="91440" bIns="45720" rtlCol="0" anchor="b">
            <a:normAutofit fontScale="90000"/>
          </a:bodyPr>
          <a:lstStyle/>
          <a:p>
            <a:pPr algn="ctr">
              <a:lnSpc>
                <a:spcPct val="90000"/>
              </a:lnSpc>
            </a:pPr>
            <a:r>
              <a:rPr lang="en-US" sz="4400">
                <a:solidFill>
                  <a:schemeClr val="tx1"/>
                </a:solidFill>
                <a:latin typeface="+mj-lt"/>
                <a:cs typeface="+mj-cs"/>
              </a:rPr>
              <a:t>WORKFLOW 5 – BULKFILE LOAD</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p:txBody>
          <a:bodyPr vert="horz" lIns="91440" tIns="45720" rIns="91440" bIns="45720" rtlCol="0">
            <a:normAutofit/>
          </a:bodyPr>
          <a:lstStyle/>
          <a:p>
            <a:pPr algn="ctr">
              <a:lnSpc>
                <a:spcPct val="90000"/>
              </a:lnSpc>
            </a:pPr>
            <a:r>
              <a:rPr lang="en-US" sz="2400" dirty="0">
                <a:solidFill>
                  <a:schemeClr val="tx1"/>
                </a:solidFill>
                <a:latin typeface="+mn-lt"/>
                <a:ea typeface="+mn-ea"/>
                <a:cs typeface="+mn-cs"/>
              </a:rPr>
              <a:t>OPERATION 5.4 – Write Tail Line</a:t>
            </a:r>
          </a:p>
        </p:txBody>
      </p:sp>
      <p:graphicFrame>
        <p:nvGraphicFramePr>
          <p:cNvPr id="6" name="Content Placeholder 5">
            <a:extLst>
              <a:ext uri="{FF2B5EF4-FFF2-40B4-BE49-F238E27FC236}">
                <a16:creationId xmlns:a16="http://schemas.microsoft.com/office/drawing/2014/main" id="{EFD5E79B-0AEE-35DA-4C72-0AF7F9528E5B}"/>
              </a:ext>
            </a:extLst>
          </p:cNvPr>
          <p:cNvGraphicFramePr>
            <a:graphicFrameLocks noGrp="1"/>
          </p:cNvGraphicFramePr>
          <p:nvPr>
            <p:ph sz="quarter" idx="27"/>
            <p:extLst>
              <p:ext uri="{D42A27DB-BD31-4B8C-83A1-F6EECF244321}">
                <p14:modId xmlns:p14="http://schemas.microsoft.com/office/powerpoint/2010/main" val="2215305023"/>
              </p:ext>
            </p:extLst>
          </p:nvPr>
        </p:nvGraphicFramePr>
        <p:xfrm>
          <a:off x="5899150" y="2178050"/>
          <a:ext cx="5135563" cy="3346376"/>
        </p:xfrm>
        <a:graphic>
          <a:graphicData uri="http://schemas.openxmlformats.org/drawingml/2006/table">
            <a:tbl>
              <a:tblPr firstRow="1" firstCol="1" bandRow="1"/>
              <a:tblGrid>
                <a:gridCol w="5135563">
                  <a:extLst>
                    <a:ext uri="{9D8B030D-6E8A-4147-A177-3AD203B41FA5}">
                      <a16:colId xmlns:a16="http://schemas.microsoft.com/office/drawing/2014/main" val="3928536719"/>
                    </a:ext>
                  </a:extLst>
                </a:gridCol>
              </a:tblGrid>
              <a:tr h="3346376">
                <a:tc>
                  <a:txBody>
                    <a:bodyPr/>
                    <a:lstStyle/>
                    <a:p>
                      <a:pPr marL="0" marR="0" algn="l" fontAlgn="t">
                        <a:lnSpc>
                          <a:spcPct val="115000"/>
                        </a:lnSpc>
                        <a:spcBef>
                          <a:spcPts val="0"/>
                        </a:spcBef>
                        <a:spcAft>
                          <a:spcPts val="0"/>
                        </a:spcAft>
                      </a:pPr>
                      <a:r>
                        <a:rPr lang="en-US" sz="3200" b="1" kern="1200" dirty="0">
                          <a:solidFill>
                            <a:schemeClr val="tx1"/>
                          </a:solidFill>
                          <a:effectLst/>
                          <a:latin typeface="+mn-lt"/>
                          <a:ea typeface="+mn-ea"/>
                          <a:cs typeface="+mn-cs"/>
                        </a:rPr>
                        <a:t>Operation 5.4</a:t>
                      </a:r>
                      <a:r>
                        <a:rPr lang="en-US" sz="3200" kern="1200" dirty="0">
                          <a:solidFill>
                            <a:schemeClr val="tx1"/>
                          </a:solidFill>
                          <a:effectLst/>
                          <a:latin typeface="+mn-lt"/>
                          <a:ea typeface="+mn-ea"/>
                          <a:cs typeface="+mn-cs"/>
                        </a:rPr>
                        <a:t> Appends the closing tag line to create a valid file for API upload. </a:t>
                      </a:r>
                      <a:endParaRPr lang="en-US" sz="3200" b="0" i="0" u="none" strike="noStrike" dirty="0">
                        <a:effectLst/>
                        <a:latin typeface="Calibri" panose="020F0502020204030204" pitchFamily="34" charset="0"/>
                        <a:cs typeface="Calibri" panose="020F0502020204030204" pitchFamily="34" charset="0"/>
                      </a:endParaRPr>
                    </a:p>
                  </a:txBody>
                  <a:tcPr marL="164441" marR="164441" marT="2283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180582"/>
                  </a:ext>
                </a:extLst>
              </a:tr>
            </a:tbl>
          </a:graphicData>
        </a:graphic>
      </p:graphicFrame>
      <p:pic>
        <p:nvPicPr>
          <p:cNvPr id="4" name="Picture 3">
            <a:extLst>
              <a:ext uri="{FF2B5EF4-FFF2-40B4-BE49-F238E27FC236}">
                <a16:creationId xmlns:a16="http://schemas.microsoft.com/office/drawing/2014/main" id="{16BFDE30-F5DF-AAD7-5986-6FCD54752687}"/>
              </a:ext>
            </a:extLst>
          </p:cNvPr>
          <p:cNvPicPr>
            <a:picLocks noChangeAspect="1"/>
          </p:cNvPicPr>
          <p:nvPr/>
        </p:nvPicPr>
        <p:blipFill rotWithShape="1">
          <a:blip r:embed="rId2"/>
          <a:srcRect t="4622"/>
          <a:stretch/>
        </p:blipFill>
        <p:spPr>
          <a:xfrm>
            <a:off x="1075174" y="2311121"/>
            <a:ext cx="4682531" cy="2740000"/>
          </a:xfrm>
          <a:prstGeom prst="rect">
            <a:avLst/>
          </a:prstGeom>
        </p:spPr>
      </p:pic>
    </p:spTree>
    <p:extLst>
      <p:ext uri="{BB962C8B-B14F-4D97-AF65-F5344CB8AC3E}">
        <p14:creationId xmlns:p14="http://schemas.microsoft.com/office/powerpoint/2010/main" val="346140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vert="horz" lIns="91440" tIns="45720" rIns="91440" bIns="45720" rtlCol="0" anchor="b">
            <a:normAutofit fontScale="90000"/>
          </a:bodyPr>
          <a:lstStyle/>
          <a:p>
            <a:pPr algn="ctr">
              <a:lnSpc>
                <a:spcPct val="90000"/>
              </a:lnSpc>
            </a:pPr>
            <a:r>
              <a:rPr lang="en-US" sz="4400">
                <a:solidFill>
                  <a:schemeClr val="tx1"/>
                </a:solidFill>
                <a:latin typeface="+mj-lt"/>
                <a:cs typeface="+mj-cs"/>
              </a:rPr>
              <a:t>WORKFLOW 5 – BULKFILE LOAD</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p:txBody>
          <a:bodyPr vert="horz" lIns="91440" tIns="45720" rIns="91440" bIns="45720" rtlCol="0">
            <a:normAutofit/>
          </a:bodyPr>
          <a:lstStyle/>
          <a:p>
            <a:pPr algn="ctr">
              <a:lnSpc>
                <a:spcPct val="90000"/>
              </a:lnSpc>
            </a:pPr>
            <a:r>
              <a:rPr lang="en-US" sz="2400" dirty="0">
                <a:solidFill>
                  <a:schemeClr val="tx1"/>
                </a:solidFill>
                <a:latin typeface="+mn-lt"/>
                <a:ea typeface="+mn-ea"/>
                <a:cs typeface="+mn-cs"/>
              </a:rPr>
              <a:t>OPERATION 5.5 – SFPT File Create</a:t>
            </a:r>
          </a:p>
        </p:txBody>
      </p:sp>
      <p:graphicFrame>
        <p:nvGraphicFramePr>
          <p:cNvPr id="6" name="Content Placeholder 5">
            <a:extLst>
              <a:ext uri="{FF2B5EF4-FFF2-40B4-BE49-F238E27FC236}">
                <a16:creationId xmlns:a16="http://schemas.microsoft.com/office/drawing/2014/main" id="{EFD5E79B-0AEE-35DA-4C72-0AF7F9528E5B}"/>
              </a:ext>
            </a:extLst>
          </p:cNvPr>
          <p:cNvGraphicFramePr>
            <a:graphicFrameLocks noGrp="1"/>
          </p:cNvGraphicFramePr>
          <p:nvPr>
            <p:ph sz="quarter" idx="27"/>
            <p:extLst>
              <p:ext uri="{D42A27DB-BD31-4B8C-83A1-F6EECF244321}">
                <p14:modId xmlns:p14="http://schemas.microsoft.com/office/powerpoint/2010/main" val="1750070802"/>
              </p:ext>
            </p:extLst>
          </p:nvPr>
        </p:nvGraphicFramePr>
        <p:xfrm>
          <a:off x="5899150" y="2178050"/>
          <a:ext cx="5135563" cy="3346376"/>
        </p:xfrm>
        <a:graphic>
          <a:graphicData uri="http://schemas.openxmlformats.org/drawingml/2006/table">
            <a:tbl>
              <a:tblPr firstRow="1" firstCol="1" bandRow="1"/>
              <a:tblGrid>
                <a:gridCol w="5135563">
                  <a:extLst>
                    <a:ext uri="{9D8B030D-6E8A-4147-A177-3AD203B41FA5}">
                      <a16:colId xmlns:a16="http://schemas.microsoft.com/office/drawing/2014/main" val="3928536719"/>
                    </a:ext>
                  </a:extLst>
                </a:gridCol>
              </a:tblGrid>
              <a:tr h="3346376">
                <a:tc>
                  <a:txBody>
                    <a:bodyPr/>
                    <a:lstStyle/>
                    <a:p>
                      <a:pPr marL="0" marR="0" algn="l" fontAlgn="t">
                        <a:lnSpc>
                          <a:spcPct val="115000"/>
                        </a:lnSpc>
                        <a:spcBef>
                          <a:spcPts val="0"/>
                        </a:spcBef>
                        <a:spcAft>
                          <a:spcPts val="0"/>
                        </a:spcAft>
                      </a:pPr>
                      <a:r>
                        <a:rPr lang="en-US" sz="3200" b="1" kern="1200" dirty="0">
                          <a:solidFill>
                            <a:schemeClr val="tx1"/>
                          </a:solidFill>
                          <a:effectLst/>
                          <a:latin typeface="+mn-lt"/>
                          <a:ea typeface="+mn-ea"/>
                          <a:cs typeface="+mn-cs"/>
                        </a:rPr>
                        <a:t>Operation 5.5</a:t>
                      </a:r>
                      <a:r>
                        <a:rPr lang="en-US" sz="3200" kern="1200" dirty="0">
                          <a:solidFill>
                            <a:schemeClr val="tx1"/>
                          </a:solidFill>
                          <a:effectLst/>
                          <a:latin typeface="+mn-lt"/>
                          <a:ea typeface="+mn-ea"/>
                          <a:cs typeface="+mn-cs"/>
                        </a:rPr>
                        <a:t> This is a temporary operation to send the working file to an SFTP server. </a:t>
                      </a:r>
                      <a:endParaRPr lang="en-US" sz="3200" b="0" i="0" u="none" strike="noStrike" dirty="0">
                        <a:effectLst/>
                        <a:latin typeface="Calibri" panose="020F0502020204030204" pitchFamily="34" charset="0"/>
                        <a:cs typeface="Calibri" panose="020F0502020204030204" pitchFamily="34" charset="0"/>
                      </a:endParaRPr>
                    </a:p>
                  </a:txBody>
                  <a:tcPr marL="164441" marR="164441" marT="2283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180582"/>
                  </a:ext>
                </a:extLst>
              </a:tr>
            </a:tbl>
          </a:graphicData>
        </a:graphic>
      </p:graphicFrame>
      <p:pic>
        <p:nvPicPr>
          <p:cNvPr id="3" name="Picture 2">
            <a:extLst>
              <a:ext uri="{FF2B5EF4-FFF2-40B4-BE49-F238E27FC236}">
                <a16:creationId xmlns:a16="http://schemas.microsoft.com/office/drawing/2014/main" id="{87472F7F-7D59-41C9-2B87-07C182BBC6B7}"/>
              </a:ext>
            </a:extLst>
          </p:cNvPr>
          <p:cNvPicPr>
            <a:picLocks noChangeAspect="1"/>
          </p:cNvPicPr>
          <p:nvPr/>
        </p:nvPicPr>
        <p:blipFill>
          <a:blip r:embed="rId2"/>
          <a:stretch>
            <a:fillRect/>
          </a:stretch>
        </p:blipFill>
        <p:spPr>
          <a:xfrm>
            <a:off x="1052151" y="1980078"/>
            <a:ext cx="4474442" cy="3289390"/>
          </a:xfrm>
          <a:prstGeom prst="rect">
            <a:avLst/>
          </a:prstGeom>
        </p:spPr>
      </p:pic>
    </p:spTree>
    <p:extLst>
      <p:ext uri="{BB962C8B-B14F-4D97-AF65-F5344CB8AC3E}">
        <p14:creationId xmlns:p14="http://schemas.microsoft.com/office/powerpoint/2010/main" val="312917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15A274-9323-0A85-DC17-A2B5AB48BB43}"/>
              </a:ext>
            </a:extLst>
          </p:cNvPr>
          <p:cNvSpPr>
            <a:spLocks noGrp="1"/>
          </p:cNvSpPr>
          <p:nvPr>
            <p:ph type="title"/>
          </p:nvPr>
        </p:nvSpPr>
        <p:spPr/>
        <p:txBody>
          <a:bodyPr vert="horz" lIns="91440" tIns="45720" rIns="91440" bIns="45720" rtlCol="0" anchor="b">
            <a:normAutofit fontScale="90000"/>
          </a:bodyPr>
          <a:lstStyle/>
          <a:p>
            <a:pPr algn="ctr">
              <a:lnSpc>
                <a:spcPct val="90000"/>
              </a:lnSpc>
            </a:pPr>
            <a:r>
              <a:rPr lang="en-US" sz="4400">
                <a:solidFill>
                  <a:schemeClr val="tx1"/>
                </a:solidFill>
                <a:latin typeface="+mj-lt"/>
                <a:cs typeface="+mj-cs"/>
              </a:rPr>
              <a:t>WORKFLOW 5 – BULKFILE LOAD</a:t>
            </a:r>
          </a:p>
        </p:txBody>
      </p:sp>
      <p:sp>
        <p:nvSpPr>
          <p:cNvPr id="9" name="Text Placeholder 8">
            <a:extLst>
              <a:ext uri="{FF2B5EF4-FFF2-40B4-BE49-F238E27FC236}">
                <a16:creationId xmlns:a16="http://schemas.microsoft.com/office/drawing/2014/main" id="{7C97BB64-222F-583D-4136-A7BBDFE3DE0B}"/>
              </a:ext>
            </a:extLst>
          </p:cNvPr>
          <p:cNvSpPr>
            <a:spLocks noGrp="1"/>
          </p:cNvSpPr>
          <p:nvPr>
            <p:ph type="body" sz="quarter" idx="25"/>
          </p:nvPr>
        </p:nvSpPr>
        <p:spPr/>
        <p:txBody>
          <a:bodyPr vert="horz" lIns="91440" tIns="45720" rIns="91440" bIns="45720" rtlCol="0">
            <a:normAutofit/>
          </a:bodyPr>
          <a:lstStyle/>
          <a:p>
            <a:pPr algn="ctr">
              <a:lnSpc>
                <a:spcPct val="90000"/>
              </a:lnSpc>
            </a:pPr>
            <a:r>
              <a:rPr lang="en-US" sz="2400" dirty="0">
                <a:solidFill>
                  <a:schemeClr val="tx1"/>
                </a:solidFill>
                <a:latin typeface="+mn-lt"/>
                <a:ea typeface="+mn-ea"/>
                <a:cs typeface="+mn-cs"/>
              </a:rPr>
              <a:t>OPERATION 5.6 – API File Transfer</a:t>
            </a:r>
          </a:p>
        </p:txBody>
      </p:sp>
      <p:graphicFrame>
        <p:nvGraphicFramePr>
          <p:cNvPr id="6" name="Content Placeholder 5">
            <a:extLst>
              <a:ext uri="{FF2B5EF4-FFF2-40B4-BE49-F238E27FC236}">
                <a16:creationId xmlns:a16="http://schemas.microsoft.com/office/drawing/2014/main" id="{EFD5E79B-0AEE-35DA-4C72-0AF7F9528E5B}"/>
              </a:ext>
            </a:extLst>
          </p:cNvPr>
          <p:cNvGraphicFramePr>
            <a:graphicFrameLocks noGrp="1"/>
          </p:cNvGraphicFramePr>
          <p:nvPr>
            <p:ph sz="quarter" idx="27"/>
            <p:extLst>
              <p:ext uri="{D42A27DB-BD31-4B8C-83A1-F6EECF244321}">
                <p14:modId xmlns:p14="http://schemas.microsoft.com/office/powerpoint/2010/main" val="1381037740"/>
              </p:ext>
            </p:extLst>
          </p:nvPr>
        </p:nvGraphicFramePr>
        <p:xfrm>
          <a:off x="5899150" y="2178050"/>
          <a:ext cx="5135563" cy="3346376"/>
        </p:xfrm>
        <a:graphic>
          <a:graphicData uri="http://schemas.openxmlformats.org/drawingml/2006/table">
            <a:tbl>
              <a:tblPr firstRow="1" firstCol="1" bandRow="1"/>
              <a:tblGrid>
                <a:gridCol w="5135563">
                  <a:extLst>
                    <a:ext uri="{9D8B030D-6E8A-4147-A177-3AD203B41FA5}">
                      <a16:colId xmlns:a16="http://schemas.microsoft.com/office/drawing/2014/main" val="3928536719"/>
                    </a:ext>
                  </a:extLst>
                </a:gridCol>
              </a:tblGrid>
              <a:tr h="3346376">
                <a:tc>
                  <a:txBody>
                    <a:bodyPr/>
                    <a:lstStyle/>
                    <a:p>
                      <a:pPr marL="0" marR="0" algn="l" fontAlgn="t">
                        <a:lnSpc>
                          <a:spcPct val="115000"/>
                        </a:lnSpc>
                        <a:spcBef>
                          <a:spcPts val="0"/>
                        </a:spcBef>
                        <a:spcAft>
                          <a:spcPts val="0"/>
                        </a:spcAft>
                      </a:pPr>
                      <a:r>
                        <a:rPr lang="en-US" sz="3200" b="1" kern="1200" dirty="0">
                          <a:solidFill>
                            <a:schemeClr val="tx1"/>
                          </a:solidFill>
                          <a:effectLst/>
                          <a:latin typeface="+mn-lt"/>
                          <a:ea typeface="+mn-ea"/>
                          <a:cs typeface="+mn-cs"/>
                        </a:rPr>
                        <a:t>Operation 5.6</a:t>
                      </a:r>
                      <a:r>
                        <a:rPr lang="en-US" sz="3200" kern="1200" dirty="0">
                          <a:solidFill>
                            <a:schemeClr val="tx1"/>
                          </a:solidFill>
                          <a:effectLst/>
                          <a:latin typeface="+mn-lt"/>
                          <a:ea typeface="+mn-ea"/>
                          <a:cs typeface="+mn-cs"/>
                        </a:rPr>
                        <a:t> This transfers the working file to Sierra using the Bulk File Transfer API</a:t>
                      </a:r>
                      <a:endParaRPr lang="en-US" sz="3200" b="0" i="0" u="none" strike="noStrike" dirty="0">
                        <a:effectLst/>
                        <a:latin typeface="Calibri" panose="020F0502020204030204" pitchFamily="34" charset="0"/>
                        <a:cs typeface="Calibri" panose="020F0502020204030204" pitchFamily="34" charset="0"/>
                      </a:endParaRPr>
                    </a:p>
                  </a:txBody>
                  <a:tcPr marL="164441" marR="164441" marT="2283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180582"/>
                  </a:ext>
                </a:extLst>
              </a:tr>
            </a:tbl>
          </a:graphicData>
        </a:graphic>
      </p:graphicFrame>
      <p:pic>
        <p:nvPicPr>
          <p:cNvPr id="4" name="Picture 3">
            <a:extLst>
              <a:ext uri="{FF2B5EF4-FFF2-40B4-BE49-F238E27FC236}">
                <a16:creationId xmlns:a16="http://schemas.microsoft.com/office/drawing/2014/main" id="{C60CC837-0410-3D45-A7C5-88593CFBC07D}"/>
              </a:ext>
            </a:extLst>
          </p:cNvPr>
          <p:cNvPicPr>
            <a:picLocks noChangeAspect="1"/>
          </p:cNvPicPr>
          <p:nvPr/>
        </p:nvPicPr>
        <p:blipFill>
          <a:blip r:embed="rId2"/>
          <a:stretch>
            <a:fillRect/>
          </a:stretch>
        </p:blipFill>
        <p:spPr>
          <a:xfrm>
            <a:off x="743578" y="2178320"/>
            <a:ext cx="4748862" cy="2731154"/>
          </a:xfrm>
          <a:prstGeom prst="rect">
            <a:avLst/>
          </a:prstGeom>
        </p:spPr>
      </p:pic>
    </p:spTree>
    <p:extLst>
      <p:ext uri="{BB962C8B-B14F-4D97-AF65-F5344CB8AC3E}">
        <p14:creationId xmlns:p14="http://schemas.microsoft.com/office/powerpoint/2010/main" val="268102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516565" y="1521136"/>
            <a:ext cx="11083555" cy="4414665"/>
          </a:xfrm>
        </p:spPr>
        <p:txBody>
          <a:bodyPr>
            <a:normAutofit/>
          </a:bodyPr>
          <a:lstStyle/>
          <a:p>
            <a:pPr marL="0" indent="0">
              <a:buNone/>
            </a:pPr>
            <a:r>
              <a:rPr lang="en-US" sz="2800" dirty="0"/>
              <a:t>The decision was made to use APIs to upload the data.</a:t>
            </a:r>
            <a:br>
              <a:rPr lang="en-US" sz="2800" dirty="0"/>
            </a:br>
            <a:endParaRPr lang="en-US" sz="2800" dirty="0"/>
          </a:p>
          <a:p>
            <a:pPr marL="0" indent="0">
              <a:buNone/>
            </a:pPr>
            <a:r>
              <a:rPr lang="en-US" sz="2800" dirty="0"/>
              <a:t>Things to consider:</a:t>
            </a:r>
            <a:br>
              <a:rPr lang="en-US" sz="2800" dirty="0"/>
            </a:br>
            <a:endParaRPr lang="en-US" sz="2800" dirty="0"/>
          </a:p>
          <a:p>
            <a:pPr marL="971550" lvl="1" indent="-514350">
              <a:buFont typeface="+mj-lt"/>
              <a:buAutoNum type="arabicPeriod"/>
            </a:pPr>
            <a:r>
              <a:rPr lang="en-US" sz="2600" dirty="0"/>
              <a:t>How would we determine if the user didn’t exist in Sierra?</a:t>
            </a:r>
            <a:br>
              <a:rPr lang="en-US" sz="2600" dirty="0"/>
            </a:br>
            <a:endParaRPr lang="en-US" sz="2600" dirty="0"/>
          </a:p>
          <a:p>
            <a:pPr marL="971550" lvl="1" indent="-514350">
              <a:buFont typeface="+mj-lt"/>
              <a:buAutoNum type="arabicPeriod"/>
            </a:pPr>
            <a:r>
              <a:rPr lang="en-US" sz="2600" dirty="0"/>
              <a:t>How would we update patrons?</a:t>
            </a:r>
            <a:br>
              <a:rPr lang="en-US" sz="2600" dirty="0"/>
            </a:br>
            <a:endParaRPr lang="en-US" sz="2600" dirty="0"/>
          </a:p>
          <a:p>
            <a:pPr marL="971550" lvl="1" indent="-514350">
              <a:buFont typeface="+mj-lt"/>
              <a:buAutoNum type="arabicPeriod"/>
            </a:pPr>
            <a:r>
              <a:rPr lang="en-US" sz="2600" dirty="0"/>
              <a:t>How would we communicate that the load ran and how many users were added?</a:t>
            </a:r>
          </a:p>
          <a:p>
            <a:pPr marL="971550" lvl="1" indent="-514350">
              <a:buFont typeface="+mj-lt"/>
              <a:buAutoNum type="arabicPeriod"/>
            </a:pPr>
            <a:endParaRPr lang="en-US" sz="2600" dirty="0"/>
          </a:p>
          <a:p>
            <a:pPr marL="0" indent="0">
              <a:buNone/>
            </a:pPr>
            <a:endParaRPr lang="en-US" sz="2800" dirty="0"/>
          </a:p>
          <a:p>
            <a:endParaRPr lang="en-US" sz="2800" dirty="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REST APIs</a:t>
            </a:r>
          </a:p>
        </p:txBody>
      </p:sp>
    </p:spTree>
    <p:extLst>
      <p:ext uri="{BB962C8B-B14F-4D97-AF65-F5344CB8AC3E}">
        <p14:creationId xmlns:p14="http://schemas.microsoft.com/office/powerpoint/2010/main" val="359753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22350-B3D8-970B-AE84-ECDC9403C74C}"/>
              </a:ext>
            </a:extLst>
          </p:cNvPr>
          <p:cNvPicPr>
            <a:picLocks noChangeAspect="1"/>
          </p:cNvPicPr>
          <p:nvPr/>
        </p:nvPicPr>
        <p:blipFill>
          <a:blip r:embed="rId2"/>
          <a:stretch>
            <a:fillRect/>
          </a:stretch>
        </p:blipFill>
        <p:spPr>
          <a:xfrm>
            <a:off x="1375704" y="104311"/>
            <a:ext cx="9440592" cy="6649378"/>
          </a:xfrm>
          <a:prstGeom prst="rect">
            <a:avLst/>
          </a:prstGeom>
        </p:spPr>
      </p:pic>
    </p:spTree>
    <p:extLst>
      <p:ext uri="{BB962C8B-B14F-4D97-AF65-F5344CB8AC3E}">
        <p14:creationId xmlns:p14="http://schemas.microsoft.com/office/powerpoint/2010/main" val="2301396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D3CC-FE89-674D-8E67-6D80743F6ADA}"/>
              </a:ext>
            </a:extLst>
          </p:cNvPr>
          <p:cNvSpPr>
            <a:spLocks noGrp="1"/>
          </p:cNvSpPr>
          <p:nvPr>
            <p:ph type="title"/>
          </p:nvPr>
        </p:nvSpPr>
        <p:spPr/>
        <p:txBody>
          <a:bodyPr/>
          <a:lstStyle/>
          <a:p>
            <a:r>
              <a:rPr lang="en-US" dirty="0"/>
              <a:t>The Patron Load Process</a:t>
            </a:r>
          </a:p>
        </p:txBody>
      </p:sp>
      <p:sp>
        <p:nvSpPr>
          <p:cNvPr id="3" name="Content Placeholder 2">
            <a:extLst>
              <a:ext uri="{FF2B5EF4-FFF2-40B4-BE49-F238E27FC236}">
                <a16:creationId xmlns:a16="http://schemas.microsoft.com/office/drawing/2014/main" id="{C916D212-A4DA-3840-884C-2D436F3208A1}"/>
              </a:ext>
            </a:extLst>
          </p:cNvPr>
          <p:cNvSpPr>
            <a:spLocks noGrp="1"/>
          </p:cNvSpPr>
          <p:nvPr>
            <p:ph idx="1"/>
          </p:nvPr>
        </p:nvSpPr>
        <p:spPr/>
        <p:txBody>
          <a:bodyPr>
            <a:normAutofit/>
          </a:bodyPr>
          <a:lstStyle/>
          <a:p>
            <a:pPr marL="800100" lvl="1" indent="-342900">
              <a:lnSpc>
                <a:spcPct val="200000"/>
              </a:lnSpc>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Ellucian Colleague – </a:t>
            </a:r>
            <a:r>
              <a:rPr lang="en-US" sz="2800" dirty="0">
                <a:latin typeface="Calibri" panose="020F0502020204030204" pitchFamily="34" charset="0"/>
                <a:ea typeface="Times New Roman" panose="02020603050405020304" pitchFamily="18" charset="0"/>
                <a:cs typeface="Times New Roman" panose="02020603050405020304" pitchFamily="18" charset="0"/>
              </a:rPr>
              <a:t>(Enterprise Resource Planning) ERP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200000"/>
              </a:lnSpc>
              <a:spcBef>
                <a:spcPts val="0"/>
              </a:spcBef>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Ellucian Ethos - API interface for Colleague</a:t>
            </a:r>
          </a:p>
          <a:p>
            <a:pPr marL="800100" lvl="1" indent="-342900">
              <a:lnSpc>
                <a:spcPct val="200000"/>
              </a:lnSpc>
              <a:spcBef>
                <a:spcPts val="0"/>
              </a:spcBef>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DM-Library – Data Mart for library change information</a:t>
            </a:r>
          </a:p>
          <a:p>
            <a:pPr marL="800100" lvl="1" indent="-342900">
              <a:lnSpc>
                <a:spcPct val="200000"/>
              </a:lnSpc>
              <a:spcBef>
                <a:spcPts val="0"/>
              </a:spcBef>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Innovative Sierra – (</a:t>
            </a:r>
            <a:r>
              <a:rPr lang="en-US" sz="2800" dirty="0">
                <a:latin typeface="Calibri" panose="020F0502020204030204" pitchFamily="34" charset="0"/>
                <a:ea typeface="Times New Roman" panose="02020603050405020304" pitchFamily="18" charset="0"/>
                <a:cs typeface="Times New Roman" panose="02020603050405020304" pitchFamily="18" charset="0"/>
              </a:rPr>
              <a:t>Library Service Platform ) LSP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200000"/>
              </a:lnSpc>
              <a:spcBef>
                <a:spcPts val="0"/>
              </a:spcBef>
              <a:spcAft>
                <a:spcPts val="10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Jitterbit – Integration tool</a:t>
            </a:r>
          </a:p>
          <a:p>
            <a:endParaRPr lang="en-US" dirty="0"/>
          </a:p>
        </p:txBody>
      </p:sp>
    </p:spTree>
    <p:extLst>
      <p:ext uri="{BB962C8B-B14F-4D97-AF65-F5344CB8AC3E}">
        <p14:creationId xmlns:p14="http://schemas.microsoft.com/office/powerpoint/2010/main" val="39435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2FAE-0D49-1C4A-BE23-7993A13F551A}"/>
              </a:ext>
            </a:extLst>
          </p:cNvPr>
          <p:cNvSpPr>
            <a:spLocks noGrp="1"/>
          </p:cNvSpPr>
          <p:nvPr>
            <p:ph type="title"/>
          </p:nvPr>
        </p:nvSpPr>
        <p:spPr/>
        <p:txBody>
          <a:bodyPr/>
          <a:lstStyle/>
          <a:p>
            <a:r>
              <a:rPr lang="en-US" dirty="0"/>
              <a:t>Importing and Updating the Data</a:t>
            </a:r>
          </a:p>
        </p:txBody>
      </p:sp>
      <p:sp>
        <p:nvSpPr>
          <p:cNvPr id="4" name="Content Placeholder 3">
            <a:extLst>
              <a:ext uri="{FF2B5EF4-FFF2-40B4-BE49-F238E27FC236}">
                <a16:creationId xmlns:a16="http://schemas.microsoft.com/office/drawing/2014/main" id="{F49BAA8F-67D8-C243-95AD-E84C5A29CB1A}"/>
              </a:ext>
            </a:extLst>
          </p:cNvPr>
          <p:cNvSpPr>
            <a:spLocks noGrp="1"/>
          </p:cNvSpPr>
          <p:nvPr>
            <p:ph sz="quarter" idx="26"/>
          </p:nvPr>
        </p:nvSpPr>
        <p:spPr>
          <a:xfrm>
            <a:off x="519310" y="1389888"/>
            <a:ext cx="8380848" cy="4942332"/>
          </a:xfrm>
        </p:spPr>
        <p:txBody>
          <a:bodyPr/>
          <a:lstStyle/>
          <a:p>
            <a:r>
              <a:rPr lang="en-US" sz="2400" dirty="0"/>
              <a:t>Data from Colleague is extracted each night and compared with the DM-LIBRARY Datamart.  New records are added, and changed records are updated</a:t>
            </a:r>
          </a:p>
          <a:p>
            <a:pPr marL="0" indent="0">
              <a:buNone/>
            </a:pPr>
            <a:endParaRPr lang="en-US" sz="2400" dirty="0"/>
          </a:p>
          <a:p>
            <a:r>
              <a:rPr lang="en-US" sz="2400" dirty="0"/>
              <a:t>The new and revised records have their dates changed</a:t>
            </a:r>
          </a:p>
          <a:p>
            <a:pPr marL="0" indent="0">
              <a:buNone/>
            </a:pPr>
            <a:endParaRPr lang="en-US" sz="2400" dirty="0"/>
          </a:p>
          <a:p>
            <a:r>
              <a:rPr lang="en-US" sz="2400" dirty="0"/>
              <a:t>The Jitterbit integration tool queries the DM-Library DataMart for any record changed in the last two days for synchronization between the Colleague and Sierra</a:t>
            </a:r>
          </a:p>
          <a:p>
            <a:endParaRPr lang="en-US" dirty="0"/>
          </a:p>
        </p:txBody>
      </p:sp>
    </p:spTree>
    <p:extLst>
      <p:ext uri="{BB962C8B-B14F-4D97-AF65-F5344CB8AC3E}">
        <p14:creationId xmlns:p14="http://schemas.microsoft.com/office/powerpoint/2010/main" val="30101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B78F7-AE11-C754-086A-D7E3BE08F1FF}"/>
              </a:ext>
            </a:extLst>
          </p:cNvPr>
          <p:cNvSpPr>
            <a:spLocks noGrp="1"/>
          </p:cNvSpPr>
          <p:nvPr>
            <p:ph type="title"/>
          </p:nvPr>
        </p:nvSpPr>
        <p:spPr/>
        <p:txBody>
          <a:bodyPr/>
          <a:lstStyle/>
          <a:p>
            <a:r>
              <a:rPr lang="en-US" dirty="0"/>
              <a:t>Sierra Update Record Process</a:t>
            </a:r>
          </a:p>
        </p:txBody>
      </p:sp>
      <p:sp>
        <p:nvSpPr>
          <p:cNvPr id="5" name="Content Placeholder 4">
            <a:extLst>
              <a:ext uri="{FF2B5EF4-FFF2-40B4-BE49-F238E27FC236}">
                <a16:creationId xmlns:a16="http://schemas.microsoft.com/office/drawing/2014/main" id="{823EB71C-1FB6-167E-390E-5555F12B64F0}"/>
              </a:ext>
            </a:extLst>
          </p:cNvPr>
          <p:cNvSpPr>
            <a:spLocks noGrp="1"/>
          </p:cNvSpPr>
          <p:nvPr>
            <p:ph sz="quarter" idx="26"/>
          </p:nvPr>
        </p:nvSpPr>
        <p:spPr>
          <a:xfrm>
            <a:off x="519312" y="1675902"/>
            <a:ext cx="5135879" cy="3879580"/>
          </a:xfrm>
        </p:spPr>
        <p:txBody>
          <a:bodyPr>
            <a:normAutofit/>
          </a:bodyPr>
          <a:lstStyle/>
          <a:p>
            <a:pPr marL="742950" marR="0" lvl="1" indent="-285750">
              <a:lnSpc>
                <a:spcPct val="115000"/>
              </a:lnSpc>
              <a:spcBef>
                <a:spcPts val="500"/>
              </a:spcBef>
              <a:spcAft>
                <a:spcPts val="0"/>
              </a:spcAft>
              <a:buFont typeface="Courier New" panose="02070309020205020404" pitchFamily="49" charset="0"/>
              <a:buChar char="o"/>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Retrieve all records from DM-Library –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dbo.LibraryPatron</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table with a changed date in the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LastUpdateDate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field  within the last two days</a:t>
            </a: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Loop through each row returned from the query</a:t>
            </a:r>
          </a:p>
          <a:p>
            <a:pPr marL="0" indent="0">
              <a:buNone/>
            </a:pPr>
            <a:endParaRPr lang="en-US" dirty="0"/>
          </a:p>
        </p:txBody>
      </p:sp>
      <p:sp>
        <p:nvSpPr>
          <p:cNvPr id="11" name="Content Placeholder 10">
            <a:extLst>
              <a:ext uri="{FF2B5EF4-FFF2-40B4-BE49-F238E27FC236}">
                <a16:creationId xmlns:a16="http://schemas.microsoft.com/office/drawing/2014/main" id="{84C42ED5-338F-888C-5D3E-EFCAADE80E6B}"/>
              </a:ext>
            </a:extLst>
          </p:cNvPr>
          <p:cNvSpPr>
            <a:spLocks noGrp="1"/>
          </p:cNvSpPr>
          <p:nvPr>
            <p:ph sz="quarter" idx="27"/>
          </p:nvPr>
        </p:nvSpPr>
        <p:spPr>
          <a:xfrm>
            <a:off x="5899031" y="1744068"/>
            <a:ext cx="5135879" cy="3879580"/>
          </a:xfrm>
        </p:spPr>
        <p:txBody>
          <a:bodyPr/>
          <a:lstStyle/>
          <a:p>
            <a:pPr marL="0" indent="0">
              <a:buNone/>
            </a:pPr>
            <a:endParaRPr lang="en-US" dirty="0"/>
          </a:p>
        </p:txBody>
      </p:sp>
      <p:pic>
        <p:nvPicPr>
          <p:cNvPr id="7" name="Picture 6">
            <a:extLst>
              <a:ext uri="{FF2B5EF4-FFF2-40B4-BE49-F238E27FC236}">
                <a16:creationId xmlns:a16="http://schemas.microsoft.com/office/drawing/2014/main" id="{EDAD965B-F2BD-2F23-07D0-9B00AFD79059}"/>
              </a:ext>
            </a:extLst>
          </p:cNvPr>
          <p:cNvPicPr>
            <a:picLocks noChangeAspect="1"/>
          </p:cNvPicPr>
          <p:nvPr/>
        </p:nvPicPr>
        <p:blipFill>
          <a:blip r:embed="rId2"/>
          <a:stretch>
            <a:fillRect/>
          </a:stretch>
        </p:blipFill>
        <p:spPr>
          <a:xfrm>
            <a:off x="6438292" y="1740601"/>
            <a:ext cx="3378948" cy="3528867"/>
          </a:xfrm>
          <a:prstGeom prst="rect">
            <a:avLst/>
          </a:prstGeom>
        </p:spPr>
      </p:pic>
    </p:spTree>
    <p:extLst>
      <p:ext uri="{BB962C8B-B14F-4D97-AF65-F5344CB8AC3E}">
        <p14:creationId xmlns:p14="http://schemas.microsoft.com/office/powerpoint/2010/main" val="31794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43EC81-6349-722A-96E8-E7D35456D709}"/>
              </a:ext>
            </a:extLst>
          </p:cNvPr>
          <p:cNvSpPr>
            <a:spLocks noGrp="1"/>
          </p:cNvSpPr>
          <p:nvPr>
            <p:ph type="title"/>
          </p:nvPr>
        </p:nvSpPr>
        <p:spPr>
          <a:xfrm>
            <a:off x="519312" y="243478"/>
            <a:ext cx="10515600" cy="589788"/>
          </a:xfrm>
        </p:spPr>
        <p:txBody>
          <a:bodyPr/>
          <a:lstStyle/>
          <a:p>
            <a:r>
              <a:rPr lang="en-US" dirty="0"/>
              <a:t>Sierra Update Process</a:t>
            </a:r>
          </a:p>
        </p:txBody>
      </p:sp>
      <p:sp>
        <p:nvSpPr>
          <p:cNvPr id="7" name="Content Placeholder 6">
            <a:extLst>
              <a:ext uri="{FF2B5EF4-FFF2-40B4-BE49-F238E27FC236}">
                <a16:creationId xmlns:a16="http://schemas.microsoft.com/office/drawing/2014/main" id="{1FACE9D4-9E27-C300-40CA-C302FB25C77E}"/>
              </a:ext>
            </a:extLst>
          </p:cNvPr>
          <p:cNvSpPr>
            <a:spLocks noGrp="1"/>
          </p:cNvSpPr>
          <p:nvPr>
            <p:ph sz="quarter" idx="26"/>
          </p:nvPr>
        </p:nvSpPr>
        <p:spPr>
          <a:xfrm>
            <a:off x="116114" y="1316334"/>
            <a:ext cx="4377282" cy="4813161"/>
          </a:xfrm>
        </p:spPr>
        <p:txBody>
          <a:bodyPr/>
          <a:lstStyle/>
          <a:p>
            <a:pPr marL="457200" lvl="1" indent="0">
              <a:lnSpc>
                <a:spcPct val="115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Check for the </a:t>
            </a:r>
            <a:r>
              <a:rPr lang="en-US" sz="2400" dirty="0">
                <a:latin typeface="Calibri" panose="020F0502020204030204" pitchFamily="34" charset="0"/>
                <a:ea typeface="Times New Roman" panose="02020603050405020304" pitchFamily="18" charset="0"/>
                <a:cs typeface="Times New Roman" panose="02020603050405020304" pitchFamily="18" charset="0"/>
              </a:rPr>
              <a:t>Colleague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ID  -- UNIQUE ID in Sierra Patron Record</a:t>
            </a:r>
          </a:p>
          <a:p>
            <a:pPr marL="457200" lvl="1" indent="0">
              <a:lnSpc>
                <a:spcPct val="115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lvl="1" indent="0">
              <a:lnSpc>
                <a:spcPct val="115000"/>
              </a:lnSpc>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15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If found, return the Sierra Patron ID to use with the /v6/patrons PUT API call to update the record</a:t>
            </a:r>
          </a:p>
          <a:p>
            <a:pPr marL="457200" lvl="1" indent="0">
              <a:lnSpc>
                <a:spcPct val="115000"/>
              </a:lnSpc>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EF9C9FC7-B477-20B3-B046-CA25EC5CF575}"/>
              </a:ext>
            </a:extLst>
          </p:cNvPr>
          <p:cNvPicPr>
            <a:picLocks noChangeAspect="1"/>
          </p:cNvPicPr>
          <p:nvPr/>
        </p:nvPicPr>
        <p:blipFill>
          <a:blip r:embed="rId2"/>
          <a:stretch>
            <a:fillRect/>
          </a:stretch>
        </p:blipFill>
        <p:spPr>
          <a:xfrm>
            <a:off x="692248" y="2719829"/>
            <a:ext cx="3225013" cy="366210"/>
          </a:xfrm>
          <a:prstGeom prst="rect">
            <a:avLst/>
          </a:prstGeom>
        </p:spPr>
      </p:pic>
      <p:pic>
        <p:nvPicPr>
          <p:cNvPr id="11" name="Picture 10">
            <a:extLst>
              <a:ext uri="{FF2B5EF4-FFF2-40B4-BE49-F238E27FC236}">
                <a16:creationId xmlns:a16="http://schemas.microsoft.com/office/drawing/2014/main" id="{91FA00C1-B9DD-8E9F-2A49-24E8B7A9F3A9}"/>
              </a:ext>
            </a:extLst>
          </p:cNvPr>
          <p:cNvPicPr>
            <a:picLocks noChangeAspect="1"/>
          </p:cNvPicPr>
          <p:nvPr/>
        </p:nvPicPr>
        <p:blipFill>
          <a:blip r:embed="rId3"/>
          <a:stretch>
            <a:fillRect/>
          </a:stretch>
        </p:blipFill>
        <p:spPr>
          <a:xfrm>
            <a:off x="4493395" y="1316334"/>
            <a:ext cx="7582492" cy="3499020"/>
          </a:xfrm>
          <a:prstGeom prst="rect">
            <a:avLst/>
          </a:prstGeom>
        </p:spPr>
      </p:pic>
      <p:pic>
        <p:nvPicPr>
          <p:cNvPr id="15" name="Picture 14">
            <a:extLst>
              <a:ext uri="{FF2B5EF4-FFF2-40B4-BE49-F238E27FC236}">
                <a16:creationId xmlns:a16="http://schemas.microsoft.com/office/drawing/2014/main" id="{48C07583-B1D5-21C6-F683-DEDA2A0A6C93}"/>
              </a:ext>
            </a:extLst>
          </p:cNvPr>
          <p:cNvPicPr>
            <a:picLocks noChangeAspect="1"/>
          </p:cNvPicPr>
          <p:nvPr/>
        </p:nvPicPr>
        <p:blipFill>
          <a:blip r:embed="rId4"/>
          <a:stretch>
            <a:fillRect/>
          </a:stretch>
        </p:blipFill>
        <p:spPr>
          <a:xfrm>
            <a:off x="773768" y="5377842"/>
            <a:ext cx="1570175" cy="436159"/>
          </a:xfrm>
          <a:prstGeom prst="rect">
            <a:avLst/>
          </a:prstGeom>
        </p:spPr>
      </p:pic>
    </p:spTree>
    <p:extLst>
      <p:ext uri="{BB962C8B-B14F-4D97-AF65-F5344CB8AC3E}">
        <p14:creationId xmlns:p14="http://schemas.microsoft.com/office/powerpoint/2010/main" val="59842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BB632626C47242ACF3B077C9BAEC55" ma:contentTypeVersion="22" ma:contentTypeDescription="Create a new document." ma:contentTypeScope="" ma:versionID="c8f74275c4c5ae93311d7d1c85fee7a9">
  <xsd:schema xmlns:xsd="http://www.w3.org/2001/XMLSchema" xmlns:xs="http://www.w3.org/2001/XMLSchema" xmlns:p="http://schemas.microsoft.com/office/2006/metadata/properties" xmlns:ns2="1ee16b87-d06b-4acc-bab3-ebea1d9e5ffa" xmlns:ns3="15b4db40-66c5-4774-a7a4-592c47258125" xmlns:ns4="a82fdb6e-c179-430d-8182-68f5a58a7fb4" targetNamespace="http://schemas.microsoft.com/office/2006/metadata/properties" ma:root="true" ma:fieldsID="67303df0d8e8b74d072de3270bc8af29" ns2:_="" ns3:_="" ns4:_="">
    <xsd:import namespace="1ee16b87-d06b-4acc-bab3-ebea1d9e5ffa"/>
    <xsd:import namespace="15b4db40-66c5-4774-a7a4-592c47258125"/>
    <xsd:import namespace="a82fdb6e-c179-430d-8182-68f5a58a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1"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Stephanie Smith</DisplayName>
        <AccountId>58</AccountId>
        <AccountType/>
      </UserInfo>
      <UserInfo>
        <DisplayName>Ellen Wallace</DisplayName>
        <AccountId>39</AccountId>
        <AccountType/>
      </UserInfo>
    </SharedWithUsers>
    <MediaLengthInSeconds xmlns="1ee16b87-d06b-4acc-bab3-ebea1d9e5ffa" xsi:nil="true"/>
    <Image xmlns="a82fdb6e-c179-430d-8182-68f5a58a7fb4" xsi:nil="true"/>
  </documentManagement>
</p:properties>
</file>

<file path=customXml/itemProps1.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2.xml><?xml version="1.0" encoding="utf-8"?>
<ds:datastoreItem xmlns:ds="http://schemas.openxmlformats.org/officeDocument/2006/customXml" ds:itemID="{2BF1133D-B442-4AEA-9C40-CBADD23E9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e16b87-d06b-4acc-bab3-ebea1d9e5ffa"/>
    <ds:schemaRef ds:uri="15b4db40-66c5-4774-a7a4-592c47258125"/>
    <ds:schemaRef ds:uri="a82fdb6e-c179-430d-8182-68f5a58a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8F9655-2023-4CDE-8CF6-16CB6DC1D549}">
  <ds:schemaRefs>
    <ds:schemaRef ds:uri="http://schemas.microsoft.com/office/2006/metadata/properties"/>
    <ds:schemaRef ds:uri="http://schemas.microsoft.com/office/infopath/2007/PartnerControls"/>
    <ds:schemaRef ds:uri="15b4db40-66c5-4774-a7a4-592c47258125"/>
    <ds:schemaRef ds:uri="1ee16b87-d06b-4acc-bab3-ebea1d9e5ffa"/>
    <ds:schemaRef ds:uri="a82fdb6e-c179-430d-8182-68f5a58a7fb4"/>
  </ds:schemaRefs>
</ds:datastoreItem>
</file>

<file path=docProps/app.xml><?xml version="1.0" encoding="utf-8"?>
<Properties xmlns="http://schemas.openxmlformats.org/officeDocument/2006/extended-properties" xmlns:vt="http://schemas.openxmlformats.org/officeDocument/2006/docPropsVTypes">
  <TotalTime>1691</TotalTime>
  <Words>1911</Words>
  <Application>Microsoft Office PowerPoint</Application>
  <PresentationFormat>Widescreen</PresentationFormat>
  <Paragraphs>204</Paragraphs>
  <Slides>51</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Arial</vt:lpstr>
      <vt:lpstr>Calibri</vt:lpstr>
      <vt:lpstr>Courier New</vt:lpstr>
      <vt:lpstr>Georgia</vt:lpstr>
      <vt:lpstr>helvetica neue</vt:lpstr>
      <vt:lpstr>Roboto</vt:lpstr>
      <vt:lpstr>Roboto Medium</vt:lpstr>
      <vt:lpstr>Segoe UI Historic</vt:lpstr>
      <vt:lpstr>Symbol</vt:lpstr>
      <vt:lpstr>Wingdings</vt:lpstr>
      <vt:lpstr>Office Theme</vt:lpstr>
      <vt:lpstr>PHOTO-PAINT</vt:lpstr>
      <vt:lpstr>Using Sierra REST API to Load Patrons</vt:lpstr>
      <vt:lpstr>How To Automate the Patron Load?</vt:lpstr>
      <vt:lpstr>Previous Patron Upload Process</vt:lpstr>
      <vt:lpstr>Automating the Patron Load</vt:lpstr>
      <vt:lpstr>REST APIs</vt:lpstr>
      <vt:lpstr>The Patron Load Process</vt:lpstr>
      <vt:lpstr>Importing and Updating the Data</vt:lpstr>
      <vt:lpstr>Sierra Update Record Process</vt:lpstr>
      <vt:lpstr>Sierra Update Process</vt:lpstr>
      <vt:lpstr>Sierra Create Record Process </vt:lpstr>
      <vt:lpstr>Patron ID to Colleague</vt:lpstr>
      <vt:lpstr>Colleague Update Process</vt:lpstr>
      <vt:lpstr>Sierra API -- Swagger</vt:lpstr>
      <vt:lpstr>Sierra API -- Swagger</vt:lpstr>
      <vt:lpstr>PowerPoint Presentation</vt:lpstr>
      <vt:lpstr>patrons: The Patron API in Swagger</vt:lpstr>
      <vt:lpstr>patrons: PUT /v6/patrons/{id}</vt:lpstr>
      <vt:lpstr>patrons: POST /v6/patrons/{id}</vt:lpstr>
      <vt:lpstr>Jitterbit – Integration Tool</vt:lpstr>
      <vt:lpstr>Jitterbit – Integration Tool</vt:lpstr>
      <vt:lpstr>WORKFLOW 1</vt:lpstr>
      <vt:lpstr>BUILD DOCUMENTATION</vt:lpstr>
      <vt:lpstr>WORKFLOW 2</vt:lpstr>
      <vt:lpstr>WORKFLOW 2 – UPDATE SIERRA PATRON INFO</vt:lpstr>
      <vt:lpstr>WORKFLOW 2 – UPDATE SIERRA PATRON INFO</vt:lpstr>
      <vt:lpstr>WORKFLOW 2 – UPDATE SIERRA PATRON INFO</vt:lpstr>
      <vt:lpstr>WORKFLOW 2 – UPDATE SIERRA PATRON INFO</vt:lpstr>
      <vt:lpstr>WORKFLOW 2 – UPDATE SIERRA PATRON INFO</vt:lpstr>
      <vt:lpstr>WORKFLOW 2 – UPDATE SIERRA PATRON INFO</vt:lpstr>
      <vt:lpstr>WORKFLOW 2 – UPDATE SIERRA PATRON INFO</vt:lpstr>
      <vt:lpstr>WORKFLOW 2 – UPDATE SIERRA PATRON INFO</vt:lpstr>
      <vt:lpstr>Example Email</vt:lpstr>
      <vt:lpstr>WORKFLOW 3</vt:lpstr>
      <vt:lpstr>WORKFLOW 3 – PROCESS PATRON ID TO COLLEAGUE</vt:lpstr>
      <vt:lpstr>WORKFLOW 3 – PROCESS PATRON ID TO COLLEAGUE</vt:lpstr>
      <vt:lpstr>WORKFLOW 3 – PROCESS PATRON ID TO COLLEAGUE</vt:lpstr>
      <vt:lpstr>WORKFLOW 3 – PROCESS PATRON ID TO COLLEAGUE</vt:lpstr>
      <vt:lpstr>WORKFLOW 4</vt:lpstr>
      <vt:lpstr>WORKFLOW 4 – UPDATE COLLEAGUE ALT CREDS</vt:lpstr>
      <vt:lpstr>WORKFLOW 4 – UPDATE COLLEAGUE ALT CREDS</vt:lpstr>
      <vt:lpstr>WORKFLOW 4 – UPDATE COLLEAGUE ALT CREDS</vt:lpstr>
      <vt:lpstr>WORKFLOW 5</vt:lpstr>
      <vt:lpstr>WORKFLOW 5 – BULKFILE LOAD</vt:lpstr>
      <vt:lpstr>WORKFLOW 5 – BULKFILE LOAD</vt:lpstr>
      <vt:lpstr>WORKFLOW 5 – BULKFILE LOAD</vt:lpstr>
      <vt:lpstr>WORKFLOW 5 – BULKFILE LOAD</vt:lpstr>
      <vt:lpstr>WORKFLOW 5 – BULKFILE LOAD</vt:lpstr>
      <vt:lpstr>WORKFLOW 5 – BULKFILE LOAD</vt:lpstr>
      <vt:lpstr>WORKFLOW 5 – BULKFILE LOAD</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Childers, Pam</cp:lastModifiedBy>
  <cp:revision>77</cp:revision>
  <dcterms:created xsi:type="dcterms:W3CDTF">2019-12-02T15:33:25Z</dcterms:created>
  <dcterms:modified xsi:type="dcterms:W3CDTF">2023-04-27T17:57:36Z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0x010100F2BB632626C47242ACF3B077C9BAEC55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