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59" r:id="rId4"/>
    <p:sldId id="260" r:id="rId5"/>
    <p:sldId id="268" r:id="rId6"/>
    <p:sldId id="269" r:id="rId7"/>
    <p:sldId id="270" r:id="rId8"/>
    <p:sldId id="267" r:id="rId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4"/>
  </p:normalViewPr>
  <p:slideViewPr>
    <p:cSldViewPr snapToObjects="1">
      <p:cViewPr>
        <p:scale>
          <a:sx n="120" d="100"/>
          <a:sy n="120" d="100"/>
        </p:scale>
        <p:origin x="-72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4/4/2017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4/4/2017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4/4/2017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4/4/2017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EDI Invoices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6400" dirty="0" smtClean="0"/>
              <a:t>Yu-Lan Chou,   Santa Clara City Library</a:t>
            </a:r>
          </a:p>
          <a:p>
            <a:r>
              <a:rPr lang="en-US" sz="6400" dirty="0" smtClean="0"/>
              <a:t>         </a:t>
            </a:r>
            <a:endParaRPr lang="en-US" sz="6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Electronic Invoices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M/S supports different methods of electronic invoice and approval processing, all accessible from “Import Invoices”</a:t>
            </a:r>
          </a:p>
          <a:p>
            <a:pPr lvl="1"/>
            <a:r>
              <a:rPr lang="en-US" dirty="0" smtClean="0"/>
              <a:t>Extended Approval Plan Interface</a:t>
            </a:r>
          </a:p>
          <a:p>
            <a:pPr marL="457200" lvl="1" indent="0">
              <a:buNone/>
            </a:pPr>
            <a:r>
              <a:rPr lang="en-US" dirty="0" smtClean="0"/>
              <a:t>	Handles firm orders for monographs and monographs received on 	approval. May use vendor-specific load tables to create item records.   </a:t>
            </a:r>
          </a:p>
          <a:p>
            <a:pPr lvl="1"/>
            <a:r>
              <a:rPr lang="en-US" dirty="0" smtClean="0"/>
              <a:t>EDIFACT Invoicing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Process EDIFACT invoices provided by vendors.</a:t>
            </a:r>
          </a:p>
          <a:p>
            <a:pPr lvl="1"/>
            <a:r>
              <a:rPr lang="en-US" dirty="0" smtClean="0"/>
              <a:t>Electronic Serials Invoicing</a:t>
            </a:r>
          </a:p>
          <a:p>
            <a:pPr marL="914400" lvl="2" indent="0">
              <a:buNone/>
            </a:pPr>
            <a:r>
              <a:rPr lang="en-US" dirty="0" smtClean="0"/>
              <a:t>For processing serial invoices only.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Set up data details with vendors</a:t>
            </a:r>
          </a:p>
          <a:p>
            <a:pPr lvl="1"/>
            <a:r>
              <a:rPr lang="en-US" dirty="0" smtClean="0"/>
              <a:t>Use list price?</a:t>
            </a:r>
          </a:p>
          <a:p>
            <a:pPr lvl="1"/>
            <a:r>
              <a:rPr lang="en-US" dirty="0" smtClean="0"/>
              <a:t>Retain list price information?</a:t>
            </a:r>
          </a:p>
          <a:p>
            <a:pPr lvl="1"/>
            <a:r>
              <a:rPr lang="en-US" dirty="0" smtClean="0"/>
              <a:t>Additional cost to include?</a:t>
            </a:r>
          </a:p>
          <a:p>
            <a:pPr lvl="1"/>
            <a:r>
              <a:rPr lang="en-US" dirty="0" smtClean="0"/>
              <a:t>Invoice format</a:t>
            </a:r>
          </a:p>
          <a:p>
            <a:pPr lvl="2"/>
            <a:r>
              <a:rPr lang="en-US" dirty="0" smtClean="0"/>
              <a:t>By account/PO/Ship to</a:t>
            </a:r>
          </a:p>
          <a:p>
            <a:pPr lvl="2"/>
            <a:r>
              <a:rPr lang="en-US" dirty="0" smtClean="0"/>
              <a:t>By fund</a:t>
            </a:r>
          </a:p>
          <a:p>
            <a:pPr lvl="2"/>
            <a:r>
              <a:rPr lang="en-US" dirty="0" smtClean="0"/>
              <a:t>By location</a:t>
            </a:r>
          </a:p>
          <a:p>
            <a:pPr lvl="2"/>
            <a:r>
              <a:rPr lang="en-US" dirty="0" smtClean="0"/>
              <a:t>Summary invoice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EDI Invoices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r="7470"/>
          <a:stretch>
            <a:fillRect/>
          </a:stretch>
        </p:blipFill>
        <p:spPr bwMode="auto">
          <a:xfrm>
            <a:off x="5124616" y="694729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EDI Invoices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FTP -- make sure invoices are in the right folder</a:t>
            </a:r>
          </a:p>
          <a:p>
            <a:r>
              <a:rPr lang="en-US" dirty="0" smtClean="0"/>
              <a:t>Duplicate invoice dialog – no record-specific information</a:t>
            </a:r>
          </a:p>
          <a:p>
            <a:r>
              <a:rPr lang="en-US" dirty="0" smtClean="0"/>
              <a:t>Each invoice file can hold up to 500 lines</a:t>
            </a:r>
          </a:p>
          <a:p>
            <a:r>
              <a:rPr lang="en-US" dirty="0" smtClean="0"/>
              <a:t>Action column “Skip” means there is a problem with invalid FUND/LOCATION, no value in ORD TYPE, record not found, or the record has more than 50 paid fields.</a:t>
            </a:r>
          </a:p>
          <a:p>
            <a:r>
              <a:rPr lang="en-US" dirty="0" smtClean="0"/>
              <a:t>Data correction  (Accept/Reject tab, double click the order record number in the table)</a:t>
            </a:r>
          </a:p>
          <a:p>
            <a:r>
              <a:rPr lang="en-US" dirty="0" smtClean="0"/>
              <a:t>FUND/LOCATION field using the “Edit Group”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EDI invoices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Post loading procedures</a:t>
            </a:r>
          </a:p>
          <a:p>
            <a:r>
              <a:rPr lang="en-US" dirty="0" smtClean="0"/>
              <a:t>Reports tab</a:t>
            </a:r>
          </a:p>
          <a:p>
            <a:pPr lvl="1"/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Duplicates/Error Log</a:t>
            </a:r>
          </a:p>
          <a:p>
            <a:pPr lvl="1"/>
            <a:r>
              <a:rPr lang="en-US" dirty="0" smtClean="0"/>
              <a:t>Marc Log</a:t>
            </a:r>
          </a:p>
          <a:p>
            <a:r>
              <a:rPr lang="en-US" dirty="0" smtClean="0"/>
              <a:t>Fund activity report/voucher report</a:t>
            </a:r>
          </a:p>
          <a:p>
            <a:r>
              <a:rPr lang="en-US" dirty="0" smtClean="0"/>
              <a:t>Browse invoices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EDI invoices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Further actions to consider</a:t>
            </a:r>
          </a:p>
          <a:p>
            <a:pPr lvl="1"/>
            <a:r>
              <a:rPr lang="en-US" dirty="0" smtClean="0"/>
              <a:t>Reduce the number of invoices</a:t>
            </a:r>
          </a:p>
          <a:p>
            <a:pPr lvl="1"/>
            <a:r>
              <a:rPr lang="en-US" dirty="0" smtClean="0"/>
              <a:t>Options to streamline the procurement process</a:t>
            </a:r>
          </a:p>
          <a:p>
            <a:pPr lvl="1"/>
            <a:r>
              <a:rPr lang="en-US" dirty="0" smtClean="0"/>
              <a:t>Output voucher</a:t>
            </a:r>
          </a:p>
          <a:p>
            <a:pPr lvl="1"/>
            <a:r>
              <a:rPr lang="en-US" dirty="0" smtClean="0"/>
              <a:t>Electronic payment</a:t>
            </a:r>
            <a:endParaRPr lang="en-US" dirty="0"/>
          </a:p>
          <a:p>
            <a:pPr lvl="1"/>
            <a:r>
              <a:rPr lang="en-US" dirty="0" smtClean="0"/>
              <a:t>Auditing requirement</a:t>
            </a:r>
          </a:p>
          <a:p>
            <a:pPr lvl="1"/>
            <a:r>
              <a:rPr lang="en-US" dirty="0" smtClean="0"/>
              <a:t>Ability to store scanned invoices?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ychou@santaclaraca.gov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89</TotalTime>
  <Words>213</Words>
  <Application>Microsoft Office PowerPoint</Application>
  <PresentationFormat>On-screen Show (16:9)</PresentationFormat>
  <Paragraphs>50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Managing EDI Invoices</vt:lpstr>
      <vt:lpstr>Using Electronic Invoices</vt:lpstr>
      <vt:lpstr>Managing EDI Invoices</vt:lpstr>
      <vt:lpstr>Import EDI Invoices</vt:lpstr>
      <vt:lpstr>Managing EDI invoices</vt:lpstr>
      <vt:lpstr>Managing EDI invoices</vt:lpstr>
      <vt:lpstr>Questions?</vt:lpstr>
    </vt:vector>
  </TitlesOfParts>
  <Company>Bowling Green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Yu-Lan Chou</cp:lastModifiedBy>
  <cp:revision>6</cp:revision>
  <cp:lastPrinted>2017-03-31T22:22:16Z</cp:lastPrinted>
  <dcterms:created xsi:type="dcterms:W3CDTF">2016-09-21T19:54:51Z</dcterms:created>
  <dcterms:modified xsi:type="dcterms:W3CDTF">2017-03-31T22:26:12Z</dcterms:modified>
</cp:coreProperties>
</file>