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64" r:id="rId5"/>
    <p:sldId id="271" r:id="rId6"/>
    <p:sldId id="4032" r:id="rId7"/>
    <p:sldId id="4033" r:id="rId8"/>
    <p:sldId id="4034" r:id="rId9"/>
    <p:sldId id="4035" r:id="rId10"/>
    <p:sldId id="4036" r:id="rId11"/>
    <p:sldId id="4037"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575358"/>
    <a:srgbClr val="25424C"/>
    <a:srgbClr val="6DA48F"/>
    <a:srgbClr val="25424D"/>
    <a:srgbClr val="F05023"/>
    <a:srgbClr val="FBD504"/>
    <a:srgbClr val="F68E29"/>
    <a:srgbClr val="E7E8E9"/>
    <a:srgbClr val="D1D2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03" autoAdjust="0"/>
    <p:restoredTop sz="86187" autoAdjust="0"/>
  </p:normalViewPr>
  <p:slideViewPr>
    <p:cSldViewPr snapToGrid="0" snapToObjects="1">
      <p:cViewPr varScale="1">
        <p:scale>
          <a:sx n="94" d="100"/>
          <a:sy n="94" d="100"/>
        </p:scale>
        <p:origin x="954" y="84"/>
      </p:cViewPr>
      <p:guideLst/>
    </p:cSldViewPr>
  </p:slideViewPr>
  <p:outlineViewPr>
    <p:cViewPr>
      <p:scale>
        <a:sx n="33" d="100"/>
        <a:sy n="33" d="100"/>
      </p:scale>
      <p:origin x="0" y="-1422"/>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1" d="100"/>
          <a:sy n="81" d="100"/>
        </p:scale>
        <p:origin x="31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334264-8B43-9E43-BE6B-7B512C7060CC}" type="datetimeFigureOut">
              <a:rPr lang="en-US" smtClean="0"/>
              <a:t>3/11/2025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319937-0B8D-9A49-8EF5-04B6AE50A6B9}" type="slidenum">
              <a:rPr lang="en-US" smtClean="0"/>
              <a:t>‹#›</a:t>
            </a:fld>
            <a:endParaRPr lang="en-US"/>
          </a:p>
        </p:txBody>
      </p:sp>
    </p:spTree>
    <p:extLst>
      <p:ext uri="{BB962C8B-B14F-4D97-AF65-F5344CB8AC3E}">
        <p14:creationId xmlns:p14="http://schemas.microsoft.com/office/powerpoint/2010/main" val="1363131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innovativeusers.org/resources/iug-discord/"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s://www.innovativeusers.org/resources/polaris-ils-advisory-committee/" TargetMode="External"/><Relationship Id="rId5" Type="http://schemas.openxmlformats.org/officeDocument/2006/relationships/hyperlink" Target="https://www.innovativeusers.org/newsletter/" TargetMode="External"/><Relationship Id="rId4" Type="http://schemas.openxmlformats.org/officeDocument/2006/relationships/hyperlink" Target="https://www.innovativeusers.org/resources/monthly-iug-forum/"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Typically meet with Gary Bell, Sam Quell, Gabrielle Gosselin, Ryan Long. Sometimes Caitlin Spears, Connie Wilson, Wayne </a:t>
            </a:r>
            <a:r>
              <a:rPr lang="en-US" sz="1200" b="0" i="0" u="none" strike="noStrike" kern="1200" dirty="0" err="1">
                <a:solidFill>
                  <a:schemeClr val="tx1"/>
                </a:solidFill>
                <a:effectLst/>
                <a:latin typeface="+mn-lt"/>
                <a:ea typeface="+mn-ea"/>
                <a:cs typeface="+mn-cs"/>
              </a:rPr>
              <a:t>Decarr</a:t>
            </a:r>
            <a:r>
              <a:rPr lang="en-US" sz="1200" b="0" i="0" u="none" strike="noStrike" kern="1200" dirty="0">
                <a:solidFill>
                  <a:schemeClr val="tx1"/>
                </a:solidFill>
                <a:effectLst/>
                <a:latin typeface="+mn-lt"/>
                <a:ea typeface="+mn-ea"/>
                <a:cs typeface="+mn-cs"/>
              </a:rPr>
              <a:t>, Gail Maitland</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If needed, Taylor or Kat from the Vega team</a:t>
            </a: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A2319937-0B8D-9A49-8EF5-04B6AE50A6B9}" type="slidenum">
              <a:rPr lang="en-US" smtClean="0"/>
              <a:t>3</a:t>
            </a:fld>
            <a:endParaRPr lang="en-US"/>
          </a:p>
        </p:txBody>
      </p:sp>
    </p:spTree>
    <p:extLst>
      <p:ext uri="{BB962C8B-B14F-4D97-AF65-F5344CB8AC3E}">
        <p14:creationId xmlns:p14="http://schemas.microsoft.com/office/powerpoint/2010/main" val="1290500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sng" strike="noStrike" kern="1200" dirty="0">
                <a:solidFill>
                  <a:schemeClr val="tx1"/>
                </a:solidFill>
                <a:effectLst/>
                <a:latin typeface="+mn-lt"/>
                <a:ea typeface="+mn-ea"/>
                <a:cs typeface="+mn-cs"/>
                <a:hlinkClick r:id="rId3"/>
              </a:rPr>
              <a:t>Join the IUG Discord channel</a:t>
            </a:r>
            <a:r>
              <a:rPr lang="en-US" sz="1200" b="0" i="0" u="none" strike="noStrike" kern="1200" dirty="0">
                <a:solidFill>
                  <a:schemeClr val="tx1"/>
                </a:solidFill>
                <a:effectLst/>
                <a:latin typeface="+mn-lt"/>
                <a:ea typeface="+mn-ea"/>
                <a:cs typeface="+mn-cs"/>
              </a:rPr>
              <a:t>: Engage in discussions, connect with fellow members, and stay up to date on the latest issues impacting other Polaris customers.</a:t>
            </a:r>
            <a:r>
              <a:rPr lang="en-US" sz="1200" b="0" i="0" kern="1200" dirty="0">
                <a:solidFill>
                  <a:schemeClr val="tx1"/>
                </a:solidFill>
                <a:effectLst/>
                <a:latin typeface="+mn-lt"/>
                <a:ea typeface="+mn-ea"/>
                <a:cs typeface="+mn-cs"/>
              </a:rPr>
              <a:t>​</a:t>
            </a:r>
          </a:p>
          <a:p>
            <a:pPr rtl="0" fontAlgn="base"/>
            <a:r>
              <a:rPr lang="en-US" sz="1200" b="0" i="0" u="sng" strike="noStrike" kern="1200" dirty="0">
                <a:solidFill>
                  <a:schemeClr val="tx1"/>
                </a:solidFill>
                <a:effectLst/>
                <a:latin typeface="+mn-lt"/>
                <a:ea typeface="+mn-ea"/>
                <a:cs typeface="+mn-cs"/>
                <a:hlinkClick r:id="rId4"/>
              </a:rPr>
              <a:t>Attend the monthly IUG forums</a:t>
            </a:r>
            <a:r>
              <a:rPr lang="en-US" sz="1200" b="0" i="0" u="none" strike="noStrike" kern="1200" dirty="0">
                <a:solidFill>
                  <a:schemeClr val="tx1"/>
                </a:solidFill>
                <a:effectLst/>
                <a:latin typeface="+mn-lt"/>
                <a:ea typeface="+mn-ea"/>
                <a:cs typeface="+mn-cs"/>
              </a:rPr>
              <a:t>: Participate in informative sessions and gain insights from industry experts. It's an excellent opportunity to expand your knowledge and network with other Innovative customers.</a:t>
            </a:r>
            <a:r>
              <a:rPr lang="en-US" sz="1200" b="0" i="0" kern="1200" dirty="0">
                <a:solidFill>
                  <a:schemeClr val="tx1"/>
                </a:solidFill>
                <a:effectLst/>
                <a:latin typeface="+mn-lt"/>
                <a:ea typeface="+mn-ea"/>
                <a:cs typeface="+mn-cs"/>
              </a:rPr>
              <a:t>​</a:t>
            </a:r>
          </a:p>
          <a:p>
            <a:pPr rtl="0" fontAlgn="base"/>
            <a:r>
              <a:rPr lang="en-US" sz="1200" b="0" i="0" u="sng" strike="noStrike" kern="1200" dirty="0">
                <a:solidFill>
                  <a:schemeClr val="tx1"/>
                </a:solidFill>
                <a:effectLst/>
                <a:latin typeface="+mn-lt"/>
                <a:ea typeface="+mn-ea"/>
                <a:cs typeface="+mn-cs"/>
                <a:hlinkClick r:id="rId5"/>
              </a:rPr>
              <a:t>Sign up for the IUG newsletter</a:t>
            </a:r>
            <a:r>
              <a:rPr lang="en-US" sz="1200" b="0" i="0" u="none" strike="noStrike" kern="1200" dirty="0">
                <a:solidFill>
                  <a:schemeClr val="tx1"/>
                </a:solidFill>
                <a:effectLst/>
                <a:latin typeface="+mn-lt"/>
                <a:ea typeface="+mn-ea"/>
                <a:cs typeface="+mn-cs"/>
              </a:rPr>
              <a:t>: Keep yourself informed about upcoming events, initiatives, and developments within the IUG community. Look for a PIAC-specific version of the newsletter to be introduced soon!</a:t>
            </a:r>
            <a:r>
              <a:rPr lang="en-US" sz="1200" b="0" i="0" kern="1200" dirty="0">
                <a:solidFill>
                  <a:schemeClr val="tx1"/>
                </a:solidFill>
                <a:effectLst/>
                <a:latin typeface="+mn-lt"/>
                <a:ea typeface="+mn-ea"/>
                <a:cs typeface="+mn-cs"/>
              </a:rPr>
              <a:t>​</a:t>
            </a:r>
          </a:p>
          <a:p>
            <a:pPr rtl="0" fontAlgn="base"/>
            <a:r>
              <a:rPr lang="en-US" sz="1200" b="0" i="0" u="sng" strike="noStrike" kern="1200" dirty="0">
                <a:solidFill>
                  <a:schemeClr val="tx1"/>
                </a:solidFill>
                <a:effectLst/>
                <a:latin typeface="+mn-lt"/>
                <a:ea typeface="+mn-ea"/>
                <a:cs typeface="+mn-cs"/>
                <a:hlinkClick r:id="rId6"/>
              </a:rPr>
              <a:t>Share your thoughts and ideas with PIAC</a:t>
            </a:r>
            <a:r>
              <a:rPr lang="en-US" sz="1200" b="0" i="0" u="none" strike="noStrike" kern="1200" dirty="0">
                <a:solidFill>
                  <a:schemeClr val="tx1"/>
                </a:solidFill>
                <a:effectLst/>
                <a:latin typeface="+mn-lt"/>
                <a:ea typeface="+mn-ea"/>
                <a:cs typeface="+mn-cs"/>
              </a:rPr>
              <a:t>: If you believe there are specific topics or issues affecting Polaris customers that should be brought to the attention of Clarivate, we encourage you to submit potential agenda items to PIAC or any PIAC member.</a:t>
            </a: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A2319937-0B8D-9A49-8EF5-04B6AE50A6B9}" type="slidenum">
              <a:rPr lang="en-US" smtClean="0"/>
              <a:t>6</a:t>
            </a:fld>
            <a:endParaRPr lang="en-US"/>
          </a:p>
        </p:txBody>
      </p:sp>
    </p:spTree>
    <p:extLst>
      <p:ext uri="{BB962C8B-B14F-4D97-AF65-F5344CB8AC3E}">
        <p14:creationId xmlns:p14="http://schemas.microsoft.com/office/powerpoint/2010/main" val="3528806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Filler: what current PIAC roster appreciates about being on committee</a:t>
            </a:r>
            <a:endParaRPr lang="en-US" dirty="0"/>
          </a:p>
        </p:txBody>
      </p:sp>
      <p:sp>
        <p:nvSpPr>
          <p:cNvPr id="4" name="Slide Number Placeholder 3"/>
          <p:cNvSpPr>
            <a:spLocks noGrp="1"/>
          </p:cNvSpPr>
          <p:nvPr>
            <p:ph type="sldNum" sz="quarter" idx="5"/>
          </p:nvPr>
        </p:nvSpPr>
        <p:spPr/>
        <p:txBody>
          <a:bodyPr/>
          <a:lstStyle/>
          <a:p>
            <a:fld id="{A2319937-0B8D-9A49-8EF5-04B6AE50A6B9}" type="slidenum">
              <a:rPr lang="en-US" smtClean="0"/>
              <a:t>7</a:t>
            </a:fld>
            <a:endParaRPr lang="en-US"/>
          </a:p>
        </p:txBody>
      </p:sp>
    </p:spTree>
    <p:extLst>
      <p:ext uri="{BB962C8B-B14F-4D97-AF65-F5344CB8AC3E}">
        <p14:creationId xmlns:p14="http://schemas.microsoft.com/office/powerpoint/2010/main" val="15170360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with Logo">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E3BEFCE3-D531-DD4F-9287-FB4F1064481A}"/>
              </a:ext>
            </a:extLst>
          </p:cNvPr>
          <p:cNvSpPr/>
          <p:nvPr userDrawn="1"/>
        </p:nvSpPr>
        <p:spPr>
          <a:xfrm>
            <a:off x="-1" y="3038559"/>
            <a:ext cx="12192002" cy="3395316"/>
          </a:xfrm>
          <a:prstGeom prst="rect">
            <a:avLst/>
          </a:prstGeom>
          <a:gradFill>
            <a:gsLst>
              <a:gs pos="58000">
                <a:srgbClr val="25424C"/>
              </a:gs>
              <a:gs pos="100000">
                <a:srgbClr val="6DA48F"/>
              </a:gs>
            </a:gsLst>
            <a:lin ang="540000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686638A-9C89-C44E-B6A0-E4BED890833D}"/>
              </a:ext>
            </a:extLst>
          </p:cNvPr>
          <p:cNvSpPr>
            <a:spLocks noGrp="1"/>
          </p:cNvSpPr>
          <p:nvPr>
            <p:ph type="ctrTitle"/>
          </p:nvPr>
        </p:nvSpPr>
        <p:spPr>
          <a:xfrm>
            <a:off x="2629804" y="3349577"/>
            <a:ext cx="6932393" cy="750087"/>
          </a:xfrm>
        </p:spPr>
        <p:txBody>
          <a:bodyPr anchor="t" anchorCtr="0">
            <a:normAutofit/>
          </a:bodyPr>
          <a:lstStyle>
            <a:lvl1pPr algn="ctr">
              <a:defRPr sz="3600" b="1"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E79E0024-B0D0-4F40-B166-E830B41F2683}"/>
              </a:ext>
            </a:extLst>
          </p:cNvPr>
          <p:cNvSpPr>
            <a:spLocks noGrp="1"/>
          </p:cNvSpPr>
          <p:nvPr>
            <p:ph type="subTitle" idx="1"/>
          </p:nvPr>
        </p:nvSpPr>
        <p:spPr>
          <a:xfrm>
            <a:off x="2622806" y="4184329"/>
            <a:ext cx="6946388" cy="369332"/>
          </a:xfrm>
        </p:spPr>
        <p:txBody>
          <a:bodyPr/>
          <a:lstStyle>
            <a:lvl1pPr marL="0" indent="0" algn="ctr">
              <a:buNone/>
              <a:defRPr sz="2400" i="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4" name="Text Placeholder 23">
            <a:extLst>
              <a:ext uri="{FF2B5EF4-FFF2-40B4-BE49-F238E27FC236}">
                <a16:creationId xmlns:a16="http://schemas.microsoft.com/office/drawing/2014/main" id="{8C52A94A-1536-1240-BF88-53E91338831F}"/>
              </a:ext>
            </a:extLst>
          </p:cNvPr>
          <p:cNvSpPr>
            <a:spLocks noGrp="1"/>
          </p:cNvSpPr>
          <p:nvPr>
            <p:ph type="body" sz="quarter" idx="10" hasCustomPrompt="1"/>
          </p:nvPr>
        </p:nvSpPr>
        <p:spPr>
          <a:xfrm>
            <a:off x="2624931" y="5311016"/>
            <a:ext cx="6942138" cy="554038"/>
          </a:xfrm>
        </p:spPr>
        <p:txBody>
          <a:bodyPr>
            <a:normAutofit/>
          </a:bodyPr>
          <a:lstStyle>
            <a:lvl1pPr marL="0" indent="0" algn="ctr">
              <a:buNone/>
              <a:defRPr sz="2400">
                <a:solidFill>
                  <a:schemeClr val="bg1"/>
                </a:solidFill>
              </a:defRPr>
            </a:lvl1pPr>
          </a:lstStyle>
          <a:p>
            <a:pPr lvl="0"/>
            <a:r>
              <a:rPr lang="en-US" dirty="0"/>
              <a:t>Click to add presenter name</a:t>
            </a:r>
          </a:p>
        </p:txBody>
      </p:sp>
      <p:pic>
        <p:nvPicPr>
          <p:cNvPr id="8" name="Graphic 7">
            <a:extLst>
              <a:ext uri="{FF2B5EF4-FFF2-40B4-BE49-F238E27FC236}">
                <a16:creationId xmlns:a16="http://schemas.microsoft.com/office/drawing/2014/main" id="{1EA22864-64C0-FAEF-BD4C-343AA023BB0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68190" y="39444"/>
            <a:ext cx="3072130" cy="3072130"/>
          </a:xfrm>
          <a:prstGeom prst="rect">
            <a:avLst/>
          </a:prstGeom>
        </p:spPr>
      </p:pic>
    </p:spTree>
    <p:extLst>
      <p:ext uri="{BB962C8B-B14F-4D97-AF65-F5344CB8AC3E}">
        <p14:creationId xmlns:p14="http://schemas.microsoft.com/office/powerpoint/2010/main" val="15455394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ank">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DEE334B-5E56-854F-B6EE-33A6BE3828FC}"/>
              </a:ext>
            </a:extLst>
          </p:cNvPr>
          <p:cNvSpPr/>
          <p:nvPr userDrawn="1"/>
        </p:nvSpPr>
        <p:spPr>
          <a:xfrm>
            <a:off x="182880" y="6360160"/>
            <a:ext cx="1574800" cy="4978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960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ection Header">
    <p:bg>
      <p:bgPr>
        <a:gradFill flip="none" rotWithShape="1">
          <a:gsLst>
            <a:gs pos="58000">
              <a:srgbClr val="25424C"/>
            </a:gs>
            <a:gs pos="100000">
              <a:srgbClr val="6DA48F"/>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8C45B-38A1-734C-B548-E0E8C04F0775}"/>
              </a:ext>
            </a:extLst>
          </p:cNvPr>
          <p:cNvSpPr>
            <a:spLocks noGrp="1"/>
          </p:cNvSpPr>
          <p:nvPr>
            <p:ph type="title" hasCustomPrompt="1"/>
          </p:nvPr>
        </p:nvSpPr>
        <p:spPr>
          <a:xfrm>
            <a:off x="831850" y="2508660"/>
            <a:ext cx="10515600" cy="920340"/>
          </a:xfrm>
        </p:spPr>
        <p:txBody>
          <a:bodyPr anchor="t">
            <a:normAutofit/>
          </a:bodyPr>
          <a:lstStyle>
            <a:lvl1pPr algn="ctr">
              <a:defRPr sz="4800">
                <a:solidFill>
                  <a:schemeClr val="bg1"/>
                </a:solidFill>
              </a:defRPr>
            </a:lvl1pPr>
          </a:lstStyle>
          <a:p>
            <a:r>
              <a:rPr lang="en-US" dirty="0"/>
              <a:t>Click to add section title</a:t>
            </a:r>
          </a:p>
        </p:txBody>
      </p:sp>
      <p:pic>
        <p:nvPicPr>
          <p:cNvPr id="4" name="Graphic 3">
            <a:extLst>
              <a:ext uri="{FF2B5EF4-FFF2-40B4-BE49-F238E27FC236}">
                <a16:creationId xmlns:a16="http://schemas.microsoft.com/office/drawing/2014/main" id="{45A5E548-19C9-996D-B918-6F3BF895809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507415" y="5953583"/>
            <a:ext cx="2596568" cy="997970"/>
          </a:xfrm>
          <a:prstGeom prst="rect">
            <a:avLst/>
          </a:prstGeom>
        </p:spPr>
      </p:pic>
      <p:sp>
        <p:nvSpPr>
          <p:cNvPr id="5" name="TextBox 4">
            <a:extLst>
              <a:ext uri="{FF2B5EF4-FFF2-40B4-BE49-F238E27FC236}">
                <a16:creationId xmlns:a16="http://schemas.microsoft.com/office/drawing/2014/main" id="{950E07A2-22B7-D805-A64E-1DED7C521CEC}"/>
              </a:ext>
            </a:extLst>
          </p:cNvPr>
          <p:cNvSpPr txBox="1"/>
          <p:nvPr userDrawn="1"/>
        </p:nvSpPr>
        <p:spPr>
          <a:xfrm>
            <a:off x="399393" y="6394075"/>
            <a:ext cx="1660635" cy="338554"/>
          </a:xfrm>
          <a:prstGeom prst="rect">
            <a:avLst/>
          </a:prstGeom>
          <a:noFill/>
        </p:spPr>
        <p:txBody>
          <a:bodyPr wrap="square">
            <a:spAutoFit/>
          </a:bodyPr>
          <a:lstStyle/>
          <a:p>
            <a:r>
              <a:rPr lang="en-US" sz="1600" b="0" i="0" dirty="0">
                <a:solidFill>
                  <a:schemeClr val="bg1"/>
                </a:solidFill>
                <a:effectLst/>
                <a:latin typeface="+mj-lt"/>
              </a:rPr>
              <a:t>#IUG2025</a:t>
            </a:r>
            <a:endParaRPr lang="en-US" sz="1600" dirty="0">
              <a:solidFill>
                <a:schemeClr val="bg1"/>
              </a:solidFill>
              <a:latin typeface="+mj-lt"/>
            </a:endParaRPr>
          </a:p>
        </p:txBody>
      </p:sp>
    </p:spTree>
    <p:extLst>
      <p:ext uri="{BB962C8B-B14F-4D97-AF65-F5344CB8AC3E}">
        <p14:creationId xmlns:p14="http://schemas.microsoft.com/office/powerpoint/2010/main" val="2816368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8DA62DF-AE40-FAD1-DE75-E027AFE895F8}"/>
              </a:ext>
            </a:extLst>
          </p:cNvPr>
          <p:cNvSpPr/>
          <p:nvPr userDrawn="1"/>
        </p:nvSpPr>
        <p:spPr>
          <a:xfrm>
            <a:off x="-2" y="5917015"/>
            <a:ext cx="12192002" cy="940985"/>
          </a:xfrm>
          <a:prstGeom prst="rect">
            <a:avLst/>
          </a:prstGeom>
          <a:gradFill>
            <a:gsLst>
              <a:gs pos="0">
                <a:srgbClr val="6DA48F"/>
              </a:gs>
              <a:gs pos="65000">
                <a:srgbClr val="25424C"/>
              </a:gs>
            </a:gsLst>
            <a:lin ang="540000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Text Placeholder 5">
            <a:extLst>
              <a:ext uri="{FF2B5EF4-FFF2-40B4-BE49-F238E27FC236}">
                <a16:creationId xmlns:a16="http://schemas.microsoft.com/office/drawing/2014/main" id="{9F121E90-B8A9-CD4A-905D-E8667CD1240E}"/>
              </a:ext>
            </a:extLst>
          </p:cNvPr>
          <p:cNvSpPr>
            <a:spLocks noGrp="1"/>
          </p:cNvSpPr>
          <p:nvPr>
            <p:ph type="body" sz="quarter" idx="13" hasCustomPrompt="1"/>
          </p:nvPr>
        </p:nvSpPr>
        <p:spPr>
          <a:xfrm>
            <a:off x="3352800" y="2963809"/>
            <a:ext cx="5486400" cy="798020"/>
          </a:xfrm>
        </p:spPr>
        <p:txBody>
          <a:bodyPr>
            <a:normAutofit/>
          </a:bodyPr>
          <a:lstStyle>
            <a:lvl1pPr marL="0" indent="0" algn="ctr">
              <a:buNone/>
              <a:defRPr sz="6000" b="1">
                <a:solidFill>
                  <a:schemeClr val="accent1"/>
                </a:solidFill>
              </a:defRPr>
            </a:lvl1pPr>
          </a:lstStyle>
          <a:p>
            <a:pPr lvl="0"/>
            <a:r>
              <a:rPr lang="en-US" dirty="0"/>
              <a:t>THANK YOU!</a:t>
            </a:r>
          </a:p>
        </p:txBody>
      </p:sp>
      <p:sp>
        <p:nvSpPr>
          <p:cNvPr id="8" name="Text Placeholder 7">
            <a:extLst>
              <a:ext uri="{FF2B5EF4-FFF2-40B4-BE49-F238E27FC236}">
                <a16:creationId xmlns:a16="http://schemas.microsoft.com/office/drawing/2014/main" id="{B91FFD2C-B97A-D147-A098-DBA1D191D671}"/>
              </a:ext>
            </a:extLst>
          </p:cNvPr>
          <p:cNvSpPr>
            <a:spLocks noGrp="1"/>
          </p:cNvSpPr>
          <p:nvPr>
            <p:ph type="body" sz="quarter" idx="14" hasCustomPrompt="1"/>
          </p:nvPr>
        </p:nvSpPr>
        <p:spPr>
          <a:xfrm>
            <a:off x="3983832" y="4023207"/>
            <a:ext cx="4224337" cy="955675"/>
          </a:xfrm>
        </p:spPr>
        <p:txBody>
          <a:bodyPr>
            <a:normAutofit/>
          </a:bodyPr>
          <a:lstStyle>
            <a:lvl1pPr marL="0" indent="0" algn="ctr">
              <a:buNone/>
              <a:defRPr sz="2800">
                <a:solidFill>
                  <a:srgbClr val="575358"/>
                </a:solidFill>
              </a:defRPr>
            </a:lvl1pPr>
          </a:lstStyle>
          <a:p>
            <a:pPr lvl="0"/>
            <a:r>
              <a:rPr lang="en-US" dirty="0"/>
              <a:t>Questions?</a:t>
            </a:r>
          </a:p>
        </p:txBody>
      </p:sp>
      <p:pic>
        <p:nvPicPr>
          <p:cNvPr id="4" name="Graphic 3">
            <a:extLst>
              <a:ext uri="{FF2B5EF4-FFF2-40B4-BE49-F238E27FC236}">
                <a16:creationId xmlns:a16="http://schemas.microsoft.com/office/drawing/2014/main" id="{69E211EB-D415-941B-9F00-EE5B6930F0B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68190" y="0"/>
            <a:ext cx="3072130" cy="3072130"/>
          </a:xfrm>
          <a:prstGeom prst="rect">
            <a:avLst/>
          </a:prstGeom>
        </p:spPr>
      </p:pic>
      <p:sp>
        <p:nvSpPr>
          <p:cNvPr id="2" name="TextBox 1">
            <a:extLst>
              <a:ext uri="{FF2B5EF4-FFF2-40B4-BE49-F238E27FC236}">
                <a16:creationId xmlns:a16="http://schemas.microsoft.com/office/drawing/2014/main" id="{0303125A-5A31-D2B0-C856-1AB0AC62D357}"/>
              </a:ext>
            </a:extLst>
          </p:cNvPr>
          <p:cNvSpPr txBox="1"/>
          <p:nvPr userDrawn="1"/>
        </p:nvSpPr>
        <p:spPr>
          <a:xfrm>
            <a:off x="399393" y="6394075"/>
            <a:ext cx="1660635" cy="338554"/>
          </a:xfrm>
          <a:prstGeom prst="rect">
            <a:avLst/>
          </a:prstGeom>
          <a:noFill/>
        </p:spPr>
        <p:txBody>
          <a:bodyPr wrap="square">
            <a:spAutoFit/>
          </a:bodyPr>
          <a:lstStyle/>
          <a:p>
            <a:r>
              <a:rPr lang="en-US" sz="1600" b="0" i="0" dirty="0">
                <a:solidFill>
                  <a:schemeClr val="bg1"/>
                </a:solidFill>
                <a:effectLst/>
                <a:latin typeface="+mj-lt"/>
              </a:rPr>
              <a:t>#IUG2025</a:t>
            </a:r>
            <a:endParaRPr lang="en-US" sz="1600" dirty="0">
              <a:solidFill>
                <a:schemeClr val="bg1"/>
              </a:solidFill>
              <a:latin typeface="+mj-lt"/>
            </a:endParaRPr>
          </a:p>
        </p:txBody>
      </p:sp>
    </p:spTree>
    <p:extLst>
      <p:ext uri="{BB962C8B-B14F-4D97-AF65-F5344CB8AC3E}">
        <p14:creationId xmlns:p14="http://schemas.microsoft.com/office/powerpoint/2010/main" val="732849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Title Slide plain">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9FCDA08-8A9B-BAC4-39A7-2EF17C4F8026}"/>
              </a:ext>
            </a:extLst>
          </p:cNvPr>
          <p:cNvSpPr/>
          <p:nvPr userDrawn="1"/>
        </p:nvSpPr>
        <p:spPr>
          <a:xfrm>
            <a:off x="-2" y="976544"/>
            <a:ext cx="12192002" cy="4243526"/>
          </a:xfrm>
          <a:prstGeom prst="rect">
            <a:avLst/>
          </a:prstGeom>
          <a:gradFill>
            <a:gsLst>
              <a:gs pos="58000">
                <a:srgbClr val="25424C"/>
              </a:gs>
              <a:gs pos="100000">
                <a:srgbClr val="6DA48F"/>
              </a:gs>
            </a:gsLst>
            <a:lin ang="540000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686638A-9C89-C44E-B6A0-E4BED890833D}"/>
              </a:ext>
            </a:extLst>
          </p:cNvPr>
          <p:cNvSpPr>
            <a:spLocks noGrp="1"/>
          </p:cNvSpPr>
          <p:nvPr>
            <p:ph type="ctrTitle"/>
          </p:nvPr>
        </p:nvSpPr>
        <p:spPr>
          <a:xfrm>
            <a:off x="2629804" y="1901230"/>
            <a:ext cx="6932393" cy="780560"/>
          </a:xfrm>
        </p:spPr>
        <p:txBody>
          <a:bodyPr anchor="t" anchorCtr="0">
            <a:normAutofit/>
          </a:bodyPr>
          <a:lstStyle>
            <a:lvl1pPr algn="ctr">
              <a:defRPr sz="3600" b="1"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E79E0024-B0D0-4F40-B166-E830B41F2683}"/>
              </a:ext>
            </a:extLst>
          </p:cNvPr>
          <p:cNvSpPr>
            <a:spLocks noGrp="1"/>
          </p:cNvSpPr>
          <p:nvPr>
            <p:ph type="subTitle" idx="1"/>
          </p:nvPr>
        </p:nvSpPr>
        <p:spPr>
          <a:xfrm>
            <a:off x="2622806" y="2869390"/>
            <a:ext cx="6946388" cy="369332"/>
          </a:xfrm>
        </p:spPr>
        <p:txBody>
          <a:bodyPr/>
          <a:lstStyle>
            <a:lvl1pPr marL="0" indent="0" algn="ctr">
              <a:buNone/>
              <a:defRPr sz="2400" i="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4" name="Text Placeholder 23">
            <a:extLst>
              <a:ext uri="{FF2B5EF4-FFF2-40B4-BE49-F238E27FC236}">
                <a16:creationId xmlns:a16="http://schemas.microsoft.com/office/drawing/2014/main" id="{8C52A94A-1536-1240-BF88-53E91338831F}"/>
              </a:ext>
            </a:extLst>
          </p:cNvPr>
          <p:cNvSpPr>
            <a:spLocks noGrp="1"/>
          </p:cNvSpPr>
          <p:nvPr>
            <p:ph type="body" sz="quarter" idx="10" hasCustomPrompt="1"/>
          </p:nvPr>
        </p:nvSpPr>
        <p:spPr>
          <a:xfrm>
            <a:off x="2624931" y="3864151"/>
            <a:ext cx="6942138" cy="554038"/>
          </a:xfrm>
        </p:spPr>
        <p:txBody>
          <a:bodyPr>
            <a:normAutofit/>
          </a:bodyPr>
          <a:lstStyle>
            <a:lvl1pPr marL="0" indent="0" algn="ctr">
              <a:buNone/>
              <a:defRPr sz="2400">
                <a:solidFill>
                  <a:schemeClr val="bg1"/>
                </a:solidFill>
              </a:defRPr>
            </a:lvl1pPr>
          </a:lstStyle>
          <a:p>
            <a:pPr lvl="0"/>
            <a:r>
              <a:rPr lang="en-US" dirty="0"/>
              <a:t>Click to add presenter name</a:t>
            </a:r>
          </a:p>
        </p:txBody>
      </p:sp>
      <p:sp>
        <p:nvSpPr>
          <p:cNvPr id="15" name="TextBox 14">
            <a:extLst>
              <a:ext uri="{FF2B5EF4-FFF2-40B4-BE49-F238E27FC236}">
                <a16:creationId xmlns:a16="http://schemas.microsoft.com/office/drawing/2014/main" id="{D4CEFAD9-69FF-674E-B45B-21F8EAD0F4DC}"/>
              </a:ext>
            </a:extLst>
          </p:cNvPr>
          <p:cNvSpPr txBox="1"/>
          <p:nvPr userDrawn="1"/>
        </p:nvSpPr>
        <p:spPr>
          <a:xfrm>
            <a:off x="0" y="6402773"/>
            <a:ext cx="2202427" cy="338554"/>
          </a:xfrm>
          <a:prstGeom prst="rect">
            <a:avLst/>
          </a:prstGeom>
          <a:solidFill>
            <a:schemeClr val="bg1"/>
          </a:solidFill>
        </p:spPr>
        <p:txBody>
          <a:bodyPr wrap="square" rtlCol="0">
            <a:spAutoFit/>
          </a:bodyPr>
          <a:lstStyle/>
          <a:p>
            <a:pPr algn="ctr"/>
            <a:r>
              <a:rPr lang="en-US" sz="1600" dirty="0">
                <a:solidFill>
                  <a:schemeClr val="bg1"/>
                </a:solidFill>
              </a:rPr>
              <a:t>#IUG2021</a:t>
            </a:r>
            <a:endParaRPr lang="en-US" sz="1600" baseline="30000" dirty="0">
              <a:solidFill>
                <a:schemeClr val="bg1"/>
              </a:solidFill>
            </a:endParaRPr>
          </a:p>
        </p:txBody>
      </p:sp>
      <p:pic>
        <p:nvPicPr>
          <p:cNvPr id="14" name="Picture 13">
            <a:extLst>
              <a:ext uri="{FF2B5EF4-FFF2-40B4-BE49-F238E27FC236}">
                <a16:creationId xmlns:a16="http://schemas.microsoft.com/office/drawing/2014/main" id="{076AA4BA-F0A0-1D43-AF3A-B7FDFF78A5B0}"/>
              </a:ext>
            </a:extLst>
          </p:cNvPr>
          <p:cNvPicPr>
            <a:picLocks noChangeAspect="1"/>
          </p:cNvPicPr>
          <p:nvPr userDrawn="1"/>
        </p:nvPicPr>
        <p:blipFill>
          <a:blip r:embed="rId2"/>
          <a:stretch>
            <a:fillRect/>
          </a:stretch>
        </p:blipFill>
        <p:spPr>
          <a:xfrm>
            <a:off x="258456" y="6468693"/>
            <a:ext cx="258110" cy="210312"/>
          </a:xfrm>
          <a:prstGeom prst="rect">
            <a:avLst/>
          </a:prstGeom>
        </p:spPr>
      </p:pic>
      <p:pic>
        <p:nvPicPr>
          <p:cNvPr id="9" name="Graphic 8">
            <a:extLst>
              <a:ext uri="{FF2B5EF4-FFF2-40B4-BE49-F238E27FC236}">
                <a16:creationId xmlns:a16="http://schemas.microsoft.com/office/drawing/2014/main" id="{630722AC-43EB-7890-607C-B8197E91DCC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497115" y="5947276"/>
            <a:ext cx="2605986" cy="1001589"/>
          </a:xfrm>
          <a:prstGeom prst="rect">
            <a:avLst/>
          </a:prstGeom>
        </p:spPr>
      </p:pic>
    </p:spTree>
    <p:extLst>
      <p:ext uri="{BB962C8B-B14F-4D97-AF65-F5344CB8AC3E}">
        <p14:creationId xmlns:p14="http://schemas.microsoft.com/office/powerpoint/2010/main" val="914892963"/>
      </p:ext>
    </p:extLst>
  </p:cSld>
  <p:clrMapOvr>
    <a:masterClrMapping/>
  </p:clrMapOvr>
  <p:extLst>
    <p:ext uri="{DCECCB84-F9BA-43D5-87BE-67443E8EF086}">
      <p15:sldGuideLst xmlns:p15="http://schemas.microsoft.com/office/powerpoint/2012/main">
        <p15:guide id="1" orient="horz" pos="4176" userDrawn="1">
          <p15:clr>
            <a:srgbClr val="FBAE40"/>
          </p15:clr>
        </p15:guide>
        <p15:guide id="2" pos="746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85A7F-EAA2-8A42-B4DB-6A238F352DE0}"/>
              </a:ext>
            </a:extLst>
          </p:cNvPr>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5BC886E-F226-9442-8C1A-DD942B797429}"/>
              </a:ext>
            </a:extLst>
          </p:cNvPr>
          <p:cNvSpPr>
            <a:spLocks noGrp="1"/>
          </p:cNvSpPr>
          <p:nvPr>
            <p:ph idx="1"/>
          </p:nvPr>
        </p:nvSpPr>
        <p:spPr/>
        <p:txBody>
          <a:bodyPr/>
          <a:lstStyle>
            <a:lvl1pPr>
              <a:defRPr>
                <a:solidFill>
                  <a:srgbClr val="575358"/>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7">
            <a:extLst>
              <a:ext uri="{FF2B5EF4-FFF2-40B4-BE49-F238E27FC236}">
                <a16:creationId xmlns:a16="http://schemas.microsoft.com/office/drawing/2014/main" id="{5077DD83-E108-4648-BBE1-C44C6E355DE5}"/>
              </a:ext>
            </a:extLst>
          </p:cNvPr>
          <p:cNvSpPr>
            <a:spLocks noGrp="1"/>
          </p:cNvSpPr>
          <p:nvPr>
            <p:ph type="sldNum" sz="quarter" idx="4"/>
          </p:nvPr>
        </p:nvSpPr>
        <p:spPr>
          <a:xfrm>
            <a:off x="4724400" y="6351202"/>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4E05448C-0736-1547-BEB1-CB30D0B29A88}" type="slidenum">
              <a:rPr lang="en-US" smtClean="0"/>
              <a:pPr/>
              <a:t>‹#›</a:t>
            </a:fld>
            <a:endParaRPr lang="en-US" dirty="0"/>
          </a:p>
        </p:txBody>
      </p:sp>
      <p:pic>
        <p:nvPicPr>
          <p:cNvPr id="5" name="Graphic 4">
            <a:extLst>
              <a:ext uri="{FF2B5EF4-FFF2-40B4-BE49-F238E27FC236}">
                <a16:creationId xmlns:a16="http://schemas.microsoft.com/office/drawing/2014/main" id="{585B0FD4-D322-D910-A4BB-99756785408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497115" y="5947276"/>
            <a:ext cx="2605986" cy="1001589"/>
          </a:xfrm>
          <a:prstGeom prst="rect">
            <a:avLst/>
          </a:prstGeom>
        </p:spPr>
      </p:pic>
      <p:sp>
        <p:nvSpPr>
          <p:cNvPr id="9" name="TextBox 8">
            <a:extLst>
              <a:ext uri="{FF2B5EF4-FFF2-40B4-BE49-F238E27FC236}">
                <a16:creationId xmlns:a16="http://schemas.microsoft.com/office/drawing/2014/main" id="{662ADC53-E748-E95F-52F5-BD78428CDD82}"/>
              </a:ext>
            </a:extLst>
          </p:cNvPr>
          <p:cNvSpPr txBox="1"/>
          <p:nvPr userDrawn="1"/>
        </p:nvSpPr>
        <p:spPr>
          <a:xfrm>
            <a:off x="399393" y="6394075"/>
            <a:ext cx="1660635" cy="338554"/>
          </a:xfrm>
          <a:prstGeom prst="rect">
            <a:avLst/>
          </a:prstGeom>
          <a:noFill/>
        </p:spPr>
        <p:txBody>
          <a:bodyPr wrap="square">
            <a:spAutoFit/>
          </a:bodyPr>
          <a:lstStyle/>
          <a:p>
            <a:r>
              <a:rPr lang="en-US" sz="1600" b="0" i="0" dirty="0">
                <a:solidFill>
                  <a:srgbClr val="575358"/>
                </a:solidFill>
                <a:effectLst/>
                <a:latin typeface="+mj-lt"/>
              </a:rPr>
              <a:t>#IUG2025</a:t>
            </a:r>
            <a:endParaRPr lang="en-US" sz="1600" dirty="0">
              <a:solidFill>
                <a:srgbClr val="575358"/>
              </a:solidFill>
              <a:latin typeface="+mj-lt"/>
            </a:endParaRPr>
          </a:p>
        </p:txBody>
      </p:sp>
    </p:spTree>
    <p:extLst>
      <p:ext uri="{BB962C8B-B14F-4D97-AF65-F5344CB8AC3E}">
        <p14:creationId xmlns:p14="http://schemas.microsoft.com/office/powerpoint/2010/main" val="38050072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3B59BDA-E291-F8DD-C4E7-8B88EC809BCD}"/>
              </a:ext>
            </a:extLst>
          </p:cNvPr>
          <p:cNvSpPr/>
          <p:nvPr userDrawn="1"/>
        </p:nvSpPr>
        <p:spPr>
          <a:xfrm>
            <a:off x="0" y="541585"/>
            <a:ext cx="12192002" cy="940985"/>
          </a:xfrm>
          <a:prstGeom prst="rect">
            <a:avLst/>
          </a:prstGeom>
          <a:gradFill>
            <a:gsLst>
              <a:gs pos="58000">
                <a:srgbClr val="25424C"/>
              </a:gs>
              <a:gs pos="100000">
                <a:srgbClr val="6DA48F"/>
              </a:gs>
            </a:gsLst>
            <a:lin ang="540000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685A7F-EAA2-8A42-B4DB-6A238F352DE0}"/>
              </a:ext>
            </a:extLst>
          </p:cNvPr>
          <p:cNvSpPr>
            <a:spLocks noGrp="1"/>
          </p:cNvSpPr>
          <p:nvPr>
            <p:ph type="title"/>
          </p:nvPr>
        </p:nvSpPr>
        <p:spPr>
          <a:xfrm>
            <a:off x="516565" y="673324"/>
            <a:ext cx="11083555" cy="736060"/>
          </a:xfrm>
        </p:spPr>
        <p:txBody>
          <a:bodyPr/>
          <a:lstStyle>
            <a:lvl1pPr>
              <a:defRPr>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5BC886E-F226-9442-8C1A-DD942B797429}"/>
              </a:ext>
            </a:extLst>
          </p:cNvPr>
          <p:cNvSpPr>
            <a:spLocks noGrp="1"/>
          </p:cNvSpPr>
          <p:nvPr>
            <p:ph idx="1"/>
          </p:nvPr>
        </p:nvSpPr>
        <p:spPr>
          <a:xfrm>
            <a:off x="516565" y="1762297"/>
            <a:ext cx="11083555" cy="4414665"/>
          </a:xfrm>
        </p:spPr>
        <p:txBody>
          <a:bodyPr/>
          <a:lstStyle>
            <a:lvl1pPr>
              <a:defRPr>
                <a:solidFill>
                  <a:srgbClr val="575358"/>
                </a:solidFill>
              </a:defRPr>
            </a:lvl1pPr>
            <a:lvl2pPr>
              <a:defRPr>
                <a:solidFill>
                  <a:srgbClr val="575358"/>
                </a:solidFill>
              </a:defRPr>
            </a:lvl2pPr>
            <a:lvl3pPr>
              <a:defRPr>
                <a:solidFill>
                  <a:srgbClr val="575358"/>
                </a:solidFill>
              </a:defRPr>
            </a:lvl3pPr>
            <a:lvl4pPr>
              <a:defRPr>
                <a:solidFill>
                  <a:srgbClr val="575358"/>
                </a:solidFill>
              </a:defRPr>
            </a:lvl4pPr>
            <a:lvl5pPr>
              <a:defRPr>
                <a:solidFill>
                  <a:srgbClr val="57535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7">
            <a:extLst>
              <a:ext uri="{FF2B5EF4-FFF2-40B4-BE49-F238E27FC236}">
                <a16:creationId xmlns:a16="http://schemas.microsoft.com/office/drawing/2014/main" id="{79E27893-54C5-A144-89F8-156D755CA9B2}"/>
              </a:ext>
            </a:extLst>
          </p:cNvPr>
          <p:cNvSpPr>
            <a:spLocks noGrp="1"/>
          </p:cNvSpPr>
          <p:nvPr>
            <p:ph type="sldNum" sz="quarter" idx="4"/>
          </p:nvPr>
        </p:nvSpPr>
        <p:spPr>
          <a:xfrm>
            <a:off x="4724400" y="6351202"/>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4E05448C-0736-1547-BEB1-CB30D0B29A88}" type="slidenum">
              <a:rPr lang="en-US" smtClean="0"/>
              <a:pPr/>
              <a:t>‹#›</a:t>
            </a:fld>
            <a:endParaRPr lang="en-US" dirty="0"/>
          </a:p>
        </p:txBody>
      </p:sp>
      <p:pic>
        <p:nvPicPr>
          <p:cNvPr id="4" name="Graphic 3">
            <a:extLst>
              <a:ext uri="{FF2B5EF4-FFF2-40B4-BE49-F238E27FC236}">
                <a16:creationId xmlns:a16="http://schemas.microsoft.com/office/drawing/2014/main" id="{0C3CFFC1-0964-A2B7-8127-8230ABE61A5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497115" y="5947276"/>
            <a:ext cx="2605986" cy="1001589"/>
          </a:xfrm>
          <a:prstGeom prst="rect">
            <a:avLst/>
          </a:prstGeom>
        </p:spPr>
      </p:pic>
      <p:sp>
        <p:nvSpPr>
          <p:cNvPr id="7" name="TextBox 6">
            <a:extLst>
              <a:ext uri="{FF2B5EF4-FFF2-40B4-BE49-F238E27FC236}">
                <a16:creationId xmlns:a16="http://schemas.microsoft.com/office/drawing/2014/main" id="{8AC8AC0A-FE4B-7A16-9380-15E4E47A918D}"/>
              </a:ext>
            </a:extLst>
          </p:cNvPr>
          <p:cNvSpPr txBox="1"/>
          <p:nvPr userDrawn="1"/>
        </p:nvSpPr>
        <p:spPr>
          <a:xfrm>
            <a:off x="399393" y="6394075"/>
            <a:ext cx="1660635" cy="338554"/>
          </a:xfrm>
          <a:prstGeom prst="rect">
            <a:avLst/>
          </a:prstGeom>
          <a:noFill/>
        </p:spPr>
        <p:txBody>
          <a:bodyPr wrap="square">
            <a:spAutoFit/>
          </a:bodyPr>
          <a:lstStyle/>
          <a:p>
            <a:r>
              <a:rPr lang="en-US" sz="1600" b="0" i="0" dirty="0">
                <a:solidFill>
                  <a:srgbClr val="575358"/>
                </a:solidFill>
                <a:effectLst/>
                <a:latin typeface="+mj-lt"/>
              </a:rPr>
              <a:t>#IUG2025</a:t>
            </a:r>
            <a:endParaRPr lang="en-US" sz="1600" dirty="0">
              <a:solidFill>
                <a:srgbClr val="575358"/>
              </a:solidFill>
              <a:latin typeface="+mj-lt"/>
            </a:endParaRPr>
          </a:p>
        </p:txBody>
      </p:sp>
    </p:spTree>
    <p:extLst>
      <p:ext uri="{BB962C8B-B14F-4D97-AF65-F5344CB8AC3E}">
        <p14:creationId xmlns:p14="http://schemas.microsoft.com/office/powerpoint/2010/main" val="3954030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le, Subtitle and Two Bullets">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174FCC-E1DA-0547-B958-1E077E3F4848}"/>
              </a:ext>
            </a:extLst>
          </p:cNvPr>
          <p:cNvSpPr>
            <a:spLocks noGrp="1"/>
          </p:cNvSpPr>
          <p:nvPr>
            <p:ph type="title"/>
          </p:nvPr>
        </p:nvSpPr>
        <p:spPr>
          <a:xfrm>
            <a:off x="519310" y="716623"/>
            <a:ext cx="10515600" cy="589788"/>
          </a:xfrm>
        </p:spPr>
        <p:txBody>
          <a:bodyPr/>
          <a:lstStyle>
            <a:lvl1pPr>
              <a:lnSpc>
                <a:spcPct val="100000"/>
              </a:lnSpc>
              <a:defRPr>
                <a:solidFill>
                  <a:schemeClr val="accent1"/>
                </a:solidFill>
              </a:defRPr>
            </a:lvl1pPr>
          </a:lstStyle>
          <a:p>
            <a:r>
              <a:rPr lang="en-US" dirty="0"/>
              <a:t>Click to edit Master title style</a:t>
            </a:r>
          </a:p>
        </p:txBody>
      </p:sp>
      <p:sp>
        <p:nvSpPr>
          <p:cNvPr id="14" name="Text Placeholder 13">
            <a:extLst>
              <a:ext uri="{FF2B5EF4-FFF2-40B4-BE49-F238E27FC236}">
                <a16:creationId xmlns:a16="http://schemas.microsoft.com/office/drawing/2014/main" id="{81429BD6-4F07-234B-9A2A-6B29FB97F38A}"/>
              </a:ext>
            </a:extLst>
          </p:cNvPr>
          <p:cNvSpPr>
            <a:spLocks noGrp="1"/>
          </p:cNvSpPr>
          <p:nvPr>
            <p:ph type="body" sz="quarter" idx="25" hasCustomPrompt="1"/>
          </p:nvPr>
        </p:nvSpPr>
        <p:spPr>
          <a:xfrm>
            <a:off x="519311" y="1588532"/>
            <a:ext cx="10515599" cy="589788"/>
          </a:xfrm>
          <a:prstGeom prst="rect">
            <a:avLst/>
          </a:prstGeom>
        </p:spPr>
        <p:txBody>
          <a:bodyPr rIns="91440">
            <a:normAutofit/>
          </a:bodyPr>
          <a:lstStyle>
            <a:lvl1pPr marL="0" indent="0">
              <a:lnSpc>
                <a:spcPct val="120000"/>
              </a:lnSpc>
              <a:buNone/>
              <a:defRPr sz="1800" b="1" i="0">
                <a:solidFill>
                  <a:srgbClr val="53575A"/>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marL="274320" indent="0">
              <a:buNone/>
              <a:defRPr sz="1800" b="0" i="0">
                <a:latin typeface="Roboto" panose="02000000000000000000" pitchFamily="2" charset="0"/>
                <a:ea typeface="Roboto" panose="02000000000000000000" pitchFamily="2" charset="0"/>
                <a:cs typeface="Roboto" panose="02000000000000000000" pitchFamily="2" charset="0"/>
              </a:defRPr>
            </a:lvl2pPr>
          </a:lstStyle>
          <a:p>
            <a:pPr lvl="0"/>
            <a:r>
              <a:rPr lang="en-US" dirty="0"/>
              <a:t>Optional subtitle</a:t>
            </a:r>
          </a:p>
        </p:txBody>
      </p:sp>
      <p:sp>
        <p:nvSpPr>
          <p:cNvPr id="9" name="Content Placeholder 8">
            <a:extLst>
              <a:ext uri="{FF2B5EF4-FFF2-40B4-BE49-F238E27FC236}">
                <a16:creationId xmlns:a16="http://schemas.microsoft.com/office/drawing/2014/main" id="{EC9F0FC1-73C2-094B-B805-3BAB5368ACFE}"/>
              </a:ext>
            </a:extLst>
          </p:cNvPr>
          <p:cNvSpPr>
            <a:spLocks noGrp="1"/>
          </p:cNvSpPr>
          <p:nvPr>
            <p:ph sz="quarter" idx="26"/>
          </p:nvPr>
        </p:nvSpPr>
        <p:spPr>
          <a:xfrm>
            <a:off x="519312" y="2178320"/>
            <a:ext cx="5135879" cy="3879580"/>
          </a:xfrm>
        </p:spPr>
        <p:txBody>
          <a:bodyPr>
            <a:normAutofit/>
          </a:bodyPr>
          <a:lstStyle>
            <a:lvl1pPr marL="274320" indent="-274320">
              <a:buClr>
                <a:schemeClr val="tx2"/>
              </a:buClr>
              <a:buFont typeface="Wingdings" pitchFamily="2" charset="2"/>
              <a:buChar char="§"/>
              <a:defRPr sz="1800" b="0" i="0">
                <a:solidFill>
                  <a:srgbClr val="53575A"/>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marL="548640" indent="-274320">
              <a:lnSpc>
                <a:spcPct val="100000"/>
              </a:lnSpc>
              <a:buClr>
                <a:schemeClr val="tx2"/>
              </a:buClr>
              <a:buFont typeface="Wingdings" pitchFamily="2" charset="2"/>
              <a:buChar char="§"/>
              <a:defRPr sz="1800" b="0" i="0">
                <a:solidFill>
                  <a:srgbClr val="53575A"/>
                </a:solidFill>
                <a:latin typeface="Segoe UI Historic" panose="020B0502040204020203" pitchFamily="34" charset="0"/>
                <a:ea typeface="Segoe UI Historic" panose="020B0502040204020203" pitchFamily="34" charset="0"/>
                <a:cs typeface="Segoe UI Historic" panose="020B0502040204020203" pitchFamily="34" charset="0"/>
              </a:defRPr>
            </a:lvl2pPr>
            <a:lvl3pPr marL="822960" indent="-274320">
              <a:buClr>
                <a:schemeClr val="tx2"/>
              </a:buClr>
              <a:buFont typeface="Wingdings" pitchFamily="2" charset="2"/>
              <a:buChar char="§"/>
              <a:defRPr sz="1800" b="0" i="0">
                <a:solidFill>
                  <a:srgbClr val="53575A"/>
                </a:solidFill>
                <a:latin typeface="Segoe UI Historic" panose="020B0502040204020203" pitchFamily="34" charset="0"/>
                <a:ea typeface="Segoe UI Historic" panose="020B0502040204020203" pitchFamily="34" charset="0"/>
                <a:cs typeface="Segoe UI Historic" panose="020B0502040204020203" pitchFamily="34" charset="0"/>
              </a:defRPr>
            </a:lvl3pPr>
            <a:lvl4pPr marL="1188720" indent="-274320">
              <a:lnSpc>
                <a:spcPct val="100000"/>
              </a:lnSpc>
              <a:buClr>
                <a:schemeClr val="tx2"/>
              </a:buClr>
              <a:buSzPct val="100000"/>
              <a:buFont typeface="Wingdings" pitchFamily="2" charset="2"/>
              <a:buChar char="§"/>
              <a:defRPr sz="1800" b="0" i="0">
                <a:solidFill>
                  <a:srgbClr val="53575A"/>
                </a:solidFill>
                <a:latin typeface="Segoe UI Historic" panose="020B0502040204020203" pitchFamily="34" charset="0"/>
                <a:ea typeface="Segoe UI Historic" panose="020B0502040204020203" pitchFamily="34" charset="0"/>
                <a:cs typeface="Segoe UI Historic" panose="020B0502040204020203" pitchFamily="34" charset="0"/>
              </a:defRPr>
            </a:lvl4pPr>
            <a:lvl5pPr marL="1463040" indent="-274320">
              <a:lnSpc>
                <a:spcPct val="100000"/>
              </a:lnSpc>
              <a:buSzPct val="100000"/>
              <a:buFont typeface="Wingdings" pitchFamily="2" charset="2"/>
              <a:buChar char="§"/>
              <a:defRPr sz="1800" b="0" i="0">
                <a:solidFill>
                  <a:srgbClr val="53575A"/>
                </a:solidFill>
                <a:latin typeface="Segoe UI Historic" panose="020B0502040204020203" pitchFamily="34" charset="0"/>
                <a:ea typeface="Segoe UI Historic" panose="020B0502040204020203" pitchFamily="34" charset="0"/>
                <a:cs typeface="Segoe UI Historic"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8">
            <a:extLst>
              <a:ext uri="{FF2B5EF4-FFF2-40B4-BE49-F238E27FC236}">
                <a16:creationId xmlns:a16="http://schemas.microsoft.com/office/drawing/2014/main" id="{4F57CA86-0C6A-A44C-99D0-016A2B04F3B3}"/>
              </a:ext>
            </a:extLst>
          </p:cNvPr>
          <p:cNvSpPr>
            <a:spLocks noGrp="1"/>
          </p:cNvSpPr>
          <p:nvPr>
            <p:ph sz="quarter" idx="27"/>
          </p:nvPr>
        </p:nvSpPr>
        <p:spPr>
          <a:xfrm>
            <a:off x="5899031" y="2178320"/>
            <a:ext cx="5135879" cy="3879580"/>
          </a:xfrm>
        </p:spPr>
        <p:txBody>
          <a:bodyPr>
            <a:normAutofit/>
          </a:bodyPr>
          <a:lstStyle>
            <a:lvl1pPr marL="274320" indent="-274320">
              <a:buClr>
                <a:schemeClr val="tx2"/>
              </a:buClr>
              <a:buFont typeface="Wingdings" pitchFamily="2" charset="2"/>
              <a:buChar char="§"/>
              <a:defRPr sz="1800" b="0" i="0">
                <a:solidFill>
                  <a:srgbClr val="53575A"/>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marL="548640" indent="-274320">
              <a:lnSpc>
                <a:spcPct val="100000"/>
              </a:lnSpc>
              <a:buClr>
                <a:schemeClr val="tx2"/>
              </a:buClr>
              <a:buFont typeface="Wingdings" pitchFamily="2" charset="2"/>
              <a:buChar char="§"/>
              <a:defRPr sz="1800" b="0" i="0">
                <a:solidFill>
                  <a:srgbClr val="53575A"/>
                </a:solidFill>
                <a:latin typeface="Segoe UI Historic" panose="020B0502040204020203" pitchFamily="34" charset="0"/>
                <a:ea typeface="Segoe UI Historic" panose="020B0502040204020203" pitchFamily="34" charset="0"/>
                <a:cs typeface="Segoe UI Historic" panose="020B0502040204020203" pitchFamily="34" charset="0"/>
              </a:defRPr>
            </a:lvl2pPr>
            <a:lvl3pPr marL="822960" indent="-274320">
              <a:buClr>
                <a:schemeClr val="tx2"/>
              </a:buClr>
              <a:buFont typeface="Wingdings" pitchFamily="2" charset="2"/>
              <a:buChar char="§"/>
              <a:defRPr sz="1800" b="0" i="0">
                <a:solidFill>
                  <a:srgbClr val="53575A"/>
                </a:solidFill>
                <a:latin typeface="Segoe UI Historic" panose="020B0502040204020203" pitchFamily="34" charset="0"/>
                <a:ea typeface="Segoe UI Historic" panose="020B0502040204020203" pitchFamily="34" charset="0"/>
                <a:cs typeface="Segoe UI Historic" panose="020B0502040204020203" pitchFamily="34" charset="0"/>
              </a:defRPr>
            </a:lvl3pPr>
            <a:lvl4pPr marL="1188720" indent="-274320">
              <a:lnSpc>
                <a:spcPct val="100000"/>
              </a:lnSpc>
              <a:buClr>
                <a:schemeClr val="tx2"/>
              </a:buClr>
              <a:buSzPct val="100000"/>
              <a:buFont typeface="Wingdings" pitchFamily="2" charset="2"/>
              <a:buChar char="§"/>
              <a:defRPr sz="1800" b="0" i="0">
                <a:solidFill>
                  <a:srgbClr val="53575A"/>
                </a:solidFill>
                <a:latin typeface="Segoe UI Historic" panose="020B0502040204020203" pitchFamily="34" charset="0"/>
                <a:ea typeface="Segoe UI Historic" panose="020B0502040204020203" pitchFamily="34" charset="0"/>
                <a:cs typeface="Segoe UI Historic" panose="020B0502040204020203" pitchFamily="34" charset="0"/>
              </a:defRPr>
            </a:lvl4pPr>
            <a:lvl5pPr marL="1463040" indent="-274320">
              <a:lnSpc>
                <a:spcPct val="100000"/>
              </a:lnSpc>
              <a:buSzPct val="100000"/>
              <a:buFont typeface="Wingdings" pitchFamily="2" charset="2"/>
              <a:buChar char="§"/>
              <a:defRPr sz="1800" b="0" i="0">
                <a:solidFill>
                  <a:srgbClr val="53575A"/>
                </a:solidFill>
                <a:latin typeface="Segoe UI Historic" panose="020B0502040204020203" pitchFamily="34" charset="0"/>
                <a:ea typeface="Segoe UI Historic" panose="020B0502040204020203" pitchFamily="34" charset="0"/>
                <a:cs typeface="Segoe UI Historic"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3" name="Graphic 2">
            <a:extLst>
              <a:ext uri="{FF2B5EF4-FFF2-40B4-BE49-F238E27FC236}">
                <a16:creationId xmlns:a16="http://schemas.microsoft.com/office/drawing/2014/main" id="{D0358833-EFDF-5218-AA68-7FF09C6086C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497115" y="5947276"/>
            <a:ext cx="2605986" cy="1001589"/>
          </a:xfrm>
          <a:prstGeom prst="rect">
            <a:avLst/>
          </a:prstGeom>
        </p:spPr>
      </p:pic>
      <p:sp>
        <p:nvSpPr>
          <p:cNvPr id="2" name="TextBox 1">
            <a:extLst>
              <a:ext uri="{FF2B5EF4-FFF2-40B4-BE49-F238E27FC236}">
                <a16:creationId xmlns:a16="http://schemas.microsoft.com/office/drawing/2014/main" id="{60E9899F-FFB5-2A7F-CBDC-1FC2AF1DBCED}"/>
              </a:ext>
            </a:extLst>
          </p:cNvPr>
          <p:cNvSpPr txBox="1"/>
          <p:nvPr userDrawn="1"/>
        </p:nvSpPr>
        <p:spPr>
          <a:xfrm>
            <a:off x="399393" y="6394075"/>
            <a:ext cx="1660635" cy="338554"/>
          </a:xfrm>
          <a:prstGeom prst="rect">
            <a:avLst/>
          </a:prstGeom>
          <a:noFill/>
        </p:spPr>
        <p:txBody>
          <a:bodyPr wrap="square">
            <a:spAutoFit/>
          </a:bodyPr>
          <a:lstStyle/>
          <a:p>
            <a:r>
              <a:rPr lang="en-US" sz="1600" b="0" i="0" dirty="0">
                <a:solidFill>
                  <a:srgbClr val="575358"/>
                </a:solidFill>
                <a:effectLst/>
                <a:latin typeface="+mj-lt"/>
              </a:rPr>
              <a:t>#IUG2025</a:t>
            </a:r>
            <a:endParaRPr lang="en-US" sz="1600" dirty="0">
              <a:solidFill>
                <a:srgbClr val="575358"/>
              </a:solidFill>
              <a:latin typeface="+mj-lt"/>
            </a:endParaRPr>
          </a:p>
        </p:txBody>
      </p:sp>
    </p:spTree>
    <p:extLst>
      <p:ext uri="{BB962C8B-B14F-4D97-AF65-F5344CB8AC3E}">
        <p14:creationId xmlns:p14="http://schemas.microsoft.com/office/powerpoint/2010/main" val="4028975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187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Subtitle and Two Bullets">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174FCC-E1DA-0547-B958-1E077E3F4848}"/>
              </a:ext>
            </a:extLst>
          </p:cNvPr>
          <p:cNvSpPr>
            <a:spLocks noGrp="1"/>
          </p:cNvSpPr>
          <p:nvPr>
            <p:ph type="title"/>
          </p:nvPr>
        </p:nvSpPr>
        <p:spPr>
          <a:xfrm>
            <a:off x="519310" y="716623"/>
            <a:ext cx="10515600" cy="589788"/>
          </a:xfrm>
        </p:spPr>
        <p:txBody>
          <a:bodyPr/>
          <a:lstStyle>
            <a:lvl1pPr>
              <a:lnSpc>
                <a:spcPct val="100000"/>
              </a:lnSpc>
              <a:defRPr>
                <a:solidFill>
                  <a:schemeClr val="accent1"/>
                </a:solidFill>
              </a:defRPr>
            </a:lvl1pPr>
          </a:lstStyle>
          <a:p>
            <a:r>
              <a:rPr lang="en-US" dirty="0"/>
              <a:t>Click to edit Master title style</a:t>
            </a:r>
          </a:p>
        </p:txBody>
      </p:sp>
      <p:sp>
        <p:nvSpPr>
          <p:cNvPr id="14" name="Text Placeholder 13">
            <a:extLst>
              <a:ext uri="{FF2B5EF4-FFF2-40B4-BE49-F238E27FC236}">
                <a16:creationId xmlns:a16="http://schemas.microsoft.com/office/drawing/2014/main" id="{81429BD6-4F07-234B-9A2A-6B29FB97F38A}"/>
              </a:ext>
            </a:extLst>
          </p:cNvPr>
          <p:cNvSpPr>
            <a:spLocks noGrp="1"/>
          </p:cNvSpPr>
          <p:nvPr>
            <p:ph type="body" sz="quarter" idx="25" hasCustomPrompt="1"/>
          </p:nvPr>
        </p:nvSpPr>
        <p:spPr>
          <a:xfrm>
            <a:off x="519311" y="1588532"/>
            <a:ext cx="10515599" cy="589788"/>
          </a:xfrm>
          <a:prstGeom prst="rect">
            <a:avLst/>
          </a:prstGeom>
        </p:spPr>
        <p:txBody>
          <a:bodyPr rIns="91440">
            <a:normAutofit/>
          </a:bodyPr>
          <a:lstStyle>
            <a:lvl1pPr marL="0" indent="0">
              <a:lnSpc>
                <a:spcPct val="120000"/>
              </a:lnSpc>
              <a:buNone/>
              <a:defRPr sz="1800" b="1" i="0">
                <a:solidFill>
                  <a:srgbClr val="575358"/>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marL="274320" indent="0">
              <a:buNone/>
              <a:defRPr sz="1800" b="0" i="0">
                <a:latin typeface="Roboto" panose="02000000000000000000" pitchFamily="2" charset="0"/>
                <a:ea typeface="Roboto" panose="02000000000000000000" pitchFamily="2" charset="0"/>
                <a:cs typeface="Roboto" panose="02000000000000000000" pitchFamily="2" charset="0"/>
              </a:defRPr>
            </a:lvl2pPr>
          </a:lstStyle>
          <a:p>
            <a:pPr lvl="0"/>
            <a:r>
              <a:rPr lang="en-US" dirty="0"/>
              <a:t>Optional subtitle</a:t>
            </a:r>
          </a:p>
        </p:txBody>
      </p:sp>
      <p:sp>
        <p:nvSpPr>
          <p:cNvPr id="9" name="Content Placeholder 8">
            <a:extLst>
              <a:ext uri="{FF2B5EF4-FFF2-40B4-BE49-F238E27FC236}">
                <a16:creationId xmlns:a16="http://schemas.microsoft.com/office/drawing/2014/main" id="{EC9F0FC1-73C2-094B-B805-3BAB5368ACFE}"/>
              </a:ext>
            </a:extLst>
          </p:cNvPr>
          <p:cNvSpPr>
            <a:spLocks noGrp="1"/>
          </p:cNvSpPr>
          <p:nvPr>
            <p:ph sz="quarter" idx="26"/>
          </p:nvPr>
        </p:nvSpPr>
        <p:spPr>
          <a:xfrm>
            <a:off x="519312" y="2178320"/>
            <a:ext cx="6795888" cy="3879580"/>
          </a:xfrm>
        </p:spPr>
        <p:txBody>
          <a:bodyPr>
            <a:normAutofit/>
          </a:bodyPr>
          <a:lstStyle>
            <a:lvl1pPr marL="274320" indent="-274320">
              <a:buClr>
                <a:schemeClr val="tx2"/>
              </a:buClr>
              <a:buFont typeface="Wingdings" pitchFamily="2" charset="2"/>
              <a:buChar char="§"/>
              <a:defRPr sz="1800" b="0" i="0">
                <a:solidFill>
                  <a:srgbClr val="575358"/>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marL="548640" indent="-274320">
              <a:lnSpc>
                <a:spcPct val="100000"/>
              </a:lnSpc>
              <a:buClr>
                <a:schemeClr val="tx2"/>
              </a:buClr>
              <a:buFont typeface="Wingdings" pitchFamily="2" charset="2"/>
              <a:buChar char="§"/>
              <a:defRPr sz="1800" b="0" i="0">
                <a:solidFill>
                  <a:srgbClr val="575358"/>
                </a:solidFill>
                <a:latin typeface="Segoe UI Historic" panose="020B0502040204020203" pitchFamily="34" charset="0"/>
                <a:ea typeface="Segoe UI Historic" panose="020B0502040204020203" pitchFamily="34" charset="0"/>
                <a:cs typeface="Segoe UI Historic" panose="020B0502040204020203" pitchFamily="34" charset="0"/>
              </a:defRPr>
            </a:lvl2pPr>
            <a:lvl3pPr marL="822960" indent="-274320">
              <a:buClr>
                <a:schemeClr val="tx2"/>
              </a:buClr>
              <a:buFont typeface="Wingdings" pitchFamily="2" charset="2"/>
              <a:buChar char="§"/>
              <a:defRPr sz="1800" b="0" i="0">
                <a:solidFill>
                  <a:srgbClr val="575358"/>
                </a:solidFill>
                <a:latin typeface="Segoe UI Historic" panose="020B0502040204020203" pitchFamily="34" charset="0"/>
                <a:ea typeface="Segoe UI Historic" panose="020B0502040204020203" pitchFamily="34" charset="0"/>
                <a:cs typeface="Segoe UI Historic" panose="020B0502040204020203" pitchFamily="34" charset="0"/>
              </a:defRPr>
            </a:lvl3pPr>
            <a:lvl4pPr marL="1188720" indent="-274320">
              <a:lnSpc>
                <a:spcPct val="100000"/>
              </a:lnSpc>
              <a:buClr>
                <a:schemeClr val="tx2"/>
              </a:buClr>
              <a:buSzPct val="100000"/>
              <a:buFont typeface="Wingdings" pitchFamily="2" charset="2"/>
              <a:buChar char="§"/>
              <a:defRPr sz="1800" b="0" i="0">
                <a:solidFill>
                  <a:srgbClr val="575358"/>
                </a:solidFill>
                <a:latin typeface="Segoe UI Historic" panose="020B0502040204020203" pitchFamily="34" charset="0"/>
                <a:ea typeface="Segoe UI Historic" panose="020B0502040204020203" pitchFamily="34" charset="0"/>
                <a:cs typeface="Segoe UI Historic" panose="020B0502040204020203" pitchFamily="34" charset="0"/>
              </a:defRPr>
            </a:lvl4pPr>
            <a:lvl5pPr marL="1463040" indent="-274320">
              <a:lnSpc>
                <a:spcPct val="100000"/>
              </a:lnSpc>
              <a:buSzPct val="100000"/>
              <a:buFont typeface="Wingdings" pitchFamily="2" charset="2"/>
              <a:buChar char="§"/>
              <a:defRPr sz="1800" b="0" i="0">
                <a:solidFill>
                  <a:srgbClr val="575358"/>
                </a:solidFill>
                <a:latin typeface="Segoe UI Historic" panose="020B0502040204020203" pitchFamily="34" charset="0"/>
                <a:ea typeface="Segoe UI Historic" panose="020B0502040204020203" pitchFamily="34" charset="0"/>
                <a:cs typeface="Segoe UI Historic"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8">
            <a:extLst>
              <a:ext uri="{FF2B5EF4-FFF2-40B4-BE49-F238E27FC236}">
                <a16:creationId xmlns:a16="http://schemas.microsoft.com/office/drawing/2014/main" id="{4F57CA86-0C6A-A44C-99D0-016A2B04F3B3}"/>
              </a:ext>
            </a:extLst>
          </p:cNvPr>
          <p:cNvSpPr>
            <a:spLocks noGrp="1"/>
          </p:cNvSpPr>
          <p:nvPr>
            <p:ph sz="quarter" idx="27"/>
          </p:nvPr>
        </p:nvSpPr>
        <p:spPr>
          <a:xfrm>
            <a:off x="7518400" y="2178320"/>
            <a:ext cx="3516510" cy="3879580"/>
          </a:xfrm>
        </p:spPr>
        <p:txBody>
          <a:bodyPr>
            <a:normAutofit/>
          </a:bodyPr>
          <a:lstStyle>
            <a:lvl1pPr marL="274320" indent="-274320">
              <a:buClr>
                <a:schemeClr val="tx2"/>
              </a:buClr>
              <a:buFont typeface="Wingdings" pitchFamily="2" charset="2"/>
              <a:buChar char="§"/>
              <a:defRPr sz="1800" b="0" i="0">
                <a:solidFill>
                  <a:srgbClr val="575358"/>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marL="548640" indent="-274320">
              <a:lnSpc>
                <a:spcPct val="100000"/>
              </a:lnSpc>
              <a:buClr>
                <a:schemeClr val="tx2"/>
              </a:buClr>
              <a:buFont typeface="Wingdings" pitchFamily="2" charset="2"/>
              <a:buChar char="§"/>
              <a:defRPr sz="1800" b="0" i="0">
                <a:solidFill>
                  <a:srgbClr val="575358"/>
                </a:solidFill>
                <a:latin typeface="Segoe UI Historic" panose="020B0502040204020203" pitchFamily="34" charset="0"/>
                <a:ea typeface="Segoe UI Historic" panose="020B0502040204020203" pitchFamily="34" charset="0"/>
                <a:cs typeface="Segoe UI Historic" panose="020B0502040204020203" pitchFamily="34" charset="0"/>
              </a:defRPr>
            </a:lvl2pPr>
            <a:lvl3pPr marL="822960" indent="-274320">
              <a:buClr>
                <a:schemeClr val="tx2"/>
              </a:buClr>
              <a:buFont typeface="Wingdings" pitchFamily="2" charset="2"/>
              <a:buChar char="§"/>
              <a:defRPr sz="1800" b="0" i="0">
                <a:solidFill>
                  <a:srgbClr val="575358"/>
                </a:solidFill>
                <a:latin typeface="Segoe UI Historic" panose="020B0502040204020203" pitchFamily="34" charset="0"/>
                <a:ea typeface="Segoe UI Historic" panose="020B0502040204020203" pitchFamily="34" charset="0"/>
                <a:cs typeface="Segoe UI Historic" panose="020B0502040204020203" pitchFamily="34" charset="0"/>
              </a:defRPr>
            </a:lvl3pPr>
            <a:lvl4pPr marL="1188720" indent="-274320">
              <a:lnSpc>
                <a:spcPct val="100000"/>
              </a:lnSpc>
              <a:buClr>
                <a:schemeClr val="tx2"/>
              </a:buClr>
              <a:buSzPct val="100000"/>
              <a:buFont typeface="Wingdings" pitchFamily="2" charset="2"/>
              <a:buChar char="§"/>
              <a:defRPr sz="1800" b="0" i="0">
                <a:solidFill>
                  <a:srgbClr val="575358"/>
                </a:solidFill>
                <a:latin typeface="Segoe UI Historic" panose="020B0502040204020203" pitchFamily="34" charset="0"/>
                <a:ea typeface="Segoe UI Historic" panose="020B0502040204020203" pitchFamily="34" charset="0"/>
                <a:cs typeface="Segoe UI Historic" panose="020B0502040204020203" pitchFamily="34" charset="0"/>
              </a:defRPr>
            </a:lvl4pPr>
            <a:lvl5pPr marL="1463040" indent="-274320">
              <a:lnSpc>
                <a:spcPct val="100000"/>
              </a:lnSpc>
              <a:buSzPct val="100000"/>
              <a:buFont typeface="Wingdings" pitchFamily="2" charset="2"/>
              <a:buChar char="§"/>
              <a:defRPr sz="1800" b="0" i="0">
                <a:solidFill>
                  <a:srgbClr val="575358"/>
                </a:solidFill>
                <a:latin typeface="Segoe UI Historic" panose="020B0502040204020203" pitchFamily="34" charset="0"/>
                <a:ea typeface="Segoe UI Historic" panose="020B0502040204020203" pitchFamily="34" charset="0"/>
                <a:cs typeface="Segoe UI Historic"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7">
            <a:extLst>
              <a:ext uri="{FF2B5EF4-FFF2-40B4-BE49-F238E27FC236}">
                <a16:creationId xmlns:a16="http://schemas.microsoft.com/office/drawing/2014/main" id="{DE17AD8D-0006-7048-9550-8189CED7C2C9}"/>
              </a:ext>
            </a:extLst>
          </p:cNvPr>
          <p:cNvSpPr>
            <a:spLocks noGrp="1"/>
          </p:cNvSpPr>
          <p:nvPr>
            <p:ph type="sldNum" sz="quarter" idx="4"/>
          </p:nvPr>
        </p:nvSpPr>
        <p:spPr>
          <a:xfrm>
            <a:off x="4724400" y="6351202"/>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4E05448C-0736-1547-BEB1-CB30D0B29A88}" type="slidenum">
              <a:rPr lang="en-US" smtClean="0"/>
              <a:pPr/>
              <a:t>‹#›</a:t>
            </a:fld>
            <a:endParaRPr lang="en-US" dirty="0"/>
          </a:p>
        </p:txBody>
      </p:sp>
      <p:pic>
        <p:nvPicPr>
          <p:cNvPr id="3" name="Graphic 2">
            <a:extLst>
              <a:ext uri="{FF2B5EF4-FFF2-40B4-BE49-F238E27FC236}">
                <a16:creationId xmlns:a16="http://schemas.microsoft.com/office/drawing/2014/main" id="{35810D8C-25B9-95E7-1B5C-3B9B669AF11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497115" y="5947276"/>
            <a:ext cx="2605986" cy="1001589"/>
          </a:xfrm>
          <a:prstGeom prst="rect">
            <a:avLst/>
          </a:prstGeom>
        </p:spPr>
      </p:pic>
      <p:sp>
        <p:nvSpPr>
          <p:cNvPr id="2" name="TextBox 1">
            <a:extLst>
              <a:ext uri="{FF2B5EF4-FFF2-40B4-BE49-F238E27FC236}">
                <a16:creationId xmlns:a16="http://schemas.microsoft.com/office/drawing/2014/main" id="{53CC4BB1-EA9E-A59F-D184-6093C8C2A59B}"/>
              </a:ext>
            </a:extLst>
          </p:cNvPr>
          <p:cNvSpPr txBox="1"/>
          <p:nvPr userDrawn="1"/>
        </p:nvSpPr>
        <p:spPr>
          <a:xfrm>
            <a:off x="399393" y="6394075"/>
            <a:ext cx="1660635" cy="338554"/>
          </a:xfrm>
          <a:prstGeom prst="rect">
            <a:avLst/>
          </a:prstGeom>
          <a:noFill/>
        </p:spPr>
        <p:txBody>
          <a:bodyPr wrap="square">
            <a:spAutoFit/>
          </a:bodyPr>
          <a:lstStyle/>
          <a:p>
            <a:r>
              <a:rPr lang="en-US" sz="1600" b="0" i="0" dirty="0">
                <a:solidFill>
                  <a:srgbClr val="575358"/>
                </a:solidFill>
                <a:effectLst/>
                <a:latin typeface="+mj-lt"/>
              </a:rPr>
              <a:t>#IUG2025</a:t>
            </a:r>
            <a:endParaRPr lang="en-US" sz="1600" dirty="0">
              <a:solidFill>
                <a:srgbClr val="575358"/>
              </a:solidFill>
              <a:latin typeface="+mj-lt"/>
            </a:endParaRPr>
          </a:p>
        </p:txBody>
      </p:sp>
    </p:spTree>
    <p:extLst>
      <p:ext uri="{BB962C8B-B14F-4D97-AF65-F5344CB8AC3E}">
        <p14:creationId xmlns:p14="http://schemas.microsoft.com/office/powerpoint/2010/main" val="2716449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189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47870-437A-614A-9428-D8D1A96A95CB}"/>
              </a:ext>
            </a:extLst>
          </p:cNvPr>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C237430-2A09-1941-9B4F-0F3558D0C8D5}"/>
              </a:ext>
            </a:extLst>
          </p:cNvPr>
          <p:cNvSpPr>
            <a:spLocks noGrp="1"/>
          </p:cNvSpPr>
          <p:nvPr>
            <p:ph sz="half" idx="1"/>
          </p:nvPr>
        </p:nvSpPr>
        <p:spPr>
          <a:xfrm>
            <a:off x="516565" y="1552354"/>
            <a:ext cx="5440680" cy="4352544"/>
          </a:xfrm>
        </p:spPr>
        <p:txBody>
          <a:bodyPr/>
          <a:lstStyle>
            <a:lvl1pPr>
              <a:defRPr>
                <a:solidFill>
                  <a:srgbClr val="575358"/>
                </a:solidFill>
              </a:defRPr>
            </a:lvl1pPr>
            <a:lvl2pPr>
              <a:defRPr>
                <a:solidFill>
                  <a:srgbClr val="575358"/>
                </a:solidFill>
              </a:defRPr>
            </a:lvl2pPr>
            <a:lvl3pPr>
              <a:defRPr>
                <a:solidFill>
                  <a:srgbClr val="575358"/>
                </a:solidFill>
              </a:defRPr>
            </a:lvl3pPr>
            <a:lvl4pPr>
              <a:defRPr>
                <a:solidFill>
                  <a:srgbClr val="575358"/>
                </a:solidFill>
              </a:defRPr>
            </a:lvl4pPr>
            <a:lvl5pPr>
              <a:defRPr>
                <a:solidFill>
                  <a:srgbClr val="57535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25AE6294-92DF-3C46-A35E-CBDF77F1C8BC}"/>
              </a:ext>
            </a:extLst>
          </p:cNvPr>
          <p:cNvSpPr>
            <a:spLocks noGrp="1"/>
          </p:cNvSpPr>
          <p:nvPr>
            <p:ph sz="half" idx="2" hasCustomPrompt="1"/>
          </p:nvPr>
        </p:nvSpPr>
        <p:spPr>
          <a:xfrm>
            <a:off x="6159440" y="1552354"/>
            <a:ext cx="5440680" cy="3076313"/>
          </a:xfrm>
        </p:spPr>
        <p:txBody>
          <a:bodyPr/>
          <a:lstStyle>
            <a:lvl1pPr marL="0" indent="0">
              <a:buNone/>
              <a:defRPr>
                <a:solidFill>
                  <a:srgbClr val="575358"/>
                </a:solidFill>
              </a:defRPr>
            </a:lvl1pPr>
          </a:lstStyle>
          <a:p>
            <a:pPr lvl="0"/>
            <a:r>
              <a:rPr lang="en-US" dirty="0"/>
              <a:t>Click to add object</a:t>
            </a:r>
          </a:p>
        </p:txBody>
      </p:sp>
      <p:sp>
        <p:nvSpPr>
          <p:cNvPr id="9" name="Text Placeholder 8">
            <a:extLst>
              <a:ext uri="{FF2B5EF4-FFF2-40B4-BE49-F238E27FC236}">
                <a16:creationId xmlns:a16="http://schemas.microsoft.com/office/drawing/2014/main" id="{C94CC23C-2729-284A-9DEE-D73C34524DE0}"/>
              </a:ext>
            </a:extLst>
          </p:cNvPr>
          <p:cNvSpPr>
            <a:spLocks noGrp="1"/>
          </p:cNvSpPr>
          <p:nvPr>
            <p:ph type="body" sz="quarter" idx="13" hasCustomPrompt="1"/>
          </p:nvPr>
        </p:nvSpPr>
        <p:spPr>
          <a:xfrm>
            <a:off x="6159440" y="4628667"/>
            <a:ext cx="3362385" cy="989275"/>
          </a:xfrm>
        </p:spPr>
        <p:txBody>
          <a:bodyPr>
            <a:normAutofit/>
          </a:bodyPr>
          <a:lstStyle>
            <a:lvl1pPr marL="0" indent="0">
              <a:buNone/>
              <a:defRPr sz="1800" i="1">
                <a:solidFill>
                  <a:srgbClr val="575358"/>
                </a:solidFill>
              </a:defRPr>
            </a:lvl1pPr>
          </a:lstStyle>
          <a:p>
            <a:pPr lvl="0"/>
            <a:r>
              <a:rPr lang="en-US" dirty="0"/>
              <a:t>Click to add caption</a:t>
            </a:r>
          </a:p>
        </p:txBody>
      </p:sp>
      <p:sp>
        <p:nvSpPr>
          <p:cNvPr id="10" name="Slide Number Placeholder 7">
            <a:extLst>
              <a:ext uri="{FF2B5EF4-FFF2-40B4-BE49-F238E27FC236}">
                <a16:creationId xmlns:a16="http://schemas.microsoft.com/office/drawing/2014/main" id="{BEE62C2A-26E9-E94C-B34B-8EE4A1CCAF01}"/>
              </a:ext>
            </a:extLst>
          </p:cNvPr>
          <p:cNvSpPr>
            <a:spLocks noGrp="1"/>
          </p:cNvSpPr>
          <p:nvPr>
            <p:ph type="sldNum" sz="quarter" idx="4"/>
          </p:nvPr>
        </p:nvSpPr>
        <p:spPr>
          <a:xfrm>
            <a:off x="4724400" y="6351202"/>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4E05448C-0736-1547-BEB1-CB30D0B29A88}" type="slidenum">
              <a:rPr lang="en-US" smtClean="0"/>
              <a:pPr/>
              <a:t>‹#›</a:t>
            </a:fld>
            <a:endParaRPr lang="en-US" dirty="0"/>
          </a:p>
        </p:txBody>
      </p:sp>
      <p:pic>
        <p:nvPicPr>
          <p:cNvPr id="6" name="Graphic 5">
            <a:extLst>
              <a:ext uri="{FF2B5EF4-FFF2-40B4-BE49-F238E27FC236}">
                <a16:creationId xmlns:a16="http://schemas.microsoft.com/office/drawing/2014/main" id="{DB1CC124-2627-5888-492C-C9B153FD09E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497115" y="5947276"/>
            <a:ext cx="2605986" cy="1001589"/>
          </a:xfrm>
          <a:prstGeom prst="rect">
            <a:avLst/>
          </a:prstGeom>
        </p:spPr>
      </p:pic>
      <p:sp>
        <p:nvSpPr>
          <p:cNvPr id="5" name="TextBox 4">
            <a:extLst>
              <a:ext uri="{FF2B5EF4-FFF2-40B4-BE49-F238E27FC236}">
                <a16:creationId xmlns:a16="http://schemas.microsoft.com/office/drawing/2014/main" id="{FDB1ACD3-C75E-85B6-26FE-24194A995053}"/>
              </a:ext>
            </a:extLst>
          </p:cNvPr>
          <p:cNvSpPr txBox="1"/>
          <p:nvPr userDrawn="1"/>
        </p:nvSpPr>
        <p:spPr>
          <a:xfrm>
            <a:off x="399393" y="6394075"/>
            <a:ext cx="1660635" cy="338554"/>
          </a:xfrm>
          <a:prstGeom prst="rect">
            <a:avLst/>
          </a:prstGeom>
          <a:noFill/>
        </p:spPr>
        <p:txBody>
          <a:bodyPr wrap="square">
            <a:spAutoFit/>
          </a:bodyPr>
          <a:lstStyle/>
          <a:p>
            <a:r>
              <a:rPr lang="en-US" sz="1600" b="0" i="0" dirty="0">
                <a:solidFill>
                  <a:srgbClr val="575358"/>
                </a:solidFill>
                <a:effectLst/>
                <a:latin typeface="+mj-lt"/>
              </a:rPr>
              <a:t>#IUG2025</a:t>
            </a:r>
            <a:endParaRPr lang="en-US" sz="1600" dirty="0">
              <a:solidFill>
                <a:srgbClr val="575358"/>
              </a:solidFill>
              <a:latin typeface="+mj-lt"/>
            </a:endParaRPr>
          </a:p>
        </p:txBody>
      </p:sp>
    </p:spTree>
    <p:extLst>
      <p:ext uri="{BB962C8B-B14F-4D97-AF65-F5344CB8AC3E}">
        <p14:creationId xmlns:p14="http://schemas.microsoft.com/office/powerpoint/2010/main" val="1176146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Quotation - Dar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F79395-0844-AD0D-53A2-F531521F5E61}"/>
              </a:ext>
            </a:extLst>
          </p:cNvPr>
          <p:cNvSpPr/>
          <p:nvPr userDrawn="1"/>
        </p:nvSpPr>
        <p:spPr>
          <a:xfrm>
            <a:off x="0" y="0"/>
            <a:ext cx="12192002" cy="6858000"/>
          </a:xfrm>
          <a:prstGeom prst="rect">
            <a:avLst/>
          </a:prstGeom>
          <a:gradFill>
            <a:gsLst>
              <a:gs pos="58000">
                <a:srgbClr val="25424C"/>
              </a:gs>
              <a:gs pos="100000">
                <a:srgbClr val="6DA48F"/>
              </a:gs>
            </a:gsLst>
            <a:lin ang="540000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 Placeholder 7">
            <a:extLst>
              <a:ext uri="{FF2B5EF4-FFF2-40B4-BE49-F238E27FC236}">
                <a16:creationId xmlns:a16="http://schemas.microsoft.com/office/drawing/2014/main" id="{186E52A5-4EFD-4CDC-84A0-69CD15B152A9}"/>
              </a:ext>
            </a:extLst>
          </p:cNvPr>
          <p:cNvSpPr>
            <a:spLocks noGrp="1"/>
          </p:cNvSpPr>
          <p:nvPr>
            <p:ph type="body" sz="quarter" idx="13" hasCustomPrompt="1"/>
          </p:nvPr>
        </p:nvSpPr>
        <p:spPr>
          <a:xfrm>
            <a:off x="1572767" y="1971040"/>
            <a:ext cx="9043416" cy="2627326"/>
          </a:xfrm>
          <a:prstGeom prst="rect">
            <a:avLst/>
          </a:prstGeom>
        </p:spPr>
        <p:txBody>
          <a:bodyPr rIns="0" anchor="ctr"/>
          <a:lstStyle>
            <a:lvl1pPr marL="0" indent="0" algn="ctr">
              <a:lnSpc>
                <a:spcPct val="120000"/>
              </a:lnSpc>
              <a:buFontTx/>
              <a:buNone/>
              <a:defRPr sz="3600" b="0" i="1">
                <a:solidFill>
                  <a:schemeClr val="bg1"/>
                </a:solidFill>
                <a:latin typeface="Georgia" panose="02040502050405020303" pitchFamily="18" charset="0"/>
                <a:ea typeface="Noto Serif" panose="02020600060500020200" pitchFamily="18" charset="0"/>
                <a:cs typeface="Noto Serif" panose="02020600060500020200" pitchFamily="18" charset="0"/>
              </a:defRPr>
            </a:lvl1pPr>
            <a:lvl2pPr marL="0" indent="0" algn="ctr">
              <a:lnSpc>
                <a:spcPct val="90000"/>
              </a:lnSpc>
              <a:spcBef>
                <a:spcPts val="3500"/>
              </a:spcBef>
              <a:spcAft>
                <a:spcPts val="0"/>
              </a:spcAft>
              <a:buFontTx/>
              <a:buNone/>
              <a:defRPr sz="1600" b="0" i="0">
                <a:solidFill>
                  <a:schemeClr val="bg1"/>
                </a:solidFill>
                <a:latin typeface="Roboto Medium" panose="02000000000000000000" pitchFamily="2" charset="0"/>
                <a:ea typeface="Roboto Medium" panose="02000000000000000000" pitchFamily="2" charset="0"/>
                <a:cs typeface="Roboto Medium" panose="02000000000000000000" pitchFamily="2" charset="0"/>
              </a:defRPr>
            </a:lvl2pPr>
            <a:lvl3pPr marL="576662" indent="0">
              <a:buFontTx/>
              <a:buNone/>
              <a:defRPr>
                <a:solidFill>
                  <a:schemeClr val="bg1"/>
                </a:solidFill>
              </a:defRPr>
            </a:lvl3pPr>
            <a:lvl4pPr marL="863600" indent="0">
              <a:buFontTx/>
              <a:buNone/>
              <a:defRPr>
                <a:solidFill>
                  <a:schemeClr val="bg1"/>
                </a:solidFill>
              </a:defRPr>
            </a:lvl4pPr>
            <a:lvl5pPr marL="1152525" indent="0">
              <a:buFontTx/>
              <a:buNone/>
              <a:defRPr>
                <a:solidFill>
                  <a:schemeClr val="bg1"/>
                </a:solidFill>
              </a:defRPr>
            </a:lvl5pPr>
          </a:lstStyle>
          <a:p>
            <a:pPr lvl="0"/>
            <a:r>
              <a:rPr lang="en-US" dirty="0"/>
              <a:t>Quote goes here. </a:t>
            </a:r>
          </a:p>
        </p:txBody>
      </p:sp>
      <p:sp>
        <p:nvSpPr>
          <p:cNvPr id="6" name="Text Placeholder 7">
            <a:extLst>
              <a:ext uri="{FF2B5EF4-FFF2-40B4-BE49-F238E27FC236}">
                <a16:creationId xmlns:a16="http://schemas.microsoft.com/office/drawing/2014/main" id="{9AC56A47-0786-C64D-9B11-6EA2A722C87B}"/>
              </a:ext>
            </a:extLst>
          </p:cNvPr>
          <p:cNvSpPr>
            <a:spLocks noGrp="1"/>
          </p:cNvSpPr>
          <p:nvPr>
            <p:ph type="body" sz="quarter" idx="16" hasCustomPrompt="1"/>
          </p:nvPr>
        </p:nvSpPr>
        <p:spPr>
          <a:xfrm>
            <a:off x="1572767" y="4598366"/>
            <a:ext cx="9043416" cy="772160"/>
          </a:xfrm>
          <a:prstGeom prst="rect">
            <a:avLst/>
          </a:prstGeom>
        </p:spPr>
        <p:txBody>
          <a:bodyPr rIns="0" anchor="ctr">
            <a:normAutofit/>
          </a:bodyPr>
          <a:lstStyle>
            <a:lvl1pPr marL="0" indent="0" algn="ctr">
              <a:lnSpc>
                <a:spcPct val="120000"/>
              </a:lnSpc>
              <a:buFontTx/>
              <a:buNone/>
              <a:defRPr sz="1400" b="0" i="0">
                <a:solidFill>
                  <a:schemeClr val="bg1"/>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marL="0" indent="0" algn="ctr">
              <a:lnSpc>
                <a:spcPct val="90000"/>
              </a:lnSpc>
              <a:spcBef>
                <a:spcPts val="3500"/>
              </a:spcBef>
              <a:spcAft>
                <a:spcPts val="0"/>
              </a:spcAft>
              <a:buFontTx/>
              <a:buNone/>
              <a:defRPr sz="1600" b="0" i="0">
                <a:solidFill>
                  <a:schemeClr val="bg1"/>
                </a:solidFill>
                <a:latin typeface="Roboto Medium" panose="02000000000000000000" pitchFamily="2" charset="0"/>
                <a:ea typeface="Roboto Medium" panose="02000000000000000000" pitchFamily="2" charset="0"/>
                <a:cs typeface="Roboto Medium" panose="02000000000000000000" pitchFamily="2" charset="0"/>
              </a:defRPr>
            </a:lvl2pPr>
            <a:lvl3pPr marL="576662" indent="0">
              <a:buFontTx/>
              <a:buNone/>
              <a:defRPr>
                <a:solidFill>
                  <a:schemeClr val="bg1"/>
                </a:solidFill>
              </a:defRPr>
            </a:lvl3pPr>
            <a:lvl4pPr marL="863600" indent="0">
              <a:buFontTx/>
              <a:buNone/>
              <a:defRPr>
                <a:solidFill>
                  <a:schemeClr val="bg1"/>
                </a:solidFill>
              </a:defRPr>
            </a:lvl4pPr>
            <a:lvl5pPr marL="1152525" indent="0">
              <a:buFontTx/>
              <a:buNone/>
              <a:defRPr>
                <a:solidFill>
                  <a:schemeClr val="bg1"/>
                </a:solidFill>
              </a:defRPr>
            </a:lvl5pPr>
          </a:lstStyle>
          <a:p>
            <a:pPr lvl="0"/>
            <a:r>
              <a:rPr lang="en-US" dirty="0"/>
              <a:t>Second level</a:t>
            </a:r>
          </a:p>
        </p:txBody>
      </p:sp>
      <p:sp>
        <p:nvSpPr>
          <p:cNvPr id="7" name="Slide Number Placeholder 7">
            <a:extLst>
              <a:ext uri="{FF2B5EF4-FFF2-40B4-BE49-F238E27FC236}">
                <a16:creationId xmlns:a16="http://schemas.microsoft.com/office/drawing/2014/main" id="{8F465DF8-9525-6E4D-8B2E-E5D4CBD2D575}"/>
              </a:ext>
            </a:extLst>
          </p:cNvPr>
          <p:cNvSpPr>
            <a:spLocks noGrp="1"/>
          </p:cNvSpPr>
          <p:nvPr>
            <p:ph type="sldNum" sz="quarter" idx="4"/>
          </p:nvPr>
        </p:nvSpPr>
        <p:spPr>
          <a:xfrm>
            <a:off x="4724400" y="6351202"/>
            <a:ext cx="2743200" cy="365125"/>
          </a:xfrm>
          <a:prstGeom prst="rect">
            <a:avLst/>
          </a:prstGeom>
        </p:spPr>
        <p:txBody>
          <a:bodyPr vert="horz" lIns="91440" tIns="45720" rIns="91440" bIns="45720" rtlCol="0" anchor="ctr"/>
          <a:lstStyle>
            <a:lvl1pPr algn="ctr">
              <a:defRPr sz="1200">
                <a:solidFill>
                  <a:schemeClr val="bg1"/>
                </a:solidFill>
              </a:defRPr>
            </a:lvl1pPr>
          </a:lstStyle>
          <a:p>
            <a:fld id="{4E05448C-0736-1547-BEB1-CB30D0B29A88}" type="slidenum">
              <a:rPr lang="en-US" smtClean="0"/>
              <a:pPr/>
              <a:t>‹#›</a:t>
            </a:fld>
            <a:endParaRPr lang="en-US" dirty="0"/>
          </a:p>
        </p:txBody>
      </p:sp>
      <p:pic>
        <p:nvPicPr>
          <p:cNvPr id="13" name="Graphic 12">
            <a:extLst>
              <a:ext uri="{FF2B5EF4-FFF2-40B4-BE49-F238E27FC236}">
                <a16:creationId xmlns:a16="http://schemas.microsoft.com/office/drawing/2014/main" id="{1779950C-045D-F9C6-48AD-C097904637F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507415" y="5953583"/>
            <a:ext cx="2596568" cy="997970"/>
          </a:xfrm>
          <a:prstGeom prst="rect">
            <a:avLst/>
          </a:prstGeom>
        </p:spPr>
      </p:pic>
      <p:sp>
        <p:nvSpPr>
          <p:cNvPr id="3" name="TextBox 2">
            <a:extLst>
              <a:ext uri="{FF2B5EF4-FFF2-40B4-BE49-F238E27FC236}">
                <a16:creationId xmlns:a16="http://schemas.microsoft.com/office/drawing/2014/main" id="{C5FE9B46-23DF-7E3C-D045-B7B5D8AF6254}"/>
              </a:ext>
            </a:extLst>
          </p:cNvPr>
          <p:cNvSpPr txBox="1"/>
          <p:nvPr userDrawn="1"/>
        </p:nvSpPr>
        <p:spPr>
          <a:xfrm>
            <a:off x="399393" y="6394075"/>
            <a:ext cx="1660635" cy="338554"/>
          </a:xfrm>
          <a:prstGeom prst="rect">
            <a:avLst/>
          </a:prstGeom>
          <a:noFill/>
        </p:spPr>
        <p:txBody>
          <a:bodyPr wrap="square">
            <a:spAutoFit/>
          </a:bodyPr>
          <a:lstStyle/>
          <a:p>
            <a:r>
              <a:rPr lang="en-US" sz="1600" b="0" i="0" dirty="0">
                <a:solidFill>
                  <a:schemeClr val="bg1"/>
                </a:solidFill>
                <a:effectLst/>
                <a:latin typeface="+mj-lt"/>
              </a:rPr>
              <a:t>#IUG2025</a:t>
            </a:r>
            <a:endParaRPr lang="en-US" sz="1600" dirty="0">
              <a:solidFill>
                <a:schemeClr val="bg1"/>
              </a:solidFill>
              <a:latin typeface="+mj-lt"/>
            </a:endParaRPr>
          </a:p>
        </p:txBody>
      </p:sp>
    </p:spTree>
    <p:extLst>
      <p:ext uri="{BB962C8B-B14F-4D97-AF65-F5344CB8AC3E}">
        <p14:creationId xmlns:p14="http://schemas.microsoft.com/office/powerpoint/2010/main" val="4039630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7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set Photo Content Left">
    <p:bg>
      <p:bgPr>
        <a:solidFill>
          <a:schemeClr val="bg1"/>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E5DDFB5-623A-AD4C-8DAC-DE71973F9C52}"/>
              </a:ext>
            </a:extLst>
          </p:cNvPr>
          <p:cNvSpPr>
            <a:spLocks noGrp="1"/>
          </p:cNvSpPr>
          <p:nvPr>
            <p:ph type="pic" sz="quarter" idx="51" hasCustomPrompt="1"/>
          </p:nvPr>
        </p:nvSpPr>
        <p:spPr>
          <a:xfrm>
            <a:off x="1598386" y="754804"/>
            <a:ext cx="9033328" cy="5119792"/>
          </a:xfrm>
          <a:solidFill>
            <a:srgbClr val="B5B8AF">
              <a:alpha val="20000"/>
            </a:srgbClr>
          </a:solidFill>
        </p:spPr>
        <p:txBody>
          <a:bodyPr/>
          <a:lstStyle>
            <a:lvl1pPr marL="0" indent="0">
              <a:buNone/>
              <a:defRPr/>
            </a:lvl1pPr>
          </a:lstStyle>
          <a:p>
            <a:r>
              <a:rPr lang="en-US" dirty="0"/>
              <a:t> </a:t>
            </a:r>
          </a:p>
        </p:txBody>
      </p:sp>
      <p:sp>
        <p:nvSpPr>
          <p:cNvPr id="3" name="Text Placeholder 2">
            <a:extLst>
              <a:ext uri="{FF2B5EF4-FFF2-40B4-BE49-F238E27FC236}">
                <a16:creationId xmlns:a16="http://schemas.microsoft.com/office/drawing/2014/main" id="{70EFACB0-F151-EB49-9844-470727FF9B7E}"/>
              </a:ext>
            </a:extLst>
          </p:cNvPr>
          <p:cNvSpPr>
            <a:spLocks noGrp="1"/>
          </p:cNvSpPr>
          <p:nvPr>
            <p:ph type="body" sz="quarter" idx="55" hasCustomPrompt="1"/>
          </p:nvPr>
        </p:nvSpPr>
        <p:spPr>
          <a:xfrm>
            <a:off x="1598386" y="5962439"/>
            <a:ext cx="7770341" cy="308343"/>
          </a:xfrm>
        </p:spPr>
        <p:txBody>
          <a:bodyPr tIns="91440" bIns="91440" anchor="ctr" anchorCtr="0">
            <a:noAutofit/>
          </a:bodyPr>
          <a:lstStyle>
            <a:lvl1pPr marL="0" indent="0">
              <a:spcAft>
                <a:spcPts val="0"/>
              </a:spcAft>
              <a:buNone/>
              <a:defRPr sz="900" b="0" i="0">
                <a:solidFill>
                  <a:schemeClr val="tx1">
                    <a:lumMod val="50000"/>
                    <a:lumOff val="50000"/>
                  </a:schemeClr>
                </a:solidFill>
                <a:latin typeface="Segoe UI Historic" panose="020B0502040204020203" pitchFamily="34" charset="0"/>
                <a:ea typeface="Segoe UI Historic" panose="020B0502040204020203" pitchFamily="34" charset="0"/>
                <a:cs typeface="Segoe UI Historic" panose="020B0502040204020203" pitchFamily="34" charset="0"/>
              </a:defRPr>
            </a:lvl1pPr>
          </a:lstStyle>
          <a:p>
            <a:pPr lvl="0"/>
            <a:r>
              <a:rPr lang="en-US" dirty="0"/>
              <a:t>Source: Insert Source name here</a:t>
            </a:r>
          </a:p>
        </p:txBody>
      </p:sp>
      <p:sp>
        <p:nvSpPr>
          <p:cNvPr id="5" name="Slide Number Placeholder 7">
            <a:extLst>
              <a:ext uri="{FF2B5EF4-FFF2-40B4-BE49-F238E27FC236}">
                <a16:creationId xmlns:a16="http://schemas.microsoft.com/office/drawing/2014/main" id="{CFB397A5-BB4A-8E47-A30B-7B23F3738613}"/>
              </a:ext>
            </a:extLst>
          </p:cNvPr>
          <p:cNvSpPr>
            <a:spLocks noGrp="1"/>
          </p:cNvSpPr>
          <p:nvPr>
            <p:ph type="sldNum" sz="quarter" idx="4"/>
          </p:nvPr>
        </p:nvSpPr>
        <p:spPr>
          <a:xfrm>
            <a:off x="4724400" y="6351202"/>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4E05448C-0736-1547-BEB1-CB30D0B29A88}" type="slidenum">
              <a:rPr lang="en-US" smtClean="0"/>
              <a:pPr/>
              <a:t>‹#›</a:t>
            </a:fld>
            <a:endParaRPr lang="en-US" dirty="0"/>
          </a:p>
        </p:txBody>
      </p:sp>
      <p:sp>
        <p:nvSpPr>
          <p:cNvPr id="4" name="TextBox 3">
            <a:extLst>
              <a:ext uri="{FF2B5EF4-FFF2-40B4-BE49-F238E27FC236}">
                <a16:creationId xmlns:a16="http://schemas.microsoft.com/office/drawing/2014/main" id="{BFDFB1E3-9F23-650B-4006-01A5C7011CC8}"/>
              </a:ext>
            </a:extLst>
          </p:cNvPr>
          <p:cNvSpPr txBox="1"/>
          <p:nvPr userDrawn="1"/>
        </p:nvSpPr>
        <p:spPr>
          <a:xfrm>
            <a:off x="399393" y="6394075"/>
            <a:ext cx="1660635" cy="338554"/>
          </a:xfrm>
          <a:prstGeom prst="rect">
            <a:avLst/>
          </a:prstGeom>
          <a:noFill/>
        </p:spPr>
        <p:txBody>
          <a:bodyPr wrap="square">
            <a:spAutoFit/>
          </a:bodyPr>
          <a:lstStyle/>
          <a:p>
            <a:r>
              <a:rPr lang="en-US" sz="1600" b="0" i="0" dirty="0">
                <a:solidFill>
                  <a:srgbClr val="575358"/>
                </a:solidFill>
                <a:effectLst/>
                <a:latin typeface="+mj-lt"/>
              </a:rPr>
              <a:t>#IUG2025</a:t>
            </a:r>
            <a:endParaRPr lang="en-US" sz="1600" dirty="0">
              <a:solidFill>
                <a:srgbClr val="575358"/>
              </a:solidFill>
              <a:latin typeface="+mj-lt"/>
            </a:endParaRPr>
          </a:p>
        </p:txBody>
      </p:sp>
    </p:spTree>
    <p:extLst>
      <p:ext uri="{BB962C8B-B14F-4D97-AF65-F5344CB8AC3E}">
        <p14:creationId xmlns:p14="http://schemas.microsoft.com/office/powerpoint/2010/main" val="255360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3E66CE-43D1-E149-B2DF-BD0DBA623545}"/>
              </a:ext>
            </a:extLst>
          </p:cNvPr>
          <p:cNvSpPr>
            <a:spLocks noGrp="1"/>
          </p:cNvSpPr>
          <p:nvPr>
            <p:ph type="title"/>
          </p:nvPr>
        </p:nvSpPr>
        <p:spPr>
          <a:xfrm>
            <a:off x="516565" y="659877"/>
            <a:ext cx="11083555" cy="73606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41DCBF0A-FE30-E040-A863-B2B20BEC4F16}"/>
              </a:ext>
            </a:extLst>
          </p:cNvPr>
          <p:cNvSpPr>
            <a:spLocks noGrp="1"/>
          </p:cNvSpPr>
          <p:nvPr>
            <p:ph type="body" idx="1"/>
          </p:nvPr>
        </p:nvSpPr>
        <p:spPr>
          <a:xfrm>
            <a:off x="516565" y="1545996"/>
            <a:ext cx="11083555" cy="463096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57A3DA9B-EA3F-0D4D-B060-2B79EC470456}"/>
              </a:ext>
            </a:extLst>
          </p:cNvPr>
          <p:cNvSpPr>
            <a:spLocks noGrp="1"/>
          </p:cNvSpPr>
          <p:nvPr>
            <p:ph type="sldNum" sz="quarter" idx="4"/>
          </p:nvPr>
        </p:nvSpPr>
        <p:spPr>
          <a:xfrm>
            <a:off x="4724400" y="6351202"/>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4E05448C-0736-1547-BEB1-CB30D0B29A88}" type="slidenum">
              <a:rPr lang="en-US" smtClean="0"/>
              <a:pPr/>
              <a:t>‹#›</a:t>
            </a:fld>
            <a:endParaRPr lang="en-US" dirty="0"/>
          </a:p>
        </p:txBody>
      </p:sp>
    </p:spTree>
    <p:extLst>
      <p:ext uri="{BB962C8B-B14F-4D97-AF65-F5344CB8AC3E}">
        <p14:creationId xmlns:p14="http://schemas.microsoft.com/office/powerpoint/2010/main" val="1834948040"/>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50" r:id="rId3"/>
    <p:sldLayoutId id="2147483668" r:id="rId4"/>
    <p:sldLayoutId id="2147483664" r:id="rId5"/>
    <p:sldLayoutId id="2147483663" r:id="rId6"/>
    <p:sldLayoutId id="2147483652" r:id="rId7"/>
    <p:sldLayoutId id="2147483665" r:id="rId8"/>
    <p:sldLayoutId id="2147483666" r:id="rId9"/>
    <p:sldLayoutId id="2147483670" r:id="rId10"/>
    <p:sldLayoutId id="2147483662" r:id="rId11"/>
    <p:sldLayoutId id="2147483655" r:id="rId12"/>
  </p:sldLayoutIdLst>
  <p:txStyles>
    <p:titleStyle>
      <a:lvl1pPr algn="l" defTabSz="914400" rtl="0" eaLnBrk="1" latinLnBrk="0" hangingPunct="1">
        <a:lnSpc>
          <a:spcPct val="90000"/>
        </a:lnSpc>
        <a:spcBef>
          <a:spcPct val="0"/>
        </a:spcBef>
        <a:buNone/>
        <a:defRPr sz="2800" b="1" kern="1200">
          <a:solidFill>
            <a:schemeClr val="accent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Wingdings" pitchFamily="2" charset="2"/>
        <a:buChar char="§"/>
        <a:defRPr sz="2000" kern="1200">
          <a:solidFill>
            <a:srgbClr val="5753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Wingdings" pitchFamily="2" charset="2"/>
        <a:buChar char="§"/>
        <a:defRPr sz="1800" kern="1200">
          <a:solidFill>
            <a:srgbClr val="5753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pitchFamily="2" charset="2"/>
        <a:buChar char="§"/>
        <a:defRPr sz="1600" kern="1200">
          <a:solidFill>
            <a:srgbClr val="5753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pitchFamily="2" charset="2"/>
        <a:buChar char="§"/>
        <a:defRPr sz="1400" kern="1200">
          <a:solidFill>
            <a:srgbClr val="5753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Wingdings" pitchFamily="2" charset="2"/>
        <a:buChar char="§"/>
        <a:defRPr sz="1400" kern="1200">
          <a:solidFill>
            <a:srgbClr val="5753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innovativeusers.org/docs/iug-bylaws-suggested-revisions-2023-clean.pdf"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discord.com/invite/HwZVjN5wAn"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hyperlink" Target="https://members.innovativeusers.org/members/memberinfo/prospect1.php?org_id=IUG" TargetMode="External"/><Relationship Id="rId5" Type="http://schemas.openxmlformats.org/officeDocument/2006/relationships/hyperlink" Target="https://members.innovativeusers.org/members/calendar4_responsive.php?org_id=IUG" TargetMode="External"/><Relationship Id="rId4" Type="http://schemas.openxmlformats.org/officeDocument/2006/relationships/hyperlink" Target="https://forum.innovativeusers.org/"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DC232-5D0F-5F4C-B30F-2CE56449F57F}"/>
              </a:ext>
            </a:extLst>
          </p:cNvPr>
          <p:cNvSpPr>
            <a:spLocks noGrp="1"/>
          </p:cNvSpPr>
          <p:nvPr>
            <p:ph type="ctrTitle"/>
          </p:nvPr>
        </p:nvSpPr>
        <p:spPr/>
        <p:txBody>
          <a:bodyPr>
            <a:normAutofit fontScale="90000"/>
          </a:bodyPr>
          <a:lstStyle/>
          <a:p>
            <a:r>
              <a:rPr lang="en-US" dirty="0"/>
              <a:t>Polaris ILS Advisory Committee</a:t>
            </a:r>
            <a:br>
              <a:rPr lang="en-US" dirty="0"/>
            </a:br>
            <a:r>
              <a:rPr lang="en-US" dirty="0"/>
              <a:t>(PIAC)</a:t>
            </a:r>
          </a:p>
        </p:txBody>
      </p:sp>
      <p:sp>
        <p:nvSpPr>
          <p:cNvPr id="3" name="Subtitle 2">
            <a:extLst>
              <a:ext uri="{FF2B5EF4-FFF2-40B4-BE49-F238E27FC236}">
                <a16:creationId xmlns:a16="http://schemas.microsoft.com/office/drawing/2014/main" id="{64A331C7-1CAC-054C-A46F-A6B34A9923D1}"/>
              </a:ext>
            </a:extLst>
          </p:cNvPr>
          <p:cNvSpPr>
            <a:spLocks noGrp="1"/>
          </p:cNvSpPr>
          <p:nvPr>
            <p:ph type="subTitle" idx="1"/>
          </p:nvPr>
        </p:nvSpPr>
        <p:spPr/>
        <p:txBody>
          <a:bodyPr>
            <a:normAutofit fontScale="92500" lnSpcReduction="10000"/>
          </a:bodyPr>
          <a:lstStyle/>
          <a:p>
            <a:endParaRPr lang="en-US" dirty="0"/>
          </a:p>
        </p:txBody>
      </p:sp>
      <p:sp>
        <p:nvSpPr>
          <p:cNvPr id="4" name="Text Placeholder 3">
            <a:extLst>
              <a:ext uri="{FF2B5EF4-FFF2-40B4-BE49-F238E27FC236}">
                <a16:creationId xmlns:a16="http://schemas.microsoft.com/office/drawing/2014/main" id="{058DC0BC-28E1-3A44-A8FD-C24C50E63B4D}"/>
              </a:ext>
            </a:extLst>
          </p:cNvPr>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3839004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D5903CD-5E0A-5341-B682-9E09616B2647}"/>
              </a:ext>
            </a:extLst>
          </p:cNvPr>
          <p:cNvSpPr>
            <a:spLocks noGrp="1"/>
          </p:cNvSpPr>
          <p:nvPr>
            <p:ph type="title"/>
          </p:nvPr>
        </p:nvSpPr>
        <p:spPr/>
        <p:txBody>
          <a:bodyPr/>
          <a:lstStyle/>
          <a:p>
            <a:r>
              <a:rPr lang="en-US" dirty="0"/>
              <a:t>Current PIAC Committee Members &amp; Introductions</a:t>
            </a:r>
          </a:p>
        </p:txBody>
      </p:sp>
      <p:graphicFrame>
        <p:nvGraphicFramePr>
          <p:cNvPr id="2" name="Content Placeholder 1">
            <a:extLst>
              <a:ext uri="{FF2B5EF4-FFF2-40B4-BE49-F238E27FC236}">
                <a16:creationId xmlns:a16="http://schemas.microsoft.com/office/drawing/2014/main" id="{9CEBAA6E-506D-4046-A9A3-6A6E2E1973EB}"/>
              </a:ext>
            </a:extLst>
          </p:cNvPr>
          <p:cNvGraphicFramePr>
            <a:graphicFrameLocks noGrp="1"/>
          </p:cNvGraphicFramePr>
          <p:nvPr>
            <p:ph idx="1"/>
            <p:extLst>
              <p:ext uri="{D42A27DB-BD31-4B8C-83A1-F6EECF244321}">
                <p14:modId xmlns:p14="http://schemas.microsoft.com/office/powerpoint/2010/main" val="3218233717"/>
              </p:ext>
            </p:extLst>
          </p:nvPr>
        </p:nvGraphicFramePr>
        <p:xfrm>
          <a:off x="515941" y="1912181"/>
          <a:ext cx="11083918" cy="4114726"/>
        </p:xfrm>
        <a:graphic>
          <a:graphicData uri="http://schemas.openxmlformats.org/drawingml/2006/table">
            <a:tbl>
              <a:tblPr>
                <a:tableStyleId>{BC89EF96-8CEA-46FF-86C4-4CE0E7609802}</a:tableStyleId>
              </a:tblPr>
              <a:tblGrid>
                <a:gridCol w="5541959">
                  <a:extLst>
                    <a:ext uri="{9D8B030D-6E8A-4147-A177-3AD203B41FA5}">
                      <a16:colId xmlns:a16="http://schemas.microsoft.com/office/drawing/2014/main" val="592246533"/>
                    </a:ext>
                  </a:extLst>
                </a:gridCol>
                <a:gridCol w="5541959">
                  <a:extLst>
                    <a:ext uri="{9D8B030D-6E8A-4147-A177-3AD203B41FA5}">
                      <a16:colId xmlns:a16="http://schemas.microsoft.com/office/drawing/2014/main" val="1679681789"/>
                    </a:ext>
                  </a:extLst>
                </a:gridCol>
              </a:tblGrid>
              <a:tr h="374066">
                <a:tc>
                  <a:txBody>
                    <a:bodyPr/>
                    <a:lstStyle/>
                    <a:p>
                      <a:pPr algn="l" rtl="0" fontAlgn="base"/>
                      <a:r>
                        <a:rPr lang="en-US" sz="1800" b="1" dirty="0">
                          <a:effectLst/>
                        </a:rPr>
                        <a:t>Name​</a:t>
                      </a:r>
                      <a:endParaRPr lang="en-US" b="1" i="0" dirty="0">
                        <a:solidFill>
                          <a:srgbClr val="FFFFFF"/>
                        </a:solidFill>
                        <a:effectLst/>
                      </a:endParaRPr>
                    </a:p>
                  </a:txBody>
                  <a:tcPr>
                    <a:solidFill>
                      <a:schemeClr val="accent1">
                        <a:lumMod val="60000"/>
                        <a:lumOff val="40000"/>
                      </a:schemeClr>
                    </a:solidFill>
                  </a:tcPr>
                </a:tc>
                <a:tc>
                  <a:txBody>
                    <a:bodyPr/>
                    <a:lstStyle/>
                    <a:p>
                      <a:pPr algn="l" rtl="0" fontAlgn="base"/>
                      <a:r>
                        <a:rPr lang="en-US" sz="1800" b="1" dirty="0">
                          <a:effectLst/>
                        </a:rPr>
                        <a:t>Library​</a:t>
                      </a:r>
                      <a:endParaRPr lang="en-US" b="1" i="0" dirty="0">
                        <a:solidFill>
                          <a:srgbClr val="FFFFFF"/>
                        </a:solidFill>
                        <a:effectLst/>
                      </a:endParaRPr>
                    </a:p>
                  </a:txBody>
                  <a:tcPr>
                    <a:solidFill>
                      <a:schemeClr val="accent1">
                        <a:lumMod val="60000"/>
                        <a:lumOff val="40000"/>
                      </a:schemeClr>
                    </a:solidFill>
                  </a:tcPr>
                </a:tc>
                <a:extLst>
                  <a:ext uri="{0D108BD9-81ED-4DB2-BD59-A6C34878D82A}">
                    <a16:rowId xmlns:a16="http://schemas.microsoft.com/office/drawing/2014/main" val="1570589259"/>
                  </a:ext>
                </a:extLst>
              </a:tr>
              <a:tr h="374066">
                <a:tc>
                  <a:txBody>
                    <a:bodyPr/>
                    <a:lstStyle/>
                    <a:p>
                      <a:pPr algn="l" rtl="0" fontAlgn="base"/>
                      <a:r>
                        <a:rPr lang="en-US" sz="1800" dirty="0">
                          <a:effectLst/>
                        </a:rPr>
                        <a:t>Lauren Arnsman (Chair)​</a:t>
                      </a:r>
                      <a:endParaRPr lang="en-US" b="0" i="0" dirty="0">
                        <a:solidFill>
                          <a:srgbClr val="000000"/>
                        </a:solidFill>
                        <a:effectLst/>
                      </a:endParaRPr>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800" dirty="0">
                          <a:effectLst/>
                        </a:rPr>
                        <a:t>Troy Public Library​​</a:t>
                      </a:r>
                      <a:endParaRPr lang="en-US" b="0" i="0" dirty="0">
                        <a:solidFill>
                          <a:srgbClr val="000000"/>
                        </a:solidFill>
                        <a:effectLst/>
                      </a:endParaRPr>
                    </a:p>
                  </a:txBody>
                  <a:tcPr/>
                </a:tc>
                <a:extLst>
                  <a:ext uri="{0D108BD9-81ED-4DB2-BD59-A6C34878D82A}">
                    <a16:rowId xmlns:a16="http://schemas.microsoft.com/office/drawing/2014/main" val="4278189348"/>
                  </a:ext>
                </a:extLst>
              </a:tr>
              <a:tr h="374066">
                <a:tc>
                  <a:txBody>
                    <a:bodyPr/>
                    <a:lstStyle/>
                    <a:p>
                      <a:pPr algn="l" rtl="0" fontAlgn="base"/>
                      <a:r>
                        <a:rPr lang="en-US" sz="1800" dirty="0">
                          <a:effectLst/>
                        </a:rPr>
                        <a:t>Jason Bedsaul​</a:t>
                      </a:r>
                      <a:endParaRPr lang="en-US" b="0" i="0" dirty="0">
                        <a:solidFill>
                          <a:srgbClr val="000000"/>
                        </a:solidFill>
                        <a:effectLst/>
                      </a:endParaRPr>
                    </a:p>
                  </a:txBody>
                  <a:tcPr/>
                </a:tc>
                <a:tc>
                  <a:txBody>
                    <a:bodyPr/>
                    <a:lstStyle/>
                    <a:p>
                      <a:pPr algn="l" rtl="0" fontAlgn="base"/>
                      <a:r>
                        <a:rPr lang="en-US" sz="1800" dirty="0">
                          <a:effectLst/>
                        </a:rPr>
                        <a:t>ODIN-NDUS</a:t>
                      </a:r>
                      <a:endParaRPr lang="en-US" b="0" i="0" dirty="0">
                        <a:solidFill>
                          <a:srgbClr val="000000"/>
                        </a:solidFill>
                        <a:effectLst/>
                      </a:endParaRPr>
                    </a:p>
                  </a:txBody>
                  <a:tcPr/>
                </a:tc>
                <a:extLst>
                  <a:ext uri="{0D108BD9-81ED-4DB2-BD59-A6C34878D82A}">
                    <a16:rowId xmlns:a16="http://schemas.microsoft.com/office/drawing/2014/main" val="3969910098"/>
                  </a:ext>
                </a:extLst>
              </a:tr>
              <a:tr h="374066">
                <a:tc>
                  <a:txBody>
                    <a:bodyPr/>
                    <a:lstStyle/>
                    <a:p>
                      <a:pPr algn="l" rtl="0" fontAlgn="base"/>
                      <a:r>
                        <a:rPr lang="en-US" sz="1800" dirty="0">
                          <a:effectLst/>
                        </a:rPr>
                        <a:t>Alissa Dornink​</a:t>
                      </a:r>
                      <a:endParaRPr lang="en-US" b="0" i="0" dirty="0">
                        <a:solidFill>
                          <a:srgbClr val="000000"/>
                        </a:solidFill>
                        <a:effectLst/>
                      </a:endParaRPr>
                    </a:p>
                  </a:txBody>
                  <a:tcPr/>
                </a:tc>
                <a:tc>
                  <a:txBody>
                    <a:bodyPr/>
                    <a:lstStyle/>
                    <a:p>
                      <a:pPr algn="l" rtl="0" fontAlgn="base"/>
                      <a:r>
                        <a:rPr lang="en-US" sz="1800" dirty="0">
                          <a:effectLst/>
                        </a:rPr>
                        <a:t>Ames Public Library​</a:t>
                      </a:r>
                      <a:endParaRPr lang="en-US" b="0" i="0" dirty="0">
                        <a:solidFill>
                          <a:srgbClr val="000000"/>
                        </a:solidFill>
                        <a:effectLst/>
                      </a:endParaRPr>
                    </a:p>
                  </a:txBody>
                  <a:tcPr/>
                </a:tc>
                <a:extLst>
                  <a:ext uri="{0D108BD9-81ED-4DB2-BD59-A6C34878D82A}">
                    <a16:rowId xmlns:a16="http://schemas.microsoft.com/office/drawing/2014/main" val="1582691316"/>
                  </a:ext>
                </a:extLst>
              </a:tr>
              <a:tr h="374066">
                <a:tc>
                  <a:txBody>
                    <a:bodyPr/>
                    <a:lstStyle/>
                    <a:p>
                      <a:pPr algn="l" rtl="0" fontAlgn="base"/>
                      <a:r>
                        <a:rPr lang="en-US" sz="1800" dirty="0">
                          <a:effectLst/>
                        </a:rPr>
                        <a:t>Matt Hammermeister​</a:t>
                      </a:r>
                      <a:endParaRPr lang="en-US" b="0" i="0" dirty="0">
                        <a:solidFill>
                          <a:srgbClr val="000000"/>
                        </a:solidFill>
                        <a:effectLst/>
                      </a:endParaRPr>
                    </a:p>
                  </a:txBody>
                  <a:tcPr/>
                </a:tc>
                <a:tc>
                  <a:txBody>
                    <a:bodyPr/>
                    <a:lstStyle/>
                    <a:p>
                      <a:pPr algn="l" rtl="0" fontAlgn="base"/>
                      <a:r>
                        <a:rPr lang="en-US" sz="1800">
                          <a:effectLst/>
                        </a:rPr>
                        <a:t>Pinnacle Library Cooperative​</a:t>
                      </a:r>
                      <a:endParaRPr lang="en-US" b="0" i="0">
                        <a:solidFill>
                          <a:srgbClr val="000000"/>
                        </a:solidFill>
                        <a:effectLst/>
                      </a:endParaRPr>
                    </a:p>
                  </a:txBody>
                  <a:tcPr/>
                </a:tc>
                <a:extLst>
                  <a:ext uri="{0D108BD9-81ED-4DB2-BD59-A6C34878D82A}">
                    <a16:rowId xmlns:a16="http://schemas.microsoft.com/office/drawing/2014/main" val="3673248706"/>
                  </a:ext>
                </a:extLst>
              </a:tr>
              <a:tr h="374066">
                <a:tc>
                  <a:txBody>
                    <a:bodyPr/>
                    <a:lstStyle/>
                    <a:p>
                      <a:pPr algn="l" rtl="0" fontAlgn="base"/>
                      <a:r>
                        <a:rPr lang="en-US" sz="1800">
                          <a:effectLst/>
                        </a:rPr>
                        <a:t>Clark Kent​</a:t>
                      </a:r>
                      <a:endParaRPr lang="en-US" b="0" i="0">
                        <a:solidFill>
                          <a:srgbClr val="000000"/>
                        </a:solidFill>
                        <a:effectLst/>
                      </a:endParaRPr>
                    </a:p>
                  </a:txBody>
                  <a:tcPr/>
                </a:tc>
                <a:tc>
                  <a:txBody>
                    <a:bodyPr/>
                    <a:lstStyle/>
                    <a:p>
                      <a:pPr algn="l" rtl="0" fontAlgn="base"/>
                      <a:r>
                        <a:rPr lang="en-US" sz="1800">
                          <a:effectLst/>
                        </a:rPr>
                        <a:t>Eugene Public Library​</a:t>
                      </a:r>
                      <a:endParaRPr lang="en-US" b="0" i="0">
                        <a:solidFill>
                          <a:srgbClr val="000000"/>
                        </a:solidFill>
                        <a:effectLst/>
                      </a:endParaRPr>
                    </a:p>
                  </a:txBody>
                  <a:tcPr/>
                </a:tc>
                <a:extLst>
                  <a:ext uri="{0D108BD9-81ED-4DB2-BD59-A6C34878D82A}">
                    <a16:rowId xmlns:a16="http://schemas.microsoft.com/office/drawing/2014/main" val="1247453413"/>
                  </a:ext>
                </a:extLst>
              </a:tr>
              <a:tr h="374066">
                <a:tc>
                  <a:txBody>
                    <a:bodyPr/>
                    <a:lstStyle/>
                    <a:p>
                      <a:pPr algn="l" rtl="0" fontAlgn="base"/>
                      <a:r>
                        <a:rPr lang="en-US" sz="1800">
                          <a:effectLst/>
                        </a:rPr>
                        <a:t>Katie LeBlanc​</a:t>
                      </a:r>
                      <a:endParaRPr lang="en-US" b="0" i="0">
                        <a:solidFill>
                          <a:srgbClr val="000000"/>
                        </a:solidFill>
                        <a:effectLst/>
                      </a:endParaRPr>
                    </a:p>
                  </a:txBody>
                  <a:tcPr/>
                </a:tc>
                <a:tc>
                  <a:txBody>
                    <a:bodyPr/>
                    <a:lstStyle/>
                    <a:p>
                      <a:pPr algn="l" rtl="0" fontAlgn="base"/>
                      <a:r>
                        <a:rPr lang="en-US" sz="1800" dirty="0">
                          <a:effectLst/>
                        </a:rPr>
                        <a:t>Clinton-Macomb Public Library​</a:t>
                      </a:r>
                      <a:endParaRPr lang="en-US" b="0" i="0" dirty="0">
                        <a:solidFill>
                          <a:srgbClr val="000000"/>
                        </a:solidFill>
                        <a:effectLst/>
                      </a:endParaRPr>
                    </a:p>
                  </a:txBody>
                  <a:tcPr/>
                </a:tc>
                <a:extLst>
                  <a:ext uri="{0D108BD9-81ED-4DB2-BD59-A6C34878D82A}">
                    <a16:rowId xmlns:a16="http://schemas.microsoft.com/office/drawing/2014/main" val="310954399"/>
                  </a:ext>
                </a:extLst>
              </a:tr>
              <a:tr h="374066">
                <a:tc>
                  <a:txBody>
                    <a:bodyPr/>
                    <a:lstStyle/>
                    <a:p>
                      <a:pPr algn="l" rtl="0" fontAlgn="base"/>
                      <a:r>
                        <a:rPr lang="en-US" sz="1800" dirty="0">
                          <a:effectLst/>
                        </a:rPr>
                        <a:t>Molly Lisowsky</a:t>
                      </a:r>
                      <a:endParaRPr lang="en-US" b="0" i="0" dirty="0">
                        <a:solidFill>
                          <a:srgbClr val="000000"/>
                        </a:solidFill>
                        <a:effectLst/>
                      </a:endParaRPr>
                    </a:p>
                  </a:txBody>
                  <a:tcPr/>
                </a:tc>
                <a:tc>
                  <a:txBody>
                    <a:bodyPr/>
                    <a:lstStyle/>
                    <a:p>
                      <a:pPr algn="l" rtl="0" fontAlgn="base"/>
                      <a:r>
                        <a:rPr lang="en-US" sz="1800" dirty="0">
                          <a:effectLst/>
                        </a:rPr>
                        <a:t>San Diego County Library</a:t>
                      </a:r>
                      <a:endParaRPr lang="en-US" b="0" i="0" dirty="0">
                        <a:solidFill>
                          <a:srgbClr val="000000"/>
                        </a:solidFill>
                        <a:effectLst/>
                      </a:endParaRPr>
                    </a:p>
                  </a:txBody>
                  <a:tcPr/>
                </a:tc>
                <a:extLst>
                  <a:ext uri="{0D108BD9-81ED-4DB2-BD59-A6C34878D82A}">
                    <a16:rowId xmlns:a16="http://schemas.microsoft.com/office/drawing/2014/main" val="1061213811"/>
                  </a:ext>
                </a:extLst>
              </a:tr>
              <a:tr h="374066">
                <a:tc>
                  <a:txBody>
                    <a:bodyPr/>
                    <a:lstStyle/>
                    <a:p>
                      <a:pPr algn="l" rtl="0" fontAlgn="base"/>
                      <a:r>
                        <a:rPr lang="en-US" sz="1800" dirty="0">
                          <a:effectLst/>
                        </a:rPr>
                        <a:t>Jeff Tate</a:t>
                      </a:r>
                      <a:endParaRPr lang="en-US" b="0" i="0" dirty="0">
                        <a:solidFill>
                          <a:srgbClr val="000000"/>
                        </a:solidFill>
                        <a:effectLst/>
                      </a:endParaRPr>
                    </a:p>
                  </a:txBody>
                  <a:tcPr/>
                </a:tc>
                <a:tc>
                  <a:txBody>
                    <a:bodyPr/>
                    <a:lstStyle/>
                    <a:p>
                      <a:pPr algn="l" rtl="0" fontAlgn="base"/>
                      <a:r>
                        <a:rPr lang="en-US" sz="1800" dirty="0">
                          <a:effectLst/>
                        </a:rPr>
                        <a:t>Wichita Public Library</a:t>
                      </a:r>
                      <a:endParaRPr lang="en-US" b="0" i="0" dirty="0">
                        <a:solidFill>
                          <a:srgbClr val="000000"/>
                        </a:solidFill>
                        <a:effectLst/>
                      </a:endParaRPr>
                    </a:p>
                  </a:txBody>
                  <a:tcPr/>
                </a:tc>
                <a:extLst>
                  <a:ext uri="{0D108BD9-81ED-4DB2-BD59-A6C34878D82A}">
                    <a16:rowId xmlns:a16="http://schemas.microsoft.com/office/drawing/2014/main" val="3730019587"/>
                  </a:ext>
                </a:extLst>
              </a:tr>
              <a:tr h="374066">
                <a:tc>
                  <a:txBody>
                    <a:bodyPr/>
                    <a:lstStyle/>
                    <a:p>
                      <a:pPr algn="l" rtl="0" fontAlgn="base"/>
                      <a:r>
                        <a:rPr lang="en-US" sz="1800" dirty="0">
                          <a:effectLst/>
                        </a:rPr>
                        <a:t>Jocie Wilson​</a:t>
                      </a:r>
                      <a:endParaRPr lang="en-US" b="0" i="0" dirty="0">
                        <a:solidFill>
                          <a:srgbClr val="000000"/>
                        </a:solidFill>
                        <a:effectLst/>
                      </a:endParaRPr>
                    </a:p>
                  </a:txBody>
                  <a:tcPr/>
                </a:tc>
                <a:tc>
                  <a:txBody>
                    <a:bodyPr/>
                    <a:lstStyle/>
                    <a:p>
                      <a:pPr algn="l" rtl="0" fontAlgn="base"/>
                      <a:r>
                        <a:rPr lang="en-US" sz="1800" dirty="0">
                          <a:effectLst/>
                        </a:rPr>
                        <a:t>TRAC​ - Yellowhead Regional Library</a:t>
                      </a:r>
                      <a:endParaRPr lang="en-US" b="0" i="0" dirty="0">
                        <a:solidFill>
                          <a:srgbClr val="000000"/>
                        </a:solidFill>
                        <a:effectLst/>
                      </a:endParaRPr>
                    </a:p>
                  </a:txBody>
                  <a:tcPr/>
                </a:tc>
                <a:extLst>
                  <a:ext uri="{0D108BD9-81ED-4DB2-BD59-A6C34878D82A}">
                    <a16:rowId xmlns:a16="http://schemas.microsoft.com/office/drawing/2014/main" val="2434396745"/>
                  </a:ext>
                </a:extLst>
              </a:tr>
              <a:tr h="374066">
                <a:tc>
                  <a:txBody>
                    <a:bodyPr/>
                    <a:lstStyle/>
                    <a:p>
                      <a:pPr algn="l" rtl="0" fontAlgn="base"/>
                      <a:r>
                        <a:rPr lang="en-US" sz="1800">
                          <a:effectLst/>
                        </a:rPr>
                        <a:t>Eric Young​</a:t>
                      </a:r>
                      <a:endParaRPr lang="en-US" b="0" i="0">
                        <a:solidFill>
                          <a:srgbClr val="000000"/>
                        </a:solidFill>
                        <a:effectLst/>
                      </a:endParaRPr>
                    </a:p>
                  </a:txBody>
                  <a:tcPr/>
                </a:tc>
                <a:tc>
                  <a:txBody>
                    <a:bodyPr/>
                    <a:lstStyle/>
                    <a:p>
                      <a:pPr algn="l" rtl="0" fontAlgn="base"/>
                      <a:r>
                        <a:rPr lang="en-US" sz="1800" dirty="0">
                          <a:effectLst/>
                        </a:rPr>
                        <a:t>Phoenix Public Library​</a:t>
                      </a:r>
                      <a:endParaRPr lang="en-US" b="0" i="0" dirty="0">
                        <a:solidFill>
                          <a:srgbClr val="000000"/>
                        </a:solidFill>
                        <a:effectLst/>
                      </a:endParaRPr>
                    </a:p>
                  </a:txBody>
                  <a:tcPr/>
                </a:tc>
                <a:extLst>
                  <a:ext uri="{0D108BD9-81ED-4DB2-BD59-A6C34878D82A}">
                    <a16:rowId xmlns:a16="http://schemas.microsoft.com/office/drawing/2014/main" val="477889055"/>
                  </a:ext>
                </a:extLst>
              </a:tr>
            </a:tbl>
          </a:graphicData>
        </a:graphic>
      </p:graphicFrame>
    </p:spTree>
    <p:extLst>
      <p:ext uri="{BB962C8B-B14F-4D97-AF65-F5344CB8AC3E}">
        <p14:creationId xmlns:p14="http://schemas.microsoft.com/office/powerpoint/2010/main" val="1792659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D84C7-6D4C-49E3-9B32-58627ED1BCC2}"/>
              </a:ext>
            </a:extLst>
          </p:cNvPr>
          <p:cNvSpPr>
            <a:spLocks noGrp="1"/>
          </p:cNvSpPr>
          <p:nvPr>
            <p:ph type="title"/>
          </p:nvPr>
        </p:nvSpPr>
        <p:spPr/>
        <p:txBody>
          <a:bodyPr/>
          <a:lstStyle/>
          <a:p>
            <a:r>
              <a:rPr lang="en-US" dirty="0"/>
              <a:t>What is PIAC?</a:t>
            </a:r>
          </a:p>
        </p:txBody>
      </p:sp>
      <p:sp>
        <p:nvSpPr>
          <p:cNvPr id="3" name="Content Placeholder 2">
            <a:extLst>
              <a:ext uri="{FF2B5EF4-FFF2-40B4-BE49-F238E27FC236}">
                <a16:creationId xmlns:a16="http://schemas.microsoft.com/office/drawing/2014/main" id="{206AE563-82CE-44E4-8793-A04BE3D89580}"/>
              </a:ext>
            </a:extLst>
          </p:cNvPr>
          <p:cNvSpPr>
            <a:spLocks noGrp="1"/>
          </p:cNvSpPr>
          <p:nvPr>
            <p:ph idx="1"/>
          </p:nvPr>
        </p:nvSpPr>
        <p:spPr/>
        <p:txBody>
          <a:bodyPr/>
          <a:lstStyle/>
          <a:p>
            <a:r>
              <a:rPr lang="en-US" dirty="0"/>
              <a:t>PIAC = Polaris Advisory Committee</a:t>
            </a:r>
          </a:p>
          <a:p>
            <a:r>
              <a:rPr lang="en-US" dirty="0"/>
              <a:t>Subcommittee of IUG</a:t>
            </a:r>
          </a:p>
          <a:p>
            <a:pPr lvl="1"/>
            <a:r>
              <a:rPr lang="en-US" dirty="0">
                <a:hlinkClick r:id="rId3"/>
              </a:rPr>
              <a:t>IUG Bylaws</a:t>
            </a:r>
            <a:endParaRPr lang="en-US" dirty="0"/>
          </a:p>
          <a:p>
            <a:pPr marL="228600" lvl="1">
              <a:spcBef>
                <a:spcPts val="1000"/>
              </a:spcBef>
            </a:pPr>
            <a:r>
              <a:rPr lang="en-US" sz="2000" dirty="0"/>
              <a:t>6-10 members</a:t>
            </a:r>
          </a:p>
          <a:p>
            <a:pPr marL="228600" lvl="1">
              <a:spcBef>
                <a:spcPts val="1000"/>
              </a:spcBef>
            </a:pPr>
            <a:r>
              <a:rPr lang="en-US" sz="2000" dirty="0"/>
              <a:t>Purpose is to represent Polaris ILS users to Clarivate and advocate for our specific concerns</a:t>
            </a:r>
          </a:p>
          <a:p>
            <a:pPr marL="228600" lvl="1">
              <a:spcBef>
                <a:spcPts val="1000"/>
              </a:spcBef>
            </a:pPr>
            <a:r>
              <a:rPr lang="en-US" sz="2000" dirty="0"/>
              <a:t>Committee meets monthly with Innovative Polaris staff to discuss questions, concerns, and other items relevant to the larger Polaris community</a:t>
            </a:r>
          </a:p>
          <a:p>
            <a:pPr marL="228600" lvl="1">
              <a:spcBef>
                <a:spcPts val="1000"/>
              </a:spcBef>
            </a:pPr>
            <a:r>
              <a:rPr lang="en-US" sz="2000" dirty="0"/>
              <a:t>Agenda items are sources from committee members and Polaris community at large (via Discord, forums, etc.)</a:t>
            </a:r>
          </a:p>
          <a:p>
            <a:pPr marL="685800" lvl="2"/>
            <a:r>
              <a:rPr lang="en-US" sz="1800" dirty="0"/>
              <a:t>Clarivate staff may also add items to the agenda</a:t>
            </a:r>
          </a:p>
          <a:p>
            <a:pPr lvl="1"/>
            <a:endParaRPr lang="en-US" dirty="0"/>
          </a:p>
          <a:p>
            <a:pPr marL="457200" lvl="1" indent="0">
              <a:buNone/>
            </a:pPr>
            <a:endParaRPr lang="en-US" dirty="0"/>
          </a:p>
        </p:txBody>
      </p:sp>
    </p:spTree>
    <p:extLst>
      <p:ext uri="{BB962C8B-B14F-4D97-AF65-F5344CB8AC3E}">
        <p14:creationId xmlns:p14="http://schemas.microsoft.com/office/powerpoint/2010/main" val="3771031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FF1E5-A316-4F15-93A1-E4E2D9A6A428}"/>
              </a:ext>
            </a:extLst>
          </p:cNvPr>
          <p:cNvSpPr>
            <a:spLocks noGrp="1"/>
          </p:cNvSpPr>
          <p:nvPr>
            <p:ph type="title"/>
          </p:nvPr>
        </p:nvSpPr>
        <p:spPr/>
        <p:txBody>
          <a:bodyPr/>
          <a:lstStyle/>
          <a:p>
            <a:r>
              <a:rPr lang="en-US" dirty="0"/>
              <a:t>Member Responsibilities</a:t>
            </a:r>
          </a:p>
        </p:txBody>
      </p:sp>
      <p:sp>
        <p:nvSpPr>
          <p:cNvPr id="3" name="Content Placeholder 2">
            <a:extLst>
              <a:ext uri="{FF2B5EF4-FFF2-40B4-BE49-F238E27FC236}">
                <a16:creationId xmlns:a16="http://schemas.microsoft.com/office/drawing/2014/main" id="{862905C6-163D-49C5-B837-F985C22A971B}"/>
              </a:ext>
            </a:extLst>
          </p:cNvPr>
          <p:cNvSpPr>
            <a:spLocks noGrp="1"/>
          </p:cNvSpPr>
          <p:nvPr>
            <p:ph idx="1"/>
          </p:nvPr>
        </p:nvSpPr>
        <p:spPr/>
        <p:txBody>
          <a:bodyPr/>
          <a:lstStyle/>
          <a:p>
            <a:r>
              <a:rPr lang="en-US" dirty="0"/>
              <a:t>Active User of Polaris ILS; preferred support contact</a:t>
            </a:r>
          </a:p>
          <a:p>
            <a:r>
              <a:rPr lang="en-US" dirty="0"/>
              <a:t>Two-Year Term commitment</a:t>
            </a:r>
          </a:p>
          <a:p>
            <a:r>
              <a:rPr lang="en-US" dirty="0"/>
              <a:t>Attend 2 meetings/month</a:t>
            </a:r>
          </a:p>
          <a:p>
            <a:r>
              <a:rPr lang="en-US" dirty="0"/>
              <a:t>Identify agenda items impacting Polaris customers</a:t>
            </a:r>
          </a:p>
          <a:p>
            <a:r>
              <a:rPr lang="en-US" dirty="0"/>
              <a:t>Participate in discussion with Innovative on agenda items</a:t>
            </a:r>
          </a:p>
          <a:p>
            <a:r>
              <a:rPr lang="en-US" dirty="0"/>
              <a:t>Assist with the PIAC newsletter</a:t>
            </a:r>
          </a:p>
          <a:p>
            <a:r>
              <a:rPr lang="en-US" dirty="0"/>
              <a:t>Moderate the IUG Zoom Forums</a:t>
            </a:r>
          </a:p>
          <a:p>
            <a:r>
              <a:rPr lang="en-US" dirty="0"/>
              <a:t>Promote PIAC and engage with the larger Polaris community</a:t>
            </a:r>
          </a:p>
        </p:txBody>
      </p:sp>
    </p:spTree>
    <p:extLst>
      <p:ext uri="{BB962C8B-B14F-4D97-AF65-F5344CB8AC3E}">
        <p14:creationId xmlns:p14="http://schemas.microsoft.com/office/powerpoint/2010/main" val="421780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D7440-392D-40A2-BF5B-13FFAC5DB50C}"/>
              </a:ext>
            </a:extLst>
          </p:cNvPr>
          <p:cNvSpPr>
            <a:spLocks noGrp="1"/>
          </p:cNvSpPr>
          <p:nvPr>
            <p:ph type="title"/>
          </p:nvPr>
        </p:nvSpPr>
        <p:spPr/>
        <p:txBody>
          <a:bodyPr/>
          <a:lstStyle/>
          <a:p>
            <a:r>
              <a:rPr lang="en-US" dirty="0"/>
              <a:t>Interested in joining?</a:t>
            </a:r>
          </a:p>
        </p:txBody>
      </p:sp>
      <p:sp>
        <p:nvSpPr>
          <p:cNvPr id="3" name="Content Placeholder 2">
            <a:extLst>
              <a:ext uri="{FF2B5EF4-FFF2-40B4-BE49-F238E27FC236}">
                <a16:creationId xmlns:a16="http://schemas.microsoft.com/office/drawing/2014/main" id="{08FB8CE9-38D7-4C41-A8E3-F1824D41AA13}"/>
              </a:ext>
            </a:extLst>
          </p:cNvPr>
          <p:cNvSpPr>
            <a:spLocks noGrp="1"/>
          </p:cNvSpPr>
          <p:nvPr>
            <p:ph idx="1"/>
          </p:nvPr>
        </p:nvSpPr>
        <p:spPr/>
        <p:txBody>
          <a:bodyPr/>
          <a:lstStyle/>
          <a:p>
            <a:r>
              <a:rPr lang="en-US" dirty="0"/>
              <a:t>We will have a few spots opening up soon</a:t>
            </a:r>
          </a:p>
          <a:p>
            <a:r>
              <a:rPr lang="en-US" dirty="0"/>
              <a:t>PIAC will make sure to publicize the application across all channels (email, forums, Discord, etc.)</a:t>
            </a:r>
          </a:p>
          <a:p>
            <a:r>
              <a:rPr lang="en-US" dirty="0"/>
              <a:t>Keep your eyes open!</a:t>
            </a:r>
          </a:p>
          <a:p>
            <a:pPr marL="0" indent="0">
              <a:buNone/>
            </a:pPr>
            <a:endParaRPr lang="en-US" dirty="0"/>
          </a:p>
        </p:txBody>
      </p:sp>
    </p:spTree>
    <p:extLst>
      <p:ext uri="{BB962C8B-B14F-4D97-AF65-F5344CB8AC3E}">
        <p14:creationId xmlns:p14="http://schemas.microsoft.com/office/powerpoint/2010/main" val="3172587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04F58-904C-4CEC-9038-DDA5E68542BB}"/>
              </a:ext>
            </a:extLst>
          </p:cNvPr>
          <p:cNvSpPr>
            <a:spLocks noGrp="1"/>
          </p:cNvSpPr>
          <p:nvPr>
            <p:ph type="title"/>
          </p:nvPr>
        </p:nvSpPr>
        <p:spPr/>
        <p:txBody>
          <a:bodyPr/>
          <a:lstStyle/>
          <a:p>
            <a:r>
              <a:rPr lang="en-US" dirty="0"/>
              <a:t>Other ways to get involved</a:t>
            </a:r>
          </a:p>
        </p:txBody>
      </p:sp>
      <p:sp>
        <p:nvSpPr>
          <p:cNvPr id="3" name="Content Placeholder 2">
            <a:extLst>
              <a:ext uri="{FF2B5EF4-FFF2-40B4-BE49-F238E27FC236}">
                <a16:creationId xmlns:a16="http://schemas.microsoft.com/office/drawing/2014/main" id="{6C8042FC-4F15-4025-892C-9C5FD48BA427}"/>
              </a:ext>
            </a:extLst>
          </p:cNvPr>
          <p:cNvSpPr>
            <a:spLocks noGrp="1"/>
          </p:cNvSpPr>
          <p:nvPr>
            <p:ph idx="1"/>
          </p:nvPr>
        </p:nvSpPr>
        <p:spPr/>
        <p:txBody>
          <a:bodyPr/>
          <a:lstStyle/>
          <a:p>
            <a:r>
              <a:rPr lang="en-US" dirty="0"/>
              <a:t>Join the </a:t>
            </a:r>
            <a:r>
              <a:rPr lang="en-US" dirty="0">
                <a:hlinkClick r:id="rId3"/>
              </a:rPr>
              <a:t>IUG Discord channel</a:t>
            </a:r>
            <a:endParaRPr lang="en-US" dirty="0"/>
          </a:p>
          <a:p>
            <a:r>
              <a:rPr lang="en-US" dirty="0"/>
              <a:t>Check out the </a:t>
            </a:r>
            <a:r>
              <a:rPr lang="en-US" dirty="0">
                <a:hlinkClick r:id="rId4"/>
              </a:rPr>
              <a:t>web forums</a:t>
            </a:r>
            <a:endParaRPr lang="en-US" dirty="0"/>
          </a:p>
          <a:p>
            <a:r>
              <a:rPr lang="en-US" dirty="0"/>
              <a:t>Attend the </a:t>
            </a:r>
            <a:r>
              <a:rPr lang="en-US" dirty="0">
                <a:hlinkClick r:id="rId5"/>
              </a:rPr>
              <a:t>monthly virtual IUG forums</a:t>
            </a:r>
            <a:endParaRPr lang="en-US" dirty="0"/>
          </a:p>
          <a:p>
            <a:r>
              <a:rPr lang="en-US" dirty="0">
                <a:hlinkClick r:id="rId6"/>
              </a:rPr>
              <a:t>Sign up for the IUG newsletter</a:t>
            </a:r>
            <a:r>
              <a:rPr lang="en-US" dirty="0"/>
              <a:t> and the PIAC newsletter!</a:t>
            </a:r>
          </a:p>
          <a:p>
            <a:r>
              <a:rPr lang="en-US" dirty="0"/>
              <a:t>Email PIAC at polaris-committee@innovativeusers.org</a:t>
            </a:r>
          </a:p>
        </p:txBody>
      </p:sp>
    </p:spTree>
    <p:extLst>
      <p:ext uri="{BB962C8B-B14F-4D97-AF65-F5344CB8AC3E}">
        <p14:creationId xmlns:p14="http://schemas.microsoft.com/office/powerpoint/2010/main" val="486578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9BED-664C-4256-8D67-0B41475CFDE1}"/>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995309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25614-BD09-46D7-BD50-47FADE489C36}"/>
              </a:ext>
            </a:extLst>
          </p:cNvPr>
          <p:cNvSpPr>
            <a:spLocks noGrp="1"/>
          </p:cNvSpPr>
          <p:nvPr>
            <p:ph type="title"/>
          </p:nvPr>
        </p:nvSpPr>
        <p:spPr/>
        <p:txBody>
          <a:bodyPr/>
          <a:lstStyle/>
          <a:p>
            <a:r>
              <a:rPr lang="en-US" dirty="0"/>
              <a:t>April Agenda Building</a:t>
            </a:r>
          </a:p>
        </p:txBody>
      </p:sp>
      <p:sp>
        <p:nvSpPr>
          <p:cNvPr id="3" name="Content Placeholder 2">
            <a:extLst>
              <a:ext uri="{FF2B5EF4-FFF2-40B4-BE49-F238E27FC236}">
                <a16:creationId xmlns:a16="http://schemas.microsoft.com/office/drawing/2014/main" id="{5E9AF685-B871-433A-9523-EE053850F0E6}"/>
              </a:ext>
            </a:extLst>
          </p:cNvPr>
          <p:cNvSpPr>
            <a:spLocks noGrp="1"/>
          </p:cNvSpPr>
          <p:nvPr>
            <p:ph idx="1"/>
          </p:nvPr>
        </p:nvSpPr>
        <p:spPr/>
        <p:txBody>
          <a:bodyPr/>
          <a:lstStyle/>
          <a:p>
            <a:pPr marL="0" indent="0">
              <a:buNone/>
            </a:pPr>
            <a:endParaRPr lang="en-US" dirty="0"/>
          </a:p>
          <a:p>
            <a:pPr marL="0" indent="0" algn="ctr">
              <a:buNone/>
            </a:pPr>
            <a:endParaRPr lang="en-US" sz="3200" dirty="0"/>
          </a:p>
          <a:p>
            <a:pPr marL="0" indent="0" algn="ctr">
              <a:buNone/>
            </a:pPr>
            <a:endParaRPr lang="en-US" sz="3200" dirty="0"/>
          </a:p>
          <a:p>
            <a:pPr marL="0" indent="0" algn="ctr">
              <a:buNone/>
            </a:pPr>
            <a:r>
              <a:rPr lang="en-US" sz="3200" dirty="0"/>
              <a:t>After attending IUG, what questions do you still have for the Polaris team?</a:t>
            </a:r>
          </a:p>
        </p:txBody>
      </p:sp>
    </p:spTree>
    <p:extLst>
      <p:ext uri="{BB962C8B-B14F-4D97-AF65-F5344CB8AC3E}">
        <p14:creationId xmlns:p14="http://schemas.microsoft.com/office/powerpoint/2010/main" val="881702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E4F0737-FD5B-614C-BB8F-D7B4016604A2}"/>
              </a:ext>
            </a:extLst>
          </p:cNvPr>
          <p:cNvSpPr>
            <a:spLocks noGrp="1"/>
          </p:cNvSpPr>
          <p:nvPr>
            <p:ph type="body" sz="quarter" idx="13"/>
          </p:nvPr>
        </p:nvSpPr>
        <p:spPr/>
        <p:txBody>
          <a:bodyPr>
            <a:normAutofit fontScale="92500" lnSpcReduction="10000"/>
          </a:bodyPr>
          <a:lstStyle/>
          <a:p>
            <a:r>
              <a:rPr lang="en-US" dirty="0"/>
              <a:t>THANK YOU</a:t>
            </a:r>
          </a:p>
        </p:txBody>
      </p:sp>
      <p:sp>
        <p:nvSpPr>
          <p:cNvPr id="3" name="Text Placeholder 2">
            <a:extLst>
              <a:ext uri="{FF2B5EF4-FFF2-40B4-BE49-F238E27FC236}">
                <a16:creationId xmlns:a16="http://schemas.microsoft.com/office/drawing/2014/main" id="{653C0485-4C36-B94F-BBEF-E899653BFD8D}"/>
              </a:ext>
            </a:extLst>
          </p:cNvPr>
          <p:cNvSpPr>
            <a:spLocks noGrp="1"/>
          </p:cNvSpPr>
          <p:nvPr>
            <p:ph type="body" sz="quarter" idx="14"/>
          </p:nvPr>
        </p:nvSpPr>
        <p:spPr/>
        <p:txBody>
          <a:bodyPr/>
          <a:lstStyle/>
          <a:p>
            <a:endParaRPr lang="en-US" dirty="0"/>
          </a:p>
        </p:txBody>
      </p:sp>
    </p:spTree>
    <p:extLst>
      <p:ext uri="{BB962C8B-B14F-4D97-AF65-F5344CB8AC3E}">
        <p14:creationId xmlns:p14="http://schemas.microsoft.com/office/powerpoint/2010/main" val="3350983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IUG 2025">
      <a:dk1>
        <a:srgbClr val="000000"/>
      </a:dk1>
      <a:lt1>
        <a:srgbClr val="FFFFFF"/>
      </a:lt1>
      <a:dk2>
        <a:srgbClr val="44546A"/>
      </a:dk2>
      <a:lt2>
        <a:srgbClr val="E7E6E6"/>
      </a:lt2>
      <a:accent1>
        <a:srgbClr val="6DA38F"/>
      </a:accent1>
      <a:accent2>
        <a:srgbClr val="E56E38"/>
      </a:accent2>
      <a:accent3>
        <a:srgbClr val="AFB6BC"/>
      </a:accent3>
      <a:accent4>
        <a:srgbClr val="24414C"/>
      </a:accent4>
      <a:accent5>
        <a:srgbClr val="FFF0C2"/>
      </a:accent5>
      <a:accent6>
        <a:srgbClr val="071D3A"/>
      </a:accent6>
      <a:hlink>
        <a:srgbClr val="6DA38F"/>
      </a:hlink>
      <a:folHlink>
        <a:srgbClr val="E56E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D2AD3E9273E41BC42A9C7E29C5745" ma:contentTypeVersion="12" ma:contentTypeDescription="Create a new document." ma:contentTypeScope="" ma:versionID="c812200c0c06eb702f1b9a0025137b77">
  <xsd:schema xmlns:xsd="http://www.w3.org/2001/XMLSchema" xmlns:xs="http://www.w3.org/2001/XMLSchema" xmlns:p="http://schemas.microsoft.com/office/2006/metadata/properties" xmlns:ns1="http://schemas.microsoft.com/sharepoint/v3" xmlns:ns2="1ee16b87-d06b-4acc-bab3-ebea1d9e5ffa" xmlns:ns3="15b4db40-66c5-4774-a7a4-592c47258125" xmlns:ns4="a82fdb6e-c179-430d-8182-68f5a58a7fb4" xmlns:ns5="cec4d0f3-197b-4313-9bcc-a9a9b4711ab2" xmlns:ns6="d970c9ed-be0d-4385-ae12-bba36a1d31bb" targetNamespace="http://schemas.microsoft.com/office/2006/metadata/properties" ma:root="true" ma:fieldsID="56b01227cbb5572cde4fb9da269c37e9" ns1:_="" ns2:_="" ns3:_="" ns4:_="" ns5:_="" ns6:_="">
    <xsd:import namespace="http://schemas.microsoft.com/sharepoint/v3"/>
    <xsd:import namespace="1ee16b87-d06b-4acc-bab3-ebea1d9e5ffa"/>
    <xsd:import namespace="15b4db40-66c5-4774-a7a4-592c47258125"/>
    <xsd:import namespace="a82fdb6e-c179-430d-8182-68f5a58a7fb4"/>
    <xsd:import namespace="cec4d0f3-197b-4313-9bcc-a9a9b4711ab2"/>
    <xsd:import namespace="d970c9ed-be0d-4385-ae12-bba36a1d31b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4:Image" minOccurs="0"/>
                <xsd:element ref="ns1:_ip_UnifiedCompliancePolicyProperties" minOccurs="0"/>
                <xsd:element ref="ns1:_ip_UnifiedCompliancePolicyUIAction" minOccurs="0"/>
                <xsd:element ref="ns5:lcf76f155ced4ddcb4097134ff3c332f" minOccurs="0"/>
                <xsd:element ref="ns6:TaxCatchAll" minOccurs="0"/>
                <xsd:element ref="ns5:Timestamp" minOccurs="0"/>
                <xsd:element ref="ns5:MediaServiceObjectDetectorVersions" minOccurs="0"/>
                <xsd:element ref="ns5: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ee16b87-d06b-4acc-bab3-ebea1d9e5ffa" elementFormDefault="qualified">
    <xsd:import namespace="http://schemas.microsoft.com/office/2006/documentManagement/types"/>
    <xsd:import namespace="http://schemas.microsoft.com/office/infopath/2007/PartnerControls"/>
    <xsd:element name="MediaServiceMetadata" ma:index="7" nillable="true" ma:displayName="MediaServiceMetadata" ma:hidden="true" ma:internalName="MediaServiceMetadata" ma:readOnly="true">
      <xsd:simpleType>
        <xsd:restriction base="dms:Note"/>
      </xsd:simpleType>
    </xsd:element>
    <xsd:element name="MediaServiceFastMetadata" ma:index="8" nillable="true" ma:displayName="MediaServiceFastMetadata" ma:hidden="true" ma:internalName="MediaServiceFastMetadata" ma:readOnly="true">
      <xsd:simpleType>
        <xsd:restriction base="dms:Note"/>
      </xsd:simpleType>
    </xsd:element>
    <xsd:element name="MediaServiceAutoKeyPoints" ma:index="9" nillable="true" ma:displayName="MediaServiceAutoKeyPoints" ma:hidden="true" ma:internalName="MediaServiceAutoKeyPoints" ma:readOnly="true">
      <xsd:simpleType>
        <xsd:restriction base="dms:Note"/>
      </xsd:simpleType>
    </xsd:element>
    <xsd:element name="MediaServiceKeyPoints" ma:index="10" nillable="true" ma:displayName="KeyPoints" ma:internalName="MediaServiceKeyPoints" ma:readOnly="true">
      <xsd:simpleType>
        <xsd:restriction base="dms:Note">
          <xsd:maxLength value="255"/>
        </xsd:restriction>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5b4db40-66c5-4774-a7a4-592c47258125"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82fdb6e-c179-430d-8182-68f5a58a7fb4" elementFormDefault="qualified">
    <xsd:import namespace="http://schemas.microsoft.com/office/2006/documentManagement/types"/>
    <xsd:import namespace="http://schemas.microsoft.com/office/infopath/2007/PartnerControls"/>
    <xsd:element name="Image" ma:index="20" nillable="true" ma:displayName="Image" ma:format="Thumbnail" ma:internalName="Imag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ec4d0f3-197b-4313-9bcc-a9a9b4711ab2" elementFormDefault="qualified">
    <xsd:import namespace="http://schemas.microsoft.com/office/2006/documentManagement/types"/>
    <xsd:import namespace="http://schemas.microsoft.com/office/infopath/2007/PartnerControls"/>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a12c3c9-0c32-41ec-8727-1f7e712bea81" ma:termSetId="09814cd3-568e-fe90-9814-8d621ff8fb84" ma:anchorId="fba54fb3-c3e1-fe81-a776-ca4b69148c4d" ma:open="true" ma:isKeyword="false">
      <xsd:complexType>
        <xsd:sequence>
          <xsd:element ref="pc:Terms" minOccurs="0" maxOccurs="1"/>
        </xsd:sequence>
      </xsd:complexType>
    </xsd:element>
    <xsd:element name="Timestamp" ma:index="27" nillable="true" ma:displayName="Timestamp" ma:format="DateOnly" ma:internalName="Timestamp">
      <xsd:simpleType>
        <xsd:restriction base="dms:DateTime"/>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970c9ed-be0d-4385-ae12-bba36a1d31bb" elementFormDefault="qualified">
    <xsd:import namespace="http://schemas.microsoft.com/office/2006/documentManagement/types"/>
    <xsd:import namespace="http://schemas.microsoft.com/office/infopath/2007/PartnerControls"/>
    <xsd:element name="TaxCatchAll" ma:index="26" nillable="true" ma:displayName="Taxonomy Catch All Column" ma:hidden="true" ma:list="{0a75f46c-f02d-4641-b14b-6bf524917cb6}" ma:internalName="TaxCatchAll" ma:showField="CatchAllData" ma:web="d970c9ed-be0d-4385-ae12-bba36a1d31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15b4db40-66c5-4774-a7a4-592c47258125">
      <UserInfo>
        <DisplayName>Tom Jacobson</DisplayName>
        <AccountId>18</AccountId>
        <AccountType/>
      </UserInfo>
      <UserInfo>
        <DisplayName>Tommy Valdez</DisplayName>
        <AccountId>58</AccountId>
        <AccountType/>
      </UserInfo>
      <UserInfo>
        <DisplayName>Emily Reisinger</DisplayName>
        <AccountId>39</AccountId>
        <AccountType/>
      </UserInfo>
      <UserInfo>
        <DisplayName>Lauren Schaefer</DisplayName>
        <AccountId>12</AccountId>
        <AccountType/>
      </UserInfo>
      <UserInfo>
        <DisplayName>Ellen Wallace</DisplayName>
        <AccountId>94</AccountId>
        <AccountType/>
      </UserInfo>
      <UserInfo>
        <DisplayName>Inbal Rose Hellmann</DisplayName>
        <AccountId>6957</AccountId>
        <AccountType/>
      </UserInfo>
    </SharedWithUsers>
    <MediaLengthInSeconds xmlns="1ee16b87-d06b-4acc-bab3-ebea1d9e5ffa" xsi:nil="true"/>
    <Image xmlns="a82fdb6e-c179-430d-8182-68f5a58a7fb4" xsi:nil="true"/>
    <_ip_UnifiedCompliancePolicyUIAction xmlns="http://schemas.microsoft.com/sharepoint/v3" xsi:nil="true"/>
    <TaxCatchAll xmlns="d970c9ed-be0d-4385-ae12-bba36a1d31bb" xsi:nil="true"/>
    <_ip_UnifiedCompliancePolicyProperties xmlns="http://schemas.microsoft.com/sharepoint/v3" xsi:nil="true"/>
    <lcf76f155ced4ddcb4097134ff3c332f xmlns="cec4d0f3-197b-4313-9bcc-a9a9b4711ab2">
      <Terms xmlns="http://schemas.microsoft.com/office/infopath/2007/PartnerControls"/>
    </lcf76f155ced4ddcb4097134ff3c332f>
    <Timestamp xmlns="cec4d0f3-197b-4313-9bcc-a9a9b4711ab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C5419E-67DC-4158-9BCC-224F726187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ee16b87-d06b-4acc-bab3-ebea1d9e5ffa"/>
    <ds:schemaRef ds:uri="15b4db40-66c5-4774-a7a4-592c47258125"/>
    <ds:schemaRef ds:uri="a82fdb6e-c179-430d-8182-68f5a58a7fb4"/>
    <ds:schemaRef ds:uri="cec4d0f3-197b-4313-9bcc-a9a9b4711ab2"/>
    <ds:schemaRef ds:uri="d970c9ed-be0d-4385-ae12-bba36a1d31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8F9655-2023-4CDE-8CF6-16CB6DC1D549}">
  <ds:schemaRefs>
    <ds:schemaRef ds:uri="a82fdb6e-c179-430d-8182-68f5a58a7fb4"/>
    <ds:schemaRef ds:uri="http://purl.org/dc/elements/1.1/"/>
    <ds:schemaRef ds:uri="http://schemas.microsoft.com/office/infopath/2007/PartnerControls"/>
    <ds:schemaRef ds:uri="15b4db40-66c5-4774-a7a4-592c47258125"/>
    <ds:schemaRef ds:uri="http://schemas.microsoft.com/office/2006/metadata/properties"/>
    <ds:schemaRef ds:uri="http://schemas.openxmlformats.org/package/2006/metadata/core-properties"/>
    <ds:schemaRef ds:uri="http://purl.org/dc/terms/"/>
    <ds:schemaRef ds:uri="http://schemas.microsoft.com/sharepoint/v3"/>
    <ds:schemaRef ds:uri="d970c9ed-be0d-4385-ae12-bba36a1d31bb"/>
    <ds:schemaRef ds:uri="http://schemas.microsoft.com/office/2006/documentManagement/types"/>
    <ds:schemaRef ds:uri="cec4d0f3-197b-4313-9bcc-a9a9b4711ab2"/>
    <ds:schemaRef ds:uri="1ee16b87-d06b-4acc-bab3-ebea1d9e5ffa"/>
    <ds:schemaRef ds:uri="http://www.w3.org/XML/1998/namespace"/>
    <ds:schemaRef ds:uri="http://purl.org/dc/dcmitype/"/>
  </ds:schemaRefs>
</ds:datastoreItem>
</file>

<file path=customXml/itemProps3.xml><?xml version="1.0" encoding="utf-8"?>
<ds:datastoreItem xmlns:ds="http://schemas.openxmlformats.org/officeDocument/2006/customXml" ds:itemID="{36A7E153-2A2C-4AC4-9EDE-4335049703BA}">
  <ds:schemaRefs>
    <ds:schemaRef ds:uri="http://schemas.microsoft.com/sharepoint/v3/contenttype/forms"/>
  </ds:schemaRefs>
</ds:datastoreItem>
</file>

<file path=docMetadata/LabelInfo.xml><?xml version="1.0" encoding="utf-8"?>
<clbl:labelList xmlns:clbl="http://schemas.microsoft.com/office/2020/mipLabelMetadata">
  <clbl:label id="{127fa96e-00b4-429e-95f9-72c2828437a4}" enabled="0" method="" siteId="{127fa96e-00b4-429e-95f9-72c2828437a4}" removed="1"/>
</clbl:labelList>
</file>

<file path=docProps/app.xml><?xml version="1.0" encoding="utf-8"?>
<Properties xmlns="http://schemas.openxmlformats.org/officeDocument/2006/extended-properties" xmlns:vt="http://schemas.openxmlformats.org/officeDocument/2006/docPropsVTypes">
  <Template/>
  <TotalTime>1477</TotalTime>
  <Words>532</Words>
  <Application>Microsoft Office PowerPoint</Application>
  <PresentationFormat>Widescreen</PresentationFormat>
  <Paragraphs>69</Paragraphs>
  <Slides>9</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Calibri</vt:lpstr>
      <vt:lpstr>Georgia</vt:lpstr>
      <vt:lpstr>Noto Serif</vt:lpstr>
      <vt:lpstr>Roboto</vt:lpstr>
      <vt:lpstr>Roboto Medium</vt:lpstr>
      <vt:lpstr>Segoe UI Historic</vt:lpstr>
      <vt:lpstr>Wingdings</vt:lpstr>
      <vt:lpstr>Office Theme</vt:lpstr>
      <vt:lpstr>Polaris ILS Advisory Committee (PIAC)</vt:lpstr>
      <vt:lpstr>Current PIAC Committee Members &amp; Introductions</vt:lpstr>
      <vt:lpstr>What is PIAC?</vt:lpstr>
      <vt:lpstr>Member Responsibilities</vt:lpstr>
      <vt:lpstr>Interested in joining?</vt:lpstr>
      <vt:lpstr>Other ways to get involved</vt:lpstr>
      <vt:lpstr>Questions?</vt:lpstr>
      <vt:lpstr>April Agenda Building</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the title of a really interesting presentation</dc:title>
  <dc:subject/>
  <dc:creator>Kristine Menkins</dc:creator>
  <cp:keywords/>
  <dc:description/>
  <cp:lastModifiedBy>Lauren R Arnsman</cp:lastModifiedBy>
  <cp:revision>104</cp:revision>
  <dcterms:created xsi:type="dcterms:W3CDTF">2019-12-02T15:33:25Z</dcterms:created>
  <dcterms:modified xsi:type="dcterms:W3CDTF">2025-03-11T19:26:37Z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0x0101005B8D2AD3E9273E41BC42A9C7E29C5745</vt:lpwstr>
  </property>
  <property fmtid="{D5CDD505-2E9C-101B-9397-08002B2CF9AE}" pid="3" name="GUID">
    <vt:lpwstr>2d7a31a0-7a97-4f76-b0fc-f8b4c67b2840</vt:lpwstr>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ComplianceAssetId">
    <vt:lpwstr/>
  </property>
  <property fmtid="{D5CDD505-2E9C-101B-9397-08002B2CF9AE}" pid="8" name="TemplateUrl">
    <vt:lpwstr/>
  </property>
  <property fmtid="{D5CDD505-2E9C-101B-9397-08002B2CF9AE}" pid="9" name="MediaServiceImageTags">
    <vt:lpwstr/>
  </property>
</Properties>
</file>