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0" r:id="rId4"/>
    <p:sldId id="274" r:id="rId5"/>
    <p:sldId id="272" r:id="rId6"/>
    <p:sldId id="273" r:id="rId7"/>
    <p:sldId id="257" r:id="rId8"/>
    <p:sldId id="261" r:id="rId9"/>
    <p:sldId id="262" r:id="rId10"/>
    <p:sldId id="276" r:id="rId11"/>
    <p:sldId id="265" r:id="rId12"/>
    <p:sldId id="277" r:id="rId13"/>
    <p:sldId id="263" r:id="rId14"/>
    <p:sldId id="264" r:id="rId15"/>
    <p:sldId id="266" r:id="rId16"/>
    <p:sldId id="258" r:id="rId17"/>
    <p:sldId id="267" r:id="rId18"/>
    <p:sldId id="268" r:id="rId19"/>
    <p:sldId id="269" r:id="rId20"/>
    <p:sldId id="275" r:id="rId21"/>
    <p:sldId id="270" r:id="rId22"/>
    <p:sldId id="271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68020" autoAdjust="0"/>
  </p:normalViewPr>
  <p:slideViewPr>
    <p:cSldViewPr snapToGrid="0">
      <p:cViewPr varScale="1">
        <p:scale>
          <a:sx n="59" d="100"/>
          <a:sy n="59" d="100"/>
        </p:scale>
        <p:origin x="96" y="42"/>
      </p:cViewPr>
      <p:guideLst/>
    </p:cSldViewPr>
  </p:slideViewPr>
  <p:outlineViewPr>
    <p:cViewPr>
      <p:scale>
        <a:sx n="33" d="100"/>
        <a:sy n="33" d="100"/>
      </p:scale>
      <p:origin x="0" y="-8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38"/>
    </p:cViewPr>
  </p:sorterViewPr>
  <p:notesViewPr>
    <p:cSldViewPr snapToGrid="0">
      <p:cViewPr varScale="1">
        <p:scale>
          <a:sx n="79" d="100"/>
          <a:sy n="79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FC72B6-5688-4940-95CB-989752FCAA7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4A29A4-EB64-4F7E-AAE9-19586401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85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4E317-20AB-4497-A0AB-6FCB2E541B07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3B0FB-F032-4854-AF0D-6B8CFFB6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1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29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7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97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8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638800" cy="3171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//add an id to td  in bib_display.html and this id will be treated in style.css </a:t>
            </a:r>
          </a:p>
          <a:p>
            <a:r>
              <a:rPr lang="en-US" dirty="0" smtClean="0"/>
              <a:t>$("</a:t>
            </a:r>
            <a:r>
              <a:rPr lang="en-US" dirty="0" err="1" smtClean="0"/>
              <a:t>div.bibDisplayUrls</a:t>
            </a:r>
            <a:r>
              <a:rPr lang="en-US" dirty="0" smtClean="0"/>
              <a:t> </a:t>
            </a:r>
            <a:r>
              <a:rPr lang="en-US" dirty="0" err="1" smtClean="0"/>
              <a:t>table.bibLinks</a:t>
            </a:r>
            <a:r>
              <a:rPr lang="en-US" dirty="0" smtClean="0"/>
              <a:t> td").</a:t>
            </a:r>
            <a:r>
              <a:rPr lang="en-US" dirty="0" err="1" smtClean="0"/>
              <a:t>attr</a:t>
            </a:r>
            <a:r>
              <a:rPr lang="en-US" dirty="0" smtClean="0"/>
              <a:t>('id','</a:t>
            </a:r>
            <a:r>
              <a:rPr lang="en-US" dirty="0" err="1" smtClean="0"/>
              <a:t>catEbook</a:t>
            </a:r>
            <a:r>
              <a:rPr lang="en-US" dirty="0" smtClean="0"/>
              <a:t>');</a:t>
            </a:r>
          </a:p>
          <a:p>
            <a:endParaRPr lang="en-US" dirty="0" smtClean="0"/>
          </a:p>
          <a:p>
            <a:r>
              <a:rPr lang="en-US" dirty="0" smtClean="0"/>
              <a:t>/* CSS (style.css) To make </a:t>
            </a:r>
            <a:r>
              <a:rPr lang="en-US" dirty="0" err="1" smtClean="0"/>
              <a:t>ebook</a:t>
            </a:r>
            <a:r>
              <a:rPr lang="en-US" dirty="0" smtClean="0"/>
              <a:t> link more visible */	</a:t>
            </a:r>
          </a:p>
          <a:p>
            <a:r>
              <a:rPr lang="en-US" dirty="0" err="1" smtClean="0"/>
              <a:t>td#catEbook</a:t>
            </a:r>
            <a:r>
              <a:rPr lang="en-US" dirty="0" smtClean="0"/>
              <a:t> {	height: 25px;</a:t>
            </a:r>
          </a:p>
          <a:p>
            <a:r>
              <a:rPr lang="en-US" dirty="0" smtClean="0"/>
              <a:t>	background-color: #09C;		}</a:t>
            </a:r>
          </a:p>
          <a:p>
            <a:r>
              <a:rPr lang="en-US" dirty="0" err="1" smtClean="0"/>
              <a:t>td#catEbook</a:t>
            </a:r>
            <a:r>
              <a:rPr lang="en-US" dirty="0" smtClean="0"/>
              <a:t> a:link{font-size: 14px;</a:t>
            </a:r>
          </a:p>
          <a:p>
            <a:r>
              <a:rPr lang="en-US" dirty="0" smtClean="0"/>
              <a:t>	color: #FFF;</a:t>
            </a:r>
          </a:p>
          <a:p>
            <a:r>
              <a:rPr lang="en-US" dirty="0" smtClean="0"/>
              <a:t>	text-decoration: underline;</a:t>
            </a:r>
          </a:p>
          <a:p>
            <a:r>
              <a:rPr lang="en-US" dirty="0" smtClean="0"/>
              <a:t>	font-family: Verdana, Geneva, sans-serif;</a:t>
            </a:r>
          </a:p>
          <a:p>
            <a:r>
              <a:rPr lang="en-US" dirty="0" smtClean="0"/>
              <a:t>	font-weight: bold;	}	</a:t>
            </a:r>
          </a:p>
          <a:p>
            <a:r>
              <a:rPr lang="en-US" dirty="0" err="1" smtClean="0"/>
              <a:t>td#catEbook</a:t>
            </a:r>
            <a:r>
              <a:rPr lang="en-US" dirty="0" smtClean="0"/>
              <a:t> a:hover{</a:t>
            </a:r>
          </a:p>
          <a:p>
            <a:r>
              <a:rPr lang="en-US" dirty="0" smtClean="0"/>
              <a:t>	color: #CCC;</a:t>
            </a:r>
          </a:p>
          <a:p>
            <a:r>
              <a:rPr lang="en-US" dirty="0" smtClean="0"/>
              <a:t>	text-decoration: none;</a:t>
            </a:r>
          </a:p>
          <a:p>
            <a:r>
              <a:rPr lang="en-US" dirty="0" smtClean="0"/>
              <a:t>	}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$(document).ready(function(){	</a:t>
            </a:r>
          </a:p>
          <a:p>
            <a:r>
              <a:rPr lang="en-US" dirty="0" smtClean="0"/>
              <a:t>$( "</a:t>
            </a:r>
            <a:r>
              <a:rPr lang="en-US" dirty="0" err="1" smtClean="0"/>
              <a:t>form:first</a:t>
            </a:r>
            <a:r>
              <a:rPr lang="en-US" dirty="0" smtClean="0"/>
              <a:t>" ).submit(function( event ) {	</a:t>
            </a:r>
          </a:p>
          <a:p>
            <a:pPr marL="231775" indent="-231775"/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errorMsg</a:t>
            </a:r>
            <a:r>
              <a:rPr lang="en-US" dirty="0" smtClean="0"/>
              <a:t> = "";</a:t>
            </a:r>
          </a:p>
          <a:p>
            <a:pPr marL="231775" indent="-231775"/>
            <a:r>
              <a:rPr lang="en-US" dirty="0" smtClean="0"/>
              <a:t>	//$( "</a:t>
            </a:r>
            <a:r>
              <a:rPr lang="en-US" dirty="0" err="1" smtClean="0"/>
              <a:t>form:first</a:t>
            </a:r>
            <a:r>
              <a:rPr lang="en-US" dirty="0" smtClean="0"/>
              <a:t>" ).submit();</a:t>
            </a:r>
          </a:p>
          <a:p>
            <a:pPr marL="231775" indent="-231775"/>
            <a:r>
              <a:rPr lang="en-US" dirty="0" smtClean="0"/>
              <a:t>	if($.trim($("#main1").</a:t>
            </a:r>
            <a:r>
              <a:rPr lang="en-US" dirty="0" err="1" smtClean="0"/>
              <a:t>val</a:t>
            </a:r>
            <a:r>
              <a:rPr lang="en-US" dirty="0" smtClean="0"/>
              <a:t>()).length == 0)</a:t>
            </a:r>
          </a:p>
          <a:p>
            <a:pPr marL="231775" indent="-231775"/>
            <a:r>
              <a:rPr lang="en-US" dirty="0" smtClean="0"/>
              <a:t>		</a:t>
            </a:r>
            <a:r>
              <a:rPr lang="en-US" dirty="0" err="1" smtClean="0"/>
              <a:t>errorMsg</a:t>
            </a:r>
            <a:r>
              <a:rPr lang="en-US" dirty="0" smtClean="0"/>
              <a:t> = "Title. \n"</a:t>
            </a:r>
          </a:p>
          <a:p>
            <a:pPr marL="231775" indent="-231775"/>
            <a:r>
              <a:rPr lang="en-US" dirty="0" smtClean="0"/>
              <a:t>	if($.trim($("#info0").</a:t>
            </a:r>
            <a:r>
              <a:rPr lang="en-US" dirty="0" err="1" smtClean="0"/>
              <a:t>val</a:t>
            </a:r>
            <a:r>
              <a:rPr lang="en-US" dirty="0" smtClean="0"/>
              <a:t>()).length == 0)</a:t>
            </a:r>
          </a:p>
          <a:p>
            <a:pPr marL="231775" indent="-231775"/>
            <a:r>
              <a:rPr lang="en-US" dirty="0" smtClean="0"/>
              <a:t>		</a:t>
            </a:r>
            <a:r>
              <a:rPr lang="en-US" dirty="0" err="1" smtClean="0"/>
              <a:t>errorMsg</a:t>
            </a:r>
            <a:r>
              <a:rPr lang="en-US" dirty="0" smtClean="0"/>
              <a:t> += "Email Address. \n"</a:t>
            </a:r>
          </a:p>
          <a:p>
            <a:pPr marL="231775" indent="-231775"/>
            <a:r>
              <a:rPr lang="en-US" dirty="0" smtClean="0"/>
              <a:t>	if($.trim($("#info2").</a:t>
            </a:r>
            <a:r>
              <a:rPr lang="en-US" dirty="0" err="1" smtClean="0"/>
              <a:t>val</a:t>
            </a:r>
            <a:r>
              <a:rPr lang="en-US" dirty="0" smtClean="0"/>
              <a:t>()).length == 0)</a:t>
            </a:r>
          </a:p>
          <a:p>
            <a:pPr marL="231775" indent="-231775"/>
            <a:r>
              <a:rPr lang="en-US" dirty="0" smtClean="0"/>
              <a:t>		</a:t>
            </a:r>
            <a:r>
              <a:rPr lang="en-US" dirty="0" err="1" smtClean="0"/>
              <a:t>errorMsg</a:t>
            </a:r>
            <a:r>
              <a:rPr lang="en-US" dirty="0" smtClean="0"/>
              <a:t> += "Pick Up location - Catonsville, Essex or </a:t>
            </a:r>
            <a:r>
              <a:rPr lang="en-US" dirty="0" err="1" smtClean="0"/>
              <a:t>Dundalk</a:t>
            </a:r>
            <a:r>
              <a:rPr lang="en-US" dirty="0" smtClean="0"/>
              <a:t>. \n"	</a:t>
            </a:r>
          </a:p>
          <a:p>
            <a:pPr marL="231775" indent="-231775"/>
            <a:r>
              <a:rPr lang="en-US" dirty="0" smtClean="0"/>
              <a:t>	if(</a:t>
            </a:r>
            <a:r>
              <a:rPr lang="en-US" dirty="0" err="1" smtClean="0"/>
              <a:t>errorMsg</a:t>
            </a:r>
            <a:r>
              <a:rPr lang="en-US" dirty="0" smtClean="0"/>
              <a:t> == "")</a:t>
            </a:r>
          </a:p>
          <a:p>
            <a:pPr marL="231775" indent="-231775"/>
            <a:r>
              <a:rPr lang="en-US" dirty="0" smtClean="0"/>
              <a:t>		$( "</a:t>
            </a:r>
            <a:r>
              <a:rPr lang="en-US" dirty="0" err="1" smtClean="0"/>
              <a:t>form:first</a:t>
            </a:r>
            <a:r>
              <a:rPr lang="en-US" dirty="0" smtClean="0"/>
              <a:t>" ).submit();</a:t>
            </a:r>
          </a:p>
          <a:p>
            <a:pPr marL="231775" indent="-231775"/>
            <a:r>
              <a:rPr lang="en-US" dirty="0" smtClean="0"/>
              <a:t>	else</a:t>
            </a:r>
          </a:p>
          <a:p>
            <a:pPr marL="231775" indent="-231775"/>
            <a:r>
              <a:rPr lang="en-US" dirty="0" smtClean="0"/>
              <a:t>		alert(</a:t>
            </a:r>
            <a:r>
              <a:rPr lang="en-US" dirty="0" err="1" smtClean="0"/>
              <a:t>errorMsg</a:t>
            </a:r>
            <a:r>
              <a:rPr lang="en-US" dirty="0" smtClean="0"/>
              <a:t> + "\</a:t>
            </a:r>
            <a:r>
              <a:rPr lang="en-US" dirty="0" err="1" smtClean="0"/>
              <a:t>nRequired</a:t>
            </a:r>
            <a:r>
              <a:rPr lang="en-US" dirty="0" smtClean="0"/>
              <a:t>");</a:t>
            </a:r>
          </a:p>
          <a:p>
            <a:pPr marL="231775" indent="-231775"/>
            <a:r>
              <a:rPr lang="en-US" dirty="0" smtClean="0"/>
              <a:t>			</a:t>
            </a:r>
          </a:p>
          <a:p>
            <a:pPr marL="231775" indent="-231775"/>
            <a:r>
              <a:rPr lang="en-US" dirty="0" smtClean="0"/>
              <a:t>	</a:t>
            </a:r>
            <a:r>
              <a:rPr lang="en-US" dirty="0" err="1" smtClean="0"/>
              <a:t>event.preventDefault</a:t>
            </a:r>
            <a:r>
              <a:rPr lang="en-US" dirty="0" smtClean="0"/>
              <a:t>();</a:t>
            </a:r>
          </a:p>
          <a:p>
            <a:pPr marL="231775" indent="-231775"/>
            <a:r>
              <a:rPr lang="en-US" dirty="0" smtClean="0"/>
              <a:t>	});</a:t>
            </a:r>
          </a:p>
          <a:p>
            <a:r>
              <a:rPr lang="en-US" dirty="0" smtClean="0"/>
              <a:t>})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71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//part</a:t>
            </a:r>
            <a:r>
              <a:rPr lang="en-US" baseline="0" dirty="0" smtClean="0"/>
              <a:t> of codes in http://library.ccbcmd.edu/screens/ccbcJavascript2.js</a:t>
            </a:r>
            <a:endParaRPr lang="en-US" dirty="0" smtClean="0"/>
          </a:p>
          <a:p>
            <a:r>
              <a:rPr lang="en-US" dirty="0" err="1" smtClean="0"/>
              <a:t>filter_dundalkonly_URL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baseURL</a:t>
            </a:r>
            <a:endParaRPr lang="en-US" dirty="0" smtClean="0"/>
          </a:p>
          <a:p>
            <a:r>
              <a:rPr lang="en-US" dirty="0" smtClean="0"/>
              <a:t>	+ </a:t>
            </a:r>
            <a:r>
              <a:rPr lang="en-US" dirty="0" err="1" smtClean="0"/>
              <a:t>rawKeywords</a:t>
            </a:r>
            <a:r>
              <a:rPr lang="en-US" dirty="0" smtClean="0"/>
              <a:t> + "&amp;</a:t>
            </a:r>
            <a:r>
              <a:rPr lang="en-US" dirty="0" err="1" smtClean="0"/>
              <a:t>searchscope</a:t>
            </a:r>
            <a:r>
              <a:rPr lang="en-US" dirty="0" smtClean="0"/>
              <a:t>=2"</a:t>
            </a:r>
          </a:p>
          <a:p>
            <a:r>
              <a:rPr lang="en-US" dirty="0" smtClean="0"/>
              <a:t>	+ "&amp;Da=" + (</a:t>
            </a:r>
            <a:r>
              <a:rPr lang="en-US" dirty="0" err="1" smtClean="0"/>
              <a:t>yearExists</a:t>
            </a:r>
            <a:r>
              <a:rPr lang="en-US" dirty="0" smtClean="0"/>
              <a:t>=='no' || </a:t>
            </a:r>
            <a:r>
              <a:rPr lang="en-US" dirty="0" err="1" smtClean="0"/>
              <a:t>yearExists</a:t>
            </a:r>
            <a:r>
              <a:rPr lang="en-US" dirty="0" smtClean="0"/>
              <a:t>==null || </a:t>
            </a:r>
            <a:r>
              <a:rPr lang="en-US" dirty="0" err="1" smtClean="0"/>
              <a:t>yearExists</a:t>
            </a:r>
            <a:r>
              <a:rPr lang="en-US" dirty="0" smtClean="0"/>
              <a:t>==''?"":</a:t>
            </a:r>
            <a:r>
              <a:rPr lang="en-US" dirty="0" err="1" smtClean="0"/>
              <a:t>startYear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	+ "&amp;</a:t>
            </a:r>
            <a:r>
              <a:rPr lang="en-US" dirty="0" err="1" smtClean="0"/>
              <a:t>Db</a:t>
            </a:r>
            <a:r>
              <a:rPr lang="en-US" dirty="0" smtClean="0"/>
              <a:t>=&amp;SORT=D"</a:t>
            </a:r>
          </a:p>
          <a:p>
            <a:r>
              <a:rPr lang="en-US" dirty="0" smtClean="0"/>
              <a:t>	+ (</a:t>
            </a:r>
            <a:r>
              <a:rPr lang="en-US" dirty="0" err="1" smtClean="0"/>
              <a:t>materialtype</a:t>
            </a:r>
            <a:r>
              <a:rPr lang="en-US" dirty="0" smtClean="0"/>
              <a:t>!=''?'&amp;m='+</a:t>
            </a:r>
            <a:r>
              <a:rPr lang="en-US" dirty="0" err="1" smtClean="0"/>
              <a:t>materialtype</a:t>
            </a:r>
            <a:r>
              <a:rPr lang="en-US" dirty="0" smtClean="0"/>
              <a:t>:"");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numofdandalkResults</a:t>
            </a:r>
            <a:r>
              <a:rPr lang="en-US" dirty="0" smtClean="0"/>
              <a:t> = </a:t>
            </a:r>
            <a:r>
              <a:rPr lang="en-US" dirty="0" err="1" smtClean="0"/>
              <a:t>getNumofResults</a:t>
            </a:r>
            <a:r>
              <a:rPr lang="en-US" dirty="0" smtClean="0"/>
              <a:t>(</a:t>
            </a:r>
            <a:r>
              <a:rPr lang="en-US" dirty="0" err="1" smtClean="0"/>
              <a:t>filter_dundalkonly_URL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err="1" smtClean="0"/>
              <a:t>filter_dundalkonly</a:t>
            </a:r>
            <a:r>
              <a:rPr lang="en-US" dirty="0" smtClean="0"/>
              <a:t> </a:t>
            </a:r>
            <a:r>
              <a:rPr lang="en-US" dirty="0" smtClean="0"/>
              <a:t>= "&lt;a </a:t>
            </a:r>
            <a:r>
              <a:rPr lang="en-US" dirty="0" err="1" smtClean="0"/>
              <a:t>href</a:t>
            </a:r>
            <a:r>
              <a:rPr lang="en-US" dirty="0" smtClean="0"/>
              <a:t>='"</a:t>
            </a:r>
          </a:p>
          <a:p>
            <a:r>
              <a:rPr lang="en-US" dirty="0" smtClean="0"/>
              <a:t>	+ </a:t>
            </a:r>
            <a:r>
              <a:rPr lang="en-US" dirty="0" err="1" smtClean="0"/>
              <a:t>filter_dundalkonly_URL</a:t>
            </a:r>
            <a:endParaRPr lang="en-US" dirty="0" smtClean="0"/>
          </a:p>
          <a:p>
            <a:r>
              <a:rPr lang="en-US" dirty="0" smtClean="0"/>
              <a:t>	+ "' </a:t>
            </a:r>
            <a:r>
              <a:rPr lang="en-US" dirty="0" err="1" smtClean="0"/>
              <a:t>onclick</a:t>
            </a:r>
            <a:r>
              <a:rPr lang="en-US" dirty="0" smtClean="0"/>
              <a:t>=\"</a:t>
            </a:r>
            <a:r>
              <a:rPr lang="en-US" dirty="0" err="1" smtClean="0"/>
              <a:t>javascript</a:t>
            </a:r>
            <a:r>
              <a:rPr lang="en-US" dirty="0" smtClean="0"/>
              <a:t>: </a:t>
            </a:r>
            <a:r>
              <a:rPr lang="en-US" dirty="0" err="1" smtClean="0"/>
              <a:t>ga</a:t>
            </a:r>
            <a:r>
              <a:rPr lang="en-US" dirty="0" smtClean="0"/>
              <a:t>('send','</a:t>
            </a:r>
            <a:r>
              <a:rPr lang="en-US" dirty="0" err="1" smtClean="0"/>
              <a:t>pageview</a:t>
            </a:r>
            <a:r>
              <a:rPr lang="en-US" dirty="0" smtClean="0"/>
              <a:t>','/</a:t>
            </a:r>
            <a:r>
              <a:rPr lang="en-US" dirty="0" err="1" smtClean="0"/>
              <a:t>narrowresults</a:t>
            </a:r>
            <a:r>
              <a:rPr lang="en-US" dirty="0" smtClean="0"/>
              <a:t>/</a:t>
            </a:r>
            <a:r>
              <a:rPr lang="en-US" dirty="0" err="1" smtClean="0"/>
              <a:t>dundalk</a:t>
            </a:r>
            <a:r>
              <a:rPr lang="en-US" dirty="0" smtClean="0"/>
              <a:t>');\""</a:t>
            </a:r>
          </a:p>
          <a:p>
            <a:r>
              <a:rPr lang="en-US" dirty="0" smtClean="0"/>
              <a:t>	+ "&gt;</a:t>
            </a:r>
            <a:r>
              <a:rPr lang="en-US" dirty="0" err="1" smtClean="0"/>
              <a:t>Dundalk</a:t>
            </a:r>
            <a:r>
              <a:rPr lang="en-US" dirty="0" smtClean="0"/>
              <a:t> Only (" + </a:t>
            </a:r>
            <a:r>
              <a:rPr lang="en-US" dirty="0" err="1" smtClean="0"/>
              <a:t>numofdandalkResults</a:t>
            </a:r>
            <a:r>
              <a:rPr lang="en-US" dirty="0" smtClean="0"/>
              <a:t> + ")&lt;/a&gt;&lt;</a:t>
            </a:r>
            <a:r>
              <a:rPr lang="en-US" dirty="0" err="1" smtClean="0"/>
              <a:t>br</a:t>
            </a:r>
            <a:r>
              <a:rPr lang="en-US" dirty="0" smtClean="0"/>
              <a:t> </a:t>
            </a:r>
            <a:r>
              <a:rPr lang="en-US" dirty="0" smtClean="0"/>
              <a:t>/&gt;";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strOutput</a:t>
            </a:r>
            <a:r>
              <a:rPr lang="en-US" dirty="0" smtClean="0"/>
              <a:t> </a:t>
            </a:r>
            <a:r>
              <a:rPr lang="en-US" dirty="0" smtClean="0"/>
              <a:t>= (</a:t>
            </a:r>
            <a:r>
              <a:rPr lang="en-US" dirty="0" err="1" smtClean="0"/>
              <a:t>searchscope</a:t>
            </a:r>
            <a:r>
              <a:rPr lang="en-US" dirty="0" smtClean="0"/>
              <a:t>!=2&amp;materialtype!='q'? "&lt;</a:t>
            </a:r>
            <a:r>
              <a:rPr lang="en-US" dirty="0" err="1" smtClean="0"/>
              <a:t>dd</a:t>
            </a:r>
            <a:r>
              <a:rPr lang="en-US" dirty="0" smtClean="0"/>
              <a:t>&gt;"+ </a:t>
            </a:r>
            <a:r>
              <a:rPr lang="en-US" dirty="0" err="1" smtClean="0"/>
              <a:t>filter_dundalkonly</a:t>
            </a:r>
            <a:r>
              <a:rPr lang="en-US" dirty="0" smtClean="0"/>
              <a:t>+ "&lt;/</a:t>
            </a:r>
            <a:r>
              <a:rPr lang="en-US" dirty="0" err="1" smtClean="0"/>
              <a:t>dd</a:t>
            </a:r>
            <a:r>
              <a:rPr lang="en-US" dirty="0" smtClean="0"/>
              <a:t>&gt;":"");</a:t>
            </a:r>
            <a:endParaRPr lang="en-US" dirty="0" smtClean="0"/>
          </a:p>
          <a:p>
            <a:r>
              <a:rPr lang="en-US" dirty="0" err="1" smtClean="0"/>
              <a:t>targetFacet.append</a:t>
            </a:r>
            <a:r>
              <a:rPr lang="en-US" dirty="0" smtClean="0"/>
              <a:t>(</a:t>
            </a:r>
            <a:r>
              <a:rPr lang="en-US" dirty="0" err="1" smtClean="0"/>
              <a:t>strOutput</a:t>
            </a:r>
            <a:r>
              <a:rPr lang="en-US" dirty="0" smtClean="0"/>
              <a:t>); //push</a:t>
            </a:r>
            <a:r>
              <a:rPr lang="en-US" baseline="0" dirty="0" smtClean="0"/>
              <a:t> out a line ‘</a:t>
            </a:r>
            <a:r>
              <a:rPr lang="en-US" baseline="0" dirty="0" err="1" smtClean="0"/>
              <a:t>Dundalk</a:t>
            </a:r>
            <a:r>
              <a:rPr lang="en-US" baseline="0" dirty="0" smtClean="0"/>
              <a:t> Only’ under ‘Narrow your results’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//function to get</a:t>
            </a:r>
            <a:r>
              <a:rPr lang="en-US" baseline="0" dirty="0" smtClean="0"/>
              <a:t> a number for a query</a:t>
            </a:r>
            <a:endParaRPr lang="en-US" dirty="0" smtClean="0"/>
          </a:p>
          <a:p>
            <a:r>
              <a:rPr lang="en-US" dirty="0" smtClean="0"/>
              <a:t>function </a:t>
            </a:r>
            <a:r>
              <a:rPr lang="en-US" dirty="0" err="1" smtClean="0"/>
              <a:t>getNumofResults</a:t>
            </a:r>
            <a:r>
              <a:rPr lang="en-US" dirty="0" smtClean="0"/>
              <a:t>(</a:t>
            </a:r>
            <a:r>
              <a:rPr lang="en-US" dirty="0" err="1" smtClean="0"/>
              <a:t>targetURL</a:t>
            </a:r>
            <a:r>
              <a:rPr lang="en-US" dirty="0" smtClean="0"/>
              <a:t>)</a:t>
            </a:r>
          </a:p>
          <a:p>
            <a:r>
              <a:rPr lang="en-US" dirty="0" smtClean="0"/>
              <a:t>{</a:t>
            </a:r>
          </a:p>
          <a:p>
            <a:r>
              <a:rPr lang="en-US" baseline="0" dirty="0" smtClean="0"/>
              <a:t>   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outstring</a:t>
            </a:r>
            <a:r>
              <a:rPr lang="en-US" dirty="0" smtClean="0"/>
              <a:t> = "0";</a:t>
            </a:r>
          </a:p>
          <a:p>
            <a:r>
              <a:rPr lang="en-US" dirty="0" smtClean="0"/>
              <a:t>     $.</a:t>
            </a:r>
            <a:r>
              <a:rPr lang="en-US" dirty="0" err="1" smtClean="0"/>
              <a:t>ajax</a:t>
            </a:r>
            <a:r>
              <a:rPr lang="en-US" dirty="0" smtClean="0"/>
              <a:t>({</a:t>
            </a:r>
          </a:p>
          <a:p>
            <a:r>
              <a:rPr lang="en-US" dirty="0" smtClean="0"/>
              <a:t>        url: </a:t>
            </a:r>
            <a:r>
              <a:rPr lang="en-US" dirty="0" err="1" smtClean="0"/>
              <a:t>targetURL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type: 'get',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dataType</a:t>
            </a:r>
            <a:r>
              <a:rPr lang="en-US" dirty="0" smtClean="0"/>
              <a:t>: 'html',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async</a:t>
            </a:r>
            <a:r>
              <a:rPr lang="en-US" dirty="0" smtClean="0"/>
              <a:t>: false,</a:t>
            </a:r>
          </a:p>
          <a:p>
            <a:r>
              <a:rPr lang="en-US" dirty="0" smtClean="0"/>
              <a:t>        success: function(data) {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htmlString</a:t>
            </a:r>
            <a:r>
              <a:rPr lang="en-US" dirty="0" smtClean="0"/>
              <a:t> = data; 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smtClean="0"/>
              <a:t>$</a:t>
            </a:r>
            <a:r>
              <a:rPr lang="en-US" dirty="0" err="1" smtClean="0"/>
              <a:t>htmlDoc</a:t>
            </a:r>
            <a:r>
              <a:rPr lang="en-US" dirty="0" smtClean="0"/>
              <a:t> = $( </a:t>
            </a:r>
            <a:r>
              <a:rPr lang="en-US" dirty="0" err="1" smtClean="0"/>
              <a:t>htmlString</a:t>
            </a:r>
            <a:r>
              <a:rPr lang="en-US" dirty="0" smtClean="0"/>
              <a:t> );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itags</a:t>
            </a:r>
            <a:r>
              <a:rPr lang="en-US" dirty="0" smtClean="0"/>
              <a:t> = $</a:t>
            </a:r>
            <a:r>
              <a:rPr lang="en-US" dirty="0" err="1" smtClean="0"/>
              <a:t>htmlDoc.find</a:t>
            </a:r>
            <a:r>
              <a:rPr lang="en-US" dirty="0" smtClean="0"/>
              <a:t>('</a:t>
            </a:r>
            <a:r>
              <a:rPr lang="en-US" dirty="0" err="1" smtClean="0"/>
              <a:t>i</a:t>
            </a:r>
            <a:r>
              <a:rPr lang="en-US" dirty="0" smtClean="0"/>
              <a:t>');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placeholderlabel</a:t>
            </a:r>
            <a:r>
              <a:rPr lang="en-US" dirty="0" smtClean="0"/>
              <a:t> = "td[title='</a:t>
            </a:r>
            <a:r>
              <a:rPr lang="en-US" dirty="0" err="1" smtClean="0"/>
              <a:t>briefcit_facet_placeholder</a:t>
            </a:r>
            <a:r>
              <a:rPr lang="en-US" dirty="0" smtClean="0"/>
              <a:t>']";	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smtClean="0"/>
              <a:t>placeholder = </a:t>
            </a:r>
            <a:r>
              <a:rPr lang="en-US" dirty="0" err="1" smtClean="0"/>
              <a:t>placeholderlabel</a:t>
            </a:r>
            <a:r>
              <a:rPr lang="en-US" dirty="0" smtClean="0"/>
              <a:t> + ':</a:t>
            </a:r>
            <a:r>
              <a:rPr lang="en-US" dirty="0" err="1" smtClean="0"/>
              <a:t>eq</a:t>
            </a:r>
            <a:r>
              <a:rPr lang="en-US" dirty="0" smtClean="0"/>
              <a:t>(0)';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targettd</a:t>
            </a:r>
            <a:r>
              <a:rPr lang="en-US" dirty="0" smtClean="0"/>
              <a:t> = $(placeholder);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for(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itags.length;i</a:t>
            </a:r>
            <a:r>
              <a:rPr lang="en-US" dirty="0" smtClean="0"/>
              <a:t>++)</a:t>
            </a:r>
          </a:p>
          <a:p>
            <a:r>
              <a:rPr lang="en-US" dirty="0" smtClean="0"/>
              <a:t>	</a:t>
            </a:r>
            <a:r>
              <a:rPr lang="en-US" dirty="0" smtClean="0"/>
              <a:t>{</a:t>
            </a:r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r>
              <a:rPr lang="en-US" baseline="0" dirty="0" smtClean="0"/>
              <a:t>        </a:t>
            </a:r>
            <a:r>
              <a:rPr lang="en-US" dirty="0" err="1" smtClean="0"/>
              <a:t>outstring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itags.eq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).text</a:t>
            </a:r>
            <a:r>
              <a:rPr lang="en-US" dirty="0" smtClean="0"/>
              <a:t>();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baseline="0" dirty="0" smtClean="0"/>
              <a:t>        </a:t>
            </a:r>
            <a:r>
              <a:rPr lang="en-US" dirty="0" smtClean="0"/>
              <a:t>if(</a:t>
            </a:r>
            <a:r>
              <a:rPr lang="en-US" dirty="0" err="1" smtClean="0"/>
              <a:t>outstring.indexOf</a:t>
            </a:r>
            <a:r>
              <a:rPr lang="en-US" dirty="0" smtClean="0"/>
              <a:t>("results") &gt;= 0)</a:t>
            </a:r>
          </a:p>
          <a:p>
            <a:r>
              <a:rPr lang="en-US" dirty="0" smtClean="0"/>
              <a:t>	</a:t>
            </a:r>
            <a:r>
              <a:rPr lang="en-US" baseline="0" dirty="0" smtClean="0"/>
              <a:t>        </a:t>
            </a:r>
            <a:r>
              <a:rPr lang="en-US" dirty="0" smtClean="0"/>
              <a:t>{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baseline="0" dirty="0" smtClean="0"/>
              <a:t>                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strPos</a:t>
            </a:r>
            <a:r>
              <a:rPr lang="en-US" dirty="0" smtClean="0"/>
              <a:t> = </a:t>
            </a:r>
            <a:r>
              <a:rPr lang="en-US" dirty="0" err="1" smtClean="0"/>
              <a:t>outstring.indexOf</a:t>
            </a:r>
            <a:r>
              <a:rPr lang="en-US" dirty="0" smtClean="0"/>
              <a:t>("results"); // strip off the number of results i.e. "&lt;</a:t>
            </a:r>
            <a:r>
              <a:rPr lang="en-US" dirty="0" err="1" smtClean="0"/>
              <a:t>i</a:t>
            </a:r>
            <a:r>
              <a:rPr lang="en-US" dirty="0" smtClean="0"/>
              <a:t>&gt;27 results found.&lt;/</a:t>
            </a:r>
            <a:r>
              <a:rPr lang="en-US" dirty="0" err="1" smtClean="0"/>
              <a:t>i</a:t>
            </a:r>
            <a:r>
              <a:rPr lang="en-US" dirty="0" smtClean="0"/>
              <a:t>&gt;"</a:t>
            </a:r>
          </a:p>
          <a:p>
            <a:r>
              <a:rPr lang="en-US" dirty="0" smtClean="0"/>
              <a:t>	</a:t>
            </a:r>
            <a:r>
              <a:rPr lang="en-US" baseline="0" dirty="0" smtClean="0"/>
              <a:t>           	</a:t>
            </a:r>
            <a:r>
              <a:rPr lang="en-US" dirty="0" err="1" smtClean="0"/>
              <a:t>outstring</a:t>
            </a:r>
            <a:r>
              <a:rPr lang="en-US" dirty="0" smtClean="0"/>
              <a:t> </a:t>
            </a:r>
            <a:r>
              <a:rPr lang="en-US" dirty="0" smtClean="0"/>
              <a:t>= $.trim(</a:t>
            </a:r>
            <a:r>
              <a:rPr lang="en-US" dirty="0" err="1" smtClean="0"/>
              <a:t>outstring.substring</a:t>
            </a:r>
            <a:r>
              <a:rPr lang="en-US" dirty="0" smtClean="0"/>
              <a:t>(0,strPos));	</a:t>
            </a:r>
          </a:p>
          <a:p>
            <a:r>
              <a:rPr lang="en-US" dirty="0" smtClean="0"/>
              <a:t>	</a:t>
            </a:r>
            <a:r>
              <a:rPr lang="en-US" baseline="0" dirty="0" smtClean="0"/>
              <a:t>             	</a:t>
            </a:r>
            <a:r>
              <a:rPr lang="en-US" dirty="0" smtClean="0"/>
              <a:t>break;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baseline="0" dirty="0" smtClean="0"/>
              <a:t>          </a:t>
            </a:r>
            <a:r>
              <a:rPr lang="en-US" dirty="0" smtClean="0"/>
              <a:t>}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baseline="0" dirty="0" smtClean="0"/>
              <a:t>          </a:t>
            </a:r>
            <a:r>
              <a:rPr lang="en-US" dirty="0" smtClean="0"/>
              <a:t>else </a:t>
            </a:r>
            <a:r>
              <a:rPr lang="en-US" dirty="0" smtClean="0"/>
              <a:t>if(</a:t>
            </a:r>
            <a:r>
              <a:rPr lang="en-US" dirty="0" err="1" smtClean="0"/>
              <a:t>outstring.indexOf</a:t>
            </a:r>
            <a:r>
              <a:rPr lang="en-US" dirty="0" smtClean="0"/>
              <a:t>("result found") &gt;= 0 )</a:t>
            </a:r>
          </a:p>
          <a:p>
            <a:r>
              <a:rPr lang="en-US" dirty="0" smtClean="0"/>
              <a:t>	</a:t>
            </a:r>
            <a:r>
              <a:rPr lang="en-US" baseline="0" dirty="0" smtClean="0"/>
              <a:t>         </a:t>
            </a:r>
            <a:r>
              <a:rPr lang="en-US" dirty="0" smtClean="0"/>
              <a:t>{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baseline="0" dirty="0" smtClean="0"/>
              <a:t> 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strPos</a:t>
            </a:r>
            <a:r>
              <a:rPr lang="en-US" dirty="0" smtClean="0"/>
              <a:t> = </a:t>
            </a:r>
            <a:r>
              <a:rPr lang="en-US" dirty="0" err="1" smtClean="0"/>
              <a:t>outstring.indexOf</a:t>
            </a:r>
            <a:r>
              <a:rPr lang="en-US" dirty="0" smtClean="0"/>
              <a:t>("result found");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outstring</a:t>
            </a:r>
            <a:r>
              <a:rPr lang="en-US" dirty="0" smtClean="0"/>
              <a:t> </a:t>
            </a:r>
            <a:r>
              <a:rPr lang="en-US" dirty="0" smtClean="0"/>
              <a:t>= $.trim(</a:t>
            </a:r>
            <a:r>
              <a:rPr lang="en-US" dirty="0" err="1" smtClean="0"/>
              <a:t>outstring.substring</a:t>
            </a:r>
            <a:r>
              <a:rPr lang="en-US" dirty="0" smtClean="0"/>
              <a:t>(strPos-2,strPos-1));</a:t>
            </a:r>
          </a:p>
          <a:p>
            <a:r>
              <a:rPr lang="en-US" dirty="0" smtClean="0"/>
              <a:t>		</a:t>
            </a:r>
            <a:r>
              <a:rPr lang="en-US" dirty="0" smtClean="0"/>
              <a:t>break</a:t>
            </a:r>
            <a:r>
              <a:rPr lang="en-US" dirty="0" smtClean="0"/>
              <a:t>;</a:t>
            </a:r>
          </a:p>
          <a:p>
            <a:r>
              <a:rPr lang="en-US" dirty="0" smtClean="0"/>
              <a:t>	</a:t>
            </a:r>
            <a:r>
              <a:rPr lang="en-US" baseline="0" dirty="0" smtClean="0"/>
              <a:t>          </a:t>
            </a:r>
            <a:r>
              <a:rPr lang="en-US" dirty="0" smtClean="0"/>
              <a:t>}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baseline="0" dirty="0" smtClean="0"/>
              <a:t>         </a:t>
            </a:r>
            <a:r>
              <a:rPr lang="en-US" dirty="0" smtClean="0"/>
              <a:t>else</a:t>
            </a:r>
            <a:endParaRPr lang="en-US" dirty="0" smtClean="0"/>
          </a:p>
          <a:p>
            <a:r>
              <a:rPr lang="en-US" dirty="0" smtClean="0"/>
              <a:t>		</a:t>
            </a:r>
            <a:r>
              <a:rPr lang="en-US" dirty="0" err="1" smtClean="0"/>
              <a:t>outstring</a:t>
            </a:r>
            <a:r>
              <a:rPr lang="en-US" dirty="0" smtClean="0"/>
              <a:t> </a:t>
            </a:r>
            <a:r>
              <a:rPr lang="en-US" dirty="0" smtClean="0"/>
              <a:t>= "0";</a:t>
            </a:r>
          </a:p>
          <a:p>
            <a:r>
              <a:rPr lang="en-US" dirty="0" smtClean="0"/>
              <a:t>	</a:t>
            </a:r>
            <a:r>
              <a:rPr lang="en-US" dirty="0" smtClean="0"/>
              <a:t>}//End of for</a:t>
            </a:r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dirty="0" smtClean="0"/>
              <a:t>    </a:t>
            </a:r>
            <a:r>
              <a:rPr lang="en-US" dirty="0" smtClean="0"/>
              <a:t>} </a:t>
            </a:r>
          </a:p>
          <a:p>
            <a:r>
              <a:rPr lang="en-US" dirty="0" smtClean="0"/>
              <a:t>     </a:t>
            </a:r>
            <a:r>
              <a:rPr lang="en-US" dirty="0" smtClean="0"/>
              <a:t>});//End of </a:t>
            </a:r>
            <a:r>
              <a:rPr lang="en-US" dirty="0" err="1" smtClean="0"/>
              <a:t>ajax</a:t>
            </a:r>
            <a:endParaRPr lang="en-US" dirty="0" smtClean="0"/>
          </a:p>
          <a:p>
            <a:r>
              <a:rPr lang="en-US" dirty="0" smtClean="0"/>
              <a:t>     return </a:t>
            </a:r>
            <a:r>
              <a:rPr lang="en-US" dirty="0" err="1" smtClean="0"/>
              <a:t>outstring</a:t>
            </a:r>
            <a:r>
              <a:rPr lang="en-US" dirty="0" smtClean="0"/>
              <a:t>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69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//the base code that I used </a:t>
            </a:r>
            <a:r>
              <a:rPr lang="en-US" baseline="0" dirty="0" smtClean="0"/>
              <a:t>found </a:t>
            </a:r>
            <a:r>
              <a:rPr lang="en-US" dirty="0" smtClean="0"/>
              <a:t>at http://jsfiddle.net/LxXJz/</a:t>
            </a:r>
          </a:p>
          <a:p>
            <a:r>
              <a:rPr lang="en-US" dirty="0" smtClean="0"/>
              <a:t>$(function () {</a:t>
            </a:r>
          </a:p>
          <a:p>
            <a:r>
              <a:rPr lang="en-US" dirty="0" smtClean="0"/>
              <a:t>    $("#hulk").autocomplete({</a:t>
            </a:r>
          </a:p>
          <a:p>
            <a:r>
              <a:rPr lang="en-US" dirty="0" smtClean="0"/>
              <a:t>        source: function (request, response) {</a:t>
            </a:r>
          </a:p>
          <a:p>
            <a:r>
              <a:rPr lang="en-US" dirty="0" smtClean="0"/>
              <a:t>            console.log("source");</a:t>
            </a:r>
          </a:p>
          <a:p>
            <a:r>
              <a:rPr lang="en-US" dirty="0" smtClean="0"/>
              <a:t>            $.</a:t>
            </a:r>
            <a:r>
              <a:rPr lang="en-US" dirty="0" err="1" smtClean="0"/>
              <a:t>ajax</a:t>
            </a:r>
            <a:r>
              <a:rPr lang="en-US" dirty="0" smtClean="0"/>
              <a:t>({</a:t>
            </a:r>
          </a:p>
          <a:p>
            <a:r>
              <a:rPr lang="en-US" dirty="0" smtClean="0"/>
              <a:t>                url: "http://api.bing.net/</a:t>
            </a:r>
            <a:r>
              <a:rPr lang="en-US" dirty="0" err="1" smtClean="0"/>
              <a:t>qson.aspx?Query</a:t>
            </a:r>
            <a:r>
              <a:rPr lang="en-US" dirty="0" smtClean="0"/>
              <a:t>=" + </a:t>
            </a:r>
            <a:r>
              <a:rPr lang="en-US" dirty="0" err="1" smtClean="0"/>
              <a:t>encodeURIComponent</a:t>
            </a:r>
            <a:r>
              <a:rPr lang="en-US" dirty="0" smtClean="0"/>
              <a:t>(</a:t>
            </a:r>
            <a:r>
              <a:rPr lang="en-US" dirty="0" err="1" smtClean="0"/>
              <a:t>request.term</a:t>
            </a:r>
            <a:r>
              <a:rPr lang="en-US" dirty="0" smtClean="0"/>
              <a:t>) + "&amp;</a:t>
            </a:r>
            <a:r>
              <a:rPr lang="en-US" dirty="0" err="1" smtClean="0"/>
              <a:t>JsonType</a:t>
            </a:r>
            <a:r>
              <a:rPr lang="en-US" dirty="0" smtClean="0"/>
              <a:t>=</a:t>
            </a:r>
            <a:r>
              <a:rPr lang="en-US" dirty="0" err="1" smtClean="0"/>
              <a:t>callback&amp;JsonCallback</a:t>
            </a:r>
            <a:r>
              <a:rPr lang="en-US" dirty="0" smtClean="0"/>
              <a:t>=?",</a:t>
            </a:r>
          </a:p>
          <a:p>
            <a:r>
              <a:rPr lang="en-US" dirty="0" smtClean="0"/>
              <a:t>                </a:t>
            </a:r>
            <a:r>
              <a:rPr lang="en-US" dirty="0" err="1" smtClean="0"/>
              <a:t>dataType</a:t>
            </a:r>
            <a:r>
              <a:rPr lang="en-US" dirty="0" smtClean="0"/>
              <a:t>: "</a:t>
            </a:r>
            <a:r>
              <a:rPr lang="en-US" dirty="0" err="1" smtClean="0"/>
              <a:t>jsonp</a:t>
            </a:r>
            <a:r>
              <a:rPr lang="en-US" dirty="0" smtClean="0"/>
              <a:t>",</a:t>
            </a:r>
          </a:p>
          <a:p>
            <a:r>
              <a:rPr lang="en-US" dirty="0" smtClean="0"/>
              <a:t>                /*data: {</a:t>
            </a:r>
          </a:p>
          <a:p>
            <a:r>
              <a:rPr lang="en-US" dirty="0" smtClean="0"/>
              <a:t>                "Query": </a:t>
            </a:r>
            <a:r>
              <a:rPr lang="en-US" dirty="0" err="1" smtClean="0"/>
              <a:t>request.term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    "</a:t>
            </a:r>
            <a:r>
              <a:rPr lang="en-US" dirty="0" err="1" smtClean="0"/>
              <a:t>JsonType</a:t>
            </a:r>
            <a:r>
              <a:rPr lang="en-US" dirty="0" smtClean="0"/>
              <a:t>": "callback",</a:t>
            </a:r>
          </a:p>
          <a:p>
            <a:r>
              <a:rPr lang="en-US" dirty="0" smtClean="0"/>
              <a:t>                "</a:t>
            </a:r>
            <a:r>
              <a:rPr lang="en-US" dirty="0" err="1" smtClean="0"/>
              <a:t>JsonCallback</a:t>
            </a:r>
            <a:r>
              <a:rPr lang="en-US" dirty="0" smtClean="0"/>
              <a:t>" : "?"</a:t>
            </a:r>
          </a:p>
          <a:p>
            <a:r>
              <a:rPr lang="en-US" dirty="0" smtClean="0"/>
              <a:t>            },*/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success: function (data) {</a:t>
            </a:r>
          </a:p>
          <a:p>
            <a:r>
              <a:rPr lang="en-US" dirty="0" smtClean="0"/>
              <a:t>                    console.log("success!");</a:t>
            </a:r>
          </a:p>
          <a:p>
            <a:r>
              <a:rPr lang="en-US" dirty="0" smtClean="0"/>
              <a:t>                    </a:t>
            </a:r>
            <a:r>
              <a:rPr lang="en-US" dirty="0" err="1" smtClean="0"/>
              <a:t>var</a:t>
            </a:r>
            <a:r>
              <a:rPr lang="en-US" dirty="0" smtClean="0"/>
              <a:t> suggestions = [];</a:t>
            </a:r>
          </a:p>
          <a:p>
            <a:r>
              <a:rPr lang="en-US" dirty="0" smtClean="0"/>
              <a:t>                    $.each(</a:t>
            </a:r>
            <a:r>
              <a:rPr lang="en-US" dirty="0" err="1" smtClean="0"/>
              <a:t>data.SearchSuggestion.Section</a:t>
            </a:r>
            <a:r>
              <a:rPr lang="en-US" dirty="0" smtClean="0"/>
              <a:t>, function (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val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                        console.log("suggestion: " + </a:t>
            </a:r>
            <a:r>
              <a:rPr lang="en-US" dirty="0" err="1" smtClean="0"/>
              <a:t>val.Text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                    </a:t>
            </a:r>
            <a:r>
              <a:rPr lang="en-US" dirty="0" err="1" smtClean="0"/>
              <a:t>suggestions.push</a:t>
            </a:r>
            <a:r>
              <a:rPr lang="en-US" dirty="0" smtClean="0"/>
              <a:t>(</a:t>
            </a:r>
            <a:r>
              <a:rPr lang="en-US" dirty="0" err="1" smtClean="0"/>
              <a:t>val.Text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                });</a:t>
            </a:r>
          </a:p>
          <a:p>
            <a:r>
              <a:rPr lang="en-US" dirty="0" smtClean="0"/>
              <a:t>                    response(suggestions);</a:t>
            </a:r>
          </a:p>
          <a:p>
            <a:endParaRPr lang="en-US" dirty="0" smtClean="0"/>
          </a:p>
          <a:p>
            <a:r>
              <a:rPr lang="en-US" dirty="0" smtClean="0"/>
              <a:t>                }</a:t>
            </a:r>
          </a:p>
          <a:p>
            <a:r>
              <a:rPr lang="en-US" dirty="0" smtClean="0"/>
              <a:t>            });</a:t>
            </a:r>
          </a:p>
          <a:p>
            <a:r>
              <a:rPr lang="en-US" dirty="0" smtClean="0"/>
              <a:t>        }</a:t>
            </a:r>
          </a:p>
          <a:p>
            <a:r>
              <a:rPr lang="en-US" dirty="0" smtClean="0"/>
              <a:t>    });</a:t>
            </a:r>
          </a:p>
          <a:p>
            <a:r>
              <a:rPr lang="en-US" dirty="0" smtClean="0"/>
              <a:t>});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8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90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//Fully developed</a:t>
            </a:r>
            <a:r>
              <a:rPr lang="en-US" baseline="0" dirty="0" smtClean="0"/>
              <a:t> code is in mainmenu.html</a:t>
            </a:r>
          </a:p>
          <a:p>
            <a:r>
              <a:rPr lang="en-US" baseline="0" dirty="0" smtClean="0"/>
              <a:t>//functions are in http://library.ccbcmd.edu/screens/ccbcJavascript6.js</a:t>
            </a:r>
            <a:endParaRPr lang="en-US" dirty="0" smtClean="0"/>
          </a:p>
          <a:p>
            <a:r>
              <a:rPr lang="en-US" dirty="0" smtClean="0"/>
              <a:t>&lt;script type='text/</a:t>
            </a:r>
            <a:r>
              <a:rPr lang="en-US" dirty="0" err="1" smtClean="0"/>
              <a:t>javascript</a:t>
            </a:r>
            <a:r>
              <a:rPr lang="en-US" dirty="0" smtClean="0"/>
              <a:t>'&gt;//&lt;![CDATA[</a:t>
            </a:r>
          </a:p>
          <a:p>
            <a:r>
              <a:rPr lang="en-US" dirty="0" smtClean="0"/>
              <a:t>$(window).load(function(){</a:t>
            </a:r>
          </a:p>
          <a:p>
            <a:r>
              <a:rPr lang="en-US" dirty="0" smtClean="0"/>
              <a:t>$(function () {</a:t>
            </a:r>
          </a:p>
          <a:p>
            <a:r>
              <a:rPr lang="en-US" dirty="0" smtClean="0"/>
              <a:t>    $("#</a:t>
            </a:r>
            <a:r>
              <a:rPr lang="en-US" dirty="0" err="1" smtClean="0"/>
              <a:t>ebscohostsearchtext</a:t>
            </a:r>
            <a:r>
              <a:rPr lang="en-US" dirty="0" smtClean="0"/>
              <a:t>").</a:t>
            </a:r>
            <a:r>
              <a:rPr lang="en-US" dirty="0" err="1" smtClean="0"/>
              <a:t>catcomplete</a:t>
            </a:r>
            <a:r>
              <a:rPr lang="en-US" dirty="0" smtClean="0"/>
              <a:t>({</a:t>
            </a:r>
          </a:p>
          <a:p>
            <a:r>
              <a:rPr lang="en-US" dirty="0" smtClean="0"/>
              <a:t>       select: function( event, </a:t>
            </a:r>
            <a:r>
              <a:rPr lang="en-US" dirty="0" err="1" smtClean="0"/>
              <a:t>ui</a:t>
            </a:r>
            <a:r>
              <a:rPr lang="en-US" dirty="0" smtClean="0"/>
              <a:t> ) { </a:t>
            </a:r>
          </a:p>
          <a:p>
            <a:r>
              <a:rPr lang="en-US" dirty="0" smtClean="0"/>
              <a:t>            </a:t>
            </a:r>
            <a:r>
              <a:rPr lang="en-US" dirty="0" err="1" smtClean="0"/>
              <a:t>checklocalentry</a:t>
            </a:r>
            <a:r>
              <a:rPr lang="en-US" dirty="0" smtClean="0"/>
              <a:t>(</a:t>
            </a:r>
            <a:r>
              <a:rPr lang="en-US" dirty="0" err="1" smtClean="0"/>
              <a:t>ui.item.value</a:t>
            </a:r>
            <a:r>
              <a:rPr lang="en-US" dirty="0" smtClean="0"/>
              <a:t>, 'y');</a:t>
            </a:r>
          </a:p>
          <a:p>
            <a:r>
              <a:rPr lang="en-US" dirty="0" smtClean="0"/>
              <a:t>        },			</a:t>
            </a:r>
          </a:p>
          <a:p>
            <a:r>
              <a:rPr lang="en-US" baseline="0" dirty="0" smtClean="0"/>
              <a:t>        </a:t>
            </a:r>
            <a:r>
              <a:rPr lang="en-US" dirty="0" err="1" smtClean="0"/>
              <a:t>minLength</a:t>
            </a:r>
            <a:r>
              <a:rPr lang="en-US" dirty="0" smtClean="0"/>
              <a:t>: 3,//search after three characters typed in		</a:t>
            </a:r>
          </a:p>
          <a:p>
            <a:r>
              <a:rPr lang="en-US" dirty="0" smtClean="0"/>
              <a:t>        source: function (request, response) {</a:t>
            </a:r>
          </a:p>
          <a:p>
            <a:r>
              <a:rPr lang="en-US" dirty="0" smtClean="0"/>
              <a:t>	 </a:t>
            </a:r>
            <a:r>
              <a:rPr lang="en-US" dirty="0" err="1" smtClean="0"/>
              <a:t>var</a:t>
            </a:r>
            <a:r>
              <a:rPr lang="en-US" dirty="0" smtClean="0"/>
              <a:t> suggestions2 = [];</a:t>
            </a:r>
          </a:p>
          <a:p>
            <a:r>
              <a:rPr lang="en-US" dirty="0" smtClean="0"/>
              <a:t>	if(</a:t>
            </a:r>
            <a:r>
              <a:rPr lang="en-US" dirty="0" err="1" smtClean="0"/>
              <a:t>request.term.length</a:t>
            </a:r>
            <a:r>
              <a:rPr lang="en-US" dirty="0" smtClean="0"/>
              <a:t> &gt;2)</a:t>
            </a:r>
          </a:p>
          <a:p>
            <a:r>
              <a:rPr lang="en-US" dirty="0" smtClean="0"/>
              <a:t>	{</a:t>
            </a:r>
          </a:p>
          <a:p>
            <a:r>
              <a:rPr lang="en-US" dirty="0" smtClean="0"/>
              <a:t>	</a:t>
            </a:r>
            <a:r>
              <a:rPr lang="en-US" baseline="0" dirty="0" smtClean="0"/>
              <a:t>      </a:t>
            </a:r>
            <a:r>
              <a:rPr lang="en-US" dirty="0" smtClean="0"/>
              <a:t>suggestions2 = </a:t>
            </a:r>
            <a:r>
              <a:rPr lang="en-US" dirty="0" err="1" smtClean="0"/>
              <a:t>getLocalCourses</a:t>
            </a:r>
            <a:r>
              <a:rPr lang="en-US" dirty="0" smtClean="0"/>
              <a:t>(</a:t>
            </a:r>
            <a:r>
              <a:rPr lang="en-US" dirty="0" err="1" smtClean="0"/>
              <a:t>request.term</a:t>
            </a:r>
            <a:r>
              <a:rPr lang="en-US" dirty="0" smtClean="0"/>
              <a:t>);	</a:t>
            </a:r>
          </a:p>
          <a:p>
            <a:r>
              <a:rPr lang="en-US" dirty="0" smtClean="0"/>
              <a:t>        	</a:t>
            </a:r>
            <a:r>
              <a:rPr lang="en-US" baseline="0" dirty="0" smtClean="0"/>
              <a:t>      </a:t>
            </a:r>
            <a:r>
              <a:rPr lang="en-US" dirty="0" smtClean="0"/>
              <a:t>response(suggestions2);</a:t>
            </a:r>
          </a:p>
          <a:p>
            <a:r>
              <a:rPr lang="en-US" dirty="0" smtClean="0"/>
              <a:t>	}		   </a:t>
            </a:r>
          </a:p>
          <a:p>
            <a:r>
              <a:rPr lang="en-US" dirty="0" smtClean="0"/>
              <a:t>            $.</a:t>
            </a:r>
            <a:r>
              <a:rPr lang="en-US" dirty="0" err="1" smtClean="0"/>
              <a:t>ajax</a:t>
            </a:r>
            <a:r>
              <a:rPr lang="en-US" dirty="0" smtClean="0"/>
              <a:t>({</a:t>
            </a:r>
          </a:p>
          <a:p>
            <a:r>
              <a:rPr lang="en-US" dirty="0" smtClean="0"/>
              <a:t>                url: "//api.bing.net/</a:t>
            </a:r>
            <a:r>
              <a:rPr lang="en-US" dirty="0" err="1" smtClean="0"/>
              <a:t>qson.aspx?Query</a:t>
            </a:r>
            <a:r>
              <a:rPr lang="en-US" dirty="0" smtClean="0"/>
              <a:t>=" + </a:t>
            </a:r>
            <a:r>
              <a:rPr lang="en-US" dirty="0" err="1" smtClean="0"/>
              <a:t>encodeURIComponent</a:t>
            </a:r>
            <a:r>
              <a:rPr lang="en-US" dirty="0" smtClean="0"/>
              <a:t>(</a:t>
            </a:r>
            <a:r>
              <a:rPr lang="en-US" dirty="0" err="1" smtClean="0"/>
              <a:t>request.term</a:t>
            </a:r>
            <a:r>
              <a:rPr lang="en-US" dirty="0" smtClean="0"/>
              <a:t>) + "&amp;</a:t>
            </a:r>
            <a:r>
              <a:rPr lang="en-US" dirty="0" err="1" smtClean="0"/>
              <a:t>JsonType</a:t>
            </a:r>
            <a:r>
              <a:rPr lang="en-US" dirty="0" smtClean="0"/>
              <a:t>=</a:t>
            </a:r>
            <a:r>
              <a:rPr lang="en-US" dirty="0" err="1" smtClean="0"/>
              <a:t>callback&amp;JsonCallback</a:t>
            </a:r>
            <a:r>
              <a:rPr lang="en-US" dirty="0" smtClean="0"/>
              <a:t>=?",</a:t>
            </a:r>
          </a:p>
          <a:p>
            <a:r>
              <a:rPr lang="en-US" dirty="0" smtClean="0"/>
              <a:t>                </a:t>
            </a:r>
            <a:r>
              <a:rPr lang="en-US" dirty="0" err="1" smtClean="0"/>
              <a:t>dataType</a:t>
            </a:r>
            <a:r>
              <a:rPr lang="en-US" dirty="0" smtClean="0"/>
              <a:t>: "</a:t>
            </a:r>
            <a:r>
              <a:rPr lang="en-US" dirty="0" err="1" smtClean="0"/>
              <a:t>jsonp</a:t>
            </a:r>
            <a:r>
              <a:rPr lang="en-US" dirty="0" smtClean="0"/>
              <a:t>",</a:t>
            </a:r>
          </a:p>
          <a:p>
            <a:r>
              <a:rPr lang="en-US" dirty="0" smtClean="0"/>
              <a:t>                /*data: {</a:t>
            </a:r>
          </a:p>
          <a:p>
            <a:r>
              <a:rPr lang="en-US" dirty="0" smtClean="0"/>
              <a:t>                "Query": </a:t>
            </a:r>
            <a:r>
              <a:rPr lang="en-US" dirty="0" err="1" smtClean="0"/>
              <a:t>request.term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    "</a:t>
            </a:r>
            <a:r>
              <a:rPr lang="en-US" dirty="0" err="1" smtClean="0"/>
              <a:t>JsonType</a:t>
            </a:r>
            <a:r>
              <a:rPr lang="en-US" dirty="0" smtClean="0"/>
              <a:t>": "callback",</a:t>
            </a:r>
          </a:p>
          <a:p>
            <a:r>
              <a:rPr lang="en-US" dirty="0" smtClean="0"/>
              <a:t>                "</a:t>
            </a:r>
            <a:r>
              <a:rPr lang="en-US" dirty="0" err="1" smtClean="0"/>
              <a:t>JsonCallback</a:t>
            </a:r>
            <a:r>
              <a:rPr lang="en-US" dirty="0" smtClean="0"/>
              <a:t>" : "?"</a:t>
            </a:r>
          </a:p>
          <a:p>
            <a:r>
              <a:rPr lang="en-US" dirty="0" smtClean="0"/>
              <a:t>            },*/</a:t>
            </a:r>
          </a:p>
          <a:p>
            <a:r>
              <a:rPr lang="en-US" dirty="0" smtClean="0"/>
              <a:t>                success: function (data) {</a:t>
            </a:r>
          </a:p>
          <a:p>
            <a:r>
              <a:rPr lang="en-US" dirty="0" smtClean="0"/>
              <a:t>$.each(</a:t>
            </a:r>
            <a:r>
              <a:rPr lang="en-US" dirty="0" err="1" smtClean="0"/>
              <a:t>data.SearchSuggestion.Section</a:t>
            </a:r>
            <a:r>
              <a:rPr lang="en-US" dirty="0" smtClean="0"/>
              <a:t>, function (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val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bingSingleData</a:t>
            </a:r>
            <a:r>
              <a:rPr lang="en-US" dirty="0" smtClean="0"/>
              <a:t> = [];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bingSingleData</a:t>
            </a:r>
            <a:r>
              <a:rPr lang="en-US" dirty="0" smtClean="0"/>
              <a:t>["category"] = "Popular Keywords";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modifiedSuggestion</a:t>
            </a:r>
            <a:r>
              <a:rPr lang="en-US" dirty="0" smtClean="0"/>
              <a:t> = </a:t>
            </a:r>
            <a:r>
              <a:rPr lang="en-US" dirty="0" err="1" smtClean="0"/>
              <a:t>applyStopWords</a:t>
            </a:r>
            <a:r>
              <a:rPr lang="en-US" dirty="0" smtClean="0"/>
              <a:t>(</a:t>
            </a:r>
            <a:r>
              <a:rPr lang="en-US" dirty="0" err="1" smtClean="0"/>
              <a:t>val.Text</a:t>
            </a:r>
            <a:r>
              <a:rPr lang="en-US" dirty="0" smtClean="0"/>
              <a:t>, </a:t>
            </a:r>
            <a:r>
              <a:rPr lang="en-US" dirty="0" err="1" smtClean="0"/>
              <a:t>request.term</a:t>
            </a:r>
            <a:r>
              <a:rPr lang="en-US" dirty="0" smtClean="0"/>
              <a:t>);</a:t>
            </a:r>
          </a:p>
          <a:p>
            <a:r>
              <a:rPr lang="en-US" dirty="0" smtClean="0"/>
              <a:t>		if(</a:t>
            </a:r>
            <a:r>
              <a:rPr lang="en-US" dirty="0" err="1" smtClean="0"/>
              <a:t>modifiedSuggestion</a:t>
            </a:r>
            <a:r>
              <a:rPr lang="en-US" dirty="0" smtClean="0"/>
              <a:t> != "" &amp;&amp; </a:t>
            </a:r>
            <a:r>
              <a:rPr lang="en-US" dirty="0" err="1" smtClean="0"/>
              <a:t>modifiedSuggestion</a:t>
            </a:r>
            <a:r>
              <a:rPr lang="en-US" dirty="0" smtClean="0"/>
              <a:t> != </a:t>
            </a:r>
            <a:r>
              <a:rPr lang="en-US" dirty="0" err="1" smtClean="0"/>
              <a:t>request.term</a:t>
            </a:r>
            <a:r>
              <a:rPr lang="en-US" dirty="0" smtClean="0"/>
              <a:t>)</a:t>
            </a:r>
          </a:p>
          <a:p>
            <a:r>
              <a:rPr lang="en-US" dirty="0" smtClean="0"/>
              <a:t>		{								</a:t>
            </a:r>
            <a:r>
              <a:rPr lang="en-US" baseline="0" dirty="0" smtClean="0"/>
              <a:t>     </a:t>
            </a:r>
            <a:r>
              <a:rPr lang="en-US" dirty="0" err="1" smtClean="0"/>
              <a:t>bingSingleData</a:t>
            </a:r>
            <a:r>
              <a:rPr lang="en-US" dirty="0" smtClean="0"/>
              <a:t>["label"] = </a:t>
            </a:r>
            <a:r>
              <a:rPr lang="en-US" dirty="0" err="1" smtClean="0"/>
              <a:t>modifiedSuggestion</a:t>
            </a:r>
            <a:r>
              <a:rPr lang="en-US" dirty="0" smtClean="0"/>
              <a:t>;					     suggestions2.push(</a:t>
            </a:r>
            <a:r>
              <a:rPr lang="en-US" dirty="0" err="1" smtClean="0"/>
              <a:t>bingSingleData</a:t>
            </a:r>
            <a:r>
              <a:rPr lang="en-US" dirty="0" smtClean="0"/>
              <a:t>);</a:t>
            </a:r>
          </a:p>
          <a:p>
            <a:r>
              <a:rPr lang="en-US" dirty="0" smtClean="0"/>
              <a:t>		}</a:t>
            </a:r>
          </a:p>
          <a:p>
            <a:r>
              <a:rPr lang="en-US" dirty="0" smtClean="0"/>
              <a:t>		if(</a:t>
            </a:r>
            <a:r>
              <a:rPr lang="en-US" dirty="0" err="1" smtClean="0"/>
              <a:t>i</a:t>
            </a:r>
            <a:r>
              <a:rPr lang="en-US" dirty="0" smtClean="0"/>
              <a:t>&gt;9)</a:t>
            </a:r>
          </a:p>
          <a:p>
            <a:r>
              <a:rPr lang="en-US" dirty="0" smtClean="0"/>
              <a:t>		     return false;</a:t>
            </a:r>
          </a:p>
          <a:p>
            <a:r>
              <a:rPr lang="en-US" dirty="0" smtClean="0"/>
              <a:t>                    }); //end of each </a:t>
            </a:r>
          </a:p>
          <a:p>
            <a:r>
              <a:rPr lang="en-US" dirty="0" smtClean="0"/>
              <a:t>	</a:t>
            </a:r>
            <a:r>
              <a:rPr lang="en-US" baseline="0" dirty="0" smtClean="0"/>
              <a:t>   </a:t>
            </a:r>
            <a:r>
              <a:rPr lang="en-US" dirty="0" smtClean="0"/>
              <a:t>response(suggestions2);</a:t>
            </a:r>
          </a:p>
          <a:p>
            <a:endParaRPr lang="en-US" dirty="0" smtClean="0"/>
          </a:p>
          <a:p>
            <a:r>
              <a:rPr lang="en-US" dirty="0" smtClean="0"/>
              <a:t>                } //end of success</a:t>
            </a:r>
          </a:p>
          <a:p>
            <a:r>
              <a:rPr lang="en-US" dirty="0" smtClean="0"/>
              <a:t>            });//end of </a:t>
            </a:r>
            <a:r>
              <a:rPr lang="en-US" dirty="0" err="1" smtClean="0"/>
              <a:t>ajax</a:t>
            </a:r>
            <a:endParaRPr lang="en-US" dirty="0" smtClean="0"/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        }</a:t>
            </a:r>
          </a:p>
          <a:p>
            <a:r>
              <a:rPr lang="en-US" dirty="0" smtClean="0"/>
              <a:t>    });</a:t>
            </a:r>
          </a:p>
          <a:p>
            <a:r>
              <a:rPr lang="en-US" dirty="0" smtClean="0"/>
              <a:t>});</a:t>
            </a:r>
          </a:p>
          <a:p>
            <a:r>
              <a:rPr lang="en-US" dirty="0" smtClean="0"/>
              <a:t>});//]]&gt; </a:t>
            </a:r>
          </a:p>
          <a:p>
            <a:r>
              <a:rPr lang="en-US" dirty="0" smtClean="0"/>
              <a:t>&lt;/script&gt;</a:t>
            </a:r>
          </a:p>
          <a:p>
            <a:r>
              <a:rPr lang="en-US" dirty="0" smtClean="0"/>
              <a:t>&lt;!-- End  Autocomplete for Smart Search Box --&gt;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7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64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//code in srchhelp_X.html</a:t>
            </a:r>
          </a:p>
          <a:p>
            <a:r>
              <a:rPr lang="en-US" dirty="0" smtClean="0"/>
              <a:t>&lt;div class="</a:t>
            </a:r>
            <a:r>
              <a:rPr lang="en-US" dirty="0" err="1" smtClean="0"/>
              <a:t>pageContentInner</a:t>
            </a:r>
            <a:r>
              <a:rPr lang="en-US" dirty="0" smtClean="0"/>
              <a:t>"&gt;</a:t>
            </a:r>
          </a:p>
          <a:p>
            <a:endParaRPr lang="en-US" dirty="0" smtClean="0"/>
          </a:p>
          <a:p>
            <a:r>
              <a:rPr lang="en-US" dirty="0" smtClean="0"/>
              <a:t>&lt;!--{</a:t>
            </a:r>
            <a:r>
              <a:rPr lang="en-US" dirty="0" err="1" smtClean="0"/>
              <a:t>msg</a:t>
            </a:r>
            <a:r>
              <a:rPr lang="en-US" dirty="0" smtClean="0"/>
              <a:t>}--&gt;</a:t>
            </a:r>
          </a:p>
          <a:p>
            <a:endParaRPr lang="en-US" dirty="0" smtClean="0"/>
          </a:p>
          <a:p>
            <a:r>
              <a:rPr lang="en-US" dirty="0" smtClean="0"/>
              <a:t>&lt;!-- Start:  </a:t>
            </a:r>
            <a:r>
              <a:rPr lang="en-US" dirty="0" err="1" smtClean="0"/>
              <a:t>javascript</a:t>
            </a:r>
            <a:r>
              <a:rPr lang="en-US" dirty="0" smtClean="0"/>
              <a:t>  for  'Did you mean' --&gt;</a:t>
            </a:r>
          </a:p>
          <a:p>
            <a:r>
              <a:rPr lang="en-US" dirty="0" smtClean="0"/>
              <a:t>&lt;div id='</a:t>
            </a:r>
            <a:r>
              <a:rPr lang="en-US" dirty="0" err="1" smtClean="0"/>
              <a:t>spellsuggest</a:t>
            </a:r>
            <a:r>
              <a:rPr lang="en-US" dirty="0" smtClean="0"/>
              <a:t>'&gt;&lt;/div&gt;</a:t>
            </a:r>
          </a:p>
          <a:p>
            <a:r>
              <a:rPr lang="en-US" dirty="0" smtClean="0"/>
              <a:t>&lt;script type="text/</a:t>
            </a:r>
            <a:r>
              <a:rPr lang="en-US" dirty="0" err="1" smtClean="0"/>
              <a:t>javascript</a:t>
            </a:r>
            <a:r>
              <a:rPr lang="en-US" dirty="0" smtClean="0"/>
              <a:t>"&gt;</a:t>
            </a:r>
          </a:p>
          <a:p>
            <a:r>
              <a:rPr lang="en-US" dirty="0" smtClean="0"/>
              <a:t>$(document).ready(function(){	</a:t>
            </a:r>
          </a:p>
          <a:p>
            <a:r>
              <a:rPr lang="en-US" dirty="0" smtClean="0"/>
              <a:t>						   </a:t>
            </a:r>
          </a:p>
          <a:p>
            <a:r>
              <a:rPr lang="en-US" dirty="0" smtClean="0"/>
              <a:t>	if($("</a:t>
            </a:r>
            <a:r>
              <a:rPr lang="en-US" dirty="0" err="1" smtClean="0"/>
              <a:t>div.pageContentInner</a:t>
            </a:r>
            <a:r>
              <a:rPr lang="en-US" dirty="0" smtClean="0"/>
              <a:t> h2").text() == "NO ENTRIES FOUND")</a:t>
            </a:r>
          </a:p>
          <a:p>
            <a:r>
              <a:rPr lang="en-US" dirty="0" smtClean="0"/>
              <a:t>	{		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currentURL</a:t>
            </a:r>
            <a:r>
              <a:rPr lang="en-US" dirty="0" smtClean="0"/>
              <a:t> = document.URL;//get the current URL 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arr_URLpieces</a:t>
            </a:r>
            <a:r>
              <a:rPr lang="en-US" dirty="0" smtClean="0"/>
              <a:t> = </a:t>
            </a:r>
            <a:r>
              <a:rPr lang="en-US" dirty="0" err="1" smtClean="0"/>
              <a:t>currentURL.split</a:t>
            </a:r>
            <a:r>
              <a:rPr lang="en-US" dirty="0" smtClean="0"/>
              <a:t>("&amp;");// split the current URL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searchkeyword</a:t>
            </a:r>
            <a:r>
              <a:rPr lang="en-US" dirty="0" smtClean="0"/>
              <a:t> = '';</a:t>
            </a:r>
          </a:p>
          <a:p>
            <a:r>
              <a:rPr lang="en-US" dirty="0" smtClean="0"/>
              <a:t>		for(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arr_URLpieces.length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 smtClean="0"/>
              <a:t>		{				</a:t>
            </a:r>
          </a:p>
          <a:p>
            <a:r>
              <a:rPr lang="en-US" dirty="0" smtClean="0"/>
              <a:t>		 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URLpiece</a:t>
            </a:r>
            <a:r>
              <a:rPr lang="en-US" dirty="0" smtClean="0"/>
              <a:t> = </a:t>
            </a:r>
            <a:r>
              <a:rPr lang="en-US" dirty="0" err="1" smtClean="0"/>
              <a:t>arr_URLpieces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];</a:t>
            </a:r>
          </a:p>
          <a:p>
            <a:r>
              <a:rPr lang="en-US" dirty="0" smtClean="0"/>
              <a:t>			</a:t>
            </a:r>
            <a:r>
              <a:rPr lang="en-US" dirty="0" err="1" smtClean="0"/>
              <a:t>var</a:t>
            </a:r>
            <a:r>
              <a:rPr lang="en-US" dirty="0" smtClean="0"/>
              <a:t> temp01 = </a:t>
            </a:r>
            <a:r>
              <a:rPr lang="en-US" dirty="0" err="1" smtClean="0"/>
              <a:t>URLpiece.split</a:t>
            </a:r>
            <a:r>
              <a:rPr lang="en-US" dirty="0" smtClean="0"/>
              <a:t>("=");</a:t>
            </a:r>
          </a:p>
          <a:p>
            <a:r>
              <a:rPr lang="en-US" dirty="0" smtClean="0"/>
              <a:t>			if(temp01[0].</a:t>
            </a:r>
            <a:r>
              <a:rPr lang="en-US" dirty="0" err="1" smtClean="0"/>
              <a:t>indexOf</a:t>
            </a:r>
            <a:r>
              <a:rPr lang="en-US" dirty="0" smtClean="0"/>
              <a:t>('SEARCH') &gt; 0)</a:t>
            </a:r>
          </a:p>
          <a:p>
            <a:r>
              <a:rPr lang="en-US" dirty="0" smtClean="0"/>
              <a:t>			{</a:t>
            </a:r>
          </a:p>
          <a:p>
            <a:r>
              <a:rPr lang="en-US" dirty="0" smtClean="0"/>
              <a:t>				</a:t>
            </a:r>
            <a:r>
              <a:rPr lang="en-US" dirty="0" err="1" smtClean="0"/>
              <a:t>searchkeyword</a:t>
            </a:r>
            <a:r>
              <a:rPr lang="en-US" dirty="0" smtClean="0"/>
              <a:t> = temp01[1];</a:t>
            </a:r>
          </a:p>
          <a:p>
            <a:r>
              <a:rPr lang="en-US" dirty="0" smtClean="0"/>
              <a:t>				</a:t>
            </a:r>
            <a:r>
              <a:rPr lang="en-US" dirty="0" err="1" smtClean="0"/>
              <a:t>searchkeyword</a:t>
            </a:r>
            <a:r>
              <a:rPr lang="en-US" dirty="0" smtClean="0"/>
              <a:t> = </a:t>
            </a:r>
            <a:r>
              <a:rPr lang="en-US" dirty="0" err="1" smtClean="0"/>
              <a:t>searchkeyword.replace</a:t>
            </a:r>
            <a:r>
              <a:rPr lang="en-US" dirty="0" smtClean="0"/>
              <a:t>("(", "");</a:t>
            </a:r>
          </a:p>
          <a:p>
            <a:r>
              <a:rPr lang="en-US" dirty="0" smtClean="0"/>
              <a:t>				</a:t>
            </a:r>
            <a:r>
              <a:rPr lang="en-US" dirty="0" err="1" smtClean="0"/>
              <a:t>searchkeyword</a:t>
            </a:r>
            <a:r>
              <a:rPr lang="en-US" dirty="0" smtClean="0"/>
              <a:t> = </a:t>
            </a:r>
            <a:r>
              <a:rPr lang="en-US" dirty="0" err="1" smtClean="0"/>
              <a:t>searchkeyword.replace</a:t>
            </a:r>
            <a:r>
              <a:rPr lang="en-US" dirty="0" smtClean="0"/>
              <a:t>(")", "");</a:t>
            </a:r>
          </a:p>
          <a:p>
            <a:r>
              <a:rPr lang="en-US" dirty="0" smtClean="0"/>
              <a:t>				</a:t>
            </a:r>
            <a:r>
              <a:rPr lang="en-US" dirty="0" err="1" smtClean="0"/>
              <a:t>searchkeyword</a:t>
            </a:r>
            <a:r>
              <a:rPr lang="en-US" dirty="0" smtClean="0"/>
              <a:t> = </a:t>
            </a:r>
            <a:r>
              <a:rPr lang="en-US" dirty="0" err="1" smtClean="0"/>
              <a:t>searchkeyword.replace</a:t>
            </a:r>
            <a:r>
              <a:rPr lang="en-US" dirty="0" smtClean="0"/>
              <a:t>(/%20/g, ' ');</a:t>
            </a:r>
          </a:p>
          <a:p>
            <a:r>
              <a:rPr lang="en-US" dirty="0" smtClean="0"/>
              <a:t>			}</a:t>
            </a:r>
          </a:p>
          <a:p>
            <a:r>
              <a:rPr lang="en-US" dirty="0" smtClean="0"/>
              <a:t>		}//end of for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//run Google Analytics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ga</a:t>
            </a:r>
            <a:r>
              <a:rPr lang="en-US" dirty="0" smtClean="0"/>
              <a:t>('send','</a:t>
            </a:r>
            <a:r>
              <a:rPr lang="en-US" dirty="0" err="1" smtClean="0"/>
              <a:t>pageview</a:t>
            </a:r>
            <a:r>
              <a:rPr lang="en-US" dirty="0" smtClean="0"/>
              <a:t>','/NO ENTRIES FOUND/' + </a:t>
            </a:r>
            <a:r>
              <a:rPr lang="en-US" dirty="0" err="1" smtClean="0"/>
              <a:t>searchkeyword</a:t>
            </a:r>
            <a:r>
              <a:rPr lang="en-US" dirty="0" smtClean="0"/>
              <a:t>);</a:t>
            </a:r>
          </a:p>
          <a:p>
            <a:r>
              <a:rPr lang="en-US" dirty="0" smtClean="0"/>
              <a:t>				//alert(</a:t>
            </a:r>
            <a:r>
              <a:rPr lang="en-US" dirty="0" err="1" smtClean="0"/>
              <a:t>searchkeyword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            //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spellService</a:t>
            </a:r>
            <a:r>
              <a:rPr lang="en-US" dirty="0" smtClean="0"/>
              <a:t> = "http://api.bing.net/</a:t>
            </a:r>
            <a:r>
              <a:rPr lang="en-US" dirty="0" err="1" smtClean="0"/>
              <a:t>json.aspx?AppId</a:t>
            </a:r>
            <a:r>
              <a:rPr lang="en-US" dirty="0" smtClean="0"/>
              <a:t>=</a:t>
            </a:r>
            <a:r>
              <a:rPr lang="en-US" dirty="0" err="1" smtClean="0"/>
              <a:t>APIKey&amp;Query</a:t>
            </a:r>
            <a:r>
              <a:rPr lang="en-US" dirty="0" smtClean="0"/>
              <a:t>=" + </a:t>
            </a:r>
            <a:r>
              <a:rPr lang="en-US" dirty="0" err="1" smtClean="0"/>
              <a:t>encodedText</a:t>
            </a:r>
            <a:r>
              <a:rPr lang="en-US" dirty="0" smtClean="0"/>
              <a:t> + "&amp;Sources=</a:t>
            </a:r>
            <a:r>
              <a:rPr lang="en-US" dirty="0" err="1" smtClean="0"/>
              <a:t>Spell&amp;Version</a:t>
            </a:r>
            <a:r>
              <a:rPr lang="en-US" dirty="0" smtClean="0"/>
              <a:t>=2.0&amp;Market=</a:t>
            </a:r>
            <a:r>
              <a:rPr lang="en-US" dirty="0" err="1" smtClean="0"/>
              <a:t>en-us&amp;Options</a:t>
            </a:r>
            <a:r>
              <a:rPr lang="en-US" dirty="0" smtClean="0"/>
              <a:t>=</a:t>
            </a:r>
            <a:r>
              <a:rPr lang="en-US" dirty="0" err="1" smtClean="0"/>
              <a:t>EnableHighlighting&amp;JsonType</a:t>
            </a:r>
            <a:r>
              <a:rPr lang="en-US" dirty="0" smtClean="0"/>
              <a:t>=</a:t>
            </a:r>
            <a:r>
              <a:rPr lang="en-US" dirty="0" err="1" smtClean="0"/>
              <a:t>callback&amp;JsonCallback</a:t>
            </a:r>
            <a:r>
              <a:rPr lang="en-US" dirty="0" smtClean="0"/>
              <a:t>=</a:t>
            </a:r>
            <a:r>
              <a:rPr lang="en-US" dirty="0" err="1" smtClean="0"/>
              <a:t>SearchCompleted</a:t>
            </a:r>
            <a:r>
              <a:rPr lang="en-US" dirty="0" smtClean="0"/>
              <a:t>";</a:t>
            </a:r>
          </a:p>
          <a:p>
            <a:r>
              <a:rPr lang="en-US" dirty="0" smtClean="0"/>
              <a:t>               // $.</a:t>
            </a:r>
            <a:r>
              <a:rPr lang="en-US" dirty="0" err="1" smtClean="0"/>
              <a:t>getScript</a:t>
            </a:r>
            <a:r>
              <a:rPr lang="en-US" dirty="0" smtClean="0"/>
              <a:t>(</a:t>
            </a:r>
            <a:r>
              <a:rPr lang="en-US" dirty="0" err="1" smtClean="0"/>
              <a:t>spellService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            //</a:t>
            </a:r>
            <a:r>
              <a:rPr lang="en-US" dirty="0" err="1" smtClean="0"/>
              <a:t>event.preventDefault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				</a:t>
            </a:r>
          </a:p>
          <a:p>
            <a:r>
              <a:rPr lang="en-US" dirty="0" smtClean="0"/>
              <a:t>            $.</a:t>
            </a:r>
            <a:r>
              <a:rPr lang="en-US" dirty="0" err="1" smtClean="0"/>
              <a:t>ajax</a:t>
            </a:r>
            <a:r>
              <a:rPr lang="en-US" dirty="0" smtClean="0"/>
              <a:t>({</a:t>
            </a:r>
          </a:p>
          <a:p>
            <a:r>
              <a:rPr lang="en-US" dirty="0" smtClean="0"/>
              <a:t>                 url: "http://api.bing.net/</a:t>
            </a:r>
            <a:r>
              <a:rPr lang="en-US" dirty="0" err="1" smtClean="0"/>
              <a:t>qson.aspx?Query</a:t>
            </a:r>
            <a:r>
              <a:rPr lang="en-US" dirty="0" smtClean="0"/>
              <a:t>=" + </a:t>
            </a:r>
            <a:r>
              <a:rPr lang="en-US" dirty="0" err="1" smtClean="0"/>
              <a:t>encodeURIComponent</a:t>
            </a:r>
            <a:r>
              <a:rPr lang="en-US" dirty="0" smtClean="0"/>
              <a:t>(</a:t>
            </a:r>
            <a:r>
              <a:rPr lang="en-US" dirty="0" err="1" smtClean="0"/>
              <a:t>searchkeyword</a:t>
            </a:r>
            <a:r>
              <a:rPr lang="en-US" dirty="0" smtClean="0"/>
              <a:t>) + "&amp;</a:t>
            </a:r>
            <a:r>
              <a:rPr lang="en-US" dirty="0" err="1" smtClean="0"/>
              <a:t>JsonType</a:t>
            </a:r>
            <a:r>
              <a:rPr lang="en-US" dirty="0" smtClean="0"/>
              <a:t>=</a:t>
            </a:r>
            <a:r>
              <a:rPr lang="en-US" dirty="0" err="1" smtClean="0"/>
              <a:t>callback&amp;JsonCallback</a:t>
            </a:r>
            <a:r>
              <a:rPr lang="en-US" dirty="0" smtClean="0"/>
              <a:t>=?",</a:t>
            </a:r>
          </a:p>
          <a:p>
            <a:r>
              <a:rPr lang="en-US" dirty="0" smtClean="0"/>
              <a:t>                </a:t>
            </a:r>
            <a:r>
              <a:rPr lang="en-US" dirty="0" err="1" smtClean="0"/>
              <a:t>dataType</a:t>
            </a:r>
            <a:r>
              <a:rPr lang="en-US" dirty="0" smtClean="0"/>
              <a:t>: "</a:t>
            </a:r>
            <a:r>
              <a:rPr lang="en-US" dirty="0" err="1" smtClean="0"/>
              <a:t>jsonp</a:t>
            </a:r>
            <a:r>
              <a:rPr lang="en-US" dirty="0" smtClean="0"/>
              <a:t>",</a:t>
            </a:r>
          </a:p>
          <a:p>
            <a:r>
              <a:rPr lang="en-US" dirty="0" smtClean="0"/>
              <a:t>                /*data: {</a:t>
            </a:r>
          </a:p>
          <a:p>
            <a:r>
              <a:rPr lang="en-US" dirty="0" smtClean="0"/>
              <a:t>                "Query": </a:t>
            </a:r>
            <a:r>
              <a:rPr lang="en-US" dirty="0" err="1" smtClean="0"/>
              <a:t>request.term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    "</a:t>
            </a:r>
            <a:r>
              <a:rPr lang="en-US" dirty="0" err="1" smtClean="0"/>
              <a:t>JsonType</a:t>
            </a:r>
            <a:r>
              <a:rPr lang="en-US" dirty="0" smtClean="0"/>
              <a:t>": "callback",</a:t>
            </a:r>
          </a:p>
          <a:p>
            <a:r>
              <a:rPr lang="en-US" dirty="0" smtClean="0"/>
              <a:t>                "</a:t>
            </a:r>
            <a:r>
              <a:rPr lang="en-US" dirty="0" err="1" smtClean="0"/>
              <a:t>JsonCallback</a:t>
            </a:r>
            <a:r>
              <a:rPr lang="en-US" dirty="0" smtClean="0"/>
              <a:t>" : "?"</a:t>
            </a:r>
          </a:p>
          <a:p>
            <a:r>
              <a:rPr lang="en-US" dirty="0" smtClean="0"/>
              <a:t>            },*/</a:t>
            </a:r>
          </a:p>
          <a:p>
            <a:r>
              <a:rPr lang="en-US" dirty="0" smtClean="0"/>
              <a:t>                success: function (data) {</a:t>
            </a:r>
          </a:p>
          <a:p>
            <a:r>
              <a:rPr lang="en-US" dirty="0" smtClean="0"/>
              <a:t>                   // console.log("success!");</a:t>
            </a:r>
          </a:p>
          <a:p>
            <a:r>
              <a:rPr lang="en-US" dirty="0" smtClean="0"/>
              <a:t>					//</a:t>
            </a:r>
            <a:r>
              <a:rPr lang="en-US" dirty="0" err="1" smtClean="0"/>
              <a:t>console.dir</a:t>
            </a:r>
            <a:r>
              <a:rPr lang="en-US" dirty="0" smtClean="0"/>
              <a:t>(data);</a:t>
            </a:r>
          </a:p>
          <a:p>
            <a:r>
              <a:rPr lang="en-US" dirty="0" smtClean="0"/>
              <a:t>                    </a:t>
            </a:r>
            <a:r>
              <a:rPr lang="en-US" dirty="0" err="1" smtClean="0"/>
              <a:t>var</a:t>
            </a:r>
            <a:r>
              <a:rPr lang="en-US" dirty="0" smtClean="0"/>
              <a:t> suggestions = [];		</a:t>
            </a:r>
          </a:p>
          <a:p>
            <a:r>
              <a:rPr lang="en-US" dirty="0" smtClean="0"/>
              <a:t>			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outputString</a:t>
            </a:r>
            <a:r>
              <a:rPr lang="en-US" dirty="0" smtClean="0"/>
              <a:t> = "";</a:t>
            </a:r>
          </a:p>
          <a:p>
            <a:r>
              <a:rPr lang="en-US" dirty="0" smtClean="0"/>
              <a:t>					</a:t>
            </a:r>
          </a:p>
          <a:p>
            <a:r>
              <a:rPr lang="en-US" dirty="0" smtClean="0"/>
              <a:t>					//add local suggestions by </a:t>
            </a:r>
            <a:r>
              <a:rPr lang="en-US" dirty="0" err="1" smtClean="0"/>
              <a:t>kwangsoo</a:t>
            </a:r>
            <a:endParaRPr lang="en-US" dirty="0" smtClean="0"/>
          </a:p>
          <a:p>
            <a:r>
              <a:rPr lang="en-US" dirty="0" smtClean="0"/>
              <a:t>			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localsuggestion</a:t>
            </a:r>
            <a:r>
              <a:rPr lang="en-US" dirty="0" smtClean="0"/>
              <a:t> = </a:t>
            </a:r>
            <a:r>
              <a:rPr lang="en-US" dirty="0" err="1" smtClean="0"/>
              <a:t>addLocalSuggestions</a:t>
            </a:r>
            <a:r>
              <a:rPr lang="en-US" dirty="0" smtClean="0"/>
              <a:t>(</a:t>
            </a:r>
            <a:r>
              <a:rPr lang="en-US" dirty="0" err="1" smtClean="0"/>
              <a:t>searchkeyword</a:t>
            </a:r>
            <a:r>
              <a:rPr lang="en-US" dirty="0" smtClean="0"/>
              <a:t>);			</a:t>
            </a:r>
          </a:p>
          <a:p>
            <a:r>
              <a:rPr lang="en-US" dirty="0" smtClean="0"/>
              <a:t>					if(</a:t>
            </a:r>
            <a:r>
              <a:rPr lang="en-US" dirty="0" err="1" smtClean="0"/>
              <a:t>localsuggestion</a:t>
            </a:r>
            <a:r>
              <a:rPr lang="en-US" dirty="0" smtClean="0"/>
              <a:t> != '')</a:t>
            </a:r>
          </a:p>
          <a:p>
            <a:r>
              <a:rPr lang="en-US" dirty="0" smtClean="0"/>
              <a:t>						</a:t>
            </a:r>
            <a:r>
              <a:rPr lang="en-US" dirty="0" err="1" smtClean="0"/>
              <a:t>suggestions.push</a:t>
            </a:r>
            <a:r>
              <a:rPr lang="en-US" dirty="0" smtClean="0"/>
              <a:t>(</a:t>
            </a:r>
            <a:r>
              <a:rPr lang="en-US" dirty="0" err="1" smtClean="0"/>
              <a:t>localsuggestion</a:t>
            </a:r>
            <a:r>
              <a:rPr lang="en-US" dirty="0" smtClean="0"/>
              <a:t>);</a:t>
            </a:r>
          </a:p>
          <a:p>
            <a:r>
              <a:rPr lang="en-US" dirty="0" smtClean="0"/>
              <a:t>					</a:t>
            </a:r>
          </a:p>
          <a:p>
            <a:r>
              <a:rPr lang="en-US" dirty="0" smtClean="0"/>
              <a:t>					//add suggestions from </a:t>
            </a:r>
            <a:r>
              <a:rPr lang="en-US" dirty="0" err="1" smtClean="0"/>
              <a:t>bing</a:t>
            </a:r>
            <a:endParaRPr lang="en-US" dirty="0" smtClean="0"/>
          </a:p>
          <a:p>
            <a:r>
              <a:rPr lang="en-US" dirty="0" smtClean="0"/>
              <a:t>                    $.each(</a:t>
            </a:r>
            <a:r>
              <a:rPr lang="en-US" dirty="0" err="1" smtClean="0"/>
              <a:t>data.SearchSuggestion.Section</a:t>
            </a:r>
            <a:r>
              <a:rPr lang="en-US" dirty="0" smtClean="0"/>
              <a:t>, function (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val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                        //console.log("suggestion: " + </a:t>
            </a:r>
            <a:r>
              <a:rPr lang="en-US" dirty="0" err="1" smtClean="0"/>
              <a:t>val.Text</a:t>
            </a:r>
            <a:r>
              <a:rPr lang="en-US" dirty="0" smtClean="0"/>
              <a:t>);</a:t>
            </a:r>
          </a:p>
          <a:p>
            <a:r>
              <a:rPr lang="en-US" dirty="0" smtClean="0"/>
              <a:t>				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modifiedSuggestion</a:t>
            </a:r>
            <a:r>
              <a:rPr lang="en-US" dirty="0" smtClean="0"/>
              <a:t> = </a:t>
            </a:r>
            <a:r>
              <a:rPr lang="en-US" dirty="0" err="1" smtClean="0"/>
              <a:t>applyStopWords</a:t>
            </a:r>
            <a:r>
              <a:rPr lang="en-US" dirty="0" smtClean="0"/>
              <a:t>(</a:t>
            </a:r>
            <a:r>
              <a:rPr lang="en-US" dirty="0" err="1" smtClean="0"/>
              <a:t>val.Text</a:t>
            </a:r>
            <a:r>
              <a:rPr lang="en-US" dirty="0" smtClean="0"/>
              <a:t>, </a:t>
            </a:r>
            <a:r>
              <a:rPr lang="en-US" dirty="0" err="1" smtClean="0"/>
              <a:t>searchkeyword</a:t>
            </a:r>
            <a:r>
              <a:rPr lang="en-US" dirty="0" smtClean="0"/>
              <a:t>);</a:t>
            </a:r>
          </a:p>
          <a:p>
            <a:r>
              <a:rPr lang="en-US" dirty="0" smtClean="0"/>
              <a:t>						if(</a:t>
            </a:r>
            <a:r>
              <a:rPr lang="en-US" dirty="0" err="1" smtClean="0"/>
              <a:t>modifiedSuggestion</a:t>
            </a:r>
            <a:r>
              <a:rPr lang="en-US" dirty="0" smtClean="0"/>
              <a:t> != "" &amp;&amp; </a:t>
            </a:r>
            <a:r>
              <a:rPr lang="en-US" dirty="0" err="1" smtClean="0"/>
              <a:t>modifiedSuggestion</a:t>
            </a:r>
            <a:r>
              <a:rPr lang="en-US" dirty="0" smtClean="0"/>
              <a:t> != </a:t>
            </a:r>
            <a:r>
              <a:rPr lang="en-US" dirty="0" err="1" smtClean="0"/>
              <a:t>searchkeyword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							</a:t>
            </a:r>
            <a:r>
              <a:rPr lang="en-US" dirty="0" err="1" smtClean="0"/>
              <a:t>suggestions.push</a:t>
            </a:r>
            <a:r>
              <a:rPr lang="en-US" dirty="0" smtClean="0"/>
              <a:t>(</a:t>
            </a:r>
            <a:r>
              <a:rPr lang="en-US" dirty="0" err="1" smtClean="0"/>
              <a:t>modifiedSuggestion</a:t>
            </a:r>
            <a:r>
              <a:rPr lang="en-US" dirty="0" smtClean="0"/>
              <a:t>);  </a:t>
            </a:r>
          </a:p>
          <a:p>
            <a:r>
              <a:rPr lang="en-US" dirty="0" smtClean="0"/>
              <a:t>                    });//end of $.each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					if(</a:t>
            </a:r>
            <a:r>
              <a:rPr lang="en-US" dirty="0" err="1" smtClean="0"/>
              <a:t>suggestions.length</a:t>
            </a:r>
            <a:r>
              <a:rPr lang="en-US" dirty="0" smtClean="0"/>
              <a:t> &gt; 0)</a:t>
            </a:r>
          </a:p>
          <a:p>
            <a:r>
              <a:rPr lang="en-US" dirty="0" smtClean="0"/>
              <a:t>					{</a:t>
            </a:r>
          </a:p>
          <a:p>
            <a:r>
              <a:rPr lang="en-US" dirty="0" smtClean="0"/>
              <a:t>				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countSuggestion</a:t>
            </a:r>
            <a:r>
              <a:rPr lang="en-US" dirty="0" smtClean="0"/>
              <a:t> = 0;</a:t>
            </a:r>
          </a:p>
          <a:p>
            <a:r>
              <a:rPr lang="en-US" dirty="0" smtClean="0"/>
              <a:t>				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totalnumberofsuggestions</a:t>
            </a:r>
            <a:r>
              <a:rPr lang="en-US" dirty="0" smtClean="0"/>
              <a:t> = </a:t>
            </a:r>
            <a:r>
              <a:rPr lang="en-US" dirty="0" err="1" smtClean="0"/>
              <a:t>suggestions.length</a:t>
            </a:r>
            <a:r>
              <a:rPr lang="en-US" dirty="0" smtClean="0"/>
              <a:t>;</a:t>
            </a:r>
          </a:p>
          <a:p>
            <a:r>
              <a:rPr lang="en-US" dirty="0" smtClean="0"/>
              <a:t>						if(</a:t>
            </a:r>
            <a:r>
              <a:rPr lang="en-US" dirty="0" err="1" smtClean="0"/>
              <a:t>totalnumberofsuggestions</a:t>
            </a:r>
            <a:r>
              <a:rPr lang="en-US" dirty="0" smtClean="0"/>
              <a:t> &gt;= 1)</a:t>
            </a:r>
          </a:p>
          <a:p>
            <a:r>
              <a:rPr lang="en-US" dirty="0" smtClean="0"/>
              <a:t>							</a:t>
            </a:r>
            <a:r>
              <a:rPr lang="en-US" dirty="0" err="1" smtClean="0"/>
              <a:t>totalnumberofsuggestions</a:t>
            </a:r>
            <a:r>
              <a:rPr lang="en-US" dirty="0" smtClean="0"/>
              <a:t> = 1;</a:t>
            </a:r>
          </a:p>
          <a:p>
            <a:r>
              <a:rPr lang="en-US" dirty="0" smtClean="0"/>
              <a:t>						for(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totalnumberofsuggestions;i</a:t>
            </a:r>
            <a:r>
              <a:rPr lang="en-US" dirty="0" smtClean="0"/>
              <a:t>++)</a:t>
            </a:r>
          </a:p>
          <a:p>
            <a:r>
              <a:rPr lang="en-US" dirty="0" smtClean="0"/>
              <a:t>						{</a:t>
            </a:r>
          </a:p>
          <a:p>
            <a:r>
              <a:rPr lang="en-US" dirty="0" smtClean="0"/>
              <a:t>							if(suggestions[</a:t>
            </a:r>
            <a:r>
              <a:rPr lang="en-US" dirty="0" err="1" smtClean="0"/>
              <a:t>i</a:t>
            </a:r>
            <a:r>
              <a:rPr lang="en-US" dirty="0" smtClean="0"/>
              <a:t>].</a:t>
            </a:r>
            <a:r>
              <a:rPr lang="en-US" dirty="0" err="1" smtClean="0"/>
              <a:t>toLowerCase</a:t>
            </a:r>
            <a:r>
              <a:rPr lang="en-US" dirty="0" smtClean="0"/>
              <a:t>() != </a:t>
            </a:r>
            <a:r>
              <a:rPr lang="en-US" dirty="0" err="1" smtClean="0"/>
              <a:t>searchkeyword.toLowerCase</a:t>
            </a:r>
            <a:r>
              <a:rPr lang="en-US" dirty="0" smtClean="0"/>
              <a:t>() &amp;&amp; </a:t>
            </a:r>
            <a:r>
              <a:rPr lang="en-US" dirty="0" err="1" smtClean="0"/>
              <a:t>searchkeyword.split</a:t>
            </a:r>
            <a:r>
              <a:rPr lang="en-US" dirty="0" smtClean="0"/>
              <a:t>(' ').length &gt;= suggestions[</a:t>
            </a:r>
            <a:r>
              <a:rPr lang="en-US" dirty="0" err="1" smtClean="0"/>
              <a:t>i</a:t>
            </a:r>
            <a:r>
              <a:rPr lang="en-US" dirty="0" smtClean="0"/>
              <a:t>].split(' ').length )</a:t>
            </a:r>
          </a:p>
          <a:p>
            <a:r>
              <a:rPr lang="en-US" dirty="0" smtClean="0"/>
              <a:t>							{</a:t>
            </a:r>
          </a:p>
          <a:p>
            <a:r>
              <a:rPr lang="en-US" dirty="0" smtClean="0"/>
              <a:t>								</a:t>
            </a:r>
            <a:r>
              <a:rPr lang="en-US" dirty="0" err="1" smtClean="0"/>
              <a:t>outputString</a:t>
            </a:r>
            <a:r>
              <a:rPr lang="en-US" dirty="0" smtClean="0"/>
              <a:t> += </a:t>
            </a:r>
            <a:r>
              <a:rPr lang="en-US" dirty="0" err="1" smtClean="0"/>
              <a:t>composeURL</a:t>
            </a:r>
            <a:r>
              <a:rPr lang="en-US" dirty="0" smtClean="0"/>
              <a:t>(suggestions[</a:t>
            </a:r>
            <a:r>
              <a:rPr lang="en-US" dirty="0" err="1" smtClean="0"/>
              <a:t>i</a:t>
            </a:r>
            <a:r>
              <a:rPr lang="en-US" dirty="0" smtClean="0"/>
              <a:t>]) + "&amp;</a:t>
            </a:r>
            <a:r>
              <a:rPr lang="en-US" dirty="0" err="1" smtClean="0"/>
              <a:t>nbsp</a:t>
            </a:r>
            <a:r>
              <a:rPr lang="en-US" dirty="0" smtClean="0"/>
              <a:t>;&amp;</a:t>
            </a:r>
            <a:r>
              <a:rPr lang="en-US" dirty="0" err="1" smtClean="0"/>
              <a:t>nbsp</a:t>
            </a:r>
            <a:r>
              <a:rPr lang="en-US" dirty="0" smtClean="0"/>
              <a:t>;" ; </a:t>
            </a:r>
          </a:p>
          <a:p>
            <a:r>
              <a:rPr lang="en-US" dirty="0" smtClean="0"/>
              <a:t>								if(i%5 == 0 &amp;&amp; </a:t>
            </a:r>
            <a:r>
              <a:rPr lang="en-US" dirty="0" err="1" smtClean="0"/>
              <a:t>i</a:t>
            </a:r>
            <a:r>
              <a:rPr lang="en-US" dirty="0" smtClean="0"/>
              <a:t> &gt; 0)</a:t>
            </a:r>
          </a:p>
          <a:p>
            <a:r>
              <a:rPr lang="en-US" dirty="0" smtClean="0"/>
              <a:t>								   </a:t>
            </a:r>
            <a:r>
              <a:rPr lang="en-US" dirty="0" err="1" smtClean="0"/>
              <a:t>outputString</a:t>
            </a:r>
            <a:r>
              <a:rPr lang="en-US" dirty="0" smtClean="0"/>
              <a:t> += "&lt;</a:t>
            </a:r>
            <a:r>
              <a:rPr lang="en-US" dirty="0" err="1" smtClean="0"/>
              <a:t>br</a:t>
            </a:r>
            <a:r>
              <a:rPr lang="en-US" dirty="0" smtClean="0"/>
              <a:t> /&gt; " ;</a:t>
            </a:r>
          </a:p>
          <a:p>
            <a:r>
              <a:rPr lang="en-US" dirty="0" smtClean="0"/>
              <a:t>								</a:t>
            </a:r>
            <a:r>
              <a:rPr lang="en-US" dirty="0" err="1" smtClean="0"/>
              <a:t>countSuggestion</a:t>
            </a:r>
            <a:r>
              <a:rPr lang="en-US" dirty="0" smtClean="0"/>
              <a:t>++;</a:t>
            </a:r>
          </a:p>
          <a:p>
            <a:r>
              <a:rPr lang="en-US" dirty="0" smtClean="0"/>
              <a:t>							}</a:t>
            </a:r>
          </a:p>
          <a:p>
            <a:r>
              <a:rPr lang="en-US" dirty="0" smtClean="0"/>
              <a:t>						}</a:t>
            </a:r>
          </a:p>
          <a:p>
            <a:r>
              <a:rPr lang="en-US" dirty="0" smtClean="0"/>
              <a:t>						if(</a:t>
            </a:r>
            <a:r>
              <a:rPr lang="en-US" dirty="0" err="1" smtClean="0"/>
              <a:t>countSuggestion</a:t>
            </a:r>
            <a:r>
              <a:rPr lang="en-US" dirty="0" smtClean="0"/>
              <a:t>  &gt; 0)</a:t>
            </a:r>
          </a:p>
          <a:p>
            <a:r>
              <a:rPr lang="en-US" dirty="0" smtClean="0"/>
              <a:t>							$("#</a:t>
            </a:r>
            <a:r>
              <a:rPr lang="en-US" dirty="0" err="1" smtClean="0"/>
              <a:t>spellsuggest</a:t>
            </a:r>
            <a:r>
              <a:rPr lang="en-US" dirty="0" smtClean="0"/>
              <a:t>").append("Did you mean:" + </a:t>
            </a:r>
            <a:r>
              <a:rPr lang="en-US" dirty="0" err="1" smtClean="0"/>
              <a:t>outputString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					}//end of if</a:t>
            </a:r>
          </a:p>
          <a:p>
            <a:r>
              <a:rPr lang="en-US" dirty="0" smtClean="0"/>
              <a:t>					</a:t>
            </a:r>
          </a:p>
          <a:p>
            <a:r>
              <a:rPr lang="en-US" dirty="0" smtClean="0"/>
              <a:t>                }//end of </a:t>
            </a:r>
            <a:r>
              <a:rPr lang="en-US" dirty="0" err="1" smtClean="0"/>
              <a:t>success:function</a:t>
            </a:r>
            <a:endParaRPr lang="en-US" dirty="0" smtClean="0"/>
          </a:p>
          <a:p>
            <a:r>
              <a:rPr lang="en-US" dirty="0" smtClean="0"/>
              <a:t>            });	//end of </a:t>
            </a:r>
            <a:r>
              <a:rPr lang="en-US" dirty="0" err="1" smtClean="0"/>
              <a:t>ajax</a:t>
            </a:r>
            <a:r>
              <a:rPr lang="en-US" dirty="0" smtClean="0"/>
              <a:t>			</a:t>
            </a:r>
          </a:p>
          <a:p>
            <a:r>
              <a:rPr lang="en-US" dirty="0" smtClean="0"/>
              <a:t>	}//end if</a:t>
            </a:r>
          </a:p>
          <a:p>
            <a:r>
              <a:rPr lang="en-US" dirty="0" smtClean="0"/>
              <a:t>		</a:t>
            </a:r>
          </a:p>
          <a:p>
            <a:endParaRPr lang="en-US" dirty="0" smtClean="0"/>
          </a:p>
          <a:p>
            <a:r>
              <a:rPr lang="en-US" dirty="0" smtClean="0"/>
              <a:t>	function </a:t>
            </a:r>
            <a:r>
              <a:rPr lang="en-US" dirty="0" err="1" smtClean="0"/>
              <a:t>composeURL</a:t>
            </a:r>
            <a:r>
              <a:rPr lang="en-US" dirty="0" smtClean="0"/>
              <a:t>(keywords)</a:t>
            </a:r>
          </a:p>
          <a:p>
            <a:r>
              <a:rPr lang="en-US" dirty="0" smtClean="0"/>
              <a:t>	{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currentURL</a:t>
            </a:r>
            <a:r>
              <a:rPr lang="en-US" dirty="0" smtClean="0"/>
              <a:t> = document.URL;//get the current URL 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start_keywords</a:t>
            </a:r>
            <a:r>
              <a:rPr lang="en-US" dirty="0" smtClean="0"/>
              <a:t> = </a:t>
            </a:r>
            <a:r>
              <a:rPr lang="en-US" dirty="0" err="1" smtClean="0"/>
              <a:t>currentURL.indexOf</a:t>
            </a:r>
            <a:r>
              <a:rPr lang="en-US" dirty="0" smtClean="0"/>
              <a:t>("(") ;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end_keywords</a:t>
            </a:r>
            <a:r>
              <a:rPr lang="en-US" dirty="0" smtClean="0"/>
              <a:t> = </a:t>
            </a:r>
            <a:r>
              <a:rPr lang="en-US" dirty="0" err="1" smtClean="0"/>
              <a:t>currentURL.indexOf</a:t>
            </a:r>
            <a:r>
              <a:rPr lang="en-US" dirty="0" smtClean="0"/>
              <a:t>(")") ;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firstpart_URL</a:t>
            </a:r>
            <a:r>
              <a:rPr lang="en-US" dirty="0" smtClean="0"/>
              <a:t> = </a:t>
            </a:r>
            <a:r>
              <a:rPr lang="en-US" dirty="0" err="1" smtClean="0"/>
              <a:t>currentURL.substring</a:t>
            </a:r>
            <a:r>
              <a:rPr lang="en-US" dirty="0" smtClean="0"/>
              <a:t>(0,start_keywords+1);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endpart_URL</a:t>
            </a:r>
            <a:r>
              <a:rPr lang="en-US" dirty="0" smtClean="0"/>
              <a:t> = </a:t>
            </a:r>
            <a:r>
              <a:rPr lang="en-US" dirty="0" err="1" smtClean="0"/>
              <a:t>currentURL.substring</a:t>
            </a:r>
            <a:r>
              <a:rPr lang="en-US" dirty="0" smtClean="0"/>
              <a:t>(</a:t>
            </a:r>
            <a:r>
              <a:rPr lang="en-US" dirty="0" err="1" smtClean="0"/>
              <a:t>end_keywords</a:t>
            </a:r>
            <a:r>
              <a:rPr lang="en-US" dirty="0" smtClean="0"/>
              <a:t>);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newURL</a:t>
            </a:r>
            <a:r>
              <a:rPr lang="en-US" dirty="0" smtClean="0"/>
              <a:t> = </a:t>
            </a:r>
            <a:r>
              <a:rPr lang="en-US" dirty="0" err="1" smtClean="0"/>
              <a:t>firstpart_URL</a:t>
            </a:r>
            <a:r>
              <a:rPr lang="en-US" dirty="0" smtClean="0"/>
              <a:t> + escape(keywords) + </a:t>
            </a:r>
            <a:r>
              <a:rPr lang="en-US" dirty="0" err="1" smtClean="0"/>
              <a:t>endpart_URL</a:t>
            </a:r>
            <a:r>
              <a:rPr lang="en-US" dirty="0" smtClean="0"/>
              <a:t>;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newLink</a:t>
            </a:r>
            <a:r>
              <a:rPr lang="en-US" dirty="0" smtClean="0"/>
              <a:t> = "&lt;a </a:t>
            </a:r>
            <a:r>
              <a:rPr lang="en-US" dirty="0" err="1" smtClean="0"/>
              <a:t>href</a:t>
            </a:r>
            <a:r>
              <a:rPr lang="en-US" dirty="0" smtClean="0"/>
              <a:t>='" + </a:t>
            </a:r>
            <a:r>
              <a:rPr lang="en-US" dirty="0" err="1" smtClean="0"/>
              <a:t>newURL</a:t>
            </a:r>
            <a:r>
              <a:rPr lang="en-US" dirty="0" smtClean="0"/>
              <a:t> + "' </a:t>
            </a:r>
            <a:r>
              <a:rPr lang="en-US" dirty="0" err="1" smtClean="0"/>
              <a:t>onClick</a:t>
            </a:r>
            <a:r>
              <a:rPr lang="en-US" dirty="0" smtClean="0"/>
              <a:t>='</a:t>
            </a:r>
            <a:r>
              <a:rPr lang="en-US" dirty="0" err="1" smtClean="0"/>
              <a:t>javascript</a:t>
            </a:r>
            <a:r>
              <a:rPr lang="en-US" dirty="0" smtClean="0"/>
              <a:t>: </a:t>
            </a:r>
            <a:r>
              <a:rPr lang="en-US" dirty="0" err="1" smtClean="0"/>
              <a:t>ga</a:t>
            </a:r>
            <a:r>
              <a:rPr lang="en-US" dirty="0" smtClean="0"/>
              <a:t>(\"send\",\"</a:t>
            </a:r>
            <a:r>
              <a:rPr lang="en-US" dirty="0" err="1" smtClean="0"/>
              <a:t>pageview</a:t>
            </a:r>
            <a:r>
              <a:rPr lang="en-US" dirty="0" smtClean="0"/>
              <a:t>\",\"/Did you mean/" + keywords + "\");'&gt;" + keywords + "&lt;/a&gt;";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return </a:t>
            </a:r>
            <a:r>
              <a:rPr lang="en-US" dirty="0" err="1" smtClean="0"/>
              <a:t>newLink</a:t>
            </a:r>
            <a:r>
              <a:rPr lang="en-US" dirty="0" smtClean="0"/>
              <a:t>;</a:t>
            </a:r>
          </a:p>
          <a:p>
            <a:r>
              <a:rPr lang="en-US" dirty="0" smtClean="0"/>
              <a:t>	}</a:t>
            </a:r>
          </a:p>
          <a:p>
            <a:endParaRPr lang="en-US" dirty="0" smtClean="0"/>
          </a:p>
          <a:p>
            <a:r>
              <a:rPr lang="en-US" dirty="0" smtClean="0"/>
              <a:t>})//end  $(document).ready(function()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function </a:t>
            </a:r>
            <a:r>
              <a:rPr lang="en-US" dirty="0" err="1" smtClean="0"/>
              <a:t>applyStopWords</a:t>
            </a:r>
            <a:r>
              <a:rPr lang="en-US" dirty="0" smtClean="0"/>
              <a:t>(</a:t>
            </a:r>
            <a:r>
              <a:rPr lang="en-US" dirty="0" err="1" smtClean="0"/>
              <a:t>bingSuggest,userKeyword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{	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newText</a:t>
            </a:r>
            <a:r>
              <a:rPr lang="en-US" dirty="0" smtClean="0"/>
              <a:t>=</a:t>
            </a:r>
            <a:r>
              <a:rPr lang="en-US" dirty="0" err="1" smtClean="0"/>
              <a:t>bingSuggest</a:t>
            </a:r>
            <a:r>
              <a:rPr lang="en-US" dirty="0" smtClean="0"/>
              <a:t>;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 	if(</a:t>
            </a:r>
            <a:r>
              <a:rPr lang="en-US" dirty="0" err="1" smtClean="0"/>
              <a:t>userKeyword.indexOf</a:t>
            </a:r>
            <a:r>
              <a:rPr lang="en-US" dirty="0" smtClean="0"/>
              <a:t>('used ') &lt; 0 &amp;&amp; </a:t>
            </a:r>
            <a:r>
              <a:rPr lang="en-US" dirty="0" err="1" smtClean="0"/>
              <a:t>bingSuggest.indexOf</a:t>
            </a:r>
            <a:r>
              <a:rPr lang="en-US" dirty="0" smtClean="0"/>
              <a:t>('used ') == 0)</a:t>
            </a:r>
          </a:p>
          <a:p>
            <a:r>
              <a:rPr lang="en-US" dirty="0" smtClean="0"/>
              <a:t>	{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newText</a:t>
            </a:r>
            <a:r>
              <a:rPr lang="en-US" dirty="0" smtClean="0"/>
              <a:t> =  </a:t>
            </a:r>
            <a:r>
              <a:rPr lang="en-US" dirty="0" err="1" smtClean="0"/>
              <a:t>bingSuggest.substr</a:t>
            </a:r>
            <a:r>
              <a:rPr lang="en-US" dirty="0" smtClean="0"/>
              <a:t>(5);</a:t>
            </a:r>
          </a:p>
          <a:p>
            <a:r>
              <a:rPr lang="en-US" dirty="0" smtClean="0"/>
              <a:t>	}</a:t>
            </a:r>
          </a:p>
          <a:p>
            <a:r>
              <a:rPr lang="en-US" dirty="0" smtClean="0"/>
              <a:t>	if(</a:t>
            </a:r>
            <a:r>
              <a:rPr lang="en-US" dirty="0" err="1" smtClean="0"/>
              <a:t>newText.match</a:t>
            </a:r>
            <a:r>
              <a:rPr lang="en-US" dirty="0" smtClean="0"/>
              <a:t>(/pdf$/) != null || </a:t>
            </a:r>
            <a:r>
              <a:rPr lang="en-US" dirty="0" err="1" smtClean="0"/>
              <a:t>newText.match</a:t>
            </a:r>
            <a:r>
              <a:rPr lang="en-US" dirty="0" smtClean="0"/>
              <a:t>(/</a:t>
            </a:r>
            <a:r>
              <a:rPr lang="en-US" dirty="0" err="1" smtClean="0"/>
              <a:t>quizlet</a:t>
            </a:r>
            <a:r>
              <a:rPr lang="en-US" dirty="0" smtClean="0"/>
              <a:t>$/) != null || </a:t>
            </a:r>
            <a:r>
              <a:rPr lang="en-US" dirty="0" err="1" smtClean="0"/>
              <a:t>newText.match</a:t>
            </a:r>
            <a:r>
              <a:rPr lang="en-US" dirty="0" smtClean="0"/>
              <a:t>(/book$/) || </a:t>
            </a:r>
            <a:r>
              <a:rPr lang="en-US" dirty="0" err="1" smtClean="0"/>
              <a:t>newText.match</a:t>
            </a:r>
            <a:r>
              <a:rPr lang="en-US" dirty="0" smtClean="0"/>
              <a:t>(/edition$/) != null || </a:t>
            </a:r>
            <a:r>
              <a:rPr lang="en-US" dirty="0" err="1" smtClean="0"/>
              <a:t>newText.match</a:t>
            </a:r>
            <a:r>
              <a:rPr lang="en-US" dirty="0" smtClean="0"/>
              <a:t>(/edition\</a:t>
            </a:r>
            <a:r>
              <a:rPr lang="en-US" dirty="0" err="1" smtClean="0"/>
              <a:t>ssolution</a:t>
            </a:r>
            <a:r>
              <a:rPr lang="en-US" dirty="0" smtClean="0"/>
              <a:t>[s\b|\b]$/) || </a:t>
            </a:r>
            <a:r>
              <a:rPr lang="en-US" dirty="0" err="1" smtClean="0"/>
              <a:t>newText.match</a:t>
            </a:r>
            <a:r>
              <a:rPr lang="en-US" dirty="0" smtClean="0"/>
              <a:t>(/edition\s[0-9]+</a:t>
            </a:r>
            <a:r>
              <a:rPr lang="en-US" dirty="0" err="1" smtClean="0"/>
              <a:t>rd|nd|th</a:t>
            </a:r>
            <a:r>
              <a:rPr lang="en-US" dirty="0" smtClean="0"/>
              <a:t>$/) || </a:t>
            </a:r>
            <a:r>
              <a:rPr lang="en-US" dirty="0" err="1" smtClean="0"/>
              <a:t>newText.match</a:t>
            </a:r>
            <a:r>
              <a:rPr lang="en-US" dirty="0" smtClean="0"/>
              <a:t>(/edition\</a:t>
            </a:r>
            <a:r>
              <a:rPr lang="en-US" dirty="0" err="1" smtClean="0"/>
              <a:t>sanswer</a:t>
            </a:r>
            <a:r>
              <a:rPr lang="en-US" dirty="0" smtClean="0"/>
              <a:t>[s\b|\b]$/) || </a:t>
            </a:r>
            <a:r>
              <a:rPr lang="en-US" dirty="0" err="1" smtClean="0"/>
              <a:t>newText.match</a:t>
            </a:r>
            <a:r>
              <a:rPr lang="en-US" dirty="0" smtClean="0"/>
              <a:t>(/answer\</a:t>
            </a:r>
            <a:r>
              <a:rPr lang="en-US" dirty="0" err="1" smtClean="0"/>
              <a:t>skey</a:t>
            </a:r>
            <a:r>
              <a:rPr lang="en-US" dirty="0" smtClean="0"/>
              <a:t>$/) != null || </a:t>
            </a:r>
            <a:r>
              <a:rPr lang="en-US" dirty="0" err="1" smtClean="0"/>
              <a:t>newText.match</a:t>
            </a:r>
            <a:r>
              <a:rPr lang="en-US" dirty="0" smtClean="0"/>
              <a:t>(/[0-9]+</a:t>
            </a:r>
            <a:r>
              <a:rPr lang="en-US" dirty="0" err="1" smtClean="0"/>
              <a:t>th</a:t>
            </a:r>
            <a:r>
              <a:rPr lang="en-US" dirty="0" smtClean="0"/>
              <a:t>$/) != null || </a:t>
            </a:r>
            <a:r>
              <a:rPr lang="en-US" dirty="0" err="1" smtClean="0"/>
              <a:t>newText.match</a:t>
            </a:r>
            <a:r>
              <a:rPr lang="en-US" dirty="0" smtClean="0"/>
              <a:t>(/[0-9]+</a:t>
            </a:r>
            <a:r>
              <a:rPr lang="en-US" dirty="0" err="1" smtClean="0"/>
              <a:t>nd</a:t>
            </a:r>
            <a:r>
              <a:rPr lang="en-US" dirty="0" smtClean="0"/>
              <a:t>$/) != null || </a:t>
            </a:r>
            <a:r>
              <a:rPr lang="en-US" dirty="0" err="1" smtClean="0"/>
              <a:t>newText.match</a:t>
            </a:r>
            <a:r>
              <a:rPr lang="en-US" dirty="0" smtClean="0"/>
              <a:t>(/[0-9]+e$/) != null || </a:t>
            </a:r>
            <a:r>
              <a:rPr lang="en-US" dirty="0" err="1" smtClean="0"/>
              <a:t>newText.match</a:t>
            </a:r>
            <a:r>
              <a:rPr lang="en-US" dirty="0" smtClean="0"/>
              <a:t>(/ </a:t>
            </a:r>
            <a:r>
              <a:rPr lang="en-US" dirty="0" err="1" smtClean="0"/>
              <a:t>ed</a:t>
            </a:r>
            <a:r>
              <a:rPr lang="en-US" dirty="0" smtClean="0"/>
              <a:t>$/) != null || </a:t>
            </a:r>
            <a:r>
              <a:rPr lang="en-US" dirty="0" err="1" smtClean="0"/>
              <a:t>newText.match</a:t>
            </a:r>
            <a:r>
              <a:rPr lang="en-US" dirty="0" smtClean="0"/>
              <a:t>(/[0-9]+$/) != null || </a:t>
            </a:r>
            <a:r>
              <a:rPr lang="en-US" dirty="0" err="1" smtClean="0"/>
              <a:t>newText.match</a:t>
            </a:r>
            <a:r>
              <a:rPr lang="en-US" dirty="0" smtClean="0"/>
              <a:t>(/^movie/) != null || </a:t>
            </a:r>
            <a:r>
              <a:rPr lang="en-US" dirty="0" err="1" smtClean="0"/>
              <a:t>newText.match</a:t>
            </a:r>
            <a:r>
              <a:rPr lang="en-US" dirty="0" smtClean="0"/>
              <a:t>(/test bank$/) != null || </a:t>
            </a:r>
            <a:r>
              <a:rPr lang="en-US" dirty="0" err="1" smtClean="0"/>
              <a:t>newText.match</a:t>
            </a:r>
            <a:r>
              <a:rPr lang="en-US" dirty="0" smtClean="0"/>
              <a:t>(/pdf free$/) != null || </a:t>
            </a:r>
            <a:r>
              <a:rPr lang="en-US" dirty="0" err="1" smtClean="0"/>
              <a:t>newText.match</a:t>
            </a:r>
            <a:r>
              <a:rPr lang="en-US" dirty="0" smtClean="0"/>
              <a:t>(/torrent$/) != null || </a:t>
            </a:r>
            <a:r>
              <a:rPr lang="en-US" dirty="0" err="1" smtClean="0"/>
              <a:t>newText.match</a:t>
            </a:r>
            <a:r>
              <a:rPr lang="en-US" dirty="0" smtClean="0"/>
              <a:t>(/free download$/) != null)</a:t>
            </a:r>
          </a:p>
          <a:p>
            <a:r>
              <a:rPr lang="en-US" dirty="0" smtClean="0"/>
              <a:t>	{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newText</a:t>
            </a:r>
            <a:r>
              <a:rPr lang="en-US" dirty="0" smtClean="0"/>
              <a:t> = "" ;</a:t>
            </a:r>
          </a:p>
          <a:p>
            <a:r>
              <a:rPr lang="en-US" dirty="0" smtClean="0"/>
              <a:t>	}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newText</a:t>
            </a:r>
            <a:r>
              <a:rPr lang="en-US" dirty="0" smtClean="0"/>
              <a:t> = </a:t>
            </a:r>
            <a:r>
              <a:rPr lang="en-US" dirty="0" err="1" smtClean="0"/>
              <a:t>newText.replace</a:t>
            </a:r>
            <a:r>
              <a:rPr lang="en-US" dirty="0" smtClean="0"/>
              <a:t>("you </a:t>
            </a:r>
            <a:r>
              <a:rPr lang="en-US" dirty="0" err="1" smtClean="0"/>
              <a:t>ve</a:t>
            </a:r>
            <a:r>
              <a:rPr lang="en-US" dirty="0" smtClean="0"/>
              <a:t> ", "you've ");</a:t>
            </a:r>
          </a:p>
          <a:p>
            <a:r>
              <a:rPr lang="en-US" dirty="0" smtClean="0"/>
              <a:t>	//return </a:t>
            </a:r>
            <a:r>
              <a:rPr lang="en-US" dirty="0" err="1" smtClean="0"/>
              <a:t>newText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	return </a:t>
            </a:r>
            <a:r>
              <a:rPr lang="en-US" dirty="0" err="1" smtClean="0"/>
              <a:t>newText</a:t>
            </a:r>
            <a:r>
              <a:rPr lang="en-US" dirty="0" smtClean="0"/>
              <a:t>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5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7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8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42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9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44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2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0FB-F032-4854-AF0D-6B8CFFB6FE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5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7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30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8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3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31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31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67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49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8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4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4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54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69762-F2FB-490F-84D3-E43885844F5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B38B-AB0F-435E-A8FD-A69C87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5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jquery/sel_multiple_sel.asp" TargetMode="External"/><Relationship Id="rId3" Type="http://schemas.openxmlformats.org/officeDocument/2006/relationships/hyperlink" Target="http://www.w3schools.com/jquery/sel_all.asp" TargetMode="External"/><Relationship Id="rId7" Type="http://schemas.openxmlformats.org/officeDocument/2006/relationships/hyperlink" Target="http://www.w3schools.com/jquery/sel_element.asp" TargetMode="External"/><Relationship Id="rId12" Type="http://schemas.openxmlformats.org/officeDocument/2006/relationships/hyperlink" Target="http://www.w3schools.com/jquery/sel_odd.a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jquery/sel_multiple_classes.asp" TargetMode="External"/><Relationship Id="rId11" Type="http://schemas.openxmlformats.org/officeDocument/2006/relationships/hyperlink" Target="http://www.w3schools.com/jquery/sel_even.asp" TargetMode="External"/><Relationship Id="rId5" Type="http://schemas.openxmlformats.org/officeDocument/2006/relationships/hyperlink" Target="http://www.w3schools.com/jquery/sel_class.asp" TargetMode="External"/><Relationship Id="rId10" Type="http://schemas.openxmlformats.org/officeDocument/2006/relationships/hyperlink" Target="http://www.w3schools.com/jquery/sel_last.asp" TargetMode="External"/><Relationship Id="rId4" Type="http://schemas.openxmlformats.org/officeDocument/2006/relationships/hyperlink" Target="http://www.w3schools.com/jquery/sel_id.asp" TargetMode="External"/><Relationship Id="rId9" Type="http://schemas.openxmlformats.org/officeDocument/2006/relationships/hyperlink" Target="http://www.w3schools.com/jquery/sel_first.as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Jquery</a:t>
            </a:r>
            <a:r>
              <a:rPr lang="en-US" dirty="0" smtClean="0"/>
              <a:t> (</a:t>
            </a:r>
            <a:r>
              <a:rPr lang="en-US" dirty="0" err="1" smtClean="0"/>
              <a:t>Javascript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to enhance </a:t>
            </a:r>
            <a:r>
              <a:rPr lang="en-US" dirty="0" err="1" smtClean="0"/>
              <a:t>WebOpac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Kwangsoo Han</a:t>
            </a:r>
          </a:p>
          <a:p>
            <a:r>
              <a:rPr lang="en-US" dirty="0" smtClean="0"/>
              <a:t>Systems Librarian</a:t>
            </a:r>
          </a:p>
          <a:p>
            <a:r>
              <a:rPr lang="en-US" dirty="0" smtClean="0"/>
              <a:t>Community College of Baltimore College</a:t>
            </a:r>
          </a:p>
          <a:p>
            <a:r>
              <a:rPr lang="en-US" dirty="0" smtClean="0"/>
              <a:t>khan@ccbcmd.edu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4300" y="6223000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IUG Conference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11212" y="937324"/>
            <a:ext cx="1073308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Calibri" panose="020F0502020204030204" pitchFamily="34" charset="0"/>
              </a:rPr>
              <a:t>* Target Element in HTML: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&lt;span class="button" id="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holdthisitem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"&gt;……………..&lt;/span&gt;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 smtClean="0">
                <a:latin typeface="Calibri" panose="020F0502020204030204" pitchFamily="34" charset="0"/>
              </a:rPr>
              <a:t>* jQuery to Hide: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latin typeface="Calibri" panose="020F0502020204030204" pitchFamily="34" charset="0"/>
              </a:rPr>
              <a:t>								</a:t>
            </a:r>
            <a:endParaRPr lang="en-US" altLang="en-US" dirty="0" smtClean="0">
              <a:latin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</a:rPr>
              <a:t>             </a:t>
            </a:r>
            <a:r>
              <a:rPr lang="en-US" altLang="en-US" dirty="0" err="1" smtClean="0">
                <a:latin typeface="Calibri" panose="020F0502020204030204" pitchFamily="34" charset="0"/>
              </a:rPr>
              <a:t>var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</a:rPr>
              <a:t>targetRequestButtonDiv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= $("span[id='</a:t>
            </a:r>
            <a:r>
              <a:rPr lang="en-US" altLang="en-US" dirty="0" err="1">
                <a:latin typeface="Calibri" panose="020F0502020204030204" pitchFamily="34" charset="0"/>
              </a:rPr>
              <a:t>holdthisitem</a:t>
            </a:r>
            <a:r>
              <a:rPr lang="en-US" altLang="en-US" dirty="0" smtClean="0">
                <a:latin typeface="Calibri" panose="020F0502020204030204" pitchFamily="34" charset="0"/>
              </a:rPr>
              <a:t>']");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 smtClean="0">
                <a:latin typeface="Calibri" panose="020F0502020204030204" pitchFamily="34" charset="0"/>
              </a:rPr>
              <a:t>	targetRequestButtonDiv.css</a:t>
            </a:r>
            <a:r>
              <a:rPr lang="en-US" altLang="en-US" dirty="0">
                <a:latin typeface="Calibri" panose="020F0502020204030204" pitchFamily="34" charset="0"/>
              </a:rPr>
              <a:t>('</a:t>
            </a:r>
            <a:r>
              <a:rPr lang="en-US" altLang="en-US" dirty="0" err="1">
                <a:latin typeface="Calibri" panose="020F0502020204030204" pitchFamily="34" charset="0"/>
              </a:rPr>
              <a:t>visibility','hidden</a:t>
            </a:r>
            <a:r>
              <a:rPr lang="en-US" altLang="en-US" dirty="0" smtClean="0">
                <a:latin typeface="Calibri" panose="020F0502020204030204" pitchFamily="34" charset="0"/>
              </a:rPr>
              <a:t>');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 smtClean="0">
                <a:latin typeface="Calibri" panose="020F0502020204030204" pitchFamily="34" charset="0"/>
              </a:rPr>
              <a:t>	targetRequestButtonDiv.css</a:t>
            </a:r>
            <a:r>
              <a:rPr lang="en-US" altLang="en-US" dirty="0">
                <a:latin typeface="Calibri" panose="020F0502020204030204" pitchFamily="34" charset="0"/>
              </a:rPr>
              <a:t>('height','0px</a:t>
            </a:r>
            <a:r>
              <a:rPr lang="en-US" altLang="en-US" dirty="0" smtClean="0">
                <a:latin typeface="Calibri" panose="020F0502020204030204" pitchFamily="34" charset="0"/>
              </a:rPr>
              <a:t>');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24757" y="-333982"/>
            <a:ext cx="9905998" cy="1478570"/>
          </a:xfrm>
        </p:spPr>
        <p:txBody>
          <a:bodyPr/>
          <a:lstStyle/>
          <a:p>
            <a:r>
              <a:rPr lang="en-US" dirty="0"/>
              <a:t>Hide an element </a:t>
            </a:r>
            <a:r>
              <a:rPr lang="en-US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 a Text/HTML </a:t>
            </a:r>
            <a:r>
              <a:rPr lang="en-US" dirty="0" smtClean="0"/>
              <a:t>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8443" y="1892300"/>
            <a:ext cx="9135257" cy="4081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2300" y="6400800"/>
            <a:ext cx="598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- Changed the status from ‘Check Shelves’ to ‘At Reserve Desk’.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600"/>
            <a:ext cx="12280900" cy="6553200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//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this code 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works for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 bib_display.html</a:t>
            </a:r>
            <a:endParaRPr lang="en-US" sz="56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var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itemTrs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= $(".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bibDisplayItemsMain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tr.bibItemsEntry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if(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itemTrs.length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&gt;0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5600" dirty="0" err="1" smtClean="0">
                <a:solidFill>
                  <a:schemeClr val="tx1">
                    <a:lumMod val="95000"/>
                  </a:schemeClr>
                </a:solidFill>
              </a:rPr>
              <a:t>var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itemLocation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= 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"";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</a:t>
            </a:r>
            <a:endParaRPr lang="en-US" sz="56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5600" dirty="0" err="1" smtClean="0">
                <a:solidFill>
                  <a:schemeClr val="tx1">
                    <a:lumMod val="95000"/>
                  </a:schemeClr>
                </a:solidFill>
              </a:rPr>
              <a:t>var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itemStatus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= "";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	for(k=0;k&lt;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itemTrs.length;k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++)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		</a:t>
            </a:r>
            <a:r>
              <a:rPr lang="en-US" sz="5600" dirty="0" err="1" smtClean="0">
                <a:solidFill>
                  <a:schemeClr val="tx1">
                    <a:lumMod val="95000"/>
                  </a:schemeClr>
                </a:solidFill>
              </a:rPr>
              <a:t>itemLocation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= $(".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bibDisplayItemsMain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tr.bibItemsEntry:eq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(" + k + ") 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td:eq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(0)").text();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		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itemStatus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= $(".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bibDisplayItemsMain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tr.bibItemsEntry:eq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(" + k + ") 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td:eq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(2)").text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();</a:t>
            </a:r>
            <a:endParaRPr lang="en-US" sz="56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		if(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itemStatus.indexOf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("CHECK") &gt; 0 || 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itemStatus.indexOf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("ON") &gt; 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			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itemStatus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= "Avail";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		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			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itemStatus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= 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"";</a:t>
            </a:r>
            <a:endParaRPr lang="en-US" sz="56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		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//display 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change for 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status 'At 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Reserve Desk' when an item location is a Reserve item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		if(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itemLocation.indexOf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("Reserve") &gt;= 0 &amp;&amp; 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itemStatus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== "Avail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")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{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			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$(".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bibDisplayItemsMain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tr.bibItemsEntry:eq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(" + k + ") </a:t>
            </a:r>
            <a:r>
              <a:rPr lang="en-US" sz="5600" dirty="0" err="1">
                <a:solidFill>
                  <a:schemeClr val="tx1">
                    <a:lumMod val="95000"/>
                  </a:schemeClr>
                </a:solidFill>
              </a:rPr>
              <a:t>td:eq</a:t>
            </a: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(2)").text("AT RESERVE DESK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		}</a:t>
            </a:r>
            <a:endParaRPr lang="en-US" sz="56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</a:rPr>
              <a:t>		</a:t>
            </a: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}//End of for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 smtClean="0">
                <a:solidFill>
                  <a:schemeClr val="tx1">
                    <a:lumMod val="95000"/>
                  </a:schemeClr>
                </a:solidFill>
              </a:rPr>
              <a:t>	}//End of if</a:t>
            </a:r>
            <a:endParaRPr lang="en-US" sz="5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3100" y="-533400"/>
            <a:ext cx="10183811" cy="1790700"/>
          </a:xfrm>
        </p:spPr>
        <p:txBody>
          <a:bodyPr/>
          <a:lstStyle/>
          <a:p>
            <a:r>
              <a:rPr lang="en-US" dirty="0"/>
              <a:t>Replace a Text/HTML </a:t>
            </a:r>
            <a:r>
              <a:rPr lang="en-US" dirty="0" smtClean="0"/>
              <a:t>(1-1)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a Text/HTML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0800" y="1688373"/>
            <a:ext cx="9620479" cy="46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669471"/>
            <a:ext cx="7870372" cy="2351315"/>
          </a:xfrm>
        </p:spPr>
        <p:txBody>
          <a:bodyPr/>
          <a:lstStyle/>
          <a:p>
            <a:r>
              <a:rPr lang="en-US" dirty="0" smtClean="0"/>
              <a:t>Manipulate Form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43" y="1130300"/>
            <a:ext cx="10011052" cy="79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Facet </a:t>
            </a:r>
            <a:r>
              <a:rPr lang="en-US" dirty="0" smtClean="0"/>
              <a:t>Interface (Narrow search results)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321801" y="1743982"/>
            <a:ext cx="13412201" cy="73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Autocomplete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Autocomplete (Google, Bing API, typehead.js, Bloodhound)</a:t>
            </a:r>
          </a:p>
          <a:p>
            <a:r>
              <a:rPr lang="en-US" dirty="0" smtClean="0"/>
              <a:t>Other college sites: NCSU (home grown), Rutgers (very small pool), University of Illinois Undergraduate Library (Apparently Google)</a:t>
            </a:r>
          </a:p>
        </p:txBody>
      </p:sp>
    </p:spTree>
    <p:extLst>
      <p:ext uri="{BB962C8B-B14F-4D97-AF65-F5344CB8AC3E}">
        <p14:creationId xmlns:p14="http://schemas.microsoft.com/office/powerpoint/2010/main" val="3808724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972" y="0"/>
            <a:ext cx="6155871" cy="66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4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8943" y="117983"/>
            <a:ext cx="8066313" cy="65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12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203852"/>
            <a:ext cx="7984670" cy="64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1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/>
              <a:t> </a:t>
            </a:r>
            <a:r>
              <a:rPr lang="en-US" dirty="0" smtClean="0"/>
              <a:t>(Parent of JQuery)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is the programming language of HTML and the </a:t>
            </a:r>
            <a:r>
              <a:rPr lang="en-US" dirty="0" smtClean="0"/>
              <a:t>Web run within a Web browser</a:t>
            </a:r>
          </a:p>
          <a:p>
            <a:r>
              <a:rPr lang="en-US" dirty="0" smtClean="0"/>
              <a:t>Basic Trio of the Web</a:t>
            </a:r>
          </a:p>
          <a:p>
            <a:pPr lvl="1"/>
            <a:r>
              <a:rPr lang="en-US" b="1" u="sng" dirty="0" smtClean="0"/>
              <a:t>HTML</a:t>
            </a:r>
            <a:r>
              <a:rPr lang="en-US" dirty="0" smtClean="0"/>
              <a:t> to define the content</a:t>
            </a:r>
          </a:p>
          <a:p>
            <a:pPr lvl="1"/>
            <a:r>
              <a:rPr lang="en-US" b="1" u="sng" dirty="0" smtClean="0"/>
              <a:t>CSS</a:t>
            </a:r>
            <a:r>
              <a:rPr lang="en-US" dirty="0" smtClean="0"/>
              <a:t> to specify the layout</a:t>
            </a:r>
          </a:p>
          <a:p>
            <a:pPr lvl="1"/>
            <a:r>
              <a:rPr lang="en-US" b="1" u="sng" dirty="0" err="1" smtClean="0"/>
              <a:t>Javascript</a:t>
            </a:r>
            <a:r>
              <a:rPr lang="en-US" dirty="0" smtClean="0"/>
              <a:t> to program the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991" y="683418"/>
            <a:ext cx="8473109" cy="561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5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mean? </a:t>
            </a:r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en-US" dirty="0" err="1" smtClean="0"/>
              <a:t>SpellChecker</a:t>
            </a:r>
            <a:r>
              <a:rPr lang="en-US" dirty="0" smtClean="0"/>
              <a:t>)  [1]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972966"/>
            <a:ext cx="8763000" cy="48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7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mean?   (</a:t>
            </a:r>
            <a:r>
              <a:rPr lang="en-US" dirty="0" err="1"/>
              <a:t>SpellChecker</a:t>
            </a:r>
            <a:r>
              <a:rPr lang="en-US" dirty="0"/>
              <a:t>)  </a:t>
            </a:r>
            <a:r>
              <a:rPr lang="en-US" dirty="0" smtClean="0"/>
              <a:t>[2]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1471" y="1669062"/>
            <a:ext cx="8523515" cy="624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3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Query </a:t>
            </a:r>
            <a:r>
              <a:rPr lang="en-US" dirty="0"/>
              <a:t>is a fast, small, and feature-rich JavaScript library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JQuery makes things easier: to </a:t>
            </a:r>
            <a:r>
              <a:rPr lang="en-US" dirty="0"/>
              <a:t>perform many common scripting functions</a:t>
            </a:r>
            <a:endParaRPr lang="en-US" dirty="0" smtClean="0"/>
          </a:p>
          <a:p>
            <a:pPr lvl="1"/>
            <a:r>
              <a:rPr lang="en-US" dirty="0" smtClean="0"/>
              <a:t>Element Selection (Traversal) / Manipulation</a:t>
            </a:r>
          </a:p>
          <a:p>
            <a:pPr lvl="1"/>
            <a:r>
              <a:rPr lang="en-US" dirty="0" smtClean="0"/>
              <a:t>Event Handling</a:t>
            </a:r>
          </a:p>
          <a:p>
            <a:pPr lvl="1"/>
            <a:r>
              <a:rPr lang="en-US" dirty="0" smtClean="0"/>
              <a:t>Animation</a:t>
            </a:r>
          </a:p>
          <a:p>
            <a:pPr lvl="1"/>
            <a:r>
              <a:rPr lang="en-US" dirty="0" smtClean="0"/>
              <a:t>Ajax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6600" y="2209800"/>
            <a:ext cx="8255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j</a:t>
            </a:r>
            <a:r>
              <a:rPr lang="en-US" sz="3200" b="1" u="sng" dirty="0" smtClean="0"/>
              <a:t>Query</a:t>
            </a:r>
            <a:endParaRPr lang="en-US" sz="3200" b="1" u="sng" dirty="0"/>
          </a:p>
          <a:p>
            <a:r>
              <a:rPr lang="en-US" sz="3200" b="1" i="1" dirty="0"/>
              <a:t>$ (‘body’) .</a:t>
            </a:r>
            <a:r>
              <a:rPr lang="en-US" sz="3200" b="1" i="1" dirty="0" err="1"/>
              <a:t>css</a:t>
            </a:r>
            <a:r>
              <a:rPr lang="en-US" sz="3200" b="1" i="1" dirty="0"/>
              <a:t> (‘background’, ‘#ccc</a:t>
            </a:r>
            <a:r>
              <a:rPr lang="en-US" sz="3200" b="1" i="1" dirty="0" smtClean="0"/>
              <a:t>’);</a:t>
            </a:r>
          </a:p>
          <a:p>
            <a:endParaRPr lang="en-US" i="1" dirty="0"/>
          </a:p>
          <a:p>
            <a:endParaRPr lang="en-US" dirty="0"/>
          </a:p>
          <a:p>
            <a:r>
              <a:rPr lang="en-US" sz="3200" b="1" u="sng" dirty="0"/>
              <a:t>JavaScript</a:t>
            </a:r>
          </a:p>
          <a:p>
            <a:r>
              <a:rPr lang="en-US" sz="3200" b="1" i="1" dirty="0"/>
              <a:t>Function </a:t>
            </a:r>
            <a:r>
              <a:rPr lang="en-US" sz="3200" b="1" i="1" dirty="0" err="1"/>
              <a:t>changeBachground</a:t>
            </a:r>
            <a:r>
              <a:rPr lang="en-US" sz="3200" b="1" i="1" dirty="0"/>
              <a:t>(color) {</a:t>
            </a:r>
            <a:endParaRPr lang="en-US" sz="3200" b="1" dirty="0"/>
          </a:p>
          <a:p>
            <a:r>
              <a:rPr lang="en-US" sz="3200" b="1" i="1" dirty="0"/>
              <a:t>        </a:t>
            </a:r>
            <a:r>
              <a:rPr lang="en-US" sz="3200" b="1" i="1" dirty="0" err="1"/>
              <a:t>Document.body.style.background</a:t>
            </a:r>
            <a:r>
              <a:rPr lang="en-US" sz="3200" b="1" i="1" dirty="0"/>
              <a:t> = color;</a:t>
            </a:r>
            <a:endParaRPr lang="en-US" sz="3200" b="1" dirty="0"/>
          </a:p>
          <a:p>
            <a:r>
              <a:rPr lang="en-US" sz="3200" b="1" i="1" dirty="0"/>
              <a:t>}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39900" y="6032500"/>
            <a:ext cx="562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Excerpt from https://blog.udemy.com/jquery-vs-javascript/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876300"/>
            <a:ext cx="391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jQuery vs </a:t>
            </a:r>
            <a:r>
              <a:rPr lang="en-US" sz="3600" dirty="0" err="1" smtClean="0"/>
              <a:t>Javascript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39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use: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7100" y="-200342"/>
            <a:ext cx="10600979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32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32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3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3200" dirty="0" smtClean="0"/>
              <a:t>Starting with the load of the jQuery library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32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3200" u="sng" dirty="0" smtClean="0">
                <a:solidFill>
                  <a:srgbClr val="FF0000"/>
                </a:solidFill>
              </a:rPr>
              <a:t>Local load</a:t>
            </a:r>
            <a:endParaRPr lang="en-US" sz="3200" u="sng" dirty="0">
              <a:solidFill>
                <a:srgbClr val="FF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3200" dirty="0" smtClean="0"/>
              <a:t>&lt;</a:t>
            </a:r>
            <a:r>
              <a:rPr lang="en-US" sz="3200" dirty="0"/>
              <a:t>head&gt;</a:t>
            </a:r>
            <a:br>
              <a:rPr lang="en-US" sz="3200" dirty="0"/>
            </a:br>
            <a:r>
              <a:rPr lang="en-US" sz="3200" dirty="0"/>
              <a:t>&lt;script </a:t>
            </a:r>
            <a:r>
              <a:rPr lang="en-US" sz="3200" dirty="0" err="1"/>
              <a:t>src</a:t>
            </a:r>
            <a:r>
              <a:rPr lang="en-US" sz="3200" dirty="0" smtClean="0"/>
              <a:t>=“/screens/jquery-1.12.0.min.js</a:t>
            </a:r>
            <a:r>
              <a:rPr lang="en-US" sz="3200" dirty="0"/>
              <a:t>"&gt;&lt;/script&gt;</a:t>
            </a:r>
            <a:br>
              <a:rPr lang="en-US" sz="3200" dirty="0"/>
            </a:br>
            <a:r>
              <a:rPr lang="en-US" sz="3200" dirty="0"/>
              <a:t>&lt;/head&gt;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 smtClean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u="sng" dirty="0" smtClean="0">
                <a:solidFill>
                  <a:srgbClr val="FF0000"/>
                </a:solidFill>
              </a:rPr>
              <a:t>Remote load</a:t>
            </a:r>
            <a:endParaRPr lang="en-US" altLang="en-US" sz="3200" u="sng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&lt;script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src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="//code.jquery.com/jquery-1.10.2.js"&gt;&lt;/script&gt;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796935"/>
              </p:ext>
            </p:extLst>
          </p:nvPr>
        </p:nvGraphicFramePr>
        <p:xfrm>
          <a:off x="770980" y="1105764"/>
          <a:ext cx="10684419" cy="5053735"/>
        </p:xfrm>
        <a:graphic>
          <a:graphicData uri="http://schemas.openxmlformats.org/drawingml/2006/table">
            <a:tbl>
              <a:tblPr/>
              <a:tblGrid>
                <a:gridCol w="3561473"/>
                <a:gridCol w="3561473"/>
                <a:gridCol w="3561473"/>
              </a:tblGrid>
              <a:tr h="396301">
                <a:tc>
                  <a:txBody>
                    <a:bodyPr/>
                    <a:lstStyle/>
                    <a:p>
                      <a:r>
                        <a:rPr lang="en-US" sz="1700" dirty="0">
                          <a:effectLst/>
                        </a:rPr>
                        <a:t>Selector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</a:rPr>
                        <a:t>Example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Selects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1">
                <a:tc>
                  <a:txBody>
                    <a:bodyPr/>
                    <a:lstStyle/>
                    <a:p>
                      <a:r>
                        <a:rPr lang="en-US" sz="1700">
                          <a:hlinkClick r:id="rId3"/>
                        </a:rPr>
                        <a:t>*</a:t>
                      </a:r>
                      <a:endParaRPr lang="en-US" sz="1700"/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$("*")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All elements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1">
                <a:tc>
                  <a:txBody>
                    <a:bodyPr/>
                    <a:lstStyle/>
                    <a:p>
                      <a:r>
                        <a:rPr lang="en-US" sz="1700">
                          <a:hlinkClick r:id="rId4"/>
                        </a:rPr>
                        <a:t>#</a:t>
                      </a:r>
                      <a:r>
                        <a:rPr lang="en-US" sz="1700" i="1">
                          <a:hlinkClick r:id="rId4"/>
                        </a:rPr>
                        <a:t>id</a:t>
                      </a:r>
                      <a:endParaRPr lang="en-US" sz="1700"/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$("#lastname")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The element with id="lastname"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1">
                <a:tc>
                  <a:txBody>
                    <a:bodyPr/>
                    <a:lstStyle/>
                    <a:p>
                      <a:r>
                        <a:rPr lang="en-US" sz="1700">
                          <a:hlinkClick r:id="rId5"/>
                        </a:rPr>
                        <a:t>.</a:t>
                      </a:r>
                      <a:r>
                        <a:rPr lang="en-US" sz="1700" i="1">
                          <a:hlinkClick r:id="rId5"/>
                        </a:rPr>
                        <a:t>class</a:t>
                      </a:r>
                      <a:endParaRPr lang="en-US" sz="1700"/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$(".intro")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All elements with class="intro"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424"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6"/>
                        </a:rPr>
                        <a:t>.</a:t>
                      </a:r>
                      <a:r>
                        <a:rPr lang="en-US" sz="1700" i="1" dirty="0" err="1">
                          <a:hlinkClick r:id="rId6"/>
                        </a:rPr>
                        <a:t>class,</a:t>
                      </a:r>
                      <a:r>
                        <a:rPr lang="en-US" sz="1700" dirty="0" err="1">
                          <a:hlinkClick r:id="rId6"/>
                        </a:rPr>
                        <a:t>.</a:t>
                      </a:r>
                      <a:r>
                        <a:rPr lang="en-US" sz="1700" i="1" dirty="0" err="1">
                          <a:hlinkClick r:id="rId6"/>
                        </a:rPr>
                        <a:t>class</a:t>
                      </a:r>
                      <a:endParaRPr lang="en-US" sz="1700" dirty="0"/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$(".intro,.demo")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All elements with the class "intro" or "demo"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1">
                <a:tc>
                  <a:txBody>
                    <a:bodyPr/>
                    <a:lstStyle/>
                    <a:p>
                      <a:r>
                        <a:rPr lang="en-US" sz="1700" i="1">
                          <a:hlinkClick r:id="rId7"/>
                        </a:rPr>
                        <a:t>element</a:t>
                      </a:r>
                      <a:endParaRPr lang="en-US" sz="1700"/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$("p")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All &lt;p&gt; elements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1">
                <a:tc>
                  <a:txBody>
                    <a:bodyPr/>
                    <a:lstStyle/>
                    <a:p>
                      <a:r>
                        <a:rPr lang="en-US" sz="1700" i="1">
                          <a:hlinkClick r:id="rId8"/>
                        </a:rPr>
                        <a:t>el1</a:t>
                      </a:r>
                      <a:r>
                        <a:rPr lang="en-US" sz="1700">
                          <a:hlinkClick r:id="rId8"/>
                        </a:rPr>
                        <a:t>,</a:t>
                      </a:r>
                      <a:r>
                        <a:rPr lang="en-US" sz="1700" i="1">
                          <a:hlinkClick r:id="rId8"/>
                        </a:rPr>
                        <a:t>el2</a:t>
                      </a:r>
                      <a:r>
                        <a:rPr lang="en-US" sz="1700">
                          <a:hlinkClick r:id="rId8"/>
                        </a:rPr>
                        <a:t>,</a:t>
                      </a:r>
                      <a:r>
                        <a:rPr lang="en-US" sz="1700" i="1">
                          <a:hlinkClick r:id="rId8"/>
                        </a:rPr>
                        <a:t>el3</a:t>
                      </a:r>
                      <a:endParaRPr lang="en-US" sz="1700"/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$("h1,div,p")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All &lt;h1&gt;, &lt;div&gt; and &lt;p&gt; elements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1">
                <a:tc>
                  <a:txBody>
                    <a:bodyPr/>
                    <a:lstStyle/>
                    <a:p>
                      <a:r>
                        <a:rPr lang="en-US" sz="1700"/>
                        <a:t> 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 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 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1"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9"/>
                        </a:rPr>
                        <a:t>:first</a:t>
                      </a:r>
                      <a:endParaRPr lang="en-US" sz="1700" dirty="0"/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$("p:first")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The first &lt;p&gt; element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1">
                <a:tc>
                  <a:txBody>
                    <a:bodyPr/>
                    <a:lstStyle/>
                    <a:p>
                      <a:r>
                        <a:rPr lang="en-US" sz="1700">
                          <a:hlinkClick r:id="rId10"/>
                        </a:rPr>
                        <a:t>:last</a:t>
                      </a:r>
                      <a:endParaRPr lang="en-US" sz="1700"/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$("p:last")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The last &lt;p&gt; element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1">
                <a:tc>
                  <a:txBody>
                    <a:bodyPr/>
                    <a:lstStyle/>
                    <a:p>
                      <a:r>
                        <a:rPr lang="en-US" sz="1700">
                          <a:hlinkClick r:id="rId11"/>
                        </a:rPr>
                        <a:t>:even</a:t>
                      </a:r>
                      <a:endParaRPr lang="en-US" sz="1700"/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$("tr:even")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All even &lt;tr&gt; elements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1"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12"/>
                        </a:rPr>
                        <a:t>:odd</a:t>
                      </a:r>
                      <a:endParaRPr lang="en-US" sz="1700" dirty="0"/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$("tr:odd")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All odd &lt;</a:t>
                      </a:r>
                      <a:r>
                        <a:rPr lang="en-US" sz="1700" dirty="0" err="1"/>
                        <a:t>tr</a:t>
                      </a:r>
                      <a:r>
                        <a:rPr lang="en-US" sz="1700" dirty="0"/>
                        <a:t>&gt; elements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1367" y="-510063"/>
            <a:ext cx="282641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jQuery Selectors  :</a:t>
            </a:r>
            <a:r>
              <a:rPr kumimoji="0" lang="en-US" alt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$( )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000" y="6488668"/>
            <a:ext cx="760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Excerpt </a:t>
            </a:r>
            <a:r>
              <a:rPr lang="en-US" dirty="0"/>
              <a:t>from http://www.w3schools.com/jquery/jquery_ref_selectors.asp</a:t>
            </a:r>
          </a:p>
        </p:txBody>
      </p:sp>
    </p:spTree>
    <p:extLst>
      <p:ext uri="{BB962C8B-B14F-4D97-AF65-F5344CB8AC3E}">
        <p14:creationId xmlns:p14="http://schemas.microsoft.com/office/powerpoint/2010/main" val="40828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in the CCBC catalog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Hide an Element</a:t>
            </a:r>
          </a:p>
          <a:p>
            <a:r>
              <a:rPr lang="en-US" dirty="0" smtClean="0"/>
              <a:t>Replace Text/HTML</a:t>
            </a:r>
          </a:p>
          <a:p>
            <a:r>
              <a:rPr lang="en-US" dirty="0" smtClean="0"/>
              <a:t>Form behavior</a:t>
            </a:r>
          </a:p>
          <a:p>
            <a:r>
              <a:rPr lang="en-US" dirty="0" smtClean="0"/>
              <a:t>Facet Interface</a:t>
            </a:r>
          </a:p>
          <a:p>
            <a:r>
              <a:rPr lang="en-US" dirty="0" smtClean="0"/>
              <a:t>AutoComplete</a:t>
            </a:r>
          </a:p>
          <a:p>
            <a:r>
              <a:rPr lang="en-US" dirty="0" smtClean="0"/>
              <a:t>‘Did you mean?’  (</a:t>
            </a:r>
            <a:r>
              <a:rPr lang="en-US" dirty="0" err="1" smtClean="0"/>
              <a:t>SpellChecker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 an element 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468" y="1766887"/>
            <a:ext cx="8008932" cy="55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Hide an element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1413" y="1690914"/>
            <a:ext cx="9610188" cy="481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471</TotalTime>
  <Words>733</Words>
  <Application>Microsoft Office PowerPoint</Application>
  <PresentationFormat>Widescreen</PresentationFormat>
  <Paragraphs>446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Unicode MS</vt:lpstr>
      <vt:lpstr>Arial</vt:lpstr>
      <vt:lpstr>Calibri</vt:lpstr>
      <vt:lpstr>Trebuchet MS</vt:lpstr>
      <vt:lpstr>Tw Cen MT</vt:lpstr>
      <vt:lpstr>Circuit</vt:lpstr>
      <vt:lpstr>Jquery (Javascript) to enhance WebOpac</vt:lpstr>
      <vt:lpstr>Javascript (Parent of JQuery)</vt:lpstr>
      <vt:lpstr>JQuery</vt:lpstr>
      <vt:lpstr>PowerPoint Presentation</vt:lpstr>
      <vt:lpstr>How to use:</vt:lpstr>
      <vt:lpstr>PowerPoint Presentation</vt:lpstr>
      <vt:lpstr>Examples in the CCBC catalog</vt:lpstr>
      <vt:lpstr>Hide an element (1)</vt:lpstr>
      <vt:lpstr>Hide an element (2)</vt:lpstr>
      <vt:lpstr>Hide an element (3)</vt:lpstr>
      <vt:lpstr>Replace a Text/HTML (1)</vt:lpstr>
      <vt:lpstr>Replace a Text/HTML (1-1)</vt:lpstr>
      <vt:lpstr>Replace a Text/HTML (2)</vt:lpstr>
      <vt:lpstr>PowerPoint Presentation</vt:lpstr>
      <vt:lpstr>Facet Interface (Narrow search results)</vt:lpstr>
      <vt:lpstr>Autocomplete (1)</vt:lpstr>
      <vt:lpstr>PowerPoint Presentation</vt:lpstr>
      <vt:lpstr>PowerPoint Presentation</vt:lpstr>
      <vt:lpstr>PowerPoint Presentation</vt:lpstr>
      <vt:lpstr>PowerPoint Presentation</vt:lpstr>
      <vt:lpstr>Did you mean?   (SpellChecker)  [1]</vt:lpstr>
      <vt:lpstr>Did you mean?   (SpellChecker)  [2]</vt:lpstr>
    </vt:vector>
  </TitlesOfParts>
  <Company>Community College of Baltimore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Jquery to enhance WebOpac</dc:title>
  <dc:creator>Administrator</dc:creator>
  <cp:lastModifiedBy>Administrator</cp:lastModifiedBy>
  <cp:revision>56</cp:revision>
  <cp:lastPrinted>2016-03-14T22:54:37Z</cp:lastPrinted>
  <dcterms:created xsi:type="dcterms:W3CDTF">2016-01-22T17:26:25Z</dcterms:created>
  <dcterms:modified xsi:type="dcterms:W3CDTF">2016-04-08T13:36:51Z</dcterms:modified>
</cp:coreProperties>
</file>