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5"/>
  </p:notesMasterIdLst>
  <p:sldIdLst>
    <p:sldId id="264" r:id="rId5"/>
    <p:sldId id="4032" r:id="rId6"/>
    <p:sldId id="4035" r:id="rId7"/>
    <p:sldId id="4036" r:id="rId8"/>
    <p:sldId id="281" r:id="rId9"/>
    <p:sldId id="4038" r:id="rId10"/>
    <p:sldId id="4039" r:id="rId11"/>
    <p:sldId id="4041" r:id="rId12"/>
    <p:sldId id="4044" r:id="rId13"/>
    <p:sldId id="4042" r:id="rId14"/>
    <p:sldId id="4048" r:id="rId15"/>
    <p:sldId id="4047" r:id="rId16"/>
    <p:sldId id="4040" r:id="rId17"/>
    <p:sldId id="4043" r:id="rId18"/>
    <p:sldId id="4049" r:id="rId19"/>
    <p:sldId id="4050" r:id="rId20"/>
    <p:sldId id="4051" r:id="rId21"/>
    <p:sldId id="4052" r:id="rId22"/>
    <p:sldId id="4053" r:id="rId23"/>
    <p:sldId id="4054" r:id="rId24"/>
    <p:sldId id="4055" r:id="rId25"/>
    <p:sldId id="276" r:id="rId26"/>
    <p:sldId id="277" r:id="rId27"/>
    <p:sldId id="278" r:id="rId28"/>
    <p:sldId id="279" r:id="rId29"/>
    <p:sldId id="280" r:id="rId30"/>
    <p:sldId id="4045" r:id="rId31"/>
    <p:sldId id="4046" r:id="rId32"/>
    <p:sldId id="4037" r:id="rId33"/>
    <p:sldId id="266"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5358"/>
    <a:srgbClr val="E6E6E6"/>
    <a:srgbClr val="F05023"/>
    <a:srgbClr val="FBD504"/>
    <a:srgbClr val="F68E29"/>
    <a:srgbClr val="E7E8E9"/>
    <a:srgbClr val="D1D2D4"/>
    <a:srgbClr val="27272A"/>
    <a:srgbClr val="AFDECC"/>
    <a:srgbClr val="23794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A63B35E-7E0B-4754-A658-5D6F7F7D67F4}" v="1166" dt="2024-03-26T18:26:28.3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87" autoAdjust="0"/>
    <p:restoredTop sz="86467" autoAdjust="0"/>
  </p:normalViewPr>
  <p:slideViewPr>
    <p:cSldViewPr snapToGrid="0" snapToObjects="1">
      <p:cViewPr varScale="1">
        <p:scale>
          <a:sx n="54" d="100"/>
          <a:sy n="54" d="100"/>
        </p:scale>
        <p:origin x="424" y="60"/>
      </p:cViewPr>
      <p:guideLst/>
    </p:cSldViewPr>
  </p:slideViewPr>
  <p:outlineViewPr>
    <p:cViewPr>
      <p:scale>
        <a:sx n="33" d="100"/>
        <a:sy n="33" d="100"/>
      </p:scale>
      <p:origin x="0" y="-4688"/>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1" d="100"/>
          <a:sy n="81" d="100"/>
        </p:scale>
        <p:origin x="3174"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uniga, Victor" userId="aa7f1b73-48d7-4f25-8fb5-14a0593cb371" providerId="ADAL" clId="{FA63B35E-7E0B-4754-A658-5D6F7F7D67F4}"/>
    <pc:docChg chg="custSel addSld delSld modSld sldOrd">
      <pc:chgData name="Zuniga, Victor" userId="aa7f1b73-48d7-4f25-8fb5-14a0593cb371" providerId="ADAL" clId="{FA63B35E-7E0B-4754-A658-5D6F7F7D67F4}" dt="2024-03-26T18:26:28.335" v="1261" actId="14826"/>
      <pc:docMkLst>
        <pc:docMk/>
      </pc:docMkLst>
      <pc:sldChg chg="add del">
        <pc:chgData name="Zuniga, Victor" userId="aa7f1b73-48d7-4f25-8fb5-14a0593cb371" providerId="ADAL" clId="{FA63B35E-7E0B-4754-A658-5D6F7F7D67F4}" dt="2024-03-26T16:31:58.825" v="81" actId="2696"/>
        <pc:sldMkLst>
          <pc:docMk/>
          <pc:sldMk cId="930203038" sldId="256"/>
        </pc:sldMkLst>
      </pc:sldChg>
      <pc:sldChg chg="del">
        <pc:chgData name="Zuniga, Victor" userId="aa7f1b73-48d7-4f25-8fb5-14a0593cb371" providerId="ADAL" clId="{FA63B35E-7E0B-4754-A658-5D6F7F7D67F4}" dt="2024-03-26T16:33:36.238" v="84" actId="2696"/>
        <pc:sldMkLst>
          <pc:docMk/>
          <pc:sldMk cId="3943547442" sldId="257"/>
        </pc:sldMkLst>
      </pc:sldChg>
      <pc:sldChg chg="add del">
        <pc:chgData name="Zuniga, Victor" userId="aa7f1b73-48d7-4f25-8fb5-14a0593cb371" providerId="ADAL" clId="{FA63B35E-7E0B-4754-A658-5D6F7F7D67F4}" dt="2024-03-26T16:35:47.178" v="99" actId="2696"/>
        <pc:sldMkLst>
          <pc:docMk/>
          <pc:sldMk cId="8585653" sldId="258"/>
        </pc:sldMkLst>
      </pc:sldChg>
      <pc:sldChg chg="add del">
        <pc:chgData name="Zuniga, Victor" userId="aa7f1b73-48d7-4f25-8fb5-14a0593cb371" providerId="ADAL" clId="{FA63B35E-7E0B-4754-A658-5D6F7F7D67F4}" dt="2024-03-26T16:35:07.573" v="89" actId="2696"/>
        <pc:sldMkLst>
          <pc:docMk/>
          <pc:sldMk cId="1210383869" sldId="259"/>
        </pc:sldMkLst>
      </pc:sldChg>
      <pc:sldChg chg="add del">
        <pc:chgData name="Zuniga, Victor" userId="aa7f1b73-48d7-4f25-8fb5-14a0593cb371" providerId="ADAL" clId="{FA63B35E-7E0B-4754-A658-5D6F7F7D67F4}" dt="2024-03-26T16:35:17.883" v="94"/>
        <pc:sldMkLst>
          <pc:docMk/>
          <pc:sldMk cId="2978898858" sldId="259"/>
        </pc:sldMkLst>
      </pc:sldChg>
      <pc:sldChg chg="modSp add del">
        <pc:chgData name="Zuniga, Victor" userId="aa7f1b73-48d7-4f25-8fb5-14a0593cb371" providerId="ADAL" clId="{FA63B35E-7E0B-4754-A658-5D6F7F7D67F4}" dt="2024-03-26T16:38:13.079" v="107" actId="2696"/>
        <pc:sldMkLst>
          <pc:docMk/>
          <pc:sldMk cId="106215120" sldId="260"/>
        </pc:sldMkLst>
        <pc:spChg chg="mod">
          <ac:chgData name="Zuniga, Victor" userId="aa7f1b73-48d7-4f25-8fb5-14a0593cb371" providerId="ADAL" clId="{FA63B35E-7E0B-4754-A658-5D6F7F7D67F4}" dt="2024-03-26T16:38:03.837" v="106" actId="20577"/>
          <ac:spMkLst>
            <pc:docMk/>
            <pc:sldMk cId="106215120" sldId="260"/>
            <ac:spMk id="2" creationId="{63AC1C75-845F-190D-B6A4-C17D05100F92}"/>
          </ac:spMkLst>
        </pc:spChg>
      </pc:sldChg>
      <pc:sldChg chg="del">
        <pc:chgData name="Zuniga, Victor" userId="aa7f1b73-48d7-4f25-8fb5-14a0593cb371" providerId="ADAL" clId="{FA63B35E-7E0B-4754-A658-5D6F7F7D67F4}" dt="2024-03-26T17:07:42.569" v="450" actId="2696"/>
        <pc:sldMkLst>
          <pc:docMk/>
          <pc:sldMk cId="1407395548" sldId="261"/>
        </pc:sldMkLst>
      </pc:sldChg>
      <pc:sldChg chg="add del">
        <pc:chgData name="Zuniga, Victor" userId="aa7f1b73-48d7-4f25-8fb5-14a0593cb371" providerId="ADAL" clId="{FA63B35E-7E0B-4754-A658-5D6F7F7D67F4}" dt="2024-03-26T16:38:13.079" v="107" actId="2696"/>
        <pc:sldMkLst>
          <pc:docMk/>
          <pc:sldMk cId="1058010817" sldId="262"/>
        </pc:sldMkLst>
      </pc:sldChg>
      <pc:sldChg chg="del">
        <pc:chgData name="Zuniga, Victor" userId="aa7f1b73-48d7-4f25-8fb5-14a0593cb371" providerId="ADAL" clId="{FA63B35E-7E0B-4754-A658-5D6F7F7D67F4}" dt="2024-03-26T16:33:50.349" v="85" actId="2696"/>
        <pc:sldMkLst>
          <pc:docMk/>
          <pc:sldMk cId="2533626835" sldId="263"/>
        </pc:sldMkLst>
      </pc:sldChg>
      <pc:sldChg chg="modSp mod">
        <pc:chgData name="Zuniga, Victor" userId="aa7f1b73-48d7-4f25-8fb5-14a0593cb371" providerId="ADAL" clId="{FA63B35E-7E0B-4754-A658-5D6F7F7D67F4}" dt="2024-03-26T16:29:39.702" v="58" actId="20577"/>
        <pc:sldMkLst>
          <pc:docMk/>
          <pc:sldMk cId="3839004463" sldId="264"/>
        </pc:sldMkLst>
        <pc:spChg chg="mod">
          <ac:chgData name="Zuniga, Victor" userId="aa7f1b73-48d7-4f25-8fb5-14a0593cb371" providerId="ADAL" clId="{FA63B35E-7E0B-4754-A658-5D6F7F7D67F4}" dt="2024-03-26T16:29:13.113" v="25" actId="20577"/>
          <ac:spMkLst>
            <pc:docMk/>
            <pc:sldMk cId="3839004463" sldId="264"/>
            <ac:spMk id="2" creationId="{DC6DC232-5D0F-5F4C-B30F-2CE56449F57F}"/>
          </ac:spMkLst>
        </pc:spChg>
        <pc:spChg chg="mod">
          <ac:chgData name="Zuniga, Victor" userId="aa7f1b73-48d7-4f25-8fb5-14a0593cb371" providerId="ADAL" clId="{FA63B35E-7E0B-4754-A658-5D6F7F7D67F4}" dt="2024-03-26T16:29:08.784" v="23" actId="27636"/>
          <ac:spMkLst>
            <pc:docMk/>
            <pc:sldMk cId="3839004463" sldId="264"/>
            <ac:spMk id="3" creationId="{64A331C7-1CAC-054C-A46F-A6B34A9923D1}"/>
          </ac:spMkLst>
        </pc:spChg>
        <pc:spChg chg="mod">
          <ac:chgData name="Zuniga, Victor" userId="aa7f1b73-48d7-4f25-8fb5-14a0593cb371" providerId="ADAL" clId="{FA63B35E-7E0B-4754-A658-5D6F7F7D67F4}" dt="2024-03-26T16:29:39.702" v="58" actId="20577"/>
          <ac:spMkLst>
            <pc:docMk/>
            <pc:sldMk cId="3839004463" sldId="264"/>
            <ac:spMk id="4" creationId="{058DC0BC-28E1-3A44-A8FD-C24C50E63B4D}"/>
          </ac:spMkLst>
        </pc:spChg>
      </pc:sldChg>
      <pc:sldChg chg="del">
        <pc:chgData name="Zuniga, Victor" userId="aa7f1b73-48d7-4f25-8fb5-14a0593cb371" providerId="ADAL" clId="{FA63B35E-7E0B-4754-A658-5D6F7F7D67F4}" dt="2024-03-26T17:07:42.569" v="450" actId="2696"/>
        <pc:sldMkLst>
          <pc:docMk/>
          <pc:sldMk cId="3072835561" sldId="265"/>
        </pc:sldMkLst>
      </pc:sldChg>
      <pc:sldChg chg="modSp">
        <pc:chgData name="Zuniga, Victor" userId="aa7f1b73-48d7-4f25-8fb5-14a0593cb371" providerId="ADAL" clId="{FA63B35E-7E0B-4754-A658-5D6F7F7D67F4}" dt="2024-03-26T17:08:19.540" v="493" actId="20577"/>
        <pc:sldMkLst>
          <pc:docMk/>
          <pc:sldMk cId="3350983423" sldId="266"/>
        </pc:sldMkLst>
        <pc:spChg chg="mod">
          <ac:chgData name="Zuniga, Victor" userId="aa7f1b73-48d7-4f25-8fb5-14a0593cb371" providerId="ADAL" clId="{FA63B35E-7E0B-4754-A658-5D6F7F7D67F4}" dt="2024-03-26T17:08:19.540" v="493" actId="20577"/>
          <ac:spMkLst>
            <pc:docMk/>
            <pc:sldMk cId="3350983423" sldId="266"/>
            <ac:spMk id="3" creationId="{653C0485-4C36-B94F-BBEF-E899653BFD8D}"/>
          </ac:spMkLst>
        </pc:spChg>
      </pc:sldChg>
      <pc:sldChg chg="add del">
        <pc:chgData name="Zuniga, Victor" userId="aa7f1b73-48d7-4f25-8fb5-14a0593cb371" providerId="ADAL" clId="{FA63B35E-7E0B-4754-A658-5D6F7F7D67F4}" dt="2024-03-26T17:01:24.741" v="408" actId="2696"/>
        <pc:sldMkLst>
          <pc:docMk/>
          <pc:sldMk cId="3303327052" sldId="267"/>
        </pc:sldMkLst>
      </pc:sldChg>
      <pc:sldChg chg="del">
        <pc:chgData name="Zuniga, Victor" userId="aa7f1b73-48d7-4f25-8fb5-14a0593cb371" providerId="ADAL" clId="{FA63B35E-7E0B-4754-A658-5D6F7F7D67F4}" dt="2024-03-26T17:07:42.569" v="450" actId="2696"/>
        <pc:sldMkLst>
          <pc:docMk/>
          <pc:sldMk cId="3010161108" sldId="268"/>
        </pc:sldMkLst>
      </pc:sldChg>
      <pc:sldChg chg="del">
        <pc:chgData name="Zuniga, Victor" userId="aa7f1b73-48d7-4f25-8fb5-14a0593cb371" providerId="ADAL" clId="{FA63B35E-7E0B-4754-A658-5D6F7F7D67F4}" dt="2024-03-26T17:07:42.569" v="450" actId="2696"/>
        <pc:sldMkLst>
          <pc:docMk/>
          <pc:sldMk cId="2635225624" sldId="269"/>
        </pc:sldMkLst>
      </pc:sldChg>
      <pc:sldChg chg="del">
        <pc:chgData name="Zuniga, Victor" userId="aa7f1b73-48d7-4f25-8fb5-14a0593cb371" providerId="ADAL" clId="{FA63B35E-7E0B-4754-A658-5D6F7F7D67F4}" dt="2024-03-26T17:07:42.569" v="450" actId="2696"/>
        <pc:sldMkLst>
          <pc:docMk/>
          <pc:sldMk cId="1005527600" sldId="270"/>
        </pc:sldMkLst>
      </pc:sldChg>
      <pc:sldChg chg="del">
        <pc:chgData name="Zuniga, Victor" userId="aa7f1b73-48d7-4f25-8fb5-14a0593cb371" providerId="ADAL" clId="{FA63B35E-7E0B-4754-A658-5D6F7F7D67F4}" dt="2024-03-26T17:07:42.569" v="450" actId="2696"/>
        <pc:sldMkLst>
          <pc:docMk/>
          <pc:sldMk cId="1792659251" sldId="271"/>
        </pc:sldMkLst>
      </pc:sldChg>
      <pc:sldChg chg="modSp add del mod">
        <pc:chgData name="Zuniga, Victor" userId="aa7f1b73-48d7-4f25-8fb5-14a0593cb371" providerId="ADAL" clId="{FA63B35E-7E0B-4754-A658-5D6F7F7D67F4}" dt="2024-03-26T17:02:32.636" v="417" actId="2696"/>
        <pc:sldMkLst>
          <pc:docMk/>
          <pc:sldMk cId="2999865232" sldId="272"/>
        </pc:sldMkLst>
        <pc:spChg chg="mod">
          <ac:chgData name="Zuniga, Victor" userId="aa7f1b73-48d7-4f25-8fb5-14a0593cb371" providerId="ADAL" clId="{FA63B35E-7E0B-4754-A658-5D6F7F7D67F4}" dt="2024-03-26T16:31:16.856" v="66" actId="27636"/>
          <ac:spMkLst>
            <pc:docMk/>
            <pc:sldMk cId="2999865232" sldId="272"/>
            <ac:spMk id="2" creationId="{73B70863-945F-157D-54AE-6F241FAFB960}"/>
          </ac:spMkLst>
        </pc:spChg>
      </pc:sldChg>
      <pc:sldChg chg="add del">
        <pc:chgData name="Zuniga, Victor" userId="aa7f1b73-48d7-4f25-8fb5-14a0593cb371" providerId="ADAL" clId="{FA63B35E-7E0B-4754-A658-5D6F7F7D67F4}" dt="2024-03-26T17:02:38.281" v="418" actId="2696"/>
        <pc:sldMkLst>
          <pc:docMk/>
          <pc:sldMk cId="1597601393" sldId="273"/>
        </pc:sldMkLst>
      </pc:sldChg>
      <pc:sldChg chg="modSp add del mod">
        <pc:chgData name="Zuniga, Victor" userId="aa7f1b73-48d7-4f25-8fb5-14a0593cb371" providerId="ADAL" clId="{FA63B35E-7E0B-4754-A658-5D6F7F7D67F4}" dt="2024-03-26T17:02:45.009" v="419" actId="2696"/>
        <pc:sldMkLst>
          <pc:docMk/>
          <pc:sldMk cId="2621600466" sldId="274"/>
        </pc:sldMkLst>
        <pc:spChg chg="mod">
          <ac:chgData name="Zuniga, Victor" userId="aa7f1b73-48d7-4f25-8fb5-14a0593cb371" providerId="ADAL" clId="{FA63B35E-7E0B-4754-A658-5D6F7F7D67F4}" dt="2024-03-26T16:31:16.871" v="67" actId="27636"/>
          <ac:spMkLst>
            <pc:docMk/>
            <pc:sldMk cId="2621600466" sldId="274"/>
            <ac:spMk id="2" creationId="{077790B1-7A62-1666-CAA2-B5453319FA29}"/>
          </ac:spMkLst>
        </pc:spChg>
      </pc:sldChg>
      <pc:sldChg chg="addSp delSp modSp add del mod modClrScheme chgLayout">
        <pc:chgData name="Zuniga, Victor" userId="aa7f1b73-48d7-4f25-8fb5-14a0593cb371" providerId="ADAL" clId="{FA63B35E-7E0B-4754-A658-5D6F7F7D67F4}" dt="2024-03-26T17:11:14.042" v="495" actId="2696"/>
        <pc:sldMkLst>
          <pc:docMk/>
          <pc:sldMk cId="2411306109" sldId="275"/>
        </pc:sldMkLst>
        <pc:spChg chg="mod ord">
          <ac:chgData name="Zuniga, Victor" userId="aa7f1b73-48d7-4f25-8fb5-14a0593cb371" providerId="ADAL" clId="{FA63B35E-7E0B-4754-A658-5D6F7F7D67F4}" dt="2024-03-26T17:03:05.050" v="421" actId="207"/>
          <ac:spMkLst>
            <pc:docMk/>
            <pc:sldMk cId="2411306109" sldId="275"/>
            <ac:spMk id="2" creationId="{2BCAA35B-95AF-58E1-C8E1-4A95DBD889DA}"/>
          </ac:spMkLst>
        </pc:spChg>
        <pc:spChg chg="del mod ord">
          <ac:chgData name="Zuniga, Victor" userId="aa7f1b73-48d7-4f25-8fb5-14a0593cb371" providerId="ADAL" clId="{FA63B35E-7E0B-4754-A658-5D6F7F7D67F4}" dt="2024-03-26T17:02:58.997" v="420" actId="700"/>
          <ac:spMkLst>
            <pc:docMk/>
            <pc:sldMk cId="2411306109" sldId="275"/>
            <ac:spMk id="3" creationId="{702E6ECD-EC0B-B536-2035-4E6A45B23BCA}"/>
          </ac:spMkLst>
        </pc:spChg>
        <pc:spChg chg="add mod ord">
          <ac:chgData name="Zuniga, Victor" userId="aa7f1b73-48d7-4f25-8fb5-14a0593cb371" providerId="ADAL" clId="{FA63B35E-7E0B-4754-A658-5D6F7F7D67F4}" dt="2024-03-26T17:02:58.997" v="420" actId="700"/>
          <ac:spMkLst>
            <pc:docMk/>
            <pc:sldMk cId="2411306109" sldId="275"/>
            <ac:spMk id="4" creationId="{D3E28890-9C7D-1C6B-B220-691347762925}"/>
          </ac:spMkLst>
        </pc:spChg>
      </pc:sldChg>
      <pc:sldChg chg="addSp delSp modSp add mod ord modClrScheme chgLayout">
        <pc:chgData name="Zuniga, Victor" userId="aa7f1b73-48d7-4f25-8fb5-14a0593cb371" providerId="ADAL" clId="{FA63B35E-7E0B-4754-A658-5D6F7F7D67F4}" dt="2024-03-26T17:44:39.454" v="905"/>
        <pc:sldMkLst>
          <pc:docMk/>
          <pc:sldMk cId="533394712" sldId="276"/>
        </pc:sldMkLst>
        <pc:spChg chg="mod ord">
          <ac:chgData name="Zuniga, Victor" userId="aa7f1b73-48d7-4f25-8fb5-14a0593cb371" providerId="ADAL" clId="{FA63B35E-7E0B-4754-A658-5D6F7F7D67F4}" dt="2024-03-26T17:11:29.697" v="517" actId="20577"/>
          <ac:spMkLst>
            <pc:docMk/>
            <pc:sldMk cId="533394712" sldId="276"/>
            <ac:spMk id="2" creationId="{A2A7F3C3-8F52-CB9D-62B7-7E1EE89BA2A2}"/>
          </ac:spMkLst>
        </pc:spChg>
        <pc:spChg chg="del mod ord">
          <ac:chgData name="Zuniga, Victor" userId="aa7f1b73-48d7-4f25-8fb5-14a0593cb371" providerId="ADAL" clId="{FA63B35E-7E0B-4754-A658-5D6F7F7D67F4}" dt="2024-03-26T17:02:58.997" v="420" actId="700"/>
          <ac:spMkLst>
            <pc:docMk/>
            <pc:sldMk cId="533394712" sldId="276"/>
            <ac:spMk id="3" creationId="{B58E8AF8-B28B-BD7D-95B2-127D5009BCF3}"/>
          </ac:spMkLst>
        </pc:spChg>
        <pc:spChg chg="add mod ord">
          <ac:chgData name="Zuniga, Victor" userId="aa7f1b73-48d7-4f25-8fb5-14a0593cb371" providerId="ADAL" clId="{FA63B35E-7E0B-4754-A658-5D6F7F7D67F4}" dt="2024-03-26T17:39:11.635" v="845" actId="6549"/>
          <ac:spMkLst>
            <pc:docMk/>
            <pc:sldMk cId="533394712" sldId="276"/>
            <ac:spMk id="4" creationId="{452332D1-459D-B463-14AC-BF3102D3DA8D}"/>
          </ac:spMkLst>
        </pc:spChg>
      </pc:sldChg>
      <pc:sldChg chg="addSp delSp modSp add mod modClrScheme chgLayout">
        <pc:chgData name="Zuniga, Victor" userId="aa7f1b73-48d7-4f25-8fb5-14a0593cb371" providerId="ADAL" clId="{FA63B35E-7E0B-4754-A658-5D6F7F7D67F4}" dt="2024-03-26T17:48:22.185" v="961" actId="20577"/>
        <pc:sldMkLst>
          <pc:docMk/>
          <pc:sldMk cId="3014153406" sldId="277"/>
        </pc:sldMkLst>
        <pc:spChg chg="mod ord">
          <ac:chgData name="Zuniga, Victor" userId="aa7f1b73-48d7-4f25-8fb5-14a0593cb371" providerId="ADAL" clId="{FA63B35E-7E0B-4754-A658-5D6F7F7D67F4}" dt="2024-03-26T17:39:56.358" v="874" actId="20577"/>
          <ac:spMkLst>
            <pc:docMk/>
            <pc:sldMk cId="3014153406" sldId="277"/>
            <ac:spMk id="2" creationId="{84FC461B-99FF-E03C-4223-D88DBCBA4405}"/>
          </ac:spMkLst>
        </pc:spChg>
        <pc:spChg chg="del mod ord">
          <ac:chgData name="Zuniga, Victor" userId="aa7f1b73-48d7-4f25-8fb5-14a0593cb371" providerId="ADAL" clId="{FA63B35E-7E0B-4754-A658-5D6F7F7D67F4}" dt="2024-03-26T17:02:58.997" v="420" actId="700"/>
          <ac:spMkLst>
            <pc:docMk/>
            <pc:sldMk cId="3014153406" sldId="277"/>
            <ac:spMk id="3" creationId="{A55C6A0C-BC02-443F-B902-5ED409E78046}"/>
          </ac:spMkLst>
        </pc:spChg>
        <pc:spChg chg="add mod ord">
          <ac:chgData name="Zuniga, Victor" userId="aa7f1b73-48d7-4f25-8fb5-14a0593cb371" providerId="ADAL" clId="{FA63B35E-7E0B-4754-A658-5D6F7F7D67F4}" dt="2024-03-26T17:48:22.185" v="961" actId="20577"/>
          <ac:spMkLst>
            <pc:docMk/>
            <pc:sldMk cId="3014153406" sldId="277"/>
            <ac:spMk id="4" creationId="{A3053F30-5077-BA6C-230B-C8D74B6FB994}"/>
          </ac:spMkLst>
        </pc:spChg>
      </pc:sldChg>
      <pc:sldChg chg="addSp delSp modSp add mod modClrScheme chgLayout">
        <pc:chgData name="Zuniga, Victor" userId="aa7f1b73-48d7-4f25-8fb5-14a0593cb371" providerId="ADAL" clId="{FA63B35E-7E0B-4754-A658-5D6F7F7D67F4}" dt="2024-03-26T17:49:46.470" v="970" actId="33524"/>
        <pc:sldMkLst>
          <pc:docMk/>
          <pc:sldMk cId="975498278" sldId="278"/>
        </pc:sldMkLst>
        <pc:spChg chg="mod ord">
          <ac:chgData name="Zuniga, Victor" userId="aa7f1b73-48d7-4f25-8fb5-14a0593cb371" providerId="ADAL" clId="{FA63B35E-7E0B-4754-A658-5D6F7F7D67F4}" dt="2024-03-26T17:12:01.069" v="562" actId="20577"/>
          <ac:spMkLst>
            <pc:docMk/>
            <pc:sldMk cId="975498278" sldId="278"/>
            <ac:spMk id="2" creationId="{0D29DE13-F40A-5EAB-B97C-A0B805F8991C}"/>
          </ac:spMkLst>
        </pc:spChg>
        <pc:spChg chg="del mod ord">
          <ac:chgData name="Zuniga, Victor" userId="aa7f1b73-48d7-4f25-8fb5-14a0593cb371" providerId="ADAL" clId="{FA63B35E-7E0B-4754-A658-5D6F7F7D67F4}" dt="2024-03-26T17:02:58.997" v="420" actId="700"/>
          <ac:spMkLst>
            <pc:docMk/>
            <pc:sldMk cId="975498278" sldId="278"/>
            <ac:spMk id="3" creationId="{6F11778F-35B9-F446-6F2E-B3C192C5FBD6}"/>
          </ac:spMkLst>
        </pc:spChg>
        <pc:spChg chg="add mod ord">
          <ac:chgData name="Zuniga, Victor" userId="aa7f1b73-48d7-4f25-8fb5-14a0593cb371" providerId="ADAL" clId="{FA63B35E-7E0B-4754-A658-5D6F7F7D67F4}" dt="2024-03-26T17:49:46.470" v="970" actId="33524"/>
          <ac:spMkLst>
            <pc:docMk/>
            <pc:sldMk cId="975498278" sldId="278"/>
            <ac:spMk id="4" creationId="{B5D1A29F-0AD8-C14C-E559-CE4D766728EC}"/>
          </ac:spMkLst>
        </pc:spChg>
      </pc:sldChg>
      <pc:sldChg chg="addSp delSp modSp add mod modClrScheme chgLayout">
        <pc:chgData name="Zuniga, Victor" userId="aa7f1b73-48d7-4f25-8fb5-14a0593cb371" providerId="ADAL" clId="{FA63B35E-7E0B-4754-A658-5D6F7F7D67F4}" dt="2024-03-26T17:52:24.586" v="1018" actId="478"/>
        <pc:sldMkLst>
          <pc:docMk/>
          <pc:sldMk cId="462575653" sldId="279"/>
        </pc:sldMkLst>
        <pc:spChg chg="mod ord">
          <ac:chgData name="Zuniga, Victor" userId="aa7f1b73-48d7-4f25-8fb5-14a0593cb371" providerId="ADAL" clId="{FA63B35E-7E0B-4754-A658-5D6F7F7D67F4}" dt="2024-03-26T17:12:13.445" v="582" actId="20577"/>
          <ac:spMkLst>
            <pc:docMk/>
            <pc:sldMk cId="462575653" sldId="279"/>
            <ac:spMk id="2" creationId="{5352D3C8-3FA8-6679-06B4-610F7B481CB6}"/>
          </ac:spMkLst>
        </pc:spChg>
        <pc:spChg chg="del mod ord">
          <ac:chgData name="Zuniga, Victor" userId="aa7f1b73-48d7-4f25-8fb5-14a0593cb371" providerId="ADAL" clId="{FA63B35E-7E0B-4754-A658-5D6F7F7D67F4}" dt="2024-03-26T17:02:58.997" v="420" actId="700"/>
          <ac:spMkLst>
            <pc:docMk/>
            <pc:sldMk cId="462575653" sldId="279"/>
            <ac:spMk id="3" creationId="{C5867D18-F185-B314-C557-977CE8E8AF58}"/>
          </ac:spMkLst>
        </pc:spChg>
        <pc:spChg chg="add mod ord">
          <ac:chgData name="Zuniga, Victor" userId="aa7f1b73-48d7-4f25-8fb5-14a0593cb371" providerId="ADAL" clId="{FA63B35E-7E0B-4754-A658-5D6F7F7D67F4}" dt="2024-03-26T17:51:52.027" v="1013" actId="14100"/>
          <ac:spMkLst>
            <pc:docMk/>
            <pc:sldMk cId="462575653" sldId="279"/>
            <ac:spMk id="4" creationId="{A6782D19-EB8F-9D97-37A7-07DF9D6B0C59}"/>
          </ac:spMkLst>
        </pc:spChg>
        <pc:picChg chg="add del mod">
          <ac:chgData name="Zuniga, Victor" userId="aa7f1b73-48d7-4f25-8fb5-14a0593cb371" providerId="ADAL" clId="{FA63B35E-7E0B-4754-A658-5D6F7F7D67F4}" dt="2024-03-26T17:52:24.586" v="1018" actId="478"/>
          <ac:picMkLst>
            <pc:docMk/>
            <pc:sldMk cId="462575653" sldId="279"/>
            <ac:picMk id="6" creationId="{85ED62BF-2C47-732E-C2D0-5E9212CA6628}"/>
          </ac:picMkLst>
        </pc:picChg>
      </pc:sldChg>
      <pc:sldChg chg="addSp delSp modSp add mod modClrScheme chgLayout">
        <pc:chgData name="Zuniga, Victor" userId="aa7f1b73-48d7-4f25-8fb5-14a0593cb371" providerId="ADAL" clId="{FA63B35E-7E0B-4754-A658-5D6F7F7D67F4}" dt="2024-03-26T18:12:07.803" v="1154" actId="6549"/>
        <pc:sldMkLst>
          <pc:docMk/>
          <pc:sldMk cId="1940632038" sldId="280"/>
        </pc:sldMkLst>
        <pc:spChg chg="mod ord">
          <ac:chgData name="Zuniga, Victor" userId="aa7f1b73-48d7-4f25-8fb5-14a0593cb371" providerId="ADAL" clId="{FA63B35E-7E0B-4754-A658-5D6F7F7D67F4}" dt="2024-03-26T17:12:25.775" v="602" actId="20577"/>
          <ac:spMkLst>
            <pc:docMk/>
            <pc:sldMk cId="1940632038" sldId="280"/>
            <ac:spMk id="2" creationId="{27FA3AC6-9DD8-B10D-C560-FE8B7434A46E}"/>
          </ac:spMkLst>
        </pc:spChg>
        <pc:spChg chg="del mod ord">
          <ac:chgData name="Zuniga, Victor" userId="aa7f1b73-48d7-4f25-8fb5-14a0593cb371" providerId="ADAL" clId="{FA63B35E-7E0B-4754-A658-5D6F7F7D67F4}" dt="2024-03-26T17:02:58.997" v="420" actId="700"/>
          <ac:spMkLst>
            <pc:docMk/>
            <pc:sldMk cId="1940632038" sldId="280"/>
            <ac:spMk id="3" creationId="{0EF3C182-65B8-E992-7CE3-542148AFFF3D}"/>
          </ac:spMkLst>
        </pc:spChg>
        <pc:spChg chg="add mod ord">
          <ac:chgData name="Zuniga, Victor" userId="aa7f1b73-48d7-4f25-8fb5-14a0593cb371" providerId="ADAL" clId="{FA63B35E-7E0B-4754-A658-5D6F7F7D67F4}" dt="2024-03-26T18:12:07.803" v="1154" actId="6549"/>
          <ac:spMkLst>
            <pc:docMk/>
            <pc:sldMk cId="1940632038" sldId="280"/>
            <ac:spMk id="4" creationId="{964632D4-7489-4A1B-B85F-9B09F4411CD1}"/>
          </ac:spMkLst>
        </pc:spChg>
      </pc:sldChg>
      <pc:sldChg chg="modSp add mod ord modClrScheme chgLayout">
        <pc:chgData name="Zuniga, Victor" userId="aa7f1b73-48d7-4f25-8fb5-14a0593cb371" providerId="ADAL" clId="{FA63B35E-7E0B-4754-A658-5D6F7F7D67F4}" dt="2024-03-26T18:07:07.026" v="1129" actId="20577"/>
        <pc:sldMkLst>
          <pc:docMk/>
          <pc:sldMk cId="3711536663" sldId="281"/>
        </pc:sldMkLst>
        <pc:spChg chg="mod ord">
          <ac:chgData name="Zuniga, Victor" userId="aa7f1b73-48d7-4f25-8fb5-14a0593cb371" providerId="ADAL" clId="{FA63B35E-7E0B-4754-A658-5D6F7F7D67F4}" dt="2024-03-26T17:05:22.081" v="447" actId="20577"/>
          <ac:spMkLst>
            <pc:docMk/>
            <pc:sldMk cId="3711536663" sldId="281"/>
            <ac:spMk id="2" creationId="{4333EB2A-A775-D9AA-580C-EB182A6F4FD7}"/>
          </ac:spMkLst>
        </pc:spChg>
        <pc:spChg chg="mod ord">
          <ac:chgData name="Zuniga, Victor" userId="aa7f1b73-48d7-4f25-8fb5-14a0593cb371" providerId="ADAL" clId="{FA63B35E-7E0B-4754-A658-5D6F7F7D67F4}" dt="2024-03-26T18:07:07.026" v="1129" actId="20577"/>
          <ac:spMkLst>
            <pc:docMk/>
            <pc:sldMk cId="3711536663" sldId="281"/>
            <ac:spMk id="3" creationId="{2C78DD3E-E674-1493-49DD-E33322A4D242}"/>
          </ac:spMkLst>
        </pc:spChg>
      </pc:sldChg>
      <pc:sldChg chg="add del">
        <pc:chgData name="Zuniga, Victor" userId="aa7f1b73-48d7-4f25-8fb5-14a0593cb371" providerId="ADAL" clId="{FA63B35E-7E0B-4754-A658-5D6F7F7D67F4}" dt="2024-03-26T17:07:08.245" v="449" actId="2696"/>
        <pc:sldMkLst>
          <pc:docMk/>
          <pc:sldMk cId="2995791570" sldId="282"/>
        </pc:sldMkLst>
      </pc:sldChg>
      <pc:sldChg chg="add del">
        <pc:chgData name="Zuniga, Victor" userId="aa7f1b73-48d7-4f25-8fb5-14a0593cb371" providerId="ADAL" clId="{FA63B35E-7E0B-4754-A658-5D6F7F7D67F4}" dt="2024-03-26T17:07:08.245" v="449" actId="2696"/>
        <pc:sldMkLst>
          <pc:docMk/>
          <pc:sldMk cId="4247438537" sldId="283"/>
        </pc:sldMkLst>
      </pc:sldChg>
      <pc:sldChg chg="modSp add del mod">
        <pc:chgData name="Zuniga, Victor" userId="aa7f1b73-48d7-4f25-8fb5-14a0593cb371" providerId="ADAL" clId="{FA63B35E-7E0B-4754-A658-5D6F7F7D67F4}" dt="2024-03-26T17:07:08.245" v="449" actId="2696"/>
        <pc:sldMkLst>
          <pc:docMk/>
          <pc:sldMk cId="1017078192" sldId="284"/>
        </pc:sldMkLst>
        <pc:spChg chg="mod">
          <ac:chgData name="Zuniga, Victor" userId="aa7f1b73-48d7-4f25-8fb5-14a0593cb371" providerId="ADAL" clId="{FA63B35E-7E0B-4754-A658-5D6F7F7D67F4}" dt="2024-03-26T16:31:16.887" v="68" actId="27636"/>
          <ac:spMkLst>
            <pc:docMk/>
            <pc:sldMk cId="1017078192" sldId="284"/>
            <ac:spMk id="2" creationId="{40EFEA5C-F0F8-77C5-9E3D-9F6C26D86F80}"/>
          </ac:spMkLst>
        </pc:spChg>
      </pc:sldChg>
      <pc:sldChg chg="add del">
        <pc:chgData name="Zuniga, Victor" userId="aa7f1b73-48d7-4f25-8fb5-14a0593cb371" providerId="ADAL" clId="{FA63B35E-7E0B-4754-A658-5D6F7F7D67F4}" dt="2024-03-26T17:07:08.245" v="449" actId="2696"/>
        <pc:sldMkLst>
          <pc:docMk/>
          <pc:sldMk cId="3607419056" sldId="285"/>
        </pc:sldMkLst>
      </pc:sldChg>
      <pc:sldChg chg="add del">
        <pc:chgData name="Zuniga, Victor" userId="aa7f1b73-48d7-4f25-8fb5-14a0593cb371" providerId="ADAL" clId="{FA63B35E-7E0B-4754-A658-5D6F7F7D67F4}" dt="2024-03-26T17:07:08.245" v="449" actId="2696"/>
        <pc:sldMkLst>
          <pc:docMk/>
          <pc:sldMk cId="1904687115" sldId="286"/>
        </pc:sldMkLst>
      </pc:sldChg>
      <pc:sldChg chg="add del">
        <pc:chgData name="Zuniga, Victor" userId="aa7f1b73-48d7-4f25-8fb5-14a0593cb371" providerId="ADAL" clId="{FA63B35E-7E0B-4754-A658-5D6F7F7D67F4}" dt="2024-03-26T17:07:08.245" v="449" actId="2696"/>
        <pc:sldMkLst>
          <pc:docMk/>
          <pc:sldMk cId="398972242" sldId="287"/>
        </pc:sldMkLst>
      </pc:sldChg>
      <pc:sldChg chg="add del">
        <pc:chgData name="Zuniga, Victor" userId="aa7f1b73-48d7-4f25-8fb5-14a0593cb371" providerId="ADAL" clId="{FA63B35E-7E0B-4754-A658-5D6F7F7D67F4}" dt="2024-03-26T17:07:08.245" v="449" actId="2696"/>
        <pc:sldMkLst>
          <pc:docMk/>
          <pc:sldMk cId="3349329419" sldId="288"/>
        </pc:sldMkLst>
      </pc:sldChg>
      <pc:sldChg chg="add del">
        <pc:chgData name="Zuniga, Victor" userId="aa7f1b73-48d7-4f25-8fb5-14a0593cb371" providerId="ADAL" clId="{FA63B35E-7E0B-4754-A658-5D6F7F7D67F4}" dt="2024-03-26T17:07:08.245" v="449" actId="2696"/>
        <pc:sldMkLst>
          <pc:docMk/>
          <pc:sldMk cId="3202461816" sldId="289"/>
        </pc:sldMkLst>
      </pc:sldChg>
      <pc:sldChg chg="add del">
        <pc:chgData name="Zuniga, Victor" userId="aa7f1b73-48d7-4f25-8fb5-14a0593cb371" providerId="ADAL" clId="{FA63B35E-7E0B-4754-A658-5D6F7F7D67F4}" dt="2024-03-26T17:07:08.245" v="449" actId="2696"/>
        <pc:sldMkLst>
          <pc:docMk/>
          <pc:sldMk cId="1586665135" sldId="290"/>
        </pc:sldMkLst>
      </pc:sldChg>
      <pc:sldChg chg="add del">
        <pc:chgData name="Zuniga, Victor" userId="aa7f1b73-48d7-4f25-8fb5-14a0593cb371" providerId="ADAL" clId="{FA63B35E-7E0B-4754-A658-5D6F7F7D67F4}" dt="2024-03-26T17:07:08.245" v="449" actId="2696"/>
        <pc:sldMkLst>
          <pc:docMk/>
          <pc:sldMk cId="883683988" sldId="291"/>
        </pc:sldMkLst>
      </pc:sldChg>
      <pc:sldChg chg="add del">
        <pc:chgData name="Zuniga, Victor" userId="aa7f1b73-48d7-4f25-8fb5-14a0593cb371" providerId="ADAL" clId="{FA63B35E-7E0B-4754-A658-5D6F7F7D67F4}" dt="2024-03-26T17:07:08.245" v="449" actId="2696"/>
        <pc:sldMkLst>
          <pc:docMk/>
          <pc:sldMk cId="3916580548" sldId="292"/>
        </pc:sldMkLst>
      </pc:sldChg>
      <pc:sldChg chg="add del">
        <pc:chgData name="Zuniga, Victor" userId="aa7f1b73-48d7-4f25-8fb5-14a0593cb371" providerId="ADAL" clId="{FA63B35E-7E0B-4754-A658-5D6F7F7D67F4}" dt="2024-03-26T17:07:08.245" v="449" actId="2696"/>
        <pc:sldMkLst>
          <pc:docMk/>
          <pc:sldMk cId="11090865" sldId="293"/>
        </pc:sldMkLst>
      </pc:sldChg>
      <pc:sldChg chg="add del">
        <pc:chgData name="Zuniga, Victor" userId="aa7f1b73-48d7-4f25-8fb5-14a0593cb371" providerId="ADAL" clId="{FA63B35E-7E0B-4754-A658-5D6F7F7D67F4}" dt="2024-03-26T17:07:08.245" v="449" actId="2696"/>
        <pc:sldMkLst>
          <pc:docMk/>
          <pc:sldMk cId="2942731368" sldId="294"/>
        </pc:sldMkLst>
      </pc:sldChg>
      <pc:sldChg chg="add del">
        <pc:chgData name="Zuniga, Victor" userId="aa7f1b73-48d7-4f25-8fb5-14a0593cb371" providerId="ADAL" clId="{FA63B35E-7E0B-4754-A658-5D6F7F7D67F4}" dt="2024-03-26T17:07:08.245" v="449" actId="2696"/>
        <pc:sldMkLst>
          <pc:docMk/>
          <pc:sldMk cId="3092188495" sldId="295"/>
        </pc:sldMkLst>
      </pc:sldChg>
      <pc:sldChg chg="add del">
        <pc:chgData name="Zuniga, Victor" userId="aa7f1b73-48d7-4f25-8fb5-14a0593cb371" providerId="ADAL" clId="{FA63B35E-7E0B-4754-A658-5D6F7F7D67F4}" dt="2024-03-26T17:06:40.669" v="448" actId="2696"/>
        <pc:sldMkLst>
          <pc:docMk/>
          <pc:sldMk cId="1404133078" sldId="296"/>
        </pc:sldMkLst>
      </pc:sldChg>
      <pc:sldChg chg="add del">
        <pc:chgData name="Zuniga, Victor" userId="aa7f1b73-48d7-4f25-8fb5-14a0593cb371" providerId="ADAL" clId="{FA63B35E-7E0B-4754-A658-5D6F7F7D67F4}" dt="2024-03-26T17:06:40.669" v="448" actId="2696"/>
        <pc:sldMkLst>
          <pc:docMk/>
          <pc:sldMk cId="1175924388" sldId="297"/>
        </pc:sldMkLst>
      </pc:sldChg>
      <pc:sldChg chg="modSp add del mod">
        <pc:chgData name="Zuniga, Victor" userId="aa7f1b73-48d7-4f25-8fb5-14a0593cb371" providerId="ADAL" clId="{FA63B35E-7E0B-4754-A658-5D6F7F7D67F4}" dt="2024-03-26T17:06:40.669" v="448" actId="2696"/>
        <pc:sldMkLst>
          <pc:docMk/>
          <pc:sldMk cId="1978825875" sldId="298"/>
        </pc:sldMkLst>
        <pc:spChg chg="mod">
          <ac:chgData name="Zuniga, Victor" userId="aa7f1b73-48d7-4f25-8fb5-14a0593cb371" providerId="ADAL" clId="{FA63B35E-7E0B-4754-A658-5D6F7F7D67F4}" dt="2024-03-26T16:31:16.919" v="69" actId="27636"/>
          <ac:spMkLst>
            <pc:docMk/>
            <pc:sldMk cId="1978825875" sldId="298"/>
            <ac:spMk id="2" creationId="{1C5A29B6-D2DA-2052-28BE-1BA593541856}"/>
          </ac:spMkLst>
        </pc:spChg>
      </pc:sldChg>
      <pc:sldChg chg="add del">
        <pc:chgData name="Zuniga, Victor" userId="aa7f1b73-48d7-4f25-8fb5-14a0593cb371" providerId="ADAL" clId="{FA63B35E-7E0B-4754-A658-5D6F7F7D67F4}" dt="2024-03-26T17:06:40.669" v="448" actId="2696"/>
        <pc:sldMkLst>
          <pc:docMk/>
          <pc:sldMk cId="2784149165" sldId="299"/>
        </pc:sldMkLst>
      </pc:sldChg>
      <pc:sldChg chg="add del">
        <pc:chgData name="Zuniga, Victor" userId="aa7f1b73-48d7-4f25-8fb5-14a0593cb371" providerId="ADAL" clId="{FA63B35E-7E0B-4754-A658-5D6F7F7D67F4}" dt="2024-03-26T17:06:40.669" v="448" actId="2696"/>
        <pc:sldMkLst>
          <pc:docMk/>
          <pc:sldMk cId="1158333536" sldId="300"/>
        </pc:sldMkLst>
      </pc:sldChg>
      <pc:sldChg chg="add del">
        <pc:chgData name="Zuniga, Victor" userId="aa7f1b73-48d7-4f25-8fb5-14a0593cb371" providerId="ADAL" clId="{FA63B35E-7E0B-4754-A658-5D6F7F7D67F4}" dt="2024-03-26T17:06:40.669" v="448" actId="2696"/>
        <pc:sldMkLst>
          <pc:docMk/>
          <pc:sldMk cId="2019938330" sldId="301"/>
        </pc:sldMkLst>
      </pc:sldChg>
      <pc:sldChg chg="modSp add del mod">
        <pc:chgData name="Zuniga, Victor" userId="aa7f1b73-48d7-4f25-8fb5-14a0593cb371" providerId="ADAL" clId="{FA63B35E-7E0B-4754-A658-5D6F7F7D67F4}" dt="2024-03-26T17:06:40.669" v="448" actId="2696"/>
        <pc:sldMkLst>
          <pc:docMk/>
          <pc:sldMk cId="1291917934" sldId="302"/>
        </pc:sldMkLst>
        <pc:spChg chg="mod">
          <ac:chgData name="Zuniga, Victor" userId="aa7f1b73-48d7-4f25-8fb5-14a0593cb371" providerId="ADAL" clId="{FA63B35E-7E0B-4754-A658-5D6F7F7D67F4}" dt="2024-03-26T16:31:17.028" v="70" actId="27636"/>
          <ac:spMkLst>
            <pc:docMk/>
            <pc:sldMk cId="1291917934" sldId="302"/>
            <ac:spMk id="2" creationId="{44F5BC7D-A579-7EE1-4AFC-465715B70D69}"/>
          </ac:spMkLst>
        </pc:spChg>
      </pc:sldChg>
      <pc:sldChg chg="add del">
        <pc:chgData name="Zuniga, Victor" userId="aa7f1b73-48d7-4f25-8fb5-14a0593cb371" providerId="ADAL" clId="{FA63B35E-7E0B-4754-A658-5D6F7F7D67F4}" dt="2024-03-26T17:06:40.669" v="448" actId="2696"/>
        <pc:sldMkLst>
          <pc:docMk/>
          <pc:sldMk cId="174563402" sldId="303"/>
        </pc:sldMkLst>
      </pc:sldChg>
      <pc:sldChg chg="add del">
        <pc:chgData name="Zuniga, Victor" userId="aa7f1b73-48d7-4f25-8fb5-14a0593cb371" providerId="ADAL" clId="{FA63B35E-7E0B-4754-A658-5D6F7F7D67F4}" dt="2024-03-26T17:07:42.569" v="450" actId="2696"/>
        <pc:sldMkLst>
          <pc:docMk/>
          <pc:sldMk cId="2436003322" sldId="304"/>
        </pc:sldMkLst>
      </pc:sldChg>
      <pc:sldChg chg="add del">
        <pc:chgData name="Zuniga, Victor" userId="aa7f1b73-48d7-4f25-8fb5-14a0593cb371" providerId="ADAL" clId="{FA63B35E-7E0B-4754-A658-5D6F7F7D67F4}" dt="2024-03-26T17:07:42.569" v="450" actId="2696"/>
        <pc:sldMkLst>
          <pc:docMk/>
          <pc:sldMk cId="1576932886" sldId="305"/>
        </pc:sldMkLst>
      </pc:sldChg>
      <pc:sldChg chg="add del">
        <pc:chgData name="Zuniga, Victor" userId="aa7f1b73-48d7-4f25-8fb5-14a0593cb371" providerId="ADAL" clId="{FA63B35E-7E0B-4754-A658-5D6F7F7D67F4}" dt="2024-03-26T17:07:42.569" v="450" actId="2696"/>
        <pc:sldMkLst>
          <pc:docMk/>
          <pc:sldMk cId="2912484201" sldId="306"/>
        </pc:sldMkLst>
      </pc:sldChg>
      <pc:sldChg chg="add del">
        <pc:chgData name="Zuniga, Victor" userId="aa7f1b73-48d7-4f25-8fb5-14a0593cb371" providerId="ADAL" clId="{FA63B35E-7E0B-4754-A658-5D6F7F7D67F4}" dt="2024-03-26T17:07:42.569" v="450" actId="2696"/>
        <pc:sldMkLst>
          <pc:docMk/>
          <pc:sldMk cId="4169051665" sldId="307"/>
        </pc:sldMkLst>
      </pc:sldChg>
      <pc:sldChg chg="add del">
        <pc:chgData name="Zuniga, Victor" userId="aa7f1b73-48d7-4f25-8fb5-14a0593cb371" providerId="ADAL" clId="{FA63B35E-7E0B-4754-A658-5D6F7F7D67F4}" dt="2024-03-26T17:07:42.569" v="450" actId="2696"/>
        <pc:sldMkLst>
          <pc:docMk/>
          <pc:sldMk cId="3970598019" sldId="308"/>
        </pc:sldMkLst>
      </pc:sldChg>
      <pc:sldChg chg="add del">
        <pc:chgData name="Zuniga, Victor" userId="aa7f1b73-48d7-4f25-8fb5-14a0593cb371" providerId="ADAL" clId="{FA63B35E-7E0B-4754-A658-5D6F7F7D67F4}" dt="2024-03-26T17:07:42.569" v="450" actId="2696"/>
        <pc:sldMkLst>
          <pc:docMk/>
          <pc:sldMk cId="2160306804" sldId="309"/>
        </pc:sldMkLst>
      </pc:sldChg>
      <pc:sldChg chg="add del">
        <pc:chgData name="Zuniga, Victor" userId="aa7f1b73-48d7-4f25-8fb5-14a0593cb371" providerId="ADAL" clId="{FA63B35E-7E0B-4754-A658-5D6F7F7D67F4}" dt="2024-03-26T17:07:42.569" v="450" actId="2696"/>
        <pc:sldMkLst>
          <pc:docMk/>
          <pc:sldMk cId="3215214613" sldId="310"/>
        </pc:sldMkLst>
      </pc:sldChg>
      <pc:sldChg chg="add del">
        <pc:chgData name="Zuniga, Victor" userId="aa7f1b73-48d7-4f25-8fb5-14a0593cb371" providerId="ADAL" clId="{FA63B35E-7E0B-4754-A658-5D6F7F7D67F4}" dt="2024-03-26T17:07:42.569" v="450" actId="2696"/>
        <pc:sldMkLst>
          <pc:docMk/>
          <pc:sldMk cId="4157230744" sldId="311"/>
        </pc:sldMkLst>
      </pc:sldChg>
      <pc:sldChg chg="add del">
        <pc:chgData name="Zuniga, Victor" userId="aa7f1b73-48d7-4f25-8fb5-14a0593cb371" providerId="ADAL" clId="{FA63B35E-7E0B-4754-A658-5D6F7F7D67F4}" dt="2024-03-26T17:07:42.569" v="450" actId="2696"/>
        <pc:sldMkLst>
          <pc:docMk/>
          <pc:sldMk cId="4003410963" sldId="312"/>
        </pc:sldMkLst>
      </pc:sldChg>
      <pc:sldChg chg="add del">
        <pc:chgData name="Zuniga, Victor" userId="aa7f1b73-48d7-4f25-8fb5-14a0593cb371" providerId="ADAL" clId="{FA63B35E-7E0B-4754-A658-5D6F7F7D67F4}" dt="2024-03-26T17:07:42.569" v="450" actId="2696"/>
        <pc:sldMkLst>
          <pc:docMk/>
          <pc:sldMk cId="791301838" sldId="313"/>
        </pc:sldMkLst>
      </pc:sldChg>
      <pc:sldChg chg="modSp add del mod">
        <pc:chgData name="Zuniga, Victor" userId="aa7f1b73-48d7-4f25-8fb5-14a0593cb371" providerId="ADAL" clId="{FA63B35E-7E0B-4754-A658-5D6F7F7D67F4}" dt="2024-03-26T17:07:42.569" v="450" actId="2696"/>
        <pc:sldMkLst>
          <pc:docMk/>
          <pc:sldMk cId="3311203052" sldId="314"/>
        </pc:sldMkLst>
        <pc:spChg chg="mod">
          <ac:chgData name="Zuniga, Victor" userId="aa7f1b73-48d7-4f25-8fb5-14a0593cb371" providerId="ADAL" clId="{FA63B35E-7E0B-4754-A658-5D6F7F7D67F4}" dt="2024-03-26T16:31:17.091" v="71" actId="27636"/>
          <ac:spMkLst>
            <pc:docMk/>
            <pc:sldMk cId="3311203052" sldId="314"/>
            <ac:spMk id="2" creationId="{B8A61C5C-F761-2C7C-261B-B0E0309DF426}"/>
          </ac:spMkLst>
        </pc:spChg>
      </pc:sldChg>
      <pc:sldChg chg="add del">
        <pc:chgData name="Zuniga, Victor" userId="aa7f1b73-48d7-4f25-8fb5-14a0593cb371" providerId="ADAL" clId="{FA63B35E-7E0B-4754-A658-5D6F7F7D67F4}" dt="2024-03-26T17:07:42.569" v="450" actId="2696"/>
        <pc:sldMkLst>
          <pc:docMk/>
          <pc:sldMk cId="2997197662" sldId="315"/>
        </pc:sldMkLst>
      </pc:sldChg>
      <pc:sldChg chg="modSp add del mod">
        <pc:chgData name="Zuniga, Victor" userId="aa7f1b73-48d7-4f25-8fb5-14a0593cb371" providerId="ADAL" clId="{FA63B35E-7E0B-4754-A658-5D6F7F7D67F4}" dt="2024-03-26T17:07:42.569" v="450" actId="2696"/>
        <pc:sldMkLst>
          <pc:docMk/>
          <pc:sldMk cId="2165580314" sldId="316"/>
        </pc:sldMkLst>
        <pc:spChg chg="mod">
          <ac:chgData name="Zuniga, Victor" userId="aa7f1b73-48d7-4f25-8fb5-14a0593cb371" providerId="ADAL" clId="{FA63B35E-7E0B-4754-A658-5D6F7F7D67F4}" dt="2024-03-26T16:31:17.106" v="72" actId="27636"/>
          <ac:spMkLst>
            <pc:docMk/>
            <pc:sldMk cId="2165580314" sldId="316"/>
            <ac:spMk id="2" creationId="{3BD775C5-A32C-DA31-E4BB-0E27EC556689}"/>
          </ac:spMkLst>
        </pc:spChg>
      </pc:sldChg>
      <pc:sldChg chg="add del">
        <pc:chgData name="Zuniga, Victor" userId="aa7f1b73-48d7-4f25-8fb5-14a0593cb371" providerId="ADAL" clId="{FA63B35E-7E0B-4754-A658-5D6F7F7D67F4}" dt="2024-03-26T17:07:42.569" v="450" actId="2696"/>
        <pc:sldMkLst>
          <pc:docMk/>
          <pc:sldMk cId="1093470570" sldId="317"/>
        </pc:sldMkLst>
      </pc:sldChg>
      <pc:sldChg chg="add del">
        <pc:chgData name="Zuniga, Victor" userId="aa7f1b73-48d7-4f25-8fb5-14a0593cb371" providerId="ADAL" clId="{FA63B35E-7E0B-4754-A658-5D6F7F7D67F4}" dt="2024-03-26T17:07:42.569" v="450" actId="2696"/>
        <pc:sldMkLst>
          <pc:docMk/>
          <pc:sldMk cId="2215399244" sldId="318"/>
        </pc:sldMkLst>
      </pc:sldChg>
      <pc:sldChg chg="add del">
        <pc:chgData name="Zuniga, Victor" userId="aa7f1b73-48d7-4f25-8fb5-14a0593cb371" providerId="ADAL" clId="{FA63B35E-7E0B-4754-A658-5D6F7F7D67F4}" dt="2024-03-26T17:07:42.569" v="450" actId="2696"/>
        <pc:sldMkLst>
          <pc:docMk/>
          <pc:sldMk cId="2145651754" sldId="319"/>
        </pc:sldMkLst>
      </pc:sldChg>
      <pc:sldChg chg="add del">
        <pc:chgData name="Zuniga, Victor" userId="aa7f1b73-48d7-4f25-8fb5-14a0593cb371" providerId="ADAL" clId="{FA63B35E-7E0B-4754-A658-5D6F7F7D67F4}" dt="2024-03-26T17:07:42.569" v="450" actId="2696"/>
        <pc:sldMkLst>
          <pc:docMk/>
          <pc:sldMk cId="131790789" sldId="320"/>
        </pc:sldMkLst>
      </pc:sldChg>
      <pc:sldChg chg="modSp add del mod">
        <pc:chgData name="Zuniga, Victor" userId="aa7f1b73-48d7-4f25-8fb5-14a0593cb371" providerId="ADAL" clId="{FA63B35E-7E0B-4754-A658-5D6F7F7D67F4}" dt="2024-03-26T17:07:42.569" v="450" actId="2696"/>
        <pc:sldMkLst>
          <pc:docMk/>
          <pc:sldMk cId="3190238723" sldId="321"/>
        </pc:sldMkLst>
        <pc:spChg chg="mod">
          <ac:chgData name="Zuniga, Victor" userId="aa7f1b73-48d7-4f25-8fb5-14a0593cb371" providerId="ADAL" clId="{FA63B35E-7E0B-4754-A658-5D6F7F7D67F4}" dt="2024-03-26T16:31:17.106" v="73" actId="27636"/>
          <ac:spMkLst>
            <pc:docMk/>
            <pc:sldMk cId="3190238723" sldId="321"/>
            <ac:spMk id="2" creationId="{FDEFA5C0-FF34-992B-E160-704EF460998C}"/>
          </ac:spMkLst>
        </pc:spChg>
      </pc:sldChg>
      <pc:sldChg chg="modSp add del mod">
        <pc:chgData name="Zuniga, Victor" userId="aa7f1b73-48d7-4f25-8fb5-14a0593cb371" providerId="ADAL" clId="{FA63B35E-7E0B-4754-A658-5D6F7F7D67F4}" dt="2024-03-26T17:07:42.569" v="450" actId="2696"/>
        <pc:sldMkLst>
          <pc:docMk/>
          <pc:sldMk cId="1978002936" sldId="322"/>
        </pc:sldMkLst>
        <pc:spChg chg="mod">
          <ac:chgData name="Zuniga, Victor" userId="aa7f1b73-48d7-4f25-8fb5-14a0593cb371" providerId="ADAL" clId="{FA63B35E-7E0B-4754-A658-5D6F7F7D67F4}" dt="2024-03-26T16:31:17.122" v="74" actId="27636"/>
          <ac:spMkLst>
            <pc:docMk/>
            <pc:sldMk cId="1978002936" sldId="322"/>
            <ac:spMk id="2" creationId="{3BA7B910-A175-27BF-44C9-CBFDF6BA4C6C}"/>
          </ac:spMkLst>
        </pc:spChg>
      </pc:sldChg>
      <pc:sldChg chg="modSp add del mod">
        <pc:chgData name="Zuniga, Victor" userId="aa7f1b73-48d7-4f25-8fb5-14a0593cb371" providerId="ADAL" clId="{FA63B35E-7E0B-4754-A658-5D6F7F7D67F4}" dt="2024-03-26T17:07:42.569" v="450" actId="2696"/>
        <pc:sldMkLst>
          <pc:docMk/>
          <pc:sldMk cId="27278261" sldId="323"/>
        </pc:sldMkLst>
        <pc:spChg chg="mod">
          <ac:chgData name="Zuniga, Victor" userId="aa7f1b73-48d7-4f25-8fb5-14a0593cb371" providerId="ADAL" clId="{FA63B35E-7E0B-4754-A658-5D6F7F7D67F4}" dt="2024-03-26T16:31:17.247" v="75" actId="27636"/>
          <ac:spMkLst>
            <pc:docMk/>
            <pc:sldMk cId="27278261" sldId="323"/>
            <ac:spMk id="2" creationId="{6D8A37AA-232C-8482-AC62-62A8F275348C}"/>
          </ac:spMkLst>
        </pc:spChg>
      </pc:sldChg>
      <pc:sldChg chg="modSp add del mod">
        <pc:chgData name="Zuniga, Victor" userId="aa7f1b73-48d7-4f25-8fb5-14a0593cb371" providerId="ADAL" clId="{FA63B35E-7E0B-4754-A658-5D6F7F7D67F4}" dt="2024-03-26T17:07:42.569" v="450" actId="2696"/>
        <pc:sldMkLst>
          <pc:docMk/>
          <pc:sldMk cId="684114681" sldId="324"/>
        </pc:sldMkLst>
        <pc:spChg chg="mod">
          <ac:chgData name="Zuniga, Victor" userId="aa7f1b73-48d7-4f25-8fb5-14a0593cb371" providerId="ADAL" clId="{FA63B35E-7E0B-4754-A658-5D6F7F7D67F4}" dt="2024-03-26T16:31:17.263" v="76" actId="27636"/>
          <ac:spMkLst>
            <pc:docMk/>
            <pc:sldMk cId="684114681" sldId="324"/>
            <ac:spMk id="2" creationId="{B3057BAD-3778-B755-E197-A117A885D229}"/>
          </ac:spMkLst>
        </pc:spChg>
      </pc:sldChg>
      <pc:sldChg chg="add del">
        <pc:chgData name="Zuniga, Victor" userId="aa7f1b73-48d7-4f25-8fb5-14a0593cb371" providerId="ADAL" clId="{FA63B35E-7E0B-4754-A658-5D6F7F7D67F4}" dt="2024-03-26T17:07:42.569" v="450" actId="2696"/>
        <pc:sldMkLst>
          <pc:docMk/>
          <pc:sldMk cId="1199712328" sldId="325"/>
        </pc:sldMkLst>
      </pc:sldChg>
      <pc:sldChg chg="add del">
        <pc:chgData name="Zuniga, Victor" userId="aa7f1b73-48d7-4f25-8fb5-14a0593cb371" providerId="ADAL" clId="{FA63B35E-7E0B-4754-A658-5D6F7F7D67F4}" dt="2024-03-26T17:07:42.569" v="450" actId="2696"/>
        <pc:sldMkLst>
          <pc:docMk/>
          <pc:sldMk cId="3763542265" sldId="326"/>
        </pc:sldMkLst>
      </pc:sldChg>
      <pc:sldChg chg="add del">
        <pc:chgData name="Zuniga, Victor" userId="aa7f1b73-48d7-4f25-8fb5-14a0593cb371" providerId="ADAL" clId="{FA63B35E-7E0B-4754-A658-5D6F7F7D67F4}" dt="2024-03-26T17:07:42.569" v="450" actId="2696"/>
        <pc:sldMkLst>
          <pc:docMk/>
          <pc:sldMk cId="699192431" sldId="327"/>
        </pc:sldMkLst>
      </pc:sldChg>
      <pc:sldChg chg="add del">
        <pc:chgData name="Zuniga, Victor" userId="aa7f1b73-48d7-4f25-8fb5-14a0593cb371" providerId="ADAL" clId="{FA63B35E-7E0B-4754-A658-5D6F7F7D67F4}" dt="2024-03-26T17:07:42.569" v="450" actId="2696"/>
        <pc:sldMkLst>
          <pc:docMk/>
          <pc:sldMk cId="2600083138" sldId="328"/>
        </pc:sldMkLst>
      </pc:sldChg>
      <pc:sldChg chg="add del">
        <pc:chgData name="Zuniga, Victor" userId="aa7f1b73-48d7-4f25-8fb5-14a0593cb371" providerId="ADAL" clId="{FA63B35E-7E0B-4754-A658-5D6F7F7D67F4}" dt="2024-03-26T17:07:42.569" v="450" actId="2696"/>
        <pc:sldMkLst>
          <pc:docMk/>
          <pc:sldMk cId="7888619" sldId="329"/>
        </pc:sldMkLst>
      </pc:sldChg>
      <pc:sldChg chg="modSp add del mod">
        <pc:chgData name="Zuniga, Victor" userId="aa7f1b73-48d7-4f25-8fb5-14a0593cb371" providerId="ADAL" clId="{FA63B35E-7E0B-4754-A658-5D6F7F7D67F4}" dt="2024-03-26T17:07:42.569" v="450" actId="2696"/>
        <pc:sldMkLst>
          <pc:docMk/>
          <pc:sldMk cId="3202793908" sldId="330"/>
        </pc:sldMkLst>
        <pc:spChg chg="mod">
          <ac:chgData name="Zuniga, Victor" userId="aa7f1b73-48d7-4f25-8fb5-14a0593cb371" providerId="ADAL" clId="{FA63B35E-7E0B-4754-A658-5D6F7F7D67F4}" dt="2024-03-26T16:31:17.263" v="77" actId="27636"/>
          <ac:spMkLst>
            <pc:docMk/>
            <pc:sldMk cId="3202793908" sldId="330"/>
            <ac:spMk id="2" creationId="{73AF17C3-8B24-CBEA-2197-7559869EA904}"/>
          </ac:spMkLst>
        </pc:spChg>
      </pc:sldChg>
      <pc:sldChg chg="add del">
        <pc:chgData name="Zuniga, Victor" userId="aa7f1b73-48d7-4f25-8fb5-14a0593cb371" providerId="ADAL" clId="{FA63B35E-7E0B-4754-A658-5D6F7F7D67F4}" dt="2024-03-26T17:07:42.569" v="450" actId="2696"/>
        <pc:sldMkLst>
          <pc:docMk/>
          <pc:sldMk cId="3330611773" sldId="331"/>
        </pc:sldMkLst>
      </pc:sldChg>
      <pc:sldChg chg="add del">
        <pc:chgData name="Zuniga, Victor" userId="aa7f1b73-48d7-4f25-8fb5-14a0593cb371" providerId="ADAL" clId="{FA63B35E-7E0B-4754-A658-5D6F7F7D67F4}" dt="2024-03-26T17:07:42.569" v="450" actId="2696"/>
        <pc:sldMkLst>
          <pc:docMk/>
          <pc:sldMk cId="648214792" sldId="332"/>
        </pc:sldMkLst>
      </pc:sldChg>
      <pc:sldChg chg="add del">
        <pc:chgData name="Zuniga, Victor" userId="aa7f1b73-48d7-4f25-8fb5-14a0593cb371" providerId="ADAL" clId="{FA63B35E-7E0B-4754-A658-5D6F7F7D67F4}" dt="2024-03-26T17:07:42.569" v="450" actId="2696"/>
        <pc:sldMkLst>
          <pc:docMk/>
          <pc:sldMk cId="1844726179" sldId="333"/>
        </pc:sldMkLst>
      </pc:sldChg>
      <pc:sldChg chg="add del">
        <pc:chgData name="Zuniga, Victor" userId="aa7f1b73-48d7-4f25-8fb5-14a0593cb371" providerId="ADAL" clId="{FA63B35E-7E0B-4754-A658-5D6F7F7D67F4}" dt="2024-03-26T17:07:42.569" v="450" actId="2696"/>
        <pc:sldMkLst>
          <pc:docMk/>
          <pc:sldMk cId="2077517665" sldId="334"/>
        </pc:sldMkLst>
      </pc:sldChg>
      <pc:sldChg chg="add del">
        <pc:chgData name="Zuniga, Victor" userId="aa7f1b73-48d7-4f25-8fb5-14a0593cb371" providerId="ADAL" clId="{FA63B35E-7E0B-4754-A658-5D6F7F7D67F4}" dt="2024-03-26T17:07:42.569" v="450" actId="2696"/>
        <pc:sldMkLst>
          <pc:docMk/>
          <pc:sldMk cId="3129895559" sldId="335"/>
        </pc:sldMkLst>
      </pc:sldChg>
      <pc:sldChg chg="add del">
        <pc:chgData name="Zuniga, Victor" userId="aa7f1b73-48d7-4f25-8fb5-14a0593cb371" providerId="ADAL" clId="{FA63B35E-7E0B-4754-A658-5D6F7F7D67F4}" dt="2024-03-26T17:07:42.569" v="450" actId="2696"/>
        <pc:sldMkLst>
          <pc:docMk/>
          <pc:sldMk cId="178448267" sldId="336"/>
        </pc:sldMkLst>
      </pc:sldChg>
      <pc:sldChg chg="add del">
        <pc:chgData name="Zuniga, Victor" userId="aa7f1b73-48d7-4f25-8fb5-14a0593cb371" providerId="ADAL" clId="{FA63B35E-7E0B-4754-A658-5D6F7F7D67F4}" dt="2024-03-26T17:07:42.569" v="450" actId="2696"/>
        <pc:sldMkLst>
          <pc:docMk/>
          <pc:sldMk cId="2436298947" sldId="337"/>
        </pc:sldMkLst>
      </pc:sldChg>
      <pc:sldChg chg="add del">
        <pc:chgData name="Zuniga, Victor" userId="aa7f1b73-48d7-4f25-8fb5-14a0593cb371" providerId="ADAL" clId="{FA63B35E-7E0B-4754-A658-5D6F7F7D67F4}" dt="2024-03-26T17:07:42.569" v="450" actId="2696"/>
        <pc:sldMkLst>
          <pc:docMk/>
          <pc:sldMk cId="2187479978" sldId="338"/>
        </pc:sldMkLst>
      </pc:sldChg>
      <pc:sldChg chg="modSp add del mod">
        <pc:chgData name="Zuniga, Victor" userId="aa7f1b73-48d7-4f25-8fb5-14a0593cb371" providerId="ADAL" clId="{FA63B35E-7E0B-4754-A658-5D6F7F7D67F4}" dt="2024-03-26T17:07:42.569" v="450" actId="2696"/>
        <pc:sldMkLst>
          <pc:docMk/>
          <pc:sldMk cId="2942971548" sldId="339"/>
        </pc:sldMkLst>
        <pc:spChg chg="mod">
          <ac:chgData name="Zuniga, Victor" userId="aa7f1b73-48d7-4f25-8fb5-14a0593cb371" providerId="ADAL" clId="{FA63B35E-7E0B-4754-A658-5D6F7F7D67F4}" dt="2024-03-26T16:31:17.294" v="78" actId="27636"/>
          <ac:spMkLst>
            <pc:docMk/>
            <pc:sldMk cId="2942971548" sldId="339"/>
            <ac:spMk id="2" creationId="{1E067DB0-5748-5869-C8FA-F76BF0396DA7}"/>
          </ac:spMkLst>
        </pc:spChg>
      </pc:sldChg>
      <pc:sldChg chg="add del">
        <pc:chgData name="Zuniga, Victor" userId="aa7f1b73-48d7-4f25-8fb5-14a0593cb371" providerId="ADAL" clId="{FA63B35E-7E0B-4754-A658-5D6F7F7D67F4}" dt="2024-03-26T17:07:42.569" v="450" actId="2696"/>
        <pc:sldMkLst>
          <pc:docMk/>
          <pc:sldMk cId="3481061854" sldId="340"/>
        </pc:sldMkLst>
      </pc:sldChg>
      <pc:sldChg chg="add del">
        <pc:chgData name="Zuniga, Victor" userId="aa7f1b73-48d7-4f25-8fb5-14a0593cb371" providerId="ADAL" clId="{FA63B35E-7E0B-4754-A658-5D6F7F7D67F4}" dt="2024-03-26T17:07:42.569" v="450" actId="2696"/>
        <pc:sldMkLst>
          <pc:docMk/>
          <pc:sldMk cId="3796064325" sldId="341"/>
        </pc:sldMkLst>
      </pc:sldChg>
      <pc:sldChg chg="add del">
        <pc:chgData name="Zuniga, Victor" userId="aa7f1b73-48d7-4f25-8fb5-14a0593cb371" providerId="ADAL" clId="{FA63B35E-7E0B-4754-A658-5D6F7F7D67F4}" dt="2024-03-26T17:07:42.569" v="450" actId="2696"/>
        <pc:sldMkLst>
          <pc:docMk/>
          <pc:sldMk cId="343149712" sldId="342"/>
        </pc:sldMkLst>
      </pc:sldChg>
      <pc:sldChg chg="modSp add del mod">
        <pc:chgData name="Zuniga, Victor" userId="aa7f1b73-48d7-4f25-8fb5-14a0593cb371" providerId="ADAL" clId="{FA63B35E-7E0B-4754-A658-5D6F7F7D67F4}" dt="2024-03-26T17:07:42.569" v="450" actId="2696"/>
        <pc:sldMkLst>
          <pc:docMk/>
          <pc:sldMk cId="260206019" sldId="343"/>
        </pc:sldMkLst>
        <pc:spChg chg="mod">
          <ac:chgData name="Zuniga, Victor" userId="aa7f1b73-48d7-4f25-8fb5-14a0593cb371" providerId="ADAL" clId="{FA63B35E-7E0B-4754-A658-5D6F7F7D67F4}" dt="2024-03-26T16:31:17.310" v="79" actId="27636"/>
          <ac:spMkLst>
            <pc:docMk/>
            <pc:sldMk cId="260206019" sldId="343"/>
            <ac:spMk id="2" creationId="{A7B06C60-57CF-ACB0-DB9A-5B9F2ED96481}"/>
          </ac:spMkLst>
        </pc:spChg>
      </pc:sldChg>
      <pc:sldChg chg="add del">
        <pc:chgData name="Zuniga, Victor" userId="aa7f1b73-48d7-4f25-8fb5-14a0593cb371" providerId="ADAL" clId="{FA63B35E-7E0B-4754-A658-5D6F7F7D67F4}" dt="2024-03-26T17:07:42.569" v="450" actId="2696"/>
        <pc:sldMkLst>
          <pc:docMk/>
          <pc:sldMk cId="1420797325" sldId="344"/>
        </pc:sldMkLst>
      </pc:sldChg>
      <pc:sldChg chg="add del">
        <pc:chgData name="Zuniga, Victor" userId="aa7f1b73-48d7-4f25-8fb5-14a0593cb371" providerId="ADAL" clId="{FA63B35E-7E0B-4754-A658-5D6F7F7D67F4}" dt="2024-03-26T17:07:42.569" v="450" actId="2696"/>
        <pc:sldMkLst>
          <pc:docMk/>
          <pc:sldMk cId="327170872" sldId="345"/>
        </pc:sldMkLst>
      </pc:sldChg>
      <pc:sldChg chg="modSp add del mod">
        <pc:chgData name="Zuniga, Victor" userId="aa7f1b73-48d7-4f25-8fb5-14a0593cb371" providerId="ADAL" clId="{FA63B35E-7E0B-4754-A658-5D6F7F7D67F4}" dt="2024-03-26T17:07:42.569" v="450" actId="2696"/>
        <pc:sldMkLst>
          <pc:docMk/>
          <pc:sldMk cId="2924736447" sldId="346"/>
        </pc:sldMkLst>
        <pc:spChg chg="mod">
          <ac:chgData name="Zuniga, Victor" userId="aa7f1b73-48d7-4f25-8fb5-14a0593cb371" providerId="ADAL" clId="{FA63B35E-7E0B-4754-A658-5D6F7F7D67F4}" dt="2024-03-26T16:31:17.310" v="80" actId="27636"/>
          <ac:spMkLst>
            <pc:docMk/>
            <pc:sldMk cId="2924736447" sldId="346"/>
            <ac:spMk id="2" creationId="{DB424939-2FE5-C9E9-EB87-8666E531FA77}"/>
          </ac:spMkLst>
        </pc:spChg>
      </pc:sldChg>
      <pc:sldChg chg="add del">
        <pc:chgData name="Zuniga, Victor" userId="aa7f1b73-48d7-4f25-8fb5-14a0593cb371" providerId="ADAL" clId="{FA63B35E-7E0B-4754-A658-5D6F7F7D67F4}" dt="2024-03-26T17:07:42.569" v="450" actId="2696"/>
        <pc:sldMkLst>
          <pc:docMk/>
          <pc:sldMk cId="1335972882" sldId="347"/>
        </pc:sldMkLst>
      </pc:sldChg>
      <pc:sldChg chg="del">
        <pc:chgData name="Zuniga, Victor" userId="aa7f1b73-48d7-4f25-8fb5-14a0593cb371" providerId="ADAL" clId="{FA63B35E-7E0B-4754-A658-5D6F7F7D67F4}" dt="2024-03-26T16:39:53.806" v="109" actId="2696"/>
        <pc:sldMkLst>
          <pc:docMk/>
          <pc:sldMk cId="3312219005" sldId="4029"/>
        </pc:sldMkLst>
      </pc:sldChg>
      <pc:sldChg chg="del">
        <pc:chgData name="Zuniga, Victor" userId="aa7f1b73-48d7-4f25-8fb5-14a0593cb371" providerId="ADAL" clId="{FA63B35E-7E0B-4754-A658-5D6F7F7D67F4}" dt="2024-03-26T16:33:50.349" v="85" actId="2696"/>
        <pc:sldMkLst>
          <pc:docMk/>
          <pc:sldMk cId="505224602" sldId="4030"/>
        </pc:sldMkLst>
      </pc:sldChg>
      <pc:sldChg chg="del">
        <pc:chgData name="Zuniga, Victor" userId="aa7f1b73-48d7-4f25-8fb5-14a0593cb371" providerId="ADAL" clId="{FA63B35E-7E0B-4754-A658-5D6F7F7D67F4}" dt="2024-03-26T16:33:50.349" v="85" actId="2696"/>
        <pc:sldMkLst>
          <pc:docMk/>
          <pc:sldMk cId="584230807" sldId="4031"/>
        </pc:sldMkLst>
      </pc:sldChg>
      <pc:sldChg chg="addSp delSp modSp add mod modClrScheme chgLayout">
        <pc:chgData name="Zuniga, Victor" userId="aa7f1b73-48d7-4f25-8fb5-14a0593cb371" providerId="ADAL" clId="{FA63B35E-7E0B-4754-A658-5D6F7F7D67F4}" dt="2024-03-26T17:20:31.581" v="653" actId="6549"/>
        <pc:sldMkLst>
          <pc:docMk/>
          <pc:sldMk cId="3639958495" sldId="4032"/>
        </pc:sldMkLst>
        <pc:spChg chg="mod ord">
          <ac:chgData name="Zuniga, Victor" userId="aa7f1b73-48d7-4f25-8fb5-14a0593cb371" providerId="ADAL" clId="{FA63B35E-7E0B-4754-A658-5D6F7F7D67F4}" dt="2024-03-26T17:19:06.487" v="652" actId="5793"/>
          <ac:spMkLst>
            <pc:docMk/>
            <pc:sldMk cId="3639958495" sldId="4032"/>
            <ac:spMk id="2" creationId="{2EF8343F-7CF0-7009-32E8-A35D76F3339F}"/>
          </ac:spMkLst>
        </pc:spChg>
        <pc:spChg chg="del mod ord">
          <ac:chgData name="Zuniga, Victor" userId="aa7f1b73-48d7-4f25-8fb5-14a0593cb371" providerId="ADAL" clId="{FA63B35E-7E0B-4754-A658-5D6F7F7D67F4}" dt="2024-03-26T16:34:02.673" v="86" actId="700"/>
          <ac:spMkLst>
            <pc:docMk/>
            <pc:sldMk cId="3639958495" sldId="4032"/>
            <ac:spMk id="3" creationId="{096B73CF-10D9-837C-422F-540C8E4B7BA9}"/>
          </ac:spMkLst>
        </pc:spChg>
        <pc:spChg chg="add mod ord">
          <ac:chgData name="Zuniga, Victor" userId="aa7f1b73-48d7-4f25-8fb5-14a0593cb371" providerId="ADAL" clId="{FA63B35E-7E0B-4754-A658-5D6F7F7D67F4}" dt="2024-03-26T17:20:31.581" v="653" actId="6549"/>
          <ac:spMkLst>
            <pc:docMk/>
            <pc:sldMk cId="3639958495" sldId="4032"/>
            <ac:spMk id="4" creationId="{2BE80C71-2538-E9D6-DFCB-B30ABDCD8F2F}"/>
          </ac:spMkLst>
        </pc:spChg>
      </pc:sldChg>
      <pc:sldChg chg="add del">
        <pc:chgData name="Zuniga, Victor" userId="aa7f1b73-48d7-4f25-8fb5-14a0593cb371" providerId="ADAL" clId="{FA63B35E-7E0B-4754-A658-5D6F7F7D67F4}" dt="2024-03-26T16:38:13.079" v="107" actId="2696"/>
        <pc:sldMkLst>
          <pc:docMk/>
          <pc:sldMk cId="1808697580" sldId="4033"/>
        </pc:sldMkLst>
      </pc:sldChg>
      <pc:sldChg chg="modSp add del mod">
        <pc:chgData name="Zuniga, Victor" userId="aa7f1b73-48d7-4f25-8fb5-14a0593cb371" providerId="ADAL" clId="{FA63B35E-7E0B-4754-A658-5D6F7F7D67F4}" dt="2024-03-26T16:38:13.079" v="107" actId="2696"/>
        <pc:sldMkLst>
          <pc:docMk/>
          <pc:sldMk cId="3770536927" sldId="4034"/>
        </pc:sldMkLst>
        <pc:spChg chg="mod">
          <ac:chgData name="Zuniga, Victor" userId="aa7f1b73-48d7-4f25-8fb5-14a0593cb371" providerId="ADAL" clId="{FA63B35E-7E0B-4754-A658-5D6F7F7D67F4}" dt="2024-03-26T16:37:45.280" v="103" actId="20578"/>
          <ac:spMkLst>
            <pc:docMk/>
            <pc:sldMk cId="3770536927" sldId="4034"/>
            <ac:spMk id="2" creationId="{66A02023-FD60-D00C-934D-C7D60C9C1666}"/>
          </ac:spMkLst>
        </pc:spChg>
      </pc:sldChg>
      <pc:sldChg chg="addSp delSp modSp add mod modClrScheme chgLayout">
        <pc:chgData name="Zuniga, Victor" userId="aa7f1b73-48d7-4f25-8fb5-14a0593cb371" providerId="ADAL" clId="{FA63B35E-7E0B-4754-A658-5D6F7F7D67F4}" dt="2024-03-26T17:18:43.256" v="632" actId="20577"/>
        <pc:sldMkLst>
          <pc:docMk/>
          <pc:sldMk cId="2968614995" sldId="4035"/>
        </pc:sldMkLst>
        <pc:spChg chg="mod ord">
          <ac:chgData name="Zuniga, Victor" userId="aa7f1b73-48d7-4f25-8fb5-14a0593cb371" providerId="ADAL" clId="{FA63B35E-7E0B-4754-A658-5D6F7F7D67F4}" dt="2024-03-26T17:18:43.256" v="632" actId="20577"/>
          <ac:spMkLst>
            <pc:docMk/>
            <pc:sldMk cId="2968614995" sldId="4035"/>
            <ac:spMk id="2" creationId="{7BB1711F-12D6-146E-D586-1792124B4986}"/>
          </ac:spMkLst>
        </pc:spChg>
        <pc:spChg chg="del mod ord">
          <ac:chgData name="Zuniga, Victor" userId="aa7f1b73-48d7-4f25-8fb5-14a0593cb371" providerId="ADAL" clId="{FA63B35E-7E0B-4754-A658-5D6F7F7D67F4}" dt="2024-03-26T16:40:07.655" v="110" actId="700"/>
          <ac:spMkLst>
            <pc:docMk/>
            <pc:sldMk cId="2968614995" sldId="4035"/>
            <ac:spMk id="3" creationId="{C6AFD68D-B037-C101-BC64-68B4EADE31B4}"/>
          </ac:spMkLst>
        </pc:spChg>
        <pc:spChg chg="add mod ord">
          <ac:chgData name="Zuniga, Victor" userId="aa7f1b73-48d7-4f25-8fb5-14a0593cb371" providerId="ADAL" clId="{FA63B35E-7E0B-4754-A658-5D6F7F7D67F4}" dt="2024-03-26T16:40:07.655" v="110" actId="700"/>
          <ac:spMkLst>
            <pc:docMk/>
            <pc:sldMk cId="2968614995" sldId="4035"/>
            <ac:spMk id="4" creationId="{DE95A553-FF57-BF45-5A5B-CE23ACCA5851}"/>
          </ac:spMkLst>
        </pc:spChg>
      </pc:sldChg>
      <pc:sldChg chg="addSp delSp modSp add mod modClrScheme chgLayout">
        <pc:chgData name="Zuniga, Victor" userId="aa7f1b73-48d7-4f25-8fb5-14a0593cb371" providerId="ADAL" clId="{FA63B35E-7E0B-4754-A658-5D6F7F7D67F4}" dt="2024-03-26T17:00:58.849" v="406" actId="20577"/>
        <pc:sldMkLst>
          <pc:docMk/>
          <pc:sldMk cId="517360643" sldId="4036"/>
        </pc:sldMkLst>
        <pc:spChg chg="mod ord">
          <ac:chgData name="Zuniga, Victor" userId="aa7f1b73-48d7-4f25-8fb5-14a0593cb371" providerId="ADAL" clId="{FA63B35E-7E0B-4754-A658-5D6F7F7D67F4}" dt="2024-03-26T16:42:52.744" v="124" actId="20577"/>
          <ac:spMkLst>
            <pc:docMk/>
            <pc:sldMk cId="517360643" sldId="4036"/>
            <ac:spMk id="2" creationId="{F6BD4662-494E-C43B-D489-F290890D69CE}"/>
          </ac:spMkLst>
        </pc:spChg>
        <pc:spChg chg="del mod ord">
          <ac:chgData name="Zuniga, Victor" userId="aa7f1b73-48d7-4f25-8fb5-14a0593cb371" providerId="ADAL" clId="{FA63B35E-7E0B-4754-A658-5D6F7F7D67F4}" dt="2024-03-26T16:42:22.613" v="112" actId="700"/>
          <ac:spMkLst>
            <pc:docMk/>
            <pc:sldMk cId="517360643" sldId="4036"/>
            <ac:spMk id="3" creationId="{715F23D1-EE69-0EFD-3BB3-D6CBFEBBB83F}"/>
          </ac:spMkLst>
        </pc:spChg>
        <pc:spChg chg="add del mod ord">
          <ac:chgData name="Zuniga, Victor" userId="aa7f1b73-48d7-4f25-8fb5-14a0593cb371" providerId="ADAL" clId="{FA63B35E-7E0B-4754-A658-5D6F7F7D67F4}" dt="2024-03-26T16:52:42.435" v="288" actId="21"/>
          <ac:spMkLst>
            <pc:docMk/>
            <pc:sldMk cId="517360643" sldId="4036"/>
            <ac:spMk id="4" creationId="{B8FCE659-6348-3C11-D466-63AF8AAC1216}"/>
          </ac:spMkLst>
        </pc:spChg>
        <pc:spChg chg="add del mod">
          <ac:chgData name="Zuniga, Victor" userId="aa7f1b73-48d7-4f25-8fb5-14a0593cb371" providerId="ADAL" clId="{FA63B35E-7E0B-4754-A658-5D6F7F7D67F4}" dt="2024-03-26T16:53:13.738" v="290" actId="21"/>
          <ac:spMkLst>
            <pc:docMk/>
            <pc:sldMk cId="517360643" sldId="4036"/>
            <ac:spMk id="6" creationId="{2F57CB54-9B8D-3ADD-85D7-29D18CB2FF12}"/>
          </ac:spMkLst>
        </pc:spChg>
        <pc:graphicFrameChg chg="add mod modGraphic">
          <ac:chgData name="Zuniga, Victor" userId="aa7f1b73-48d7-4f25-8fb5-14a0593cb371" providerId="ADAL" clId="{FA63B35E-7E0B-4754-A658-5D6F7F7D67F4}" dt="2024-03-26T17:00:58.849" v="406" actId="20577"/>
          <ac:graphicFrameMkLst>
            <pc:docMk/>
            <pc:sldMk cId="517360643" sldId="4036"/>
            <ac:graphicFrameMk id="5" creationId="{3B837F1A-D367-5E23-31B7-6759C358791A}"/>
          </ac:graphicFrameMkLst>
        </pc:graphicFrameChg>
      </pc:sldChg>
      <pc:sldChg chg="modSp new">
        <pc:chgData name="Zuniga, Victor" userId="aa7f1b73-48d7-4f25-8fb5-14a0593cb371" providerId="ADAL" clId="{FA63B35E-7E0B-4754-A658-5D6F7F7D67F4}" dt="2024-03-26T18:13:53.171" v="1240" actId="20577"/>
        <pc:sldMkLst>
          <pc:docMk/>
          <pc:sldMk cId="1127684597" sldId="4037"/>
        </pc:sldMkLst>
        <pc:spChg chg="mod">
          <ac:chgData name="Zuniga, Victor" userId="aa7f1b73-48d7-4f25-8fb5-14a0593cb371" providerId="ADAL" clId="{FA63B35E-7E0B-4754-A658-5D6F7F7D67F4}" dt="2024-03-26T17:13:04.653" v="605" actId="27636"/>
          <ac:spMkLst>
            <pc:docMk/>
            <pc:sldMk cId="1127684597" sldId="4037"/>
            <ac:spMk id="2" creationId="{3AE5C1E4-C159-CBFD-C20B-8123D94B5D05}"/>
          </ac:spMkLst>
        </pc:spChg>
        <pc:spChg chg="mod">
          <ac:chgData name="Zuniga, Victor" userId="aa7f1b73-48d7-4f25-8fb5-14a0593cb371" providerId="ADAL" clId="{FA63B35E-7E0B-4754-A658-5D6F7F7D67F4}" dt="2024-03-26T18:13:53.171" v="1240" actId="20577"/>
          <ac:spMkLst>
            <pc:docMk/>
            <pc:sldMk cId="1127684597" sldId="4037"/>
            <ac:spMk id="3" creationId="{638CACA8-0755-0968-5CFF-6AF148830EBF}"/>
          </ac:spMkLst>
        </pc:spChg>
      </pc:sldChg>
      <pc:sldChg chg="modSp add del mod">
        <pc:chgData name="Zuniga, Victor" userId="aa7f1b73-48d7-4f25-8fb5-14a0593cb371" providerId="ADAL" clId="{FA63B35E-7E0B-4754-A658-5D6F7F7D67F4}" dt="2024-03-26T17:01:17.857" v="407" actId="2696"/>
        <pc:sldMkLst>
          <pc:docMk/>
          <pc:sldMk cId="3097081578" sldId="4037"/>
        </pc:sldMkLst>
        <pc:spChg chg="mod">
          <ac:chgData name="Zuniga, Victor" userId="aa7f1b73-48d7-4f25-8fb5-14a0593cb371" providerId="ADAL" clId="{FA63B35E-7E0B-4754-A658-5D6F7F7D67F4}" dt="2024-03-26T16:31:16.824" v="62" actId="27636"/>
          <ac:spMkLst>
            <pc:docMk/>
            <pc:sldMk cId="3097081578" sldId="4037"/>
            <ac:spMk id="2" creationId="{29CAD2DD-E9D1-A74B-6902-C54C571B4895}"/>
          </ac:spMkLst>
        </pc:spChg>
      </pc:sldChg>
      <pc:sldChg chg="add del">
        <pc:chgData name="Zuniga, Victor" userId="aa7f1b73-48d7-4f25-8fb5-14a0593cb371" providerId="ADAL" clId="{FA63B35E-7E0B-4754-A658-5D6F7F7D67F4}" dt="2024-03-26T17:01:36.863" v="410" actId="2696"/>
        <pc:sldMkLst>
          <pc:docMk/>
          <pc:sldMk cId="1463057928" sldId="4038"/>
        </pc:sldMkLst>
      </pc:sldChg>
      <pc:sldChg chg="addSp modSp add">
        <pc:chgData name="Zuniga, Victor" userId="aa7f1b73-48d7-4f25-8fb5-14a0593cb371" providerId="ADAL" clId="{FA63B35E-7E0B-4754-A658-5D6F7F7D67F4}" dt="2024-03-26T17:27:06.847" v="688" actId="6549"/>
        <pc:sldMkLst>
          <pc:docMk/>
          <pc:sldMk cId="3144010718" sldId="4038"/>
        </pc:sldMkLst>
        <pc:spChg chg="mod">
          <ac:chgData name="Zuniga, Victor" userId="aa7f1b73-48d7-4f25-8fb5-14a0593cb371" providerId="ADAL" clId="{FA63B35E-7E0B-4754-A658-5D6F7F7D67F4}" dt="2024-03-26T17:27:06.847" v="688" actId="6549"/>
          <ac:spMkLst>
            <pc:docMk/>
            <pc:sldMk cId="3144010718" sldId="4038"/>
            <ac:spMk id="3" creationId="{2C78DD3E-E674-1493-49DD-E33322A4D242}"/>
          </ac:spMkLst>
        </pc:spChg>
        <pc:picChg chg="add mod">
          <ac:chgData name="Zuniga, Victor" userId="aa7f1b73-48d7-4f25-8fb5-14a0593cb371" providerId="ADAL" clId="{FA63B35E-7E0B-4754-A658-5D6F7F7D67F4}" dt="2024-03-26T17:24:55.962" v="661" actId="1076"/>
          <ac:picMkLst>
            <pc:docMk/>
            <pc:sldMk cId="3144010718" sldId="4038"/>
            <ac:picMk id="5" creationId="{9C837C89-46CB-4EA7-00C3-DECEA7157083}"/>
          </ac:picMkLst>
        </pc:picChg>
      </pc:sldChg>
      <pc:sldChg chg="addSp delSp modSp new mod modClrScheme chgLayout">
        <pc:chgData name="Zuniga, Victor" userId="aa7f1b73-48d7-4f25-8fb5-14a0593cb371" providerId="ADAL" clId="{FA63B35E-7E0B-4754-A658-5D6F7F7D67F4}" dt="2024-03-26T17:28:44.658" v="744" actId="478"/>
        <pc:sldMkLst>
          <pc:docMk/>
          <pc:sldMk cId="1252952661" sldId="4039"/>
        </pc:sldMkLst>
        <pc:spChg chg="del">
          <ac:chgData name="Zuniga, Victor" userId="aa7f1b73-48d7-4f25-8fb5-14a0593cb371" providerId="ADAL" clId="{FA63B35E-7E0B-4754-A658-5D6F7F7D67F4}" dt="2024-03-26T17:26:08.433" v="666" actId="700"/>
          <ac:spMkLst>
            <pc:docMk/>
            <pc:sldMk cId="1252952661" sldId="4039"/>
            <ac:spMk id="2" creationId="{75C2045A-5B0B-0603-6B1C-D4F46E7DF263}"/>
          </ac:spMkLst>
        </pc:spChg>
        <pc:spChg chg="del">
          <ac:chgData name="Zuniga, Victor" userId="aa7f1b73-48d7-4f25-8fb5-14a0593cb371" providerId="ADAL" clId="{FA63B35E-7E0B-4754-A658-5D6F7F7D67F4}" dt="2024-03-26T17:25:49.411" v="663" actId="931"/>
          <ac:spMkLst>
            <pc:docMk/>
            <pc:sldMk cId="1252952661" sldId="4039"/>
            <ac:spMk id="3" creationId="{4767006E-8430-F828-C0D5-C079C21D2136}"/>
          </ac:spMkLst>
        </pc:spChg>
        <pc:spChg chg="add del mod ord">
          <ac:chgData name="Zuniga, Victor" userId="aa7f1b73-48d7-4f25-8fb5-14a0593cb371" providerId="ADAL" clId="{FA63B35E-7E0B-4754-A658-5D6F7F7D67F4}" dt="2024-03-26T17:26:15.159" v="667" actId="700"/>
          <ac:spMkLst>
            <pc:docMk/>
            <pc:sldMk cId="1252952661" sldId="4039"/>
            <ac:spMk id="6" creationId="{87E1CA5A-0F3C-AC8C-D58B-F5166AED8BC3}"/>
          </ac:spMkLst>
        </pc:spChg>
        <pc:spChg chg="add del mod ord">
          <ac:chgData name="Zuniga, Victor" userId="aa7f1b73-48d7-4f25-8fb5-14a0593cb371" providerId="ADAL" clId="{FA63B35E-7E0B-4754-A658-5D6F7F7D67F4}" dt="2024-03-26T17:26:30.544" v="668" actId="700"/>
          <ac:spMkLst>
            <pc:docMk/>
            <pc:sldMk cId="1252952661" sldId="4039"/>
            <ac:spMk id="7" creationId="{F9FAAFCD-3903-B723-2CF0-6C6A855464BF}"/>
          </ac:spMkLst>
        </pc:spChg>
        <pc:spChg chg="add mod ord">
          <ac:chgData name="Zuniga, Victor" userId="aa7f1b73-48d7-4f25-8fb5-14a0593cb371" providerId="ADAL" clId="{FA63B35E-7E0B-4754-A658-5D6F7F7D67F4}" dt="2024-03-26T17:27:37.997" v="689"/>
          <ac:spMkLst>
            <pc:docMk/>
            <pc:sldMk cId="1252952661" sldId="4039"/>
            <ac:spMk id="8" creationId="{03F932EE-B93B-89CE-D847-08BAAF3E4B70}"/>
          </ac:spMkLst>
        </pc:spChg>
        <pc:graphicFrameChg chg="add mod">
          <ac:chgData name="Zuniga, Victor" userId="aa7f1b73-48d7-4f25-8fb5-14a0593cb371" providerId="ADAL" clId="{FA63B35E-7E0B-4754-A658-5D6F7F7D67F4}" dt="2024-03-26T17:28:10.003" v="729" actId="962"/>
          <ac:graphicFrameMkLst>
            <pc:docMk/>
            <pc:sldMk cId="1252952661" sldId="4039"/>
            <ac:graphicFrameMk id="13" creationId="{FD6FC484-C303-6378-48E1-444C501CCEAF}"/>
          </ac:graphicFrameMkLst>
        </pc:graphicFrameChg>
        <pc:picChg chg="add mod ord">
          <ac:chgData name="Zuniga, Victor" userId="aa7f1b73-48d7-4f25-8fb5-14a0593cb371" providerId="ADAL" clId="{FA63B35E-7E0B-4754-A658-5D6F7F7D67F4}" dt="2024-03-26T17:26:30.544" v="668" actId="700"/>
          <ac:picMkLst>
            <pc:docMk/>
            <pc:sldMk cId="1252952661" sldId="4039"/>
            <ac:picMk id="5" creationId="{B2638264-76C0-7855-3E3E-749A3F20F86C}"/>
          </ac:picMkLst>
        </pc:picChg>
        <pc:picChg chg="add del mod">
          <ac:chgData name="Zuniga, Victor" userId="aa7f1b73-48d7-4f25-8fb5-14a0593cb371" providerId="ADAL" clId="{FA63B35E-7E0B-4754-A658-5D6F7F7D67F4}" dt="2024-03-26T17:28:44.658" v="744" actId="478"/>
          <ac:picMkLst>
            <pc:docMk/>
            <pc:sldMk cId="1252952661" sldId="4039"/>
            <ac:picMk id="10" creationId="{4BD715E0-0A29-9F83-0804-BF822F9DF513}"/>
          </ac:picMkLst>
        </pc:picChg>
        <pc:picChg chg="add del mod">
          <ac:chgData name="Zuniga, Victor" userId="aa7f1b73-48d7-4f25-8fb5-14a0593cb371" providerId="ADAL" clId="{FA63B35E-7E0B-4754-A658-5D6F7F7D67F4}" dt="2024-03-26T17:28:42.870" v="743" actId="478"/>
          <ac:picMkLst>
            <pc:docMk/>
            <pc:sldMk cId="1252952661" sldId="4039"/>
            <ac:picMk id="12" creationId="{470631A6-AAAE-9D35-9B0A-A594542715C4}"/>
          </ac:picMkLst>
        </pc:picChg>
        <pc:picChg chg="add del mod">
          <ac:chgData name="Zuniga, Victor" userId="aa7f1b73-48d7-4f25-8fb5-14a0593cb371" providerId="ADAL" clId="{FA63B35E-7E0B-4754-A658-5D6F7F7D67F4}" dt="2024-03-26T17:28:41.521" v="742" actId="478"/>
          <ac:picMkLst>
            <pc:docMk/>
            <pc:sldMk cId="1252952661" sldId="4039"/>
            <ac:picMk id="15" creationId="{841B2EEA-2B80-AE9F-E877-F6BFCF250E56}"/>
          </ac:picMkLst>
        </pc:picChg>
        <pc:picChg chg="add del mod">
          <ac:chgData name="Zuniga, Victor" userId="aa7f1b73-48d7-4f25-8fb5-14a0593cb371" providerId="ADAL" clId="{FA63B35E-7E0B-4754-A658-5D6F7F7D67F4}" dt="2024-03-26T17:28:39.922" v="741" actId="478"/>
          <ac:picMkLst>
            <pc:docMk/>
            <pc:sldMk cId="1252952661" sldId="4039"/>
            <ac:picMk id="17" creationId="{F64AF728-CC51-F189-F930-37C6F7E7C39F}"/>
          </ac:picMkLst>
        </pc:picChg>
        <pc:picChg chg="add del mod">
          <ac:chgData name="Zuniga, Victor" userId="aa7f1b73-48d7-4f25-8fb5-14a0593cb371" providerId="ADAL" clId="{FA63B35E-7E0B-4754-A658-5D6F7F7D67F4}" dt="2024-03-26T17:28:37.366" v="740" actId="478"/>
          <ac:picMkLst>
            <pc:docMk/>
            <pc:sldMk cId="1252952661" sldId="4039"/>
            <ac:picMk id="19" creationId="{FE7E0494-AA46-AE14-766C-578024B818E0}"/>
          </ac:picMkLst>
        </pc:picChg>
        <pc:picChg chg="add del mod">
          <ac:chgData name="Zuniga, Victor" userId="aa7f1b73-48d7-4f25-8fb5-14a0593cb371" providerId="ADAL" clId="{FA63B35E-7E0B-4754-A658-5D6F7F7D67F4}" dt="2024-03-26T17:28:33.603" v="739" actId="478"/>
          <ac:picMkLst>
            <pc:docMk/>
            <pc:sldMk cId="1252952661" sldId="4039"/>
            <ac:picMk id="21" creationId="{D88A5170-FADD-E648-56BC-95A94F640C03}"/>
          </ac:picMkLst>
        </pc:picChg>
        <pc:picChg chg="add del mod">
          <ac:chgData name="Zuniga, Victor" userId="aa7f1b73-48d7-4f25-8fb5-14a0593cb371" providerId="ADAL" clId="{FA63B35E-7E0B-4754-A658-5D6F7F7D67F4}" dt="2024-03-26T17:28:32.176" v="738" actId="478"/>
          <ac:picMkLst>
            <pc:docMk/>
            <pc:sldMk cId="1252952661" sldId="4039"/>
            <ac:picMk id="23" creationId="{DBC99EF4-EF70-F8C5-87A4-0CD2A2026900}"/>
          </ac:picMkLst>
        </pc:picChg>
        <pc:picChg chg="add del mod">
          <ac:chgData name="Zuniga, Victor" userId="aa7f1b73-48d7-4f25-8fb5-14a0593cb371" providerId="ADAL" clId="{FA63B35E-7E0B-4754-A658-5D6F7F7D67F4}" dt="2024-03-26T17:28:30.748" v="737" actId="478"/>
          <ac:picMkLst>
            <pc:docMk/>
            <pc:sldMk cId="1252952661" sldId="4039"/>
            <ac:picMk id="25" creationId="{50E0B3A7-78D4-B194-587D-CEEEE9F31893}"/>
          </ac:picMkLst>
        </pc:picChg>
        <pc:picChg chg="add del mod">
          <ac:chgData name="Zuniga, Victor" userId="aa7f1b73-48d7-4f25-8fb5-14a0593cb371" providerId="ADAL" clId="{FA63B35E-7E0B-4754-A658-5D6F7F7D67F4}" dt="2024-03-26T17:28:28.992" v="736" actId="478"/>
          <ac:picMkLst>
            <pc:docMk/>
            <pc:sldMk cId="1252952661" sldId="4039"/>
            <ac:picMk id="27" creationId="{515D603D-B96D-6A05-CA3E-998594E03005}"/>
          </ac:picMkLst>
        </pc:picChg>
        <pc:picChg chg="add del mod">
          <ac:chgData name="Zuniga, Victor" userId="aa7f1b73-48d7-4f25-8fb5-14a0593cb371" providerId="ADAL" clId="{FA63B35E-7E0B-4754-A658-5D6F7F7D67F4}" dt="2024-03-26T17:28:27.643" v="735" actId="478"/>
          <ac:picMkLst>
            <pc:docMk/>
            <pc:sldMk cId="1252952661" sldId="4039"/>
            <ac:picMk id="29" creationId="{F2A078B2-7214-21E0-687B-4514CA4C8DD9}"/>
          </ac:picMkLst>
        </pc:picChg>
        <pc:picChg chg="add del mod">
          <ac:chgData name="Zuniga, Victor" userId="aa7f1b73-48d7-4f25-8fb5-14a0593cb371" providerId="ADAL" clId="{FA63B35E-7E0B-4754-A658-5D6F7F7D67F4}" dt="2024-03-26T17:28:16.573" v="730" actId="478"/>
          <ac:picMkLst>
            <pc:docMk/>
            <pc:sldMk cId="1252952661" sldId="4039"/>
            <ac:picMk id="31" creationId="{DB68C593-5288-CE4C-7401-A2D42F9F5C71}"/>
          </ac:picMkLst>
        </pc:picChg>
        <pc:picChg chg="add del mod">
          <ac:chgData name="Zuniga, Victor" userId="aa7f1b73-48d7-4f25-8fb5-14a0593cb371" providerId="ADAL" clId="{FA63B35E-7E0B-4754-A658-5D6F7F7D67F4}" dt="2024-03-26T17:28:24.225" v="734" actId="478"/>
          <ac:picMkLst>
            <pc:docMk/>
            <pc:sldMk cId="1252952661" sldId="4039"/>
            <ac:picMk id="33" creationId="{B9507645-681B-86B6-D05A-4F3BF60C94D1}"/>
          </ac:picMkLst>
        </pc:picChg>
        <pc:picChg chg="add del mod">
          <ac:chgData name="Zuniga, Victor" userId="aa7f1b73-48d7-4f25-8fb5-14a0593cb371" providerId="ADAL" clId="{FA63B35E-7E0B-4754-A658-5D6F7F7D67F4}" dt="2024-03-26T17:28:22.437" v="733" actId="478"/>
          <ac:picMkLst>
            <pc:docMk/>
            <pc:sldMk cId="1252952661" sldId="4039"/>
            <ac:picMk id="35" creationId="{A4EB1725-0AFE-84C0-BA83-955F9F4F2D54}"/>
          </ac:picMkLst>
        </pc:picChg>
        <pc:picChg chg="add del mod">
          <ac:chgData name="Zuniga, Victor" userId="aa7f1b73-48d7-4f25-8fb5-14a0593cb371" providerId="ADAL" clId="{FA63B35E-7E0B-4754-A658-5D6F7F7D67F4}" dt="2024-03-26T17:28:20.650" v="732" actId="478"/>
          <ac:picMkLst>
            <pc:docMk/>
            <pc:sldMk cId="1252952661" sldId="4039"/>
            <ac:picMk id="37" creationId="{741ABBFE-210C-05BC-821F-DC35D18B2FA4}"/>
          </ac:picMkLst>
        </pc:picChg>
        <pc:picChg chg="add del mod">
          <ac:chgData name="Zuniga, Victor" userId="aa7f1b73-48d7-4f25-8fb5-14a0593cb371" providerId="ADAL" clId="{FA63B35E-7E0B-4754-A658-5D6F7F7D67F4}" dt="2024-03-26T17:28:18.830" v="731" actId="478"/>
          <ac:picMkLst>
            <pc:docMk/>
            <pc:sldMk cId="1252952661" sldId="4039"/>
            <ac:picMk id="39" creationId="{C72FED09-F198-7990-04D8-9A8B491A2539}"/>
          </ac:picMkLst>
        </pc:picChg>
      </pc:sldChg>
      <pc:sldChg chg="modSp add del mod">
        <pc:chgData name="Zuniga, Victor" userId="aa7f1b73-48d7-4f25-8fb5-14a0593cb371" providerId="ADAL" clId="{FA63B35E-7E0B-4754-A658-5D6F7F7D67F4}" dt="2024-03-26T17:02:09.004" v="414" actId="2696"/>
        <pc:sldMkLst>
          <pc:docMk/>
          <pc:sldMk cId="1529500169" sldId="4039"/>
        </pc:sldMkLst>
        <pc:spChg chg="mod">
          <ac:chgData name="Zuniga, Victor" userId="aa7f1b73-48d7-4f25-8fb5-14a0593cb371" providerId="ADAL" clId="{FA63B35E-7E0B-4754-A658-5D6F7F7D67F4}" dt="2024-03-26T16:31:16.840" v="63" actId="27636"/>
          <ac:spMkLst>
            <pc:docMk/>
            <pc:sldMk cId="1529500169" sldId="4039"/>
            <ac:spMk id="2" creationId="{EE3FA5BA-2C0E-C3E6-3AB1-C40C45E98070}"/>
          </ac:spMkLst>
        </pc:spChg>
      </pc:sldChg>
      <pc:sldChg chg="modSp add del mod">
        <pc:chgData name="Zuniga, Victor" userId="aa7f1b73-48d7-4f25-8fb5-14a0593cb371" providerId="ADAL" clId="{FA63B35E-7E0B-4754-A658-5D6F7F7D67F4}" dt="2024-03-26T17:02:13.089" v="415" actId="2696"/>
        <pc:sldMkLst>
          <pc:docMk/>
          <pc:sldMk cId="587897630" sldId="4040"/>
        </pc:sldMkLst>
        <pc:spChg chg="mod">
          <ac:chgData name="Zuniga, Victor" userId="aa7f1b73-48d7-4f25-8fb5-14a0593cb371" providerId="ADAL" clId="{FA63B35E-7E0B-4754-A658-5D6F7F7D67F4}" dt="2024-03-26T16:31:16.840" v="64" actId="27636"/>
          <ac:spMkLst>
            <pc:docMk/>
            <pc:sldMk cId="587897630" sldId="4040"/>
            <ac:spMk id="2" creationId="{DD6FC031-D9CC-BDA1-CE2A-F26A56244CD4}"/>
          </ac:spMkLst>
        </pc:spChg>
      </pc:sldChg>
      <pc:sldChg chg="modSp add ord">
        <pc:chgData name="Zuniga, Victor" userId="aa7f1b73-48d7-4f25-8fb5-14a0593cb371" providerId="ADAL" clId="{FA63B35E-7E0B-4754-A658-5D6F7F7D67F4}" dt="2024-03-26T18:03:44.484" v="1105"/>
        <pc:sldMkLst>
          <pc:docMk/>
          <pc:sldMk cId="3330163509" sldId="4040"/>
        </pc:sldMkLst>
        <pc:spChg chg="mod">
          <ac:chgData name="Zuniga, Victor" userId="aa7f1b73-48d7-4f25-8fb5-14a0593cb371" providerId="ADAL" clId="{FA63B35E-7E0B-4754-A658-5D6F7F7D67F4}" dt="2024-03-26T17:32:31.213" v="806" actId="20577"/>
          <ac:spMkLst>
            <pc:docMk/>
            <pc:sldMk cId="3330163509" sldId="4040"/>
            <ac:spMk id="8" creationId="{03F932EE-B93B-89CE-D847-08BAAF3E4B70}"/>
          </ac:spMkLst>
        </pc:spChg>
        <pc:picChg chg="mod">
          <ac:chgData name="Zuniga, Victor" userId="aa7f1b73-48d7-4f25-8fb5-14a0593cb371" providerId="ADAL" clId="{FA63B35E-7E0B-4754-A658-5D6F7F7D67F4}" dt="2024-03-26T17:31:50.971" v="752" actId="1076"/>
          <ac:picMkLst>
            <pc:docMk/>
            <pc:sldMk cId="3330163509" sldId="4040"/>
            <ac:picMk id="5" creationId="{B2638264-76C0-7855-3E3E-749A3F20F86C}"/>
          </ac:picMkLst>
        </pc:picChg>
      </pc:sldChg>
      <pc:sldChg chg="addSp delSp modSp new">
        <pc:chgData name="Zuniga, Victor" userId="aa7f1b73-48d7-4f25-8fb5-14a0593cb371" providerId="ADAL" clId="{FA63B35E-7E0B-4754-A658-5D6F7F7D67F4}" dt="2024-03-26T17:37:46.178" v="834" actId="962"/>
        <pc:sldMkLst>
          <pc:docMk/>
          <pc:sldMk cId="118076716" sldId="4041"/>
        </pc:sldMkLst>
        <pc:spChg chg="mod">
          <ac:chgData name="Zuniga, Victor" userId="aa7f1b73-48d7-4f25-8fb5-14a0593cb371" providerId="ADAL" clId="{FA63B35E-7E0B-4754-A658-5D6F7F7D67F4}" dt="2024-03-26T17:34:06.605" v="831" actId="20577"/>
          <ac:spMkLst>
            <pc:docMk/>
            <pc:sldMk cId="118076716" sldId="4041"/>
            <ac:spMk id="2" creationId="{326A97DF-12F5-6ECF-8E2F-62B17A812DF8}"/>
          </ac:spMkLst>
        </pc:spChg>
        <pc:spChg chg="del">
          <ac:chgData name="Zuniga, Victor" userId="aa7f1b73-48d7-4f25-8fb5-14a0593cb371" providerId="ADAL" clId="{FA63B35E-7E0B-4754-A658-5D6F7F7D67F4}" dt="2024-03-26T17:37:44.923" v="832" actId="931"/>
          <ac:spMkLst>
            <pc:docMk/>
            <pc:sldMk cId="118076716" sldId="4041"/>
            <ac:spMk id="3" creationId="{6556CB57-14F6-A404-6B2F-77A3AB386341}"/>
          </ac:spMkLst>
        </pc:spChg>
        <pc:picChg chg="add mod">
          <ac:chgData name="Zuniga, Victor" userId="aa7f1b73-48d7-4f25-8fb5-14a0593cb371" providerId="ADAL" clId="{FA63B35E-7E0B-4754-A658-5D6F7F7D67F4}" dt="2024-03-26T17:37:46.178" v="834" actId="962"/>
          <ac:picMkLst>
            <pc:docMk/>
            <pc:sldMk cId="118076716" sldId="4041"/>
            <ac:picMk id="5" creationId="{2235B508-A56F-13FB-979A-36D59837C380}"/>
          </ac:picMkLst>
        </pc:picChg>
      </pc:sldChg>
      <pc:sldChg chg="modSp add del">
        <pc:chgData name="Zuniga, Victor" userId="aa7f1b73-48d7-4f25-8fb5-14a0593cb371" providerId="ADAL" clId="{FA63B35E-7E0B-4754-A658-5D6F7F7D67F4}" dt="2024-03-26T17:33:38.237" v="809" actId="2696"/>
        <pc:sldMkLst>
          <pc:docMk/>
          <pc:sldMk cId="1788573219" sldId="4041"/>
        </pc:sldMkLst>
        <pc:picChg chg="mod">
          <ac:chgData name="Zuniga, Victor" userId="aa7f1b73-48d7-4f25-8fb5-14a0593cb371" providerId="ADAL" clId="{FA63B35E-7E0B-4754-A658-5D6F7F7D67F4}" dt="2024-03-26T17:33:00.477" v="808" actId="14826"/>
          <ac:picMkLst>
            <pc:docMk/>
            <pc:sldMk cId="1788573219" sldId="4041"/>
            <ac:picMk id="5" creationId="{B2638264-76C0-7855-3E3E-749A3F20F86C}"/>
          </ac:picMkLst>
        </pc:picChg>
      </pc:sldChg>
      <pc:sldChg chg="modSp add del mod">
        <pc:chgData name="Zuniga, Victor" userId="aa7f1b73-48d7-4f25-8fb5-14a0593cb371" providerId="ADAL" clId="{FA63B35E-7E0B-4754-A658-5D6F7F7D67F4}" dt="2024-03-26T17:02:17.674" v="416" actId="2696"/>
        <pc:sldMkLst>
          <pc:docMk/>
          <pc:sldMk cId="2627410410" sldId="4041"/>
        </pc:sldMkLst>
        <pc:spChg chg="mod">
          <ac:chgData name="Zuniga, Victor" userId="aa7f1b73-48d7-4f25-8fb5-14a0593cb371" providerId="ADAL" clId="{FA63B35E-7E0B-4754-A658-5D6F7F7D67F4}" dt="2024-03-26T16:31:16.856" v="65" actId="27636"/>
          <ac:spMkLst>
            <pc:docMk/>
            <pc:sldMk cId="2627410410" sldId="4041"/>
            <ac:spMk id="2" creationId="{35A6AE95-7708-A49E-A13C-07F17B98FA50}"/>
          </ac:spMkLst>
        </pc:spChg>
      </pc:sldChg>
      <pc:sldChg chg="new del">
        <pc:chgData name="Zuniga, Victor" userId="aa7f1b73-48d7-4f25-8fb5-14a0593cb371" providerId="ADAL" clId="{FA63B35E-7E0B-4754-A658-5D6F7F7D67F4}" dt="2024-03-26T16:35:43.393" v="98" actId="2696"/>
        <pc:sldMkLst>
          <pc:docMk/>
          <pc:sldMk cId="1106692623" sldId="4042"/>
        </pc:sldMkLst>
      </pc:sldChg>
      <pc:sldChg chg="modSp add">
        <pc:chgData name="Zuniga, Victor" userId="aa7f1b73-48d7-4f25-8fb5-14a0593cb371" providerId="ADAL" clId="{FA63B35E-7E0B-4754-A658-5D6F7F7D67F4}" dt="2024-03-26T17:38:53.618" v="844" actId="14826"/>
        <pc:sldMkLst>
          <pc:docMk/>
          <pc:sldMk cId="2347671638" sldId="4042"/>
        </pc:sldMkLst>
        <pc:spChg chg="mod">
          <ac:chgData name="Zuniga, Victor" userId="aa7f1b73-48d7-4f25-8fb5-14a0593cb371" providerId="ADAL" clId="{FA63B35E-7E0B-4754-A658-5D6F7F7D67F4}" dt="2024-03-26T17:38:32.666" v="843" actId="20577"/>
          <ac:spMkLst>
            <pc:docMk/>
            <pc:sldMk cId="2347671638" sldId="4042"/>
            <ac:spMk id="2" creationId="{326A97DF-12F5-6ECF-8E2F-62B17A812DF8}"/>
          </ac:spMkLst>
        </pc:spChg>
        <pc:picChg chg="mod">
          <ac:chgData name="Zuniga, Victor" userId="aa7f1b73-48d7-4f25-8fb5-14a0593cb371" providerId="ADAL" clId="{FA63B35E-7E0B-4754-A658-5D6F7F7D67F4}" dt="2024-03-26T17:38:53.618" v="844" actId="14826"/>
          <ac:picMkLst>
            <pc:docMk/>
            <pc:sldMk cId="2347671638" sldId="4042"/>
            <ac:picMk id="5" creationId="{2235B508-A56F-13FB-979A-36D59837C380}"/>
          </ac:picMkLst>
        </pc:picChg>
      </pc:sldChg>
      <pc:sldChg chg="new del">
        <pc:chgData name="Zuniga, Victor" userId="aa7f1b73-48d7-4f25-8fb5-14a0593cb371" providerId="ADAL" clId="{FA63B35E-7E0B-4754-A658-5D6F7F7D67F4}" dt="2024-03-26T17:01:46.667" v="412" actId="2696"/>
        <pc:sldMkLst>
          <pc:docMk/>
          <pc:sldMk cId="3975802517" sldId="4042"/>
        </pc:sldMkLst>
      </pc:sldChg>
      <pc:sldChg chg="new del">
        <pc:chgData name="Zuniga, Victor" userId="aa7f1b73-48d7-4f25-8fb5-14a0593cb371" providerId="ADAL" clId="{FA63B35E-7E0B-4754-A658-5D6F7F7D67F4}" dt="2024-03-26T16:35:36.337" v="97" actId="2696"/>
        <pc:sldMkLst>
          <pc:docMk/>
          <pc:sldMk cId="2178506844" sldId="4043"/>
        </pc:sldMkLst>
      </pc:sldChg>
      <pc:sldChg chg="new del">
        <pc:chgData name="Zuniga, Victor" userId="aa7f1b73-48d7-4f25-8fb5-14a0593cb371" providerId="ADAL" clId="{FA63B35E-7E0B-4754-A658-5D6F7F7D67F4}" dt="2024-03-26T17:01:50.776" v="413" actId="2696"/>
        <pc:sldMkLst>
          <pc:docMk/>
          <pc:sldMk cId="2948626676" sldId="4043"/>
        </pc:sldMkLst>
      </pc:sldChg>
      <pc:sldChg chg="addSp delSp modSp add ord">
        <pc:chgData name="Zuniga, Victor" userId="aa7f1b73-48d7-4f25-8fb5-14a0593cb371" providerId="ADAL" clId="{FA63B35E-7E0B-4754-A658-5D6F7F7D67F4}" dt="2024-03-26T18:25:02.109" v="1241" actId="478"/>
        <pc:sldMkLst>
          <pc:docMk/>
          <pc:sldMk cId="4067116664" sldId="4043"/>
        </pc:sldMkLst>
        <pc:spChg chg="add mod">
          <ac:chgData name="Zuniga, Victor" userId="aa7f1b73-48d7-4f25-8fb5-14a0593cb371" providerId="ADAL" clId="{FA63B35E-7E0B-4754-A658-5D6F7F7D67F4}" dt="2024-03-26T18:25:02.109" v="1241" actId="478"/>
          <ac:spMkLst>
            <pc:docMk/>
            <pc:sldMk cId="4067116664" sldId="4043"/>
            <ac:spMk id="2" creationId="{330C6BF2-4644-0E77-DA02-BB5CC5893915}"/>
          </ac:spMkLst>
        </pc:spChg>
        <pc:spChg chg="mod">
          <ac:chgData name="Zuniga, Victor" userId="aa7f1b73-48d7-4f25-8fb5-14a0593cb371" providerId="ADAL" clId="{FA63B35E-7E0B-4754-A658-5D6F7F7D67F4}" dt="2024-03-26T17:41:15.020" v="904" actId="20577"/>
          <ac:spMkLst>
            <pc:docMk/>
            <pc:sldMk cId="4067116664" sldId="4043"/>
            <ac:spMk id="8" creationId="{03F932EE-B93B-89CE-D847-08BAAF3E4B70}"/>
          </ac:spMkLst>
        </pc:spChg>
        <pc:picChg chg="del">
          <ac:chgData name="Zuniga, Victor" userId="aa7f1b73-48d7-4f25-8fb5-14a0593cb371" providerId="ADAL" clId="{FA63B35E-7E0B-4754-A658-5D6F7F7D67F4}" dt="2024-03-26T18:25:02.109" v="1241" actId="478"/>
          <ac:picMkLst>
            <pc:docMk/>
            <pc:sldMk cId="4067116664" sldId="4043"/>
            <ac:picMk id="5" creationId="{B2638264-76C0-7855-3E3E-749A3F20F86C}"/>
          </ac:picMkLst>
        </pc:picChg>
      </pc:sldChg>
      <pc:sldChg chg="modSp add ord">
        <pc:chgData name="Zuniga, Victor" userId="aa7f1b73-48d7-4f25-8fb5-14a0593cb371" providerId="ADAL" clId="{FA63B35E-7E0B-4754-A658-5D6F7F7D67F4}" dt="2024-03-26T17:46:02.839" v="923" actId="1076"/>
        <pc:sldMkLst>
          <pc:docMk/>
          <pc:sldMk cId="3526314074" sldId="4044"/>
        </pc:sldMkLst>
        <pc:spChg chg="mod">
          <ac:chgData name="Zuniga, Victor" userId="aa7f1b73-48d7-4f25-8fb5-14a0593cb371" providerId="ADAL" clId="{FA63B35E-7E0B-4754-A658-5D6F7F7D67F4}" dt="2024-03-26T17:45:44.695" v="921" actId="20577"/>
          <ac:spMkLst>
            <pc:docMk/>
            <pc:sldMk cId="3526314074" sldId="4044"/>
            <ac:spMk id="2" creationId="{326A97DF-12F5-6ECF-8E2F-62B17A812DF8}"/>
          </ac:spMkLst>
        </pc:spChg>
        <pc:picChg chg="mod">
          <ac:chgData name="Zuniga, Victor" userId="aa7f1b73-48d7-4f25-8fb5-14a0593cb371" providerId="ADAL" clId="{FA63B35E-7E0B-4754-A658-5D6F7F7D67F4}" dt="2024-03-26T17:46:02.839" v="923" actId="1076"/>
          <ac:picMkLst>
            <pc:docMk/>
            <pc:sldMk cId="3526314074" sldId="4044"/>
            <ac:picMk id="5" creationId="{2235B508-A56F-13FB-979A-36D59837C380}"/>
          </ac:picMkLst>
        </pc:picChg>
      </pc:sldChg>
      <pc:sldChg chg="addSp delSp modSp new">
        <pc:chgData name="Zuniga, Victor" userId="aa7f1b73-48d7-4f25-8fb5-14a0593cb371" providerId="ADAL" clId="{FA63B35E-7E0B-4754-A658-5D6F7F7D67F4}" dt="2024-03-26T18:13:05.246" v="1168" actId="20577"/>
        <pc:sldMkLst>
          <pc:docMk/>
          <pc:sldMk cId="1899028613" sldId="4045"/>
        </pc:sldMkLst>
        <pc:spChg chg="mod">
          <ac:chgData name="Zuniga, Victor" userId="aa7f1b73-48d7-4f25-8fb5-14a0593cb371" providerId="ADAL" clId="{FA63B35E-7E0B-4754-A658-5D6F7F7D67F4}" dt="2024-03-26T18:13:05.246" v="1168" actId="20577"/>
          <ac:spMkLst>
            <pc:docMk/>
            <pc:sldMk cId="1899028613" sldId="4045"/>
            <ac:spMk id="2" creationId="{2DEEF5F1-4FFE-4FCE-CB08-8186944BEC82}"/>
          </ac:spMkLst>
        </pc:spChg>
        <pc:spChg chg="del">
          <ac:chgData name="Zuniga, Victor" userId="aa7f1b73-48d7-4f25-8fb5-14a0593cb371" providerId="ADAL" clId="{FA63B35E-7E0B-4754-A658-5D6F7F7D67F4}" dt="2024-03-26T17:53:08.477" v="1020" actId="931"/>
          <ac:spMkLst>
            <pc:docMk/>
            <pc:sldMk cId="1899028613" sldId="4045"/>
            <ac:spMk id="3" creationId="{3FE5079D-02AF-2976-C5C3-0A795C3E63EA}"/>
          </ac:spMkLst>
        </pc:spChg>
        <pc:picChg chg="add mod">
          <ac:chgData name="Zuniga, Victor" userId="aa7f1b73-48d7-4f25-8fb5-14a0593cb371" providerId="ADAL" clId="{FA63B35E-7E0B-4754-A658-5D6F7F7D67F4}" dt="2024-03-26T17:53:09.245" v="1022" actId="962"/>
          <ac:picMkLst>
            <pc:docMk/>
            <pc:sldMk cId="1899028613" sldId="4045"/>
            <ac:picMk id="5" creationId="{1C4671F2-6B2B-2B67-6A29-76296680194C}"/>
          </ac:picMkLst>
        </pc:picChg>
      </pc:sldChg>
      <pc:sldChg chg="modSp add">
        <pc:chgData name="Zuniga, Victor" userId="aa7f1b73-48d7-4f25-8fb5-14a0593cb371" providerId="ADAL" clId="{FA63B35E-7E0B-4754-A658-5D6F7F7D67F4}" dt="2024-03-26T18:13:15.003" v="1169"/>
        <pc:sldMkLst>
          <pc:docMk/>
          <pc:sldMk cId="2762833808" sldId="4046"/>
        </pc:sldMkLst>
        <pc:spChg chg="mod">
          <ac:chgData name="Zuniga, Victor" userId="aa7f1b73-48d7-4f25-8fb5-14a0593cb371" providerId="ADAL" clId="{FA63B35E-7E0B-4754-A658-5D6F7F7D67F4}" dt="2024-03-26T18:13:15.003" v="1169"/>
          <ac:spMkLst>
            <pc:docMk/>
            <pc:sldMk cId="2762833808" sldId="4046"/>
            <ac:spMk id="2" creationId="{2DEEF5F1-4FFE-4FCE-CB08-8186944BEC82}"/>
          </ac:spMkLst>
        </pc:spChg>
        <pc:picChg chg="mod">
          <ac:chgData name="Zuniga, Victor" userId="aa7f1b73-48d7-4f25-8fb5-14a0593cb371" providerId="ADAL" clId="{FA63B35E-7E0B-4754-A658-5D6F7F7D67F4}" dt="2024-03-26T17:54:08.670" v="1034" actId="14826"/>
          <ac:picMkLst>
            <pc:docMk/>
            <pc:sldMk cId="2762833808" sldId="4046"/>
            <ac:picMk id="5" creationId="{1C4671F2-6B2B-2B67-6A29-76296680194C}"/>
          </ac:picMkLst>
        </pc:picChg>
      </pc:sldChg>
      <pc:sldChg chg="addSp delSp modSp new ord">
        <pc:chgData name="Zuniga, Victor" userId="aa7f1b73-48d7-4f25-8fb5-14a0593cb371" providerId="ADAL" clId="{FA63B35E-7E0B-4754-A658-5D6F7F7D67F4}" dt="2024-03-26T18:03:13.073" v="1103"/>
        <pc:sldMkLst>
          <pc:docMk/>
          <pc:sldMk cId="3454292150" sldId="4047"/>
        </pc:sldMkLst>
        <pc:spChg chg="mod">
          <ac:chgData name="Zuniga, Victor" userId="aa7f1b73-48d7-4f25-8fb5-14a0593cb371" providerId="ADAL" clId="{FA63B35E-7E0B-4754-A658-5D6F7F7D67F4}" dt="2024-03-26T17:55:06.614" v="1052" actId="20577"/>
          <ac:spMkLst>
            <pc:docMk/>
            <pc:sldMk cId="3454292150" sldId="4047"/>
            <ac:spMk id="2" creationId="{54A62FDD-16B4-8735-4868-A8E3E073488D}"/>
          </ac:spMkLst>
        </pc:spChg>
        <pc:spChg chg="del">
          <ac:chgData name="Zuniga, Victor" userId="aa7f1b73-48d7-4f25-8fb5-14a0593cb371" providerId="ADAL" clId="{FA63B35E-7E0B-4754-A658-5D6F7F7D67F4}" dt="2024-03-26T17:55:23.345" v="1053" actId="931"/>
          <ac:spMkLst>
            <pc:docMk/>
            <pc:sldMk cId="3454292150" sldId="4047"/>
            <ac:spMk id="3" creationId="{1DD07D13-9ADD-EFAA-FBF3-0D328FB01B8C}"/>
          </ac:spMkLst>
        </pc:spChg>
        <pc:picChg chg="add mod">
          <ac:chgData name="Zuniga, Victor" userId="aa7f1b73-48d7-4f25-8fb5-14a0593cb371" providerId="ADAL" clId="{FA63B35E-7E0B-4754-A658-5D6F7F7D67F4}" dt="2024-03-26T17:55:24.145" v="1055" actId="962"/>
          <ac:picMkLst>
            <pc:docMk/>
            <pc:sldMk cId="3454292150" sldId="4047"/>
            <ac:picMk id="5" creationId="{520409CB-1D3D-3F98-5EBA-ECF156EACB12}"/>
          </ac:picMkLst>
        </pc:picChg>
      </pc:sldChg>
      <pc:sldChg chg="modSp add ord">
        <pc:chgData name="Zuniga, Victor" userId="aa7f1b73-48d7-4f25-8fb5-14a0593cb371" providerId="ADAL" clId="{FA63B35E-7E0B-4754-A658-5D6F7F7D67F4}" dt="2024-03-26T18:02:59.142" v="1102"/>
        <pc:sldMkLst>
          <pc:docMk/>
          <pc:sldMk cId="3837278199" sldId="4048"/>
        </pc:sldMkLst>
        <pc:spChg chg="mod">
          <ac:chgData name="Zuniga, Victor" userId="aa7f1b73-48d7-4f25-8fb5-14a0593cb371" providerId="ADAL" clId="{FA63B35E-7E0B-4754-A658-5D6F7F7D67F4}" dt="2024-03-26T18:00:32.239" v="1092" actId="20577"/>
          <ac:spMkLst>
            <pc:docMk/>
            <pc:sldMk cId="3837278199" sldId="4048"/>
            <ac:spMk id="2" creationId="{4333EB2A-A775-D9AA-580C-EB182A6F4FD7}"/>
          </ac:spMkLst>
        </pc:spChg>
        <pc:spChg chg="mod">
          <ac:chgData name="Zuniga, Victor" userId="aa7f1b73-48d7-4f25-8fb5-14a0593cb371" providerId="ADAL" clId="{FA63B35E-7E0B-4754-A658-5D6F7F7D67F4}" dt="2024-03-26T18:01:09.384" v="1099" actId="6549"/>
          <ac:spMkLst>
            <pc:docMk/>
            <pc:sldMk cId="3837278199" sldId="4048"/>
            <ac:spMk id="3" creationId="{2C78DD3E-E674-1493-49DD-E33322A4D242}"/>
          </ac:spMkLst>
        </pc:spChg>
      </pc:sldChg>
      <pc:sldChg chg="modSp add ord">
        <pc:chgData name="Zuniga, Victor" userId="aa7f1b73-48d7-4f25-8fb5-14a0593cb371" providerId="ADAL" clId="{FA63B35E-7E0B-4754-A658-5D6F7F7D67F4}" dt="2024-03-26T18:07:54.312" v="1130" actId="6549"/>
        <pc:sldMkLst>
          <pc:docMk/>
          <pc:sldMk cId="1132248012" sldId="4049"/>
        </pc:sldMkLst>
        <pc:spChg chg="mod">
          <ac:chgData name="Zuniga, Victor" userId="aa7f1b73-48d7-4f25-8fb5-14a0593cb371" providerId="ADAL" clId="{FA63B35E-7E0B-4754-A658-5D6F7F7D67F4}" dt="2024-03-26T18:05:05.518" v="1117" actId="20577"/>
          <ac:spMkLst>
            <pc:docMk/>
            <pc:sldMk cId="1132248012" sldId="4049"/>
            <ac:spMk id="2" creationId="{4333EB2A-A775-D9AA-580C-EB182A6F4FD7}"/>
          </ac:spMkLst>
        </pc:spChg>
        <pc:spChg chg="mod">
          <ac:chgData name="Zuniga, Victor" userId="aa7f1b73-48d7-4f25-8fb5-14a0593cb371" providerId="ADAL" clId="{FA63B35E-7E0B-4754-A658-5D6F7F7D67F4}" dt="2024-03-26T18:07:54.312" v="1130" actId="6549"/>
          <ac:spMkLst>
            <pc:docMk/>
            <pc:sldMk cId="1132248012" sldId="4049"/>
            <ac:spMk id="3" creationId="{2C78DD3E-E674-1493-49DD-E33322A4D242}"/>
          </ac:spMkLst>
        </pc:spChg>
      </pc:sldChg>
      <pc:sldChg chg="addSp delSp modSp add">
        <pc:chgData name="Zuniga, Victor" userId="aa7f1b73-48d7-4f25-8fb5-14a0593cb371" providerId="ADAL" clId="{FA63B35E-7E0B-4754-A658-5D6F7F7D67F4}" dt="2024-03-26T18:09:15.277" v="1141" actId="20577"/>
        <pc:sldMkLst>
          <pc:docMk/>
          <pc:sldMk cId="2732931770" sldId="4050"/>
        </pc:sldMkLst>
        <pc:spChg chg="mod">
          <ac:chgData name="Zuniga, Victor" userId="aa7f1b73-48d7-4f25-8fb5-14a0593cb371" providerId="ADAL" clId="{FA63B35E-7E0B-4754-A658-5D6F7F7D67F4}" dt="2024-03-26T18:09:15.277" v="1141" actId="20577"/>
          <ac:spMkLst>
            <pc:docMk/>
            <pc:sldMk cId="2732931770" sldId="4050"/>
            <ac:spMk id="2" creationId="{4333EB2A-A775-D9AA-580C-EB182A6F4FD7}"/>
          </ac:spMkLst>
        </pc:spChg>
        <pc:spChg chg="del">
          <ac:chgData name="Zuniga, Victor" userId="aa7f1b73-48d7-4f25-8fb5-14a0593cb371" providerId="ADAL" clId="{FA63B35E-7E0B-4754-A658-5D6F7F7D67F4}" dt="2024-03-26T18:08:27.646" v="1132" actId="478"/>
          <ac:spMkLst>
            <pc:docMk/>
            <pc:sldMk cId="2732931770" sldId="4050"/>
            <ac:spMk id="3" creationId="{2C78DD3E-E674-1493-49DD-E33322A4D242}"/>
          </ac:spMkLst>
        </pc:spChg>
        <pc:spChg chg="add del mod">
          <ac:chgData name="Zuniga, Victor" userId="aa7f1b73-48d7-4f25-8fb5-14a0593cb371" providerId="ADAL" clId="{FA63B35E-7E0B-4754-A658-5D6F7F7D67F4}" dt="2024-03-26T18:08:53.280" v="1133" actId="931"/>
          <ac:spMkLst>
            <pc:docMk/>
            <pc:sldMk cId="2732931770" sldId="4050"/>
            <ac:spMk id="4" creationId="{C72EDA78-8816-3438-8516-0C749EA616FF}"/>
          </ac:spMkLst>
        </pc:spChg>
        <pc:picChg chg="add mod">
          <ac:chgData name="Zuniga, Victor" userId="aa7f1b73-48d7-4f25-8fb5-14a0593cb371" providerId="ADAL" clId="{FA63B35E-7E0B-4754-A658-5D6F7F7D67F4}" dt="2024-03-26T18:08:54.284" v="1135" actId="962"/>
          <ac:picMkLst>
            <pc:docMk/>
            <pc:sldMk cId="2732931770" sldId="4050"/>
            <ac:picMk id="6" creationId="{B24F046B-2862-721B-C36C-DD32E394DCCB}"/>
          </ac:picMkLst>
        </pc:picChg>
      </pc:sldChg>
      <pc:sldChg chg="modSp add">
        <pc:chgData name="Zuniga, Victor" userId="aa7f1b73-48d7-4f25-8fb5-14a0593cb371" providerId="ADAL" clId="{FA63B35E-7E0B-4754-A658-5D6F7F7D67F4}" dt="2024-03-26T18:10:15.284" v="1151" actId="14100"/>
        <pc:sldMkLst>
          <pc:docMk/>
          <pc:sldMk cId="3220092470" sldId="4051"/>
        </pc:sldMkLst>
        <pc:picChg chg="mod">
          <ac:chgData name="Zuniga, Victor" userId="aa7f1b73-48d7-4f25-8fb5-14a0593cb371" providerId="ADAL" clId="{FA63B35E-7E0B-4754-A658-5D6F7F7D67F4}" dt="2024-03-26T18:10:15.284" v="1151" actId="14100"/>
          <ac:picMkLst>
            <pc:docMk/>
            <pc:sldMk cId="3220092470" sldId="4051"/>
            <ac:picMk id="6" creationId="{B24F046B-2862-721B-C36C-DD32E394DCCB}"/>
          </ac:picMkLst>
        </pc:picChg>
      </pc:sldChg>
      <pc:sldChg chg="modSp add">
        <pc:chgData name="Zuniga, Victor" userId="aa7f1b73-48d7-4f25-8fb5-14a0593cb371" providerId="ADAL" clId="{FA63B35E-7E0B-4754-A658-5D6F7F7D67F4}" dt="2024-03-26T18:10:59.885" v="1153" actId="14826"/>
        <pc:sldMkLst>
          <pc:docMk/>
          <pc:sldMk cId="4240712115" sldId="4052"/>
        </pc:sldMkLst>
        <pc:picChg chg="mod">
          <ac:chgData name="Zuniga, Victor" userId="aa7f1b73-48d7-4f25-8fb5-14a0593cb371" providerId="ADAL" clId="{FA63B35E-7E0B-4754-A658-5D6F7F7D67F4}" dt="2024-03-26T18:10:59.885" v="1153" actId="14826"/>
          <ac:picMkLst>
            <pc:docMk/>
            <pc:sldMk cId="4240712115" sldId="4052"/>
            <ac:picMk id="6" creationId="{B24F046B-2862-721B-C36C-DD32E394DCCB}"/>
          </ac:picMkLst>
        </pc:picChg>
      </pc:sldChg>
      <pc:sldChg chg="modSp add">
        <pc:chgData name="Zuniga, Victor" userId="aa7f1b73-48d7-4f25-8fb5-14a0593cb371" providerId="ADAL" clId="{FA63B35E-7E0B-4754-A658-5D6F7F7D67F4}" dt="2024-03-26T18:25:46.521" v="1257" actId="14826"/>
        <pc:sldMkLst>
          <pc:docMk/>
          <pc:sldMk cId="1674464643" sldId="4053"/>
        </pc:sldMkLst>
        <pc:spChg chg="mod">
          <ac:chgData name="Zuniga, Victor" userId="aa7f1b73-48d7-4f25-8fb5-14a0593cb371" providerId="ADAL" clId="{FA63B35E-7E0B-4754-A658-5D6F7F7D67F4}" dt="2024-03-26T18:25:32.015" v="1256" actId="20577"/>
          <ac:spMkLst>
            <pc:docMk/>
            <pc:sldMk cId="1674464643" sldId="4053"/>
            <ac:spMk id="2" creationId="{4333EB2A-A775-D9AA-580C-EB182A6F4FD7}"/>
          </ac:spMkLst>
        </pc:spChg>
        <pc:picChg chg="mod">
          <ac:chgData name="Zuniga, Victor" userId="aa7f1b73-48d7-4f25-8fb5-14a0593cb371" providerId="ADAL" clId="{FA63B35E-7E0B-4754-A658-5D6F7F7D67F4}" dt="2024-03-26T18:25:46.521" v="1257" actId="14826"/>
          <ac:picMkLst>
            <pc:docMk/>
            <pc:sldMk cId="1674464643" sldId="4053"/>
            <ac:picMk id="6" creationId="{B24F046B-2862-721B-C36C-DD32E394DCCB}"/>
          </ac:picMkLst>
        </pc:picChg>
      </pc:sldChg>
      <pc:sldChg chg="modSp add">
        <pc:chgData name="Zuniga, Victor" userId="aa7f1b73-48d7-4f25-8fb5-14a0593cb371" providerId="ADAL" clId="{FA63B35E-7E0B-4754-A658-5D6F7F7D67F4}" dt="2024-03-26T18:26:08.317" v="1259" actId="14826"/>
        <pc:sldMkLst>
          <pc:docMk/>
          <pc:sldMk cId="3902881154" sldId="4054"/>
        </pc:sldMkLst>
        <pc:picChg chg="mod">
          <ac:chgData name="Zuniga, Victor" userId="aa7f1b73-48d7-4f25-8fb5-14a0593cb371" providerId="ADAL" clId="{FA63B35E-7E0B-4754-A658-5D6F7F7D67F4}" dt="2024-03-26T18:26:08.317" v="1259" actId="14826"/>
          <ac:picMkLst>
            <pc:docMk/>
            <pc:sldMk cId="3902881154" sldId="4054"/>
            <ac:picMk id="6" creationId="{B24F046B-2862-721B-C36C-DD32E394DCCB}"/>
          </ac:picMkLst>
        </pc:picChg>
      </pc:sldChg>
      <pc:sldChg chg="modSp add">
        <pc:chgData name="Zuniga, Victor" userId="aa7f1b73-48d7-4f25-8fb5-14a0593cb371" providerId="ADAL" clId="{FA63B35E-7E0B-4754-A658-5D6F7F7D67F4}" dt="2024-03-26T18:26:28.335" v="1261" actId="14826"/>
        <pc:sldMkLst>
          <pc:docMk/>
          <pc:sldMk cId="4033707747" sldId="4055"/>
        </pc:sldMkLst>
        <pc:picChg chg="mod">
          <ac:chgData name="Zuniga, Victor" userId="aa7f1b73-48d7-4f25-8fb5-14a0593cb371" providerId="ADAL" clId="{FA63B35E-7E0B-4754-A658-5D6F7F7D67F4}" dt="2024-03-26T18:26:28.335" v="1261" actId="14826"/>
          <ac:picMkLst>
            <pc:docMk/>
            <pc:sldMk cId="4033707747" sldId="4055"/>
            <ac:picMk id="6" creationId="{B24F046B-2862-721B-C36C-DD32E394DCCB}"/>
          </ac:picMkLst>
        </pc:picChg>
      </pc:sldChg>
      <pc:sldMasterChg chg="delSldLayout">
        <pc:chgData name="Zuniga, Victor" userId="aa7f1b73-48d7-4f25-8fb5-14a0593cb371" providerId="ADAL" clId="{FA63B35E-7E0B-4754-A658-5D6F7F7D67F4}" dt="2024-03-26T17:07:42.569" v="450" actId="2696"/>
        <pc:sldMasterMkLst>
          <pc:docMk/>
          <pc:sldMasterMk cId="1834948040" sldId="2147483648"/>
        </pc:sldMasterMkLst>
        <pc:sldLayoutChg chg="del">
          <pc:chgData name="Zuniga, Victor" userId="aa7f1b73-48d7-4f25-8fb5-14a0593cb371" providerId="ADAL" clId="{FA63B35E-7E0B-4754-A658-5D6F7F7D67F4}" dt="2024-03-26T17:07:42.569" v="450" actId="2696"/>
          <pc:sldLayoutMkLst>
            <pc:docMk/>
            <pc:sldMasterMk cId="1834948040" sldId="2147483648"/>
            <pc:sldLayoutMk cId="1399778362" sldId="2147483671"/>
          </pc:sldLayoutMkLst>
        </pc:sldLayoutChg>
      </pc:sldMasterChg>
    </pc:docChg>
  </pc:docChgLst>
</pc:chgInfo>
</file>

<file path=ppt/diagrams/_rels/data1.xml.rels><?xml version="1.0" encoding="UTF-8" standalone="yes"?>
<Relationships xmlns="http://schemas.openxmlformats.org/package/2006/relationships"><Relationship Id="rId2" Type="http://schemas.openxmlformats.org/officeDocument/2006/relationships/image" Target="../media/image8.svg"/><Relationship Id="rId1" Type="http://schemas.openxmlformats.org/officeDocument/2006/relationships/image" Target="../media/image7.png"/></Relationships>
</file>

<file path=ppt/diagrams/_rels/drawing1.xml.rels><?xml version="1.0" encoding="UTF-8" standalone="yes"?>
<Relationships xmlns="http://schemas.openxmlformats.org/package/2006/relationships"><Relationship Id="rId2" Type="http://schemas.openxmlformats.org/officeDocument/2006/relationships/image" Target="../media/image8.svg"/><Relationship Id="rId1"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45BB80-4A62-439E-AA6B-4E128B5E63DE}" type="doc">
      <dgm:prSet loTypeId="urn:microsoft.com/office/officeart/2005/8/layout/hProcess10" loCatId="process" qsTypeId="urn:microsoft.com/office/officeart/2005/8/quickstyle/simple1" qsCatId="simple" csTypeId="urn:microsoft.com/office/officeart/2005/8/colors/accent1_2" csCatId="accent1" phldr="1"/>
      <dgm:spPr/>
      <dgm:t>
        <a:bodyPr/>
        <a:lstStyle/>
        <a:p>
          <a:endParaRPr lang="en-US"/>
        </a:p>
      </dgm:t>
    </dgm:pt>
    <dgm:pt modelId="{89833D4D-80D2-4401-ABD8-E06376135439}">
      <dgm:prSet phldrT="[Text]"/>
      <dgm:spPr/>
      <dgm:t>
        <a:bodyPr/>
        <a:lstStyle/>
        <a:p>
          <a:pPr>
            <a:buNone/>
          </a:pPr>
          <a:r>
            <a:rPr lang="en-US" dirty="0"/>
            <a:t>Cloud assessment</a:t>
          </a:r>
        </a:p>
      </dgm:t>
    </dgm:pt>
    <dgm:pt modelId="{A1958B3E-EE24-490F-9F12-9BD7A9F4DD13}" type="parTrans" cxnId="{9684BF43-349B-4C17-90E9-75936CD152CD}">
      <dgm:prSet/>
      <dgm:spPr/>
      <dgm:t>
        <a:bodyPr/>
        <a:lstStyle/>
        <a:p>
          <a:endParaRPr lang="en-US"/>
        </a:p>
      </dgm:t>
    </dgm:pt>
    <dgm:pt modelId="{767FC6B9-6F06-414E-9F83-E7FCFC97F455}" type="sibTrans" cxnId="{9684BF43-349B-4C17-90E9-75936CD152CD}">
      <dgm:prSet/>
      <dgm:spPr/>
      <dgm:t>
        <a:bodyPr/>
        <a:lstStyle/>
        <a:p>
          <a:endParaRPr lang="en-US"/>
        </a:p>
      </dgm:t>
    </dgm:pt>
    <dgm:pt modelId="{6C734FF5-852A-4B6C-AC52-2F52563B6BEA}">
      <dgm:prSet phldrT="[Text]"/>
      <dgm:spPr/>
      <dgm:t>
        <a:bodyPr/>
        <a:lstStyle/>
        <a:p>
          <a:r>
            <a:rPr lang="en-US" dirty="0"/>
            <a:t>Proof of concept</a:t>
          </a:r>
        </a:p>
      </dgm:t>
    </dgm:pt>
    <dgm:pt modelId="{9AC3B3B9-0FFF-45F6-B6BD-E72139DE0BC4}" type="parTrans" cxnId="{124A2EF7-F52F-49B0-8905-10467D34CD07}">
      <dgm:prSet/>
      <dgm:spPr/>
      <dgm:t>
        <a:bodyPr/>
        <a:lstStyle/>
        <a:p>
          <a:endParaRPr lang="en-US"/>
        </a:p>
      </dgm:t>
    </dgm:pt>
    <dgm:pt modelId="{93ADEC4A-6764-4A52-B004-80B6CC3DDB8A}" type="sibTrans" cxnId="{124A2EF7-F52F-49B0-8905-10467D34CD07}">
      <dgm:prSet/>
      <dgm:spPr/>
      <dgm:t>
        <a:bodyPr/>
        <a:lstStyle/>
        <a:p>
          <a:endParaRPr lang="en-US"/>
        </a:p>
      </dgm:t>
    </dgm:pt>
    <dgm:pt modelId="{84EDD94D-7745-4D41-816F-937D3FDC8D65}">
      <dgm:prSet phldrT="[Text]"/>
      <dgm:spPr/>
      <dgm:t>
        <a:bodyPr/>
        <a:lstStyle/>
        <a:p>
          <a:r>
            <a:rPr lang="en-US" dirty="0"/>
            <a:t>Data migration</a:t>
          </a:r>
        </a:p>
      </dgm:t>
    </dgm:pt>
    <dgm:pt modelId="{23D61C38-A6D2-426B-88C6-5CD72BE3192B}" type="parTrans" cxnId="{10EEE62E-2276-48EA-AD5D-D3ADAD6D25C9}">
      <dgm:prSet/>
      <dgm:spPr/>
      <dgm:t>
        <a:bodyPr/>
        <a:lstStyle/>
        <a:p>
          <a:endParaRPr lang="en-US"/>
        </a:p>
      </dgm:t>
    </dgm:pt>
    <dgm:pt modelId="{AC405D7C-C5D6-4577-8756-643EA36B3AAC}" type="sibTrans" cxnId="{10EEE62E-2276-48EA-AD5D-D3ADAD6D25C9}">
      <dgm:prSet/>
      <dgm:spPr/>
      <dgm:t>
        <a:bodyPr/>
        <a:lstStyle/>
        <a:p>
          <a:endParaRPr lang="en-US"/>
        </a:p>
      </dgm:t>
    </dgm:pt>
    <dgm:pt modelId="{67670982-0ED1-484F-8CAB-3DE219487C3D}">
      <dgm:prSet/>
      <dgm:spPr/>
      <dgm:t>
        <a:bodyPr/>
        <a:lstStyle/>
        <a:p>
          <a:r>
            <a:rPr lang="en-US" dirty="0"/>
            <a:t>Application migration</a:t>
          </a:r>
        </a:p>
        <a:p>
          <a:endParaRPr lang="en-US" dirty="0"/>
        </a:p>
      </dgm:t>
    </dgm:pt>
    <dgm:pt modelId="{673C4344-9FEF-47E3-AA6B-5E4242E3EBF0}" type="parTrans" cxnId="{A49D376F-6D7B-4FF6-B71D-4CC846168CF2}">
      <dgm:prSet/>
      <dgm:spPr/>
      <dgm:t>
        <a:bodyPr/>
        <a:lstStyle/>
        <a:p>
          <a:endParaRPr lang="en-US"/>
        </a:p>
      </dgm:t>
    </dgm:pt>
    <dgm:pt modelId="{9E507243-4A15-4D26-BB81-46540F8796D6}" type="sibTrans" cxnId="{A49D376F-6D7B-4FF6-B71D-4CC846168CF2}">
      <dgm:prSet/>
      <dgm:spPr/>
      <dgm:t>
        <a:bodyPr/>
        <a:lstStyle/>
        <a:p>
          <a:endParaRPr lang="en-US"/>
        </a:p>
      </dgm:t>
    </dgm:pt>
    <dgm:pt modelId="{5CC53464-7B33-4914-8530-B2908C32143D}">
      <dgm:prSet/>
      <dgm:spPr/>
      <dgm:t>
        <a:bodyPr/>
        <a:lstStyle/>
        <a:p>
          <a:r>
            <a:rPr lang="en-US" dirty="0"/>
            <a:t>Leverage the cloud</a:t>
          </a:r>
        </a:p>
      </dgm:t>
    </dgm:pt>
    <dgm:pt modelId="{C267FD6D-97FC-4D0A-BEC9-526AC29EDE1E}" type="parTrans" cxnId="{DD2EB0D2-7EA5-45CF-9C94-6DD9BEC37075}">
      <dgm:prSet/>
      <dgm:spPr/>
      <dgm:t>
        <a:bodyPr/>
        <a:lstStyle/>
        <a:p>
          <a:endParaRPr lang="en-US"/>
        </a:p>
      </dgm:t>
    </dgm:pt>
    <dgm:pt modelId="{84986C68-073B-4E54-B6DA-950B4E657C7E}" type="sibTrans" cxnId="{DD2EB0D2-7EA5-45CF-9C94-6DD9BEC37075}">
      <dgm:prSet/>
      <dgm:spPr/>
      <dgm:t>
        <a:bodyPr/>
        <a:lstStyle/>
        <a:p>
          <a:endParaRPr lang="en-US"/>
        </a:p>
      </dgm:t>
    </dgm:pt>
    <dgm:pt modelId="{A3503B6D-BCAC-4F7B-9672-2BBE794A4652}">
      <dgm:prSet/>
      <dgm:spPr/>
      <dgm:t>
        <a:bodyPr/>
        <a:lstStyle/>
        <a:p>
          <a:r>
            <a:rPr lang="en-US" dirty="0"/>
            <a:t>Optimization</a:t>
          </a:r>
        </a:p>
      </dgm:t>
    </dgm:pt>
    <dgm:pt modelId="{4A672D52-8828-4291-8501-7C7107CAFD2A}" type="parTrans" cxnId="{3683D4E8-6FB0-47D9-982B-0AB8DC841AE7}">
      <dgm:prSet/>
      <dgm:spPr/>
      <dgm:t>
        <a:bodyPr/>
        <a:lstStyle/>
        <a:p>
          <a:endParaRPr lang="en-US"/>
        </a:p>
      </dgm:t>
    </dgm:pt>
    <dgm:pt modelId="{E0BB62F1-07F6-4E2E-A142-825429EF70FD}" type="sibTrans" cxnId="{3683D4E8-6FB0-47D9-982B-0AB8DC841AE7}">
      <dgm:prSet/>
      <dgm:spPr/>
      <dgm:t>
        <a:bodyPr/>
        <a:lstStyle/>
        <a:p>
          <a:endParaRPr lang="en-US"/>
        </a:p>
      </dgm:t>
    </dgm:pt>
    <dgm:pt modelId="{37F68DE0-E701-4107-935F-66B160315953}" type="pres">
      <dgm:prSet presAssocID="{1645BB80-4A62-439E-AA6B-4E128B5E63DE}" presName="Name0" presStyleCnt="0">
        <dgm:presLayoutVars>
          <dgm:dir/>
          <dgm:resizeHandles val="exact"/>
        </dgm:presLayoutVars>
      </dgm:prSet>
      <dgm:spPr/>
    </dgm:pt>
    <dgm:pt modelId="{C58778BE-83CC-469F-9444-0C27A10E9E67}" type="pres">
      <dgm:prSet presAssocID="{89833D4D-80D2-4401-ABD8-E06376135439}" presName="composite" presStyleCnt="0"/>
      <dgm:spPr/>
    </dgm:pt>
    <dgm:pt modelId="{D3E42A79-C999-4F14-B640-8BF8914B5C24}" type="pres">
      <dgm:prSet presAssocID="{89833D4D-80D2-4401-ABD8-E06376135439}" presName="imagSh" presStyleLbl="bgImgPlace1" presStyleIdx="0" presStyleCnt="6"/>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hevron arrows with solid fill"/>
        </a:ext>
      </dgm:extLst>
    </dgm:pt>
    <dgm:pt modelId="{9C390F08-1CB2-423A-96D7-C7F12FDCDBBD}" type="pres">
      <dgm:prSet presAssocID="{89833D4D-80D2-4401-ABD8-E06376135439}" presName="txNode" presStyleLbl="node1" presStyleIdx="0" presStyleCnt="6">
        <dgm:presLayoutVars>
          <dgm:bulletEnabled val="1"/>
        </dgm:presLayoutVars>
      </dgm:prSet>
      <dgm:spPr/>
    </dgm:pt>
    <dgm:pt modelId="{3281AE11-D2D6-4CDE-BDD5-FD84569C65F3}" type="pres">
      <dgm:prSet presAssocID="{767FC6B9-6F06-414E-9F83-E7FCFC97F455}" presName="sibTrans" presStyleLbl="sibTrans2D1" presStyleIdx="0" presStyleCnt="5"/>
      <dgm:spPr/>
    </dgm:pt>
    <dgm:pt modelId="{5D3E857C-FC17-41D2-83AB-A2837B8567B3}" type="pres">
      <dgm:prSet presAssocID="{767FC6B9-6F06-414E-9F83-E7FCFC97F455}" presName="connTx" presStyleLbl="sibTrans2D1" presStyleIdx="0" presStyleCnt="5"/>
      <dgm:spPr/>
    </dgm:pt>
    <dgm:pt modelId="{AA99E844-EBE3-412A-8BCC-A4D2683F7EE8}" type="pres">
      <dgm:prSet presAssocID="{6C734FF5-852A-4B6C-AC52-2F52563B6BEA}" presName="composite" presStyleCnt="0"/>
      <dgm:spPr/>
    </dgm:pt>
    <dgm:pt modelId="{02AB4387-BAFE-4CC6-94E3-3BA4191BB961}" type="pres">
      <dgm:prSet presAssocID="{6C734FF5-852A-4B6C-AC52-2F52563B6BEA}" presName="imagSh" presStyleLbl="bgImgPlace1" presStyleIdx="1"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hevron arrows with solid fill"/>
        </a:ext>
      </dgm:extLst>
    </dgm:pt>
    <dgm:pt modelId="{966AB4FB-4A50-4710-BDB2-567BA4EE123D}" type="pres">
      <dgm:prSet presAssocID="{6C734FF5-852A-4B6C-AC52-2F52563B6BEA}" presName="txNode" presStyleLbl="node1" presStyleIdx="1" presStyleCnt="6">
        <dgm:presLayoutVars>
          <dgm:bulletEnabled val="1"/>
        </dgm:presLayoutVars>
      </dgm:prSet>
      <dgm:spPr/>
    </dgm:pt>
    <dgm:pt modelId="{263AEE93-B26C-44F1-8794-B03DC4341EA5}" type="pres">
      <dgm:prSet presAssocID="{93ADEC4A-6764-4A52-B004-80B6CC3DDB8A}" presName="sibTrans" presStyleLbl="sibTrans2D1" presStyleIdx="1" presStyleCnt="5"/>
      <dgm:spPr/>
    </dgm:pt>
    <dgm:pt modelId="{492933BC-87C8-4CA4-86AE-2522BE78DAF0}" type="pres">
      <dgm:prSet presAssocID="{93ADEC4A-6764-4A52-B004-80B6CC3DDB8A}" presName="connTx" presStyleLbl="sibTrans2D1" presStyleIdx="1" presStyleCnt="5"/>
      <dgm:spPr/>
    </dgm:pt>
    <dgm:pt modelId="{66B04303-8072-415B-BA6A-8DB25EF96509}" type="pres">
      <dgm:prSet presAssocID="{84EDD94D-7745-4D41-816F-937D3FDC8D65}" presName="composite" presStyleCnt="0"/>
      <dgm:spPr/>
    </dgm:pt>
    <dgm:pt modelId="{3DD9BBB9-954C-46AC-858E-7D7B4F1F429B}" type="pres">
      <dgm:prSet presAssocID="{84EDD94D-7745-4D41-816F-937D3FDC8D65}" presName="imagSh" presStyleLbl="bgImgPlace1" presStyleIdx="2"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hevron arrows with solid fill"/>
        </a:ext>
      </dgm:extLst>
    </dgm:pt>
    <dgm:pt modelId="{5C85F3AC-654B-4B23-AD32-56594E215A63}" type="pres">
      <dgm:prSet presAssocID="{84EDD94D-7745-4D41-816F-937D3FDC8D65}" presName="txNode" presStyleLbl="node1" presStyleIdx="2" presStyleCnt="6">
        <dgm:presLayoutVars>
          <dgm:bulletEnabled val="1"/>
        </dgm:presLayoutVars>
      </dgm:prSet>
      <dgm:spPr/>
    </dgm:pt>
    <dgm:pt modelId="{045B1B5B-8F65-461E-9910-733B2D025D5F}" type="pres">
      <dgm:prSet presAssocID="{AC405D7C-C5D6-4577-8756-643EA36B3AAC}" presName="sibTrans" presStyleLbl="sibTrans2D1" presStyleIdx="2" presStyleCnt="5"/>
      <dgm:spPr/>
    </dgm:pt>
    <dgm:pt modelId="{8FAF507C-4CCC-4F5A-BF39-1D590EA0A765}" type="pres">
      <dgm:prSet presAssocID="{AC405D7C-C5D6-4577-8756-643EA36B3AAC}" presName="connTx" presStyleLbl="sibTrans2D1" presStyleIdx="2" presStyleCnt="5"/>
      <dgm:spPr/>
    </dgm:pt>
    <dgm:pt modelId="{F56D7543-8A50-4B36-A4AC-557220D2C36A}" type="pres">
      <dgm:prSet presAssocID="{67670982-0ED1-484F-8CAB-3DE219487C3D}" presName="composite" presStyleCnt="0"/>
      <dgm:spPr/>
    </dgm:pt>
    <dgm:pt modelId="{966A108E-5AC5-42F3-AE70-A3D73C97F871}" type="pres">
      <dgm:prSet presAssocID="{67670982-0ED1-484F-8CAB-3DE219487C3D}" presName="imagSh" presStyleLbl="bgImgPlace1" presStyleIdx="3"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hevron arrows with solid fill"/>
        </a:ext>
      </dgm:extLst>
    </dgm:pt>
    <dgm:pt modelId="{6FC65863-EADC-462D-B187-A616109DEC2C}" type="pres">
      <dgm:prSet presAssocID="{67670982-0ED1-484F-8CAB-3DE219487C3D}" presName="txNode" presStyleLbl="node1" presStyleIdx="3" presStyleCnt="6">
        <dgm:presLayoutVars>
          <dgm:bulletEnabled val="1"/>
        </dgm:presLayoutVars>
      </dgm:prSet>
      <dgm:spPr/>
    </dgm:pt>
    <dgm:pt modelId="{A48FFF75-F3F7-4862-90C2-B3E1BAF28F19}" type="pres">
      <dgm:prSet presAssocID="{9E507243-4A15-4D26-BB81-46540F8796D6}" presName="sibTrans" presStyleLbl="sibTrans2D1" presStyleIdx="3" presStyleCnt="5"/>
      <dgm:spPr/>
    </dgm:pt>
    <dgm:pt modelId="{FE6392EB-C987-4C6F-BB12-93B2E368EF21}" type="pres">
      <dgm:prSet presAssocID="{9E507243-4A15-4D26-BB81-46540F8796D6}" presName="connTx" presStyleLbl="sibTrans2D1" presStyleIdx="3" presStyleCnt="5"/>
      <dgm:spPr/>
    </dgm:pt>
    <dgm:pt modelId="{659B17EA-C006-467E-8A66-C93D13752108}" type="pres">
      <dgm:prSet presAssocID="{5CC53464-7B33-4914-8530-B2908C32143D}" presName="composite" presStyleCnt="0"/>
      <dgm:spPr/>
    </dgm:pt>
    <dgm:pt modelId="{24F3EFEC-3487-4CBA-BB74-461C2E15CE3D}" type="pres">
      <dgm:prSet presAssocID="{5CC53464-7B33-4914-8530-B2908C32143D}" presName="imagSh" presStyleLbl="bgImgPlace1" presStyleIdx="4"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hevron arrows with solid fill"/>
        </a:ext>
      </dgm:extLst>
    </dgm:pt>
    <dgm:pt modelId="{A0F298EA-F19F-432F-8EEC-2E64A2354EAA}" type="pres">
      <dgm:prSet presAssocID="{5CC53464-7B33-4914-8530-B2908C32143D}" presName="txNode" presStyleLbl="node1" presStyleIdx="4" presStyleCnt="6">
        <dgm:presLayoutVars>
          <dgm:bulletEnabled val="1"/>
        </dgm:presLayoutVars>
      </dgm:prSet>
      <dgm:spPr/>
    </dgm:pt>
    <dgm:pt modelId="{3A5DEAA3-E4E9-4C39-AABE-5D31C12533AF}" type="pres">
      <dgm:prSet presAssocID="{84986C68-073B-4E54-B6DA-950B4E657C7E}" presName="sibTrans" presStyleLbl="sibTrans2D1" presStyleIdx="4" presStyleCnt="5"/>
      <dgm:spPr/>
    </dgm:pt>
    <dgm:pt modelId="{BE1AFC3B-E56F-4F3A-A0AE-3FD40156FE74}" type="pres">
      <dgm:prSet presAssocID="{84986C68-073B-4E54-B6DA-950B4E657C7E}" presName="connTx" presStyleLbl="sibTrans2D1" presStyleIdx="4" presStyleCnt="5"/>
      <dgm:spPr/>
    </dgm:pt>
    <dgm:pt modelId="{B54E5F78-E1C3-40A5-9EED-2AC943B96E0C}" type="pres">
      <dgm:prSet presAssocID="{A3503B6D-BCAC-4F7B-9672-2BBE794A4652}" presName="composite" presStyleCnt="0"/>
      <dgm:spPr/>
    </dgm:pt>
    <dgm:pt modelId="{24E6D768-12BF-45CC-813A-A4B3FAD2120A}" type="pres">
      <dgm:prSet presAssocID="{A3503B6D-BCAC-4F7B-9672-2BBE794A4652}" presName="imagSh" presStyleLbl="bgImgPlace1" presStyleIdx="5"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hevron arrows with solid fill"/>
        </a:ext>
      </dgm:extLst>
    </dgm:pt>
    <dgm:pt modelId="{87BB4344-368B-4CA7-AE38-70E2117C52A3}" type="pres">
      <dgm:prSet presAssocID="{A3503B6D-BCAC-4F7B-9672-2BBE794A4652}" presName="txNode" presStyleLbl="node1" presStyleIdx="5" presStyleCnt="6">
        <dgm:presLayoutVars>
          <dgm:bulletEnabled val="1"/>
        </dgm:presLayoutVars>
      </dgm:prSet>
      <dgm:spPr/>
    </dgm:pt>
  </dgm:ptLst>
  <dgm:cxnLst>
    <dgm:cxn modelId="{80213B02-DDAF-4DD4-B52B-02BFA128F284}" type="presOf" srcId="{93ADEC4A-6764-4A52-B004-80B6CC3DDB8A}" destId="{492933BC-87C8-4CA4-86AE-2522BE78DAF0}" srcOrd="1" destOrd="0" presId="urn:microsoft.com/office/officeart/2005/8/layout/hProcess10"/>
    <dgm:cxn modelId="{55421904-76F9-479D-9401-FDB8724B480F}" type="presOf" srcId="{AC405D7C-C5D6-4577-8756-643EA36B3AAC}" destId="{045B1B5B-8F65-461E-9910-733B2D025D5F}" srcOrd="0" destOrd="0" presId="urn:microsoft.com/office/officeart/2005/8/layout/hProcess10"/>
    <dgm:cxn modelId="{DA0DD60E-E791-42FA-9121-175697325271}" type="presOf" srcId="{1645BB80-4A62-439E-AA6B-4E128B5E63DE}" destId="{37F68DE0-E701-4107-935F-66B160315953}" srcOrd="0" destOrd="0" presId="urn:microsoft.com/office/officeart/2005/8/layout/hProcess10"/>
    <dgm:cxn modelId="{18125A27-5A39-4688-A6A6-C8A001C21332}" type="presOf" srcId="{A3503B6D-BCAC-4F7B-9672-2BBE794A4652}" destId="{87BB4344-368B-4CA7-AE38-70E2117C52A3}" srcOrd="0" destOrd="0" presId="urn:microsoft.com/office/officeart/2005/8/layout/hProcess10"/>
    <dgm:cxn modelId="{10EEE62E-2276-48EA-AD5D-D3ADAD6D25C9}" srcId="{1645BB80-4A62-439E-AA6B-4E128B5E63DE}" destId="{84EDD94D-7745-4D41-816F-937D3FDC8D65}" srcOrd="2" destOrd="0" parTransId="{23D61C38-A6D2-426B-88C6-5CD72BE3192B}" sibTransId="{AC405D7C-C5D6-4577-8756-643EA36B3AAC}"/>
    <dgm:cxn modelId="{B2967F31-ED07-48ED-A10C-D2840BFA185F}" type="presOf" srcId="{67670982-0ED1-484F-8CAB-3DE219487C3D}" destId="{6FC65863-EADC-462D-B187-A616109DEC2C}" srcOrd="0" destOrd="0" presId="urn:microsoft.com/office/officeart/2005/8/layout/hProcess10"/>
    <dgm:cxn modelId="{9684BF43-349B-4C17-90E9-75936CD152CD}" srcId="{1645BB80-4A62-439E-AA6B-4E128B5E63DE}" destId="{89833D4D-80D2-4401-ABD8-E06376135439}" srcOrd="0" destOrd="0" parTransId="{A1958B3E-EE24-490F-9F12-9BD7A9F4DD13}" sibTransId="{767FC6B9-6F06-414E-9F83-E7FCFC97F455}"/>
    <dgm:cxn modelId="{0D9C9869-ECE3-4D08-89EE-84C1DB7A8827}" type="presOf" srcId="{9E507243-4A15-4D26-BB81-46540F8796D6}" destId="{FE6392EB-C987-4C6F-BB12-93B2E368EF21}" srcOrd="1" destOrd="0" presId="urn:microsoft.com/office/officeart/2005/8/layout/hProcess10"/>
    <dgm:cxn modelId="{A49D376F-6D7B-4FF6-B71D-4CC846168CF2}" srcId="{1645BB80-4A62-439E-AA6B-4E128B5E63DE}" destId="{67670982-0ED1-484F-8CAB-3DE219487C3D}" srcOrd="3" destOrd="0" parTransId="{673C4344-9FEF-47E3-AA6B-5E4242E3EBF0}" sibTransId="{9E507243-4A15-4D26-BB81-46540F8796D6}"/>
    <dgm:cxn modelId="{AC62E97C-A333-48B4-8819-0831F50D1C64}" type="presOf" srcId="{767FC6B9-6F06-414E-9F83-E7FCFC97F455}" destId="{3281AE11-D2D6-4CDE-BDD5-FD84569C65F3}" srcOrd="0" destOrd="0" presId="urn:microsoft.com/office/officeart/2005/8/layout/hProcess10"/>
    <dgm:cxn modelId="{D1D5747E-B798-4C18-84D0-FDCF29852A09}" type="presOf" srcId="{84986C68-073B-4E54-B6DA-950B4E657C7E}" destId="{BE1AFC3B-E56F-4F3A-A0AE-3FD40156FE74}" srcOrd="1" destOrd="0" presId="urn:microsoft.com/office/officeart/2005/8/layout/hProcess10"/>
    <dgm:cxn modelId="{C007189A-8BD3-4959-88BB-BC7EFCF5819E}" type="presOf" srcId="{6C734FF5-852A-4B6C-AC52-2F52563B6BEA}" destId="{966AB4FB-4A50-4710-BDB2-567BA4EE123D}" srcOrd="0" destOrd="0" presId="urn:microsoft.com/office/officeart/2005/8/layout/hProcess10"/>
    <dgm:cxn modelId="{30A622A2-E94D-4A91-9253-6E4E50A3DDF4}" type="presOf" srcId="{5CC53464-7B33-4914-8530-B2908C32143D}" destId="{A0F298EA-F19F-432F-8EEC-2E64A2354EAA}" srcOrd="0" destOrd="0" presId="urn:microsoft.com/office/officeart/2005/8/layout/hProcess10"/>
    <dgm:cxn modelId="{6EA8F1B2-3CFA-4438-A42D-750D91EF536C}" type="presOf" srcId="{9E507243-4A15-4D26-BB81-46540F8796D6}" destId="{A48FFF75-F3F7-4862-90C2-B3E1BAF28F19}" srcOrd="0" destOrd="0" presId="urn:microsoft.com/office/officeart/2005/8/layout/hProcess10"/>
    <dgm:cxn modelId="{B7AAA8D0-0A48-4A33-829E-A30B34C1C0B4}" type="presOf" srcId="{767FC6B9-6F06-414E-9F83-E7FCFC97F455}" destId="{5D3E857C-FC17-41D2-83AB-A2837B8567B3}" srcOrd="1" destOrd="0" presId="urn:microsoft.com/office/officeart/2005/8/layout/hProcess10"/>
    <dgm:cxn modelId="{DD2EB0D2-7EA5-45CF-9C94-6DD9BEC37075}" srcId="{1645BB80-4A62-439E-AA6B-4E128B5E63DE}" destId="{5CC53464-7B33-4914-8530-B2908C32143D}" srcOrd="4" destOrd="0" parTransId="{C267FD6D-97FC-4D0A-BEC9-526AC29EDE1E}" sibTransId="{84986C68-073B-4E54-B6DA-950B4E657C7E}"/>
    <dgm:cxn modelId="{6D4A80D7-CA00-4568-A6B9-0A64E01BFB1A}" type="presOf" srcId="{84986C68-073B-4E54-B6DA-950B4E657C7E}" destId="{3A5DEAA3-E4E9-4C39-AABE-5D31C12533AF}" srcOrd="0" destOrd="0" presId="urn:microsoft.com/office/officeart/2005/8/layout/hProcess10"/>
    <dgm:cxn modelId="{3683D4E8-6FB0-47D9-982B-0AB8DC841AE7}" srcId="{1645BB80-4A62-439E-AA6B-4E128B5E63DE}" destId="{A3503B6D-BCAC-4F7B-9672-2BBE794A4652}" srcOrd="5" destOrd="0" parTransId="{4A672D52-8828-4291-8501-7C7107CAFD2A}" sibTransId="{E0BB62F1-07F6-4E2E-A142-825429EF70FD}"/>
    <dgm:cxn modelId="{D45FC4E9-BC9F-44F8-B5E0-9BDD331D5764}" type="presOf" srcId="{89833D4D-80D2-4401-ABD8-E06376135439}" destId="{9C390F08-1CB2-423A-96D7-C7F12FDCDBBD}" srcOrd="0" destOrd="0" presId="urn:microsoft.com/office/officeart/2005/8/layout/hProcess10"/>
    <dgm:cxn modelId="{886577F0-6D06-42F9-AC33-8E7E569DD4BF}" type="presOf" srcId="{93ADEC4A-6764-4A52-B004-80B6CC3DDB8A}" destId="{263AEE93-B26C-44F1-8794-B03DC4341EA5}" srcOrd="0" destOrd="0" presId="urn:microsoft.com/office/officeart/2005/8/layout/hProcess10"/>
    <dgm:cxn modelId="{D31311F5-79EF-4E7D-BA50-B33955B41DAE}" type="presOf" srcId="{AC405D7C-C5D6-4577-8756-643EA36B3AAC}" destId="{8FAF507C-4CCC-4F5A-BF39-1D590EA0A765}" srcOrd="1" destOrd="0" presId="urn:microsoft.com/office/officeart/2005/8/layout/hProcess10"/>
    <dgm:cxn modelId="{599234F5-FBB9-47D5-80DA-EAFA540A6FBB}" type="presOf" srcId="{84EDD94D-7745-4D41-816F-937D3FDC8D65}" destId="{5C85F3AC-654B-4B23-AD32-56594E215A63}" srcOrd="0" destOrd="0" presId="urn:microsoft.com/office/officeart/2005/8/layout/hProcess10"/>
    <dgm:cxn modelId="{124A2EF7-F52F-49B0-8905-10467D34CD07}" srcId="{1645BB80-4A62-439E-AA6B-4E128B5E63DE}" destId="{6C734FF5-852A-4B6C-AC52-2F52563B6BEA}" srcOrd="1" destOrd="0" parTransId="{9AC3B3B9-0FFF-45F6-B6BD-E72139DE0BC4}" sibTransId="{93ADEC4A-6764-4A52-B004-80B6CC3DDB8A}"/>
    <dgm:cxn modelId="{47538597-D3C2-4B27-831B-61BA4A16923A}" type="presParOf" srcId="{37F68DE0-E701-4107-935F-66B160315953}" destId="{C58778BE-83CC-469F-9444-0C27A10E9E67}" srcOrd="0" destOrd="0" presId="urn:microsoft.com/office/officeart/2005/8/layout/hProcess10"/>
    <dgm:cxn modelId="{DB18D497-B42E-47E7-8ABE-1C8D799B840F}" type="presParOf" srcId="{C58778BE-83CC-469F-9444-0C27A10E9E67}" destId="{D3E42A79-C999-4F14-B640-8BF8914B5C24}" srcOrd="0" destOrd="0" presId="urn:microsoft.com/office/officeart/2005/8/layout/hProcess10"/>
    <dgm:cxn modelId="{26DA461A-CF80-4838-A22A-F3A3C9E423C5}" type="presParOf" srcId="{C58778BE-83CC-469F-9444-0C27A10E9E67}" destId="{9C390F08-1CB2-423A-96D7-C7F12FDCDBBD}" srcOrd="1" destOrd="0" presId="urn:microsoft.com/office/officeart/2005/8/layout/hProcess10"/>
    <dgm:cxn modelId="{882CAA00-ECEC-4250-8090-1D84D32F667A}" type="presParOf" srcId="{37F68DE0-E701-4107-935F-66B160315953}" destId="{3281AE11-D2D6-4CDE-BDD5-FD84569C65F3}" srcOrd="1" destOrd="0" presId="urn:microsoft.com/office/officeart/2005/8/layout/hProcess10"/>
    <dgm:cxn modelId="{8AFB3C3E-E58C-4A3B-B22C-5A905F668F59}" type="presParOf" srcId="{3281AE11-D2D6-4CDE-BDD5-FD84569C65F3}" destId="{5D3E857C-FC17-41D2-83AB-A2837B8567B3}" srcOrd="0" destOrd="0" presId="urn:microsoft.com/office/officeart/2005/8/layout/hProcess10"/>
    <dgm:cxn modelId="{F528CEE1-F62A-4D02-BC0D-013BBDD97E24}" type="presParOf" srcId="{37F68DE0-E701-4107-935F-66B160315953}" destId="{AA99E844-EBE3-412A-8BCC-A4D2683F7EE8}" srcOrd="2" destOrd="0" presId="urn:microsoft.com/office/officeart/2005/8/layout/hProcess10"/>
    <dgm:cxn modelId="{9C86A806-C63D-49B3-B7E8-D450F8E13D73}" type="presParOf" srcId="{AA99E844-EBE3-412A-8BCC-A4D2683F7EE8}" destId="{02AB4387-BAFE-4CC6-94E3-3BA4191BB961}" srcOrd="0" destOrd="0" presId="urn:microsoft.com/office/officeart/2005/8/layout/hProcess10"/>
    <dgm:cxn modelId="{C91692AE-CA52-4064-8609-43C0A97D7087}" type="presParOf" srcId="{AA99E844-EBE3-412A-8BCC-A4D2683F7EE8}" destId="{966AB4FB-4A50-4710-BDB2-567BA4EE123D}" srcOrd="1" destOrd="0" presId="urn:microsoft.com/office/officeart/2005/8/layout/hProcess10"/>
    <dgm:cxn modelId="{111E56B0-5009-4916-9ADE-5EFF663733C2}" type="presParOf" srcId="{37F68DE0-E701-4107-935F-66B160315953}" destId="{263AEE93-B26C-44F1-8794-B03DC4341EA5}" srcOrd="3" destOrd="0" presId="urn:microsoft.com/office/officeart/2005/8/layout/hProcess10"/>
    <dgm:cxn modelId="{B0D36BEC-E217-4E84-95EB-604B90DA16FC}" type="presParOf" srcId="{263AEE93-B26C-44F1-8794-B03DC4341EA5}" destId="{492933BC-87C8-4CA4-86AE-2522BE78DAF0}" srcOrd="0" destOrd="0" presId="urn:microsoft.com/office/officeart/2005/8/layout/hProcess10"/>
    <dgm:cxn modelId="{5FBE1E32-63CC-4F41-976E-F087512A3616}" type="presParOf" srcId="{37F68DE0-E701-4107-935F-66B160315953}" destId="{66B04303-8072-415B-BA6A-8DB25EF96509}" srcOrd="4" destOrd="0" presId="urn:microsoft.com/office/officeart/2005/8/layout/hProcess10"/>
    <dgm:cxn modelId="{170CDBE8-494D-454D-B8E1-FE12E1EFB86A}" type="presParOf" srcId="{66B04303-8072-415B-BA6A-8DB25EF96509}" destId="{3DD9BBB9-954C-46AC-858E-7D7B4F1F429B}" srcOrd="0" destOrd="0" presId="urn:microsoft.com/office/officeart/2005/8/layout/hProcess10"/>
    <dgm:cxn modelId="{F29730BE-B57F-4461-AE48-C4A956AA091F}" type="presParOf" srcId="{66B04303-8072-415B-BA6A-8DB25EF96509}" destId="{5C85F3AC-654B-4B23-AD32-56594E215A63}" srcOrd="1" destOrd="0" presId="urn:microsoft.com/office/officeart/2005/8/layout/hProcess10"/>
    <dgm:cxn modelId="{ED7416F3-66CB-4087-97C4-C99ABDCDC72B}" type="presParOf" srcId="{37F68DE0-E701-4107-935F-66B160315953}" destId="{045B1B5B-8F65-461E-9910-733B2D025D5F}" srcOrd="5" destOrd="0" presId="urn:microsoft.com/office/officeart/2005/8/layout/hProcess10"/>
    <dgm:cxn modelId="{37D5309B-9753-4CDC-BCDB-C592304143D0}" type="presParOf" srcId="{045B1B5B-8F65-461E-9910-733B2D025D5F}" destId="{8FAF507C-4CCC-4F5A-BF39-1D590EA0A765}" srcOrd="0" destOrd="0" presId="urn:microsoft.com/office/officeart/2005/8/layout/hProcess10"/>
    <dgm:cxn modelId="{BE9B3793-C633-4F40-9C6F-CB82B18AA254}" type="presParOf" srcId="{37F68DE0-E701-4107-935F-66B160315953}" destId="{F56D7543-8A50-4B36-A4AC-557220D2C36A}" srcOrd="6" destOrd="0" presId="urn:microsoft.com/office/officeart/2005/8/layout/hProcess10"/>
    <dgm:cxn modelId="{1FDD3A8F-5AD6-43FB-81B3-A0AEFC9241E0}" type="presParOf" srcId="{F56D7543-8A50-4B36-A4AC-557220D2C36A}" destId="{966A108E-5AC5-42F3-AE70-A3D73C97F871}" srcOrd="0" destOrd="0" presId="urn:microsoft.com/office/officeart/2005/8/layout/hProcess10"/>
    <dgm:cxn modelId="{E4D2AD5F-B288-4660-BC3A-9DE072074555}" type="presParOf" srcId="{F56D7543-8A50-4B36-A4AC-557220D2C36A}" destId="{6FC65863-EADC-462D-B187-A616109DEC2C}" srcOrd="1" destOrd="0" presId="urn:microsoft.com/office/officeart/2005/8/layout/hProcess10"/>
    <dgm:cxn modelId="{6C9A5AED-9A1D-4D13-B25C-5AC409FEC7B8}" type="presParOf" srcId="{37F68DE0-E701-4107-935F-66B160315953}" destId="{A48FFF75-F3F7-4862-90C2-B3E1BAF28F19}" srcOrd="7" destOrd="0" presId="urn:microsoft.com/office/officeart/2005/8/layout/hProcess10"/>
    <dgm:cxn modelId="{8299174E-CD0B-4778-A667-30C6BC5881FC}" type="presParOf" srcId="{A48FFF75-F3F7-4862-90C2-B3E1BAF28F19}" destId="{FE6392EB-C987-4C6F-BB12-93B2E368EF21}" srcOrd="0" destOrd="0" presId="urn:microsoft.com/office/officeart/2005/8/layout/hProcess10"/>
    <dgm:cxn modelId="{40F85105-6719-4323-B57E-48211695F431}" type="presParOf" srcId="{37F68DE0-E701-4107-935F-66B160315953}" destId="{659B17EA-C006-467E-8A66-C93D13752108}" srcOrd="8" destOrd="0" presId="urn:microsoft.com/office/officeart/2005/8/layout/hProcess10"/>
    <dgm:cxn modelId="{4B9F0FC1-25CB-4E17-AB53-729703640FE5}" type="presParOf" srcId="{659B17EA-C006-467E-8A66-C93D13752108}" destId="{24F3EFEC-3487-4CBA-BB74-461C2E15CE3D}" srcOrd="0" destOrd="0" presId="urn:microsoft.com/office/officeart/2005/8/layout/hProcess10"/>
    <dgm:cxn modelId="{F503A83F-EB92-4C71-B3E3-0D348D8B0710}" type="presParOf" srcId="{659B17EA-C006-467E-8A66-C93D13752108}" destId="{A0F298EA-F19F-432F-8EEC-2E64A2354EAA}" srcOrd="1" destOrd="0" presId="urn:microsoft.com/office/officeart/2005/8/layout/hProcess10"/>
    <dgm:cxn modelId="{D15BD69A-434A-4557-BF21-D462E8B32499}" type="presParOf" srcId="{37F68DE0-E701-4107-935F-66B160315953}" destId="{3A5DEAA3-E4E9-4C39-AABE-5D31C12533AF}" srcOrd="9" destOrd="0" presId="urn:microsoft.com/office/officeart/2005/8/layout/hProcess10"/>
    <dgm:cxn modelId="{671DF3EA-5B90-4C8B-B298-6B8B75AF1D29}" type="presParOf" srcId="{3A5DEAA3-E4E9-4C39-AABE-5D31C12533AF}" destId="{BE1AFC3B-E56F-4F3A-A0AE-3FD40156FE74}" srcOrd="0" destOrd="0" presId="urn:microsoft.com/office/officeart/2005/8/layout/hProcess10"/>
    <dgm:cxn modelId="{0EAF751E-F1D0-4973-B1F6-5DA3694EB10B}" type="presParOf" srcId="{37F68DE0-E701-4107-935F-66B160315953}" destId="{B54E5F78-E1C3-40A5-9EED-2AC943B96E0C}" srcOrd="10" destOrd="0" presId="urn:microsoft.com/office/officeart/2005/8/layout/hProcess10"/>
    <dgm:cxn modelId="{169CD6BD-B5E5-40B6-B961-1B671E2D7D34}" type="presParOf" srcId="{B54E5F78-E1C3-40A5-9EED-2AC943B96E0C}" destId="{24E6D768-12BF-45CC-813A-A4B3FAD2120A}" srcOrd="0" destOrd="0" presId="urn:microsoft.com/office/officeart/2005/8/layout/hProcess10"/>
    <dgm:cxn modelId="{B852C0E3-F265-46DF-BEA0-C9989CD242BE}" type="presParOf" srcId="{B54E5F78-E1C3-40A5-9EED-2AC943B96E0C}" destId="{87BB4344-368B-4CA7-AE38-70E2117C52A3}" srcOrd="1" destOrd="0" presId="urn:microsoft.com/office/officeart/2005/8/layout/hProcess10"/>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E42A79-C999-4F14-B640-8BF8914B5C24}">
      <dsp:nvSpPr>
        <dsp:cNvPr id="0" name=""/>
        <dsp:cNvSpPr/>
      </dsp:nvSpPr>
      <dsp:spPr>
        <a:xfrm>
          <a:off x="2977" y="1000078"/>
          <a:ext cx="1309039" cy="1309039"/>
        </a:xfrm>
        <a:prstGeom prst="roundRect">
          <a:avLst>
            <a:gd name="adj" fmla="val 10000"/>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C390F08-1CB2-423A-96D7-C7F12FDCDBBD}">
      <dsp:nvSpPr>
        <dsp:cNvPr id="0" name=""/>
        <dsp:cNvSpPr/>
      </dsp:nvSpPr>
      <dsp:spPr>
        <a:xfrm>
          <a:off x="216076" y="1785502"/>
          <a:ext cx="1309039" cy="130903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Cloud assessment</a:t>
          </a:r>
        </a:p>
      </dsp:txBody>
      <dsp:txXfrm>
        <a:off x="254416" y="1823842"/>
        <a:ext cx="1232359" cy="1232359"/>
      </dsp:txXfrm>
    </dsp:sp>
    <dsp:sp modelId="{3281AE11-D2D6-4CDE-BDD5-FD84569C65F3}">
      <dsp:nvSpPr>
        <dsp:cNvPr id="0" name=""/>
        <dsp:cNvSpPr/>
      </dsp:nvSpPr>
      <dsp:spPr>
        <a:xfrm>
          <a:off x="1564167" y="1497326"/>
          <a:ext cx="252149" cy="31454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1564167" y="1560235"/>
        <a:ext cx="176504" cy="188725"/>
      </dsp:txXfrm>
    </dsp:sp>
    <dsp:sp modelId="{02AB4387-BAFE-4CC6-94E3-3BA4191BB961}">
      <dsp:nvSpPr>
        <dsp:cNvPr id="0" name=""/>
        <dsp:cNvSpPr/>
      </dsp:nvSpPr>
      <dsp:spPr>
        <a:xfrm>
          <a:off x="2032445" y="1000078"/>
          <a:ext cx="1309039" cy="1309039"/>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66AB4FB-4A50-4710-BDB2-567BA4EE123D}">
      <dsp:nvSpPr>
        <dsp:cNvPr id="0" name=""/>
        <dsp:cNvSpPr/>
      </dsp:nvSpPr>
      <dsp:spPr>
        <a:xfrm>
          <a:off x="2245545" y="1785502"/>
          <a:ext cx="1309039" cy="130903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Proof of concept</a:t>
          </a:r>
        </a:p>
      </dsp:txBody>
      <dsp:txXfrm>
        <a:off x="2283885" y="1823842"/>
        <a:ext cx="1232359" cy="1232359"/>
      </dsp:txXfrm>
    </dsp:sp>
    <dsp:sp modelId="{263AEE93-B26C-44F1-8794-B03DC4341EA5}">
      <dsp:nvSpPr>
        <dsp:cNvPr id="0" name=""/>
        <dsp:cNvSpPr/>
      </dsp:nvSpPr>
      <dsp:spPr>
        <a:xfrm>
          <a:off x="3593635" y="1497326"/>
          <a:ext cx="252149" cy="31454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3593635" y="1560235"/>
        <a:ext cx="176504" cy="188725"/>
      </dsp:txXfrm>
    </dsp:sp>
    <dsp:sp modelId="{3DD9BBB9-954C-46AC-858E-7D7B4F1F429B}">
      <dsp:nvSpPr>
        <dsp:cNvPr id="0" name=""/>
        <dsp:cNvSpPr/>
      </dsp:nvSpPr>
      <dsp:spPr>
        <a:xfrm>
          <a:off x="4061913" y="1000078"/>
          <a:ext cx="1309039" cy="1309039"/>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C85F3AC-654B-4B23-AD32-56594E215A63}">
      <dsp:nvSpPr>
        <dsp:cNvPr id="0" name=""/>
        <dsp:cNvSpPr/>
      </dsp:nvSpPr>
      <dsp:spPr>
        <a:xfrm>
          <a:off x="4275013" y="1785502"/>
          <a:ext cx="1309039" cy="130903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Data migration</a:t>
          </a:r>
        </a:p>
      </dsp:txBody>
      <dsp:txXfrm>
        <a:off x="4313353" y="1823842"/>
        <a:ext cx="1232359" cy="1232359"/>
      </dsp:txXfrm>
    </dsp:sp>
    <dsp:sp modelId="{045B1B5B-8F65-461E-9910-733B2D025D5F}">
      <dsp:nvSpPr>
        <dsp:cNvPr id="0" name=""/>
        <dsp:cNvSpPr/>
      </dsp:nvSpPr>
      <dsp:spPr>
        <a:xfrm>
          <a:off x="5623103" y="1497326"/>
          <a:ext cx="252149" cy="31454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5623103" y="1560235"/>
        <a:ext cx="176504" cy="188725"/>
      </dsp:txXfrm>
    </dsp:sp>
    <dsp:sp modelId="{966A108E-5AC5-42F3-AE70-A3D73C97F871}">
      <dsp:nvSpPr>
        <dsp:cNvPr id="0" name=""/>
        <dsp:cNvSpPr/>
      </dsp:nvSpPr>
      <dsp:spPr>
        <a:xfrm>
          <a:off x="6091382" y="1000078"/>
          <a:ext cx="1309039" cy="1309039"/>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FC65863-EADC-462D-B187-A616109DEC2C}">
      <dsp:nvSpPr>
        <dsp:cNvPr id="0" name=""/>
        <dsp:cNvSpPr/>
      </dsp:nvSpPr>
      <dsp:spPr>
        <a:xfrm>
          <a:off x="6304481" y="1785502"/>
          <a:ext cx="1309039" cy="130903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Application migration</a:t>
          </a:r>
        </a:p>
        <a:p>
          <a:pPr marL="0" lvl="0" indent="0" algn="ctr" defTabSz="666750">
            <a:lnSpc>
              <a:spcPct val="90000"/>
            </a:lnSpc>
            <a:spcBef>
              <a:spcPct val="0"/>
            </a:spcBef>
            <a:spcAft>
              <a:spcPct val="35000"/>
            </a:spcAft>
            <a:buNone/>
          </a:pPr>
          <a:endParaRPr lang="en-US" sz="1500" kern="1200" dirty="0"/>
        </a:p>
      </dsp:txBody>
      <dsp:txXfrm>
        <a:off x="6342821" y="1823842"/>
        <a:ext cx="1232359" cy="1232359"/>
      </dsp:txXfrm>
    </dsp:sp>
    <dsp:sp modelId="{A48FFF75-F3F7-4862-90C2-B3E1BAF28F19}">
      <dsp:nvSpPr>
        <dsp:cNvPr id="0" name=""/>
        <dsp:cNvSpPr/>
      </dsp:nvSpPr>
      <dsp:spPr>
        <a:xfrm>
          <a:off x="7652571" y="1497326"/>
          <a:ext cx="252149" cy="31454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7652571" y="1560235"/>
        <a:ext cx="176504" cy="188725"/>
      </dsp:txXfrm>
    </dsp:sp>
    <dsp:sp modelId="{24F3EFEC-3487-4CBA-BB74-461C2E15CE3D}">
      <dsp:nvSpPr>
        <dsp:cNvPr id="0" name=""/>
        <dsp:cNvSpPr/>
      </dsp:nvSpPr>
      <dsp:spPr>
        <a:xfrm>
          <a:off x="8120850" y="1000078"/>
          <a:ext cx="1309039" cy="1309039"/>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0F298EA-F19F-432F-8EEC-2E64A2354EAA}">
      <dsp:nvSpPr>
        <dsp:cNvPr id="0" name=""/>
        <dsp:cNvSpPr/>
      </dsp:nvSpPr>
      <dsp:spPr>
        <a:xfrm>
          <a:off x="8333949" y="1785502"/>
          <a:ext cx="1309039" cy="130903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Leverage the cloud</a:t>
          </a:r>
        </a:p>
      </dsp:txBody>
      <dsp:txXfrm>
        <a:off x="8372289" y="1823842"/>
        <a:ext cx="1232359" cy="1232359"/>
      </dsp:txXfrm>
    </dsp:sp>
    <dsp:sp modelId="{3A5DEAA3-E4E9-4C39-AABE-5D31C12533AF}">
      <dsp:nvSpPr>
        <dsp:cNvPr id="0" name=""/>
        <dsp:cNvSpPr/>
      </dsp:nvSpPr>
      <dsp:spPr>
        <a:xfrm>
          <a:off x="9682039" y="1497326"/>
          <a:ext cx="252149" cy="31454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9682039" y="1560235"/>
        <a:ext cx="176504" cy="188725"/>
      </dsp:txXfrm>
    </dsp:sp>
    <dsp:sp modelId="{24E6D768-12BF-45CC-813A-A4B3FAD2120A}">
      <dsp:nvSpPr>
        <dsp:cNvPr id="0" name=""/>
        <dsp:cNvSpPr/>
      </dsp:nvSpPr>
      <dsp:spPr>
        <a:xfrm>
          <a:off x="10150318" y="1000078"/>
          <a:ext cx="1309039" cy="1309039"/>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7BB4344-368B-4CA7-AE38-70E2117C52A3}">
      <dsp:nvSpPr>
        <dsp:cNvPr id="0" name=""/>
        <dsp:cNvSpPr/>
      </dsp:nvSpPr>
      <dsp:spPr>
        <a:xfrm>
          <a:off x="10363417" y="1785502"/>
          <a:ext cx="1309039" cy="130903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Optimization</a:t>
          </a:r>
        </a:p>
      </dsp:txBody>
      <dsp:txXfrm>
        <a:off x="10401757" y="1823842"/>
        <a:ext cx="1232359" cy="1232359"/>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334264-8B43-9E43-BE6B-7B512C7060CC}" type="datetimeFigureOut">
              <a:rPr lang="en-US" smtClean="0"/>
              <a:t>3/26/2024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319937-0B8D-9A49-8EF5-04B6AE50A6B9}" type="slidenum">
              <a:rPr lang="en-US" smtClean="0"/>
              <a:t>‹#›</a:t>
            </a:fld>
            <a:endParaRPr lang="en-US"/>
          </a:p>
        </p:txBody>
      </p:sp>
    </p:spTree>
    <p:extLst>
      <p:ext uri="{BB962C8B-B14F-4D97-AF65-F5344CB8AC3E}">
        <p14:creationId xmlns:p14="http://schemas.microsoft.com/office/powerpoint/2010/main" val="13631312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strike="noStrike" baseline="0" dirty="0">
                <a:latin typeface="Calibri" panose="020F0502020204030204" pitchFamily="34" charset="0"/>
              </a:rPr>
              <a:t>Brief introduction about PRPLD and the goals to make this happen</a:t>
            </a:r>
          </a:p>
          <a:p>
            <a:r>
              <a:rPr lang="en-US" dirty="0">
                <a:latin typeface="Calibri" panose="020F0502020204030204" pitchFamily="34" charset="0"/>
              </a:rPr>
              <a:t>Ask yourself: what is your goal?</a:t>
            </a:r>
          </a:p>
          <a:p>
            <a:r>
              <a:rPr lang="en-US" dirty="0">
                <a:latin typeface="Calibri" panose="020F0502020204030204" pitchFamily="34" charset="0"/>
              </a:rPr>
              <a:t>What you want your audience to do with the information you’re sharing</a:t>
            </a:r>
          </a:p>
          <a:p>
            <a:r>
              <a:rPr lang="en-US" dirty="0">
                <a:latin typeface="Calibri" panose="020F0502020204030204" pitchFamily="34" charset="0"/>
              </a:rPr>
              <a:t>Good self-reflecting question to start and guide the presentation. It may be a good idea to ask the question back to the audience at the end of the presentation. </a:t>
            </a:r>
          </a:p>
          <a:p>
            <a:endParaRPr lang="en-US" dirty="0"/>
          </a:p>
        </p:txBody>
      </p:sp>
      <p:sp>
        <p:nvSpPr>
          <p:cNvPr id="4" name="Slide Number Placeholder 3"/>
          <p:cNvSpPr>
            <a:spLocks noGrp="1"/>
          </p:cNvSpPr>
          <p:nvPr>
            <p:ph type="sldNum" sz="quarter" idx="5"/>
          </p:nvPr>
        </p:nvSpPr>
        <p:spPr/>
        <p:txBody>
          <a:bodyPr/>
          <a:lstStyle/>
          <a:p>
            <a:fld id="{A2319937-0B8D-9A49-8EF5-04B6AE50A6B9}" type="slidenum">
              <a:rPr lang="en-US" smtClean="0"/>
              <a:t>2</a:t>
            </a:fld>
            <a:endParaRPr lang="en-US"/>
          </a:p>
        </p:txBody>
      </p:sp>
    </p:spTree>
    <p:extLst>
      <p:ext uri="{BB962C8B-B14F-4D97-AF65-F5344CB8AC3E}">
        <p14:creationId xmlns:p14="http://schemas.microsoft.com/office/powerpoint/2010/main" val="7257306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319937-0B8D-9A49-8EF5-04B6AE50A6B9}" type="slidenum">
              <a:rPr lang="en-US" smtClean="0"/>
              <a:t>21</a:t>
            </a:fld>
            <a:endParaRPr lang="en-US"/>
          </a:p>
        </p:txBody>
      </p:sp>
    </p:spTree>
    <p:extLst>
      <p:ext uri="{BB962C8B-B14F-4D97-AF65-F5344CB8AC3E}">
        <p14:creationId xmlns:p14="http://schemas.microsoft.com/office/powerpoint/2010/main" val="5035347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319937-0B8D-9A49-8EF5-04B6AE50A6B9}" type="slidenum">
              <a:rPr lang="en-US" smtClean="0"/>
              <a:t>22</a:t>
            </a:fld>
            <a:endParaRPr lang="en-US"/>
          </a:p>
        </p:txBody>
      </p:sp>
    </p:spTree>
    <p:extLst>
      <p:ext uri="{BB962C8B-B14F-4D97-AF65-F5344CB8AC3E}">
        <p14:creationId xmlns:p14="http://schemas.microsoft.com/office/powerpoint/2010/main" val="11173755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Cloud assessment</a:t>
            </a:r>
          </a:p>
          <a:p>
            <a:pPr lvl="0"/>
            <a:r>
              <a:rPr lang="en-US" dirty="0"/>
              <a:t>Proof of concept</a:t>
            </a:r>
          </a:p>
          <a:p>
            <a:pPr lvl="0"/>
            <a:r>
              <a:rPr lang="en-US" dirty="0"/>
              <a:t>Data migration</a:t>
            </a:r>
          </a:p>
          <a:p>
            <a:pPr lvl="0"/>
            <a:r>
              <a:rPr lang="en-US" dirty="0"/>
              <a:t>Application migration</a:t>
            </a:r>
          </a:p>
          <a:p>
            <a:pPr lvl="0"/>
            <a:r>
              <a:rPr lang="en-US" dirty="0"/>
              <a:t>Leverage the cloud</a:t>
            </a:r>
          </a:p>
          <a:p>
            <a:r>
              <a:rPr lang="en-US" dirty="0"/>
              <a:t>Optimization</a:t>
            </a:r>
          </a:p>
          <a:p>
            <a:endParaRPr lang="en-US" dirty="0"/>
          </a:p>
        </p:txBody>
      </p:sp>
      <p:sp>
        <p:nvSpPr>
          <p:cNvPr id="4" name="Slide Number Placeholder 3"/>
          <p:cNvSpPr>
            <a:spLocks noGrp="1"/>
          </p:cNvSpPr>
          <p:nvPr>
            <p:ph type="sldNum" sz="quarter" idx="5"/>
          </p:nvPr>
        </p:nvSpPr>
        <p:spPr/>
        <p:txBody>
          <a:bodyPr/>
          <a:lstStyle/>
          <a:p>
            <a:fld id="{A2319937-0B8D-9A49-8EF5-04B6AE50A6B9}" type="slidenum">
              <a:rPr lang="en-US" smtClean="0"/>
              <a:t>4</a:t>
            </a:fld>
            <a:endParaRPr lang="en-US"/>
          </a:p>
        </p:txBody>
      </p:sp>
    </p:spTree>
    <p:extLst>
      <p:ext uri="{BB962C8B-B14F-4D97-AF65-F5344CB8AC3E}">
        <p14:creationId xmlns:p14="http://schemas.microsoft.com/office/powerpoint/2010/main" val="18552289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319937-0B8D-9A49-8EF5-04B6AE50A6B9}" type="slidenum">
              <a:rPr lang="en-US" smtClean="0"/>
              <a:t>11</a:t>
            </a:fld>
            <a:endParaRPr lang="en-US"/>
          </a:p>
        </p:txBody>
      </p:sp>
    </p:spTree>
    <p:extLst>
      <p:ext uri="{BB962C8B-B14F-4D97-AF65-F5344CB8AC3E}">
        <p14:creationId xmlns:p14="http://schemas.microsoft.com/office/powerpoint/2010/main" val="946915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319937-0B8D-9A49-8EF5-04B6AE50A6B9}" type="slidenum">
              <a:rPr lang="en-US" smtClean="0"/>
              <a:t>15</a:t>
            </a:fld>
            <a:endParaRPr lang="en-US"/>
          </a:p>
        </p:txBody>
      </p:sp>
    </p:spTree>
    <p:extLst>
      <p:ext uri="{BB962C8B-B14F-4D97-AF65-F5344CB8AC3E}">
        <p14:creationId xmlns:p14="http://schemas.microsoft.com/office/powerpoint/2010/main" val="15948726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319937-0B8D-9A49-8EF5-04B6AE50A6B9}" type="slidenum">
              <a:rPr lang="en-US" smtClean="0"/>
              <a:t>16</a:t>
            </a:fld>
            <a:endParaRPr lang="en-US"/>
          </a:p>
        </p:txBody>
      </p:sp>
    </p:spTree>
    <p:extLst>
      <p:ext uri="{BB962C8B-B14F-4D97-AF65-F5344CB8AC3E}">
        <p14:creationId xmlns:p14="http://schemas.microsoft.com/office/powerpoint/2010/main" val="24371626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319937-0B8D-9A49-8EF5-04B6AE50A6B9}" type="slidenum">
              <a:rPr lang="en-US" smtClean="0"/>
              <a:t>17</a:t>
            </a:fld>
            <a:endParaRPr lang="en-US"/>
          </a:p>
        </p:txBody>
      </p:sp>
    </p:spTree>
    <p:extLst>
      <p:ext uri="{BB962C8B-B14F-4D97-AF65-F5344CB8AC3E}">
        <p14:creationId xmlns:p14="http://schemas.microsoft.com/office/powerpoint/2010/main" val="30027059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319937-0B8D-9A49-8EF5-04B6AE50A6B9}" type="slidenum">
              <a:rPr lang="en-US" smtClean="0"/>
              <a:t>18</a:t>
            </a:fld>
            <a:endParaRPr lang="en-US"/>
          </a:p>
        </p:txBody>
      </p:sp>
    </p:spTree>
    <p:extLst>
      <p:ext uri="{BB962C8B-B14F-4D97-AF65-F5344CB8AC3E}">
        <p14:creationId xmlns:p14="http://schemas.microsoft.com/office/powerpoint/2010/main" val="36161761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319937-0B8D-9A49-8EF5-04B6AE50A6B9}" type="slidenum">
              <a:rPr lang="en-US" smtClean="0"/>
              <a:t>19</a:t>
            </a:fld>
            <a:endParaRPr lang="en-US"/>
          </a:p>
        </p:txBody>
      </p:sp>
    </p:spTree>
    <p:extLst>
      <p:ext uri="{BB962C8B-B14F-4D97-AF65-F5344CB8AC3E}">
        <p14:creationId xmlns:p14="http://schemas.microsoft.com/office/powerpoint/2010/main" val="12410412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319937-0B8D-9A49-8EF5-04B6AE50A6B9}" type="slidenum">
              <a:rPr lang="en-US" smtClean="0"/>
              <a:t>20</a:t>
            </a:fld>
            <a:endParaRPr lang="en-US"/>
          </a:p>
        </p:txBody>
      </p:sp>
    </p:spTree>
    <p:extLst>
      <p:ext uri="{BB962C8B-B14F-4D97-AF65-F5344CB8AC3E}">
        <p14:creationId xmlns:p14="http://schemas.microsoft.com/office/powerpoint/2010/main" val="15933088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with Logo">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E3BEFCE3-D531-DD4F-9287-FB4F1064481A}"/>
              </a:ext>
            </a:extLst>
          </p:cNvPr>
          <p:cNvSpPr/>
          <p:nvPr userDrawn="1"/>
        </p:nvSpPr>
        <p:spPr>
          <a:xfrm>
            <a:off x="-1" y="2796513"/>
            <a:ext cx="12192002" cy="3395316"/>
          </a:xfrm>
          <a:prstGeom prst="rect">
            <a:avLst/>
          </a:prstGeom>
          <a:gradFill>
            <a:gsLst>
              <a:gs pos="0">
                <a:schemeClr val="accent6">
                  <a:alpha val="95359"/>
                  <a:lumMod val="20000"/>
                </a:schemeClr>
              </a:gs>
              <a:gs pos="68000">
                <a:schemeClr val="accent2"/>
              </a:gs>
              <a:gs pos="100000">
                <a:schemeClr val="accent1"/>
              </a:gs>
            </a:gsLst>
            <a:lin ang="540000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686638A-9C89-C44E-B6A0-E4BED890833D}"/>
              </a:ext>
            </a:extLst>
          </p:cNvPr>
          <p:cNvSpPr>
            <a:spLocks noGrp="1"/>
          </p:cNvSpPr>
          <p:nvPr>
            <p:ph type="ctrTitle"/>
          </p:nvPr>
        </p:nvSpPr>
        <p:spPr>
          <a:xfrm>
            <a:off x="2629804" y="3107531"/>
            <a:ext cx="6932393" cy="750087"/>
          </a:xfrm>
        </p:spPr>
        <p:txBody>
          <a:bodyPr anchor="t" anchorCtr="0">
            <a:normAutofit/>
          </a:bodyPr>
          <a:lstStyle>
            <a:lvl1pPr algn="ctr">
              <a:defRPr sz="3600" b="1" i="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E79E0024-B0D0-4F40-B166-E830B41F2683}"/>
              </a:ext>
            </a:extLst>
          </p:cNvPr>
          <p:cNvSpPr>
            <a:spLocks noGrp="1"/>
          </p:cNvSpPr>
          <p:nvPr>
            <p:ph type="subTitle" idx="1"/>
          </p:nvPr>
        </p:nvSpPr>
        <p:spPr>
          <a:xfrm>
            <a:off x="2622806" y="3942283"/>
            <a:ext cx="6946388" cy="369332"/>
          </a:xfrm>
        </p:spPr>
        <p:txBody>
          <a:bodyPr/>
          <a:lstStyle>
            <a:lvl1pPr marL="0" indent="0" algn="ctr">
              <a:buNone/>
              <a:defRPr sz="2400" i="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4" name="Text Placeholder 23">
            <a:extLst>
              <a:ext uri="{FF2B5EF4-FFF2-40B4-BE49-F238E27FC236}">
                <a16:creationId xmlns:a16="http://schemas.microsoft.com/office/drawing/2014/main" id="{8C52A94A-1536-1240-BF88-53E91338831F}"/>
              </a:ext>
            </a:extLst>
          </p:cNvPr>
          <p:cNvSpPr>
            <a:spLocks noGrp="1"/>
          </p:cNvSpPr>
          <p:nvPr>
            <p:ph type="body" sz="quarter" idx="10" hasCustomPrompt="1"/>
          </p:nvPr>
        </p:nvSpPr>
        <p:spPr>
          <a:xfrm>
            <a:off x="2624931" y="5068970"/>
            <a:ext cx="6942138" cy="554038"/>
          </a:xfrm>
        </p:spPr>
        <p:txBody>
          <a:bodyPr>
            <a:normAutofit/>
          </a:bodyPr>
          <a:lstStyle>
            <a:lvl1pPr marL="0" indent="0" algn="ctr">
              <a:buNone/>
              <a:defRPr sz="2400">
                <a:solidFill>
                  <a:schemeClr val="bg1"/>
                </a:solidFill>
              </a:defRPr>
            </a:lvl1pPr>
          </a:lstStyle>
          <a:p>
            <a:pPr lvl="0"/>
            <a:r>
              <a:rPr lang="en-US" dirty="0"/>
              <a:t>Click to add presenter name</a:t>
            </a:r>
          </a:p>
        </p:txBody>
      </p:sp>
      <p:sp>
        <p:nvSpPr>
          <p:cNvPr id="15" name="TextBox 14">
            <a:extLst>
              <a:ext uri="{FF2B5EF4-FFF2-40B4-BE49-F238E27FC236}">
                <a16:creationId xmlns:a16="http://schemas.microsoft.com/office/drawing/2014/main" id="{D4CEFAD9-69FF-674E-B45B-21F8EAD0F4DC}"/>
              </a:ext>
            </a:extLst>
          </p:cNvPr>
          <p:cNvSpPr txBox="1"/>
          <p:nvPr userDrawn="1"/>
        </p:nvSpPr>
        <p:spPr>
          <a:xfrm>
            <a:off x="0" y="6402773"/>
            <a:ext cx="2202427" cy="338554"/>
          </a:xfrm>
          <a:prstGeom prst="rect">
            <a:avLst/>
          </a:prstGeom>
          <a:solidFill>
            <a:schemeClr val="bg1"/>
          </a:solidFill>
        </p:spPr>
        <p:txBody>
          <a:bodyPr wrap="square" rtlCol="0">
            <a:spAutoFit/>
          </a:bodyPr>
          <a:lstStyle/>
          <a:p>
            <a:pPr algn="ctr"/>
            <a:r>
              <a:rPr lang="en-US" sz="1600" dirty="0">
                <a:solidFill>
                  <a:schemeClr val="bg1"/>
                </a:solidFill>
              </a:rPr>
              <a:t>#IUG2021</a:t>
            </a:r>
            <a:endParaRPr lang="en-US" sz="1600" baseline="30000" dirty="0">
              <a:solidFill>
                <a:schemeClr val="bg1"/>
              </a:solidFill>
            </a:endParaRPr>
          </a:p>
        </p:txBody>
      </p:sp>
      <p:pic>
        <p:nvPicPr>
          <p:cNvPr id="14" name="Picture 13">
            <a:extLst>
              <a:ext uri="{FF2B5EF4-FFF2-40B4-BE49-F238E27FC236}">
                <a16:creationId xmlns:a16="http://schemas.microsoft.com/office/drawing/2014/main" id="{076AA4BA-F0A0-1D43-AF3A-B7FDFF78A5B0}"/>
              </a:ext>
            </a:extLst>
          </p:cNvPr>
          <p:cNvPicPr>
            <a:picLocks noChangeAspect="1"/>
          </p:cNvPicPr>
          <p:nvPr userDrawn="1"/>
        </p:nvPicPr>
        <p:blipFill>
          <a:blip r:embed="rId2"/>
          <a:stretch>
            <a:fillRect/>
          </a:stretch>
        </p:blipFill>
        <p:spPr>
          <a:xfrm>
            <a:off x="258456" y="6468693"/>
            <a:ext cx="258110" cy="210312"/>
          </a:xfrm>
          <a:prstGeom prst="rect">
            <a:avLst/>
          </a:prstGeom>
        </p:spPr>
      </p:pic>
      <p:pic>
        <p:nvPicPr>
          <p:cNvPr id="6" name="Picture 5" descr="A logo for a company&#10;&#10;Description automatically generated">
            <a:extLst>
              <a:ext uri="{FF2B5EF4-FFF2-40B4-BE49-F238E27FC236}">
                <a16:creationId xmlns:a16="http://schemas.microsoft.com/office/drawing/2014/main" id="{C812285D-72C6-55A8-CAE8-E1B3525DA0E8}"/>
              </a:ext>
            </a:extLst>
          </p:cNvPr>
          <p:cNvPicPr>
            <a:picLocks noChangeAspect="1"/>
          </p:cNvPicPr>
          <p:nvPr userDrawn="1"/>
        </p:nvPicPr>
        <p:blipFill rotWithShape="1">
          <a:blip r:embed="rId3"/>
          <a:srcRect l="6040" t="14463" r="5100" b="15758"/>
          <a:stretch/>
        </p:blipFill>
        <p:spPr>
          <a:xfrm>
            <a:off x="3166373" y="435004"/>
            <a:ext cx="5877018" cy="2015231"/>
          </a:xfrm>
          <a:prstGeom prst="rect">
            <a:avLst/>
          </a:prstGeom>
        </p:spPr>
      </p:pic>
    </p:spTree>
    <p:extLst>
      <p:ext uri="{BB962C8B-B14F-4D97-AF65-F5344CB8AC3E}">
        <p14:creationId xmlns:p14="http://schemas.microsoft.com/office/powerpoint/2010/main" val="15455394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Blank">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DEE334B-5E56-854F-B6EE-33A6BE3828FC}"/>
              </a:ext>
            </a:extLst>
          </p:cNvPr>
          <p:cNvSpPr/>
          <p:nvPr userDrawn="1"/>
        </p:nvSpPr>
        <p:spPr>
          <a:xfrm>
            <a:off x="182880" y="6360160"/>
            <a:ext cx="1574800" cy="497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9609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Section Header">
    <p:bg>
      <p:bgPr>
        <a:gradFill flip="none" rotWithShape="1">
          <a:gsLst>
            <a:gs pos="0">
              <a:schemeClr val="accent6">
                <a:alpha val="95000"/>
                <a:lumMod val="20000"/>
              </a:schemeClr>
            </a:gs>
            <a:gs pos="100000">
              <a:schemeClr val="accent1"/>
            </a:gs>
            <a:gs pos="59000">
              <a:schemeClr val="accent2"/>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8C45B-38A1-734C-B548-E0E8C04F0775}"/>
              </a:ext>
            </a:extLst>
          </p:cNvPr>
          <p:cNvSpPr>
            <a:spLocks noGrp="1"/>
          </p:cNvSpPr>
          <p:nvPr>
            <p:ph type="title" hasCustomPrompt="1"/>
          </p:nvPr>
        </p:nvSpPr>
        <p:spPr>
          <a:xfrm>
            <a:off x="831850" y="2508660"/>
            <a:ext cx="10515600" cy="920340"/>
          </a:xfrm>
        </p:spPr>
        <p:txBody>
          <a:bodyPr anchor="t">
            <a:normAutofit/>
          </a:bodyPr>
          <a:lstStyle>
            <a:lvl1pPr algn="ctr">
              <a:defRPr sz="4800">
                <a:solidFill>
                  <a:schemeClr val="bg1"/>
                </a:solidFill>
              </a:defRPr>
            </a:lvl1pPr>
          </a:lstStyle>
          <a:p>
            <a:r>
              <a:rPr lang="en-US" dirty="0"/>
              <a:t>Click to add section title</a:t>
            </a:r>
          </a:p>
        </p:txBody>
      </p:sp>
      <p:sp>
        <p:nvSpPr>
          <p:cNvPr id="6" name="TextBox 5">
            <a:extLst>
              <a:ext uri="{FF2B5EF4-FFF2-40B4-BE49-F238E27FC236}">
                <a16:creationId xmlns:a16="http://schemas.microsoft.com/office/drawing/2014/main" id="{FED6B1CD-743E-BB4D-8074-57FD6A8B64AE}"/>
              </a:ext>
            </a:extLst>
          </p:cNvPr>
          <p:cNvSpPr txBox="1"/>
          <p:nvPr userDrawn="1"/>
        </p:nvSpPr>
        <p:spPr>
          <a:xfrm>
            <a:off x="-1182941" y="6397482"/>
            <a:ext cx="4572000" cy="338554"/>
          </a:xfrm>
          <a:prstGeom prst="rect">
            <a:avLst/>
          </a:prstGeom>
          <a:noFill/>
        </p:spPr>
        <p:txBody>
          <a:bodyPr wrap="square" rtlCol="0">
            <a:spAutoFit/>
          </a:bodyPr>
          <a:lstStyle/>
          <a:p>
            <a:pPr algn="ctr"/>
            <a:r>
              <a:rPr lang="en-US" sz="1600" dirty="0">
                <a:solidFill>
                  <a:schemeClr val="bg1"/>
                </a:solidFill>
              </a:rPr>
              <a:t>#IUG2024</a:t>
            </a:r>
            <a:endParaRPr lang="en-US" sz="1600" baseline="30000" dirty="0">
              <a:solidFill>
                <a:schemeClr val="bg1"/>
              </a:solidFill>
            </a:endParaRPr>
          </a:p>
        </p:txBody>
      </p:sp>
      <p:pic>
        <p:nvPicPr>
          <p:cNvPr id="3" name="Picture 2" descr="A white letter on a black background&#10;&#10;Description automatically generated">
            <a:extLst>
              <a:ext uri="{FF2B5EF4-FFF2-40B4-BE49-F238E27FC236}">
                <a16:creationId xmlns:a16="http://schemas.microsoft.com/office/drawing/2014/main" id="{E759597F-C8AA-F41E-F539-049B7829C63A}"/>
              </a:ext>
            </a:extLst>
          </p:cNvPr>
          <p:cNvPicPr>
            <a:picLocks noChangeAspect="1"/>
          </p:cNvPicPr>
          <p:nvPr userDrawn="1"/>
        </p:nvPicPr>
        <p:blipFill>
          <a:blip r:embed="rId2"/>
          <a:stretch>
            <a:fillRect/>
          </a:stretch>
        </p:blipFill>
        <p:spPr>
          <a:xfrm>
            <a:off x="10322560" y="6207761"/>
            <a:ext cx="1588726" cy="505064"/>
          </a:xfrm>
          <a:prstGeom prst="rect">
            <a:avLst/>
          </a:prstGeom>
        </p:spPr>
      </p:pic>
      <p:pic>
        <p:nvPicPr>
          <p:cNvPr id="8" name="Picture 7">
            <a:extLst>
              <a:ext uri="{FF2B5EF4-FFF2-40B4-BE49-F238E27FC236}">
                <a16:creationId xmlns:a16="http://schemas.microsoft.com/office/drawing/2014/main" id="{D28B2D7F-6B4E-5DD5-8704-94169AA34B98}"/>
              </a:ext>
            </a:extLst>
          </p:cNvPr>
          <p:cNvPicPr>
            <a:picLocks noChangeAspect="1"/>
          </p:cNvPicPr>
          <p:nvPr userDrawn="1"/>
        </p:nvPicPr>
        <p:blipFill>
          <a:blip r:embed="rId3"/>
          <a:stretch>
            <a:fillRect/>
          </a:stretch>
        </p:blipFill>
        <p:spPr>
          <a:xfrm>
            <a:off x="254000" y="6469380"/>
            <a:ext cx="267494" cy="213995"/>
          </a:xfrm>
          <a:prstGeom prst="rect">
            <a:avLst/>
          </a:prstGeom>
        </p:spPr>
      </p:pic>
    </p:spTree>
    <p:extLst>
      <p:ext uri="{BB962C8B-B14F-4D97-AF65-F5344CB8AC3E}">
        <p14:creationId xmlns:p14="http://schemas.microsoft.com/office/powerpoint/2010/main" val="28163680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8DA62DF-AE40-FAD1-DE75-E027AFE895F8}"/>
              </a:ext>
            </a:extLst>
          </p:cNvPr>
          <p:cNvSpPr/>
          <p:nvPr userDrawn="1"/>
        </p:nvSpPr>
        <p:spPr>
          <a:xfrm>
            <a:off x="-2" y="5917015"/>
            <a:ext cx="12192002" cy="940985"/>
          </a:xfrm>
          <a:prstGeom prst="rect">
            <a:avLst/>
          </a:prstGeom>
          <a:gradFill>
            <a:gsLst>
              <a:gs pos="0">
                <a:schemeClr val="accent6">
                  <a:alpha val="95359"/>
                  <a:lumMod val="20375"/>
                </a:schemeClr>
              </a:gs>
              <a:gs pos="62000">
                <a:schemeClr val="accent2"/>
              </a:gs>
              <a:gs pos="100000">
                <a:schemeClr val="accent1"/>
              </a:gs>
            </a:gsLst>
            <a:lin ang="540000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 Placeholder 5">
            <a:extLst>
              <a:ext uri="{FF2B5EF4-FFF2-40B4-BE49-F238E27FC236}">
                <a16:creationId xmlns:a16="http://schemas.microsoft.com/office/drawing/2014/main" id="{9F121E90-B8A9-CD4A-905D-E8667CD1240E}"/>
              </a:ext>
            </a:extLst>
          </p:cNvPr>
          <p:cNvSpPr>
            <a:spLocks noGrp="1"/>
          </p:cNvSpPr>
          <p:nvPr>
            <p:ph type="body" sz="quarter" idx="13" hasCustomPrompt="1"/>
          </p:nvPr>
        </p:nvSpPr>
        <p:spPr>
          <a:xfrm>
            <a:off x="3352800" y="2963809"/>
            <a:ext cx="5486400" cy="798020"/>
          </a:xfrm>
        </p:spPr>
        <p:txBody>
          <a:bodyPr>
            <a:normAutofit/>
          </a:bodyPr>
          <a:lstStyle>
            <a:lvl1pPr marL="0" indent="0" algn="ctr">
              <a:buNone/>
              <a:defRPr sz="6000" b="1">
                <a:solidFill>
                  <a:schemeClr val="accent1"/>
                </a:solidFill>
              </a:defRPr>
            </a:lvl1pPr>
          </a:lstStyle>
          <a:p>
            <a:pPr lvl="0"/>
            <a:r>
              <a:rPr lang="en-US" dirty="0"/>
              <a:t>THANK YOU!</a:t>
            </a:r>
          </a:p>
        </p:txBody>
      </p:sp>
      <p:sp>
        <p:nvSpPr>
          <p:cNvPr id="8" name="Text Placeholder 7">
            <a:extLst>
              <a:ext uri="{FF2B5EF4-FFF2-40B4-BE49-F238E27FC236}">
                <a16:creationId xmlns:a16="http://schemas.microsoft.com/office/drawing/2014/main" id="{B91FFD2C-B97A-D147-A098-DBA1D191D671}"/>
              </a:ext>
            </a:extLst>
          </p:cNvPr>
          <p:cNvSpPr>
            <a:spLocks noGrp="1"/>
          </p:cNvSpPr>
          <p:nvPr>
            <p:ph type="body" sz="quarter" idx="14" hasCustomPrompt="1"/>
          </p:nvPr>
        </p:nvSpPr>
        <p:spPr>
          <a:xfrm>
            <a:off x="3983832" y="4023207"/>
            <a:ext cx="4224337" cy="955675"/>
          </a:xfrm>
        </p:spPr>
        <p:txBody>
          <a:bodyPr>
            <a:normAutofit/>
          </a:bodyPr>
          <a:lstStyle>
            <a:lvl1pPr marL="0" indent="0" algn="ctr">
              <a:buNone/>
              <a:defRPr sz="2800">
                <a:solidFill>
                  <a:srgbClr val="575358"/>
                </a:solidFill>
              </a:defRPr>
            </a:lvl1pPr>
          </a:lstStyle>
          <a:p>
            <a:pPr lvl="0"/>
            <a:r>
              <a:rPr lang="en-US" dirty="0"/>
              <a:t>Questions?</a:t>
            </a:r>
          </a:p>
        </p:txBody>
      </p:sp>
      <p:sp>
        <p:nvSpPr>
          <p:cNvPr id="11" name="TextBox 10">
            <a:extLst>
              <a:ext uri="{FF2B5EF4-FFF2-40B4-BE49-F238E27FC236}">
                <a16:creationId xmlns:a16="http://schemas.microsoft.com/office/drawing/2014/main" id="{9F50E31C-F9CF-834D-94CA-50E82FA2103E}"/>
              </a:ext>
            </a:extLst>
          </p:cNvPr>
          <p:cNvSpPr txBox="1"/>
          <p:nvPr userDrawn="1"/>
        </p:nvSpPr>
        <p:spPr>
          <a:xfrm>
            <a:off x="-1182941" y="6406360"/>
            <a:ext cx="4572000" cy="338554"/>
          </a:xfrm>
          <a:prstGeom prst="rect">
            <a:avLst/>
          </a:prstGeom>
          <a:noFill/>
        </p:spPr>
        <p:txBody>
          <a:bodyPr wrap="square" rtlCol="0">
            <a:spAutoFit/>
          </a:bodyPr>
          <a:lstStyle/>
          <a:p>
            <a:pPr algn="ctr"/>
            <a:r>
              <a:rPr lang="en-US" sz="1600" dirty="0">
                <a:solidFill>
                  <a:schemeClr val="bg1"/>
                </a:solidFill>
              </a:rPr>
              <a:t>#IUG2024</a:t>
            </a:r>
            <a:endParaRPr lang="en-US" sz="1600" baseline="30000" dirty="0">
              <a:solidFill>
                <a:schemeClr val="bg1"/>
              </a:solidFill>
            </a:endParaRPr>
          </a:p>
        </p:txBody>
      </p:sp>
      <p:pic>
        <p:nvPicPr>
          <p:cNvPr id="7" name="Picture 6" descr="A logo for a company&#10;&#10;Description automatically generated">
            <a:extLst>
              <a:ext uri="{FF2B5EF4-FFF2-40B4-BE49-F238E27FC236}">
                <a16:creationId xmlns:a16="http://schemas.microsoft.com/office/drawing/2014/main" id="{E6F4CCD4-F86F-AD24-7F44-19E9104881FE}"/>
              </a:ext>
            </a:extLst>
          </p:cNvPr>
          <p:cNvPicPr>
            <a:picLocks noChangeAspect="1"/>
          </p:cNvPicPr>
          <p:nvPr userDrawn="1"/>
        </p:nvPicPr>
        <p:blipFill rotWithShape="1">
          <a:blip r:embed="rId2"/>
          <a:srcRect l="6040" t="14463" r="5100" b="15758"/>
          <a:stretch/>
        </p:blipFill>
        <p:spPr>
          <a:xfrm>
            <a:off x="3166373" y="683579"/>
            <a:ext cx="5877018" cy="2015231"/>
          </a:xfrm>
          <a:prstGeom prst="rect">
            <a:avLst/>
          </a:prstGeom>
        </p:spPr>
      </p:pic>
      <p:pic>
        <p:nvPicPr>
          <p:cNvPr id="2" name="Picture 1">
            <a:extLst>
              <a:ext uri="{FF2B5EF4-FFF2-40B4-BE49-F238E27FC236}">
                <a16:creationId xmlns:a16="http://schemas.microsoft.com/office/drawing/2014/main" id="{86456D67-7E21-0B8A-3F0A-73DFAB75C73A}"/>
              </a:ext>
            </a:extLst>
          </p:cNvPr>
          <p:cNvPicPr>
            <a:picLocks noChangeAspect="1"/>
          </p:cNvPicPr>
          <p:nvPr userDrawn="1"/>
        </p:nvPicPr>
        <p:blipFill>
          <a:blip r:embed="rId3"/>
          <a:stretch>
            <a:fillRect/>
          </a:stretch>
        </p:blipFill>
        <p:spPr>
          <a:xfrm>
            <a:off x="254000" y="6469380"/>
            <a:ext cx="267494" cy="213995"/>
          </a:xfrm>
          <a:prstGeom prst="rect">
            <a:avLst/>
          </a:prstGeom>
        </p:spPr>
      </p:pic>
    </p:spTree>
    <p:extLst>
      <p:ext uri="{BB962C8B-B14F-4D97-AF65-F5344CB8AC3E}">
        <p14:creationId xmlns:p14="http://schemas.microsoft.com/office/powerpoint/2010/main" val="732849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 Title Slide plain">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9FCDA08-8A9B-BAC4-39A7-2EF17C4F8026}"/>
              </a:ext>
            </a:extLst>
          </p:cNvPr>
          <p:cNvSpPr/>
          <p:nvPr userDrawn="1"/>
        </p:nvSpPr>
        <p:spPr>
          <a:xfrm>
            <a:off x="-2" y="976544"/>
            <a:ext cx="12192002" cy="4243526"/>
          </a:xfrm>
          <a:prstGeom prst="rect">
            <a:avLst/>
          </a:prstGeom>
          <a:gradFill>
            <a:gsLst>
              <a:gs pos="0">
                <a:schemeClr val="accent6">
                  <a:alpha val="95359"/>
                  <a:lumMod val="20375"/>
                </a:schemeClr>
              </a:gs>
              <a:gs pos="68000">
                <a:schemeClr val="accent2"/>
              </a:gs>
              <a:gs pos="100000">
                <a:schemeClr val="accent1"/>
              </a:gs>
            </a:gsLst>
            <a:lin ang="540000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686638A-9C89-C44E-B6A0-E4BED890833D}"/>
              </a:ext>
            </a:extLst>
          </p:cNvPr>
          <p:cNvSpPr>
            <a:spLocks noGrp="1"/>
          </p:cNvSpPr>
          <p:nvPr>
            <p:ph type="ctrTitle"/>
          </p:nvPr>
        </p:nvSpPr>
        <p:spPr>
          <a:xfrm>
            <a:off x="2629804" y="1901230"/>
            <a:ext cx="6932393" cy="780560"/>
          </a:xfrm>
        </p:spPr>
        <p:txBody>
          <a:bodyPr anchor="t" anchorCtr="0">
            <a:normAutofit/>
          </a:bodyPr>
          <a:lstStyle>
            <a:lvl1pPr algn="ctr">
              <a:defRPr sz="3600" b="1" i="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E79E0024-B0D0-4F40-B166-E830B41F2683}"/>
              </a:ext>
            </a:extLst>
          </p:cNvPr>
          <p:cNvSpPr>
            <a:spLocks noGrp="1"/>
          </p:cNvSpPr>
          <p:nvPr>
            <p:ph type="subTitle" idx="1"/>
          </p:nvPr>
        </p:nvSpPr>
        <p:spPr>
          <a:xfrm>
            <a:off x="2622806" y="2869390"/>
            <a:ext cx="6946388" cy="369332"/>
          </a:xfrm>
        </p:spPr>
        <p:txBody>
          <a:bodyPr/>
          <a:lstStyle>
            <a:lvl1pPr marL="0" indent="0" algn="ctr">
              <a:buNone/>
              <a:defRPr sz="2400" i="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4" name="Text Placeholder 23">
            <a:extLst>
              <a:ext uri="{FF2B5EF4-FFF2-40B4-BE49-F238E27FC236}">
                <a16:creationId xmlns:a16="http://schemas.microsoft.com/office/drawing/2014/main" id="{8C52A94A-1536-1240-BF88-53E91338831F}"/>
              </a:ext>
            </a:extLst>
          </p:cNvPr>
          <p:cNvSpPr>
            <a:spLocks noGrp="1"/>
          </p:cNvSpPr>
          <p:nvPr>
            <p:ph type="body" sz="quarter" idx="10" hasCustomPrompt="1"/>
          </p:nvPr>
        </p:nvSpPr>
        <p:spPr>
          <a:xfrm>
            <a:off x="2624931" y="3864151"/>
            <a:ext cx="6942138" cy="554038"/>
          </a:xfrm>
        </p:spPr>
        <p:txBody>
          <a:bodyPr>
            <a:normAutofit/>
          </a:bodyPr>
          <a:lstStyle>
            <a:lvl1pPr marL="0" indent="0" algn="ctr">
              <a:buNone/>
              <a:defRPr sz="2400">
                <a:solidFill>
                  <a:schemeClr val="bg1"/>
                </a:solidFill>
              </a:defRPr>
            </a:lvl1pPr>
          </a:lstStyle>
          <a:p>
            <a:pPr lvl="0"/>
            <a:r>
              <a:rPr lang="en-US" dirty="0"/>
              <a:t>Click to add presenter name</a:t>
            </a:r>
          </a:p>
        </p:txBody>
      </p:sp>
      <p:sp>
        <p:nvSpPr>
          <p:cNvPr id="15" name="TextBox 14">
            <a:extLst>
              <a:ext uri="{FF2B5EF4-FFF2-40B4-BE49-F238E27FC236}">
                <a16:creationId xmlns:a16="http://schemas.microsoft.com/office/drawing/2014/main" id="{D4CEFAD9-69FF-674E-B45B-21F8EAD0F4DC}"/>
              </a:ext>
            </a:extLst>
          </p:cNvPr>
          <p:cNvSpPr txBox="1"/>
          <p:nvPr userDrawn="1"/>
        </p:nvSpPr>
        <p:spPr>
          <a:xfrm>
            <a:off x="0" y="6402773"/>
            <a:ext cx="2202427" cy="338554"/>
          </a:xfrm>
          <a:prstGeom prst="rect">
            <a:avLst/>
          </a:prstGeom>
          <a:solidFill>
            <a:schemeClr val="bg1"/>
          </a:solidFill>
        </p:spPr>
        <p:txBody>
          <a:bodyPr wrap="square" rtlCol="0">
            <a:spAutoFit/>
          </a:bodyPr>
          <a:lstStyle/>
          <a:p>
            <a:pPr algn="ctr"/>
            <a:r>
              <a:rPr lang="en-US" sz="1600" dirty="0">
                <a:solidFill>
                  <a:schemeClr val="bg1"/>
                </a:solidFill>
              </a:rPr>
              <a:t>#IUG2021</a:t>
            </a:r>
            <a:endParaRPr lang="en-US" sz="1600" baseline="30000" dirty="0">
              <a:solidFill>
                <a:schemeClr val="bg1"/>
              </a:solidFill>
            </a:endParaRPr>
          </a:p>
        </p:txBody>
      </p:sp>
      <p:pic>
        <p:nvPicPr>
          <p:cNvPr id="14" name="Picture 13">
            <a:extLst>
              <a:ext uri="{FF2B5EF4-FFF2-40B4-BE49-F238E27FC236}">
                <a16:creationId xmlns:a16="http://schemas.microsoft.com/office/drawing/2014/main" id="{076AA4BA-F0A0-1D43-AF3A-B7FDFF78A5B0}"/>
              </a:ext>
            </a:extLst>
          </p:cNvPr>
          <p:cNvPicPr>
            <a:picLocks noChangeAspect="1"/>
          </p:cNvPicPr>
          <p:nvPr userDrawn="1"/>
        </p:nvPicPr>
        <p:blipFill>
          <a:blip r:embed="rId2"/>
          <a:stretch>
            <a:fillRect/>
          </a:stretch>
        </p:blipFill>
        <p:spPr>
          <a:xfrm>
            <a:off x="258456" y="6468693"/>
            <a:ext cx="258110" cy="210312"/>
          </a:xfrm>
          <a:prstGeom prst="rect">
            <a:avLst/>
          </a:prstGeom>
        </p:spPr>
      </p:pic>
      <p:pic>
        <p:nvPicPr>
          <p:cNvPr id="7" name="Picture 6" descr="A blue number on a black background&#10;&#10;Description automatically generated">
            <a:extLst>
              <a:ext uri="{FF2B5EF4-FFF2-40B4-BE49-F238E27FC236}">
                <a16:creationId xmlns:a16="http://schemas.microsoft.com/office/drawing/2014/main" id="{D49A9206-226C-3505-6D87-A00842E3843D}"/>
              </a:ext>
            </a:extLst>
          </p:cNvPr>
          <p:cNvPicPr>
            <a:picLocks noChangeAspect="1"/>
          </p:cNvPicPr>
          <p:nvPr userDrawn="1"/>
        </p:nvPicPr>
        <p:blipFill>
          <a:blip r:embed="rId3"/>
          <a:stretch>
            <a:fillRect/>
          </a:stretch>
        </p:blipFill>
        <p:spPr>
          <a:xfrm>
            <a:off x="10312400" y="6232188"/>
            <a:ext cx="1617002" cy="514052"/>
          </a:xfrm>
          <a:prstGeom prst="rect">
            <a:avLst/>
          </a:prstGeom>
        </p:spPr>
      </p:pic>
    </p:spTree>
    <p:extLst>
      <p:ext uri="{BB962C8B-B14F-4D97-AF65-F5344CB8AC3E}">
        <p14:creationId xmlns:p14="http://schemas.microsoft.com/office/powerpoint/2010/main" val="914892963"/>
      </p:ext>
    </p:extLst>
  </p:cSld>
  <p:clrMapOvr>
    <a:masterClrMapping/>
  </p:clrMapOvr>
  <p:extLst>
    <p:ext uri="{DCECCB84-F9BA-43D5-87BE-67443E8EF086}">
      <p15:sldGuideLst xmlns:p15="http://schemas.microsoft.com/office/powerpoint/2012/main">
        <p15:guide id="1" orient="horz" pos="4176" userDrawn="1">
          <p15:clr>
            <a:srgbClr val="FBAE40"/>
          </p15:clr>
        </p15:guide>
        <p15:guide id="2" pos="746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85A7F-EAA2-8A42-B4DB-6A238F352DE0}"/>
              </a:ext>
            </a:extLst>
          </p:cNvPr>
          <p:cNvSpPr>
            <a:spLocks noGrp="1"/>
          </p:cNvSpPr>
          <p:nvPr>
            <p:ph type="title"/>
          </p:nvPr>
        </p:nvSpPr>
        <p:spPr/>
        <p:txBody>
          <a:bodyPr/>
          <a:lstStyle>
            <a:lvl1pPr>
              <a:defRPr>
                <a:solidFill>
                  <a:schemeClr val="accent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B5BC886E-F226-9442-8C1A-DD942B797429}"/>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7">
            <a:extLst>
              <a:ext uri="{FF2B5EF4-FFF2-40B4-BE49-F238E27FC236}">
                <a16:creationId xmlns:a16="http://schemas.microsoft.com/office/drawing/2014/main" id="{5077DD83-E108-4648-BBE1-C44C6E355DE5}"/>
              </a:ext>
            </a:extLst>
          </p:cNvPr>
          <p:cNvSpPr>
            <a:spLocks noGrp="1"/>
          </p:cNvSpPr>
          <p:nvPr>
            <p:ph type="sldNum" sz="quarter" idx="4"/>
          </p:nvPr>
        </p:nvSpPr>
        <p:spPr>
          <a:xfrm>
            <a:off x="4724400" y="6351202"/>
            <a:ext cx="27432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4E05448C-0736-1547-BEB1-CB30D0B29A88}" type="slidenum">
              <a:rPr lang="en-US" smtClean="0"/>
              <a:pPr/>
              <a:t>‹#›</a:t>
            </a:fld>
            <a:endParaRPr lang="en-US" dirty="0"/>
          </a:p>
        </p:txBody>
      </p:sp>
      <p:pic>
        <p:nvPicPr>
          <p:cNvPr id="5" name="Picture 4" descr="A blue number on a black background&#10;&#10;Description automatically generated">
            <a:extLst>
              <a:ext uri="{FF2B5EF4-FFF2-40B4-BE49-F238E27FC236}">
                <a16:creationId xmlns:a16="http://schemas.microsoft.com/office/drawing/2014/main" id="{27FC3D80-8BB6-82BD-A9E1-C86B970A003A}"/>
              </a:ext>
            </a:extLst>
          </p:cNvPr>
          <p:cNvPicPr>
            <a:picLocks noChangeAspect="1"/>
          </p:cNvPicPr>
          <p:nvPr userDrawn="1"/>
        </p:nvPicPr>
        <p:blipFill>
          <a:blip r:embed="rId2"/>
          <a:stretch>
            <a:fillRect/>
          </a:stretch>
        </p:blipFill>
        <p:spPr>
          <a:xfrm>
            <a:off x="10312400" y="6232188"/>
            <a:ext cx="1617002" cy="514052"/>
          </a:xfrm>
          <a:prstGeom prst="rect">
            <a:avLst/>
          </a:prstGeom>
        </p:spPr>
      </p:pic>
      <p:pic>
        <p:nvPicPr>
          <p:cNvPr id="8" name="Picture 7">
            <a:extLst>
              <a:ext uri="{FF2B5EF4-FFF2-40B4-BE49-F238E27FC236}">
                <a16:creationId xmlns:a16="http://schemas.microsoft.com/office/drawing/2014/main" id="{825C2A84-0CA4-9E16-CCC7-7ABBA3AA5418}"/>
              </a:ext>
            </a:extLst>
          </p:cNvPr>
          <p:cNvPicPr>
            <a:picLocks noChangeAspect="1"/>
          </p:cNvPicPr>
          <p:nvPr userDrawn="1"/>
        </p:nvPicPr>
        <p:blipFill>
          <a:blip r:embed="rId3"/>
          <a:stretch>
            <a:fillRect/>
          </a:stretch>
        </p:blipFill>
        <p:spPr>
          <a:xfrm>
            <a:off x="254000" y="6467475"/>
            <a:ext cx="267494" cy="213995"/>
          </a:xfrm>
          <a:prstGeom prst="rect">
            <a:avLst/>
          </a:prstGeom>
        </p:spPr>
      </p:pic>
    </p:spTree>
    <p:extLst>
      <p:ext uri="{BB962C8B-B14F-4D97-AF65-F5344CB8AC3E}">
        <p14:creationId xmlns:p14="http://schemas.microsoft.com/office/powerpoint/2010/main" val="380500725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3B59BDA-E291-F8DD-C4E7-8B88EC809BCD}"/>
              </a:ext>
            </a:extLst>
          </p:cNvPr>
          <p:cNvSpPr/>
          <p:nvPr userDrawn="1"/>
        </p:nvSpPr>
        <p:spPr>
          <a:xfrm>
            <a:off x="0" y="541585"/>
            <a:ext cx="12192002" cy="940985"/>
          </a:xfrm>
          <a:prstGeom prst="rect">
            <a:avLst/>
          </a:prstGeom>
          <a:gradFill>
            <a:gsLst>
              <a:gs pos="0">
                <a:schemeClr val="accent6">
                  <a:alpha val="95359"/>
                  <a:lumMod val="20375"/>
                </a:schemeClr>
              </a:gs>
              <a:gs pos="62000">
                <a:schemeClr val="accent2"/>
              </a:gs>
              <a:gs pos="100000">
                <a:schemeClr val="accent1"/>
              </a:gs>
            </a:gsLst>
            <a:lin ang="540000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D685A7F-EAA2-8A42-B4DB-6A238F352DE0}"/>
              </a:ext>
            </a:extLst>
          </p:cNvPr>
          <p:cNvSpPr>
            <a:spLocks noGrp="1"/>
          </p:cNvSpPr>
          <p:nvPr>
            <p:ph type="title"/>
          </p:nvPr>
        </p:nvSpPr>
        <p:spPr>
          <a:xfrm>
            <a:off x="516565" y="673324"/>
            <a:ext cx="11083555" cy="736060"/>
          </a:xfrm>
        </p:spPr>
        <p:txBody>
          <a:bodyPr/>
          <a:lstStyle>
            <a:lvl1pP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B5BC886E-F226-9442-8C1A-DD942B797429}"/>
              </a:ext>
            </a:extLst>
          </p:cNvPr>
          <p:cNvSpPr>
            <a:spLocks noGrp="1"/>
          </p:cNvSpPr>
          <p:nvPr>
            <p:ph idx="1"/>
          </p:nvPr>
        </p:nvSpPr>
        <p:spPr>
          <a:xfrm>
            <a:off x="516565" y="1762297"/>
            <a:ext cx="11083555" cy="4414665"/>
          </a:xfrm>
        </p:spPr>
        <p:txBody>
          <a:bodyPr/>
          <a:lstStyle>
            <a:lvl1pPr>
              <a:defRPr>
                <a:solidFill>
                  <a:srgbClr val="575358"/>
                </a:solidFill>
              </a:defRPr>
            </a:lvl1pPr>
            <a:lvl2pPr>
              <a:defRPr>
                <a:solidFill>
                  <a:srgbClr val="575358"/>
                </a:solidFill>
              </a:defRPr>
            </a:lvl2pPr>
            <a:lvl3pPr>
              <a:defRPr>
                <a:solidFill>
                  <a:srgbClr val="575358"/>
                </a:solidFill>
              </a:defRPr>
            </a:lvl3pPr>
            <a:lvl4pPr>
              <a:defRPr>
                <a:solidFill>
                  <a:srgbClr val="575358"/>
                </a:solidFill>
              </a:defRPr>
            </a:lvl4pPr>
            <a:lvl5pPr>
              <a:defRPr>
                <a:solidFill>
                  <a:srgbClr val="57535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7">
            <a:extLst>
              <a:ext uri="{FF2B5EF4-FFF2-40B4-BE49-F238E27FC236}">
                <a16:creationId xmlns:a16="http://schemas.microsoft.com/office/drawing/2014/main" id="{79E27893-54C5-A144-89F8-156D755CA9B2}"/>
              </a:ext>
            </a:extLst>
          </p:cNvPr>
          <p:cNvSpPr>
            <a:spLocks noGrp="1"/>
          </p:cNvSpPr>
          <p:nvPr>
            <p:ph type="sldNum" sz="quarter" idx="4"/>
          </p:nvPr>
        </p:nvSpPr>
        <p:spPr>
          <a:xfrm>
            <a:off x="4724400" y="6351202"/>
            <a:ext cx="27432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4E05448C-0736-1547-BEB1-CB30D0B29A88}" type="slidenum">
              <a:rPr lang="en-US" smtClean="0"/>
              <a:pPr/>
              <a:t>‹#›</a:t>
            </a:fld>
            <a:endParaRPr lang="en-US" dirty="0"/>
          </a:p>
        </p:txBody>
      </p:sp>
      <p:pic>
        <p:nvPicPr>
          <p:cNvPr id="4" name="Picture 3" descr="A blue number on a black background&#10;&#10;Description automatically generated">
            <a:extLst>
              <a:ext uri="{FF2B5EF4-FFF2-40B4-BE49-F238E27FC236}">
                <a16:creationId xmlns:a16="http://schemas.microsoft.com/office/drawing/2014/main" id="{BBC4DEDA-047E-056F-CC67-2F0676D21022}"/>
              </a:ext>
            </a:extLst>
          </p:cNvPr>
          <p:cNvPicPr>
            <a:picLocks noChangeAspect="1"/>
          </p:cNvPicPr>
          <p:nvPr userDrawn="1"/>
        </p:nvPicPr>
        <p:blipFill>
          <a:blip r:embed="rId2"/>
          <a:stretch>
            <a:fillRect/>
          </a:stretch>
        </p:blipFill>
        <p:spPr>
          <a:xfrm>
            <a:off x="10312400" y="6232188"/>
            <a:ext cx="1617002" cy="514052"/>
          </a:xfrm>
          <a:prstGeom prst="rect">
            <a:avLst/>
          </a:prstGeom>
        </p:spPr>
      </p:pic>
      <p:pic>
        <p:nvPicPr>
          <p:cNvPr id="8" name="Picture 7">
            <a:extLst>
              <a:ext uri="{FF2B5EF4-FFF2-40B4-BE49-F238E27FC236}">
                <a16:creationId xmlns:a16="http://schemas.microsoft.com/office/drawing/2014/main" id="{998249BD-2DF4-63B9-CB3A-1EA9EC831230}"/>
              </a:ext>
            </a:extLst>
          </p:cNvPr>
          <p:cNvPicPr>
            <a:picLocks noChangeAspect="1"/>
          </p:cNvPicPr>
          <p:nvPr userDrawn="1"/>
        </p:nvPicPr>
        <p:blipFill>
          <a:blip r:embed="rId3"/>
          <a:stretch>
            <a:fillRect/>
          </a:stretch>
        </p:blipFill>
        <p:spPr>
          <a:xfrm>
            <a:off x="254000" y="6467475"/>
            <a:ext cx="267494" cy="213995"/>
          </a:xfrm>
          <a:prstGeom prst="rect">
            <a:avLst/>
          </a:prstGeom>
        </p:spPr>
      </p:pic>
    </p:spTree>
    <p:extLst>
      <p:ext uri="{BB962C8B-B14F-4D97-AF65-F5344CB8AC3E}">
        <p14:creationId xmlns:p14="http://schemas.microsoft.com/office/powerpoint/2010/main" val="3954030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Title, Subtitle and Two Bullets">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E174FCC-E1DA-0547-B958-1E077E3F4848}"/>
              </a:ext>
            </a:extLst>
          </p:cNvPr>
          <p:cNvSpPr>
            <a:spLocks noGrp="1"/>
          </p:cNvSpPr>
          <p:nvPr>
            <p:ph type="title"/>
          </p:nvPr>
        </p:nvSpPr>
        <p:spPr>
          <a:xfrm>
            <a:off x="519310" y="716623"/>
            <a:ext cx="10515600" cy="589788"/>
          </a:xfrm>
        </p:spPr>
        <p:txBody>
          <a:bodyPr/>
          <a:lstStyle>
            <a:lvl1pPr>
              <a:lnSpc>
                <a:spcPct val="100000"/>
              </a:lnSpc>
              <a:defRPr>
                <a:solidFill>
                  <a:schemeClr val="accent1"/>
                </a:solidFill>
              </a:defRPr>
            </a:lvl1pPr>
          </a:lstStyle>
          <a:p>
            <a:r>
              <a:rPr lang="en-US" dirty="0"/>
              <a:t>Click to edit Master title style</a:t>
            </a:r>
          </a:p>
        </p:txBody>
      </p:sp>
      <p:sp>
        <p:nvSpPr>
          <p:cNvPr id="14" name="Text Placeholder 13">
            <a:extLst>
              <a:ext uri="{FF2B5EF4-FFF2-40B4-BE49-F238E27FC236}">
                <a16:creationId xmlns:a16="http://schemas.microsoft.com/office/drawing/2014/main" id="{81429BD6-4F07-234B-9A2A-6B29FB97F38A}"/>
              </a:ext>
            </a:extLst>
          </p:cNvPr>
          <p:cNvSpPr>
            <a:spLocks noGrp="1"/>
          </p:cNvSpPr>
          <p:nvPr>
            <p:ph type="body" sz="quarter" idx="25" hasCustomPrompt="1"/>
          </p:nvPr>
        </p:nvSpPr>
        <p:spPr>
          <a:xfrm>
            <a:off x="519311" y="1588532"/>
            <a:ext cx="10515599" cy="589788"/>
          </a:xfrm>
          <a:prstGeom prst="rect">
            <a:avLst/>
          </a:prstGeom>
        </p:spPr>
        <p:txBody>
          <a:bodyPr rIns="91440">
            <a:normAutofit/>
          </a:bodyPr>
          <a:lstStyle>
            <a:lvl1pPr marL="0" indent="0">
              <a:lnSpc>
                <a:spcPct val="120000"/>
              </a:lnSpc>
              <a:buNone/>
              <a:defRPr sz="1800" b="1" i="0">
                <a:solidFill>
                  <a:srgbClr val="53575A"/>
                </a:solidFill>
                <a:latin typeface="Segoe UI Historic" panose="020B0502040204020203" pitchFamily="34" charset="0"/>
                <a:ea typeface="Segoe UI Historic" panose="020B0502040204020203" pitchFamily="34" charset="0"/>
                <a:cs typeface="Segoe UI Historic" panose="020B0502040204020203" pitchFamily="34" charset="0"/>
              </a:defRPr>
            </a:lvl1pPr>
            <a:lvl2pPr marL="274320" indent="0">
              <a:buNone/>
              <a:defRPr sz="1800" b="0" i="0">
                <a:latin typeface="Roboto" panose="02000000000000000000" pitchFamily="2" charset="0"/>
                <a:ea typeface="Roboto" panose="02000000000000000000" pitchFamily="2" charset="0"/>
                <a:cs typeface="Roboto" panose="02000000000000000000" pitchFamily="2" charset="0"/>
              </a:defRPr>
            </a:lvl2pPr>
          </a:lstStyle>
          <a:p>
            <a:pPr lvl="0"/>
            <a:r>
              <a:rPr lang="en-US" dirty="0"/>
              <a:t>Optional subtitle</a:t>
            </a:r>
          </a:p>
        </p:txBody>
      </p:sp>
      <p:sp>
        <p:nvSpPr>
          <p:cNvPr id="9" name="Content Placeholder 8">
            <a:extLst>
              <a:ext uri="{FF2B5EF4-FFF2-40B4-BE49-F238E27FC236}">
                <a16:creationId xmlns:a16="http://schemas.microsoft.com/office/drawing/2014/main" id="{EC9F0FC1-73C2-094B-B805-3BAB5368ACFE}"/>
              </a:ext>
            </a:extLst>
          </p:cNvPr>
          <p:cNvSpPr>
            <a:spLocks noGrp="1"/>
          </p:cNvSpPr>
          <p:nvPr>
            <p:ph sz="quarter" idx="26"/>
          </p:nvPr>
        </p:nvSpPr>
        <p:spPr>
          <a:xfrm>
            <a:off x="519312" y="2178320"/>
            <a:ext cx="5135879" cy="3879580"/>
          </a:xfrm>
        </p:spPr>
        <p:txBody>
          <a:bodyPr>
            <a:normAutofit/>
          </a:bodyPr>
          <a:lstStyle>
            <a:lvl1pPr marL="274320" indent="-274320">
              <a:buClr>
                <a:schemeClr val="tx2"/>
              </a:buClr>
              <a:buFont typeface="Wingdings" pitchFamily="2" charset="2"/>
              <a:buChar char="§"/>
              <a:defRPr sz="1800" b="0" i="0">
                <a:solidFill>
                  <a:srgbClr val="53575A"/>
                </a:solidFill>
                <a:latin typeface="Segoe UI Historic" panose="020B0502040204020203" pitchFamily="34" charset="0"/>
                <a:ea typeface="Segoe UI Historic" panose="020B0502040204020203" pitchFamily="34" charset="0"/>
                <a:cs typeface="Segoe UI Historic" panose="020B0502040204020203" pitchFamily="34" charset="0"/>
              </a:defRPr>
            </a:lvl1pPr>
            <a:lvl2pPr marL="548640" indent="-274320">
              <a:lnSpc>
                <a:spcPct val="100000"/>
              </a:lnSpc>
              <a:buClr>
                <a:schemeClr val="tx2"/>
              </a:buClr>
              <a:buFont typeface="Wingdings" pitchFamily="2" charset="2"/>
              <a:buChar char="§"/>
              <a:defRPr sz="1800" b="0" i="0">
                <a:solidFill>
                  <a:srgbClr val="53575A"/>
                </a:solidFill>
                <a:latin typeface="Segoe UI Historic" panose="020B0502040204020203" pitchFamily="34" charset="0"/>
                <a:ea typeface="Segoe UI Historic" panose="020B0502040204020203" pitchFamily="34" charset="0"/>
                <a:cs typeface="Segoe UI Historic" panose="020B0502040204020203" pitchFamily="34" charset="0"/>
              </a:defRPr>
            </a:lvl2pPr>
            <a:lvl3pPr marL="822960" indent="-274320">
              <a:buClr>
                <a:schemeClr val="tx2"/>
              </a:buClr>
              <a:buFont typeface="Wingdings" pitchFamily="2" charset="2"/>
              <a:buChar char="§"/>
              <a:defRPr sz="1800" b="0" i="0">
                <a:solidFill>
                  <a:srgbClr val="53575A"/>
                </a:solidFill>
                <a:latin typeface="Segoe UI Historic" panose="020B0502040204020203" pitchFamily="34" charset="0"/>
                <a:ea typeface="Segoe UI Historic" panose="020B0502040204020203" pitchFamily="34" charset="0"/>
                <a:cs typeface="Segoe UI Historic" panose="020B0502040204020203" pitchFamily="34" charset="0"/>
              </a:defRPr>
            </a:lvl3pPr>
            <a:lvl4pPr marL="1188720" indent="-274320">
              <a:lnSpc>
                <a:spcPct val="100000"/>
              </a:lnSpc>
              <a:buClr>
                <a:schemeClr val="tx2"/>
              </a:buClr>
              <a:buSzPct val="100000"/>
              <a:buFont typeface="Wingdings" pitchFamily="2" charset="2"/>
              <a:buChar char="§"/>
              <a:defRPr sz="1800" b="0" i="0">
                <a:solidFill>
                  <a:srgbClr val="53575A"/>
                </a:solidFill>
                <a:latin typeface="Segoe UI Historic" panose="020B0502040204020203" pitchFamily="34" charset="0"/>
                <a:ea typeface="Segoe UI Historic" panose="020B0502040204020203" pitchFamily="34" charset="0"/>
                <a:cs typeface="Segoe UI Historic" panose="020B0502040204020203" pitchFamily="34" charset="0"/>
              </a:defRPr>
            </a:lvl4pPr>
            <a:lvl5pPr marL="1463040" indent="-274320">
              <a:lnSpc>
                <a:spcPct val="100000"/>
              </a:lnSpc>
              <a:buSzPct val="100000"/>
              <a:buFont typeface="Wingdings" pitchFamily="2" charset="2"/>
              <a:buChar char="§"/>
              <a:defRPr sz="1800" b="0" i="0">
                <a:solidFill>
                  <a:srgbClr val="53575A"/>
                </a:solidFill>
                <a:latin typeface="Segoe UI Historic" panose="020B0502040204020203" pitchFamily="34" charset="0"/>
                <a:ea typeface="Segoe UI Historic" panose="020B0502040204020203" pitchFamily="34" charset="0"/>
                <a:cs typeface="Segoe UI Historic"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8">
            <a:extLst>
              <a:ext uri="{FF2B5EF4-FFF2-40B4-BE49-F238E27FC236}">
                <a16:creationId xmlns:a16="http://schemas.microsoft.com/office/drawing/2014/main" id="{4F57CA86-0C6A-A44C-99D0-016A2B04F3B3}"/>
              </a:ext>
            </a:extLst>
          </p:cNvPr>
          <p:cNvSpPr>
            <a:spLocks noGrp="1"/>
          </p:cNvSpPr>
          <p:nvPr>
            <p:ph sz="quarter" idx="27"/>
          </p:nvPr>
        </p:nvSpPr>
        <p:spPr>
          <a:xfrm>
            <a:off x="5899031" y="2178320"/>
            <a:ext cx="5135879" cy="3879580"/>
          </a:xfrm>
        </p:spPr>
        <p:txBody>
          <a:bodyPr>
            <a:normAutofit/>
          </a:bodyPr>
          <a:lstStyle>
            <a:lvl1pPr marL="274320" indent="-274320">
              <a:buClr>
                <a:schemeClr val="tx2"/>
              </a:buClr>
              <a:buFont typeface="Wingdings" pitchFamily="2" charset="2"/>
              <a:buChar char="§"/>
              <a:defRPr sz="1800" b="0" i="0">
                <a:solidFill>
                  <a:srgbClr val="53575A"/>
                </a:solidFill>
                <a:latin typeface="Segoe UI Historic" panose="020B0502040204020203" pitchFamily="34" charset="0"/>
                <a:ea typeface="Segoe UI Historic" panose="020B0502040204020203" pitchFamily="34" charset="0"/>
                <a:cs typeface="Segoe UI Historic" panose="020B0502040204020203" pitchFamily="34" charset="0"/>
              </a:defRPr>
            </a:lvl1pPr>
            <a:lvl2pPr marL="548640" indent="-274320">
              <a:lnSpc>
                <a:spcPct val="100000"/>
              </a:lnSpc>
              <a:buClr>
                <a:schemeClr val="tx2"/>
              </a:buClr>
              <a:buFont typeface="Wingdings" pitchFamily="2" charset="2"/>
              <a:buChar char="§"/>
              <a:defRPr sz="1800" b="0" i="0">
                <a:solidFill>
                  <a:srgbClr val="53575A"/>
                </a:solidFill>
                <a:latin typeface="Segoe UI Historic" panose="020B0502040204020203" pitchFamily="34" charset="0"/>
                <a:ea typeface="Segoe UI Historic" panose="020B0502040204020203" pitchFamily="34" charset="0"/>
                <a:cs typeface="Segoe UI Historic" panose="020B0502040204020203" pitchFamily="34" charset="0"/>
              </a:defRPr>
            </a:lvl2pPr>
            <a:lvl3pPr marL="822960" indent="-274320">
              <a:buClr>
                <a:schemeClr val="tx2"/>
              </a:buClr>
              <a:buFont typeface="Wingdings" pitchFamily="2" charset="2"/>
              <a:buChar char="§"/>
              <a:defRPr sz="1800" b="0" i="0">
                <a:solidFill>
                  <a:srgbClr val="53575A"/>
                </a:solidFill>
                <a:latin typeface="Segoe UI Historic" panose="020B0502040204020203" pitchFamily="34" charset="0"/>
                <a:ea typeface="Segoe UI Historic" panose="020B0502040204020203" pitchFamily="34" charset="0"/>
                <a:cs typeface="Segoe UI Historic" panose="020B0502040204020203" pitchFamily="34" charset="0"/>
              </a:defRPr>
            </a:lvl3pPr>
            <a:lvl4pPr marL="1188720" indent="-274320">
              <a:lnSpc>
                <a:spcPct val="100000"/>
              </a:lnSpc>
              <a:buClr>
                <a:schemeClr val="tx2"/>
              </a:buClr>
              <a:buSzPct val="100000"/>
              <a:buFont typeface="Wingdings" pitchFamily="2" charset="2"/>
              <a:buChar char="§"/>
              <a:defRPr sz="1800" b="0" i="0">
                <a:solidFill>
                  <a:srgbClr val="53575A"/>
                </a:solidFill>
                <a:latin typeface="Segoe UI Historic" panose="020B0502040204020203" pitchFamily="34" charset="0"/>
                <a:ea typeface="Segoe UI Historic" panose="020B0502040204020203" pitchFamily="34" charset="0"/>
                <a:cs typeface="Segoe UI Historic" panose="020B0502040204020203" pitchFamily="34" charset="0"/>
              </a:defRPr>
            </a:lvl4pPr>
            <a:lvl5pPr marL="1463040" indent="-274320">
              <a:lnSpc>
                <a:spcPct val="100000"/>
              </a:lnSpc>
              <a:buSzPct val="100000"/>
              <a:buFont typeface="Wingdings" pitchFamily="2" charset="2"/>
              <a:buChar char="§"/>
              <a:defRPr sz="1800" b="0" i="0">
                <a:solidFill>
                  <a:srgbClr val="53575A"/>
                </a:solidFill>
                <a:latin typeface="Segoe UI Historic" panose="020B0502040204020203" pitchFamily="34" charset="0"/>
                <a:ea typeface="Segoe UI Historic" panose="020B0502040204020203" pitchFamily="34" charset="0"/>
                <a:cs typeface="Segoe UI Historic"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 name="Picture 2" descr="A blue number on a black background&#10;&#10;Description automatically generated">
            <a:extLst>
              <a:ext uri="{FF2B5EF4-FFF2-40B4-BE49-F238E27FC236}">
                <a16:creationId xmlns:a16="http://schemas.microsoft.com/office/drawing/2014/main" id="{D4BE2DE3-A26B-0144-7E02-0DB6A0B6D16D}"/>
              </a:ext>
            </a:extLst>
          </p:cNvPr>
          <p:cNvPicPr>
            <a:picLocks noChangeAspect="1"/>
          </p:cNvPicPr>
          <p:nvPr userDrawn="1"/>
        </p:nvPicPr>
        <p:blipFill>
          <a:blip r:embed="rId2"/>
          <a:stretch>
            <a:fillRect/>
          </a:stretch>
        </p:blipFill>
        <p:spPr>
          <a:xfrm>
            <a:off x="10312400" y="6232188"/>
            <a:ext cx="1617002" cy="514052"/>
          </a:xfrm>
          <a:prstGeom prst="rect">
            <a:avLst/>
          </a:prstGeom>
        </p:spPr>
      </p:pic>
      <p:pic>
        <p:nvPicPr>
          <p:cNvPr id="4" name="Picture 3">
            <a:extLst>
              <a:ext uri="{FF2B5EF4-FFF2-40B4-BE49-F238E27FC236}">
                <a16:creationId xmlns:a16="http://schemas.microsoft.com/office/drawing/2014/main" id="{49F028FB-1F59-B637-EEF7-1F1774076132}"/>
              </a:ext>
            </a:extLst>
          </p:cNvPr>
          <p:cNvPicPr>
            <a:picLocks noChangeAspect="1"/>
          </p:cNvPicPr>
          <p:nvPr userDrawn="1"/>
        </p:nvPicPr>
        <p:blipFill>
          <a:blip r:embed="rId3"/>
          <a:stretch>
            <a:fillRect/>
          </a:stretch>
        </p:blipFill>
        <p:spPr>
          <a:xfrm>
            <a:off x="254000" y="6467475"/>
            <a:ext cx="267494" cy="213995"/>
          </a:xfrm>
          <a:prstGeom prst="rect">
            <a:avLst/>
          </a:prstGeom>
        </p:spPr>
      </p:pic>
    </p:spTree>
    <p:extLst>
      <p:ext uri="{BB962C8B-B14F-4D97-AF65-F5344CB8AC3E}">
        <p14:creationId xmlns:p14="http://schemas.microsoft.com/office/powerpoint/2010/main" val="402897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87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Subtitle and Two Bullets">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E174FCC-E1DA-0547-B958-1E077E3F4848}"/>
              </a:ext>
            </a:extLst>
          </p:cNvPr>
          <p:cNvSpPr>
            <a:spLocks noGrp="1"/>
          </p:cNvSpPr>
          <p:nvPr>
            <p:ph type="title"/>
          </p:nvPr>
        </p:nvSpPr>
        <p:spPr>
          <a:xfrm>
            <a:off x="519310" y="716623"/>
            <a:ext cx="10515600" cy="589788"/>
          </a:xfrm>
        </p:spPr>
        <p:txBody>
          <a:bodyPr/>
          <a:lstStyle>
            <a:lvl1pPr>
              <a:lnSpc>
                <a:spcPct val="100000"/>
              </a:lnSpc>
              <a:defRPr>
                <a:solidFill>
                  <a:schemeClr val="accent1"/>
                </a:solidFill>
              </a:defRPr>
            </a:lvl1pPr>
          </a:lstStyle>
          <a:p>
            <a:r>
              <a:rPr lang="en-US" dirty="0"/>
              <a:t>Click to edit Master title style</a:t>
            </a:r>
          </a:p>
        </p:txBody>
      </p:sp>
      <p:sp>
        <p:nvSpPr>
          <p:cNvPr id="14" name="Text Placeholder 13">
            <a:extLst>
              <a:ext uri="{FF2B5EF4-FFF2-40B4-BE49-F238E27FC236}">
                <a16:creationId xmlns:a16="http://schemas.microsoft.com/office/drawing/2014/main" id="{81429BD6-4F07-234B-9A2A-6B29FB97F38A}"/>
              </a:ext>
            </a:extLst>
          </p:cNvPr>
          <p:cNvSpPr>
            <a:spLocks noGrp="1"/>
          </p:cNvSpPr>
          <p:nvPr>
            <p:ph type="body" sz="quarter" idx="25" hasCustomPrompt="1"/>
          </p:nvPr>
        </p:nvSpPr>
        <p:spPr>
          <a:xfrm>
            <a:off x="519311" y="1588532"/>
            <a:ext cx="10515599" cy="589788"/>
          </a:xfrm>
          <a:prstGeom prst="rect">
            <a:avLst/>
          </a:prstGeom>
        </p:spPr>
        <p:txBody>
          <a:bodyPr rIns="91440">
            <a:normAutofit/>
          </a:bodyPr>
          <a:lstStyle>
            <a:lvl1pPr marL="0" indent="0">
              <a:lnSpc>
                <a:spcPct val="120000"/>
              </a:lnSpc>
              <a:buNone/>
              <a:defRPr sz="1800" b="1" i="0">
                <a:solidFill>
                  <a:srgbClr val="575358"/>
                </a:solidFill>
                <a:latin typeface="Segoe UI Historic" panose="020B0502040204020203" pitchFamily="34" charset="0"/>
                <a:ea typeface="Segoe UI Historic" panose="020B0502040204020203" pitchFamily="34" charset="0"/>
                <a:cs typeface="Segoe UI Historic" panose="020B0502040204020203" pitchFamily="34" charset="0"/>
              </a:defRPr>
            </a:lvl1pPr>
            <a:lvl2pPr marL="274320" indent="0">
              <a:buNone/>
              <a:defRPr sz="1800" b="0" i="0">
                <a:latin typeface="Roboto" panose="02000000000000000000" pitchFamily="2" charset="0"/>
                <a:ea typeface="Roboto" panose="02000000000000000000" pitchFamily="2" charset="0"/>
                <a:cs typeface="Roboto" panose="02000000000000000000" pitchFamily="2" charset="0"/>
              </a:defRPr>
            </a:lvl2pPr>
          </a:lstStyle>
          <a:p>
            <a:pPr lvl="0"/>
            <a:r>
              <a:rPr lang="en-US" dirty="0"/>
              <a:t>Optional subtitle</a:t>
            </a:r>
          </a:p>
        </p:txBody>
      </p:sp>
      <p:sp>
        <p:nvSpPr>
          <p:cNvPr id="9" name="Content Placeholder 8">
            <a:extLst>
              <a:ext uri="{FF2B5EF4-FFF2-40B4-BE49-F238E27FC236}">
                <a16:creationId xmlns:a16="http://schemas.microsoft.com/office/drawing/2014/main" id="{EC9F0FC1-73C2-094B-B805-3BAB5368ACFE}"/>
              </a:ext>
            </a:extLst>
          </p:cNvPr>
          <p:cNvSpPr>
            <a:spLocks noGrp="1"/>
          </p:cNvSpPr>
          <p:nvPr>
            <p:ph sz="quarter" idx="26"/>
          </p:nvPr>
        </p:nvSpPr>
        <p:spPr>
          <a:xfrm>
            <a:off x="519312" y="2178320"/>
            <a:ext cx="6795888" cy="3879580"/>
          </a:xfrm>
        </p:spPr>
        <p:txBody>
          <a:bodyPr>
            <a:normAutofit/>
          </a:bodyPr>
          <a:lstStyle>
            <a:lvl1pPr marL="274320" indent="-274320">
              <a:buClr>
                <a:schemeClr val="tx2"/>
              </a:buClr>
              <a:buFont typeface="Wingdings" pitchFamily="2" charset="2"/>
              <a:buChar char="§"/>
              <a:defRPr sz="1800" b="0" i="0">
                <a:solidFill>
                  <a:srgbClr val="575358"/>
                </a:solidFill>
                <a:latin typeface="Segoe UI Historic" panose="020B0502040204020203" pitchFamily="34" charset="0"/>
                <a:ea typeface="Segoe UI Historic" panose="020B0502040204020203" pitchFamily="34" charset="0"/>
                <a:cs typeface="Segoe UI Historic" panose="020B0502040204020203" pitchFamily="34" charset="0"/>
              </a:defRPr>
            </a:lvl1pPr>
            <a:lvl2pPr marL="548640" indent="-274320">
              <a:lnSpc>
                <a:spcPct val="100000"/>
              </a:lnSpc>
              <a:buClr>
                <a:schemeClr val="tx2"/>
              </a:buClr>
              <a:buFont typeface="Wingdings" pitchFamily="2" charset="2"/>
              <a:buChar char="§"/>
              <a:defRPr sz="1800" b="0" i="0">
                <a:solidFill>
                  <a:srgbClr val="575358"/>
                </a:solidFill>
                <a:latin typeface="Segoe UI Historic" panose="020B0502040204020203" pitchFamily="34" charset="0"/>
                <a:ea typeface="Segoe UI Historic" panose="020B0502040204020203" pitchFamily="34" charset="0"/>
                <a:cs typeface="Segoe UI Historic" panose="020B0502040204020203" pitchFamily="34" charset="0"/>
              </a:defRPr>
            </a:lvl2pPr>
            <a:lvl3pPr marL="822960" indent="-274320">
              <a:buClr>
                <a:schemeClr val="tx2"/>
              </a:buClr>
              <a:buFont typeface="Wingdings" pitchFamily="2" charset="2"/>
              <a:buChar char="§"/>
              <a:defRPr sz="1800" b="0" i="0">
                <a:solidFill>
                  <a:srgbClr val="575358"/>
                </a:solidFill>
                <a:latin typeface="Segoe UI Historic" panose="020B0502040204020203" pitchFamily="34" charset="0"/>
                <a:ea typeface="Segoe UI Historic" panose="020B0502040204020203" pitchFamily="34" charset="0"/>
                <a:cs typeface="Segoe UI Historic" panose="020B0502040204020203" pitchFamily="34" charset="0"/>
              </a:defRPr>
            </a:lvl3pPr>
            <a:lvl4pPr marL="1188720" indent="-274320">
              <a:lnSpc>
                <a:spcPct val="100000"/>
              </a:lnSpc>
              <a:buClr>
                <a:schemeClr val="tx2"/>
              </a:buClr>
              <a:buSzPct val="100000"/>
              <a:buFont typeface="Wingdings" pitchFamily="2" charset="2"/>
              <a:buChar char="§"/>
              <a:defRPr sz="1800" b="0" i="0">
                <a:solidFill>
                  <a:srgbClr val="575358"/>
                </a:solidFill>
                <a:latin typeface="Segoe UI Historic" panose="020B0502040204020203" pitchFamily="34" charset="0"/>
                <a:ea typeface="Segoe UI Historic" panose="020B0502040204020203" pitchFamily="34" charset="0"/>
                <a:cs typeface="Segoe UI Historic" panose="020B0502040204020203" pitchFamily="34" charset="0"/>
              </a:defRPr>
            </a:lvl4pPr>
            <a:lvl5pPr marL="1463040" indent="-274320">
              <a:lnSpc>
                <a:spcPct val="100000"/>
              </a:lnSpc>
              <a:buSzPct val="100000"/>
              <a:buFont typeface="Wingdings" pitchFamily="2" charset="2"/>
              <a:buChar char="§"/>
              <a:defRPr sz="1800" b="0" i="0">
                <a:solidFill>
                  <a:srgbClr val="575358"/>
                </a:solidFill>
                <a:latin typeface="Segoe UI Historic" panose="020B0502040204020203" pitchFamily="34" charset="0"/>
                <a:ea typeface="Segoe UI Historic" panose="020B0502040204020203" pitchFamily="34" charset="0"/>
                <a:cs typeface="Segoe UI Historic"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8">
            <a:extLst>
              <a:ext uri="{FF2B5EF4-FFF2-40B4-BE49-F238E27FC236}">
                <a16:creationId xmlns:a16="http://schemas.microsoft.com/office/drawing/2014/main" id="{4F57CA86-0C6A-A44C-99D0-016A2B04F3B3}"/>
              </a:ext>
            </a:extLst>
          </p:cNvPr>
          <p:cNvSpPr>
            <a:spLocks noGrp="1"/>
          </p:cNvSpPr>
          <p:nvPr>
            <p:ph sz="quarter" idx="27"/>
          </p:nvPr>
        </p:nvSpPr>
        <p:spPr>
          <a:xfrm>
            <a:off x="7518400" y="2178320"/>
            <a:ext cx="3516510" cy="3879580"/>
          </a:xfrm>
        </p:spPr>
        <p:txBody>
          <a:bodyPr>
            <a:normAutofit/>
          </a:bodyPr>
          <a:lstStyle>
            <a:lvl1pPr marL="274320" indent="-274320">
              <a:buClr>
                <a:schemeClr val="tx2"/>
              </a:buClr>
              <a:buFont typeface="Wingdings" pitchFamily="2" charset="2"/>
              <a:buChar char="§"/>
              <a:defRPr sz="1800" b="0" i="0">
                <a:solidFill>
                  <a:srgbClr val="575358"/>
                </a:solidFill>
                <a:latin typeface="Segoe UI Historic" panose="020B0502040204020203" pitchFamily="34" charset="0"/>
                <a:ea typeface="Segoe UI Historic" panose="020B0502040204020203" pitchFamily="34" charset="0"/>
                <a:cs typeface="Segoe UI Historic" panose="020B0502040204020203" pitchFamily="34" charset="0"/>
              </a:defRPr>
            </a:lvl1pPr>
            <a:lvl2pPr marL="548640" indent="-274320">
              <a:lnSpc>
                <a:spcPct val="100000"/>
              </a:lnSpc>
              <a:buClr>
                <a:schemeClr val="tx2"/>
              </a:buClr>
              <a:buFont typeface="Wingdings" pitchFamily="2" charset="2"/>
              <a:buChar char="§"/>
              <a:defRPr sz="1800" b="0" i="0">
                <a:solidFill>
                  <a:srgbClr val="575358"/>
                </a:solidFill>
                <a:latin typeface="Segoe UI Historic" panose="020B0502040204020203" pitchFamily="34" charset="0"/>
                <a:ea typeface="Segoe UI Historic" panose="020B0502040204020203" pitchFamily="34" charset="0"/>
                <a:cs typeface="Segoe UI Historic" panose="020B0502040204020203" pitchFamily="34" charset="0"/>
              </a:defRPr>
            </a:lvl2pPr>
            <a:lvl3pPr marL="822960" indent="-274320">
              <a:buClr>
                <a:schemeClr val="tx2"/>
              </a:buClr>
              <a:buFont typeface="Wingdings" pitchFamily="2" charset="2"/>
              <a:buChar char="§"/>
              <a:defRPr sz="1800" b="0" i="0">
                <a:solidFill>
                  <a:srgbClr val="575358"/>
                </a:solidFill>
                <a:latin typeface="Segoe UI Historic" panose="020B0502040204020203" pitchFamily="34" charset="0"/>
                <a:ea typeface="Segoe UI Historic" panose="020B0502040204020203" pitchFamily="34" charset="0"/>
                <a:cs typeface="Segoe UI Historic" panose="020B0502040204020203" pitchFamily="34" charset="0"/>
              </a:defRPr>
            </a:lvl3pPr>
            <a:lvl4pPr marL="1188720" indent="-274320">
              <a:lnSpc>
                <a:spcPct val="100000"/>
              </a:lnSpc>
              <a:buClr>
                <a:schemeClr val="tx2"/>
              </a:buClr>
              <a:buSzPct val="100000"/>
              <a:buFont typeface="Wingdings" pitchFamily="2" charset="2"/>
              <a:buChar char="§"/>
              <a:defRPr sz="1800" b="0" i="0">
                <a:solidFill>
                  <a:srgbClr val="575358"/>
                </a:solidFill>
                <a:latin typeface="Segoe UI Historic" panose="020B0502040204020203" pitchFamily="34" charset="0"/>
                <a:ea typeface="Segoe UI Historic" panose="020B0502040204020203" pitchFamily="34" charset="0"/>
                <a:cs typeface="Segoe UI Historic" panose="020B0502040204020203" pitchFamily="34" charset="0"/>
              </a:defRPr>
            </a:lvl4pPr>
            <a:lvl5pPr marL="1463040" indent="-274320">
              <a:lnSpc>
                <a:spcPct val="100000"/>
              </a:lnSpc>
              <a:buSzPct val="100000"/>
              <a:buFont typeface="Wingdings" pitchFamily="2" charset="2"/>
              <a:buChar char="§"/>
              <a:defRPr sz="1800" b="0" i="0">
                <a:solidFill>
                  <a:srgbClr val="575358"/>
                </a:solidFill>
                <a:latin typeface="Segoe UI Historic" panose="020B0502040204020203" pitchFamily="34" charset="0"/>
                <a:ea typeface="Segoe UI Historic" panose="020B0502040204020203" pitchFamily="34" charset="0"/>
                <a:cs typeface="Segoe UI Historic"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7">
            <a:extLst>
              <a:ext uri="{FF2B5EF4-FFF2-40B4-BE49-F238E27FC236}">
                <a16:creationId xmlns:a16="http://schemas.microsoft.com/office/drawing/2014/main" id="{DE17AD8D-0006-7048-9550-8189CED7C2C9}"/>
              </a:ext>
            </a:extLst>
          </p:cNvPr>
          <p:cNvSpPr>
            <a:spLocks noGrp="1"/>
          </p:cNvSpPr>
          <p:nvPr>
            <p:ph type="sldNum" sz="quarter" idx="4"/>
          </p:nvPr>
        </p:nvSpPr>
        <p:spPr>
          <a:xfrm>
            <a:off x="4724400" y="6351202"/>
            <a:ext cx="27432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4E05448C-0736-1547-BEB1-CB30D0B29A88}" type="slidenum">
              <a:rPr lang="en-US" smtClean="0"/>
              <a:pPr/>
              <a:t>‹#›</a:t>
            </a:fld>
            <a:endParaRPr lang="en-US" dirty="0"/>
          </a:p>
        </p:txBody>
      </p:sp>
      <p:pic>
        <p:nvPicPr>
          <p:cNvPr id="3" name="Picture 2" descr="A blue number on a black background&#10;&#10;Description automatically generated">
            <a:extLst>
              <a:ext uri="{FF2B5EF4-FFF2-40B4-BE49-F238E27FC236}">
                <a16:creationId xmlns:a16="http://schemas.microsoft.com/office/drawing/2014/main" id="{8422F242-EA7A-F15B-8F38-9FFA04FC258E}"/>
              </a:ext>
            </a:extLst>
          </p:cNvPr>
          <p:cNvPicPr>
            <a:picLocks noChangeAspect="1"/>
          </p:cNvPicPr>
          <p:nvPr userDrawn="1"/>
        </p:nvPicPr>
        <p:blipFill>
          <a:blip r:embed="rId2"/>
          <a:stretch>
            <a:fillRect/>
          </a:stretch>
        </p:blipFill>
        <p:spPr>
          <a:xfrm>
            <a:off x="10312400" y="6232188"/>
            <a:ext cx="1617002" cy="514052"/>
          </a:xfrm>
          <a:prstGeom prst="rect">
            <a:avLst/>
          </a:prstGeom>
        </p:spPr>
      </p:pic>
      <p:pic>
        <p:nvPicPr>
          <p:cNvPr id="4" name="Picture 3">
            <a:extLst>
              <a:ext uri="{FF2B5EF4-FFF2-40B4-BE49-F238E27FC236}">
                <a16:creationId xmlns:a16="http://schemas.microsoft.com/office/drawing/2014/main" id="{BB4211B4-4A0B-9ECA-995B-0C0DE510D7F3}"/>
              </a:ext>
            </a:extLst>
          </p:cNvPr>
          <p:cNvPicPr>
            <a:picLocks noChangeAspect="1"/>
          </p:cNvPicPr>
          <p:nvPr userDrawn="1"/>
        </p:nvPicPr>
        <p:blipFill>
          <a:blip r:embed="rId3"/>
          <a:stretch>
            <a:fillRect/>
          </a:stretch>
        </p:blipFill>
        <p:spPr>
          <a:xfrm>
            <a:off x="254000" y="6467475"/>
            <a:ext cx="267494" cy="213995"/>
          </a:xfrm>
          <a:prstGeom prst="rect">
            <a:avLst/>
          </a:prstGeom>
        </p:spPr>
      </p:pic>
    </p:spTree>
    <p:extLst>
      <p:ext uri="{BB962C8B-B14F-4D97-AF65-F5344CB8AC3E}">
        <p14:creationId xmlns:p14="http://schemas.microsoft.com/office/powerpoint/2010/main" val="2716449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896"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47870-437A-614A-9428-D8D1A96A95CB}"/>
              </a:ext>
            </a:extLst>
          </p:cNvPr>
          <p:cNvSpPr>
            <a:spLocks noGrp="1"/>
          </p:cNvSpPr>
          <p:nvPr>
            <p:ph type="title"/>
          </p:nvPr>
        </p:nvSpPr>
        <p:spPr/>
        <p:txBody>
          <a:bodyPr/>
          <a:lstStyle>
            <a:lvl1pPr>
              <a:defRPr>
                <a:solidFill>
                  <a:schemeClr val="accent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8C237430-2A09-1941-9B4F-0F3558D0C8D5}"/>
              </a:ext>
            </a:extLst>
          </p:cNvPr>
          <p:cNvSpPr>
            <a:spLocks noGrp="1"/>
          </p:cNvSpPr>
          <p:nvPr>
            <p:ph sz="half" idx="1"/>
          </p:nvPr>
        </p:nvSpPr>
        <p:spPr>
          <a:xfrm>
            <a:off x="516565" y="1552354"/>
            <a:ext cx="5440680" cy="4352544"/>
          </a:xfrm>
        </p:spPr>
        <p:txBody>
          <a:bodyPr/>
          <a:lstStyle>
            <a:lvl1pPr>
              <a:defRPr>
                <a:solidFill>
                  <a:srgbClr val="575358"/>
                </a:solidFill>
              </a:defRPr>
            </a:lvl1pPr>
            <a:lvl2pPr>
              <a:defRPr>
                <a:solidFill>
                  <a:srgbClr val="575358"/>
                </a:solidFill>
              </a:defRPr>
            </a:lvl2pPr>
            <a:lvl3pPr>
              <a:defRPr>
                <a:solidFill>
                  <a:srgbClr val="575358"/>
                </a:solidFill>
              </a:defRPr>
            </a:lvl3pPr>
            <a:lvl4pPr>
              <a:defRPr>
                <a:solidFill>
                  <a:srgbClr val="575358"/>
                </a:solidFill>
              </a:defRPr>
            </a:lvl4pPr>
            <a:lvl5pPr>
              <a:defRPr>
                <a:solidFill>
                  <a:srgbClr val="57535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25AE6294-92DF-3C46-A35E-CBDF77F1C8BC}"/>
              </a:ext>
            </a:extLst>
          </p:cNvPr>
          <p:cNvSpPr>
            <a:spLocks noGrp="1"/>
          </p:cNvSpPr>
          <p:nvPr>
            <p:ph sz="half" idx="2" hasCustomPrompt="1"/>
          </p:nvPr>
        </p:nvSpPr>
        <p:spPr>
          <a:xfrm>
            <a:off x="6159440" y="1552354"/>
            <a:ext cx="5440680" cy="3076313"/>
          </a:xfrm>
        </p:spPr>
        <p:txBody>
          <a:bodyPr/>
          <a:lstStyle>
            <a:lvl1pPr marL="0" indent="0">
              <a:buNone/>
              <a:defRPr>
                <a:solidFill>
                  <a:srgbClr val="575358"/>
                </a:solidFill>
              </a:defRPr>
            </a:lvl1pPr>
          </a:lstStyle>
          <a:p>
            <a:pPr lvl="0"/>
            <a:r>
              <a:rPr lang="en-US" dirty="0"/>
              <a:t>Click to add object</a:t>
            </a:r>
          </a:p>
        </p:txBody>
      </p:sp>
      <p:sp>
        <p:nvSpPr>
          <p:cNvPr id="9" name="Text Placeholder 8">
            <a:extLst>
              <a:ext uri="{FF2B5EF4-FFF2-40B4-BE49-F238E27FC236}">
                <a16:creationId xmlns:a16="http://schemas.microsoft.com/office/drawing/2014/main" id="{C94CC23C-2729-284A-9DEE-D73C34524DE0}"/>
              </a:ext>
            </a:extLst>
          </p:cNvPr>
          <p:cNvSpPr>
            <a:spLocks noGrp="1"/>
          </p:cNvSpPr>
          <p:nvPr>
            <p:ph type="body" sz="quarter" idx="13" hasCustomPrompt="1"/>
          </p:nvPr>
        </p:nvSpPr>
        <p:spPr>
          <a:xfrm>
            <a:off x="6159440" y="4628667"/>
            <a:ext cx="3362385" cy="989275"/>
          </a:xfrm>
        </p:spPr>
        <p:txBody>
          <a:bodyPr>
            <a:normAutofit/>
          </a:bodyPr>
          <a:lstStyle>
            <a:lvl1pPr marL="0" indent="0">
              <a:buNone/>
              <a:defRPr sz="1800" i="1">
                <a:solidFill>
                  <a:srgbClr val="575358"/>
                </a:solidFill>
              </a:defRPr>
            </a:lvl1pPr>
          </a:lstStyle>
          <a:p>
            <a:pPr lvl="0"/>
            <a:r>
              <a:rPr lang="en-US" dirty="0"/>
              <a:t>Click to add caption</a:t>
            </a:r>
          </a:p>
        </p:txBody>
      </p:sp>
      <p:sp>
        <p:nvSpPr>
          <p:cNvPr id="10" name="Slide Number Placeholder 7">
            <a:extLst>
              <a:ext uri="{FF2B5EF4-FFF2-40B4-BE49-F238E27FC236}">
                <a16:creationId xmlns:a16="http://schemas.microsoft.com/office/drawing/2014/main" id="{BEE62C2A-26E9-E94C-B34B-8EE4A1CCAF01}"/>
              </a:ext>
            </a:extLst>
          </p:cNvPr>
          <p:cNvSpPr>
            <a:spLocks noGrp="1"/>
          </p:cNvSpPr>
          <p:nvPr>
            <p:ph type="sldNum" sz="quarter" idx="4"/>
          </p:nvPr>
        </p:nvSpPr>
        <p:spPr>
          <a:xfrm>
            <a:off x="4724400" y="6351202"/>
            <a:ext cx="27432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4E05448C-0736-1547-BEB1-CB30D0B29A88}" type="slidenum">
              <a:rPr lang="en-US" smtClean="0"/>
              <a:pPr/>
              <a:t>‹#›</a:t>
            </a:fld>
            <a:endParaRPr lang="en-US" dirty="0"/>
          </a:p>
        </p:txBody>
      </p:sp>
      <p:pic>
        <p:nvPicPr>
          <p:cNvPr id="6" name="Picture 5" descr="A blue number on a black background&#10;&#10;Description automatically generated">
            <a:extLst>
              <a:ext uri="{FF2B5EF4-FFF2-40B4-BE49-F238E27FC236}">
                <a16:creationId xmlns:a16="http://schemas.microsoft.com/office/drawing/2014/main" id="{147CABCB-9C60-E112-9A21-F1379F741A40}"/>
              </a:ext>
            </a:extLst>
          </p:cNvPr>
          <p:cNvPicPr>
            <a:picLocks noChangeAspect="1"/>
          </p:cNvPicPr>
          <p:nvPr userDrawn="1"/>
        </p:nvPicPr>
        <p:blipFill>
          <a:blip r:embed="rId2"/>
          <a:stretch>
            <a:fillRect/>
          </a:stretch>
        </p:blipFill>
        <p:spPr>
          <a:xfrm>
            <a:off x="10312400" y="6232188"/>
            <a:ext cx="1617002" cy="514052"/>
          </a:xfrm>
          <a:prstGeom prst="rect">
            <a:avLst/>
          </a:prstGeom>
        </p:spPr>
      </p:pic>
      <p:pic>
        <p:nvPicPr>
          <p:cNvPr id="7" name="Picture 6">
            <a:extLst>
              <a:ext uri="{FF2B5EF4-FFF2-40B4-BE49-F238E27FC236}">
                <a16:creationId xmlns:a16="http://schemas.microsoft.com/office/drawing/2014/main" id="{5D08A257-65A9-6443-1465-CC96C8AA2C5D}"/>
              </a:ext>
            </a:extLst>
          </p:cNvPr>
          <p:cNvPicPr>
            <a:picLocks noChangeAspect="1"/>
          </p:cNvPicPr>
          <p:nvPr userDrawn="1"/>
        </p:nvPicPr>
        <p:blipFill>
          <a:blip r:embed="rId3"/>
          <a:stretch>
            <a:fillRect/>
          </a:stretch>
        </p:blipFill>
        <p:spPr>
          <a:xfrm>
            <a:off x="254000" y="6467475"/>
            <a:ext cx="267494" cy="213995"/>
          </a:xfrm>
          <a:prstGeom prst="rect">
            <a:avLst/>
          </a:prstGeom>
        </p:spPr>
      </p:pic>
    </p:spTree>
    <p:extLst>
      <p:ext uri="{BB962C8B-B14F-4D97-AF65-F5344CB8AC3E}">
        <p14:creationId xmlns:p14="http://schemas.microsoft.com/office/powerpoint/2010/main" val="1176146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Quotation - Dar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3F79395-0844-AD0D-53A2-F531521F5E61}"/>
              </a:ext>
            </a:extLst>
          </p:cNvPr>
          <p:cNvSpPr/>
          <p:nvPr userDrawn="1"/>
        </p:nvSpPr>
        <p:spPr>
          <a:xfrm>
            <a:off x="0" y="0"/>
            <a:ext cx="12192002" cy="6858000"/>
          </a:xfrm>
          <a:prstGeom prst="rect">
            <a:avLst/>
          </a:prstGeom>
          <a:gradFill>
            <a:gsLst>
              <a:gs pos="0">
                <a:schemeClr val="accent6">
                  <a:alpha val="95359"/>
                  <a:lumMod val="20375"/>
                </a:schemeClr>
              </a:gs>
              <a:gs pos="59000">
                <a:schemeClr val="accent2"/>
              </a:gs>
              <a:gs pos="100000">
                <a:schemeClr val="accent1"/>
              </a:gs>
            </a:gsLst>
            <a:lin ang="540000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 Placeholder 7">
            <a:extLst>
              <a:ext uri="{FF2B5EF4-FFF2-40B4-BE49-F238E27FC236}">
                <a16:creationId xmlns:a16="http://schemas.microsoft.com/office/drawing/2014/main" id="{186E52A5-4EFD-4CDC-84A0-69CD15B152A9}"/>
              </a:ext>
            </a:extLst>
          </p:cNvPr>
          <p:cNvSpPr>
            <a:spLocks noGrp="1"/>
          </p:cNvSpPr>
          <p:nvPr>
            <p:ph type="body" sz="quarter" idx="13" hasCustomPrompt="1"/>
          </p:nvPr>
        </p:nvSpPr>
        <p:spPr>
          <a:xfrm>
            <a:off x="1572767" y="1971040"/>
            <a:ext cx="9043416" cy="2627326"/>
          </a:xfrm>
          <a:prstGeom prst="rect">
            <a:avLst/>
          </a:prstGeom>
        </p:spPr>
        <p:txBody>
          <a:bodyPr rIns="0" anchor="ctr"/>
          <a:lstStyle>
            <a:lvl1pPr marL="0" indent="0" algn="ctr">
              <a:lnSpc>
                <a:spcPct val="120000"/>
              </a:lnSpc>
              <a:buFontTx/>
              <a:buNone/>
              <a:defRPr sz="3600" b="0" i="1">
                <a:solidFill>
                  <a:schemeClr val="bg1"/>
                </a:solidFill>
                <a:latin typeface="Georgia" panose="02040502050405020303" pitchFamily="18" charset="0"/>
                <a:ea typeface="Noto Serif" panose="02020600060500020200" pitchFamily="18" charset="0"/>
                <a:cs typeface="Noto Serif" panose="02020600060500020200" pitchFamily="18" charset="0"/>
              </a:defRPr>
            </a:lvl1pPr>
            <a:lvl2pPr marL="0" indent="0" algn="ctr">
              <a:lnSpc>
                <a:spcPct val="90000"/>
              </a:lnSpc>
              <a:spcBef>
                <a:spcPts val="3500"/>
              </a:spcBef>
              <a:spcAft>
                <a:spcPts val="0"/>
              </a:spcAft>
              <a:buFontTx/>
              <a:buNone/>
              <a:defRPr sz="1600" b="0" i="0">
                <a:solidFill>
                  <a:schemeClr val="bg1"/>
                </a:solidFill>
                <a:latin typeface="Roboto Medium" panose="02000000000000000000" pitchFamily="2" charset="0"/>
                <a:ea typeface="Roboto Medium" panose="02000000000000000000" pitchFamily="2" charset="0"/>
                <a:cs typeface="Roboto Medium" panose="02000000000000000000" pitchFamily="2" charset="0"/>
              </a:defRPr>
            </a:lvl2pPr>
            <a:lvl3pPr marL="576662" indent="0">
              <a:buFontTx/>
              <a:buNone/>
              <a:defRPr>
                <a:solidFill>
                  <a:schemeClr val="bg1"/>
                </a:solidFill>
              </a:defRPr>
            </a:lvl3pPr>
            <a:lvl4pPr marL="863600" indent="0">
              <a:buFontTx/>
              <a:buNone/>
              <a:defRPr>
                <a:solidFill>
                  <a:schemeClr val="bg1"/>
                </a:solidFill>
              </a:defRPr>
            </a:lvl4pPr>
            <a:lvl5pPr marL="1152525" indent="0">
              <a:buFontTx/>
              <a:buNone/>
              <a:defRPr>
                <a:solidFill>
                  <a:schemeClr val="bg1"/>
                </a:solidFill>
              </a:defRPr>
            </a:lvl5pPr>
          </a:lstStyle>
          <a:p>
            <a:pPr lvl="0"/>
            <a:r>
              <a:rPr lang="en-US" dirty="0"/>
              <a:t>Quote goes here. </a:t>
            </a:r>
          </a:p>
        </p:txBody>
      </p:sp>
      <p:sp>
        <p:nvSpPr>
          <p:cNvPr id="6" name="Text Placeholder 7">
            <a:extLst>
              <a:ext uri="{FF2B5EF4-FFF2-40B4-BE49-F238E27FC236}">
                <a16:creationId xmlns:a16="http://schemas.microsoft.com/office/drawing/2014/main" id="{9AC56A47-0786-C64D-9B11-6EA2A722C87B}"/>
              </a:ext>
            </a:extLst>
          </p:cNvPr>
          <p:cNvSpPr>
            <a:spLocks noGrp="1"/>
          </p:cNvSpPr>
          <p:nvPr>
            <p:ph type="body" sz="quarter" idx="16" hasCustomPrompt="1"/>
          </p:nvPr>
        </p:nvSpPr>
        <p:spPr>
          <a:xfrm>
            <a:off x="1572767" y="4598366"/>
            <a:ext cx="9043416" cy="772160"/>
          </a:xfrm>
          <a:prstGeom prst="rect">
            <a:avLst/>
          </a:prstGeom>
        </p:spPr>
        <p:txBody>
          <a:bodyPr rIns="0" anchor="ctr">
            <a:normAutofit/>
          </a:bodyPr>
          <a:lstStyle>
            <a:lvl1pPr marL="0" indent="0" algn="ctr">
              <a:lnSpc>
                <a:spcPct val="120000"/>
              </a:lnSpc>
              <a:buFontTx/>
              <a:buNone/>
              <a:defRPr sz="1400" b="0" i="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defRPr>
            </a:lvl1pPr>
            <a:lvl2pPr marL="0" indent="0" algn="ctr">
              <a:lnSpc>
                <a:spcPct val="90000"/>
              </a:lnSpc>
              <a:spcBef>
                <a:spcPts val="3500"/>
              </a:spcBef>
              <a:spcAft>
                <a:spcPts val="0"/>
              </a:spcAft>
              <a:buFontTx/>
              <a:buNone/>
              <a:defRPr sz="1600" b="0" i="0">
                <a:solidFill>
                  <a:schemeClr val="bg1"/>
                </a:solidFill>
                <a:latin typeface="Roboto Medium" panose="02000000000000000000" pitchFamily="2" charset="0"/>
                <a:ea typeface="Roboto Medium" panose="02000000000000000000" pitchFamily="2" charset="0"/>
                <a:cs typeface="Roboto Medium" panose="02000000000000000000" pitchFamily="2" charset="0"/>
              </a:defRPr>
            </a:lvl2pPr>
            <a:lvl3pPr marL="576662" indent="0">
              <a:buFontTx/>
              <a:buNone/>
              <a:defRPr>
                <a:solidFill>
                  <a:schemeClr val="bg1"/>
                </a:solidFill>
              </a:defRPr>
            </a:lvl3pPr>
            <a:lvl4pPr marL="863600" indent="0">
              <a:buFontTx/>
              <a:buNone/>
              <a:defRPr>
                <a:solidFill>
                  <a:schemeClr val="bg1"/>
                </a:solidFill>
              </a:defRPr>
            </a:lvl4pPr>
            <a:lvl5pPr marL="1152525" indent="0">
              <a:buFontTx/>
              <a:buNone/>
              <a:defRPr>
                <a:solidFill>
                  <a:schemeClr val="bg1"/>
                </a:solidFill>
              </a:defRPr>
            </a:lvl5pPr>
          </a:lstStyle>
          <a:p>
            <a:pPr lvl="0"/>
            <a:r>
              <a:rPr lang="en-US" dirty="0"/>
              <a:t>Second level</a:t>
            </a:r>
          </a:p>
        </p:txBody>
      </p:sp>
      <p:sp>
        <p:nvSpPr>
          <p:cNvPr id="7" name="Slide Number Placeholder 7">
            <a:extLst>
              <a:ext uri="{FF2B5EF4-FFF2-40B4-BE49-F238E27FC236}">
                <a16:creationId xmlns:a16="http://schemas.microsoft.com/office/drawing/2014/main" id="{8F465DF8-9525-6E4D-8B2E-E5D4CBD2D575}"/>
              </a:ext>
            </a:extLst>
          </p:cNvPr>
          <p:cNvSpPr>
            <a:spLocks noGrp="1"/>
          </p:cNvSpPr>
          <p:nvPr>
            <p:ph type="sldNum" sz="quarter" idx="4"/>
          </p:nvPr>
        </p:nvSpPr>
        <p:spPr>
          <a:xfrm>
            <a:off x="4724400" y="6351202"/>
            <a:ext cx="2743200" cy="365125"/>
          </a:xfrm>
          <a:prstGeom prst="rect">
            <a:avLst/>
          </a:prstGeom>
        </p:spPr>
        <p:txBody>
          <a:bodyPr vert="horz" lIns="91440" tIns="45720" rIns="91440" bIns="45720" rtlCol="0" anchor="ctr"/>
          <a:lstStyle>
            <a:lvl1pPr algn="ctr">
              <a:defRPr sz="1200">
                <a:solidFill>
                  <a:schemeClr val="bg1"/>
                </a:solidFill>
              </a:defRPr>
            </a:lvl1pPr>
          </a:lstStyle>
          <a:p>
            <a:fld id="{4E05448C-0736-1547-BEB1-CB30D0B29A88}" type="slidenum">
              <a:rPr lang="en-US" smtClean="0"/>
              <a:pPr/>
              <a:t>‹#›</a:t>
            </a:fld>
            <a:endParaRPr lang="en-US" dirty="0"/>
          </a:p>
        </p:txBody>
      </p:sp>
      <p:sp>
        <p:nvSpPr>
          <p:cNvPr id="10" name="TextBox 9">
            <a:extLst>
              <a:ext uri="{FF2B5EF4-FFF2-40B4-BE49-F238E27FC236}">
                <a16:creationId xmlns:a16="http://schemas.microsoft.com/office/drawing/2014/main" id="{253CB0F5-C883-4244-A2C8-E70894486D4E}"/>
              </a:ext>
            </a:extLst>
          </p:cNvPr>
          <p:cNvSpPr txBox="1"/>
          <p:nvPr userDrawn="1"/>
        </p:nvSpPr>
        <p:spPr>
          <a:xfrm>
            <a:off x="-1182941" y="6397482"/>
            <a:ext cx="4572000" cy="338554"/>
          </a:xfrm>
          <a:prstGeom prst="rect">
            <a:avLst/>
          </a:prstGeom>
          <a:noFill/>
        </p:spPr>
        <p:txBody>
          <a:bodyPr wrap="square" rtlCol="0">
            <a:spAutoFit/>
          </a:bodyPr>
          <a:lstStyle/>
          <a:p>
            <a:pPr algn="ctr"/>
            <a:r>
              <a:rPr lang="en-US" sz="1600" dirty="0">
                <a:solidFill>
                  <a:schemeClr val="bg1"/>
                </a:solidFill>
              </a:rPr>
              <a:t>#IUG2024</a:t>
            </a:r>
            <a:endParaRPr lang="en-US" sz="1600" baseline="30000" dirty="0">
              <a:solidFill>
                <a:schemeClr val="bg1"/>
              </a:solidFill>
            </a:endParaRPr>
          </a:p>
        </p:txBody>
      </p:sp>
      <p:pic>
        <p:nvPicPr>
          <p:cNvPr id="5" name="Picture 4" descr="A white letter on a black background&#10;&#10;Description automatically generated">
            <a:extLst>
              <a:ext uri="{FF2B5EF4-FFF2-40B4-BE49-F238E27FC236}">
                <a16:creationId xmlns:a16="http://schemas.microsoft.com/office/drawing/2014/main" id="{8A9AB1D3-7F82-D0C9-30B0-E9D35A63B8BE}"/>
              </a:ext>
            </a:extLst>
          </p:cNvPr>
          <p:cNvPicPr>
            <a:picLocks noChangeAspect="1"/>
          </p:cNvPicPr>
          <p:nvPr userDrawn="1"/>
        </p:nvPicPr>
        <p:blipFill>
          <a:blip r:embed="rId2"/>
          <a:stretch>
            <a:fillRect/>
          </a:stretch>
        </p:blipFill>
        <p:spPr>
          <a:xfrm>
            <a:off x="10322560" y="6207761"/>
            <a:ext cx="1588726" cy="505064"/>
          </a:xfrm>
          <a:prstGeom prst="rect">
            <a:avLst/>
          </a:prstGeom>
        </p:spPr>
      </p:pic>
      <p:pic>
        <p:nvPicPr>
          <p:cNvPr id="4" name="Picture 3">
            <a:extLst>
              <a:ext uri="{FF2B5EF4-FFF2-40B4-BE49-F238E27FC236}">
                <a16:creationId xmlns:a16="http://schemas.microsoft.com/office/drawing/2014/main" id="{BE06B2BD-9127-F7AF-E19E-DBA5993CC4A6}"/>
              </a:ext>
            </a:extLst>
          </p:cNvPr>
          <p:cNvPicPr>
            <a:picLocks noChangeAspect="1"/>
          </p:cNvPicPr>
          <p:nvPr userDrawn="1"/>
        </p:nvPicPr>
        <p:blipFill>
          <a:blip r:embed="rId3"/>
          <a:stretch>
            <a:fillRect/>
          </a:stretch>
        </p:blipFill>
        <p:spPr>
          <a:xfrm>
            <a:off x="254000" y="6469380"/>
            <a:ext cx="267494" cy="213995"/>
          </a:xfrm>
          <a:prstGeom prst="rect">
            <a:avLst/>
          </a:prstGeom>
        </p:spPr>
      </p:pic>
    </p:spTree>
    <p:extLst>
      <p:ext uri="{BB962C8B-B14F-4D97-AF65-F5344CB8AC3E}">
        <p14:creationId xmlns:p14="http://schemas.microsoft.com/office/powerpoint/2010/main" val="4039630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76"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set Photo Content Left">
    <p:bg>
      <p:bgPr>
        <a:solidFill>
          <a:schemeClr val="bg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BE5DDFB5-623A-AD4C-8DAC-DE71973F9C52}"/>
              </a:ext>
            </a:extLst>
          </p:cNvPr>
          <p:cNvSpPr>
            <a:spLocks noGrp="1"/>
          </p:cNvSpPr>
          <p:nvPr>
            <p:ph type="pic" sz="quarter" idx="51" hasCustomPrompt="1"/>
          </p:nvPr>
        </p:nvSpPr>
        <p:spPr>
          <a:xfrm>
            <a:off x="1598386" y="754804"/>
            <a:ext cx="9033328" cy="5119792"/>
          </a:xfrm>
          <a:solidFill>
            <a:srgbClr val="B5B8AF">
              <a:alpha val="20000"/>
            </a:srgbClr>
          </a:solidFill>
        </p:spPr>
        <p:txBody>
          <a:bodyPr/>
          <a:lstStyle>
            <a:lvl1pPr marL="0" indent="0">
              <a:buNone/>
              <a:defRPr/>
            </a:lvl1pPr>
          </a:lstStyle>
          <a:p>
            <a:r>
              <a:rPr lang="en-US" dirty="0"/>
              <a:t> </a:t>
            </a:r>
          </a:p>
        </p:txBody>
      </p:sp>
      <p:sp>
        <p:nvSpPr>
          <p:cNvPr id="3" name="Text Placeholder 2">
            <a:extLst>
              <a:ext uri="{FF2B5EF4-FFF2-40B4-BE49-F238E27FC236}">
                <a16:creationId xmlns:a16="http://schemas.microsoft.com/office/drawing/2014/main" id="{70EFACB0-F151-EB49-9844-470727FF9B7E}"/>
              </a:ext>
            </a:extLst>
          </p:cNvPr>
          <p:cNvSpPr>
            <a:spLocks noGrp="1"/>
          </p:cNvSpPr>
          <p:nvPr>
            <p:ph type="body" sz="quarter" idx="55" hasCustomPrompt="1"/>
          </p:nvPr>
        </p:nvSpPr>
        <p:spPr>
          <a:xfrm>
            <a:off x="1598386" y="5962439"/>
            <a:ext cx="7770341" cy="308343"/>
          </a:xfrm>
        </p:spPr>
        <p:txBody>
          <a:bodyPr tIns="91440" bIns="91440" anchor="ctr" anchorCtr="0">
            <a:noAutofit/>
          </a:bodyPr>
          <a:lstStyle>
            <a:lvl1pPr marL="0" indent="0">
              <a:spcAft>
                <a:spcPts val="0"/>
              </a:spcAft>
              <a:buNone/>
              <a:defRPr sz="900" b="0" i="0">
                <a:solidFill>
                  <a:schemeClr val="tx1">
                    <a:lumMod val="50000"/>
                    <a:lumOff val="50000"/>
                  </a:schemeClr>
                </a:solidFill>
                <a:latin typeface="Segoe UI Historic" panose="020B0502040204020203" pitchFamily="34" charset="0"/>
                <a:ea typeface="Segoe UI Historic" panose="020B0502040204020203" pitchFamily="34" charset="0"/>
                <a:cs typeface="Segoe UI Historic" panose="020B0502040204020203" pitchFamily="34" charset="0"/>
              </a:defRPr>
            </a:lvl1pPr>
          </a:lstStyle>
          <a:p>
            <a:pPr lvl="0"/>
            <a:r>
              <a:rPr lang="en-US" dirty="0"/>
              <a:t>Source: Insert Source name here</a:t>
            </a:r>
          </a:p>
        </p:txBody>
      </p:sp>
      <p:sp>
        <p:nvSpPr>
          <p:cNvPr id="5" name="Slide Number Placeholder 7">
            <a:extLst>
              <a:ext uri="{FF2B5EF4-FFF2-40B4-BE49-F238E27FC236}">
                <a16:creationId xmlns:a16="http://schemas.microsoft.com/office/drawing/2014/main" id="{CFB397A5-BB4A-8E47-A30B-7B23F3738613}"/>
              </a:ext>
            </a:extLst>
          </p:cNvPr>
          <p:cNvSpPr>
            <a:spLocks noGrp="1"/>
          </p:cNvSpPr>
          <p:nvPr>
            <p:ph type="sldNum" sz="quarter" idx="4"/>
          </p:nvPr>
        </p:nvSpPr>
        <p:spPr>
          <a:xfrm>
            <a:off x="4724400" y="6351202"/>
            <a:ext cx="27432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4E05448C-0736-1547-BEB1-CB30D0B29A88}" type="slidenum">
              <a:rPr lang="en-US" smtClean="0"/>
              <a:pPr/>
              <a:t>‹#›</a:t>
            </a:fld>
            <a:endParaRPr lang="en-US" dirty="0"/>
          </a:p>
        </p:txBody>
      </p:sp>
      <p:pic>
        <p:nvPicPr>
          <p:cNvPr id="6" name="Picture 5">
            <a:extLst>
              <a:ext uri="{FF2B5EF4-FFF2-40B4-BE49-F238E27FC236}">
                <a16:creationId xmlns:a16="http://schemas.microsoft.com/office/drawing/2014/main" id="{8244C16B-CE90-09F1-6278-FC3314E14C18}"/>
              </a:ext>
            </a:extLst>
          </p:cNvPr>
          <p:cNvPicPr>
            <a:picLocks noChangeAspect="1"/>
          </p:cNvPicPr>
          <p:nvPr userDrawn="1"/>
        </p:nvPicPr>
        <p:blipFill>
          <a:blip r:embed="rId2"/>
          <a:stretch>
            <a:fillRect/>
          </a:stretch>
        </p:blipFill>
        <p:spPr>
          <a:xfrm>
            <a:off x="254000" y="6467475"/>
            <a:ext cx="267494" cy="213995"/>
          </a:xfrm>
          <a:prstGeom prst="rect">
            <a:avLst/>
          </a:prstGeom>
        </p:spPr>
      </p:pic>
    </p:spTree>
    <p:extLst>
      <p:ext uri="{BB962C8B-B14F-4D97-AF65-F5344CB8AC3E}">
        <p14:creationId xmlns:p14="http://schemas.microsoft.com/office/powerpoint/2010/main" val="2553602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3E66CE-43D1-E149-B2DF-BD0DBA623545}"/>
              </a:ext>
            </a:extLst>
          </p:cNvPr>
          <p:cNvSpPr>
            <a:spLocks noGrp="1"/>
          </p:cNvSpPr>
          <p:nvPr>
            <p:ph type="title"/>
          </p:nvPr>
        </p:nvSpPr>
        <p:spPr>
          <a:xfrm>
            <a:off x="516565" y="659877"/>
            <a:ext cx="11083555" cy="73606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41DCBF0A-FE30-E040-A863-B2B20BEC4F16}"/>
              </a:ext>
            </a:extLst>
          </p:cNvPr>
          <p:cNvSpPr>
            <a:spLocks noGrp="1"/>
          </p:cNvSpPr>
          <p:nvPr>
            <p:ph type="body" idx="1"/>
          </p:nvPr>
        </p:nvSpPr>
        <p:spPr>
          <a:xfrm>
            <a:off x="516565" y="1545996"/>
            <a:ext cx="11083555" cy="463096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a:extLst>
              <a:ext uri="{FF2B5EF4-FFF2-40B4-BE49-F238E27FC236}">
                <a16:creationId xmlns:a16="http://schemas.microsoft.com/office/drawing/2014/main" id="{57A3DA9B-EA3F-0D4D-B060-2B79EC470456}"/>
              </a:ext>
            </a:extLst>
          </p:cNvPr>
          <p:cNvSpPr>
            <a:spLocks noGrp="1"/>
          </p:cNvSpPr>
          <p:nvPr>
            <p:ph type="sldNum" sz="quarter" idx="4"/>
          </p:nvPr>
        </p:nvSpPr>
        <p:spPr>
          <a:xfrm>
            <a:off x="4724400" y="6351202"/>
            <a:ext cx="27432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4E05448C-0736-1547-BEB1-CB30D0B29A88}" type="slidenum">
              <a:rPr lang="en-US" smtClean="0"/>
              <a:pPr/>
              <a:t>‹#›</a:t>
            </a:fld>
            <a:endParaRPr lang="en-US" dirty="0"/>
          </a:p>
        </p:txBody>
      </p:sp>
      <p:sp>
        <p:nvSpPr>
          <p:cNvPr id="9" name="TextBox 8">
            <a:extLst>
              <a:ext uri="{FF2B5EF4-FFF2-40B4-BE49-F238E27FC236}">
                <a16:creationId xmlns:a16="http://schemas.microsoft.com/office/drawing/2014/main" id="{BCA0E099-69B7-9549-A9A0-3F0BE181716D}"/>
              </a:ext>
            </a:extLst>
          </p:cNvPr>
          <p:cNvSpPr txBox="1"/>
          <p:nvPr userDrawn="1"/>
        </p:nvSpPr>
        <p:spPr>
          <a:xfrm>
            <a:off x="-1182941" y="6397482"/>
            <a:ext cx="4572000" cy="338554"/>
          </a:xfrm>
          <a:prstGeom prst="rect">
            <a:avLst/>
          </a:prstGeom>
          <a:noFill/>
        </p:spPr>
        <p:txBody>
          <a:bodyPr wrap="square" rtlCol="0">
            <a:spAutoFit/>
          </a:bodyPr>
          <a:lstStyle/>
          <a:p>
            <a:pPr algn="ctr"/>
            <a:r>
              <a:rPr lang="en-US" sz="1600" dirty="0">
                <a:solidFill>
                  <a:srgbClr val="575358"/>
                </a:solidFill>
              </a:rPr>
              <a:t>#IUG2024</a:t>
            </a:r>
            <a:endParaRPr lang="en-US" sz="1600" baseline="30000" dirty="0">
              <a:solidFill>
                <a:srgbClr val="575358"/>
              </a:solidFill>
            </a:endParaRPr>
          </a:p>
        </p:txBody>
      </p:sp>
    </p:spTree>
    <p:extLst>
      <p:ext uri="{BB962C8B-B14F-4D97-AF65-F5344CB8AC3E}">
        <p14:creationId xmlns:p14="http://schemas.microsoft.com/office/powerpoint/2010/main" val="1834948040"/>
      </p:ext>
    </p:extLst>
  </p:cSld>
  <p:clrMap bg1="lt1" tx1="dk1" bg2="lt2" tx2="dk2" accent1="accent1" accent2="accent2" accent3="accent3" accent4="accent4" accent5="accent5" accent6="accent6" hlink="hlink" folHlink="folHlink"/>
  <p:sldLayoutIdLst>
    <p:sldLayoutId id="2147483669" r:id="rId1"/>
    <p:sldLayoutId id="2147483661" r:id="rId2"/>
    <p:sldLayoutId id="2147483650" r:id="rId3"/>
    <p:sldLayoutId id="2147483668" r:id="rId4"/>
    <p:sldLayoutId id="2147483664" r:id="rId5"/>
    <p:sldLayoutId id="2147483663" r:id="rId6"/>
    <p:sldLayoutId id="2147483652" r:id="rId7"/>
    <p:sldLayoutId id="2147483665" r:id="rId8"/>
    <p:sldLayoutId id="2147483666" r:id="rId9"/>
    <p:sldLayoutId id="2147483670" r:id="rId10"/>
    <p:sldLayoutId id="2147483662" r:id="rId11"/>
    <p:sldLayoutId id="2147483655" r:id="rId12"/>
  </p:sldLayoutIdLst>
  <p:txStyles>
    <p:titleStyle>
      <a:lvl1pPr algn="l" defTabSz="914400" rtl="0" eaLnBrk="1" latinLnBrk="0" hangingPunct="1">
        <a:lnSpc>
          <a:spcPct val="90000"/>
        </a:lnSpc>
        <a:spcBef>
          <a:spcPct val="0"/>
        </a:spcBef>
        <a:buNone/>
        <a:defRPr sz="2800" b="1" kern="1200">
          <a:solidFill>
            <a:schemeClr val="accent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Wingdings" pitchFamily="2" charset="2"/>
        <a:buChar char="§"/>
        <a:defRPr sz="2000" kern="1200">
          <a:solidFill>
            <a:srgbClr val="5753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Wingdings" pitchFamily="2" charset="2"/>
        <a:buChar char="§"/>
        <a:defRPr sz="1800" kern="1200">
          <a:solidFill>
            <a:srgbClr val="5753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itchFamily="2" charset="2"/>
        <a:buChar char="§"/>
        <a:defRPr sz="1600" kern="1200">
          <a:solidFill>
            <a:srgbClr val="5753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Wingdings" pitchFamily="2" charset="2"/>
        <a:buChar char="§"/>
        <a:defRPr sz="1400" kern="1200">
          <a:solidFill>
            <a:srgbClr val="5753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itchFamily="2" charset="2"/>
        <a:buChar char="§"/>
        <a:defRPr sz="1400" kern="1200">
          <a:solidFill>
            <a:srgbClr val="5753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16.png"/><Relationship Id="rId1" Type="http://schemas.openxmlformats.org/officeDocument/2006/relationships/slideLayout" Target="../slideLayouts/slideLayout4.xml"/><Relationship Id="rId4" Type="http://schemas.openxmlformats.org/officeDocument/2006/relationships/image" Target="../media/image11.emf"/></Relationships>
</file>

<file path=ppt/slides/_rels/slide1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oleObject" Target="../embeddings/oleObject3.bin"/><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s://docs.aws.amazon.com/IAM/latest/UserGuide/id_users.html"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hyperlink" Target="https://docs.aws.amazon.com/vpc/latest/userguide/vpc-security-groups.html"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hyperlink" Target="https://docs.aws.amazon.com/ebs/latest/userguide/ebs-snapshots.html" TargetMode="Externa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docs.aws.amazon.com/savingsplans/latest/userguide/what-is-savings-plans.html" TargetMode="External"/><Relationship Id="rId2" Type="http://schemas.openxmlformats.org/officeDocument/2006/relationships/hyperlink" Target="https://calculator.aws/" TargetMode="Externa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hyperlink" Target="https://aws.amazon.com/ebs/pricing/" TargetMode="Externa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10.png"/><Relationship Id="rId1" Type="http://schemas.openxmlformats.org/officeDocument/2006/relationships/slideLayout" Target="../slideLayouts/slideLayout4.xml"/><Relationship Id="rId4" Type="http://schemas.openxmlformats.org/officeDocument/2006/relationships/image" Target="../media/image11.emf"/></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DC232-5D0F-5F4C-B30F-2CE56449F57F}"/>
              </a:ext>
            </a:extLst>
          </p:cNvPr>
          <p:cNvSpPr>
            <a:spLocks noGrp="1"/>
          </p:cNvSpPr>
          <p:nvPr>
            <p:ph type="ctrTitle"/>
          </p:nvPr>
        </p:nvSpPr>
        <p:spPr/>
        <p:txBody>
          <a:bodyPr/>
          <a:lstStyle/>
          <a:p>
            <a:r>
              <a:rPr lang="en-US" dirty="0"/>
              <a:t>Migrating to AWS</a:t>
            </a:r>
          </a:p>
        </p:txBody>
      </p:sp>
      <p:sp>
        <p:nvSpPr>
          <p:cNvPr id="3" name="Subtitle 2">
            <a:extLst>
              <a:ext uri="{FF2B5EF4-FFF2-40B4-BE49-F238E27FC236}">
                <a16:creationId xmlns:a16="http://schemas.microsoft.com/office/drawing/2014/main" id="{64A331C7-1CAC-054C-A46F-A6B34A9923D1}"/>
              </a:ext>
            </a:extLst>
          </p:cNvPr>
          <p:cNvSpPr>
            <a:spLocks noGrp="1"/>
          </p:cNvSpPr>
          <p:nvPr>
            <p:ph type="subTitle" idx="1"/>
          </p:nvPr>
        </p:nvSpPr>
        <p:spPr/>
        <p:txBody>
          <a:bodyPr>
            <a:normAutofit/>
          </a:bodyPr>
          <a:lstStyle/>
          <a:p>
            <a:r>
              <a:rPr lang="en-US" sz="1800" dirty="0">
                <a:effectLst/>
                <a:latin typeface="Times New Roman" panose="02020603050405020304" pitchFamily="18" charset="0"/>
                <a:ea typeface="Times New Roman" panose="02020603050405020304" pitchFamily="18" charset="0"/>
              </a:rPr>
              <a:t>From ideation to launch in six months</a:t>
            </a:r>
            <a:endParaRPr lang="en-US" dirty="0"/>
          </a:p>
        </p:txBody>
      </p:sp>
      <p:sp>
        <p:nvSpPr>
          <p:cNvPr id="4" name="Text Placeholder 3">
            <a:extLst>
              <a:ext uri="{FF2B5EF4-FFF2-40B4-BE49-F238E27FC236}">
                <a16:creationId xmlns:a16="http://schemas.microsoft.com/office/drawing/2014/main" id="{058DC0BC-28E1-3A44-A8FD-C24C50E63B4D}"/>
              </a:ext>
            </a:extLst>
          </p:cNvPr>
          <p:cNvSpPr>
            <a:spLocks noGrp="1"/>
          </p:cNvSpPr>
          <p:nvPr>
            <p:ph type="body" sz="quarter" idx="10"/>
          </p:nvPr>
        </p:nvSpPr>
        <p:spPr/>
        <p:txBody>
          <a:bodyPr>
            <a:normAutofit fontScale="62500" lnSpcReduction="20000"/>
          </a:bodyPr>
          <a:lstStyle/>
          <a:p>
            <a:r>
              <a:rPr lang="en-US" dirty="0"/>
              <a:t>Victor Zuniga</a:t>
            </a:r>
          </a:p>
          <a:p>
            <a:r>
              <a:rPr lang="en-US" dirty="0"/>
              <a:t>Poudre Libraries</a:t>
            </a:r>
          </a:p>
        </p:txBody>
      </p:sp>
    </p:spTree>
    <p:extLst>
      <p:ext uri="{BB962C8B-B14F-4D97-AF65-F5344CB8AC3E}">
        <p14:creationId xmlns:p14="http://schemas.microsoft.com/office/powerpoint/2010/main" val="3839004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A97DF-12F5-6ECF-8E2F-62B17A812DF8}"/>
              </a:ext>
            </a:extLst>
          </p:cNvPr>
          <p:cNvSpPr>
            <a:spLocks noGrp="1"/>
          </p:cNvSpPr>
          <p:nvPr>
            <p:ph type="title"/>
          </p:nvPr>
        </p:nvSpPr>
        <p:spPr/>
        <p:txBody>
          <a:bodyPr/>
          <a:lstStyle/>
          <a:p>
            <a:r>
              <a:rPr lang="en-US" dirty="0"/>
              <a:t>AWS REGION</a:t>
            </a:r>
          </a:p>
        </p:txBody>
      </p:sp>
      <p:pic>
        <p:nvPicPr>
          <p:cNvPr id="5" name="Content Placeholder 4">
            <a:extLst>
              <a:ext uri="{FF2B5EF4-FFF2-40B4-BE49-F238E27FC236}">
                <a16:creationId xmlns:a16="http://schemas.microsoft.com/office/drawing/2014/main" id="{2235B508-A56F-13FB-979A-36D59837C380}"/>
              </a:ext>
            </a:extLst>
          </p:cNvPr>
          <p:cNvPicPr>
            <a:picLocks noGrp="1" noChangeAspect="1"/>
          </p:cNvPicPr>
          <p:nvPr>
            <p:ph idx="1"/>
          </p:nvPr>
        </p:nvPicPr>
        <p:blipFill>
          <a:blip r:embed="rId2"/>
          <a:srcRect/>
          <a:stretch/>
        </p:blipFill>
        <p:spPr>
          <a:xfrm>
            <a:off x="943220" y="1762125"/>
            <a:ext cx="10229360" cy="4414838"/>
          </a:xfrm>
        </p:spPr>
      </p:pic>
    </p:spTree>
    <p:extLst>
      <p:ext uri="{BB962C8B-B14F-4D97-AF65-F5344CB8AC3E}">
        <p14:creationId xmlns:p14="http://schemas.microsoft.com/office/powerpoint/2010/main" val="23476716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3EB2A-A775-D9AA-580C-EB182A6F4FD7}"/>
              </a:ext>
            </a:extLst>
          </p:cNvPr>
          <p:cNvSpPr>
            <a:spLocks noGrp="1"/>
          </p:cNvSpPr>
          <p:nvPr>
            <p:ph type="title"/>
          </p:nvPr>
        </p:nvSpPr>
        <p:spPr/>
        <p:txBody>
          <a:bodyPr/>
          <a:lstStyle/>
          <a:p>
            <a:pPr marR="0" rtl="0"/>
            <a:r>
              <a:rPr lang="en-US" b="0" i="0" u="none" strike="noStrike" baseline="0" dirty="0">
                <a:latin typeface="Futura"/>
              </a:rPr>
              <a:t>CLOUD ASSESMENT: ARCHITECTURE</a:t>
            </a:r>
            <a:endParaRPr lang="en-US" b="0" i="0" u="none" strike="noStrike" baseline="0" dirty="0">
              <a:latin typeface="Times New Roman" panose="02020603050405020304" pitchFamily="18" charset="0"/>
            </a:endParaRPr>
          </a:p>
        </p:txBody>
      </p:sp>
      <p:sp>
        <p:nvSpPr>
          <p:cNvPr id="3" name="Text Placeholder 2">
            <a:extLst>
              <a:ext uri="{FF2B5EF4-FFF2-40B4-BE49-F238E27FC236}">
                <a16:creationId xmlns:a16="http://schemas.microsoft.com/office/drawing/2014/main" id="{2C78DD3E-E674-1493-49DD-E33322A4D242}"/>
              </a:ext>
            </a:extLst>
          </p:cNvPr>
          <p:cNvSpPr>
            <a:spLocks noGrp="1"/>
          </p:cNvSpPr>
          <p:nvPr>
            <p:ph idx="1"/>
          </p:nvPr>
        </p:nvSpPr>
        <p:spPr/>
        <p:txBody>
          <a:bodyPr>
            <a:normAutofit/>
          </a:bodyPr>
          <a:lstStyle/>
          <a:p>
            <a:pPr lvl="0"/>
            <a:r>
              <a:rPr lang="en-US" dirty="0"/>
              <a:t>Assess Architecture</a:t>
            </a:r>
          </a:p>
          <a:p>
            <a:pPr lvl="2"/>
            <a:r>
              <a:rPr lang="en-US" dirty="0"/>
              <a:t>AWS Console</a:t>
            </a:r>
          </a:p>
        </p:txBody>
      </p:sp>
    </p:spTree>
    <p:extLst>
      <p:ext uri="{BB962C8B-B14F-4D97-AF65-F5344CB8AC3E}">
        <p14:creationId xmlns:p14="http://schemas.microsoft.com/office/powerpoint/2010/main" val="38372781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62FDD-16B4-8735-4868-A8E3E073488D}"/>
              </a:ext>
            </a:extLst>
          </p:cNvPr>
          <p:cNvSpPr>
            <a:spLocks noGrp="1"/>
          </p:cNvSpPr>
          <p:nvPr>
            <p:ph type="title"/>
          </p:nvPr>
        </p:nvSpPr>
        <p:spPr/>
        <p:txBody>
          <a:bodyPr/>
          <a:lstStyle/>
          <a:p>
            <a:r>
              <a:rPr lang="en-US" dirty="0"/>
              <a:t>EC2 DASHBOARD</a:t>
            </a:r>
          </a:p>
        </p:txBody>
      </p:sp>
      <p:pic>
        <p:nvPicPr>
          <p:cNvPr id="5" name="Content Placeholder 4" descr="A screenshot of a computer&#10;&#10;Description automatically generated">
            <a:extLst>
              <a:ext uri="{FF2B5EF4-FFF2-40B4-BE49-F238E27FC236}">
                <a16:creationId xmlns:a16="http://schemas.microsoft.com/office/drawing/2014/main" id="{520409CB-1D3D-3F98-5EBA-ECF156EACB12}"/>
              </a:ext>
            </a:extLst>
          </p:cNvPr>
          <p:cNvPicPr>
            <a:picLocks noGrp="1" noChangeAspect="1"/>
          </p:cNvPicPr>
          <p:nvPr>
            <p:ph idx="1"/>
          </p:nvPr>
        </p:nvPicPr>
        <p:blipFill>
          <a:blip r:embed="rId2"/>
          <a:stretch>
            <a:fillRect/>
          </a:stretch>
        </p:blipFill>
        <p:spPr>
          <a:xfrm>
            <a:off x="3244706" y="2156526"/>
            <a:ext cx="5626389" cy="3626036"/>
          </a:xfrm>
        </p:spPr>
      </p:pic>
    </p:spTree>
    <p:extLst>
      <p:ext uri="{BB962C8B-B14F-4D97-AF65-F5344CB8AC3E}">
        <p14:creationId xmlns:p14="http://schemas.microsoft.com/office/powerpoint/2010/main" val="34542921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3F932EE-B93B-89CE-D847-08BAAF3E4B70}"/>
              </a:ext>
            </a:extLst>
          </p:cNvPr>
          <p:cNvSpPr>
            <a:spLocks noGrp="1"/>
          </p:cNvSpPr>
          <p:nvPr>
            <p:ph type="title"/>
          </p:nvPr>
        </p:nvSpPr>
        <p:spPr/>
        <p:txBody>
          <a:bodyPr/>
          <a:lstStyle/>
          <a:p>
            <a:r>
              <a:rPr lang="en-US" dirty="0"/>
              <a:t>RESERVED INSTANCES</a:t>
            </a:r>
          </a:p>
        </p:txBody>
      </p:sp>
      <p:pic>
        <p:nvPicPr>
          <p:cNvPr id="5" name="Content Placeholder 4">
            <a:extLst>
              <a:ext uri="{FF2B5EF4-FFF2-40B4-BE49-F238E27FC236}">
                <a16:creationId xmlns:a16="http://schemas.microsoft.com/office/drawing/2014/main" id="{B2638264-76C0-7855-3E3E-749A3F20F86C}"/>
              </a:ext>
            </a:extLst>
          </p:cNvPr>
          <p:cNvPicPr>
            <a:picLocks noGrp="1" noChangeAspect="1"/>
          </p:cNvPicPr>
          <p:nvPr>
            <p:ph idx="1"/>
          </p:nvPr>
        </p:nvPicPr>
        <p:blipFill>
          <a:blip r:embed="rId2"/>
          <a:srcRect/>
          <a:stretch/>
        </p:blipFill>
        <p:spPr>
          <a:xfrm>
            <a:off x="195006" y="1555669"/>
            <a:ext cx="11801987" cy="4629008"/>
          </a:xfrm>
        </p:spPr>
      </p:pic>
      <p:graphicFrame>
        <p:nvGraphicFramePr>
          <p:cNvPr id="13" name="Object 12">
            <a:extLst>
              <a:ext uri="{FF2B5EF4-FFF2-40B4-BE49-F238E27FC236}">
                <a16:creationId xmlns:a16="http://schemas.microsoft.com/office/drawing/2014/main" id="{FD6FC484-C303-6378-48E1-444C501CCEAF}"/>
              </a:ext>
            </a:extLst>
          </p:cNvPr>
          <p:cNvGraphicFramePr>
            <a:graphicFrameLocks noChangeAspect="1"/>
          </p:cNvGraphicFramePr>
          <p:nvPr/>
        </p:nvGraphicFramePr>
        <p:xfrm>
          <a:off x="295275" y="295275"/>
          <a:ext cx="1841500" cy="527050"/>
        </p:xfrm>
        <a:graphic>
          <a:graphicData uri="http://schemas.openxmlformats.org/presentationml/2006/ole">
            <mc:AlternateContent xmlns:mc="http://schemas.openxmlformats.org/markup-compatibility/2006">
              <mc:Choice xmlns:v="urn:schemas-microsoft-com:vml" Requires="v">
                <p:oleObj name="Packager Shell Object" showAsIcon="1" r:id="rId3" imgW="1841426" imgH="527234" progId="Package">
                  <p:embed/>
                </p:oleObj>
              </mc:Choice>
              <mc:Fallback>
                <p:oleObj name="Packager Shell Object" showAsIcon="1" r:id="rId3" imgW="1841426" imgH="527234" progId="Package">
                  <p:embed/>
                  <p:pic>
                    <p:nvPicPr>
                      <p:cNvPr id="13" name="Object 12">
                        <a:extLst>
                          <a:ext uri="{FF2B5EF4-FFF2-40B4-BE49-F238E27FC236}">
                            <a16:creationId xmlns:a16="http://schemas.microsoft.com/office/drawing/2014/main" id="{FD6FC484-C303-6378-48E1-444C501CCEAF}"/>
                          </a:ext>
                        </a:extLst>
                      </p:cNvPr>
                      <p:cNvPicPr/>
                      <p:nvPr/>
                    </p:nvPicPr>
                    <p:blipFill>
                      <a:blip r:embed="rId4"/>
                      <a:stretch>
                        <a:fillRect/>
                      </a:stretch>
                    </p:blipFill>
                    <p:spPr>
                      <a:xfrm>
                        <a:off x="295275" y="295275"/>
                        <a:ext cx="1841500" cy="527050"/>
                      </a:xfrm>
                      <a:prstGeom prst="rect">
                        <a:avLst/>
                      </a:prstGeom>
                    </p:spPr>
                  </p:pic>
                </p:oleObj>
              </mc:Fallback>
            </mc:AlternateContent>
          </a:graphicData>
        </a:graphic>
      </p:graphicFrame>
    </p:spTree>
    <p:extLst>
      <p:ext uri="{BB962C8B-B14F-4D97-AF65-F5344CB8AC3E}">
        <p14:creationId xmlns:p14="http://schemas.microsoft.com/office/powerpoint/2010/main" val="33301635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3F932EE-B93B-89CE-D847-08BAAF3E4B70}"/>
              </a:ext>
            </a:extLst>
          </p:cNvPr>
          <p:cNvSpPr>
            <a:spLocks noGrp="1"/>
          </p:cNvSpPr>
          <p:nvPr>
            <p:ph type="title"/>
          </p:nvPr>
        </p:nvSpPr>
        <p:spPr/>
        <p:txBody>
          <a:bodyPr/>
          <a:lstStyle/>
          <a:p>
            <a:r>
              <a:rPr lang="en-US" dirty="0"/>
              <a:t>ELASTIC BLOCK STORAGE (EBS)</a:t>
            </a:r>
          </a:p>
        </p:txBody>
      </p:sp>
      <p:graphicFrame>
        <p:nvGraphicFramePr>
          <p:cNvPr id="13" name="Object 12">
            <a:extLst>
              <a:ext uri="{FF2B5EF4-FFF2-40B4-BE49-F238E27FC236}">
                <a16:creationId xmlns:a16="http://schemas.microsoft.com/office/drawing/2014/main" id="{FD6FC484-C303-6378-48E1-444C501CCEAF}"/>
              </a:ext>
            </a:extLst>
          </p:cNvPr>
          <p:cNvGraphicFramePr>
            <a:graphicFrameLocks noChangeAspect="1"/>
          </p:cNvGraphicFramePr>
          <p:nvPr/>
        </p:nvGraphicFramePr>
        <p:xfrm>
          <a:off x="295275" y="295275"/>
          <a:ext cx="1841500" cy="527050"/>
        </p:xfrm>
        <a:graphic>
          <a:graphicData uri="http://schemas.openxmlformats.org/presentationml/2006/ole">
            <mc:AlternateContent xmlns:mc="http://schemas.openxmlformats.org/markup-compatibility/2006">
              <mc:Choice xmlns:v="urn:schemas-microsoft-com:vml" Requires="v">
                <p:oleObj name="Packager Shell Object" showAsIcon="1" r:id="rId2" imgW="1841426" imgH="527234" progId="Package">
                  <p:embed/>
                </p:oleObj>
              </mc:Choice>
              <mc:Fallback>
                <p:oleObj name="Packager Shell Object" showAsIcon="1" r:id="rId2" imgW="1841426" imgH="527234" progId="Package">
                  <p:embed/>
                  <p:pic>
                    <p:nvPicPr>
                      <p:cNvPr id="13" name="Object 12">
                        <a:extLst>
                          <a:ext uri="{FF2B5EF4-FFF2-40B4-BE49-F238E27FC236}">
                            <a16:creationId xmlns:a16="http://schemas.microsoft.com/office/drawing/2014/main" id="{FD6FC484-C303-6378-48E1-444C501CCEAF}"/>
                          </a:ext>
                        </a:extLst>
                      </p:cNvPr>
                      <p:cNvPicPr/>
                      <p:nvPr/>
                    </p:nvPicPr>
                    <p:blipFill>
                      <a:blip r:embed="rId3"/>
                      <a:stretch>
                        <a:fillRect/>
                      </a:stretch>
                    </p:blipFill>
                    <p:spPr>
                      <a:xfrm>
                        <a:off x="295275" y="295275"/>
                        <a:ext cx="1841500" cy="527050"/>
                      </a:xfrm>
                      <a:prstGeom prst="rect">
                        <a:avLst/>
                      </a:prstGeom>
                    </p:spPr>
                  </p:pic>
                </p:oleObj>
              </mc:Fallback>
            </mc:AlternateContent>
          </a:graphicData>
        </a:graphic>
      </p:graphicFrame>
      <p:sp>
        <p:nvSpPr>
          <p:cNvPr id="2" name="Content Placeholder 1">
            <a:extLst>
              <a:ext uri="{FF2B5EF4-FFF2-40B4-BE49-F238E27FC236}">
                <a16:creationId xmlns:a16="http://schemas.microsoft.com/office/drawing/2014/main" id="{330C6BF2-4644-0E77-DA02-BB5CC5893915}"/>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40671166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3EB2A-A775-D9AA-580C-EB182A6F4FD7}"/>
              </a:ext>
            </a:extLst>
          </p:cNvPr>
          <p:cNvSpPr>
            <a:spLocks noGrp="1"/>
          </p:cNvSpPr>
          <p:nvPr>
            <p:ph type="title"/>
          </p:nvPr>
        </p:nvSpPr>
        <p:spPr/>
        <p:txBody>
          <a:bodyPr/>
          <a:lstStyle/>
          <a:p>
            <a:pPr marR="0" rtl="0"/>
            <a:r>
              <a:rPr lang="en-US" b="0" i="0" u="none" strike="noStrike" baseline="0" dirty="0">
                <a:latin typeface="Futura"/>
              </a:rPr>
              <a:t>CLOUD ASSESMENT: SECURITY</a:t>
            </a:r>
            <a:endParaRPr lang="en-US" b="0" i="0" u="none" strike="noStrike" baseline="0" dirty="0">
              <a:latin typeface="Times New Roman" panose="02020603050405020304" pitchFamily="18" charset="0"/>
            </a:endParaRPr>
          </a:p>
        </p:txBody>
      </p:sp>
      <p:sp>
        <p:nvSpPr>
          <p:cNvPr id="3" name="Text Placeholder 2">
            <a:extLst>
              <a:ext uri="{FF2B5EF4-FFF2-40B4-BE49-F238E27FC236}">
                <a16:creationId xmlns:a16="http://schemas.microsoft.com/office/drawing/2014/main" id="{2C78DD3E-E674-1493-49DD-E33322A4D242}"/>
              </a:ext>
            </a:extLst>
          </p:cNvPr>
          <p:cNvSpPr>
            <a:spLocks noGrp="1"/>
          </p:cNvSpPr>
          <p:nvPr>
            <p:ph idx="1"/>
          </p:nvPr>
        </p:nvSpPr>
        <p:spPr/>
        <p:txBody>
          <a:bodyPr>
            <a:normAutofit/>
          </a:bodyPr>
          <a:lstStyle/>
          <a:p>
            <a:pPr lvl="1"/>
            <a:r>
              <a:rPr lang="en-US" u="sng" dirty="0">
                <a:hlinkClick r:id="rId3"/>
              </a:rPr>
              <a:t>IAM</a:t>
            </a:r>
            <a:endParaRPr lang="en-US" dirty="0"/>
          </a:p>
          <a:p>
            <a:pPr lvl="2"/>
            <a:r>
              <a:rPr lang="en-US" dirty="0"/>
              <a:t>An AWS Identity and Access Management (IAM) user is an entity that you create in AWS. The IAM user represents the human user or workload who uses the IAM user to interact with AWS. A user in AWS consists of a name and credentials.</a:t>
            </a:r>
          </a:p>
          <a:p>
            <a:pPr lvl="2"/>
            <a:r>
              <a:rPr lang="en-US" u="sng" dirty="0">
                <a:hlinkClick r:id="rId3"/>
              </a:rPr>
              <a:t>More information</a:t>
            </a:r>
            <a:endParaRPr lang="en-US" dirty="0"/>
          </a:p>
          <a:p>
            <a:pPr lvl="1"/>
            <a:r>
              <a:rPr lang="en-US" dirty="0"/>
              <a:t>Security Groups</a:t>
            </a:r>
          </a:p>
          <a:p>
            <a:pPr lvl="2"/>
            <a:r>
              <a:rPr lang="en-US" i="1" dirty="0"/>
              <a:t>A security group controls the traffic that is allowed to reach and leave the resources that it is associated with. For example, after you associate a security group with an EC2 instance, it controls the inbound and outbound traffic for the instance. </a:t>
            </a:r>
            <a:endParaRPr lang="en-US" dirty="0"/>
          </a:p>
          <a:p>
            <a:pPr lvl="2"/>
            <a:r>
              <a:rPr lang="en-US" u="sng" dirty="0">
                <a:hlinkClick r:id="rId4"/>
              </a:rPr>
              <a:t>More information</a:t>
            </a:r>
            <a:endParaRPr lang="en-US" dirty="0"/>
          </a:p>
          <a:p>
            <a:pPr lvl="2"/>
            <a:endParaRPr lang="en-US" dirty="0"/>
          </a:p>
        </p:txBody>
      </p:sp>
    </p:spTree>
    <p:extLst>
      <p:ext uri="{BB962C8B-B14F-4D97-AF65-F5344CB8AC3E}">
        <p14:creationId xmlns:p14="http://schemas.microsoft.com/office/powerpoint/2010/main" val="11322480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3EB2A-A775-D9AA-580C-EB182A6F4FD7}"/>
              </a:ext>
            </a:extLst>
          </p:cNvPr>
          <p:cNvSpPr>
            <a:spLocks noGrp="1"/>
          </p:cNvSpPr>
          <p:nvPr>
            <p:ph type="title"/>
          </p:nvPr>
        </p:nvSpPr>
        <p:spPr/>
        <p:txBody>
          <a:bodyPr/>
          <a:lstStyle/>
          <a:p>
            <a:pPr marR="0" rtl="0"/>
            <a:r>
              <a:rPr lang="en-US" b="0" i="0" u="none" strike="noStrike" baseline="0" dirty="0">
                <a:latin typeface="Futura"/>
              </a:rPr>
              <a:t>CLOUD ASSESMENT: SECURITY | IAM</a:t>
            </a:r>
            <a:endParaRPr lang="en-US" b="0" i="0" u="none" strike="noStrike" baseline="0" dirty="0">
              <a:latin typeface="Times New Roman" panose="02020603050405020304" pitchFamily="18" charset="0"/>
            </a:endParaRPr>
          </a:p>
        </p:txBody>
      </p:sp>
      <p:pic>
        <p:nvPicPr>
          <p:cNvPr id="6" name="Content Placeholder 5" descr="A screenshot of a computer&#10;&#10;Description automatically generated">
            <a:extLst>
              <a:ext uri="{FF2B5EF4-FFF2-40B4-BE49-F238E27FC236}">
                <a16:creationId xmlns:a16="http://schemas.microsoft.com/office/drawing/2014/main" id="{B24F046B-2862-721B-C36C-DD32E394DCCB}"/>
              </a:ext>
            </a:extLst>
          </p:cNvPr>
          <p:cNvPicPr>
            <a:picLocks noGrp="1" noChangeAspect="1"/>
          </p:cNvPicPr>
          <p:nvPr>
            <p:ph idx="1"/>
          </p:nvPr>
        </p:nvPicPr>
        <p:blipFill>
          <a:blip r:embed="rId3"/>
          <a:stretch>
            <a:fillRect/>
          </a:stretch>
        </p:blipFill>
        <p:spPr>
          <a:xfrm>
            <a:off x="1971465" y="3093199"/>
            <a:ext cx="8172870" cy="1752690"/>
          </a:xfrm>
        </p:spPr>
      </p:pic>
    </p:spTree>
    <p:extLst>
      <p:ext uri="{BB962C8B-B14F-4D97-AF65-F5344CB8AC3E}">
        <p14:creationId xmlns:p14="http://schemas.microsoft.com/office/powerpoint/2010/main" val="27329317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3EB2A-A775-D9AA-580C-EB182A6F4FD7}"/>
              </a:ext>
            </a:extLst>
          </p:cNvPr>
          <p:cNvSpPr>
            <a:spLocks noGrp="1"/>
          </p:cNvSpPr>
          <p:nvPr>
            <p:ph type="title"/>
          </p:nvPr>
        </p:nvSpPr>
        <p:spPr/>
        <p:txBody>
          <a:bodyPr/>
          <a:lstStyle/>
          <a:p>
            <a:pPr marR="0" rtl="0"/>
            <a:r>
              <a:rPr lang="en-US" b="0" i="0" u="none" strike="noStrike" baseline="0" dirty="0">
                <a:latin typeface="Futura"/>
              </a:rPr>
              <a:t>CLOUD ASSESMENT: SECURITY | IAM</a:t>
            </a:r>
            <a:endParaRPr lang="en-US" b="0" i="0" u="none" strike="noStrike" baseline="0" dirty="0">
              <a:latin typeface="Times New Roman" panose="02020603050405020304" pitchFamily="18" charset="0"/>
            </a:endParaRPr>
          </a:p>
        </p:txBody>
      </p:sp>
      <p:pic>
        <p:nvPicPr>
          <p:cNvPr id="6" name="Content Placeholder 5">
            <a:extLst>
              <a:ext uri="{FF2B5EF4-FFF2-40B4-BE49-F238E27FC236}">
                <a16:creationId xmlns:a16="http://schemas.microsoft.com/office/drawing/2014/main" id="{B24F046B-2862-721B-C36C-DD32E394DCCB}"/>
              </a:ext>
            </a:extLst>
          </p:cNvPr>
          <p:cNvPicPr>
            <a:picLocks noGrp="1" noChangeAspect="1"/>
          </p:cNvPicPr>
          <p:nvPr>
            <p:ph idx="1"/>
          </p:nvPr>
        </p:nvPicPr>
        <p:blipFill>
          <a:blip r:embed="rId3"/>
          <a:srcRect/>
          <a:stretch/>
        </p:blipFill>
        <p:spPr>
          <a:xfrm>
            <a:off x="358379" y="1805049"/>
            <a:ext cx="11441076" cy="4191989"/>
          </a:xfrm>
        </p:spPr>
      </p:pic>
    </p:spTree>
    <p:extLst>
      <p:ext uri="{BB962C8B-B14F-4D97-AF65-F5344CB8AC3E}">
        <p14:creationId xmlns:p14="http://schemas.microsoft.com/office/powerpoint/2010/main" val="32200924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3EB2A-A775-D9AA-580C-EB182A6F4FD7}"/>
              </a:ext>
            </a:extLst>
          </p:cNvPr>
          <p:cNvSpPr>
            <a:spLocks noGrp="1"/>
          </p:cNvSpPr>
          <p:nvPr>
            <p:ph type="title"/>
          </p:nvPr>
        </p:nvSpPr>
        <p:spPr/>
        <p:txBody>
          <a:bodyPr/>
          <a:lstStyle/>
          <a:p>
            <a:pPr marR="0" rtl="0"/>
            <a:r>
              <a:rPr lang="en-US" b="0" i="0" u="none" strike="noStrike" baseline="0" dirty="0">
                <a:latin typeface="Futura"/>
              </a:rPr>
              <a:t>CLOUD ASSESMENT: SECURITY | IAM</a:t>
            </a:r>
            <a:endParaRPr lang="en-US" b="0" i="0" u="none" strike="noStrike" baseline="0" dirty="0">
              <a:latin typeface="Times New Roman" panose="02020603050405020304" pitchFamily="18" charset="0"/>
            </a:endParaRPr>
          </a:p>
        </p:txBody>
      </p:sp>
      <p:pic>
        <p:nvPicPr>
          <p:cNvPr id="6" name="Content Placeholder 5">
            <a:extLst>
              <a:ext uri="{FF2B5EF4-FFF2-40B4-BE49-F238E27FC236}">
                <a16:creationId xmlns:a16="http://schemas.microsoft.com/office/drawing/2014/main" id="{B24F046B-2862-721B-C36C-DD32E394DCCB}"/>
              </a:ext>
            </a:extLst>
          </p:cNvPr>
          <p:cNvPicPr>
            <a:picLocks noGrp="1" noChangeAspect="1"/>
          </p:cNvPicPr>
          <p:nvPr>
            <p:ph idx="1"/>
          </p:nvPr>
        </p:nvPicPr>
        <p:blipFill>
          <a:blip r:embed="rId3"/>
          <a:srcRect/>
          <a:stretch/>
        </p:blipFill>
        <p:spPr>
          <a:xfrm>
            <a:off x="358379" y="1805049"/>
            <a:ext cx="11441076" cy="4191989"/>
          </a:xfrm>
        </p:spPr>
      </p:pic>
    </p:spTree>
    <p:extLst>
      <p:ext uri="{BB962C8B-B14F-4D97-AF65-F5344CB8AC3E}">
        <p14:creationId xmlns:p14="http://schemas.microsoft.com/office/powerpoint/2010/main" val="42407121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3EB2A-A775-D9AA-580C-EB182A6F4FD7}"/>
              </a:ext>
            </a:extLst>
          </p:cNvPr>
          <p:cNvSpPr>
            <a:spLocks noGrp="1"/>
          </p:cNvSpPr>
          <p:nvPr>
            <p:ph type="title"/>
          </p:nvPr>
        </p:nvSpPr>
        <p:spPr/>
        <p:txBody>
          <a:bodyPr/>
          <a:lstStyle/>
          <a:p>
            <a:pPr marR="0" rtl="0"/>
            <a:r>
              <a:rPr lang="en-US" b="0" i="0" u="none" strike="noStrike" baseline="0" dirty="0">
                <a:latin typeface="Futura"/>
              </a:rPr>
              <a:t>CLOUD ASSESMENT: SECURITY | SECURITY GROUP</a:t>
            </a:r>
            <a:endParaRPr lang="en-US" b="0" i="0" u="none" strike="noStrike" baseline="0" dirty="0">
              <a:latin typeface="Times New Roman" panose="02020603050405020304" pitchFamily="18" charset="0"/>
            </a:endParaRPr>
          </a:p>
        </p:txBody>
      </p:sp>
      <p:pic>
        <p:nvPicPr>
          <p:cNvPr id="6" name="Content Placeholder 5">
            <a:extLst>
              <a:ext uri="{FF2B5EF4-FFF2-40B4-BE49-F238E27FC236}">
                <a16:creationId xmlns:a16="http://schemas.microsoft.com/office/drawing/2014/main" id="{B24F046B-2862-721B-C36C-DD32E394DCCB}"/>
              </a:ext>
            </a:extLst>
          </p:cNvPr>
          <p:cNvPicPr>
            <a:picLocks noGrp="1" noChangeAspect="1"/>
          </p:cNvPicPr>
          <p:nvPr>
            <p:ph idx="1"/>
          </p:nvPr>
        </p:nvPicPr>
        <p:blipFill>
          <a:blip r:embed="rId3"/>
          <a:srcRect/>
          <a:stretch/>
        </p:blipFill>
        <p:spPr>
          <a:xfrm>
            <a:off x="358379" y="1805049"/>
            <a:ext cx="11441076" cy="4191989"/>
          </a:xfrm>
        </p:spPr>
      </p:pic>
    </p:spTree>
    <p:extLst>
      <p:ext uri="{BB962C8B-B14F-4D97-AF65-F5344CB8AC3E}">
        <p14:creationId xmlns:p14="http://schemas.microsoft.com/office/powerpoint/2010/main" val="16744646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8343F-7CF0-7009-32E8-A35D76F3339F}"/>
              </a:ext>
            </a:extLst>
          </p:cNvPr>
          <p:cNvSpPr>
            <a:spLocks noGrp="1"/>
          </p:cNvSpPr>
          <p:nvPr>
            <p:ph type="title"/>
          </p:nvPr>
        </p:nvSpPr>
        <p:spPr/>
        <p:txBody>
          <a:bodyPr/>
          <a:lstStyle/>
          <a:p>
            <a:pPr marR="0" rtl="0"/>
            <a:r>
              <a:rPr lang="en-US" b="0" i="0" u="none" strike="noStrike" baseline="0" dirty="0">
                <a:latin typeface="Futura"/>
              </a:rPr>
              <a:t>ONCE UPON A TIME…</a:t>
            </a:r>
            <a:endParaRPr lang="en-US" b="0" i="0" u="none" strike="noStrike" baseline="0" dirty="0">
              <a:latin typeface="Times New Roman" panose="02020603050405020304" pitchFamily="18" charset="0"/>
            </a:endParaRPr>
          </a:p>
        </p:txBody>
      </p:sp>
      <p:sp>
        <p:nvSpPr>
          <p:cNvPr id="4" name="Content Placeholder 3">
            <a:extLst>
              <a:ext uri="{FF2B5EF4-FFF2-40B4-BE49-F238E27FC236}">
                <a16:creationId xmlns:a16="http://schemas.microsoft.com/office/drawing/2014/main" id="{2BE80C71-2538-E9D6-DFCB-B30ABDCD8F2F}"/>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36399584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3EB2A-A775-D9AA-580C-EB182A6F4FD7}"/>
              </a:ext>
            </a:extLst>
          </p:cNvPr>
          <p:cNvSpPr>
            <a:spLocks noGrp="1"/>
          </p:cNvSpPr>
          <p:nvPr>
            <p:ph type="title"/>
          </p:nvPr>
        </p:nvSpPr>
        <p:spPr/>
        <p:txBody>
          <a:bodyPr/>
          <a:lstStyle/>
          <a:p>
            <a:pPr marR="0" rtl="0"/>
            <a:r>
              <a:rPr lang="en-US" b="0" i="0" u="none" strike="noStrike" baseline="0" dirty="0">
                <a:latin typeface="Futura"/>
              </a:rPr>
              <a:t>CLOUD ASSESMENT: SECURITY | SECURITY GROUP</a:t>
            </a:r>
            <a:endParaRPr lang="en-US" b="0" i="0" u="none" strike="noStrike" baseline="0" dirty="0">
              <a:latin typeface="Times New Roman" panose="02020603050405020304" pitchFamily="18" charset="0"/>
            </a:endParaRPr>
          </a:p>
        </p:txBody>
      </p:sp>
      <p:pic>
        <p:nvPicPr>
          <p:cNvPr id="6" name="Content Placeholder 5">
            <a:extLst>
              <a:ext uri="{FF2B5EF4-FFF2-40B4-BE49-F238E27FC236}">
                <a16:creationId xmlns:a16="http://schemas.microsoft.com/office/drawing/2014/main" id="{B24F046B-2862-721B-C36C-DD32E394DCCB}"/>
              </a:ext>
            </a:extLst>
          </p:cNvPr>
          <p:cNvPicPr>
            <a:picLocks noGrp="1" noChangeAspect="1"/>
          </p:cNvPicPr>
          <p:nvPr>
            <p:ph idx="1"/>
          </p:nvPr>
        </p:nvPicPr>
        <p:blipFill>
          <a:blip r:embed="rId3"/>
          <a:srcRect/>
          <a:stretch/>
        </p:blipFill>
        <p:spPr>
          <a:xfrm>
            <a:off x="358379" y="1805049"/>
            <a:ext cx="11441076" cy="4191989"/>
          </a:xfrm>
        </p:spPr>
      </p:pic>
    </p:spTree>
    <p:extLst>
      <p:ext uri="{BB962C8B-B14F-4D97-AF65-F5344CB8AC3E}">
        <p14:creationId xmlns:p14="http://schemas.microsoft.com/office/powerpoint/2010/main" val="39028811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3EB2A-A775-D9AA-580C-EB182A6F4FD7}"/>
              </a:ext>
            </a:extLst>
          </p:cNvPr>
          <p:cNvSpPr>
            <a:spLocks noGrp="1"/>
          </p:cNvSpPr>
          <p:nvPr>
            <p:ph type="title"/>
          </p:nvPr>
        </p:nvSpPr>
        <p:spPr/>
        <p:txBody>
          <a:bodyPr/>
          <a:lstStyle/>
          <a:p>
            <a:pPr marR="0" rtl="0"/>
            <a:r>
              <a:rPr lang="en-US" b="0" i="0" u="none" strike="noStrike" baseline="0" dirty="0">
                <a:latin typeface="Futura"/>
              </a:rPr>
              <a:t>CLOUD ASSESMENT: SECURITY | SECURITY GROUP</a:t>
            </a:r>
            <a:endParaRPr lang="en-US" b="0" i="0" u="none" strike="noStrike" baseline="0" dirty="0">
              <a:latin typeface="Times New Roman" panose="02020603050405020304" pitchFamily="18" charset="0"/>
            </a:endParaRPr>
          </a:p>
        </p:txBody>
      </p:sp>
      <p:pic>
        <p:nvPicPr>
          <p:cNvPr id="6" name="Content Placeholder 5">
            <a:extLst>
              <a:ext uri="{FF2B5EF4-FFF2-40B4-BE49-F238E27FC236}">
                <a16:creationId xmlns:a16="http://schemas.microsoft.com/office/drawing/2014/main" id="{B24F046B-2862-721B-C36C-DD32E394DCCB}"/>
              </a:ext>
            </a:extLst>
          </p:cNvPr>
          <p:cNvPicPr>
            <a:picLocks noGrp="1" noChangeAspect="1"/>
          </p:cNvPicPr>
          <p:nvPr>
            <p:ph idx="1"/>
          </p:nvPr>
        </p:nvPicPr>
        <p:blipFill>
          <a:blip r:embed="rId3"/>
          <a:srcRect/>
          <a:stretch/>
        </p:blipFill>
        <p:spPr>
          <a:xfrm>
            <a:off x="358379" y="1805049"/>
            <a:ext cx="11441076" cy="4191989"/>
          </a:xfrm>
        </p:spPr>
      </p:pic>
    </p:spTree>
    <p:extLst>
      <p:ext uri="{BB962C8B-B14F-4D97-AF65-F5344CB8AC3E}">
        <p14:creationId xmlns:p14="http://schemas.microsoft.com/office/powerpoint/2010/main" val="40337077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7F3C3-8F52-CB9D-62B7-7E1EE89BA2A2}"/>
              </a:ext>
            </a:extLst>
          </p:cNvPr>
          <p:cNvSpPr>
            <a:spLocks noGrp="1"/>
          </p:cNvSpPr>
          <p:nvPr>
            <p:ph type="title"/>
          </p:nvPr>
        </p:nvSpPr>
        <p:spPr/>
        <p:txBody>
          <a:bodyPr/>
          <a:lstStyle/>
          <a:p>
            <a:pPr marR="0" rtl="0"/>
            <a:r>
              <a:rPr lang="en-US" b="0" i="0" u="none" strike="noStrike" baseline="0" dirty="0">
                <a:solidFill>
                  <a:schemeClr val="bg1"/>
                </a:solidFill>
                <a:latin typeface="Calibri" panose="020F0502020204030204" pitchFamily="34" charset="0"/>
              </a:rPr>
              <a:t>PROOF</a:t>
            </a:r>
            <a:r>
              <a:rPr lang="en-US" b="0" i="0" u="none" strike="noStrike" dirty="0">
                <a:solidFill>
                  <a:schemeClr val="bg1"/>
                </a:solidFill>
                <a:latin typeface="Calibri" panose="020F0502020204030204" pitchFamily="34" charset="0"/>
              </a:rPr>
              <a:t> OF CONCEPT</a:t>
            </a:r>
            <a:endParaRPr lang="en-US" b="0" i="0" u="none" strike="noStrike" baseline="0" dirty="0">
              <a:solidFill>
                <a:schemeClr val="bg1"/>
              </a:solidFill>
              <a:latin typeface="Calibri" panose="020F0502020204030204" pitchFamily="34" charset="0"/>
            </a:endParaRPr>
          </a:p>
        </p:txBody>
      </p:sp>
      <p:sp>
        <p:nvSpPr>
          <p:cNvPr id="4" name="Content Placeholder 3">
            <a:extLst>
              <a:ext uri="{FF2B5EF4-FFF2-40B4-BE49-F238E27FC236}">
                <a16:creationId xmlns:a16="http://schemas.microsoft.com/office/drawing/2014/main" id="{452332D1-459D-B463-14AC-BF3102D3DA8D}"/>
              </a:ext>
            </a:extLst>
          </p:cNvPr>
          <p:cNvSpPr>
            <a:spLocks noGrp="1"/>
          </p:cNvSpPr>
          <p:nvPr>
            <p:ph idx="1"/>
          </p:nvPr>
        </p:nvSpPr>
        <p:spPr/>
        <p:txBody>
          <a:bodyPr/>
          <a:lstStyle/>
          <a:p>
            <a:pPr lvl="0"/>
            <a:r>
              <a:rPr lang="en-US"/>
              <a:t>Learn AWS</a:t>
            </a:r>
          </a:p>
          <a:p>
            <a:pPr lvl="0"/>
            <a:r>
              <a:rPr lang="en-US"/>
              <a:t>Build a Pilot</a:t>
            </a:r>
          </a:p>
          <a:p>
            <a:pPr lvl="0"/>
            <a:r>
              <a:rPr lang="en-US"/>
              <a:t>Build Support within the organization</a:t>
            </a:r>
          </a:p>
          <a:p>
            <a:endParaRPr lang="en-US" dirty="0"/>
          </a:p>
        </p:txBody>
      </p:sp>
    </p:spTree>
    <p:extLst>
      <p:ext uri="{BB962C8B-B14F-4D97-AF65-F5344CB8AC3E}">
        <p14:creationId xmlns:p14="http://schemas.microsoft.com/office/powerpoint/2010/main" val="5333947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C461B-99FF-E03C-4223-D88DBCBA4405}"/>
              </a:ext>
            </a:extLst>
          </p:cNvPr>
          <p:cNvSpPr>
            <a:spLocks noGrp="1"/>
          </p:cNvSpPr>
          <p:nvPr>
            <p:ph type="title"/>
          </p:nvPr>
        </p:nvSpPr>
        <p:spPr/>
        <p:txBody>
          <a:bodyPr/>
          <a:lstStyle/>
          <a:p>
            <a:pPr marR="0" rtl="0"/>
            <a:r>
              <a:rPr lang="en-US" b="0" dirty="0">
                <a:latin typeface="Calibri" panose="020F0502020204030204" pitchFamily="34" charset="0"/>
              </a:rPr>
              <a:t>DATA/SERVER CONFIGURATION AND MIGRATION</a:t>
            </a:r>
            <a:endParaRPr lang="en-US" b="0" i="0" u="none" strike="noStrike" baseline="0" dirty="0">
              <a:solidFill>
                <a:schemeClr val="bg1"/>
              </a:solidFill>
              <a:latin typeface="Calibri" panose="020F0502020204030204" pitchFamily="34" charset="0"/>
            </a:endParaRPr>
          </a:p>
        </p:txBody>
      </p:sp>
      <p:sp>
        <p:nvSpPr>
          <p:cNvPr id="4" name="Content Placeholder 3">
            <a:extLst>
              <a:ext uri="{FF2B5EF4-FFF2-40B4-BE49-F238E27FC236}">
                <a16:creationId xmlns:a16="http://schemas.microsoft.com/office/drawing/2014/main" id="{A3053F30-5077-BA6C-230B-C8D74B6FB994}"/>
              </a:ext>
            </a:extLst>
          </p:cNvPr>
          <p:cNvSpPr>
            <a:spLocks noGrp="1"/>
          </p:cNvSpPr>
          <p:nvPr>
            <p:ph idx="1"/>
          </p:nvPr>
        </p:nvSpPr>
        <p:spPr/>
        <p:txBody>
          <a:bodyPr/>
          <a:lstStyle/>
          <a:p>
            <a:pPr lvl="0"/>
            <a:r>
              <a:rPr lang="en-US" dirty="0"/>
              <a:t>Leverage different storage options</a:t>
            </a:r>
          </a:p>
          <a:p>
            <a:pPr lvl="1"/>
            <a:r>
              <a:rPr lang="en-US" dirty="0"/>
              <a:t>Root volume vs. EBS volumes</a:t>
            </a:r>
          </a:p>
          <a:p>
            <a:pPr lvl="0"/>
            <a:r>
              <a:rPr lang="en-US" dirty="0"/>
              <a:t>Initial configuration</a:t>
            </a:r>
          </a:p>
          <a:p>
            <a:pPr lvl="1"/>
            <a:r>
              <a:rPr lang="en-US" dirty="0"/>
              <a:t>Install all the necessary software utilities and dependencies on all 3 servers</a:t>
            </a:r>
          </a:p>
          <a:p>
            <a:endParaRPr lang="en-US" dirty="0"/>
          </a:p>
        </p:txBody>
      </p:sp>
    </p:spTree>
    <p:extLst>
      <p:ext uri="{BB962C8B-B14F-4D97-AF65-F5344CB8AC3E}">
        <p14:creationId xmlns:p14="http://schemas.microsoft.com/office/powerpoint/2010/main" val="30141534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9DE13-F40A-5EAB-B97C-A0B805F8991C}"/>
              </a:ext>
            </a:extLst>
          </p:cNvPr>
          <p:cNvSpPr>
            <a:spLocks noGrp="1"/>
          </p:cNvSpPr>
          <p:nvPr>
            <p:ph type="title"/>
          </p:nvPr>
        </p:nvSpPr>
        <p:spPr/>
        <p:txBody>
          <a:bodyPr/>
          <a:lstStyle/>
          <a:p>
            <a:pPr marR="0" rtl="0"/>
            <a:r>
              <a:rPr lang="en-US" b="0" dirty="0">
                <a:latin typeface="Calibri" panose="020F0502020204030204" pitchFamily="34" charset="0"/>
              </a:rPr>
              <a:t>APPLICATION MIGRATION</a:t>
            </a:r>
            <a:endParaRPr lang="en-US" b="0" i="0" u="none" strike="noStrike" baseline="0" dirty="0">
              <a:solidFill>
                <a:schemeClr val="bg1"/>
              </a:solidFill>
              <a:latin typeface="Calibri" panose="020F0502020204030204" pitchFamily="34" charset="0"/>
            </a:endParaRPr>
          </a:p>
        </p:txBody>
      </p:sp>
      <p:sp>
        <p:nvSpPr>
          <p:cNvPr id="4" name="Content Placeholder 3">
            <a:extLst>
              <a:ext uri="{FF2B5EF4-FFF2-40B4-BE49-F238E27FC236}">
                <a16:creationId xmlns:a16="http://schemas.microsoft.com/office/drawing/2014/main" id="{B5D1A29F-0AD8-C14C-E559-CE4D766728EC}"/>
              </a:ext>
            </a:extLst>
          </p:cNvPr>
          <p:cNvSpPr>
            <a:spLocks noGrp="1"/>
          </p:cNvSpPr>
          <p:nvPr>
            <p:ph idx="1"/>
          </p:nvPr>
        </p:nvSpPr>
        <p:spPr/>
        <p:txBody>
          <a:bodyPr/>
          <a:lstStyle/>
          <a:p>
            <a:pPr lvl="0"/>
            <a:r>
              <a:rPr lang="en-US" dirty="0"/>
              <a:t>III migration specialist starts migrating the data from your system into the new servers.</a:t>
            </a:r>
          </a:p>
          <a:p>
            <a:pPr lvl="1"/>
            <a:r>
              <a:rPr lang="en-US" dirty="0"/>
              <a:t>Typically, 3-5 hours</a:t>
            </a:r>
          </a:p>
          <a:p>
            <a:pPr lvl="0"/>
            <a:r>
              <a:rPr lang="en-US" dirty="0"/>
              <a:t>Strategy</a:t>
            </a:r>
          </a:p>
          <a:p>
            <a:pPr lvl="1"/>
            <a:r>
              <a:rPr lang="en-US" dirty="0"/>
              <a:t>Once the data has been transferred over, III will start:</a:t>
            </a:r>
          </a:p>
          <a:p>
            <a:pPr lvl="2"/>
            <a:r>
              <a:rPr lang="en-US" dirty="0"/>
              <a:t>Enabling the existing (or new) IP address on each server</a:t>
            </a:r>
          </a:p>
          <a:p>
            <a:pPr lvl="2"/>
            <a:r>
              <a:rPr lang="en-US" dirty="0"/>
              <a:t>Testing communication between servers and their availability to patrons (i.e. Classic catalog, Discovery catalog, </a:t>
            </a:r>
            <a:r>
              <a:rPr lang="en-US" dirty="0" err="1"/>
              <a:t>etc</a:t>
            </a:r>
            <a:r>
              <a:rPr lang="en-US" dirty="0"/>
              <a:t>)</a:t>
            </a:r>
          </a:p>
          <a:p>
            <a:pPr lvl="2"/>
            <a:r>
              <a:rPr lang="en-US" dirty="0"/>
              <a:t>Ensuring the application server can read/write back to the database server</a:t>
            </a:r>
          </a:p>
          <a:p>
            <a:pPr lvl="2"/>
            <a:r>
              <a:rPr lang="en-US" dirty="0"/>
              <a:t>After the migration, we had to enable </a:t>
            </a:r>
            <a:r>
              <a:rPr lang="en-US" b="1" dirty="0"/>
              <a:t>SIP2 93 Login Support feature</a:t>
            </a:r>
            <a:r>
              <a:rPr lang="en-US" dirty="0"/>
              <a:t> for our Self-checkout machines (Express Lane) and AMH systems (3M/Bibliotheca)</a:t>
            </a:r>
          </a:p>
          <a:p>
            <a:pPr lvl="3"/>
            <a:r>
              <a:rPr lang="en-US" i="1" dirty="0"/>
              <a:t>Libraries can use these messages to configure a SIP2 connection to use a valid, Innovative created SIP2 login bypassing the login configured by IP address in the Limit Network Access table. This workflow may be necessary for hosted sites as connections are routed through a single IP address which can cause SIP2 connections to be limited to using only one SIP2 login unless the 93/94 messages are used. </a:t>
            </a:r>
            <a:endParaRPr lang="en-US" dirty="0"/>
          </a:p>
          <a:p>
            <a:endParaRPr lang="en-US" dirty="0"/>
          </a:p>
        </p:txBody>
      </p:sp>
    </p:spTree>
    <p:extLst>
      <p:ext uri="{BB962C8B-B14F-4D97-AF65-F5344CB8AC3E}">
        <p14:creationId xmlns:p14="http://schemas.microsoft.com/office/powerpoint/2010/main" val="9754982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2D3C8-3FA8-6679-06B4-610F7B481CB6}"/>
              </a:ext>
            </a:extLst>
          </p:cNvPr>
          <p:cNvSpPr>
            <a:spLocks noGrp="1"/>
          </p:cNvSpPr>
          <p:nvPr>
            <p:ph type="title"/>
          </p:nvPr>
        </p:nvSpPr>
        <p:spPr/>
        <p:txBody>
          <a:bodyPr/>
          <a:lstStyle/>
          <a:p>
            <a:pPr marR="0" rtl="0"/>
            <a:r>
              <a:rPr lang="en-US" b="0" dirty="0">
                <a:latin typeface="Calibri" panose="020F0502020204030204" pitchFamily="34" charset="0"/>
              </a:rPr>
              <a:t>LEVERAGE THE CLOUD</a:t>
            </a:r>
            <a:endParaRPr lang="en-US" b="0" i="0" u="none" strike="noStrike" baseline="0" dirty="0">
              <a:solidFill>
                <a:schemeClr val="bg1"/>
              </a:solidFill>
              <a:latin typeface="Calibri" panose="020F0502020204030204" pitchFamily="34" charset="0"/>
            </a:endParaRPr>
          </a:p>
        </p:txBody>
      </p:sp>
      <p:sp>
        <p:nvSpPr>
          <p:cNvPr id="4" name="Content Placeholder 3">
            <a:extLst>
              <a:ext uri="{FF2B5EF4-FFF2-40B4-BE49-F238E27FC236}">
                <a16:creationId xmlns:a16="http://schemas.microsoft.com/office/drawing/2014/main" id="{A6782D19-EB8F-9D97-37A7-07DF9D6B0C59}"/>
              </a:ext>
            </a:extLst>
          </p:cNvPr>
          <p:cNvSpPr>
            <a:spLocks noGrp="1"/>
          </p:cNvSpPr>
          <p:nvPr>
            <p:ph idx="1"/>
          </p:nvPr>
        </p:nvSpPr>
        <p:spPr>
          <a:xfrm>
            <a:off x="516565" y="1762297"/>
            <a:ext cx="6311747" cy="4414665"/>
          </a:xfrm>
        </p:spPr>
        <p:txBody>
          <a:bodyPr/>
          <a:lstStyle/>
          <a:p>
            <a:pPr lvl="0"/>
            <a:r>
              <a:rPr lang="en-US" dirty="0"/>
              <a:t>Auto-scaling</a:t>
            </a:r>
          </a:p>
          <a:p>
            <a:pPr lvl="0"/>
            <a:r>
              <a:rPr lang="en-US" dirty="0"/>
              <a:t>Automation</a:t>
            </a:r>
          </a:p>
          <a:p>
            <a:pPr lvl="0"/>
            <a:r>
              <a:rPr lang="en-US" dirty="0"/>
              <a:t>Elasticity</a:t>
            </a:r>
          </a:p>
          <a:p>
            <a:pPr lvl="0"/>
            <a:r>
              <a:rPr lang="en-US" dirty="0"/>
              <a:t>High Availability</a:t>
            </a:r>
          </a:p>
          <a:p>
            <a:pPr lvl="1"/>
            <a:r>
              <a:rPr lang="en-US" dirty="0"/>
              <a:t>Selection of a nearby region ensures faster response</a:t>
            </a:r>
          </a:p>
          <a:p>
            <a:endParaRPr lang="en-US" dirty="0"/>
          </a:p>
        </p:txBody>
      </p:sp>
    </p:spTree>
    <p:extLst>
      <p:ext uri="{BB962C8B-B14F-4D97-AF65-F5344CB8AC3E}">
        <p14:creationId xmlns:p14="http://schemas.microsoft.com/office/powerpoint/2010/main" val="4625756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A3AC6-9DD8-B10D-C560-FE8B7434A46E}"/>
              </a:ext>
            </a:extLst>
          </p:cNvPr>
          <p:cNvSpPr>
            <a:spLocks noGrp="1"/>
          </p:cNvSpPr>
          <p:nvPr>
            <p:ph type="title"/>
          </p:nvPr>
        </p:nvSpPr>
        <p:spPr/>
        <p:txBody>
          <a:bodyPr/>
          <a:lstStyle/>
          <a:p>
            <a:pPr marR="0" rtl="0"/>
            <a:r>
              <a:rPr lang="en-US" b="0" dirty="0">
                <a:latin typeface="Calibri" panose="020F0502020204030204" pitchFamily="34" charset="0"/>
              </a:rPr>
              <a:t>OPTIMIZATION</a:t>
            </a:r>
            <a:endParaRPr lang="en-US" b="0" i="0" u="none" strike="noStrike" baseline="0" dirty="0">
              <a:solidFill>
                <a:schemeClr val="bg1"/>
              </a:solidFill>
              <a:latin typeface="Calibri" panose="020F0502020204030204" pitchFamily="34" charset="0"/>
            </a:endParaRPr>
          </a:p>
        </p:txBody>
      </p:sp>
      <p:sp>
        <p:nvSpPr>
          <p:cNvPr id="4" name="Content Placeholder 3">
            <a:extLst>
              <a:ext uri="{FF2B5EF4-FFF2-40B4-BE49-F238E27FC236}">
                <a16:creationId xmlns:a16="http://schemas.microsoft.com/office/drawing/2014/main" id="{964632D4-7489-4A1B-B85F-9B09F4411CD1}"/>
              </a:ext>
            </a:extLst>
          </p:cNvPr>
          <p:cNvSpPr>
            <a:spLocks noGrp="1"/>
          </p:cNvSpPr>
          <p:nvPr>
            <p:ph idx="1"/>
          </p:nvPr>
        </p:nvSpPr>
        <p:spPr/>
        <p:txBody>
          <a:bodyPr/>
          <a:lstStyle/>
          <a:p>
            <a:pPr lvl="0"/>
            <a:r>
              <a:rPr lang="en-US" dirty="0"/>
              <a:t>Utilization</a:t>
            </a:r>
          </a:p>
          <a:p>
            <a:pPr lvl="0"/>
            <a:r>
              <a:rPr lang="en-US" dirty="0"/>
              <a:t>Monitoring</a:t>
            </a:r>
          </a:p>
          <a:p>
            <a:pPr lvl="0"/>
            <a:r>
              <a:rPr lang="en-US" dirty="0"/>
              <a:t>Efficiency</a:t>
            </a:r>
          </a:p>
          <a:p>
            <a:pPr lvl="0"/>
            <a:r>
              <a:rPr lang="en-US" dirty="0"/>
              <a:t>Performance</a:t>
            </a:r>
          </a:p>
          <a:p>
            <a:pPr lvl="0"/>
            <a:r>
              <a:rPr lang="en-US" u="sng" dirty="0">
                <a:hlinkClick r:id="rId2"/>
              </a:rPr>
              <a:t>Snapshots (Backup)</a:t>
            </a:r>
            <a:endParaRPr lang="en-US" dirty="0"/>
          </a:p>
          <a:p>
            <a:pPr lvl="1"/>
            <a:r>
              <a:rPr lang="en-US" i="1" dirty="0"/>
              <a:t>A snapshot is an incremental backup, which means that we save only the blocks on the device that have changed since your most recent snapshot. This minimizes the time required to create the snapshot and saves on storage costs by not duplicating data.</a:t>
            </a:r>
            <a:endParaRPr lang="en-US" dirty="0"/>
          </a:p>
          <a:p>
            <a:endParaRPr lang="en-US" dirty="0"/>
          </a:p>
        </p:txBody>
      </p:sp>
    </p:spTree>
    <p:extLst>
      <p:ext uri="{BB962C8B-B14F-4D97-AF65-F5344CB8AC3E}">
        <p14:creationId xmlns:p14="http://schemas.microsoft.com/office/powerpoint/2010/main" val="19406320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EF5F1-4FFE-4FCE-CB08-8186944BEC82}"/>
              </a:ext>
            </a:extLst>
          </p:cNvPr>
          <p:cNvSpPr>
            <a:spLocks noGrp="1"/>
          </p:cNvSpPr>
          <p:nvPr>
            <p:ph type="title"/>
          </p:nvPr>
        </p:nvSpPr>
        <p:spPr/>
        <p:txBody>
          <a:bodyPr/>
          <a:lstStyle/>
          <a:p>
            <a:r>
              <a:rPr lang="en-US" dirty="0"/>
              <a:t>OPTIMIZATION: MONITORING</a:t>
            </a:r>
          </a:p>
        </p:txBody>
      </p:sp>
      <p:pic>
        <p:nvPicPr>
          <p:cNvPr id="5" name="Content Placeholder 4" descr="A screenshot of a computer&#10;&#10;Description automatically generated">
            <a:extLst>
              <a:ext uri="{FF2B5EF4-FFF2-40B4-BE49-F238E27FC236}">
                <a16:creationId xmlns:a16="http://schemas.microsoft.com/office/drawing/2014/main" id="{1C4671F2-6B2B-2B67-6A29-76296680194C}"/>
              </a:ext>
            </a:extLst>
          </p:cNvPr>
          <p:cNvPicPr>
            <a:picLocks noGrp="1" noChangeAspect="1"/>
          </p:cNvPicPr>
          <p:nvPr>
            <p:ph idx="1"/>
          </p:nvPr>
        </p:nvPicPr>
        <p:blipFill>
          <a:blip r:embed="rId2"/>
          <a:stretch>
            <a:fillRect/>
          </a:stretch>
        </p:blipFill>
        <p:spPr>
          <a:xfrm>
            <a:off x="1847634" y="2032694"/>
            <a:ext cx="8420533" cy="3873699"/>
          </a:xfrm>
        </p:spPr>
      </p:pic>
    </p:spTree>
    <p:extLst>
      <p:ext uri="{BB962C8B-B14F-4D97-AF65-F5344CB8AC3E}">
        <p14:creationId xmlns:p14="http://schemas.microsoft.com/office/powerpoint/2010/main" val="18990286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EF5F1-4FFE-4FCE-CB08-8186944BEC82}"/>
              </a:ext>
            </a:extLst>
          </p:cNvPr>
          <p:cNvSpPr>
            <a:spLocks noGrp="1"/>
          </p:cNvSpPr>
          <p:nvPr>
            <p:ph type="title"/>
          </p:nvPr>
        </p:nvSpPr>
        <p:spPr/>
        <p:txBody>
          <a:bodyPr/>
          <a:lstStyle/>
          <a:p>
            <a:r>
              <a:rPr lang="en-US" dirty="0"/>
              <a:t>OPTIMIZATION: MONITORING</a:t>
            </a:r>
          </a:p>
        </p:txBody>
      </p:sp>
      <p:pic>
        <p:nvPicPr>
          <p:cNvPr id="5" name="Content Placeholder 4">
            <a:extLst>
              <a:ext uri="{FF2B5EF4-FFF2-40B4-BE49-F238E27FC236}">
                <a16:creationId xmlns:a16="http://schemas.microsoft.com/office/drawing/2014/main" id="{1C4671F2-6B2B-2B67-6A29-76296680194C}"/>
              </a:ext>
            </a:extLst>
          </p:cNvPr>
          <p:cNvPicPr>
            <a:picLocks noGrp="1" noChangeAspect="1"/>
          </p:cNvPicPr>
          <p:nvPr>
            <p:ph idx="1"/>
          </p:nvPr>
        </p:nvPicPr>
        <p:blipFill>
          <a:blip r:embed="rId2"/>
          <a:srcRect/>
          <a:stretch/>
        </p:blipFill>
        <p:spPr>
          <a:xfrm>
            <a:off x="1847634" y="2032694"/>
            <a:ext cx="8420533" cy="3873699"/>
          </a:xfrm>
        </p:spPr>
      </p:pic>
    </p:spTree>
    <p:extLst>
      <p:ext uri="{BB962C8B-B14F-4D97-AF65-F5344CB8AC3E}">
        <p14:creationId xmlns:p14="http://schemas.microsoft.com/office/powerpoint/2010/main" val="27628338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5C1E4-C159-CBFD-C20B-8123D94B5D05}"/>
              </a:ext>
            </a:extLst>
          </p:cNvPr>
          <p:cNvSpPr>
            <a:spLocks noGrp="1"/>
          </p:cNvSpPr>
          <p:nvPr>
            <p:ph type="title"/>
          </p:nvPr>
        </p:nvSpPr>
        <p:spPr/>
        <p:txBody>
          <a:bodyPr>
            <a:normAutofit fontScale="90000"/>
          </a:bodyPr>
          <a:lstStyle/>
          <a:p>
            <a:r>
              <a:rPr lang="en-US" cap="all" dirty="0"/>
              <a:t>Lessons learned</a:t>
            </a:r>
            <a:br>
              <a:rPr lang="en-US" cap="all" dirty="0"/>
            </a:br>
            <a:endParaRPr lang="en-US" dirty="0"/>
          </a:p>
        </p:txBody>
      </p:sp>
      <p:sp>
        <p:nvSpPr>
          <p:cNvPr id="3" name="Content Placeholder 2">
            <a:extLst>
              <a:ext uri="{FF2B5EF4-FFF2-40B4-BE49-F238E27FC236}">
                <a16:creationId xmlns:a16="http://schemas.microsoft.com/office/drawing/2014/main" id="{638CACA8-0755-0968-5CFF-6AF148830EBF}"/>
              </a:ext>
            </a:extLst>
          </p:cNvPr>
          <p:cNvSpPr>
            <a:spLocks noGrp="1"/>
          </p:cNvSpPr>
          <p:nvPr>
            <p:ph idx="1"/>
          </p:nvPr>
        </p:nvSpPr>
        <p:spPr/>
        <p:txBody>
          <a:bodyPr/>
          <a:lstStyle/>
          <a:p>
            <a:pPr lvl="0"/>
            <a:r>
              <a:rPr lang="en-US" dirty="0"/>
              <a:t>If possible, allow yourself extra time to research and learn</a:t>
            </a:r>
          </a:p>
          <a:p>
            <a:pPr lvl="0"/>
            <a:r>
              <a:rPr lang="en-US" dirty="0"/>
              <a:t>Start early in the morning</a:t>
            </a:r>
          </a:p>
          <a:p>
            <a:pPr lvl="0"/>
            <a:r>
              <a:rPr lang="en-US" dirty="0"/>
              <a:t>In addition to email, make sure to exchange phone number with the migration specialist</a:t>
            </a:r>
          </a:p>
          <a:p>
            <a:pPr lvl="0"/>
            <a:r>
              <a:rPr lang="en-US" dirty="0"/>
              <a:t>Plan as much as possible but ready for the unexpected</a:t>
            </a:r>
          </a:p>
          <a:p>
            <a:pPr lvl="1"/>
            <a:r>
              <a:rPr lang="en-US" dirty="0"/>
              <a:t>Issues will come up, make sure you have enough support</a:t>
            </a:r>
          </a:p>
          <a:p>
            <a:pPr lvl="0"/>
            <a:r>
              <a:rPr lang="en-US" dirty="0"/>
              <a:t>If you have self-checkout stations and/or AMH systems in your library coordinate ahead of time so additional vendors (other than Innovative) can be ready to assist you when the system comes back up</a:t>
            </a:r>
          </a:p>
          <a:p>
            <a:endParaRPr lang="en-US" dirty="0"/>
          </a:p>
        </p:txBody>
      </p:sp>
    </p:spTree>
    <p:extLst>
      <p:ext uri="{BB962C8B-B14F-4D97-AF65-F5344CB8AC3E}">
        <p14:creationId xmlns:p14="http://schemas.microsoft.com/office/powerpoint/2010/main" val="11276845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1711F-12D6-146E-D586-1792124B4986}"/>
              </a:ext>
            </a:extLst>
          </p:cNvPr>
          <p:cNvSpPr>
            <a:spLocks noGrp="1"/>
          </p:cNvSpPr>
          <p:nvPr>
            <p:ph type="title"/>
          </p:nvPr>
        </p:nvSpPr>
        <p:spPr/>
        <p:txBody>
          <a:bodyPr/>
          <a:lstStyle/>
          <a:p>
            <a:pPr marR="0" rtl="0"/>
            <a:r>
              <a:rPr lang="en-US" b="0" i="0" u="none" strike="noStrike" baseline="0" dirty="0">
                <a:latin typeface="Futura"/>
              </a:rPr>
              <a:t>PLANNING</a:t>
            </a:r>
          </a:p>
        </p:txBody>
      </p:sp>
      <p:sp>
        <p:nvSpPr>
          <p:cNvPr id="4" name="Content Placeholder 3">
            <a:extLst>
              <a:ext uri="{FF2B5EF4-FFF2-40B4-BE49-F238E27FC236}">
                <a16:creationId xmlns:a16="http://schemas.microsoft.com/office/drawing/2014/main" id="{DE95A553-FF57-BF45-5A5B-CE23ACCA5851}"/>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9686149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E4F0737-FD5B-614C-BB8F-D7B4016604A2}"/>
              </a:ext>
            </a:extLst>
          </p:cNvPr>
          <p:cNvSpPr>
            <a:spLocks noGrp="1"/>
          </p:cNvSpPr>
          <p:nvPr>
            <p:ph type="body" sz="quarter" idx="13"/>
          </p:nvPr>
        </p:nvSpPr>
        <p:spPr/>
        <p:txBody>
          <a:bodyPr>
            <a:normAutofit fontScale="92500" lnSpcReduction="10000"/>
          </a:bodyPr>
          <a:lstStyle/>
          <a:p>
            <a:r>
              <a:rPr lang="en-US" dirty="0"/>
              <a:t>THANK YOU</a:t>
            </a:r>
          </a:p>
        </p:txBody>
      </p:sp>
      <p:sp>
        <p:nvSpPr>
          <p:cNvPr id="3" name="Text Placeholder 2">
            <a:extLst>
              <a:ext uri="{FF2B5EF4-FFF2-40B4-BE49-F238E27FC236}">
                <a16:creationId xmlns:a16="http://schemas.microsoft.com/office/drawing/2014/main" id="{653C0485-4C36-B94F-BBEF-E899653BFD8D}"/>
              </a:ext>
            </a:extLst>
          </p:cNvPr>
          <p:cNvSpPr>
            <a:spLocks noGrp="1"/>
          </p:cNvSpPr>
          <p:nvPr>
            <p:ph type="body" sz="quarter" idx="14"/>
          </p:nvPr>
        </p:nvSpPr>
        <p:spPr/>
        <p:txBody>
          <a:bodyPr>
            <a:normAutofit fontScale="85000" lnSpcReduction="10000"/>
          </a:bodyPr>
          <a:lstStyle/>
          <a:p>
            <a:r>
              <a:rPr lang="en-US" dirty="0"/>
              <a:t>Questions?</a:t>
            </a:r>
          </a:p>
          <a:p>
            <a:r>
              <a:rPr lang="en-US" dirty="0"/>
              <a:t>vzuniga@poudrelibraries.org</a:t>
            </a:r>
          </a:p>
        </p:txBody>
      </p:sp>
    </p:spTree>
    <p:extLst>
      <p:ext uri="{BB962C8B-B14F-4D97-AF65-F5344CB8AC3E}">
        <p14:creationId xmlns:p14="http://schemas.microsoft.com/office/powerpoint/2010/main" val="3350983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D4662-494E-C43B-D489-F290890D69CE}"/>
              </a:ext>
            </a:extLst>
          </p:cNvPr>
          <p:cNvSpPr>
            <a:spLocks noGrp="1"/>
          </p:cNvSpPr>
          <p:nvPr>
            <p:ph type="title"/>
          </p:nvPr>
        </p:nvSpPr>
        <p:spPr/>
        <p:txBody>
          <a:bodyPr>
            <a:normAutofit/>
          </a:bodyPr>
          <a:lstStyle/>
          <a:p>
            <a:r>
              <a:rPr lang="en-US" dirty="0"/>
              <a:t>AWS CLOUD MIGRATION PROCESS </a:t>
            </a:r>
            <a:endParaRPr lang="en-US" b="0" i="0" u="none" strike="noStrike" baseline="0" dirty="0">
              <a:solidFill>
                <a:prstClr val="black"/>
              </a:solidFill>
              <a:latin typeface="Calibri" panose="020F0502020204030204" pitchFamily="34" charset="0"/>
            </a:endParaRPr>
          </a:p>
        </p:txBody>
      </p:sp>
      <p:graphicFrame>
        <p:nvGraphicFramePr>
          <p:cNvPr id="5" name="Diagram 4">
            <a:extLst>
              <a:ext uri="{FF2B5EF4-FFF2-40B4-BE49-F238E27FC236}">
                <a16:creationId xmlns:a16="http://schemas.microsoft.com/office/drawing/2014/main" id="{3B837F1A-D367-5E23-31B7-6759C358791A}"/>
              </a:ext>
            </a:extLst>
          </p:cNvPr>
          <p:cNvGraphicFramePr/>
          <p:nvPr>
            <p:extLst>
              <p:ext uri="{D42A27DB-BD31-4B8C-83A1-F6EECF244321}">
                <p14:modId xmlns:p14="http://schemas.microsoft.com/office/powerpoint/2010/main" val="3191921372"/>
              </p:ext>
            </p:extLst>
          </p:nvPr>
        </p:nvGraphicFramePr>
        <p:xfrm>
          <a:off x="258282" y="1900052"/>
          <a:ext cx="11675435" cy="40946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173606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3EB2A-A775-D9AA-580C-EB182A6F4FD7}"/>
              </a:ext>
            </a:extLst>
          </p:cNvPr>
          <p:cNvSpPr>
            <a:spLocks noGrp="1"/>
          </p:cNvSpPr>
          <p:nvPr>
            <p:ph type="title"/>
          </p:nvPr>
        </p:nvSpPr>
        <p:spPr/>
        <p:txBody>
          <a:bodyPr/>
          <a:lstStyle/>
          <a:p>
            <a:pPr marR="0" rtl="0"/>
            <a:r>
              <a:rPr lang="en-US" b="0" i="0" u="none" strike="noStrike" baseline="0" dirty="0">
                <a:latin typeface="Futura"/>
              </a:rPr>
              <a:t>CLOUD ASSESMENT</a:t>
            </a:r>
            <a:endParaRPr lang="en-US" b="0" i="0" u="none" strike="noStrike" baseline="0" dirty="0">
              <a:latin typeface="Times New Roman" panose="02020603050405020304" pitchFamily="18" charset="0"/>
            </a:endParaRPr>
          </a:p>
        </p:txBody>
      </p:sp>
      <p:sp>
        <p:nvSpPr>
          <p:cNvPr id="3" name="Text Placeholder 2">
            <a:extLst>
              <a:ext uri="{FF2B5EF4-FFF2-40B4-BE49-F238E27FC236}">
                <a16:creationId xmlns:a16="http://schemas.microsoft.com/office/drawing/2014/main" id="{2C78DD3E-E674-1493-49DD-E33322A4D242}"/>
              </a:ext>
            </a:extLst>
          </p:cNvPr>
          <p:cNvSpPr>
            <a:spLocks noGrp="1"/>
          </p:cNvSpPr>
          <p:nvPr>
            <p:ph idx="1"/>
          </p:nvPr>
        </p:nvSpPr>
        <p:spPr/>
        <p:txBody>
          <a:bodyPr>
            <a:normAutofit/>
          </a:bodyPr>
          <a:lstStyle/>
          <a:p>
            <a:pPr lvl="0"/>
            <a:r>
              <a:rPr lang="en-US" dirty="0"/>
              <a:t>Cost</a:t>
            </a:r>
          </a:p>
          <a:p>
            <a:pPr lvl="0"/>
            <a:r>
              <a:rPr lang="en-US" dirty="0"/>
              <a:t>Architecture</a:t>
            </a:r>
          </a:p>
          <a:p>
            <a:pPr lvl="0"/>
            <a:r>
              <a:rPr lang="en-US" dirty="0"/>
              <a:t>Security</a:t>
            </a:r>
          </a:p>
          <a:p>
            <a:pPr marL="0" indent="0">
              <a:buNone/>
            </a:pPr>
            <a:endParaRPr lang="en-US" dirty="0"/>
          </a:p>
        </p:txBody>
      </p:sp>
    </p:spTree>
    <p:extLst>
      <p:ext uri="{BB962C8B-B14F-4D97-AF65-F5344CB8AC3E}">
        <p14:creationId xmlns:p14="http://schemas.microsoft.com/office/powerpoint/2010/main" val="37115366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3EB2A-A775-D9AA-580C-EB182A6F4FD7}"/>
              </a:ext>
            </a:extLst>
          </p:cNvPr>
          <p:cNvSpPr>
            <a:spLocks noGrp="1"/>
          </p:cNvSpPr>
          <p:nvPr>
            <p:ph type="title"/>
          </p:nvPr>
        </p:nvSpPr>
        <p:spPr/>
        <p:txBody>
          <a:bodyPr/>
          <a:lstStyle/>
          <a:p>
            <a:pPr marR="0" rtl="0"/>
            <a:r>
              <a:rPr lang="en-US" b="0" i="0" u="none" strike="noStrike" baseline="0" dirty="0">
                <a:latin typeface="Futura"/>
              </a:rPr>
              <a:t>CLOUD ASSESMENT</a:t>
            </a:r>
            <a:endParaRPr lang="en-US" b="0" i="0" u="none" strike="noStrike" baseline="0" dirty="0">
              <a:latin typeface="Times New Roman" panose="02020603050405020304" pitchFamily="18" charset="0"/>
            </a:endParaRPr>
          </a:p>
        </p:txBody>
      </p:sp>
      <p:sp>
        <p:nvSpPr>
          <p:cNvPr id="3" name="Text Placeholder 2">
            <a:extLst>
              <a:ext uri="{FF2B5EF4-FFF2-40B4-BE49-F238E27FC236}">
                <a16:creationId xmlns:a16="http://schemas.microsoft.com/office/drawing/2014/main" id="{2C78DD3E-E674-1493-49DD-E33322A4D242}"/>
              </a:ext>
            </a:extLst>
          </p:cNvPr>
          <p:cNvSpPr>
            <a:spLocks noGrp="1"/>
          </p:cNvSpPr>
          <p:nvPr>
            <p:ph idx="1"/>
          </p:nvPr>
        </p:nvSpPr>
        <p:spPr>
          <a:xfrm>
            <a:off x="516566" y="1762297"/>
            <a:ext cx="4803580" cy="4414665"/>
          </a:xfrm>
        </p:spPr>
        <p:txBody>
          <a:bodyPr>
            <a:normAutofit/>
          </a:bodyPr>
          <a:lstStyle/>
          <a:p>
            <a:pPr lvl="0"/>
            <a:r>
              <a:rPr lang="en-US" dirty="0"/>
              <a:t>Assess Cost</a:t>
            </a:r>
          </a:p>
          <a:p>
            <a:pPr lvl="1"/>
            <a:r>
              <a:rPr lang="en-US" u="sng" dirty="0">
                <a:hlinkClick r:id="rId2"/>
              </a:rPr>
              <a:t>AWS price calculator</a:t>
            </a:r>
            <a:endParaRPr lang="en-US" dirty="0"/>
          </a:p>
          <a:p>
            <a:pPr lvl="2"/>
            <a:r>
              <a:rPr lang="en-US" u="sng" dirty="0">
                <a:hlinkClick r:id="rId3"/>
              </a:rPr>
              <a:t>AWS -- EC2 Instance Savings Plans</a:t>
            </a:r>
            <a:r>
              <a:rPr lang="en-US" u="sng" dirty="0"/>
              <a:t> (a.k.a. Reserve Instances)</a:t>
            </a:r>
            <a:endParaRPr lang="en-US" dirty="0"/>
          </a:p>
          <a:p>
            <a:pPr lvl="2"/>
            <a:r>
              <a:rPr lang="en-US" u="sng" dirty="0">
                <a:hlinkClick r:id="rId4"/>
              </a:rPr>
              <a:t>Elastic Block Storage (EBS)</a:t>
            </a:r>
            <a:endParaRPr lang="en-US" dirty="0"/>
          </a:p>
          <a:p>
            <a:endParaRPr lang="en-US" dirty="0"/>
          </a:p>
        </p:txBody>
      </p:sp>
      <p:pic>
        <p:nvPicPr>
          <p:cNvPr id="5" name="Picture 4" descr="A white background with black text&#10;&#10;Description automatically generated">
            <a:extLst>
              <a:ext uri="{FF2B5EF4-FFF2-40B4-BE49-F238E27FC236}">
                <a16:creationId xmlns:a16="http://schemas.microsoft.com/office/drawing/2014/main" id="{9C837C89-46CB-4EA7-00C3-DECEA7157083}"/>
              </a:ext>
            </a:extLst>
          </p:cNvPr>
          <p:cNvPicPr>
            <a:picLocks noChangeAspect="1"/>
          </p:cNvPicPr>
          <p:nvPr/>
        </p:nvPicPr>
        <p:blipFill>
          <a:blip r:embed="rId5"/>
          <a:stretch>
            <a:fillRect/>
          </a:stretch>
        </p:blipFill>
        <p:spPr>
          <a:xfrm>
            <a:off x="3577097" y="4182119"/>
            <a:ext cx="6985359" cy="2222614"/>
          </a:xfrm>
          <a:prstGeom prst="rect">
            <a:avLst/>
          </a:prstGeom>
        </p:spPr>
      </p:pic>
    </p:spTree>
    <p:extLst>
      <p:ext uri="{BB962C8B-B14F-4D97-AF65-F5344CB8AC3E}">
        <p14:creationId xmlns:p14="http://schemas.microsoft.com/office/powerpoint/2010/main" val="31440107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3F932EE-B93B-89CE-D847-08BAAF3E4B70}"/>
              </a:ext>
            </a:extLst>
          </p:cNvPr>
          <p:cNvSpPr>
            <a:spLocks noGrp="1"/>
          </p:cNvSpPr>
          <p:nvPr>
            <p:ph type="title"/>
          </p:nvPr>
        </p:nvSpPr>
        <p:spPr/>
        <p:txBody>
          <a:bodyPr/>
          <a:lstStyle/>
          <a:p>
            <a:r>
              <a:rPr lang="en-US" dirty="0"/>
              <a:t>PRICE CALCULATOR</a:t>
            </a:r>
          </a:p>
        </p:txBody>
      </p:sp>
      <p:pic>
        <p:nvPicPr>
          <p:cNvPr id="5" name="Content Placeholder 4" descr="A screenshot of a computer&#10;&#10;Description automatically generated">
            <a:extLst>
              <a:ext uri="{FF2B5EF4-FFF2-40B4-BE49-F238E27FC236}">
                <a16:creationId xmlns:a16="http://schemas.microsoft.com/office/drawing/2014/main" id="{B2638264-76C0-7855-3E3E-749A3F20F86C}"/>
              </a:ext>
            </a:extLst>
          </p:cNvPr>
          <p:cNvPicPr>
            <a:picLocks noGrp="1" noChangeAspect="1"/>
          </p:cNvPicPr>
          <p:nvPr>
            <p:ph idx="1"/>
          </p:nvPr>
        </p:nvPicPr>
        <p:blipFill>
          <a:blip r:embed="rId2"/>
          <a:stretch/>
        </p:blipFill>
        <p:spPr>
          <a:xfrm>
            <a:off x="650597" y="2575647"/>
            <a:ext cx="10814606" cy="2787793"/>
          </a:xfrm>
        </p:spPr>
      </p:pic>
      <p:graphicFrame>
        <p:nvGraphicFramePr>
          <p:cNvPr id="13" name="Object 12">
            <a:extLst>
              <a:ext uri="{FF2B5EF4-FFF2-40B4-BE49-F238E27FC236}">
                <a16:creationId xmlns:a16="http://schemas.microsoft.com/office/drawing/2014/main" id="{FD6FC484-C303-6378-48E1-444C501CCEAF}"/>
              </a:ext>
            </a:extLst>
          </p:cNvPr>
          <p:cNvGraphicFramePr>
            <a:graphicFrameLocks noChangeAspect="1"/>
          </p:cNvGraphicFramePr>
          <p:nvPr>
            <p:extLst>
              <p:ext uri="{D42A27DB-BD31-4B8C-83A1-F6EECF244321}">
                <p14:modId xmlns:p14="http://schemas.microsoft.com/office/powerpoint/2010/main" val="2830758947"/>
              </p:ext>
            </p:extLst>
          </p:nvPr>
        </p:nvGraphicFramePr>
        <p:xfrm>
          <a:off x="295275" y="295275"/>
          <a:ext cx="1841500" cy="527050"/>
        </p:xfrm>
        <a:graphic>
          <a:graphicData uri="http://schemas.openxmlformats.org/presentationml/2006/ole">
            <mc:AlternateContent xmlns:mc="http://schemas.openxmlformats.org/markup-compatibility/2006">
              <mc:Choice xmlns:v="urn:schemas-microsoft-com:vml" Requires="v">
                <p:oleObj name="Packager Shell Object" showAsIcon="1" r:id="rId3" imgW="1841426" imgH="527234" progId="Package">
                  <p:embed/>
                </p:oleObj>
              </mc:Choice>
              <mc:Fallback>
                <p:oleObj name="Packager Shell Object" showAsIcon="1" r:id="rId3" imgW="1841426" imgH="527234" progId="Package">
                  <p:embed/>
                  <p:pic>
                    <p:nvPicPr>
                      <p:cNvPr id="13" name="Object 12">
                        <a:extLst>
                          <a:ext uri="{FF2B5EF4-FFF2-40B4-BE49-F238E27FC236}">
                            <a16:creationId xmlns:a16="http://schemas.microsoft.com/office/drawing/2014/main" id="{FD6FC484-C303-6378-48E1-444C501CCEAF}"/>
                          </a:ext>
                        </a:extLst>
                      </p:cNvPr>
                      <p:cNvPicPr/>
                      <p:nvPr/>
                    </p:nvPicPr>
                    <p:blipFill>
                      <a:blip r:embed="rId4"/>
                      <a:stretch>
                        <a:fillRect/>
                      </a:stretch>
                    </p:blipFill>
                    <p:spPr>
                      <a:xfrm>
                        <a:off x="295275" y="295275"/>
                        <a:ext cx="1841500" cy="527050"/>
                      </a:xfrm>
                      <a:prstGeom prst="rect">
                        <a:avLst/>
                      </a:prstGeom>
                    </p:spPr>
                  </p:pic>
                </p:oleObj>
              </mc:Fallback>
            </mc:AlternateContent>
          </a:graphicData>
        </a:graphic>
      </p:graphicFrame>
    </p:spTree>
    <p:extLst>
      <p:ext uri="{BB962C8B-B14F-4D97-AF65-F5344CB8AC3E}">
        <p14:creationId xmlns:p14="http://schemas.microsoft.com/office/powerpoint/2010/main" val="12529526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A97DF-12F5-6ECF-8E2F-62B17A812DF8}"/>
              </a:ext>
            </a:extLst>
          </p:cNvPr>
          <p:cNvSpPr>
            <a:spLocks noGrp="1"/>
          </p:cNvSpPr>
          <p:nvPr>
            <p:ph type="title"/>
          </p:nvPr>
        </p:nvSpPr>
        <p:spPr/>
        <p:txBody>
          <a:bodyPr/>
          <a:lstStyle/>
          <a:p>
            <a:r>
              <a:rPr lang="en-US" dirty="0"/>
              <a:t>AWS MARKETPLACE</a:t>
            </a:r>
          </a:p>
        </p:txBody>
      </p:sp>
      <p:pic>
        <p:nvPicPr>
          <p:cNvPr id="5" name="Content Placeholder 4" descr="A screenshot of a computer&#10;&#10;Description automatically generated">
            <a:extLst>
              <a:ext uri="{FF2B5EF4-FFF2-40B4-BE49-F238E27FC236}">
                <a16:creationId xmlns:a16="http://schemas.microsoft.com/office/drawing/2014/main" id="{2235B508-A56F-13FB-979A-36D59837C380}"/>
              </a:ext>
            </a:extLst>
          </p:cNvPr>
          <p:cNvPicPr>
            <a:picLocks noGrp="1" noChangeAspect="1"/>
          </p:cNvPicPr>
          <p:nvPr>
            <p:ph idx="1"/>
          </p:nvPr>
        </p:nvPicPr>
        <p:blipFill>
          <a:blip r:embed="rId2"/>
          <a:stretch>
            <a:fillRect/>
          </a:stretch>
        </p:blipFill>
        <p:spPr>
          <a:xfrm>
            <a:off x="943220" y="1762125"/>
            <a:ext cx="10229360" cy="4414838"/>
          </a:xfrm>
        </p:spPr>
      </p:pic>
    </p:spTree>
    <p:extLst>
      <p:ext uri="{BB962C8B-B14F-4D97-AF65-F5344CB8AC3E}">
        <p14:creationId xmlns:p14="http://schemas.microsoft.com/office/powerpoint/2010/main" val="1180767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A97DF-12F5-6ECF-8E2F-62B17A812DF8}"/>
              </a:ext>
            </a:extLst>
          </p:cNvPr>
          <p:cNvSpPr>
            <a:spLocks noGrp="1"/>
          </p:cNvSpPr>
          <p:nvPr>
            <p:ph type="title"/>
          </p:nvPr>
        </p:nvSpPr>
        <p:spPr/>
        <p:txBody>
          <a:bodyPr/>
          <a:lstStyle/>
          <a:p>
            <a:r>
              <a:rPr lang="en-US" dirty="0"/>
              <a:t>AWS MARKETPLACE: AMI CATALOG</a:t>
            </a:r>
          </a:p>
        </p:txBody>
      </p:sp>
      <p:pic>
        <p:nvPicPr>
          <p:cNvPr id="5" name="Content Placeholder 4">
            <a:extLst>
              <a:ext uri="{FF2B5EF4-FFF2-40B4-BE49-F238E27FC236}">
                <a16:creationId xmlns:a16="http://schemas.microsoft.com/office/drawing/2014/main" id="{2235B508-A56F-13FB-979A-36D59837C380}"/>
              </a:ext>
            </a:extLst>
          </p:cNvPr>
          <p:cNvPicPr>
            <a:picLocks noGrp="1" noChangeAspect="1"/>
          </p:cNvPicPr>
          <p:nvPr>
            <p:ph idx="1"/>
          </p:nvPr>
        </p:nvPicPr>
        <p:blipFill>
          <a:blip r:embed="rId2"/>
          <a:srcRect/>
          <a:stretch/>
        </p:blipFill>
        <p:spPr>
          <a:xfrm>
            <a:off x="516565" y="1769838"/>
            <a:ext cx="10229360" cy="4414838"/>
          </a:xfrm>
        </p:spPr>
      </p:pic>
    </p:spTree>
    <p:extLst>
      <p:ext uri="{BB962C8B-B14F-4D97-AF65-F5344CB8AC3E}">
        <p14:creationId xmlns:p14="http://schemas.microsoft.com/office/powerpoint/2010/main" val="3526314074"/>
      </p:ext>
    </p:extLst>
  </p:cSld>
  <p:clrMapOvr>
    <a:masterClrMapping/>
  </p:clrMapOvr>
</p:sld>
</file>

<file path=ppt/theme/theme1.xml><?xml version="1.0" encoding="utf-8"?>
<a:theme xmlns:a="http://schemas.openxmlformats.org/drawingml/2006/main" name="Office Theme">
  <a:themeElements>
    <a:clrScheme name="IUG 2024">
      <a:dk1>
        <a:srgbClr val="000000"/>
      </a:dk1>
      <a:lt1>
        <a:srgbClr val="FFFFFF"/>
      </a:lt1>
      <a:dk2>
        <a:srgbClr val="44546A"/>
      </a:dk2>
      <a:lt2>
        <a:srgbClr val="E7E6E6"/>
      </a:lt2>
      <a:accent1>
        <a:srgbClr val="0075B5"/>
      </a:accent1>
      <a:accent2>
        <a:srgbClr val="5B5CA5"/>
      </a:accent2>
      <a:accent3>
        <a:srgbClr val="AFB6BC"/>
      </a:accent3>
      <a:accent4>
        <a:srgbClr val="FFC000"/>
      </a:accent4>
      <a:accent5>
        <a:srgbClr val="5B9BD5"/>
      </a:accent5>
      <a:accent6>
        <a:srgbClr val="071D3A"/>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B8D2AD3E9273E41BC42A9C7E29C5745" ma:contentTypeVersion="11" ma:contentTypeDescription="Create a new document." ma:contentTypeScope="" ma:versionID="18d1025dd3c185886adc2705fa69501f">
  <xsd:schema xmlns:xsd="http://www.w3.org/2001/XMLSchema" xmlns:xs="http://www.w3.org/2001/XMLSchema" xmlns:p="http://schemas.microsoft.com/office/2006/metadata/properties" xmlns:ns1="http://schemas.microsoft.com/sharepoint/v3" xmlns:ns2="1ee16b87-d06b-4acc-bab3-ebea1d9e5ffa" xmlns:ns3="15b4db40-66c5-4774-a7a4-592c47258125" xmlns:ns4="a82fdb6e-c179-430d-8182-68f5a58a7fb4" xmlns:ns5="cec4d0f3-197b-4313-9bcc-a9a9b4711ab2" xmlns:ns6="d970c9ed-be0d-4385-ae12-bba36a1d31bb" targetNamespace="http://schemas.microsoft.com/office/2006/metadata/properties" ma:root="true" ma:fieldsID="46b2552d55fc9df1c89fd429ae376416" ns1:_="" ns2:_="" ns3:_="" ns4:_="" ns5:_="" ns6:_="">
    <xsd:import namespace="http://schemas.microsoft.com/sharepoint/v3"/>
    <xsd:import namespace="1ee16b87-d06b-4acc-bab3-ebea1d9e5ffa"/>
    <xsd:import namespace="15b4db40-66c5-4774-a7a4-592c47258125"/>
    <xsd:import namespace="a82fdb6e-c179-430d-8182-68f5a58a7fb4"/>
    <xsd:import namespace="cec4d0f3-197b-4313-9bcc-a9a9b4711ab2"/>
    <xsd:import namespace="d970c9ed-be0d-4385-ae12-bba36a1d31b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3:SharedWithUsers" minOccurs="0"/>
                <xsd:element ref="ns3:SharedWithDetails" minOccurs="0"/>
                <xsd:element ref="ns2:MediaLengthInSeconds" minOccurs="0"/>
                <xsd:element ref="ns4:Image" minOccurs="0"/>
                <xsd:element ref="ns1:_ip_UnifiedCompliancePolicyProperties" minOccurs="0"/>
                <xsd:element ref="ns1:_ip_UnifiedCompliancePolicyUIAction" minOccurs="0"/>
                <xsd:element ref="ns5:lcf76f155ced4ddcb4097134ff3c332f" minOccurs="0"/>
                <xsd:element ref="ns6:TaxCatchAll" minOccurs="0"/>
                <xsd:element ref="ns5:Timestamp" minOccurs="0"/>
                <xsd:element ref="ns5: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2" nillable="true" ma:displayName="Unified Compliance Policy Properties" ma:hidden="true" ma:internalName="_ip_UnifiedCompliancePolicyProperties">
      <xsd:simpleType>
        <xsd:restriction base="dms:Note"/>
      </xsd:simpleType>
    </xsd:element>
    <xsd:element name="_ip_UnifiedCompliancePolicyUIAction" ma:index="2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ee16b87-d06b-4acc-bab3-ebea1d9e5ffa" elementFormDefault="qualified">
    <xsd:import namespace="http://schemas.microsoft.com/office/2006/documentManagement/types"/>
    <xsd:import namespace="http://schemas.microsoft.com/office/infopath/2007/PartnerControls"/>
    <xsd:element name="MediaServiceMetadata" ma:index="7" nillable="true" ma:displayName="MediaServiceMetadata" ma:hidden="true" ma:internalName="MediaServiceMetadata" ma:readOnly="true">
      <xsd:simpleType>
        <xsd:restriction base="dms:Note"/>
      </xsd:simpleType>
    </xsd:element>
    <xsd:element name="MediaServiceFastMetadata" ma:index="8" nillable="true" ma:displayName="MediaServiceFastMetadata" ma:hidden="true" ma:internalName="MediaServiceFastMetadata" ma:readOnly="true">
      <xsd:simpleType>
        <xsd:restriction base="dms:Note"/>
      </xsd:simpleType>
    </xsd:element>
    <xsd:element name="MediaServiceAutoKeyPoints" ma:index="9" nillable="true" ma:displayName="MediaServiceAutoKeyPoints" ma:hidden="true" ma:internalName="MediaServiceAutoKeyPoints" ma:readOnly="true">
      <xsd:simpleType>
        <xsd:restriction base="dms:Note"/>
      </xsd:simpleType>
    </xsd:element>
    <xsd:element name="MediaServiceKeyPoints" ma:index="10" nillable="true" ma:displayName="KeyPoints" ma:internalName="MediaServiceKeyPoints" ma:readOnly="true">
      <xsd:simpleType>
        <xsd:restriction base="dms:Note">
          <xsd:maxLength value="255"/>
        </xsd:restriction>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5b4db40-66c5-4774-a7a4-592c47258125"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82fdb6e-c179-430d-8182-68f5a58a7fb4" elementFormDefault="qualified">
    <xsd:import namespace="http://schemas.microsoft.com/office/2006/documentManagement/types"/>
    <xsd:import namespace="http://schemas.microsoft.com/office/infopath/2007/PartnerControls"/>
    <xsd:element name="Image" ma:index="20" nillable="true" ma:displayName="Image" ma:format="Thumbnail" ma:internalName="Imag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ec4d0f3-197b-4313-9bcc-a9a9b4711ab2" elementFormDefault="qualified">
    <xsd:import namespace="http://schemas.microsoft.com/office/2006/documentManagement/types"/>
    <xsd:import namespace="http://schemas.microsoft.com/office/infopath/2007/PartnerControls"/>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3a12c3c9-0c32-41ec-8727-1f7e712bea81" ma:termSetId="09814cd3-568e-fe90-9814-8d621ff8fb84" ma:anchorId="fba54fb3-c3e1-fe81-a776-ca4b69148c4d" ma:open="true" ma:isKeyword="false">
      <xsd:complexType>
        <xsd:sequence>
          <xsd:element ref="pc:Terms" minOccurs="0" maxOccurs="1"/>
        </xsd:sequence>
      </xsd:complexType>
    </xsd:element>
    <xsd:element name="Timestamp" ma:index="27" nillable="true" ma:displayName="Timestamp" ma:format="DateOnly" ma:internalName="Timestamp">
      <xsd:simpleType>
        <xsd:restriction base="dms:DateTime"/>
      </xsd:simpleType>
    </xsd:element>
    <xsd:element name="MediaServiceObjectDetectorVersions" ma:index="28"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970c9ed-be0d-4385-ae12-bba36a1d31bb" elementFormDefault="qualified">
    <xsd:import namespace="http://schemas.microsoft.com/office/2006/documentManagement/types"/>
    <xsd:import namespace="http://schemas.microsoft.com/office/infopath/2007/PartnerControls"/>
    <xsd:element name="TaxCatchAll" ma:index="26" nillable="true" ma:displayName="Taxonomy Catch All Column" ma:hidden="true" ma:list="{0a75f46c-f02d-4641-b14b-6bf524917cb6}" ma:internalName="TaxCatchAll" ma:showField="CatchAllData" ma:web="d970c9ed-be0d-4385-ae12-bba36a1d31b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15b4db40-66c5-4774-a7a4-592c47258125">
      <UserInfo>
        <DisplayName>Tom Jacobson</DisplayName>
        <AccountId>18</AccountId>
        <AccountType/>
      </UserInfo>
      <UserInfo>
        <DisplayName>Tommy Valdez</DisplayName>
        <AccountId>58</AccountId>
        <AccountType/>
      </UserInfo>
      <UserInfo>
        <DisplayName>Emily Reisinger</DisplayName>
        <AccountId>39</AccountId>
        <AccountType/>
      </UserInfo>
      <UserInfo>
        <DisplayName>Lauren Schaefer</DisplayName>
        <AccountId>12</AccountId>
        <AccountType/>
      </UserInfo>
      <UserInfo>
        <DisplayName>Ellen Wallace</DisplayName>
        <AccountId>94</AccountId>
        <AccountType/>
      </UserInfo>
      <UserInfo>
        <DisplayName>Inbal Rose Hellmann</DisplayName>
        <AccountId>6957</AccountId>
        <AccountType/>
      </UserInfo>
    </SharedWithUsers>
    <MediaLengthInSeconds xmlns="1ee16b87-d06b-4acc-bab3-ebea1d9e5ffa" xsi:nil="true"/>
    <Image xmlns="a82fdb6e-c179-430d-8182-68f5a58a7fb4" xsi:nil="true"/>
    <_ip_UnifiedCompliancePolicyUIAction xmlns="http://schemas.microsoft.com/sharepoint/v3" xsi:nil="true"/>
    <TaxCatchAll xmlns="d970c9ed-be0d-4385-ae12-bba36a1d31bb" xsi:nil="true"/>
    <_ip_UnifiedCompliancePolicyProperties xmlns="http://schemas.microsoft.com/sharepoint/v3" xsi:nil="true"/>
    <lcf76f155ced4ddcb4097134ff3c332f xmlns="cec4d0f3-197b-4313-9bcc-a9a9b4711ab2">
      <Terms xmlns="http://schemas.microsoft.com/office/infopath/2007/PartnerControls"/>
    </lcf76f155ced4ddcb4097134ff3c332f>
    <Timestamp xmlns="cec4d0f3-197b-4313-9bcc-a9a9b4711ab2" xsi:nil="true"/>
  </documentManagement>
</p:properties>
</file>

<file path=customXml/itemProps1.xml><?xml version="1.0" encoding="utf-8"?>
<ds:datastoreItem xmlns:ds="http://schemas.openxmlformats.org/officeDocument/2006/customXml" ds:itemID="{578581D6-0F56-4F4F-B631-DD7B84A2F19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ee16b87-d06b-4acc-bab3-ebea1d9e5ffa"/>
    <ds:schemaRef ds:uri="15b4db40-66c5-4774-a7a4-592c47258125"/>
    <ds:schemaRef ds:uri="a82fdb6e-c179-430d-8182-68f5a58a7fb4"/>
    <ds:schemaRef ds:uri="cec4d0f3-197b-4313-9bcc-a9a9b4711ab2"/>
    <ds:schemaRef ds:uri="d970c9ed-be0d-4385-ae12-bba36a1d31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6A7E153-2A2C-4AC4-9EDE-4335049703BA}">
  <ds:schemaRefs>
    <ds:schemaRef ds:uri="http://schemas.microsoft.com/sharepoint/v3/contenttype/forms"/>
  </ds:schemaRefs>
</ds:datastoreItem>
</file>

<file path=customXml/itemProps3.xml><?xml version="1.0" encoding="utf-8"?>
<ds:datastoreItem xmlns:ds="http://schemas.openxmlformats.org/officeDocument/2006/customXml" ds:itemID="{088F9655-2023-4CDE-8CF6-16CB6DC1D549}">
  <ds:schemaRefs>
    <ds:schemaRef ds:uri="http://schemas.microsoft.com/office/2006/metadata/properties"/>
    <ds:schemaRef ds:uri="1ee16b87-d06b-4acc-bab3-ebea1d9e5ffa"/>
    <ds:schemaRef ds:uri="http://schemas.microsoft.com/office/2006/documentManagement/types"/>
    <ds:schemaRef ds:uri="http://purl.org/dc/terms/"/>
    <ds:schemaRef ds:uri="http://purl.org/dc/dcmitype/"/>
    <ds:schemaRef ds:uri="http://schemas.microsoft.com/office/infopath/2007/PartnerControls"/>
    <ds:schemaRef ds:uri="http://schemas.openxmlformats.org/package/2006/metadata/core-properties"/>
    <ds:schemaRef ds:uri="15b4db40-66c5-4774-a7a4-592c47258125"/>
    <ds:schemaRef ds:uri="cec4d0f3-197b-4313-9bcc-a9a9b4711ab2"/>
    <ds:schemaRef ds:uri="a82fdb6e-c179-430d-8182-68f5a58a7fb4"/>
    <ds:schemaRef ds:uri="d970c9ed-be0d-4385-ae12-bba36a1d31bb"/>
    <ds:schemaRef ds:uri="http://schemas.microsoft.com/sharepoint/v3"/>
    <ds:schemaRef ds:uri="http://www.w3.org/XML/1998/namespace"/>
    <ds:schemaRef ds:uri="http://purl.org/dc/elements/1.1/"/>
  </ds:schemaRefs>
</ds:datastoreItem>
</file>

<file path=docMetadata/LabelInfo.xml><?xml version="1.0" encoding="utf-8"?>
<clbl:labelList xmlns:clbl="http://schemas.microsoft.com/office/2020/mipLabelMetadata">
  <clbl:label id="{127fa96e-00b4-429e-95f9-72c2828437a4}" enabled="0" method="" siteId="{127fa96e-00b4-429e-95f9-72c2828437a4}" removed="1"/>
</clbl:labelList>
</file>

<file path=docProps/app.xml><?xml version="1.0" encoding="utf-8"?>
<Properties xmlns="http://schemas.openxmlformats.org/officeDocument/2006/extended-properties" xmlns:vt="http://schemas.openxmlformats.org/officeDocument/2006/docPropsVTypes">
  <TotalTime>998</TotalTime>
  <Words>733</Words>
  <Application>Microsoft Office PowerPoint</Application>
  <PresentationFormat>Widescreen</PresentationFormat>
  <Paragraphs>110</Paragraphs>
  <Slides>30</Slides>
  <Notes>11</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41" baseType="lpstr">
      <vt:lpstr>Arial</vt:lpstr>
      <vt:lpstr>Calibri</vt:lpstr>
      <vt:lpstr>Futura</vt:lpstr>
      <vt:lpstr>Georgia</vt:lpstr>
      <vt:lpstr>Roboto</vt:lpstr>
      <vt:lpstr>Roboto Medium</vt:lpstr>
      <vt:lpstr>Segoe UI Historic</vt:lpstr>
      <vt:lpstr>Times New Roman</vt:lpstr>
      <vt:lpstr>Wingdings</vt:lpstr>
      <vt:lpstr>Office Theme</vt:lpstr>
      <vt:lpstr>Package</vt:lpstr>
      <vt:lpstr>Migrating to AWS</vt:lpstr>
      <vt:lpstr>ONCE UPON A TIME…</vt:lpstr>
      <vt:lpstr>PLANNING</vt:lpstr>
      <vt:lpstr>AWS CLOUD MIGRATION PROCESS </vt:lpstr>
      <vt:lpstr>CLOUD ASSESMENT</vt:lpstr>
      <vt:lpstr>CLOUD ASSESMENT</vt:lpstr>
      <vt:lpstr>PRICE CALCULATOR</vt:lpstr>
      <vt:lpstr>AWS MARKETPLACE</vt:lpstr>
      <vt:lpstr>AWS MARKETPLACE: AMI CATALOG</vt:lpstr>
      <vt:lpstr>AWS REGION</vt:lpstr>
      <vt:lpstr>CLOUD ASSESMENT: ARCHITECTURE</vt:lpstr>
      <vt:lpstr>EC2 DASHBOARD</vt:lpstr>
      <vt:lpstr>RESERVED INSTANCES</vt:lpstr>
      <vt:lpstr>ELASTIC BLOCK STORAGE (EBS)</vt:lpstr>
      <vt:lpstr>CLOUD ASSESMENT: SECURITY</vt:lpstr>
      <vt:lpstr>CLOUD ASSESMENT: SECURITY | IAM</vt:lpstr>
      <vt:lpstr>CLOUD ASSESMENT: SECURITY | IAM</vt:lpstr>
      <vt:lpstr>CLOUD ASSESMENT: SECURITY | IAM</vt:lpstr>
      <vt:lpstr>CLOUD ASSESMENT: SECURITY | SECURITY GROUP</vt:lpstr>
      <vt:lpstr>CLOUD ASSESMENT: SECURITY | SECURITY GROUP</vt:lpstr>
      <vt:lpstr>CLOUD ASSESMENT: SECURITY | SECURITY GROUP</vt:lpstr>
      <vt:lpstr>PROOF OF CONCEPT</vt:lpstr>
      <vt:lpstr>DATA/SERVER CONFIGURATION AND MIGRATION</vt:lpstr>
      <vt:lpstr>APPLICATION MIGRATION</vt:lpstr>
      <vt:lpstr>LEVERAGE THE CLOUD</vt:lpstr>
      <vt:lpstr>OPTIMIZATION</vt:lpstr>
      <vt:lpstr>OPTIMIZATION: MONITORING</vt:lpstr>
      <vt:lpstr>OPTIMIZATION: MONITORING</vt:lpstr>
      <vt:lpstr>Lessons learned </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the title of a really interesting presentation</dc:title>
  <dc:subject/>
  <dc:creator>Kristine Menkins</dc:creator>
  <cp:keywords/>
  <dc:description/>
  <cp:lastModifiedBy>Victor Zuniga</cp:lastModifiedBy>
  <cp:revision>85</cp:revision>
  <dcterms:created xsi:type="dcterms:W3CDTF">2019-12-02T15:33:25Z</dcterms:created>
  <dcterms:modified xsi:type="dcterms:W3CDTF">2024-03-26T18:26:29Z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0x0101005B8D2AD3E9273E41BC42A9C7E29C5745</vt:lpwstr>
  </property>
  <property fmtid="{D5CDD505-2E9C-101B-9397-08002B2CF9AE}" pid="3" name="GUID">
    <vt:lpwstr>2d7a31a0-7a97-4f76-b0fc-f8b4c67b2840</vt:lpwstr>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ComplianceAssetId">
    <vt:lpwstr/>
  </property>
  <property fmtid="{D5CDD505-2E9C-101B-9397-08002B2CF9AE}" pid="8" name="TemplateUrl">
    <vt:lpwstr/>
  </property>
  <property fmtid="{D5CDD505-2E9C-101B-9397-08002B2CF9AE}" pid="9" name="MediaServiceImageTags">
    <vt:lpwstr/>
  </property>
</Properties>
</file>