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sldIdLst>
    <p:sldId id="280" r:id="rId5"/>
    <p:sldId id="282" r:id="rId6"/>
    <p:sldId id="283" r:id="rId7"/>
    <p:sldId id="285" r:id="rId8"/>
    <p:sldId id="289" r:id="rId9"/>
    <p:sldId id="288" r:id="rId10"/>
    <p:sldId id="284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1763D-4944-4A9C-9A74-50BB85887E5D}" v="912" dt="2022-03-21T21:21:18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78" autoAdjust="0"/>
  </p:normalViewPr>
  <p:slideViewPr>
    <p:cSldViewPr snapToGrid="0">
      <p:cViewPr varScale="1">
        <p:scale>
          <a:sx n="81" d="100"/>
          <a:sy n="81" d="100"/>
        </p:scale>
        <p:origin x="12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ie Jamieson Collie (ljcollie)" userId="27d68c47-e57b-435d-b230-d73efa3728d0" providerId="ADAL" clId="{6BD1763D-4944-4A9C-9A74-50BB85887E5D}"/>
    <pc:docChg chg="undo custSel addSld delSld modSld sldOrd">
      <pc:chgData name="Leslie Jamieson Collie (ljcollie)" userId="27d68c47-e57b-435d-b230-d73efa3728d0" providerId="ADAL" clId="{6BD1763D-4944-4A9C-9A74-50BB85887E5D}" dt="2022-03-21T21:21:35.419" v="6615" actId="20577"/>
      <pc:docMkLst>
        <pc:docMk/>
      </pc:docMkLst>
      <pc:sldChg chg="modSp mod">
        <pc:chgData name="Leslie Jamieson Collie (ljcollie)" userId="27d68c47-e57b-435d-b230-d73efa3728d0" providerId="ADAL" clId="{6BD1763D-4944-4A9C-9A74-50BB85887E5D}" dt="2022-03-19T23:43:18.825" v="2894" actId="27636"/>
        <pc:sldMkLst>
          <pc:docMk/>
          <pc:sldMk cId="145661496" sldId="282"/>
        </pc:sldMkLst>
        <pc:spChg chg="mod">
          <ac:chgData name="Leslie Jamieson Collie (ljcollie)" userId="27d68c47-e57b-435d-b230-d73efa3728d0" providerId="ADAL" clId="{6BD1763D-4944-4A9C-9A74-50BB85887E5D}" dt="2022-03-19T23:43:18.825" v="2894" actId="27636"/>
          <ac:spMkLst>
            <pc:docMk/>
            <pc:sldMk cId="145661496" sldId="282"/>
            <ac:spMk id="3" creationId="{77B00502-B794-4982-A3E2-7927722E9447}"/>
          </ac:spMkLst>
        </pc:spChg>
      </pc:sldChg>
      <pc:sldChg chg="addSp delSp modSp mod">
        <pc:chgData name="Leslie Jamieson Collie (ljcollie)" userId="27d68c47-e57b-435d-b230-d73efa3728d0" providerId="ADAL" clId="{6BD1763D-4944-4A9C-9A74-50BB85887E5D}" dt="2022-03-17T17:37:14.058" v="104" actId="1076"/>
        <pc:sldMkLst>
          <pc:docMk/>
          <pc:sldMk cId="3871642162" sldId="283"/>
        </pc:sldMkLst>
        <pc:spChg chg="del mod">
          <ac:chgData name="Leslie Jamieson Collie (ljcollie)" userId="27d68c47-e57b-435d-b230-d73efa3728d0" providerId="ADAL" clId="{6BD1763D-4944-4A9C-9A74-50BB85887E5D}" dt="2022-03-17T17:36:23.761" v="58" actId="478"/>
          <ac:spMkLst>
            <pc:docMk/>
            <pc:sldMk cId="3871642162" sldId="283"/>
            <ac:spMk id="2" creationId="{82827CF6-020F-4E54-9E2A-3CFAF0899CB4}"/>
          </ac:spMkLst>
        </pc:spChg>
        <pc:spChg chg="add del mod">
          <ac:chgData name="Leslie Jamieson Collie (ljcollie)" userId="27d68c47-e57b-435d-b230-d73efa3728d0" providerId="ADAL" clId="{6BD1763D-4944-4A9C-9A74-50BB85887E5D}" dt="2022-03-17T17:36:23.779" v="60"/>
          <ac:spMkLst>
            <pc:docMk/>
            <pc:sldMk cId="3871642162" sldId="283"/>
            <ac:spMk id="5" creationId="{97C490CC-A442-4B71-8B22-C2A0AE8B50E4}"/>
          </ac:spMkLst>
        </pc:spChg>
        <pc:spChg chg="add mod">
          <ac:chgData name="Leslie Jamieson Collie (ljcollie)" userId="27d68c47-e57b-435d-b230-d73efa3728d0" providerId="ADAL" clId="{6BD1763D-4944-4A9C-9A74-50BB85887E5D}" dt="2022-03-17T17:37:14.058" v="104" actId="1076"/>
          <ac:spMkLst>
            <pc:docMk/>
            <pc:sldMk cId="3871642162" sldId="283"/>
            <ac:spMk id="7" creationId="{343EE9EB-6E39-4B38-ACD3-126D96CD1564}"/>
          </ac:spMkLst>
        </pc:spChg>
      </pc:sldChg>
      <pc:sldChg chg="modSp mod">
        <pc:chgData name="Leslie Jamieson Collie (ljcollie)" userId="27d68c47-e57b-435d-b230-d73efa3728d0" providerId="ADAL" clId="{6BD1763D-4944-4A9C-9A74-50BB85887E5D}" dt="2022-03-17T17:37:54.834" v="105" actId="255"/>
        <pc:sldMkLst>
          <pc:docMk/>
          <pc:sldMk cId="3709375359" sldId="284"/>
        </pc:sldMkLst>
        <pc:spChg chg="mod">
          <ac:chgData name="Leslie Jamieson Collie (ljcollie)" userId="27d68c47-e57b-435d-b230-d73efa3728d0" providerId="ADAL" clId="{6BD1763D-4944-4A9C-9A74-50BB85887E5D}" dt="2022-03-17T17:37:54.834" v="105" actId="255"/>
          <ac:spMkLst>
            <pc:docMk/>
            <pc:sldMk cId="3709375359" sldId="284"/>
            <ac:spMk id="9" creationId="{F105968A-3C2F-444C-B39C-CEE034EB0AA3}"/>
          </ac:spMkLst>
        </pc:spChg>
      </pc:sldChg>
      <pc:sldChg chg="modSp new mod ord">
        <pc:chgData name="Leslie Jamieson Collie (ljcollie)" userId="27d68c47-e57b-435d-b230-d73efa3728d0" providerId="ADAL" clId="{6BD1763D-4944-4A9C-9A74-50BB85887E5D}" dt="2022-03-19T22:33:13.492" v="2296"/>
        <pc:sldMkLst>
          <pc:docMk/>
          <pc:sldMk cId="278166064" sldId="285"/>
        </pc:sldMkLst>
        <pc:spChg chg="mod">
          <ac:chgData name="Leslie Jamieson Collie (ljcollie)" userId="27d68c47-e57b-435d-b230-d73efa3728d0" providerId="ADAL" clId="{6BD1763D-4944-4A9C-9A74-50BB85887E5D}" dt="2022-03-19T21:20:03.074" v="1554" actId="27636"/>
          <ac:spMkLst>
            <pc:docMk/>
            <pc:sldMk cId="278166064" sldId="285"/>
            <ac:spMk id="2" creationId="{101E75BC-F573-436B-BCD4-B55553BC810C}"/>
          </ac:spMkLst>
        </pc:spChg>
        <pc:spChg chg="mod">
          <ac:chgData name="Leslie Jamieson Collie (ljcollie)" userId="27d68c47-e57b-435d-b230-d73efa3728d0" providerId="ADAL" clId="{6BD1763D-4944-4A9C-9A74-50BB85887E5D}" dt="2022-03-19T21:21:02.013" v="1559" actId="20577"/>
          <ac:spMkLst>
            <pc:docMk/>
            <pc:sldMk cId="278166064" sldId="285"/>
            <ac:spMk id="3" creationId="{65E37F9D-2ACD-49BE-B5B5-621C7CE57366}"/>
          </ac:spMkLst>
        </pc:spChg>
        <pc:spChg chg="mod">
          <ac:chgData name="Leslie Jamieson Collie (ljcollie)" userId="27d68c47-e57b-435d-b230-d73efa3728d0" providerId="ADAL" clId="{6BD1763D-4944-4A9C-9A74-50BB85887E5D}" dt="2022-03-19T22:11:27.010" v="2293" actId="27636"/>
          <ac:spMkLst>
            <pc:docMk/>
            <pc:sldMk cId="278166064" sldId="285"/>
            <ac:spMk id="4" creationId="{45ABFB44-1D35-4909-82BB-F1EE0B154DA8}"/>
          </ac:spMkLst>
        </pc:spChg>
        <pc:spChg chg="mod">
          <ac:chgData name="Leslie Jamieson Collie (ljcollie)" userId="27d68c47-e57b-435d-b230-d73efa3728d0" providerId="ADAL" clId="{6BD1763D-4944-4A9C-9A74-50BB85887E5D}" dt="2022-03-19T21:21:15.731" v="1597" actId="313"/>
          <ac:spMkLst>
            <pc:docMk/>
            <pc:sldMk cId="278166064" sldId="285"/>
            <ac:spMk id="5" creationId="{0F9DCD37-8D83-49F8-A10A-A042CF80E864}"/>
          </ac:spMkLst>
        </pc:spChg>
        <pc:spChg chg="mod">
          <ac:chgData name="Leslie Jamieson Collie (ljcollie)" userId="27d68c47-e57b-435d-b230-d73efa3728d0" providerId="ADAL" clId="{6BD1763D-4944-4A9C-9A74-50BB85887E5D}" dt="2022-03-19T22:11:27.013" v="2294" actId="27636"/>
          <ac:spMkLst>
            <pc:docMk/>
            <pc:sldMk cId="278166064" sldId="285"/>
            <ac:spMk id="6" creationId="{B4723AC3-892D-4782-8D19-302A6AA2A515}"/>
          </ac:spMkLst>
        </pc:spChg>
      </pc:sldChg>
      <pc:sldChg chg="addSp delSp modSp new del mod setBg">
        <pc:chgData name="Leslie Jamieson Collie (ljcollie)" userId="27d68c47-e57b-435d-b230-d73efa3728d0" providerId="ADAL" clId="{6BD1763D-4944-4A9C-9A74-50BB85887E5D}" dt="2022-03-19T21:16:03.446" v="1508" actId="2696"/>
        <pc:sldMkLst>
          <pc:docMk/>
          <pc:sldMk cId="1474045823" sldId="285"/>
        </pc:sldMkLst>
        <pc:spChg chg="mod">
          <ac:chgData name="Leslie Jamieson Collie (ljcollie)" userId="27d68c47-e57b-435d-b230-d73efa3728d0" providerId="ADAL" clId="{6BD1763D-4944-4A9C-9A74-50BB85887E5D}" dt="2022-03-18T19:14:35.418" v="1491" actId="26606"/>
          <ac:spMkLst>
            <pc:docMk/>
            <pc:sldMk cId="1474045823" sldId="285"/>
            <ac:spMk id="2" creationId="{6C0EC233-07C9-49F7-858F-25B5E3974505}"/>
          </ac:spMkLst>
        </pc:spChg>
        <pc:spChg chg="del mod">
          <ac:chgData name="Leslie Jamieson Collie (ljcollie)" userId="27d68c47-e57b-435d-b230-d73efa3728d0" providerId="ADAL" clId="{6BD1763D-4944-4A9C-9A74-50BB85887E5D}" dt="2022-03-18T19:12:13.712" v="1337" actId="26606"/>
          <ac:spMkLst>
            <pc:docMk/>
            <pc:sldMk cId="1474045823" sldId="285"/>
            <ac:spMk id="3" creationId="{D214704F-DADA-4842-9DD5-2C9741D08830}"/>
          </ac:spMkLst>
        </pc:spChg>
        <pc:spChg chg="mod">
          <ac:chgData name="Leslie Jamieson Collie (ljcollie)" userId="27d68c47-e57b-435d-b230-d73efa3728d0" providerId="ADAL" clId="{6BD1763D-4944-4A9C-9A74-50BB85887E5D}" dt="2022-03-18T19:17:35.872" v="1507" actId="1076"/>
          <ac:spMkLst>
            <pc:docMk/>
            <pc:sldMk cId="1474045823" sldId="285"/>
            <ac:spMk id="4" creationId="{3B4844E2-C2C0-49A5-892B-107782145B6E}"/>
          </ac:spMkLst>
        </pc:spChg>
        <pc:spChg chg="add del">
          <ac:chgData name="Leslie Jamieson Collie (ljcollie)" userId="27d68c47-e57b-435d-b230-d73efa3728d0" providerId="ADAL" clId="{6BD1763D-4944-4A9C-9A74-50BB85887E5D}" dt="2022-03-18T19:14:35.418" v="1491" actId="26606"/>
          <ac:spMkLst>
            <pc:docMk/>
            <pc:sldMk cId="1474045823" sldId="285"/>
            <ac:spMk id="10" creationId="{E702B083-54F7-41CA-9C6D-B87D35683988}"/>
          </ac:spMkLst>
        </pc:spChg>
        <pc:spChg chg="add del">
          <ac:chgData name="Leslie Jamieson Collie (ljcollie)" userId="27d68c47-e57b-435d-b230-d73efa3728d0" providerId="ADAL" clId="{6BD1763D-4944-4A9C-9A74-50BB85887E5D}" dt="2022-03-18T19:14:35.418" v="1491" actId="26606"/>
          <ac:spMkLst>
            <pc:docMk/>
            <pc:sldMk cId="1474045823" sldId="285"/>
            <ac:spMk id="12" creationId="{92AA17E1-8D32-49FA-8C33-D57631B4EB41}"/>
          </ac:spMkLst>
        </pc:spChg>
        <pc:graphicFrameChg chg="add mod modGraphic">
          <ac:chgData name="Leslie Jamieson Collie (ljcollie)" userId="27d68c47-e57b-435d-b230-d73efa3728d0" providerId="ADAL" clId="{6BD1763D-4944-4A9C-9A74-50BB85887E5D}" dt="2022-03-18T19:17:05.169" v="1505" actId="255"/>
          <ac:graphicFrameMkLst>
            <pc:docMk/>
            <pc:sldMk cId="1474045823" sldId="285"/>
            <ac:graphicFrameMk id="6" creationId="{9C3817C9-72F4-50DC-EC74-EECBC4CEC9AC}"/>
          </ac:graphicFrameMkLst>
        </pc:graphicFrameChg>
      </pc:sldChg>
      <pc:sldChg chg="addSp delSp modSp new del mod setBg">
        <pc:chgData name="Leslie Jamieson Collie (ljcollie)" userId="27d68c47-e57b-435d-b230-d73efa3728d0" providerId="ADAL" clId="{6BD1763D-4944-4A9C-9A74-50BB85887E5D}" dt="2022-03-18T19:08:38.870" v="911" actId="2696"/>
        <pc:sldMkLst>
          <pc:docMk/>
          <pc:sldMk cId="1865369047" sldId="285"/>
        </pc:sldMkLst>
        <pc:spChg chg="mod">
          <ac:chgData name="Leslie Jamieson Collie (ljcollie)" userId="27d68c47-e57b-435d-b230-d73efa3728d0" providerId="ADAL" clId="{6BD1763D-4944-4A9C-9A74-50BB85887E5D}" dt="2022-03-18T18:55:27.917" v="807" actId="1076"/>
          <ac:spMkLst>
            <pc:docMk/>
            <pc:sldMk cId="1865369047" sldId="285"/>
            <ac:spMk id="2" creationId="{23D3D53B-2FDB-46CB-A972-F72B26912F27}"/>
          </ac:spMkLst>
        </pc:spChg>
        <pc:spChg chg="del mod">
          <ac:chgData name="Leslie Jamieson Collie (ljcollie)" userId="27d68c47-e57b-435d-b230-d73efa3728d0" providerId="ADAL" clId="{6BD1763D-4944-4A9C-9A74-50BB85887E5D}" dt="2022-03-18T18:27:16.361" v="419" actId="26606"/>
          <ac:spMkLst>
            <pc:docMk/>
            <pc:sldMk cId="1865369047" sldId="285"/>
            <ac:spMk id="3" creationId="{263894E7-894B-4924-8824-7D398430E8F8}"/>
          </ac:spMkLst>
        </pc:spChg>
        <pc:spChg chg="mod modVis">
          <ac:chgData name="Leslie Jamieson Collie (ljcollie)" userId="27d68c47-e57b-435d-b230-d73efa3728d0" providerId="ADAL" clId="{6BD1763D-4944-4A9C-9A74-50BB85887E5D}" dt="2022-03-18T19:04:08.674" v="890" actId="14429"/>
          <ac:spMkLst>
            <pc:docMk/>
            <pc:sldMk cId="1865369047" sldId="285"/>
            <ac:spMk id="4" creationId="{CA596780-A5CC-407A-8B89-27929228D665}"/>
          </ac:spMkLst>
        </pc:spChg>
        <pc:graphicFrameChg chg="add mod modGraphic">
          <ac:chgData name="Leslie Jamieson Collie (ljcollie)" userId="27d68c47-e57b-435d-b230-d73efa3728d0" providerId="ADAL" clId="{6BD1763D-4944-4A9C-9A74-50BB85887E5D}" dt="2022-03-18T19:08:27.776" v="910" actId="478"/>
          <ac:graphicFrameMkLst>
            <pc:docMk/>
            <pc:sldMk cId="1865369047" sldId="285"/>
            <ac:graphicFrameMk id="6" creationId="{22F499EC-E644-21FF-6DA5-221789829718}"/>
          </ac:graphicFrameMkLst>
        </pc:graphicFrameChg>
        <pc:picChg chg="add del">
          <ac:chgData name="Leslie Jamieson Collie (ljcollie)" userId="27d68c47-e57b-435d-b230-d73efa3728d0" providerId="ADAL" clId="{6BD1763D-4944-4A9C-9A74-50BB85887E5D}" dt="2022-03-18T18:52:28.263" v="773" actId="26606"/>
          <ac:picMkLst>
            <pc:docMk/>
            <pc:sldMk cId="1865369047" sldId="285"/>
            <ac:picMk id="11" creationId="{82AABC82-C2D1-4340-A6DF-6E73DF06FCAC}"/>
          </ac:picMkLst>
        </pc:picChg>
      </pc:sldChg>
      <pc:sldChg chg="modSp new del mod">
        <pc:chgData name="Leslie Jamieson Collie (ljcollie)" userId="27d68c47-e57b-435d-b230-d73efa3728d0" providerId="ADAL" clId="{6BD1763D-4944-4A9C-9A74-50BB85887E5D}" dt="2022-03-19T22:34:44.082" v="2306" actId="2696"/>
        <pc:sldMkLst>
          <pc:docMk/>
          <pc:sldMk cId="3437815729" sldId="286"/>
        </pc:sldMkLst>
        <pc:spChg chg="mod">
          <ac:chgData name="Leslie Jamieson Collie (ljcollie)" userId="27d68c47-e57b-435d-b230-d73efa3728d0" providerId="ADAL" clId="{6BD1763D-4944-4A9C-9A74-50BB85887E5D}" dt="2022-03-19T22:34:24.880" v="2304" actId="20577"/>
          <ac:spMkLst>
            <pc:docMk/>
            <pc:sldMk cId="3437815729" sldId="286"/>
            <ac:spMk id="2" creationId="{E429854E-64DA-482F-8F0D-4C59B2054EE0}"/>
          </ac:spMkLst>
        </pc:spChg>
      </pc:sldChg>
      <pc:sldChg chg="modSp new del mod">
        <pc:chgData name="Leslie Jamieson Collie (ljcollie)" userId="27d68c47-e57b-435d-b230-d73efa3728d0" providerId="ADAL" clId="{6BD1763D-4944-4A9C-9A74-50BB85887E5D}" dt="2022-03-20T18:07:44.718" v="3161" actId="2696"/>
        <pc:sldMkLst>
          <pc:docMk/>
          <pc:sldMk cId="809365139" sldId="287"/>
        </pc:sldMkLst>
        <pc:spChg chg="mod">
          <ac:chgData name="Leslie Jamieson Collie (ljcollie)" userId="27d68c47-e57b-435d-b230-d73efa3728d0" providerId="ADAL" clId="{6BD1763D-4944-4A9C-9A74-50BB85887E5D}" dt="2022-03-19T23:13:45.225" v="2864" actId="207"/>
          <ac:spMkLst>
            <pc:docMk/>
            <pc:sldMk cId="809365139" sldId="287"/>
            <ac:spMk id="2" creationId="{56D12D7A-AA3B-408F-BC1E-7FB48A380777}"/>
          </ac:spMkLst>
        </pc:spChg>
        <pc:spChg chg="mod">
          <ac:chgData name="Leslie Jamieson Collie (ljcollie)" userId="27d68c47-e57b-435d-b230-d73efa3728d0" providerId="ADAL" clId="{6BD1763D-4944-4A9C-9A74-50BB85887E5D}" dt="2022-03-19T22:35:03.431" v="2343" actId="20577"/>
          <ac:spMkLst>
            <pc:docMk/>
            <pc:sldMk cId="809365139" sldId="287"/>
            <ac:spMk id="3" creationId="{A7446C21-B546-4929-B485-1A059C017B6D}"/>
          </ac:spMkLst>
        </pc:spChg>
        <pc:spChg chg="mod">
          <ac:chgData name="Leslie Jamieson Collie (ljcollie)" userId="27d68c47-e57b-435d-b230-d73efa3728d0" providerId="ADAL" clId="{6BD1763D-4944-4A9C-9A74-50BB85887E5D}" dt="2022-03-19T23:11:42.667" v="2861"/>
          <ac:spMkLst>
            <pc:docMk/>
            <pc:sldMk cId="809365139" sldId="287"/>
            <ac:spMk id="4" creationId="{2C995483-AA79-447D-9BB5-10930C06D61A}"/>
          </ac:spMkLst>
        </pc:spChg>
        <pc:spChg chg="mod">
          <ac:chgData name="Leslie Jamieson Collie (ljcollie)" userId="27d68c47-e57b-435d-b230-d73efa3728d0" providerId="ADAL" clId="{6BD1763D-4944-4A9C-9A74-50BB85887E5D}" dt="2022-03-19T22:35:07.990" v="2356" actId="20577"/>
          <ac:spMkLst>
            <pc:docMk/>
            <pc:sldMk cId="809365139" sldId="287"/>
            <ac:spMk id="5" creationId="{16912661-7645-4B30-BD1F-463D7DEC0510}"/>
          </ac:spMkLst>
        </pc:spChg>
        <pc:spChg chg="mod">
          <ac:chgData name="Leslie Jamieson Collie (ljcollie)" userId="27d68c47-e57b-435d-b230-d73efa3728d0" providerId="ADAL" clId="{6BD1763D-4944-4A9C-9A74-50BB85887E5D}" dt="2022-03-19T23:15:18.033" v="2887" actId="20577"/>
          <ac:spMkLst>
            <pc:docMk/>
            <pc:sldMk cId="809365139" sldId="287"/>
            <ac:spMk id="6" creationId="{63B5913A-E1B5-4D58-A65B-5FF71615155C}"/>
          </ac:spMkLst>
        </pc:spChg>
        <pc:spChg chg="mod">
          <ac:chgData name="Leslie Jamieson Collie (ljcollie)" userId="27d68c47-e57b-435d-b230-d73efa3728d0" providerId="ADAL" clId="{6BD1763D-4944-4A9C-9A74-50BB85887E5D}" dt="2022-03-19T23:13:32.425" v="2863" actId="255"/>
          <ac:spMkLst>
            <pc:docMk/>
            <pc:sldMk cId="809365139" sldId="287"/>
            <ac:spMk id="7" creationId="{8E14D8DB-9150-4E17-9793-D9E69EE90B90}"/>
          </ac:spMkLst>
        </pc:spChg>
      </pc:sldChg>
      <pc:sldChg chg="addSp delSp modSp new mod setBg">
        <pc:chgData name="Leslie Jamieson Collie (ljcollie)" userId="27d68c47-e57b-435d-b230-d73efa3728d0" providerId="ADAL" clId="{6BD1763D-4944-4A9C-9A74-50BB85887E5D}" dt="2022-03-20T18:36:29.992" v="3535" actId="20577"/>
        <pc:sldMkLst>
          <pc:docMk/>
          <pc:sldMk cId="2120450399" sldId="288"/>
        </pc:sldMkLst>
        <pc:spChg chg="mod">
          <ac:chgData name="Leslie Jamieson Collie (ljcollie)" userId="27d68c47-e57b-435d-b230-d73efa3728d0" providerId="ADAL" clId="{6BD1763D-4944-4A9C-9A74-50BB85887E5D}" dt="2022-03-20T18:33:37.675" v="3518" actId="207"/>
          <ac:spMkLst>
            <pc:docMk/>
            <pc:sldMk cId="2120450399" sldId="288"/>
            <ac:spMk id="2" creationId="{E2F24010-04DA-46B9-BC5C-ADDEC75A0641}"/>
          </ac:spMkLst>
        </pc:spChg>
        <pc:spChg chg="del mod">
          <ac:chgData name="Leslie Jamieson Collie (ljcollie)" userId="27d68c47-e57b-435d-b230-d73efa3728d0" providerId="ADAL" clId="{6BD1763D-4944-4A9C-9A74-50BB85887E5D}" dt="2022-03-20T18:03:23.553" v="3149" actId="26606"/>
          <ac:spMkLst>
            <pc:docMk/>
            <pc:sldMk cId="2120450399" sldId="288"/>
            <ac:spMk id="3" creationId="{430F7156-92D7-4F3B-B020-61D2B5CA854D}"/>
          </ac:spMkLst>
        </pc:spChg>
        <pc:spChg chg="mod">
          <ac:chgData name="Leslie Jamieson Collie (ljcollie)" userId="27d68c47-e57b-435d-b230-d73efa3728d0" providerId="ADAL" clId="{6BD1763D-4944-4A9C-9A74-50BB85887E5D}" dt="2022-03-20T18:03:56.909" v="3153" actId="255"/>
          <ac:spMkLst>
            <pc:docMk/>
            <pc:sldMk cId="2120450399" sldId="288"/>
            <ac:spMk id="4" creationId="{EF1CB702-151C-48BF-9C53-30C193AC762F}"/>
          </ac:spMkLst>
        </pc:spChg>
        <pc:graphicFrameChg chg="add mod modGraphic">
          <ac:chgData name="Leslie Jamieson Collie (ljcollie)" userId="27d68c47-e57b-435d-b230-d73efa3728d0" providerId="ADAL" clId="{6BD1763D-4944-4A9C-9A74-50BB85887E5D}" dt="2022-03-20T18:36:29.992" v="3535" actId="20577"/>
          <ac:graphicFrameMkLst>
            <pc:docMk/>
            <pc:sldMk cId="2120450399" sldId="288"/>
            <ac:graphicFrameMk id="6" creationId="{9D640DDB-F222-AB82-3821-4C1CC2F8F379}"/>
          </ac:graphicFrameMkLst>
        </pc:graphicFrameChg>
      </pc:sldChg>
      <pc:sldChg chg="modSp new del mod">
        <pc:chgData name="Leslie Jamieson Collie (ljcollie)" userId="27d68c47-e57b-435d-b230-d73efa3728d0" providerId="ADAL" clId="{6BD1763D-4944-4A9C-9A74-50BB85887E5D}" dt="2022-03-20T18:08:27.316" v="3178" actId="2696"/>
        <pc:sldMkLst>
          <pc:docMk/>
          <pc:sldMk cId="129850803" sldId="289"/>
        </pc:sldMkLst>
        <pc:spChg chg="mod">
          <ac:chgData name="Leslie Jamieson Collie (ljcollie)" userId="27d68c47-e57b-435d-b230-d73efa3728d0" providerId="ADAL" clId="{6BD1763D-4944-4A9C-9A74-50BB85887E5D}" dt="2022-03-20T18:08:17.593" v="3177" actId="20577"/>
          <ac:spMkLst>
            <pc:docMk/>
            <pc:sldMk cId="129850803" sldId="289"/>
            <ac:spMk id="2" creationId="{61141EA5-4611-438F-9501-A96C72FB1EFA}"/>
          </ac:spMkLst>
        </pc:spChg>
      </pc:sldChg>
      <pc:sldChg chg="addSp delSp modSp new mod setBg">
        <pc:chgData name="Leslie Jamieson Collie (ljcollie)" userId="27d68c47-e57b-435d-b230-d73efa3728d0" providerId="ADAL" clId="{6BD1763D-4944-4A9C-9A74-50BB85887E5D}" dt="2022-03-20T18:19:59.606" v="3516" actId="207"/>
        <pc:sldMkLst>
          <pc:docMk/>
          <pc:sldMk cId="2329183294" sldId="289"/>
        </pc:sldMkLst>
        <pc:spChg chg="mod">
          <ac:chgData name="Leslie Jamieson Collie (ljcollie)" userId="27d68c47-e57b-435d-b230-d73efa3728d0" providerId="ADAL" clId="{6BD1763D-4944-4A9C-9A74-50BB85887E5D}" dt="2022-03-20T18:19:15.449" v="3510" actId="207"/>
          <ac:spMkLst>
            <pc:docMk/>
            <pc:sldMk cId="2329183294" sldId="289"/>
            <ac:spMk id="2" creationId="{EFE5B1C7-A33E-43C9-BCEB-3BA691D90098}"/>
          </ac:spMkLst>
        </pc:spChg>
        <pc:spChg chg="mod">
          <ac:chgData name="Leslie Jamieson Collie (ljcollie)" userId="27d68c47-e57b-435d-b230-d73efa3728d0" providerId="ADAL" clId="{6BD1763D-4944-4A9C-9A74-50BB85887E5D}" dt="2022-03-20T18:19:59.606" v="3516" actId="207"/>
          <ac:spMkLst>
            <pc:docMk/>
            <pc:sldMk cId="2329183294" sldId="289"/>
            <ac:spMk id="3" creationId="{25F309ED-CDFC-4DBE-8D8C-F0D33A1DBD30}"/>
          </ac:spMkLst>
        </pc:spChg>
        <pc:spChg chg="mod ord">
          <ac:chgData name="Leslie Jamieson Collie (ljcollie)" userId="27d68c47-e57b-435d-b230-d73efa3728d0" providerId="ADAL" clId="{6BD1763D-4944-4A9C-9A74-50BB85887E5D}" dt="2022-03-20T18:17:40.763" v="3494" actId="255"/>
          <ac:spMkLst>
            <pc:docMk/>
            <pc:sldMk cId="2329183294" sldId="289"/>
            <ac:spMk id="4" creationId="{B1EABF56-4310-4178-804B-416D58A80A14}"/>
          </ac:spMkLst>
        </pc:spChg>
        <pc:spChg chg="add del">
          <ac:chgData name="Leslie Jamieson Collie (ljcollie)" userId="27d68c47-e57b-435d-b230-d73efa3728d0" providerId="ADAL" clId="{6BD1763D-4944-4A9C-9A74-50BB85887E5D}" dt="2022-03-20T18:17:12.028" v="3488" actId="26606"/>
          <ac:spMkLst>
            <pc:docMk/>
            <pc:sldMk cId="2329183294" sldId="289"/>
            <ac:spMk id="11" creationId="{95CB840F-8E41-4CA5-B79B-25CC80AD234A}"/>
          </ac:spMkLst>
        </pc:spChg>
        <pc:spChg chg="add">
          <ac:chgData name="Leslie Jamieson Collie (ljcollie)" userId="27d68c47-e57b-435d-b230-d73efa3728d0" providerId="ADAL" clId="{6BD1763D-4944-4A9C-9A74-50BB85887E5D}" dt="2022-03-20T18:17:12.028" v="3488" actId="26606"/>
          <ac:spMkLst>
            <pc:docMk/>
            <pc:sldMk cId="2329183294" sldId="289"/>
            <ac:spMk id="16" creationId="{98CCEB25-E2E3-481F-A03A-19767D3E7286}"/>
          </ac:spMkLst>
        </pc:spChg>
        <pc:picChg chg="add mod modCrop">
          <ac:chgData name="Leslie Jamieson Collie (ljcollie)" userId="27d68c47-e57b-435d-b230-d73efa3728d0" providerId="ADAL" clId="{6BD1763D-4944-4A9C-9A74-50BB85887E5D}" dt="2022-03-20T18:17:29.638" v="3492" actId="1076"/>
          <ac:picMkLst>
            <pc:docMk/>
            <pc:sldMk cId="2329183294" sldId="289"/>
            <ac:picMk id="6" creationId="{8BE6E9A1-CB8A-4B1A-A4FE-717972A15FBF}"/>
          </ac:picMkLst>
        </pc:picChg>
        <pc:picChg chg="add">
          <ac:chgData name="Leslie Jamieson Collie (ljcollie)" userId="27d68c47-e57b-435d-b230-d73efa3728d0" providerId="ADAL" clId="{6BD1763D-4944-4A9C-9A74-50BB85887E5D}" dt="2022-03-20T18:17:12.028" v="3488" actId="26606"/>
          <ac:picMkLst>
            <pc:docMk/>
            <pc:sldMk cId="2329183294" sldId="289"/>
            <ac:picMk id="18" creationId="{B536FA4E-0152-4E27-91DA-0FC22D1846BB}"/>
          </ac:picMkLst>
        </pc:picChg>
      </pc:sldChg>
      <pc:sldChg chg="addSp delSp modSp new mod delAnim modAnim">
        <pc:chgData name="Leslie Jamieson Collie (ljcollie)" userId="27d68c47-e57b-435d-b230-d73efa3728d0" providerId="ADAL" clId="{6BD1763D-4944-4A9C-9A74-50BB85887E5D}" dt="2022-03-20T22:11:31.788" v="3726" actId="1076"/>
        <pc:sldMkLst>
          <pc:docMk/>
          <pc:sldMk cId="2828293616" sldId="290"/>
        </pc:sldMkLst>
        <pc:spChg chg="mod">
          <ac:chgData name="Leslie Jamieson Collie (ljcollie)" userId="27d68c47-e57b-435d-b230-d73efa3728d0" providerId="ADAL" clId="{6BD1763D-4944-4A9C-9A74-50BB85887E5D}" dt="2022-03-20T21:49:01.463" v="3661" actId="1076"/>
          <ac:spMkLst>
            <pc:docMk/>
            <pc:sldMk cId="2828293616" sldId="290"/>
            <ac:spMk id="2" creationId="{2402AF07-F190-44F6-8568-90D436784F61}"/>
          </ac:spMkLst>
        </pc:spChg>
        <pc:spChg chg="mod">
          <ac:chgData name="Leslie Jamieson Collie (ljcollie)" userId="27d68c47-e57b-435d-b230-d73efa3728d0" providerId="ADAL" clId="{6BD1763D-4944-4A9C-9A74-50BB85887E5D}" dt="2022-03-20T19:41:22.873" v="3580" actId="1076"/>
          <ac:spMkLst>
            <pc:docMk/>
            <pc:sldMk cId="2828293616" sldId="290"/>
            <ac:spMk id="3" creationId="{3F71888A-B63E-4C5E-8574-501EFB0A852B}"/>
          </ac:spMkLst>
        </pc:spChg>
        <pc:spChg chg="add del mod">
          <ac:chgData name="Leslie Jamieson Collie (ljcollie)" userId="27d68c47-e57b-435d-b230-d73efa3728d0" providerId="ADAL" clId="{6BD1763D-4944-4A9C-9A74-50BB85887E5D}" dt="2022-03-20T21:44:49.461" v="3644" actId="478"/>
          <ac:spMkLst>
            <pc:docMk/>
            <pc:sldMk cId="2828293616" sldId="290"/>
            <ac:spMk id="6" creationId="{E9ACD3DF-F0AF-4971-951F-0108387D3F6D}"/>
          </ac:spMkLst>
        </pc:spChg>
        <pc:spChg chg="add del mod">
          <ac:chgData name="Leslie Jamieson Collie (ljcollie)" userId="27d68c47-e57b-435d-b230-d73efa3728d0" providerId="ADAL" clId="{6BD1763D-4944-4A9C-9A74-50BB85887E5D}" dt="2022-03-20T21:44:41.887" v="3642" actId="478"/>
          <ac:spMkLst>
            <pc:docMk/>
            <pc:sldMk cId="2828293616" sldId="290"/>
            <ac:spMk id="11" creationId="{313FA10E-AB71-4BDC-9415-D462ACCDA4C6}"/>
          </ac:spMkLst>
        </pc:spChg>
        <pc:spChg chg="add mod">
          <ac:chgData name="Leslie Jamieson Collie (ljcollie)" userId="27d68c47-e57b-435d-b230-d73efa3728d0" providerId="ADAL" clId="{6BD1763D-4944-4A9C-9A74-50BB85887E5D}" dt="2022-03-20T21:45:36.862" v="3651" actId="1076"/>
          <ac:spMkLst>
            <pc:docMk/>
            <pc:sldMk cId="2828293616" sldId="290"/>
            <ac:spMk id="14" creationId="{9E5587F1-3DB3-40DD-940F-411C3F32C4A1}"/>
          </ac:spMkLst>
        </pc:spChg>
        <pc:spChg chg="add mod">
          <ac:chgData name="Leslie Jamieson Collie (ljcollie)" userId="27d68c47-e57b-435d-b230-d73efa3728d0" providerId="ADAL" clId="{6BD1763D-4944-4A9C-9A74-50BB85887E5D}" dt="2022-03-20T21:50:03.427" v="3669" actId="1076"/>
          <ac:spMkLst>
            <pc:docMk/>
            <pc:sldMk cId="2828293616" sldId="290"/>
            <ac:spMk id="17" creationId="{FB3074B1-899D-47A6-990D-68CAF724BE37}"/>
          </ac:spMkLst>
        </pc:spChg>
        <pc:spChg chg="add mod">
          <ac:chgData name="Leslie Jamieson Collie (ljcollie)" userId="27d68c47-e57b-435d-b230-d73efa3728d0" providerId="ADAL" clId="{6BD1763D-4944-4A9C-9A74-50BB85887E5D}" dt="2022-03-20T22:00:02.328" v="3709" actId="1076"/>
          <ac:spMkLst>
            <pc:docMk/>
            <pc:sldMk cId="2828293616" sldId="290"/>
            <ac:spMk id="23" creationId="{3A24C58A-2084-4FBC-ABBA-5AEC6F514F61}"/>
          </ac:spMkLst>
        </pc:spChg>
        <pc:spChg chg="add mod">
          <ac:chgData name="Leslie Jamieson Collie (ljcollie)" userId="27d68c47-e57b-435d-b230-d73efa3728d0" providerId="ADAL" clId="{6BD1763D-4944-4A9C-9A74-50BB85887E5D}" dt="2022-03-20T22:11:31.788" v="3726" actId="1076"/>
          <ac:spMkLst>
            <pc:docMk/>
            <pc:sldMk cId="2828293616" sldId="290"/>
            <ac:spMk id="24" creationId="{ABD90812-FCA6-4F7A-B788-BF24A0962496}"/>
          </ac:spMkLst>
        </pc:spChg>
        <pc:picChg chg="add del mod">
          <ac:chgData name="Leslie Jamieson Collie (ljcollie)" userId="27d68c47-e57b-435d-b230-d73efa3728d0" providerId="ADAL" clId="{6BD1763D-4944-4A9C-9A74-50BB85887E5D}" dt="2022-03-20T21:44:22.212" v="3637" actId="478"/>
          <ac:picMkLst>
            <pc:docMk/>
            <pc:sldMk cId="2828293616" sldId="290"/>
            <ac:picMk id="5" creationId="{C3025242-02A6-46FA-8517-2E5BB562D043}"/>
          </ac:picMkLst>
        </pc:picChg>
        <pc:picChg chg="add del mod">
          <ac:chgData name="Leslie Jamieson Collie (ljcollie)" userId="27d68c47-e57b-435d-b230-d73efa3728d0" providerId="ADAL" clId="{6BD1763D-4944-4A9C-9A74-50BB85887E5D}" dt="2022-03-20T21:29:49.954" v="3612" actId="478"/>
          <ac:picMkLst>
            <pc:docMk/>
            <pc:sldMk cId="2828293616" sldId="290"/>
            <ac:picMk id="8" creationId="{CADD0980-AB44-494C-A08B-FC55658CB975}"/>
          </ac:picMkLst>
        </pc:picChg>
        <pc:picChg chg="add del mod">
          <ac:chgData name="Leslie Jamieson Collie (ljcollie)" userId="27d68c47-e57b-435d-b230-d73efa3728d0" providerId="ADAL" clId="{6BD1763D-4944-4A9C-9A74-50BB85887E5D}" dt="2022-03-20T21:44:21.313" v="3636" actId="478"/>
          <ac:picMkLst>
            <pc:docMk/>
            <pc:sldMk cId="2828293616" sldId="290"/>
            <ac:picMk id="10" creationId="{9B79D315-0D6C-4DB5-86EB-CC2073020951}"/>
          </ac:picMkLst>
        </pc:picChg>
        <pc:picChg chg="add mod">
          <ac:chgData name="Leslie Jamieson Collie (ljcollie)" userId="27d68c47-e57b-435d-b230-d73efa3728d0" providerId="ADAL" clId="{6BD1763D-4944-4A9C-9A74-50BB85887E5D}" dt="2022-03-20T21:45:07.596" v="3648" actId="1076"/>
          <ac:picMkLst>
            <pc:docMk/>
            <pc:sldMk cId="2828293616" sldId="290"/>
            <ac:picMk id="13" creationId="{388D5FB4-3858-4D93-9477-5831507A9BA4}"/>
          </ac:picMkLst>
        </pc:picChg>
        <pc:picChg chg="add mod">
          <ac:chgData name="Leslie Jamieson Collie (ljcollie)" userId="27d68c47-e57b-435d-b230-d73efa3728d0" providerId="ADAL" clId="{6BD1763D-4944-4A9C-9A74-50BB85887E5D}" dt="2022-03-20T21:49:14.380" v="3664" actId="14100"/>
          <ac:picMkLst>
            <pc:docMk/>
            <pc:sldMk cId="2828293616" sldId="290"/>
            <ac:picMk id="16" creationId="{3F3B528B-7EE7-4BB0-B39E-CCC76A42A6C7}"/>
          </ac:picMkLst>
        </pc:picChg>
        <pc:picChg chg="add mod modCrop">
          <ac:chgData name="Leslie Jamieson Collie (ljcollie)" userId="27d68c47-e57b-435d-b230-d73efa3728d0" providerId="ADAL" clId="{6BD1763D-4944-4A9C-9A74-50BB85887E5D}" dt="2022-03-20T21:56:00.212" v="3691" actId="14100"/>
          <ac:picMkLst>
            <pc:docMk/>
            <pc:sldMk cId="2828293616" sldId="290"/>
            <ac:picMk id="19" creationId="{A7620C94-41F1-49BF-BA63-3B41F77C0D64}"/>
          </ac:picMkLst>
        </pc:picChg>
        <pc:picChg chg="add mod modCrop">
          <ac:chgData name="Leslie Jamieson Collie (ljcollie)" userId="27d68c47-e57b-435d-b230-d73efa3728d0" providerId="ADAL" clId="{6BD1763D-4944-4A9C-9A74-50BB85887E5D}" dt="2022-03-20T22:07:48.889" v="3724" actId="1076"/>
          <ac:picMkLst>
            <pc:docMk/>
            <pc:sldMk cId="2828293616" sldId="290"/>
            <ac:picMk id="26" creationId="{056D750C-9C84-4F84-8FD9-70A8144B2573}"/>
          </ac:picMkLst>
        </pc:picChg>
        <pc:cxnChg chg="add del mod">
          <ac:chgData name="Leslie Jamieson Collie (ljcollie)" userId="27d68c47-e57b-435d-b230-d73efa3728d0" providerId="ADAL" clId="{6BD1763D-4944-4A9C-9A74-50BB85887E5D}" dt="2022-03-20T21:58:02.040" v="3697" actId="478"/>
          <ac:cxnSpMkLst>
            <pc:docMk/>
            <pc:sldMk cId="2828293616" sldId="290"/>
            <ac:cxnSpMk id="21" creationId="{5DDE9A41-E664-45EA-A7B8-94EEED112322}"/>
          </ac:cxnSpMkLst>
        </pc:cxnChg>
      </pc:sldChg>
      <pc:sldChg chg="addSp modSp new mod setBg modAnim">
        <pc:chgData name="Leslie Jamieson Collie (ljcollie)" userId="27d68c47-e57b-435d-b230-d73efa3728d0" providerId="ADAL" clId="{6BD1763D-4944-4A9C-9A74-50BB85887E5D}" dt="2022-03-21T16:01:37.355" v="4663"/>
        <pc:sldMkLst>
          <pc:docMk/>
          <pc:sldMk cId="2420070583" sldId="291"/>
        </pc:sldMkLst>
        <pc:spChg chg="mod">
          <ac:chgData name="Leslie Jamieson Collie (ljcollie)" userId="27d68c47-e57b-435d-b230-d73efa3728d0" providerId="ADAL" clId="{6BD1763D-4944-4A9C-9A74-50BB85887E5D}" dt="2022-03-21T14:41:30.019" v="4220" actId="1076"/>
          <ac:spMkLst>
            <pc:docMk/>
            <pc:sldMk cId="2420070583" sldId="291"/>
            <ac:spMk id="2" creationId="{75C9C0E7-4B39-414D-B84E-97F81B22CBF3}"/>
          </ac:spMkLst>
        </pc:spChg>
        <pc:spChg chg="add mod">
          <ac:chgData name="Leslie Jamieson Collie (ljcollie)" userId="27d68c47-e57b-435d-b230-d73efa3728d0" providerId="ADAL" clId="{6BD1763D-4944-4A9C-9A74-50BB85887E5D}" dt="2022-03-20T22:25:00.462" v="3961" actId="255"/>
          <ac:spMkLst>
            <pc:docMk/>
            <pc:sldMk cId="2420070583" sldId="291"/>
            <ac:spMk id="3" creationId="{75C1B6AE-C8D0-4C15-99F3-19D70CFEB5F7}"/>
          </ac:spMkLst>
        </pc:spChg>
        <pc:spChg chg="add mod">
          <ac:chgData name="Leslie Jamieson Collie (ljcollie)" userId="27d68c47-e57b-435d-b230-d73efa3728d0" providerId="ADAL" clId="{6BD1763D-4944-4A9C-9A74-50BB85887E5D}" dt="2022-03-21T16:01:20.723" v="4662" actId="20577"/>
          <ac:spMkLst>
            <pc:docMk/>
            <pc:sldMk cId="2420070583" sldId="291"/>
            <ac:spMk id="4" creationId="{73C322B8-9806-47BD-B5C7-8BBE1E0EE9BE}"/>
          </ac:spMkLst>
        </pc:spChg>
        <pc:picChg chg="add mod ord">
          <ac:chgData name="Leslie Jamieson Collie (ljcollie)" userId="27d68c47-e57b-435d-b230-d73efa3728d0" providerId="ADAL" clId="{6BD1763D-4944-4A9C-9A74-50BB85887E5D}" dt="2022-03-20T22:22:02.250" v="3885"/>
          <ac:picMkLst>
            <pc:docMk/>
            <pc:sldMk cId="2420070583" sldId="291"/>
            <ac:picMk id="5" creationId="{CE3CC3C9-1081-40D4-83CC-3FE766709CC3}"/>
          </ac:picMkLst>
        </pc:picChg>
      </pc:sldChg>
      <pc:sldChg chg="addSp delSp modSp new mod setBg">
        <pc:chgData name="Leslie Jamieson Collie (ljcollie)" userId="27d68c47-e57b-435d-b230-d73efa3728d0" providerId="ADAL" clId="{6BD1763D-4944-4A9C-9A74-50BB85887E5D}" dt="2022-03-21T14:41:08.396" v="4217" actId="207"/>
        <pc:sldMkLst>
          <pc:docMk/>
          <pc:sldMk cId="2273052416" sldId="292"/>
        </pc:sldMkLst>
        <pc:spChg chg="mod">
          <ac:chgData name="Leslie Jamieson Collie (ljcollie)" userId="27d68c47-e57b-435d-b230-d73efa3728d0" providerId="ADAL" clId="{6BD1763D-4944-4A9C-9A74-50BB85887E5D}" dt="2022-03-21T14:41:08.396" v="4217" actId="207"/>
          <ac:spMkLst>
            <pc:docMk/>
            <pc:sldMk cId="2273052416" sldId="292"/>
            <ac:spMk id="2" creationId="{6F6F6869-CE8C-4E66-9400-EB058EB509E9}"/>
          </ac:spMkLst>
        </pc:spChg>
        <pc:spChg chg="del">
          <ac:chgData name="Leslie Jamieson Collie (ljcollie)" userId="27d68c47-e57b-435d-b230-d73efa3728d0" providerId="ADAL" clId="{6BD1763D-4944-4A9C-9A74-50BB85887E5D}" dt="2022-03-21T14:35:28.246" v="4031" actId="931"/>
          <ac:spMkLst>
            <pc:docMk/>
            <pc:sldMk cId="2273052416" sldId="292"/>
            <ac:spMk id="3" creationId="{68E55E3D-D9C2-4DB8-9EFE-90D186610A81}"/>
          </ac:spMkLst>
        </pc:spChg>
        <pc:spChg chg="mod">
          <ac:chgData name="Leslie Jamieson Collie (ljcollie)" userId="27d68c47-e57b-435d-b230-d73efa3728d0" providerId="ADAL" clId="{6BD1763D-4944-4A9C-9A74-50BB85887E5D}" dt="2022-03-21T14:36:17.272" v="4040" actId="255"/>
          <ac:spMkLst>
            <pc:docMk/>
            <pc:sldMk cId="2273052416" sldId="292"/>
            <ac:spMk id="4" creationId="{7745B274-555A-4099-8EE5-19475BF5AE5E}"/>
          </ac:spMkLst>
        </pc:spChg>
        <pc:spChg chg="add mod">
          <ac:chgData name="Leslie Jamieson Collie (ljcollie)" userId="27d68c47-e57b-435d-b230-d73efa3728d0" providerId="ADAL" clId="{6BD1763D-4944-4A9C-9A74-50BB85887E5D}" dt="2022-03-21T14:38:31.361" v="4175" actId="14100"/>
          <ac:spMkLst>
            <pc:docMk/>
            <pc:sldMk cId="2273052416" sldId="292"/>
            <ac:spMk id="7" creationId="{B33D213F-C90A-4ACE-8E27-A7E14C243CCE}"/>
          </ac:spMkLst>
        </pc:spChg>
        <pc:spChg chg="add mod">
          <ac:chgData name="Leslie Jamieson Collie (ljcollie)" userId="27d68c47-e57b-435d-b230-d73efa3728d0" providerId="ADAL" clId="{6BD1763D-4944-4A9C-9A74-50BB85887E5D}" dt="2022-03-21T14:40:14.228" v="4210" actId="207"/>
          <ac:spMkLst>
            <pc:docMk/>
            <pc:sldMk cId="2273052416" sldId="292"/>
            <ac:spMk id="8" creationId="{F19A693B-568A-4744-8180-706E5BA5D2EF}"/>
          </ac:spMkLst>
        </pc:spChg>
        <pc:spChg chg="add mod">
          <ac:chgData name="Leslie Jamieson Collie (ljcollie)" userId="27d68c47-e57b-435d-b230-d73efa3728d0" providerId="ADAL" clId="{6BD1763D-4944-4A9C-9A74-50BB85887E5D}" dt="2022-03-21T14:40:59.792" v="4216" actId="1076"/>
          <ac:spMkLst>
            <pc:docMk/>
            <pc:sldMk cId="2273052416" sldId="292"/>
            <ac:spMk id="10" creationId="{9174D858-A5DC-00E6-952E-E190A8F73698}"/>
          </ac:spMkLst>
        </pc:spChg>
        <pc:spChg chg="add del">
          <ac:chgData name="Leslie Jamieson Collie (ljcollie)" userId="27d68c47-e57b-435d-b230-d73efa3728d0" providerId="ADAL" clId="{6BD1763D-4944-4A9C-9A74-50BB85887E5D}" dt="2022-03-21T14:35:49.597" v="4035" actId="26606"/>
          <ac:spMkLst>
            <pc:docMk/>
            <pc:sldMk cId="2273052416" sldId="292"/>
            <ac:spMk id="11" creationId="{1E70A317-DCED-4E80-AA2D-467D8702E5CB}"/>
          </ac:spMkLst>
        </pc:spChg>
        <pc:spChg chg="add del">
          <ac:chgData name="Leslie Jamieson Collie (ljcollie)" userId="27d68c47-e57b-435d-b230-d73efa3728d0" providerId="ADAL" clId="{6BD1763D-4944-4A9C-9A74-50BB85887E5D}" dt="2022-03-21T14:35:49.597" v="4035" actId="26606"/>
          <ac:spMkLst>
            <pc:docMk/>
            <pc:sldMk cId="2273052416" sldId="292"/>
            <ac:spMk id="13" creationId="{A6D87845-294F-40CB-BC48-46455460D292}"/>
          </ac:spMkLst>
        </pc:spChg>
        <pc:spChg chg="add">
          <ac:chgData name="Leslie Jamieson Collie (ljcollie)" userId="27d68c47-e57b-435d-b230-d73efa3728d0" providerId="ADAL" clId="{6BD1763D-4944-4A9C-9A74-50BB85887E5D}" dt="2022-03-21T14:35:49.777" v="4036" actId="26606"/>
          <ac:spMkLst>
            <pc:docMk/>
            <pc:sldMk cId="2273052416" sldId="292"/>
            <ac:spMk id="16" creationId="{2A2456A0-13DF-4BA8-9BDD-168E874C4211}"/>
          </ac:spMkLst>
        </pc:spChg>
        <pc:picChg chg="add mod">
          <ac:chgData name="Leslie Jamieson Collie (ljcollie)" userId="27d68c47-e57b-435d-b230-d73efa3728d0" providerId="ADAL" clId="{6BD1763D-4944-4A9C-9A74-50BB85887E5D}" dt="2022-03-21T14:35:55.956" v="4038" actId="14100"/>
          <ac:picMkLst>
            <pc:docMk/>
            <pc:sldMk cId="2273052416" sldId="292"/>
            <ac:picMk id="6" creationId="{B7C45459-1595-44B8-822C-84C8050125D0}"/>
          </ac:picMkLst>
        </pc:picChg>
        <pc:picChg chg="add">
          <ac:chgData name="Leslie Jamieson Collie (ljcollie)" userId="27d68c47-e57b-435d-b230-d73efa3728d0" providerId="ADAL" clId="{6BD1763D-4944-4A9C-9A74-50BB85887E5D}" dt="2022-03-21T14:35:49.777" v="4036" actId="26606"/>
          <ac:picMkLst>
            <pc:docMk/>
            <pc:sldMk cId="2273052416" sldId="292"/>
            <ac:picMk id="15" creationId="{7AEE9CAC-347C-43C2-AE87-6BC5566E6068}"/>
          </ac:picMkLst>
        </pc:picChg>
      </pc:sldChg>
      <pc:sldChg chg="addSp modSp new mod modAnim">
        <pc:chgData name="Leslie Jamieson Collie (ljcollie)" userId="27d68c47-e57b-435d-b230-d73efa3728d0" providerId="ADAL" clId="{6BD1763D-4944-4A9C-9A74-50BB85887E5D}" dt="2022-03-21T15:45:38.266" v="4453" actId="1076"/>
        <pc:sldMkLst>
          <pc:docMk/>
          <pc:sldMk cId="788322505" sldId="293"/>
        </pc:sldMkLst>
        <pc:spChg chg="mod">
          <ac:chgData name="Leslie Jamieson Collie (ljcollie)" userId="27d68c47-e57b-435d-b230-d73efa3728d0" providerId="ADAL" clId="{6BD1763D-4944-4A9C-9A74-50BB85887E5D}" dt="2022-03-21T15:45:38.266" v="4453" actId="1076"/>
          <ac:spMkLst>
            <pc:docMk/>
            <pc:sldMk cId="788322505" sldId="293"/>
            <ac:spMk id="2" creationId="{998F8856-C0A0-4CAD-8C1A-FBA0A86D81CF}"/>
          </ac:spMkLst>
        </pc:spChg>
        <pc:spChg chg="mod">
          <ac:chgData name="Leslie Jamieson Collie (ljcollie)" userId="27d68c47-e57b-435d-b230-d73efa3728d0" providerId="ADAL" clId="{6BD1763D-4944-4A9C-9A74-50BB85887E5D}" dt="2022-03-21T15:40:57.215" v="4441" actId="20577"/>
          <ac:spMkLst>
            <pc:docMk/>
            <pc:sldMk cId="788322505" sldId="293"/>
            <ac:spMk id="3" creationId="{55EA394B-E427-4348-94A5-2C033D383E0C}"/>
          </ac:spMkLst>
        </pc:spChg>
        <pc:spChg chg="mod">
          <ac:chgData name="Leslie Jamieson Collie (ljcollie)" userId="27d68c47-e57b-435d-b230-d73efa3728d0" providerId="ADAL" clId="{6BD1763D-4944-4A9C-9A74-50BB85887E5D}" dt="2022-03-21T15:40:30.843" v="4435" actId="1076"/>
          <ac:spMkLst>
            <pc:docMk/>
            <pc:sldMk cId="788322505" sldId="293"/>
            <ac:spMk id="4" creationId="{DD4BBD71-A9B9-4709-94BB-76CDAFAD9974}"/>
          </ac:spMkLst>
        </pc:spChg>
        <pc:spChg chg="add mod">
          <ac:chgData name="Leslie Jamieson Collie (ljcollie)" userId="27d68c47-e57b-435d-b230-d73efa3728d0" providerId="ADAL" clId="{6BD1763D-4944-4A9C-9A74-50BB85887E5D}" dt="2022-03-21T15:40:46.986" v="4438" actId="1076"/>
          <ac:spMkLst>
            <pc:docMk/>
            <pc:sldMk cId="788322505" sldId="293"/>
            <ac:spMk id="7" creationId="{79336F77-D27E-4D09-AFD6-035DE08E9CC7}"/>
          </ac:spMkLst>
        </pc:spChg>
        <pc:spChg chg="add mod">
          <ac:chgData name="Leslie Jamieson Collie (ljcollie)" userId="27d68c47-e57b-435d-b230-d73efa3728d0" providerId="ADAL" clId="{6BD1763D-4944-4A9C-9A74-50BB85887E5D}" dt="2022-03-21T15:40:51.246" v="4439" actId="1076"/>
          <ac:spMkLst>
            <pc:docMk/>
            <pc:sldMk cId="788322505" sldId="293"/>
            <ac:spMk id="8" creationId="{B401E050-2A22-4485-AE22-0B44F092E6B4}"/>
          </ac:spMkLst>
        </pc:spChg>
        <pc:spChg chg="add mod">
          <ac:chgData name="Leslie Jamieson Collie (ljcollie)" userId="27d68c47-e57b-435d-b230-d73efa3728d0" providerId="ADAL" clId="{6BD1763D-4944-4A9C-9A74-50BB85887E5D}" dt="2022-03-21T15:43:40.980" v="4448" actId="1076"/>
          <ac:spMkLst>
            <pc:docMk/>
            <pc:sldMk cId="788322505" sldId="293"/>
            <ac:spMk id="9" creationId="{F1369E8E-8252-471F-8605-C53E4C74AC10}"/>
          </ac:spMkLst>
        </pc:spChg>
        <pc:picChg chg="add mod">
          <ac:chgData name="Leslie Jamieson Collie (ljcollie)" userId="27d68c47-e57b-435d-b230-d73efa3728d0" providerId="ADAL" clId="{6BD1763D-4944-4A9C-9A74-50BB85887E5D}" dt="2022-03-21T15:40:36.231" v="4436" actId="1076"/>
          <ac:picMkLst>
            <pc:docMk/>
            <pc:sldMk cId="788322505" sldId="293"/>
            <ac:picMk id="6" creationId="{36DF7759-1079-42A3-9113-5CE48EAFAD1D}"/>
          </ac:picMkLst>
        </pc:picChg>
      </pc:sldChg>
      <pc:sldChg chg="addSp delSp modSp new mod setBg modAnim">
        <pc:chgData name="Leslie Jamieson Collie (ljcollie)" userId="27d68c47-e57b-435d-b230-d73efa3728d0" providerId="ADAL" clId="{6BD1763D-4944-4A9C-9A74-50BB85887E5D}" dt="2022-03-21T16:17:29.768" v="4772"/>
        <pc:sldMkLst>
          <pc:docMk/>
          <pc:sldMk cId="1033712173" sldId="294"/>
        </pc:sldMkLst>
        <pc:spChg chg="mod">
          <ac:chgData name="Leslie Jamieson Collie (ljcollie)" userId="27d68c47-e57b-435d-b230-d73efa3728d0" providerId="ADAL" clId="{6BD1763D-4944-4A9C-9A74-50BB85887E5D}" dt="2022-03-21T16:10:27.344" v="4767" actId="207"/>
          <ac:spMkLst>
            <pc:docMk/>
            <pc:sldMk cId="1033712173" sldId="294"/>
            <ac:spMk id="2" creationId="{509CD4FC-55E5-40E6-89F9-376C57EF23CB}"/>
          </ac:spMkLst>
        </pc:spChg>
        <pc:spChg chg="del">
          <ac:chgData name="Leslie Jamieson Collie (ljcollie)" userId="27d68c47-e57b-435d-b230-d73efa3728d0" providerId="ADAL" clId="{6BD1763D-4944-4A9C-9A74-50BB85887E5D}" dt="2022-03-21T15:47:13.714" v="4494" actId="931"/>
          <ac:spMkLst>
            <pc:docMk/>
            <pc:sldMk cId="1033712173" sldId="294"/>
            <ac:spMk id="3" creationId="{D92DE721-64CB-4C33-B18E-1521E379F589}"/>
          </ac:spMkLst>
        </pc:spChg>
        <pc:spChg chg="del">
          <ac:chgData name="Leslie Jamieson Collie (ljcollie)" userId="27d68c47-e57b-435d-b230-d73efa3728d0" providerId="ADAL" clId="{6BD1763D-4944-4A9C-9A74-50BB85887E5D}" dt="2022-03-21T15:50:52.628" v="4504" actId="26606"/>
          <ac:spMkLst>
            <pc:docMk/>
            <pc:sldMk cId="1033712173" sldId="294"/>
            <ac:spMk id="4" creationId="{CC387415-D65C-428D-99C4-563AAFBFF924}"/>
          </ac:spMkLst>
        </pc:spChg>
        <pc:spChg chg="mod">
          <ac:chgData name="Leslie Jamieson Collie (ljcollie)" userId="27d68c47-e57b-435d-b230-d73efa3728d0" providerId="ADAL" clId="{6BD1763D-4944-4A9C-9A74-50BB85887E5D}" dt="2022-03-21T15:52:20.161" v="4527" actId="1076"/>
          <ac:spMkLst>
            <pc:docMk/>
            <pc:sldMk cId="1033712173" sldId="294"/>
            <ac:spMk id="5" creationId="{35F9A803-CB98-430B-9D41-9D46949642E4}"/>
          </ac:spMkLst>
        </pc:spChg>
        <pc:spChg chg="add del mod">
          <ac:chgData name="Leslie Jamieson Collie (ljcollie)" userId="27d68c47-e57b-435d-b230-d73efa3728d0" providerId="ADAL" clId="{6BD1763D-4944-4A9C-9A74-50BB85887E5D}" dt="2022-03-21T16:06:42.492" v="4668"/>
          <ac:spMkLst>
            <pc:docMk/>
            <pc:sldMk cId="1033712173" sldId="294"/>
            <ac:spMk id="8" creationId="{A06B83FD-A6BA-4E80-A601-1FC673099749}"/>
          </ac:spMkLst>
        </pc:spChg>
        <pc:spChg chg="add mod">
          <ac:chgData name="Leslie Jamieson Collie (ljcollie)" userId="27d68c47-e57b-435d-b230-d73efa3728d0" providerId="ADAL" clId="{6BD1763D-4944-4A9C-9A74-50BB85887E5D}" dt="2022-03-21T16:17:11.999" v="4771" actId="12"/>
          <ac:spMkLst>
            <pc:docMk/>
            <pc:sldMk cId="1033712173" sldId="294"/>
            <ac:spMk id="9" creationId="{9A6A7361-D91D-4A19-A6D6-DCAF05F0C7E8}"/>
          </ac:spMkLst>
        </pc:spChg>
        <pc:spChg chg="add del">
          <ac:chgData name="Leslie Jamieson Collie (ljcollie)" userId="27d68c47-e57b-435d-b230-d73efa3728d0" providerId="ADAL" clId="{6BD1763D-4944-4A9C-9A74-50BB85887E5D}" dt="2022-03-21T15:51:23.976" v="4513" actId="26606"/>
          <ac:spMkLst>
            <pc:docMk/>
            <pc:sldMk cId="1033712173" sldId="294"/>
            <ac:spMk id="12" creationId="{60AB9C63-27B3-4275-BF3D-3E4717045524}"/>
          </ac:spMkLst>
        </pc:spChg>
        <pc:spChg chg="add del">
          <ac:chgData name="Leslie Jamieson Collie (ljcollie)" userId="27d68c47-e57b-435d-b230-d73efa3728d0" providerId="ADAL" clId="{6BD1763D-4944-4A9C-9A74-50BB85887E5D}" dt="2022-03-21T15:51:19.246" v="4510" actId="26606"/>
          <ac:spMkLst>
            <pc:docMk/>
            <pc:sldMk cId="1033712173" sldId="294"/>
            <ac:spMk id="19" creationId="{1E70A317-DCED-4E80-AA2D-467D8702E5CB}"/>
          </ac:spMkLst>
        </pc:spChg>
        <pc:spChg chg="add del">
          <ac:chgData name="Leslie Jamieson Collie (ljcollie)" userId="27d68c47-e57b-435d-b230-d73efa3728d0" providerId="ADAL" clId="{6BD1763D-4944-4A9C-9A74-50BB85887E5D}" dt="2022-03-21T15:51:19.246" v="4510" actId="26606"/>
          <ac:spMkLst>
            <pc:docMk/>
            <pc:sldMk cId="1033712173" sldId="294"/>
            <ac:spMk id="21" creationId="{A6D87845-294F-40CB-BC48-46455460D292}"/>
          </ac:spMkLst>
        </pc:spChg>
        <pc:spChg chg="add">
          <ac:chgData name="Leslie Jamieson Collie (ljcollie)" userId="27d68c47-e57b-435d-b230-d73efa3728d0" providerId="ADAL" clId="{6BD1763D-4944-4A9C-9A74-50BB85887E5D}" dt="2022-03-21T15:51:23.976" v="4513" actId="26606"/>
          <ac:spMkLst>
            <pc:docMk/>
            <pc:sldMk cId="1033712173" sldId="294"/>
            <ac:spMk id="25" creationId="{60AB9C63-27B3-4275-BF3D-3E4717045524}"/>
          </ac:spMkLst>
        </pc:spChg>
        <pc:picChg chg="add mod">
          <ac:chgData name="Leslie Jamieson Collie (ljcollie)" userId="27d68c47-e57b-435d-b230-d73efa3728d0" providerId="ADAL" clId="{6BD1763D-4944-4A9C-9A74-50BB85887E5D}" dt="2022-03-21T15:51:45.688" v="4520" actId="14100"/>
          <ac:picMkLst>
            <pc:docMk/>
            <pc:sldMk cId="1033712173" sldId="294"/>
            <ac:picMk id="7" creationId="{A8DB3D39-7ABA-442B-86CD-8B1C7928D1B1}"/>
          </ac:picMkLst>
        </pc:picChg>
        <pc:picChg chg="add del">
          <ac:chgData name="Leslie Jamieson Collie (ljcollie)" userId="27d68c47-e57b-435d-b230-d73efa3728d0" providerId="ADAL" clId="{6BD1763D-4944-4A9C-9A74-50BB85887E5D}" dt="2022-03-21T15:51:23.976" v="4513" actId="26606"/>
          <ac:picMkLst>
            <pc:docMk/>
            <pc:sldMk cId="1033712173" sldId="294"/>
            <ac:picMk id="14" creationId="{76AAFF90-89E1-46D5-B8B5-3BFDBB92D867}"/>
          </ac:picMkLst>
        </pc:picChg>
        <pc:picChg chg="add del">
          <ac:chgData name="Leslie Jamieson Collie (ljcollie)" userId="27d68c47-e57b-435d-b230-d73efa3728d0" providerId="ADAL" clId="{6BD1763D-4944-4A9C-9A74-50BB85887E5D}" dt="2022-03-21T15:51:23.968" v="4512" actId="26606"/>
          <ac:picMkLst>
            <pc:docMk/>
            <pc:sldMk cId="1033712173" sldId="294"/>
            <ac:picMk id="23" creationId="{921F6D7D-004A-4CAE-B291-06EF058C4AC6}"/>
          </ac:picMkLst>
        </pc:picChg>
        <pc:picChg chg="add">
          <ac:chgData name="Leslie Jamieson Collie (ljcollie)" userId="27d68c47-e57b-435d-b230-d73efa3728d0" providerId="ADAL" clId="{6BD1763D-4944-4A9C-9A74-50BB85887E5D}" dt="2022-03-21T15:51:23.976" v="4513" actId="26606"/>
          <ac:picMkLst>
            <pc:docMk/>
            <pc:sldMk cId="1033712173" sldId="294"/>
            <ac:picMk id="26" creationId="{76AAFF90-89E1-46D5-B8B5-3BFDBB92D867}"/>
          </ac:picMkLst>
        </pc:picChg>
      </pc:sldChg>
      <pc:sldChg chg="addSp delSp modSp new mod setBg">
        <pc:chgData name="Leslie Jamieson Collie (ljcollie)" userId="27d68c47-e57b-435d-b230-d73efa3728d0" providerId="ADAL" clId="{6BD1763D-4944-4A9C-9A74-50BB85887E5D}" dt="2022-03-21T16:34:32.125" v="5105" actId="1076"/>
        <pc:sldMkLst>
          <pc:docMk/>
          <pc:sldMk cId="2028529396" sldId="295"/>
        </pc:sldMkLst>
        <pc:spChg chg="mod ord">
          <ac:chgData name="Leslie Jamieson Collie (ljcollie)" userId="27d68c47-e57b-435d-b230-d73efa3728d0" providerId="ADAL" clId="{6BD1763D-4944-4A9C-9A74-50BB85887E5D}" dt="2022-03-21T16:34:17.156" v="5102" actId="14100"/>
          <ac:spMkLst>
            <pc:docMk/>
            <pc:sldMk cId="2028529396" sldId="295"/>
            <ac:spMk id="2" creationId="{95C02EC9-5B70-46D2-B6C5-6953518A022F}"/>
          </ac:spMkLst>
        </pc:spChg>
        <pc:spChg chg="del">
          <ac:chgData name="Leslie Jamieson Collie (ljcollie)" userId="27d68c47-e57b-435d-b230-d73efa3728d0" providerId="ADAL" clId="{6BD1763D-4944-4A9C-9A74-50BB85887E5D}" dt="2022-03-21T16:25:44.828" v="4909" actId="931"/>
          <ac:spMkLst>
            <pc:docMk/>
            <pc:sldMk cId="2028529396" sldId="295"/>
            <ac:spMk id="3" creationId="{9AB91941-1813-46C4-8417-A795F3D65A74}"/>
          </ac:spMkLst>
        </pc:spChg>
        <pc:spChg chg="mod">
          <ac:chgData name="Leslie Jamieson Collie (ljcollie)" userId="27d68c47-e57b-435d-b230-d73efa3728d0" providerId="ADAL" clId="{6BD1763D-4944-4A9C-9A74-50BB85887E5D}" dt="2022-03-21T16:34:32.125" v="5105" actId="1076"/>
          <ac:spMkLst>
            <pc:docMk/>
            <pc:sldMk cId="2028529396" sldId="295"/>
            <ac:spMk id="4" creationId="{1E6A1403-4CA9-4C62-A24A-82582C664868}"/>
          </ac:spMkLst>
        </pc:spChg>
        <pc:spChg chg="mod">
          <ac:chgData name="Leslie Jamieson Collie (ljcollie)" userId="27d68c47-e57b-435d-b230-d73efa3728d0" providerId="ADAL" clId="{6BD1763D-4944-4A9C-9A74-50BB85887E5D}" dt="2022-03-21T16:27:14.870" v="4922" actId="1076"/>
          <ac:spMkLst>
            <pc:docMk/>
            <pc:sldMk cId="2028529396" sldId="295"/>
            <ac:spMk id="5" creationId="{875603D4-B832-4E23-82B3-93B2EE973576}"/>
          </ac:spMkLst>
        </pc:spChg>
        <pc:spChg chg="add del">
          <ac:chgData name="Leslie Jamieson Collie (ljcollie)" userId="27d68c47-e57b-435d-b230-d73efa3728d0" providerId="ADAL" clId="{6BD1763D-4944-4A9C-9A74-50BB85887E5D}" dt="2022-03-21T16:26:02.039" v="4913" actId="26606"/>
          <ac:spMkLst>
            <pc:docMk/>
            <pc:sldMk cId="2028529396" sldId="295"/>
            <ac:spMk id="12" creationId="{0EF2A0DA-AE81-4A45-972E-646AC2870C2F}"/>
          </ac:spMkLst>
        </pc:spChg>
        <pc:spChg chg="add del">
          <ac:chgData name="Leslie Jamieson Collie (ljcollie)" userId="27d68c47-e57b-435d-b230-d73efa3728d0" providerId="ADAL" clId="{6BD1763D-4944-4A9C-9A74-50BB85887E5D}" dt="2022-03-21T16:26:37.399" v="4918" actId="26606"/>
          <ac:spMkLst>
            <pc:docMk/>
            <pc:sldMk cId="2028529396" sldId="295"/>
            <ac:spMk id="16" creationId="{95CB840F-8E41-4CA5-B79B-25CC80AD234A}"/>
          </ac:spMkLst>
        </pc:spChg>
        <pc:spChg chg="add">
          <ac:chgData name="Leslie Jamieson Collie (ljcollie)" userId="27d68c47-e57b-435d-b230-d73efa3728d0" providerId="ADAL" clId="{6BD1763D-4944-4A9C-9A74-50BB85887E5D}" dt="2022-03-21T16:26:37.399" v="4918" actId="26606"/>
          <ac:spMkLst>
            <pc:docMk/>
            <pc:sldMk cId="2028529396" sldId="295"/>
            <ac:spMk id="21" creationId="{98CCEB25-E2E3-481F-A03A-19767D3E7286}"/>
          </ac:spMkLst>
        </pc:spChg>
        <pc:picChg chg="add mod ord">
          <ac:chgData name="Leslie Jamieson Collie (ljcollie)" userId="27d68c47-e57b-435d-b230-d73efa3728d0" providerId="ADAL" clId="{6BD1763D-4944-4A9C-9A74-50BB85887E5D}" dt="2022-03-21T16:26:37.399" v="4918" actId="26606"/>
          <ac:picMkLst>
            <pc:docMk/>
            <pc:sldMk cId="2028529396" sldId="295"/>
            <ac:picMk id="7" creationId="{255A0076-C0E6-4A77-A585-D12653A44778}"/>
          </ac:picMkLst>
        </pc:picChg>
        <pc:picChg chg="add del">
          <ac:chgData name="Leslie Jamieson Collie (ljcollie)" userId="27d68c47-e57b-435d-b230-d73efa3728d0" providerId="ADAL" clId="{6BD1763D-4944-4A9C-9A74-50BB85887E5D}" dt="2022-03-21T16:26:02.039" v="4913" actId="26606"/>
          <ac:picMkLst>
            <pc:docMk/>
            <pc:sldMk cId="2028529396" sldId="295"/>
            <ac:picMk id="14" creationId="{B536FA4E-0152-4E27-91DA-0FC22D1846BB}"/>
          </ac:picMkLst>
        </pc:picChg>
        <pc:picChg chg="add">
          <ac:chgData name="Leslie Jamieson Collie (ljcollie)" userId="27d68c47-e57b-435d-b230-d73efa3728d0" providerId="ADAL" clId="{6BD1763D-4944-4A9C-9A74-50BB85887E5D}" dt="2022-03-21T16:26:37.399" v="4918" actId="26606"/>
          <ac:picMkLst>
            <pc:docMk/>
            <pc:sldMk cId="2028529396" sldId="295"/>
            <ac:picMk id="23" creationId="{B536FA4E-0152-4E27-91DA-0FC22D1846BB}"/>
          </ac:picMkLst>
        </pc:picChg>
      </pc:sldChg>
      <pc:sldChg chg="addSp delSp modSp new mod setBg">
        <pc:chgData name="Leslie Jamieson Collie (ljcollie)" userId="27d68c47-e57b-435d-b230-d73efa3728d0" providerId="ADAL" clId="{6BD1763D-4944-4A9C-9A74-50BB85887E5D}" dt="2022-03-21T17:03:05.279" v="5649" actId="1076"/>
        <pc:sldMkLst>
          <pc:docMk/>
          <pc:sldMk cId="806036933" sldId="296"/>
        </pc:sldMkLst>
        <pc:spChg chg="mod">
          <ac:chgData name="Leslie Jamieson Collie (ljcollie)" userId="27d68c47-e57b-435d-b230-d73efa3728d0" providerId="ADAL" clId="{6BD1763D-4944-4A9C-9A74-50BB85887E5D}" dt="2022-03-21T16:54:55.846" v="5647" actId="207"/>
          <ac:spMkLst>
            <pc:docMk/>
            <pc:sldMk cId="806036933" sldId="296"/>
            <ac:spMk id="2" creationId="{68FF97C6-9823-4028-AB10-FFB28AC40DB3}"/>
          </ac:spMkLst>
        </pc:spChg>
        <pc:spChg chg="del">
          <ac:chgData name="Leslie Jamieson Collie (ljcollie)" userId="27d68c47-e57b-435d-b230-d73efa3728d0" providerId="ADAL" clId="{6BD1763D-4944-4A9C-9A74-50BB85887E5D}" dt="2022-03-21T16:42:53.824" v="5107" actId="931"/>
          <ac:spMkLst>
            <pc:docMk/>
            <pc:sldMk cId="806036933" sldId="296"/>
            <ac:spMk id="3" creationId="{080703CF-36D2-4CB7-B144-679B55EE037F}"/>
          </ac:spMkLst>
        </pc:spChg>
        <pc:spChg chg="add del mod">
          <ac:chgData name="Leslie Jamieson Collie (ljcollie)" userId="27d68c47-e57b-435d-b230-d73efa3728d0" providerId="ADAL" clId="{6BD1763D-4944-4A9C-9A74-50BB85887E5D}" dt="2022-03-21T16:43:38.937" v="5116" actId="26606"/>
          <ac:spMkLst>
            <pc:docMk/>
            <pc:sldMk cId="806036933" sldId="296"/>
            <ac:spMk id="4" creationId="{366A1030-DF16-4E68-9649-0C3E914EE256}"/>
          </ac:spMkLst>
        </pc:spChg>
        <pc:spChg chg="mod">
          <ac:chgData name="Leslie Jamieson Collie (ljcollie)" userId="27d68c47-e57b-435d-b230-d73efa3728d0" providerId="ADAL" clId="{6BD1763D-4944-4A9C-9A74-50BB85887E5D}" dt="2022-03-21T16:44:13.643" v="5121" actId="1076"/>
          <ac:spMkLst>
            <pc:docMk/>
            <pc:sldMk cId="806036933" sldId="296"/>
            <ac:spMk id="5" creationId="{0A47D4F2-AF07-4136-8E2B-C37D83D6A9FA}"/>
          </ac:spMkLst>
        </pc:spChg>
        <pc:spChg chg="add mod">
          <ac:chgData name="Leslie Jamieson Collie (ljcollie)" userId="27d68c47-e57b-435d-b230-d73efa3728d0" providerId="ADAL" clId="{6BD1763D-4944-4A9C-9A74-50BB85887E5D}" dt="2022-03-21T17:03:05.279" v="5649" actId="1076"/>
          <ac:spMkLst>
            <pc:docMk/>
            <pc:sldMk cId="806036933" sldId="296"/>
            <ac:spMk id="8" creationId="{2143DBF7-3BBD-444E-938B-3C44F50DBFB1}"/>
          </ac:spMkLst>
        </pc:spChg>
        <pc:spChg chg="add del">
          <ac:chgData name="Leslie Jamieson Collie (ljcollie)" userId="27d68c47-e57b-435d-b230-d73efa3728d0" providerId="ADAL" clId="{6BD1763D-4944-4A9C-9A74-50BB85887E5D}" dt="2022-03-21T16:43:22.771" v="5111" actId="26606"/>
          <ac:spMkLst>
            <pc:docMk/>
            <pc:sldMk cId="806036933" sldId="296"/>
            <ac:spMk id="12" creationId="{98CCEB25-E2E3-481F-A03A-19767D3E7286}"/>
          </ac:spMkLst>
        </pc:spChg>
        <pc:spChg chg="add del">
          <ac:chgData name="Leslie Jamieson Collie (ljcollie)" userId="27d68c47-e57b-435d-b230-d73efa3728d0" providerId="ADAL" clId="{6BD1763D-4944-4A9C-9A74-50BB85887E5D}" dt="2022-03-21T16:43:36.684" v="5113" actId="26606"/>
          <ac:spMkLst>
            <pc:docMk/>
            <pc:sldMk cId="806036933" sldId="296"/>
            <ac:spMk id="16" creationId="{95CB840F-8E41-4CA5-B79B-25CC80AD234A}"/>
          </ac:spMkLst>
        </pc:spChg>
        <pc:spChg chg="add del">
          <ac:chgData name="Leslie Jamieson Collie (ljcollie)" userId="27d68c47-e57b-435d-b230-d73efa3728d0" providerId="ADAL" clId="{6BD1763D-4944-4A9C-9A74-50BB85887E5D}" dt="2022-03-21T16:43:38.874" v="5115" actId="26606"/>
          <ac:spMkLst>
            <pc:docMk/>
            <pc:sldMk cId="806036933" sldId="296"/>
            <ac:spMk id="18" creationId="{1E70A317-DCED-4E80-AA2D-467D8702E5CB}"/>
          </ac:spMkLst>
        </pc:spChg>
        <pc:spChg chg="add del">
          <ac:chgData name="Leslie Jamieson Collie (ljcollie)" userId="27d68c47-e57b-435d-b230-d73efa3728d0" providerId="ADAL" clId="{6BD1763D-4944-4A9C-9A74-50BB85887E5D}" dt="2022-03-21T16:43:38.874" v="5115" actId="26606"/>
          <ac:spMkLst>
            <pc:docMk/>
            <pc:sldMk cId="806036933" sldId="296"/>
            <ac:spMk id="19" creationId="{A6D87845-294F-40CB-BC48-46455460D292}"/>
          </ac:spMkLst>
        </pc:spChg>
        <pc:spChg chg="add">
          <ac:chgData name="Leslie Jamieson Collie (ljcollie)" userId="27d68c47-e57b-435d-b230-d73efa3728d0" providerId="ADAL" clId="{6BD1763D-4944-4A9C-9A74-50BB85887E5D}" dt="2022-03-21T16:43:38.937" v="5116" actId="26606"/>
          <ac:spMkLst>
            <pc:docMk/>
            <pc:sldMk cId="806036933" sldId="296"/>
            <ac:spMk id="21" creationId="{95CB840F-8E41-4CA5-B79B-25CC80AD234A}"/>
          </ac:spMkLst>
        </pc:spChg>
        <pc:spChg chg="add mod">
          <ac:chgData name="Leslie Jamieson Collie (ljcollie)" userId="27d68c47-e57b-435d-b230-d73efa3728d0" providerId="ADAL" clId="{6BD1763D-4944-4A9C-9A74-50BB85887E5D}" dt="2022-03-21T16:52:26.857" v="5646" actId="1076"/>
          <ac:spMkLst>
            <pc:docMk/>
            <pc:sldMk cId="806036933" sldId="296"/>
            <ac:spMk id="22" creationId="{366A1030-DF16-4E68-9649-0C3E914EE256}"/>
          </ac:spMkLst>
        </pc:spChg>
        <pc:picChg chg="add mod ord">
          <ac:chgData name="Leslie Jamieson Collie (ljcollie)" userId="27d68c47-e57b-435d-b230-d73efa3728d0" providerId="ADAL" clId="{6BD1763D-4944-4A9C-9A74-50BB85887E5D}" dt="2022-03-21T17:02:58.567" v="5648" actId="1076"/>
          <ac:picMkLst>
            <pc:docMk/>
            <pc:sldMk cId="806036933" sldId="296"/>
            <ac:picMk id="7" creationId="{94A116A0-438F-4162-AA4B-02A9683C7DC8}"/>
          </ac:picMkLst>
        </pc:picChg>
        <pc:picChg chg="add del">
          <ac:chgData name="Leslie Jamieson Collie (ljcollie)" userId="27d68c47-e57b-435d-b230-d73efa3728d0" providerId="ADAL" clId="{6BD1763D-4944-4A9C-9A74-50BB85887E5D}" dt="2022-03-21T16:43:22.771" v="5111" actId="26606"/>
          <ac:picMkLst>
            <pc:docMk/>
            <pc:sldMk cId="806036933" sldId="296"/>
            <ac:picMk id="14" creationId="{B536FA4E-0152-4E27-91DA-0FC22D1846BB}"/>
          </ac:picMkLst>
        </pc:picChg>
      </pc:sldChg>
      <pc:sldChg chg="addSp delSp modSp new mod setBg">
        <pc:chgData name="Leslie Jamieson Collie (ljcollie)" userId="27d68c47-e57b-435d-b230-d73efa3728d0" providerId="ADAL" clId="{6BD1763D-4944-4A9C-9A74-50BB85887E5D}" dt="2022-03-21T17:39:31.648" v="5995" actId="14100"/>
        <pc:sldMkLst>
          <pc:docMk/>
          <pc:sldMk cId="3856789809" sldId="297"/>
        </pc:sldMkLst>
        <pc:spChg chg="mod">
          <ac:chgData name="Leslie Jamieson Collie (ljcollie)" userId="27d68c47-e57b-435d-b230-d73efa3728d0" providerId="ADAL" clId="{6BD1763D-4944-4A9C-9A74-50BB85887E5D}" dt="2022-03-21T17:39:31.648" v="5995" actId="14100"/>
          <ac:spMkLst>
            <pc:docMk/>
            <pc:sldMk cId="3856789809" sldId="297"/>
            <ac:spMk id="2" creationId="{3C2C2C47-9492-44D7-B8C3-BD05A916C99E}"/>
          </ac:spMkLst>
        </pc:spChg>
        <pc:spChg chg="add del">
          <ac:chgData name="Leslie Jamieson Collie (ljcollie)" userId="27d68c47-e57b-435d-b230-d73efa3728d0" providerId="ADAL" clId="{6BD1763D-4944-4A9C-9A74-50BB85887E5D}" dt="2022-03-21T17:33:16.668" v="5685" actId="931"/>
          <ac:spMkLst>
            <pc:docMk/>
            <pc:sldMk cId="3856789809" sldId="297"/>
            <ac:spMk id="3" creationId="{696B99CE-AE6A-4E73-91D8-416592EF5F93}"/>
          </ac:spMkLst>
        </pc:spChg>
        <pc:spChg chg="mod">
          <ac:chgData name="Leslie Jamieson Collie (ljcollie)" userId="27d68c47-e57b-435d-b230-d73efa3728d0" providerId="ADAL" clId="{6BD1763D-4944-4A9C-9A74-50BB85887E5D}" dt="2022-03-21T17:39:22.366" v="5993" actId="27636"/>
          <ac:spMkLst>
            <pc:docMk/>
            <pc:sldMk cId="3856789809" sldId="297"/>
            <ac:spMk id="4" creationId="{FB2E5DFE-46DE-47FE-88B1-76AC348A9433}"/>
          </ac:spMkLst>
        </pc:spChg>
        <pc:spChg chg="mod">
          <ac:chgData name="Leslie Jamieson Collie (ljcollie)" userId="27d68c47-e57b-435d-b230-d73efa3728d0" providerId="ADAL" clId="{6BD1763D-4944-4A9C-9A74-50BB85887E5D}" dt="2022-03-21T17:34:03.735" v="5694" actId="255"/>
          <ac:spMkLst>
            <pc:docMk/>
            <pc:sldMk cId="3856789809" sldId="297"/>
            <ac:spMk id="5" creationId="{52CA742F-9AC8-4FD6-806C-E451B392539F}"/>
          </ac:spMkLst>
        </pc:spChg>
        <pc:spChg chg="add">
          <ac:chgData name="Leslie Jamieson Collie (ljcollie)" userId="27d68c47-e57b-435d-b230-d73efa3728d0" providerId="ADAL" clId="{6BD1763D-4944-4A9C-9A74-50BB85887E5D}" dt="2022-03-21T17:33:24.308" v="5688" actId="26606"/>
          <ac:spMkLst>
            <pc:docMk/>
            <pc:sldMk cId="3856789809" sldId="297"/>
            <ac:spMk id="14" creationId="{95CB840F-8E41-4CA5-B79B-25CC80AD234A}"/>
          </ac:spMkLst>
        </pc:spChg>
        <pc:picChg chg="add del mod">
          <ac:chgData name="Leslie Jamieson Collie (ljcollie)" userId="27d68c47-e57b-435d-b230-d73efa3728d0" providerId="ADAL" clId="{6BD1763D-4944-4A9C-9A74-50BB85887E5D}" dt="2022-03-21T17:31:58.680" v="5684" actId="931"/>
          <ac:picMkLst>
            <pc:docMk/>
            <pc:sldMk cId="3856789809" sldId="297"/>
            <ac:picMk id="7" creationId="{BD2B7409-B95D-43C3-9682-AA14ED207FB9}"/>
          </ac:picMkLst>
        </pc:picChg>
        <pc:picChg chg="add mod ord">
          <ac:chgData name="Leslie Jamieson Collie (ljcollie)" userId="27d68c47-e57b-435d-b230-d73efa3728d0" providerId="ADAL" clId="{6BD1763D-4944-4A9C-9A74-50BB85887E5D}" dt="2022-03-21T17:33:36.442" v="5691" actId="14100"/>
          <ac:picMkLst>
            <pc:docMk/>
            <pc:sldMk cId="3856789809" sldId="297"/>
            <ac:picMk id="9" creationId="{08347D6A-258C-4028-8CAC-4646E5386A25}"/>
          </ac:picMkLst>
        </pc:picChg>
      </pc:sldChg>
      <pc:sldChg chg="addSp delSp modSp new mod setBg">
        <pc:chgData name="Leslie Jamieson Collie (ljcollie)" userId="27d68c47-e57b-435d-b230-d73efa3728d0" providerId="ADAL" clId="{6BD1763D-4944-4A9C-9A74-50BB85887E5D}" dt="2022-03-21T17:52:41.069" v="6328" actId="1076"/>
        <pc:sldMkLst>
          <pc:docMk/>
          <pc:sldMk cId="1811730709" sldId="298"/>
        </pc:sldMkLst>
        <pc:spChg chg="mod">
          <ac:chgData name="Leslie Jamieson Collie (ljcollie)" userId="27d68c47-e57b-435d-b230-d73efa3728d0" providerId="ADAL" clId="{6BD1763D-4944-4A9C-9A74-50BB85887E5D}" dt="2022-03-21T17:52:24.324" v="6326" actId="1076"/>
          <ac:spMkLst>
            <pc:docMk/>
            <pc:sldMk cId="1811730709" sldId="298"/>
            <ac:spMk id="2" creationId="{A1FE8AC2-3960-45A8-AE3A-96BDD71CC7D6}"/>
          </ac:spMkLst>
        </pc:spChg>
        <pc:spChg chg="del">
          <ac:chgData name="Leslie Jamieson Collie (ljcollie)" userId="27d68c47-e57b-435d-b230-d73efa3728d0" providerId="ADAL" clId="{6BD1763D-4944-4A9C-9A74-50BB85887E5D}" dt="2022-03-21T17:42:16.236" v="6032" actId="931"/>
          <ac:spMkLst>
            <pc:docMk/>
            <pc:sldMk cId="1811730709" sldId="298"/>
            <ac:spMk id="3" creationId="{3614E459-CF01-47A0-A5BF-6CC542546546}"/>
          </ac:spMkLst>
        </pc:spChg>
        <pc:spChg chg="mod">
          <ac:chgData name="Leslie Jamieson Collie (ljcollie)" userId="27d68c47-e57b-435d-b230-d73efa3728d0" providerId="ADAL" clId="{6BD1763D-4944-4A9C-9A74-50BB85887E5D}" dt="2022-03-21T17:52:41.069" v="6328" actId="1076"/>
          <ac:spMkLst>
            <pc:docMk/>
            <pc:sldMk cId="1811730709" sldId="298"/>
            <ac:spMk id="4" creationId="{736298C3-73CC-423B-B58B-6CFF8F1745AD}"/>
          </ac:spMkLst>
        </pc:spChg>
        <pc:spChg chg="mod">
          <ac:chgData name="Leslie Jamieson Collie (ljcollie)" userId="27d68c47-e57b-435d-b230-d73efa3728d0" providerId="ADAL" clId="{6BD1763D-4944-4A9C-9A74-50BB85887E5D}" dt="2022-03-21T17:43:43.767" v="6045" actId="1076"/>
          <ac:spMkLst>
            <pc:docMk/>
            <pc:sldMk cId="1811730709" sldId="298"/>
            <ac:spMk id="5" creationId="{012DD251-37B2-4863-8484-DE3CF32120F8}"/>
          </ac:spMkLst>
        </pc:spChg>
        <pc:spChg chg="add">
          <ac:chgData name="Leslie Jamieson Collie (ljcollie)" userId="27d68c47-e57b-435d-b230-d73efa3728d0" providerId="ADAL" clId="{6BD1763D-4944-4A9C-9A74-50BB85887E5D}" dt="2022-03-21T17:42:23.259" v="6035" actId="26606"/>
          <ac:spMkLst>
            <pc:docMk/>
            <pc:sldMk cId="1811730709" sldId="298"/>
            <ac:spMk id="12" creationId="{95CB840F-8E41-4CA5-B79B-25CC80AD234A}"/>
          </ac:spMkLst>
        </pc:spChg>
        <pc:picChg chg="add mod ord">
          <ac:chgData name="Leslie Jamieson Collie (ljcollie)" userId="27d68c47-e57b-435d-b230-d73efa3728d0" providerId="ADAL" clId="{6BD1763D-4944-4A9C-9A74-50BB85887E5D}" dt="2022-03-21T17:42:35.959" v="6037" actId="14100"/>
          <ac:picMkLst>
            <pc:docMk/>
            <pc:sldMk cId="1811730709" sldId="298"/>
            <ac:picMk id="7" creationId="{BBE030C4-3A2F-4F53-9C77-4C739595B85F}"/>
          </ac:picMkLst>
        </pc:picChg>
      </pc:sldChg>
      <pc:sldChg chg="addSp delSp modSp new mod">
        <pc:chgData name="Leslie Jamieson Collie (ljcollie)" userId="27d68c47-e57b-435d-b230-d73efa3728d0" providerId="ADAL" clId="{6BD1763D-4944-4A9C-9A74-50BB85887E5D}" dt="2022-03-21T20:30:29.520" v="6526" actId="14100"/>
        <pc:sldMkLst>
          <pc:docMk/>
          <pc:sldMk cId="640905841" sldId="299"/>
        </pc:sldMkLst>
        <pc:spChg chg="mod">
          <ac:chgData name="Leslie Jamieson Collie (ljcollie)" userId="27d68c47-e57b-435d-b230-d73efa3728d0" providerId="ADAL" clId="{6BD1763D-4944-4A9C-9A74-50BB85887E5D}" dt="2022-03-21T19:49:10.177" v="6399" actId="207"/>
          <ac:spMkLst>
            <pc:docMk/>
            <pc:sldMk cId="640905841" sldId="299"/>
            <ac:spMk id="2" creationId="{95F768C2-A37F-46DF-BA3C-BF22213088BC}"/>
          </ac:spMkLst>
        </pc:spChg>
        <pc:spChg chg="del">
          <ac:chgData name="Leslie Jamieson Collie (ljcollie)" userId="27d68c47-e57b-435d-b230-d73efa3728d0" providerId="ADAL" clId="{6BD1763D-4944-4A9C-9A74-50BB85887E5D}" dt="2022-03-21T19:29:35.183" v="6367" actId="931"/>
          <ac:spMkLst>
            <pc:docMk/>
            <pc:sldMk cId="640905841" sldId="299"/>
            <ac:spMk id="3" creationId="{3BC1D85A-CB7B-4039-907C-7A2BEDCBC9F7}"/>
          </ac:spMkLst>
        </pc:spChg>
        <pc:spChg chg="mod">
          <ac:chgData name="Leslie Jamieson Collie (ljcollie)" userId="27d68c47-e57b-435d-b230-d73efa3728d0" providerId="ADAL" clId="{6BD1763D-4944-4A9C-9A74-50BB85887E5D}" dt="2022-03-21T19:30:25.388" v="6381" actId="255"/>
          <ac:spMkLst>
            <pc:docMk/>
            <pc:sldMk cId="640905841" sldId="299"/>
            <ac:spMk id="4" creationId="{6F585527-0CD4-410B-97DF-032A5F3D9A72}"/>
          </ac:spMkLst>
        </pc:spChg>
        <pc:spChg chg="add del mod">
          <ac:chgData name="Leslie Jamieson Collie (ljcollie)" userId="27d68c47-e57b-435d-b230-d73efa3728d0" providerId="ADAL" clId="{6BD1763D-4944-4A9C-9A74-50BB85887E5D}" dt="2022-03-21T20:30:12.719" v="6519" actId="931"/>
          <ac:spMkLst>
            <pc:docMk/>
            <pc:sldMk cId="640905841" sldId="299"/>
            <ac:spMk id="8" creationId="{541A4C46-DD0C-4621-9B8C-477339135D79}"/>
          </ac:spMkLst>
        </pc:spChg>
        <pc:picChg chg="add del mod">
          <ac:chgData name="Leslie Jamieson Collie (ljcollie)" userId="27d68c47-e57b-435d-b230-d73efa3728d0" providerId="ADAL" clId="{6BD1763D-4944-4A9C-9A74-50BB85887E5D}" dt="2022-03-21T20:30:00.631" v="6518" actId="478"/>
          <ac:picMkLst>
            <pc:docMk/>
            <pc:sldMk cId="640905841" sldId="299"/>
            <ac:picMk id="6" creationId="{717F7AC8-B6D3-49DD-B42E-FFE471DD18B7}"/>
          </ac:picMkLst>
        </pc:picChg>
        <pc:picChg chg="add mod">
          <ac:chgData name="Leslie Jamieson Collie (ljcollie)" userId="27d68c47-e57b-435d-b230-d73efa3728d0" providerId="ADAL" clId="{6BD1763D-4944-4A9C-9A74-50BB85887E5D}" dt="2022-03-21T20:30:29.520" v="6526" actId="14100"/>
          <ac:picMkLst>
            <pc:docMk/>
            <pc:sldMk cId="640905841" sldId="299"/>
            <ac:picMk id="10" creationId="{B3399840-0293-48E5-B342-1F9ABFB4979A}"/>
          </ac:picMkLst>
        </pc:picChg>
      </pc:sldChg>
      <pc:sldChg chg="addSp delSp modSp new mod setBg">
        <pc:chgData name="Leslie Jamieson Collie (ljcollie)" userId="27d68c47-e57b-435d-b230-d73efa3728d0" providerId="ADAL" clId="{6BD1763D-4944-4A9C-9A74-50BB85887E5D}" dt="2022-03-21T20:16:15.846" v="6485" actId="1076"/>
        <pc:sldMkLst>
          <pc:docMk/>
          <pc:sldMk cId="14831588" sldId="300"/>
        </pc:sldMkLst>
        <pc:spChg chg="mod">
          <ac:chgData name="Leslie Jamieson Collie (ljcollie)" userId="27d68c47-e57b-435d-b230-d73efa3728d0" providerId="ADAL" clId="{6BD1763D-4944-4A9C-9A74-50BB85887E5D}" dt="2022-03-21T19:53:01.639" v="6415" actId="26606"/>
          <ac:spMkLst>
            <pc:docMk/>
            <pc:sldMk cId="14831588" sldId="300"/>
            <ac:spMk id="2" creationId="{5A22FEEB-912A-4237-B99C-B95F70555CA2}"/>
          </ac:spMkLst>
        </pc:spChg>
        <pc:spChg chg="del">
          <ac:chgData name="Leslie Jamieson Collie (ljcollie)" userId="27d68c47-e57b-435d-b230-d73efa3728d0" providerId="ADAL" clId="{6BD1763D-4944-4A9C-9A74-50BB85887E5D}" dt="2022-03-21T19:52:55.869" v="6412" actId="931"/>
          <ac:spMkLst>
            <pc:docMk/>
            <pc:sldMk cId="14831588" sldId="300"/>
            <ac:spMk id="3" creationId="{3535D5E8-92F0-466C-AD30-39CCF1AA1924}"/>
          </ac:spMkLst>
        </pc:spChg>
        <pc:spChg chg="mod">
          <ac:chgData name="Leslie Jamieson Collie (ljcollie)" userId="27d68c47-e57b-435d-b230-d73efa3728d0" providerId="ADAL" clId="{6BD1763D-4944-4A9C-9A74-50BB85887E5D}" dt="2022-03-21T20:16:15.846" v="6485" actId="1076"/>
          <ac:spMkLst>
            <pc:docMk/>
            <pc:sldMk cId="14831588" sldId="300"/>
            <ac:spMk id="4" creationId="{200583F6-E84D-490C-AB50-B1DD600C8EB4}"/>
          </ac:spMkLst>
        </pc:spChg>
        <pc:spChg chg="add mod">
          <ac:chgData name="Leslie Jamieson Collie (ljcollie)" userId="27d68c47-e57b-435d-b230-d73efa3728d0" providerId="ADAL" clId="{6BD1763D-4944-4A9C-9A74-50BB85887E5D}" dt="2022-03-21T20:09:37.864" v="6478" actId="1076"/>
          <ac:spMkLst>
            <pc:docMk/>
            <pc:sldMk cId="14831588" sldId="300"/>
            <ac:spMk id="7" creationId="{24D0EC5A-4223-417B-8BC3-2C33EFEB126F}"/>
          </ac:spMkLst>
        </pc:spChg>
        <pc:spChg chg="add mod">
          <ac:chgData name="Leslie Jamieson Collie (ljcollie)" userId="27d68c47-e57b-435d-b230-d73efa3728d0" providerId="ADAL" clId="{6BD1763D-4944-4A9C-9A74-50BB85887E5D}" dt="2022-03-21T19:57:15.127" v="6444" actId="692"/>
          <ac:spMkLst>
            <pc:docMk/>
            <pc:sldMk cId="14831588" sldId="300"/>
            <ac:spMk id="8" creationId="{D626550C-63D4-4FFD-B5D5-45F0F666A9D2}"/>
          </ac:spMkLst>
        </pc:spChg>
        <pc:spChg chg="add mod">
          <ac:chgData name="Leslie Jamieson Collie (ljcollie)" userId="27d68c47-e57b-435d-b230-d73efa3728d0" providerId="ADAL" clId="{6BD1763D-4944-4A9C-9A74-50BB85887E5D}" dt="2022-03-21T19:58:23.691" v="6457" actId="1076"/>
          <ac:spMkLst>
            <pc:docMk/>
            <pc:sldMk cId="14831588" sldId="300"/>
            <ac:spMk id="9" creationId="{424EDEF8-B7BE-4116-A180-EA9F2086015E}"/>
          </ac:spMkLst>
        </pc:spChg>
        <pc:spChg chg="add mod">
          <ac:chgData name="Leslie Jamieson Collie (ljcollie)" userId="27d68c47-e57b-435d-b230-d73efa3728d0" providerId="ADAL" clId="{6BD1763D-4944-4A9C-9A74-50BB85887E5D}" dt="2022-03-21T19:59:04.828" v="6477" actId="692"/>
          <ac:spMkLst>
            <pc:docMk/>
            <pc:sldMk cId="14831588" sldId="300"/>
            <ac:spMk id="10" creationId="{4B34603A-4EBC-4C25-B47C-FF251C916378}"/>
          </ac:spMkLst>
        </pc:spChg>
        <pc:spChg chg="add">
          <ac:chgData name="Leslie Jamieson Collie (ljcollie)" userId="27d68c47-e57b-435d-b230-d73efa3728d0" providerId="ADAL" clId="{6BD1763D-4944-4A9C-9A74-50BB85887E5D}" dt="2022-03-21T19:53:01.639" v="6415" actId="26606"/>
          <ac:spMkLst>
            <pc:docMk/>
            <pc:sldMk cId="14831588" sldId="300"/>
            <ac:spMk id="11" creationId="{1E70A317-DCED-4E80-AA2D-467D8702E5CB}"/>
          </ac:spMkLst>
        </pc:spChg>
        <pc:spChg chg="add">
          <ac:chgData name="Leslie Jamieson Collie (ljcollie)" userId="27d68c47-e57b-435d-b230-d73efa3728d0" providerId="ADAL" clId="{6BD1763D-4944-4A9C-9A74-50BB85887E5D}" dt="2022-03-21T19:53:01.639" v="6415" actId="26606"/>
          <ac:spMkLst>
            <pc:docMk/>
            <pc:sldMk cId="14831588" sldId="300"/>
            <ac:spMk id="13" creationId="{A6D87845-294F-40CB-BC48-46455460D292}"/>
          </ac:spMkLst>
        </pc:spChg>
        <pc:picChg chg="add mod">
          <ac:chgData name="Leslie Jamieson Collie (ljcollie)" userId="27d68c47-e57b-435d-b230-d73efa3728d0" providerId="ADAL" clId="{6BD1763D-4944-4A9C-9A74-50BB85887E5D}" dt="2022-03-21T20:16:10.758" v="6484" actId="1076"/>
          <ac:picMkLst>
            <pc:docMk/>
            <pc:sldMk cId="14831588" sldId="300"/>
            <ac:picMk id="6" creationId="{1D52249B-EE13-493B-A991-B7F89F9D3869}"/>
          </ac:picMkLst>
        </pc:picChg>
      </pc:sldChg>
      <pc:sldChg chg="addSp delSp modSp new mod">
        <pc:chgData name="Leslie Jamieson Collie (ljcollie)" userId="27d68c47-e57b-435d-b230-d73efa3728d0" providerId="ADAL" clId="{6BD1763D-4944-4A9C-9A74-50BB85887E5D}" dt="2022-03-21T20:55:13.883" v="6540" actId="1076"/>
        <pc:sldMkLst>
          <pc:docMk/>
          <pc:sldMk cId="3595567568" sldId="301"/>
        </pc:sldMkLst>
        <pc:spChg chg="mod">
          <ac:chgData name="Leslie Jamieson Collie (ljcollie)" userId="27d68c47-e57b-435d-b230-d73efa3728d0" providerId="ADAL" clId="{6BD1763D-4944-4A9C-9A74-50BB85887E5D}" dt="2022-03-21T20:20:22.061" v="6517" actId="207"/>
          <ac:spMkLst>
            <pc:docMk/>
            <pc:sldMk cId="3595567568" sldId="301"/>
            <ac:spMk id="2" creationId="{2356BFC1-7B42-4FD1-B927-E95B41ECD0E8}"/>
          </ac:spMkLst>
        </pc:spChg>
        <pc:spChg chg="del">
          <ac:chgData name="Leslie Jamieson Collie (ljcollie)" userId="27d68c47-e57b-435d-b230-d73efa3728d0" providerId="ADAL" clId="{6BD1763D-4944-4A9C-9A74-50BB85887E5D}" dt="2022-03-21T20:54:10.086" v="6527" actId="931"/>
          <ac:spMkLst>
            <pc:docMk/>
            <pc:sldMk cId="3595567568" sldId="301"/>
            <ac:spMk id="3" creationId="{224C4B0B-CEB9-4EAB-8A25-5FC6BE8E6835}"/>
          </ac:spMkLst>
        </pc:spChg>
        <pc:spChg chg="del mod">
          <ac:chgData name="Leslie Jamieson Collie (ljcollie)" userId="27d68c47-e57b-435d-b230-d73efa3728d0" providerId="ADAL" clId="{6BD1763D-4944-4A9C-9A74-50BB85887E5D}" dt="2022-03-21T20:54:33.182" v="6531" actId="478"/>
          <ac:spMkLst>
            <pc:docMk/>
            <pc:sldMk cId="3595567568" sldId="301"/>
            <ac:spMk id="4" creationId="{DDB3E3DB-1034-49AF-92A9-D8DE797BC407}"/>
          </ac:spMkLst>
        </pc:spChg>
        <pc:spChg chg="mod">
          <ac:chgData name="Leslie Jamieson Collie (ljcollie)" userId="27d68c47-e57b-435d-b230-d73efa3728d0" providerId="ADAL" clId="{6BD1763D-4944-4A9C-9A74-50BB85887E5D}" dt="2022-03-21T20:55:13.883" v="6540" actId="1076"/>
          <ac:spMkLst>
            <pc:docMk/>
            <pc:sldMk cId="3595567568" sldId="301"/>
            <ac:spMk id="5" creationId="{71EB6F21-FE8F-421C-AA1C-BA834DAC9F4E}"/>
          </ac:spMkLst>
        </pc:spChg>
        <pc:picChg chg="add mod">
          <ac:chgData name="Leslie Jamieson Collie (ljcollie)" userId="27d68c47-e57b-435d-b230-d73efa3728d0" providerId="ADAL" clId="{6BD1763D-4944-4A9C-9A74-50BB85887E5D}" dt="2022-03-21T20:55:01.898" v="6538" actId="14100"/>
          <ac:picMkLst>
            <pc:docMk/>
            <pc:sldMk cId="3595567568" sldId="301"/>
            <ac:picMk id="7" creationId="{1CAC6CEA-4229-4E18-BB07-214B6A8C0A0D}"/>
          </ac:picMkLst>
        </pc:picChg>
      </pc:sldChg>
      <pc:sldChg chg="addSp delSp modSp new mod setBg">
        <pc:chgData name="Leslie Jamieson Collie (ljcollie)" userId="27d68c47-e57b-435d-b230-d73efa3728d0" providerId="ADAL" clId="{6BD1763D-4944-4A9C-9A74-50BB85887E5D}" dt="2022-03-21T21:21:35.419" v="6615" actId="20577"/>
        <pc:sldMkLst>
          <pc:docMk/>
          <pc:sldMk cId="2568714474" sldId="302"/>
        </pc:sldMkLst>
        <pc:spChg chg="mod ord">
          <ac:chgData name="Leslie Jamieson Collie (ljcollie)" userId="27d68c47-e57b-435d-b230-d73efa3728d0" providerId="ADAL" clId="{6BD1763D-4944-4A9C-9A74-50BB85887E5D}" dt="2022-03-21T21:10:08.230" v="6596" actId="1076"/>
          <ac:spMkLst>
            <pc:docMk/>
            <pc:sldMk cId="2568714474" sldId="302"/>
            <ac:spMk id="2" creationId="{404EE9E6-A7A8-48EA-B20B-039A0B8C2AEF}"/>
          </ac:spMkLst>
        </pc:spChg>
        <pc:spChg chg="del">
          <ac:chgData name="Leslie Jamieson Collie (ljcollie)" userId="27d68c47-e57b-435d-b230-d73efa3728d0" providerId="ADAL" clId="{6BD1763D-4944-4A9C-9A74-50BB85887E5D}" dt="2022-03-21T21:09:01.771" v="6589" actId="931"/>
          <ac:spMkLst>
            <pc:docMk/>
            <pc:sldMk cId="2568714474" sldId="302"/>
            <ac:spMk id="3" creationId="{01E1CE81-CB04-4A01-8DEB-93438D961736}"/>
          </ac:spMkLst>
        </pc:spChg>
        <pc:spChg chg="mod">
          <ac:chgData name="Leslie Jamieson Collie (ljcollie)" userId="27d68c47-e57b-435d-b230-d73efa3728d0" providerId="ADAL" clId="{6BD1763D-4944-4A9C-9A74-50BB85887E5D}" dt="2022-03-21T21:09:50.351" v="6595" actId="255"/>
          <ac:spMkLst>
            <pc:docMk/>
            <pc:sldMk cId="2568714474" sldId="302"/>
            <ac:spMk id="4" creationId="{8C54D452-77BE-454A-B788-214E561AAF0D}"/>
          </ac:spMkLst>
        </pc:spChg>
        <pc:spChg chg="add mod">
          <ac:chgData name="Leslie Jamieson Collie (ljcollie)" userId="27d68c47-e57b-435d-b230-d73efa3728d0" providerId="ADAL" clId="{6BD1763D-4944-4A9C-9A74-50BB85887E5D}" dt="2022-03-21T21:21:35.419" v="6615" actId="20577"/>
          <ac:spMkLst>
            <pc:docMk/>
            <pc:sldMk cId="2568714474" sldId="302"/>
            <ac:spMk id="7" creationId="{E4777900-0188-4A6B-9655-E3B817638BA3}"/>
          </ac:spMkLst>
        </pc:spChg>
        <pc:spChg chg="add">
          <ac:chgData name="Leslie Jamieson Collie (ljcollie)" userId="27d68c47-e57b-435d-b230-d73efa3728d0" providerId="ADAL" clId="{6BD1763D-4944-4A9C-9A74-50BB85887E5D}" dt="2022-03-21T21:09:12.476" v="6592" actId="26606"/>
          <ac:spMkLst>
            <pc:docMk/>
            <pc:sldMk cId="2568714474" sldId="302"/>
            <ac:spMk id="11" creationId="{72CA733A-8D25-4E63-8273-CC14052E0E8A}"/>
          </ac:spMkLst>
        </pc:spChg>
        <pc:spChg chg="add">
          <ac:chgData name="Leslie Jamieson Collie (ljcollie)" userId="27d68c47-e57b-435d-b230-d73efa3728d0" providerId="ADAL" clId="{6BD1763D-4944-4A9C-9A74-50BB85887E5D}" dt="2022-03-21T21:09:12.476" v="6592" actId="26606"/>
          <ac:spMkLst>
            <pc:docMk/>
            <pc:sldMk cId="2568714474" sldId="302"/>
            <ac:spMk id="13" creationId="{6B28264E-43F8-4339-BE92-AA6B94D4021F}"/>
          </ac:spMkLst>
        </pc:spChg>
        <pc:picChg chg="add mod">
          <ac:chgData name="Leslie Jamieson Collie (ljcollie)" userId="27d68c47-e57b-435d-b230-d73efa3728d0" providerId="ADAL" clId="{6BD1763D-4944-4A9C-9A74-50BB85887E5D}" dt="2022-03-21T21:09:12.476" v="6592" actId="26606"/>
          <ac:picMkLst>
            <pc:docMk/>
            <pc:sldMk cId="2568714474" sldId="302"/>
            <ac:picMk id="6" creationId="{DC36C29B-84EC-42FB-9BC4-DB08FAC06D2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02F239-E039-4ADB-850E-58A931FA8C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E1D7081-7AA2-4592-B913-D39DE675C47C}">
      <dgm:prSet/>
      <dgm:spPr/>
      <dgm:t>
        <a:bodyPr/>
        <a:lstStyle/>
        <a:p>
          <a:r>
            <a:rPr lang="en-US" dirty="0"/>
            <a:t>What’s on the shelves vs. what’s in your database</a:t>
          </a:r>
        </a:p>
      </dgm:t>
    </dgm:pt>
    <dgm:pt modelId="{B6FD71CA-220E-4854-9894-BACCB9B52D00}" type="parTrans" cxnId="{E77C48DF-73F6-4452-B728-E5C793B306B1}">
      <dgm:prSet/>
      <dgm:spPr/>
      <dgm:t>
        <a:bodyPr/>
        <a:lstStyle/>
        <a:p>
          <a:endParaRPr lang="en-US"/>
        </a:p>
      </dgm:t>
    </dgm:pt>
    <dgm:pt modelId="{48506011-F1BB-4651-864C-9F2D8FFA3E4E}" type="sibTrans" cxnId="{E77C48DF-73F6-4452-B728-E5C793B306B1}">
      <dgm:prSet/>
      <dgm:spPr/>
      <dgm:t>
        <a:bodyPr/>
        <a:lstStyle/>
        <a:p>
          <a:endParaRPr lang="en-US"/>
        </a:p>
      </dgm:t>
    </dgm:pt>
    <dgm:pt modelId="{B1E797B6-3636-47A4-9877-ABEFF46C4943}">
      <dgm:prSet/>
      <dgm:spPr/>
      <dgm:t>
        <a:bodyPr/>
        <a:lstStyle/>
        <a:p>
          <a:r>
            <a:rPr lang="en-US" dirty="0"/>
            <a:t>What’s missing AND what’s been found</a:t>
          </a:r>
        </a:p>
      </dgm:t>
    </dgm:pt>
    <dgm:pt modelId="{0AB84800-794D-4B81-837F-E63D96A08815}" type="parTrans" cxnId="{B5E9C903-46F2-4894-B94F-A12494D570F5}">
      <dgm:prSet/>
      <dgm:spPr/>
      <dgm:t>
        <a:bodyPr/>
        <a:lstStyle/>
        <a:p>
          <a:endParaRPr lang="en-US"/>
        </a:p>
      </dgm:t>
    </dgm:pt>
    <dgm:pt modelId="{3A25533F-AE54-4DAF-9EA2-20C19DBC7CFE}" type="sibTrans" cxnId="{B5E9C903-46F2-4894-B94F-A12494D570F5}">
      <dgm:prSet/>
      <dgm:spPr/>
      <dgm:t>
        <a:bodyPr/>
        <a:lstStyle/>
        <a:p>
          <a:endParaRPr lang="en-US"/>
        </a:p>
      </dgm:t>
    </dgm:pt>
    <dgm:pt modelId="{C39E7A04-58F7-431E-8992-DD6B0074FB85}">
      <dgm:prSet/>
      <dgm:spPr/>
      <dgm:t>
        <a:bodyPr/>
        <a:lstStyle/>
        <a:p>
          <a:r>
            <a:rPr lang="en-US" dirty="0"/>
            <a:t>Beneficial to end users, including:</a:t>
          </a:r>
        </a:p>
      </dgm:t>
    </dgm:pt>
    <dgm:pt modelId="{B09C2883-D8C0-42E6-8102-1FBD849FF4F1}" type="parTrans" cxnId="{65700829-1DEE-4620-ADB3-978D29EC8ECA}">
      <dgm:prSet/>
      <dgm:spPr/>
      <dgm:t>
        <a:bodyPr/>
        <a:lstStyle/>
        <a:p>
          <a:endParaRPr lang="en-US"/>
        </a:p>
      </dgm:t>
    </dgm:pt>
    <dgm:pt modelId="{1E2C9AE0-BDFE-480F-9C53-3E9947913439}" type="sibTrans" cxnId="{65700829-1DEE-4620-ADB3-978D29EC8ECA}">
      <dgm:prSet/>
      <dgm:spPr/>
      <dgm:t>
        <a:bodyPr/>
        <a:lstStyle/>
        <a:p>
          <a:endParaRPr lang="en-US"/>
        </a:p>
      </dgm:t>
    </dgm:pt>
    <dgm:pt modelId="{757B9AC6-6A39-4AD0-AEDD-6BBA971129D0}">
      <dgm:prSet custT="1"/>
      <dgm:spPr/>
      <dgm:t>
        <a:bodyPr/>
        <a:lstStyle/>
        <a:p>
          <a:r>
            <a:rPr lang="en-US" sz="1600" dirty="0"/>
            <a:t>Inter-Library Loan Departments</a:t>
          </a:r>
        </a:p>
      </dgm:t>
    </dgm:pt>
    <dgm:pt modelId="{44247728-66F3-45BD-9DD2-E1FD3EDF1F8E}" type="parTrans" cxnId="{AD45A99C-D9DF-4003-89AB-5971A09C5407}">
      <dgm:prSet/>
      <dgm:spPr/>
      <dgm:t>
        <a:bodyPr/>
        <a:lstStyle/>
        <a:p>
          <a:endParaRPr lang="en-US"/>
        </a:p>
      </dgm:t>
    </dgm:pt>
    <dgm:pt modelId="{E63973E6-373C-43D2-BB66-68693AD06959}" type="sibTrans" cxnId="{AD45A99C-D9DF-4003-89AB-5971A09C5407}">
      <dgm:prSet/>
      <dgm:spPr/>
      <dgm:t>
        <a:bodyPr/>
        <a:lstStyle/>
        <a:p>
          <a:endParaRPr lang="en-US"/>
        </a:p>
      </dgm:t>
    </dgm:pt>
    <dgm:pt modelId="{03C49361-3540-4B32-8554-46F87CE0535A}">
      <dgm:prSet custT="1"/>
      <dgm:spPr/>
      <dgm:t>
        <a:bodyPr/>
        <a:lstStyle/>
        <a:p>
          <a:r>
            <a:rPr lang="en-US" sz="1600" dirty="0"/>
            <a:t>Collection Management</a:t>
          </a:r>
        </a:p>
      </dgm:t>
    </dgm:pt>
    <dgm:pt modelId="{A9E3B873-281E-4B7C-80C5-015C4CEC6DD6}" type="parTrans" cxnId="{05C9C842-CAC3-4DD7-B0B1-1A2EBE31EEA5}">
      <dgm:prSet/>
      <dgm:spPr/>
      <dgm:t>
        <a:bodyPr/>
        <a:lstStyle/>
        <a:p>
          <a:endParaRPr lang="en-US"/>
        </a:p>
      </dgm:t>
    </dgm:pt>
    <dgm:pt modelId="{898CC968-420D-476E-913B-47C1C7AAFBEF}" type="sibTrans" cxnId="{05C9C842-CAC3-4DD7-B0B1-1A2EBE31EEA5}">
      <dgm:prSet/>
      <dgm:spPr/>
      <dgm:t>
        <a:bodyPr/>
        <a:lstStyle/>
        <a:p>
          <a:endParaRPr lang="en-US"/>
        </a:p>
      </dgm:t>
    </dgm:pt>
    <dgm:pt modelId="{3EACABFE-FE52-4DE7-9C0D-962213F57F79}">
      <dgm:prSet custT="1"/>
      <dgm:spPr/>
      <dgm:t>
        <a:bodyPr/>
        <a:lstStyle/>
        <a:p>
          <a:r>
            <a:rPr lang="en-US" sz="1600" dirty="0"/>
            <a:t>Circulation</a:t>
          </a:r>
        </a:p>
      </dgm:t>
    </dgm:pt>
    <dgm:pt modelId="{CE01DFB4-B871-4A16-8D8E-64D347F3924B}" type="parTrans" cxnId="{D1FD86E4-E644-4207-8EC5-37EC2D11E94E}">
      <dgm:prSet/>
      <dgm:spPr/>
      <dgm:t>
        <a:bodyPr/>
        <a:lstStyle/>
        <a:p>
          <a:endParaRPr lang="en-US"/>
        </a:p>
      </dgm:t>
    </dgm:pt>
    <dgm:pt modelId="{7F901084-9A9F-4F6F-B06E-134BCE70595E}" type="sibTrans" cxnId="{D1FD86E4-E644-4207-8EC5-37EC2D11E94E}">
      <dgm:prSet/>
      <dgm:spPr/>
      <dgm:t>
        <a:bodyPr/>
        <a:lstStyle/>
        <a:p>
          <a:endParaRPr lang="en-US"/>
        </a:p>
      </dgm:t>
    </dgm:pt>
    <dgm:pt modelId="{70CDB087-A446-419C-ABC5-27C1DC83AADB}">
      <dgm:prSet custT="1"/>
      <dgm:spPr/>
      <dgm:t>
        <a:bodyPr/>
        <a:lstStyle/>
        <a:p>
          <a:r>
            <a:rPr lang="en-US" sz="1600" dirty="0"/>
            <a:t>Most important: your patrons!</a:t>
          </a:r>
        </a:p>
      </dgm:t>
    </dgm:pt>
    <dgm:pt modelId="{0F73A056-E685-4DB5-936F-07C9489534BC}" type="parTrans" cxnId="{B2FF2D3B-E43E-4FCB-8762-E0F3828981FD}">
      <dgm:prSet/>
      <dgm:spPr/>
      <dgm:t>
        <a:bodyPr/>
        <a:lstStyle/>
        <a:p>
          <a:endParaRPr lang="en-US"/>
        </a:p>
      </dgm:t>
    </dgm:pt>
    <dgm:pt modelId="{29C38E3D-6CCE-40E4-AB8B-A5E24168072C}" type="sibTrans" cxnId="{B2FF2D3B-E43E-4FCB-8762-E0F3828981FD}">
      <dgm:prSet/>
      <dgm:spPr/>
      <dgm:t>
        <a:bodyPr/>
        <a:lstStyle/>
        <a:p>
          <a:endParaRPr lang="en-US"/>
        </a:p>
      </dgm:t>
    </dgm:pt>
    <dgm:pt modelId="{B0C594FC-D36A-482B-8494-053946425956}" type="pres">
      <dgm:prSet presAssocID="{2102F239-E039-4ADB-850E-58A931FA8C4C}" presName="root" presStyleCnt="0">
        <dgm:presLayoutVars>
          <dgm:dir/>
          <dgm:resizeHandles val="exact"/>
        </dgm:presLayoutVars>
      </dgm:prSet>
      <dgm:spPr/>
    </dgm:pt>
    <dgm:pt modelId="{A44013B7-9493-4BD4-839B-BA155301D49C}" type="pres">
      <dgm:prSet presAssocID="{9E1D7081-7AA2-4592-B913-D39DE675C47C}" presName="compNode" presStyleCnt="0"/>
      <dgm:spPr/>
    </dgm:pt>
    <dgm:pt modelId="{63258EB9-94DF-4F0B-B259-DCD233A171C4}" type="pres">
      <dgm:prSet presAssocID="{9E1D7081-7AA2-4592-B913-D39DE675C47C}" presName="bgRect" presStyleLbl="bgShp" presStyleIdx="0" presStyleCnt="3" custLinFactNeighborX="-1731" custLinFactNeighborY="-557"/>
      <dgm:spPr/>
      <dgm:extLst>
        <a:ext uri="{E40237B7-FDA0-4F09-8148-C483321AD2D9}">
          <dgm14:cNvPr xmlns:dgm14="http://schemas.microsoft.com/office/drawing/2010/diagram" id="0" name="" descr="Three horizontal rectangles with black icons on the lefthand side and text to the right. The top rectangle is , the middle rectangle is light teal with a magnifying glass icon, and the bottom rectangle is light grey with a silhouette of a monument-like building that is supported by five separate columns."/>
        </a:ext>
      </dgm:extLst>
    </dgm:pt>
    <dgm:pt modelId="{3CB5E99F-37B8-418B-B390-6B9852201E3B}" type="pres">
      <dgm:prSet presAssocID="{9E1D7081-7AA2-4592-B913-D39DE675C4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442A2D9F-B98C-4619-B2CF-9EC4E44AA6AA}" type="pres">
      <dgm:prSet presAssocID="{9E1D7081-7AA2-4592-B913-D39DE675C47C}" presName="spaceRect" presStyleCnt="0"/>
      <dgm:spPr/>
    </dgm:pt>
    <dgm:pt modelId="{E0EE8B91-3172-4407-B95C-2E54CA423185}" type="pres">
      <dgm:prSet presAssocID="{9E1D7081-7AA2-4592-B913-D39DE675C47C}" presName="parTx" presStyleLbl="revTx" presStyleIdx="0" presStyleCnt="4" custLinFactNeighborX="-13765" custLinFactNeighborY="-557">
        <dgm:presLayoutVars>
          <dgm:chMax val="0"/>
          <dgm:chPref val="0"/>
        </dgm:presLayoutVars>
      </dgm:prSet>
      <dgm:spPr/>
    </dgm:pt>
    <dgm:pt modelId="{EA724C1C-F0B1-4140-9B78-F78A5C4DFB75}" type="pres">
      <dgm:prSet presAssocID="{48506011-F1BB-4651-864C-9F2D8FFA3E4E}" presName="sibTrans" presStyleCnt="0"/>
      <dgm:spPr/>
    </dgm:pt>
    <dgm:pt modelId="{14D608F7-A734-4B61-85C1-5AC80F1297C1}" type="pres">
      <dgm:prSet presAssocID="{B1E797B6-3636-47A4-9877-ABEFF46C4943}" presName="compNode" presStyleCnt="0"/>
      <dgm:spPr/>
    </dgm:pt>
    <dgm:pt modelId="{85F93D53-3F7F-455A-9407-3B862369EAF3}" type="pres">
      <dgm:prSet presAssocID="{B1E797B6-3636-47A4-9877-ABEFF46C4943}" presName="bgRect" presStyleLbl="bgShp" presStyleIdx="1" presStyleCnt="3"/>
      <dgm:spPr/>
    </dgm:pt>
    <dgm:pt modelId="{47D27CA5-9B45-473A-95D3-0130A6427892}" type="pres">
      <dgm:prSet presAssocID="{B1E797B6-3636-47A4-9877-ABEFF46C494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F759AFF-563D-4252-AF94-11B56AF9016B}" type="pres">
      <dgm:prSet presAssocID="{B1E797B6-3636-47A4-9877-ABEFF46C4943}" presName="spaceRect" presStyleCnt="0"/>
      <dgm:spPr/>
    </dgm:pt>
    <dgm:pt modelId="{4B3071BA-8D32-49BE-9D17-96282C1EC57A}" type="pres">
      <dgm:prSet presAssocID="{B1E797B6-3636-47A4-9877-ABEFF46C4943}" presName="parTx" presStyleLbl="revTx" presStyleIdx="1" presStyleCnt="4" custLinFactNeighborX="-11566" custLinFactNeighborY="0">
        <dgm:presLayoutVars>
          <dgm:chMax val="0"/>
          <dgm:chPref val="0"/>
        </dgm:presLayoutVars>
      </dgm:prSet>
      <dgm:spPr/>
    </dgm:pt>
    <dgm:pt modelId="{4C8D8EE2-7A6F-415A-8D9C-8D1B057281A4}" type="pres">
      <dgm:prSet presAssocID="{3A25533F-AE54-4DAF-9EA2-20C19DBC7CFE}" presName="sibTrans" presStyleCnt="0"/>
      <dgm:spPr/>
    </dgm:pt>
    <dgm:pt modelId="{40D6AC59-D2A4-4BD8-A942-1F6E06CD5AFE}" type="pres">
      <dgm:prSet presAssocID="{C39E7A04-58F7-431E-8992-DD6B0074FB85}" presName="compNode" presStyleCnt="0"/>
      <dgm:spPr/>
    </dgm:pt>
    <dgm:pt modelId="{89265515-E688-4F39-A903-E91155989ED9}" type="pres">
      <dgm:prSet presAssocID="{C39E7A04-58F7-431E-8992-DD6B0074FB85}" presName="bgRect" presStyleLbl="bgShp" presStyleIdx="2" presStyleCnt="3" custLinFactNeighborX="-7940" custLinFactNeighborY="557"/>
      <dgm:spPr/>
    </dgm:pt>
    <dgm:pt modelId="{469878A6-E5E1-454D-8E98-A52839CC36D9}" type="pres">
      <dgm:prSet presAssocID="{C39E7A04-58F7-431E-8992-DD6B0074FB8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17E17AF-14D2-4782-A752-BB65D06688F0}" type="pres">
      <dgm:prSet presAssocID="{C39E7A04-58F7-431E-8992-DD6B0074FB85}" presName="spaceRect" presStyleCnt="0"/>
      <dgm:spPr/>
    </dgm:pt>
    <dgm:pt modelId="{29CA34DE-4287-4AEF-B957-257B4AB79D0C}" type="pres">
      <dgm:prSet presAssocID="{C39E7A04-58F7-431E-8992-DD6B0074FB85}" presName="parTx" presStyleLbl="revTx" presStyleIdx="2" presStyleCnt="4" custLinFactNeighborX="-18711" custLinFactNeighborY="557">
        <dgm:presLayoutVars>
          <dgm:chMax val="0"/>
          <dgm:chPref val="0"/>
        </dgm:presLayoutVars>
      </dgm:prSet>
      <dgm:spPr/>
    </dgm:pt>
    <dgm:pt modelId="{9FC05D72-A727-44B6-85B1-CA0B0BC334FC}" type="pres">
      <dgm:prSet presAssocID="{C39E7A04-58F7-431E-8992-DD6B0074FB85}" presName="desTx" presStyleLbl="revTx" presStyleIdx="3" presStyleCnt="4" custScaleX="153385" custLinFactNeighborX="-43261" custLinFactNeighborY="557">
        <dgm:presLayoutVars/>
      </dgm:prSet>
      <dgm:spPr/>
    </dgm:pt>
  </dgm:ptLst>
  <dgm:cxnLst>
    <dgm:cxn modelId="{B5E9C903-46F2-4894-B94F-A12494D570F5}" srcId="{2102F239-E039-4ADB-850E-58A931FA8C4C}" destId="{B1E797B6-3636-47A4-9877-ABEFF46C4943}" srcOrd="1" destOrd="0" parTransId="{0AB84800-794D-4B81-837F-E63D96A08815}" sibTransId="{3A25533F-AE54-4DAF-9EA2-20C19DBC7CFE}"/>
    <dgm:cxn modelId="{65700829-1DEE-4620-ADB3-978D29EC8ECA}" srcId="{2102F239-E039-4ADB-850E-58A931FA8C4C}" destId="{C39E7A04-58F7-431E-8992-DD6B0074FB85}" srcOrd="2" destOrd="0" parTransId="{B09C2883-D8C0-42E6-8102-1FBD849FF4F1}" sibTransId="{1E2C9AE0-BDFE-480F-9C53-3E9947913439}"/>
    <dgm:cxn modelId="{B2FF2D3B-E43E-4FCB-8762-E0F3828981FD}" srcId="{C39E7A04-58F7-431E-8992-DD6B0074FB85}" destId="{70CDB087-A446-419C-ABC5-27C1DC83AADB}" srcOrd="3" destOrd="0" parTransId="{0F73A056-E685-4DB5-936F-07C9489534BC}" sibTransId="{29C38E3D-6CCE-40E4-AB8B-A5E24168072C}"/>
    <dgm:cxn modelId="{08E7EB3E-393A-4E8B-A434-7FB930131D6B}" type="presOf" srcId="{03C49361-3540-4B32-8554-46F87CE0535A}" destId="{9FC05D72-A727-44B6-85B1-CA0B0BC334FC}" srcOrd="0" destOrd="1" presId="urn:microsoft.com/office/officeart/2018/2/layout/IconVerticalSolidList"/>
    <dgm:cxn modelId="{05C9C842-CAC3-4DD7-B0B1-1A2EBE31EEA5}" srcId="{C39E7A04-58F7-431E-8992-DD6B0074FB85}" destId="{03C49361-3540-4B32-8554-46F87CE0535A}" srcOrd="1" destOrd="0" parTransId="{A9E3B873-281E-4B7C-80C5-015C4CEC6DD6}" sibTransId="{898CC968-420D-476E-913B-47C1C7AAFBEF}"/>
    <dgm:cxn modelId="{EB222E43-5507-4131-83C1-369F07B167A5}" type="presOf" srcId="{B1E797B6-3636-47A4-9877-ABEFF46C4943}" destId="{4B3071BA-8D32-49BE-9D17-96282C1EC57A}" srcOrd="0" destOrd="0" presId="urn:microsoft.com/office/officeart/2018/2/layout/IconVerticalSolidList"/>
    <dgm:cxn modelId="{58974C68-5CA3-4CC7-A2AA-F4CA502763BA}" type="presOf" srcId="{C39E7A04-58F7-431E-8992-DD6B0074FB85}" destId="{29CA34DE-4287-4AEF-B957-257B4AB79D0C}" srcOrd="0" destOrd="0" presId="urn:microsoft.com/office/officeart/2018/2/layout/IconVerticalSolidList"/>
    <dgm:cxn modelId="{BA2FD072-0E5F-4C94-B756-0151BE667E2F}" type="presOf" srcId="{70CDB087-A446-419C-ABC5-27C1DC83AADB}" destId="{9FC05D72-A727-44B6-85B1-CA0B0BC334FC}" srcOrd="0" destOrd="3" presId="urn:microsoft.com/office/officeart/2018/2/layout/IconVerticalSolidList"/>
    <dgm:cxn modelId="{29EAA87D-E3CF-4843-9AAA-1CEE38C1284A}" type="presOf" srcId="{757B9AC6-6A39-4AD0-AEDD-6BBA971129D0}" destId="{9FC05D72-A727-44B6-85B1-CA0B0BC334FC}" srcOrd="0" destOrd="0" presId="urn:microsoft.com/office/officeart/2018/2/layout/IconVerticalSolidList"/>
    <dgm:cxn modelId="{83EA3E80-4581-46F2-88E0-AEEC54F64B58}" type="presOf" srcId="{9E1D7081-7AA2-4592-B913-D39DE675C47C}" destId="{E0EE8B91-3172-4407-B95C-2E54CA423185}" srcOrd="0" destOrd="0" presId="urn:microsoft.com/office/officeart/2018/2/layout/IconVerticalSolidList"/>
    <dgm:cxn modelId="{729CCF8C-64E1-421C-BE78-2A3E53C3D248}" type="presOf" srcId="{3EACABFE-FE52-4DE7-9C0D-962213F57F79}" destId="{9FC05D72-A727-44B6-85B1-CA0B0BC334FC}" srcOrd="0" destOrd="2" presId="urn:microsoft.com/office/officeart/2018/2/layout/IconVerticalSolidList"/>
    <dgm:cxn modelId="{AD45A99C-D9DF-4003-89AB-5971A09C5407}" srcId="{C39E7A04-58F7-431E-8992-DD6B0074FB85}" destId="{757B9AC6-6A39-4AD0-AEDD-6BBA971129D0}" srcOrd="0" destOrd="0" parTransId="{44247728-66F3-45BD-9DD2-E1FD3EDF1F8E}" sibTransId="{E63973E6-373C-43D2-BB66-68693AD06959}"/>
    <dgm:cxn modelId="{E1E029D2-E415-49D9-8830-0729AFDF4439}" type="presOf" srcId="{2102F239-E039-4ADB-850E-58A931FA8C4C}" destId="{B0C594FC-D36A-482B-8494-053946425956}" srcOrd="0" destOrd="0" presId="urn:microsoft.com/office/officeart/2018/2/layout/IconVerticalSolidList"/>
    <dgm:cxn modelId="{E77C48DF-73F6-4452-B728-E5C793B306B1}" srcId="{2102F239-E039-4ADB-850E-58A931FA8C4C}" destId="{9E1D7081-7AA2-4592-B913-D39DE675C47C}" srcOrd="0" destOrd="0" parTransId="{B6FD71CA-220E-4854-9894-BACCB9B52D00}" sibTransId="{48506011-F1BB-4651-864C-9F2D8FFA3E4E}"/>
    <dgm:cxn modelId="{D1FD86E4-E644-4207-8EC5-37EC2D11E94E}" srcId="{C39E7A04-58F7-431E-8992-DD6B0074FB85}" destId="{3EACABFE-FE52-4DE7-9C0D-962213F57F79}" srcOrd="2" destOrd="0" parTransId="{CE01DFB4-B871-4A16-8D8E-64D347F3924B}" sibTransId="{7F901084-9A9F-4F6F-B06E-134BCE70595E}"/>
    <dgm:cxn modelId="{A5EC1CE1-E1F9-4DC5-B574-22E6811E6ACE}" type="presParOf" srcId="{B0C594FC-D36A-482B-8494-053946425956}" destId="{A44013B7-9493-4BD4-839B-BA155301D49C}" srcOrd="0" destOrd="0" presId="urn:microsoft.com/office/officeart/2018/2/layout/IconVerticalSolidList"/>
    <dgm:cxn modelId="{FD45079D-A3B8-4073-96A4-5BDD21C4F4F8}" type="presParOf" srcId="{A44013B7-9493-4BD4-839B-BA155301D49C}" destId="{63258EB9-94DF-4F0B-B259-DCD233A171C4}" srcOrd="0" destOrd="0" presId="urn:microsoft.com/office/officeart/2018/2/layout/IconVerticalSolidList"/>
    <dgm:cxn modelId="{FDDA43AC-2B72-4981-A64B-EF51315497F7}" type="presParOf" srcId="{A44013B7-9493-4BD4-839B-BA155301D49C}" destId="{3CB5E99F-37B8-418B-B390-6B9852201E3B}" srcOrd="1" destOrd="0" presId="urn:microsoft.com/office/officeart/2018/2/layout/IconVerticalSolidList"/>
    <dgm:cxn modelId="{001DB3A9-6C4C-4EB4-924E-88BAB48676B5}" type="presParOf" srcId="{A44013B7-9493-4BD4-839B-BA155301D49C}" destId="{442A2D9F-B98C-4619-B2CF-9EC4E44AA6AA}" srcOrd="2" destOrd="0" presId="urn:microsoft.com/office/officeart/2018/2/layout/IconVerticalSolidList"/>
    <dgm:cxn modelId="{1FA34536-D8FB-4577-9679-A037463E172C}" type="presParOf" srcId="{A44013B7-9493-4BD4-839B-BA155301D49C}" destId="{E0EE8B91-3172-4407-B95C-2E54CA423185}" srcOrd="3" destOrd="0" presId="urn:microsoft.com/office/officeart/2018/2/layout/IconVerticalSolidList"/>
    <dgm:cxn modelId="{A3DE6CF2-E6BF-4404-A991-8A174D63232B}" type="presParOf" srcId="{B0C594FC-D36A-482B-8494-053946425956}" destId="{EA724C1C-F0B1-4140-9B78-F78A5C4DFB75}" srcOrd="1" destOrd="0" presId="urn:microsoft.com/office/officeart/2018/2/layout/IconVerticalSolidList"/>
    <dgm:cxn modelId="{6840B535-A762-4C7F-AB85-4C15A3EF6062}" type="presParOf" srcId="{B0C594FC-D36A-482B-8494-053946425956}" destId="{14D608F7-A734-4B61-85C1-5AC80F1297C1}" srcOrd="2" destOrd="0" presId="urn:microsoft.com/office/officeart/2018/2/layout/IconVerticalSolidList"/>
    <dgm:cxn modelId="{02A48430-E7CA-4293-95A9-FC67A36EBF98}" type="presParOf" srcId="{14D608F7-A734-4B61-85C1-5AC80F1297C1}" destId="{85F93D53-3F7F-455A-9407-3B862369EAF3}" srcOrd="0" destOrd="0" presId="urn:microsoft.com/office/officeart/2018/2/layout/IconVerticalSolidList"/>
    <dgm:cxn modelId="{C2DC5B88-CA5D-4BEA-8F56-84332BEEE6E5}" type="presParOf" srcId="{14D608F7-A734-4B61-85C1-5AC80F1297C1}" destId="{47D27CA5-9B45-473A-95D3-0130A6427892}" srcOrd="1" destOrd="0" presId="urn:microsoft.com/office/officeart/2018/2/layout/IconVerticalSolidList"/>
    <dgm:cxn modelId="{26E61D34-D2B6-4736-AE3D-7814DA30E26B}" type="presParOf" srcId="{14D608F7-A734-4B61-85C1-5AC80F1297C1}" destId="{CF759AFF-563D-4252-AF94-11B56AF9016B}" srcOrd="2" destOrd="0" presId="urn:microsoft.com/office/officeart/2018/2/layout/IconVerticalSolidList"/>
    <dgm:cxn modelId="{E52F2416-47F3-4AC4-BD7F-C10B1437A495}" type="presParOf" srcId="{14D608F7-A734-4B61-85C1-5AC80F1297C1}" destId="{4B3071BA-8D32-49BE-9D17-96282C1EC57A}" srcOrd="3" destOrd="0" presId="urn:microsoft.com/office/officeart/2018/2/layout/IconVerticalSolidList"/>
    <dgm:cxn modelId="{F225984B-9588-45DB-9465-161046CE2CBA}" type="presParOf" srcId="{B0C594FC-D36A-482B-8494-053946425956}" destId="{4C8D8EE2-7A6F-415A-8D9C-8D1B057281A4}" srcOrd="3" destOrd="0" presId="urn:microsoft.com/office/officeart/2018/2/layout/IconVerticalSolidList"/>
    <dgm:cxn modelId="{907D3432-6A41-4E32-97CB-7D03865F490B}" type="presParOf" srcId="{B0C594FC-D36A-482B-8494-053946425956}" destId="{40D6AC59-D2A4-4BD8-A942-1F6E06CD5AFE}" srcOrd="4" destOrd="0" presId="urn:microsoft.com/office/officeart/2018/2/layout/IconVerticalSolidList"/>
    <dgm:cxn modelId="{F4D04EA8-9FD2-4371-A8A6-17495C135D00}" type="presParOf" srcId="{40D6AC59-D2A4-4BD8-A942-1F6E06CD5AFE}" destId="{89265515-E688-4F39-A903-E91155989ED9}" srcOrd="0" destOrd="0" presId="urn:microsoft.com/office/officeart/2018/2/layout/IconVerticalSolidList"/>
    <dgm:cxn modelId="{29D02303-6B77-4856-B283-C750961CF0A4}" type="presParOf" srcId="{40D6AC59-D2A4-4BD8-A942-1F6E06CD5AFE}" destId="{469878A6-E5E1-454D-8E98-A52839CC36D9}" srcOrd="1" destOrd="0" presId="urn:microsoft.com/office/officeart/2018/2/layout/IconVerticalSolidList"/>
    <dgm:cxn modelId="{723A09B8-7770-4794-92EB-3993CFD9C9B4}" type="presParOf" srcId="{40D6AC59-D2A4-4BD8-A942-1F6E06CD5AFE}" destId="{A17E17AF-14D2-4782-A752-BB65D06688F0}" srcOrd="2" destOrd="0" presId="urn:microsoft.com/office/officeart/2018/2/layout/IconVerticalSolidList"/>
    <dgm:cxn modelId="{6209F35D-526F-41D6-82DC-839CFEC0255A}" type="presParOf" srcId="{40D6AC59-D2A4-4BD8-A942-1F6E06CD5AFE}" destId="{29CA34DE-4287-4AEF-B957-257B4AB79D0C}" srcOrd="3" destOrd="0" presId="urn:microsoft.com/office/officeart/2018/2/layout/IconVerticalSolidList"/>
    <dgm:cxn modelId="{534009F4-2F72-4AD2-A7B2-7C478F8A8CF3}" type="presParOf" srcId="{40D6AC59-D2A4-4BD8-A942-1F6E06CD5AFE}" destId="{9FC05D72-A727-44B6-85B1-CA0B0BC334F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18B55D-F318-4C20-9DA3-B6CF16EC38E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920DDFF-7A26-4578-95A4-952F0D7D785B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rgbClr val="C00000"/>
              </a:solidFill>
            </a:rPr>
            <a:t>Requires more technical knowledge/training</a:t>
          </a:r>
        </a:p>
      </dgm:t>
    </dgm:pt>
    <dgm:pt modelId="{94C1F039-3FE1-423B-AB61-A0F515EF24C2}" type="parTrans" cxnId="{60BD0AD0-B51F-4B7F-9703-728DD787DF5B}">
      <dgm:prSet/>
      <dgm:spPr/>
      <dgm:t>
        <a:bodyPr/>
        <a:lstStyle/>
        <a:p>
          <a:endParaRPr lang="en-US"/>
        </a:p>
      </dgm:t>
    </dgm:pt>
    <dgm:pt modelId="{1D4EFC4F-7354-4613-98CF-DCEBF282F694}" type="sibTrans" cxnId="{60BD0AD0-B51F-4B7F-9703-728DD787DF5B}">
      <dgm:prSet/>
      <dgm:spPr/>
      <dgm:t>
        <a:bodyPr/>
        <a:lstStyle/>
        <a:p>
          <a:endParaRPr lang="en-US"/>
        </a:p>
      </dgm:t>
    </dgm:pt>
    <dgm:pt modelId="{37001E09-5BE9-4CA3-83FC-19981096BDA0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rgbClr val="C00000"/>
              </a:solidFill>
            </a:rPr>
            <a:t>More time-consuming on average for one person</a:t>
          </a:r>
        </a:p>
      </dgm:t>
    </dgm:pt>
    <dgm:pt modelId="{FA5AF860-98B5-4CD7-AB00-091D14D08C77}" type="parTrans" cxnId="{65C4D0E1-BE8C-465E-8759-E2921C491C80}">
      <dgm:prSet/>
      <dgm:spPr/>
      <dgm:t>
        <a:bodyPr/>
        <a:lstStyle/>
        <a:p>
          <a:endParaRPr lang="en-US"/>
        </a:p>
      </dgm:t>
    </dgm:pt>
    <dgm:pt modelId="{305FEAD3-DF33-4589-BAD1-076C3E3DF18E}" type="sibTrans" cxnId="{65C4D0E1-BE8C-465E-8759-E2921C491C80}">
      <dgm:prSet/>
      <dgm:spPr/>
      <dgm:t>
        <a:bodyPr/>
        <a:lstStyle/>
        <a:p>
          <a:endParaRPr lang="en-US"/>
        </a:p>
      </dgm:t>
    </dgm:pt>
    <dgm:pt modelId="{38E69FA8-8BC3-4ED5-9956-DFEF84BED9F0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rgbClr val="00B050"/>
              </a:solidFill>
            </a:rPr>
            <a:t>Ability to address multiple issues at once</a:t>
          </a:r>
        </a:p>
      </dgm:t>
    </dgm:pt>
    <dgm:pt modelId="{6582AA45-7BF7-4263-937C-73A219AE0E7F}" type="parTrans" cxnId="{06D71EA2-63B1-4CA8-AD2A-E4B4804793F0}">
      <dgm:prSet/>
      <dgm:spPr/>
      <dgm:t>
        <a:bodyPr/>
        <a:lstStyle/>
        <a:p>
          <a:endParaRPr lang="en-US"/>
        </a:p>
      </dgm:t>
    </dgm:pt>
    <dgm:pt modelId="{5DB4B023-505A-4349-B61B-B3C447679D66}" type="sibTrans" cxnId="{06D71EA2-63B1-4CA8-AD2A-E4B4804793F0}">
      <dgm:prSet/>
      <dgm:spPr/>
      <dgm:t>
        <a:bodyPr/>
        <a:lstStyle/>
        <a:p>
          <a:endParaRPr lang="en-US"/>
        </a:p>
      </dgm:t>
    </dgm:pt>
    <dgm:pt modelId="{7F8D516E-8D01-48C4-911C-FA466326092F}">
      <dgm:prSet/>
      <dgm:spPr/>
      <dgm:t>
        <a:bodyPr/>
        <a:lstStyle/>
        <a:p>
          <a:pPr>
            <a:defRPr cap="all"/>
          </a:pPr>
          <a:r>
            <a:rPr lang="en-US" dirty="0">
              <a:solidFill>
                <a:srgbClr val="00B050"/>
              </a:solidFill>
            </a:rPr>
            <a:t>More centralized control</a:t>
          </a:r>
        </a:p>
      </dgm:t>
    </dgm:pt>
    <dgm:pt modelId="{3C9FDE41-9FA4-4FDB-8696-45A79F50E5D2}" type="parTrans" cxnId="{F7A83E78-9526-49D6-9852-7D40A3747B31}">
      <dgm:prSet/>
      <dgm:spPr/>
      <dgm:t>
        <a:bodyPr/>
        <a:lstStyle/>
        <a:p>
          <a:endParaRPr lang="en-US"/>
        </a:p>
      </dgm:t>
    </dgm:pt>
    <dgm:pt modelId="{CFB73872-C4D7-4222-97E7-61A6C60C4C5F}" type="sibTrans" cxnId="{F7A83E78-9526-49D6-9852-7D40A3747B31}">
      <dgm:prSet/>
      <dgm:spPr/>
      <dgm:t>
        <a:bodyPr/>
        <a:lstStyle/>
        <a:p>
          <a:endParaRPr lang="en-US"/>
        </a:p>
      </dgm:t>
    </dgm:pt>
    <dgm:pt modelId="{C1AD5412-DAC8-46EE-B3AF-AF2662E35E25}" type="pres">
      <dgm:prSet presAssocID="{0118B55D-F318-4C20-9DA3-B6CF16EC38ED}" presName="root" presStyleCnt="0">
        <dgm:presLayoutVars>
          <dgm:dir/>
          <dgm:resizeHandles val="exact"/>
        </dgm:presLayoutVars>
      </dgm:prSet>
      <dgm:spPr/>
    </dgm:pt>
    <dgm:pt modelId="{BA737600-5327-42A7-A2C9-158CEBC7626E}" type="pres">
      <dgm:prSet presAssocID="{D920DDFF-7A26-4578-95A4-952F0D7D785B}" presName="compNode" presStyleCnt="0"/>
      <dgm:spPr/>
    </dgm:pt>
    <dgm:pt modelId="{70B83F89-128D-471E-A0EC-CA8918EBF1EB}" type="pres">
      <dgm:prSet presAssocID="{D920DDFF-7A26-4578-95A4-952F0D7D785B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A31723A-76A3-4ADF-8D00-49896D189B63}" type="pres">
      <dgm:prSet presAssocID="{D920DDFF-7A26-4578-95A4-952F0D7D785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CEDC8B2-4403-4101-B759-C254048101E0}" type="pres">
      <dgm:prSet presAssocID="{D920DDFF-7A26-4578-95A4-952F0D7D785B}" presName="spaceRect" presStyleCnt="0"/>
      <dgm:spPr/>
    </dgm:pt>
    <dgm:pt modelId="{480B1E33-4E21-45C8-BBF3-F2910352C51C}" type="pres">
      <dgm:prSet presAssocID="{D920DDFF-7A26-4578-95A4-952F0D7D785B}" presName="textRect" presStyleLbl="revTx" presStyleIdx="0" presStyleCnt="4">
        <dgm:presLayoutVars>
          <dgm:chMax val="1"/>
          <dgm:chPref val="1"/>
        </dgm:presLayoutVars>
      </dgm:prSet>
      <dgm:spPr/>
    </dgm:pt>
    <dgm:pt modelId="{3D827BCF-BA0F-4F11-8B32-513EF273E5BB}" type="pres">
      <dgm:prSet presAssocID="{1D4EFC4F-7354-4613-98CF-DCEBF282F694}" presName="sibTrans" presStyleCnt="0"/>
      <dgm:spPr/>
    </dgm:pt>
    <dgm:pt modelId="{81046701-2DA1-4ECD-97CD-6DD3DA790D00}" type="pres">
      <dgm:prSet presAssocID="{37001E09-5BE9-4CA3-83FC-19981096BDA0}" presName="compNode" presStyleCnt="0"/>
      <dgm:spPr/>
    </dgm:pt>
    <dgm:pt modelId="{83F1789B-BCFF-49E2-9F8D-507FC3D1E325}" type="pres">
      <dgm:prSet presAssocID="{37001E09-5BE9-4CA3-83FC-19981096BDA0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5BD202F9-2600-48CC-99F8-856CC9C01A7D}" type="pres">
      <dgm:prSet presAssocID="{37001E09-5BE9-4CA3-83FC-19981096BDA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"/>
        </a:ext>
      </dgm:extLst>
    </dgm:pt>
    <dgm:pt modelId="{A2F86E3B-C0AF-4E7C-B01E-184FBA526089}" type="pres">
      <dgm:prSet presAssocID="{37001E09-5BE9-4CA3-83FC-19981096BDA0}" presName="spaceRect" presStyleCnt="0"/>
      <dgm:spPr/>
    </dgm:pt>
    <dgm:pt modelId="{3F7BADFA-C14E-4EAA-87FC-A0F80D3556D9}" type="pres">
      <dgm:prSet presAssocID="{37001E09-5BE9-4CA3-83FC-19981096BDA0}" presName="textRect" presStyleLbl="revTx" presStyleIdx="1" presStyleCnt="4">
        <dgm:presLayoutVars>
          <dgm:chMax val="1"/>
          <dgm:chPref val="1"/>
        </dgm:presLayoutVars>
      </dgm:prSet>
      <dgm:spPr/>
    </dgm:pt>
    <dgm:pt modelId="{9FFD783C-E8C6-4989-B4E6-22465E04B4A1}" type="pres">
      <dgm:prSet presAssocID="{305FEAD3-DF33-4589-BAD1-076C3E3DF18E}" presName="sibTrans" presStyleCnt="0"/>
      <dgm:spPr/>
    </dgm:pt>
    <dgm:pt modelId="{742F7EB6-7214-418B-A0B3-D58F9787621D}" type="pres">
      <dgm:prSet presAssocID="{38E69FA8-8BC3-4ED5-9956-DFEF84BED9F0}" presName="compNode" presStyleCnt="0"/>
      <dgm:spPr/>
    </dgm:pt>
    <dgm:pt modelId="{745345A2-4601-483E-AEEC-ECE68FDB2C4E}" type="pres">
      <dgm:prSet presAssocID="{38E69FA8-8BC3-4ED5-9956-DFEF84BED9F0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36150D0-46CC-402D-ACBF-CDC746FFFC1B}" type="pres">
      <dgm:prSet presAssocID="{38E69FA8-8BC3-4ED5-9956-DFEF84BED9F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D59704D-F969-4F5B-B697-7C8B29372F23}" type="pres">
      <dgm:prSet presAssocID="{38E69FA8-8BC3-4ED5-9956-DFEF84BED9F0}" presName="spaceRect" presStyleCnt="0"/>
      <dgm:spPr/>
    </dgm:pt>
    <dgm:pt modelId="{AEAEC425-5D3D-4C3B-A2D9-78F9B60E0B9D}" type="pres">
      <dgm:prSet presAssocID="{38E69FA8-8BC3-4ED5-9956-DFEF84BED9F0}" presName="textRect" presStyleLbl="revTx" presStyleIdx="2" presStyleCnt="4">
        <dgm:presLayoutVars>
          <dgm:chMax val="1"/>
          <dgm:chPref val="1"/>
        </dgm:presLayoutVars>
      </dgm:prSet>
      <dgm:spPr/>
    </dgm:pt>
    <dgm:pt modelId="{2E170120-EDB2-40A6-9789-049E3815619C}" type="pres">
      <dgm:prSet presAssocID="{5DB4B023-505A-4349-B61B-B3C447679D66}" presName="sibTrans" presStyleCnt="0"/>
      <dgm:spPr/>
    </dgm:pt>
    <dgm:pt modelId="{C5BCB971-68E4-417F-B4C9-153CB7BDB1B6}" type="pres">
      <dgm:prSet presAssocID="{7F8D516E-8D01-48C4-911C-FA466326092F}" presName="compNode" presStyleCnt="0"/>
      <dgm:spPr/>
    </dgm:pt>
    <dgm:pt modelId="{DEA2DEE0-4FC0-483F-9D01-54D1979C4AA5}" type="pres">
      <dgm:prSet presAssocID="{7F8D516E-8D01-48C4-911C-FA466326092F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FA9FBD4-F8F0-418F-8740-A25462585A04}" type="pres">
      <dgm:prSet presAssocID="{7F8D516E-8D01-48C4-911C-FA466326092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88147E7C-C03E-48CB-92B9-A11B8870D1A8}" type="pres">
      <dgm:prSet presAssocID="{7F8D516E-8D01-48C4-911C-FA466326092F}" presName="spaceRect" presStyleCnt="0"/>
      <dgm:spPr/>
    </dgm:pt>
    <dgm:pt modelId="{F4A4648A-5EF0-4B24-BBA6-4325D7DB2B87}" type="pres">
      <dgm:prSet presAssocID="{7F8D516E-8D01-48C4-911C-FA466326092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C6C8D35-F897-4224-88C8-BED3D0450A09}" type="presOf" srcId="{37001E09-5BE9-4CA3-83FC-19981096BDA0}" destId="{3F7BADFA-C14E-4EAA-87FC-A0F80D3556D9}" srcOrd="0" destOrd="0" presId="urn:microsoft.com/office/officeart/2018/5/layout/IconLeafLabelList"/>
    <dgm:cxn modelId="{12B8545B-1340-4DE0-88E7-FA018177D204}" type="presOf" srcId="{D920DDFF-7A26-4578-95A4-952F0D7D785B}" destId="{480B1E33-4E21-45C8-BBF3-F2910352C51C}" srcOrd="0" destOrd="0" presId="urn:microsoft.com/office/officeart/2018/5/layout/IconLeafLabelList"/>
    <dgm:cxn modelId="{AC8E0746-70D4-44E3-AB22-971BE7774946}" type="presOf" srcId="{7F8D516E-8D01-48C4-911C-FA466326092F}" destId="{F4A4648A-5EF0-4B24-BBA6-4325D7DB2B87}" srcOrd="0" destOrd="0" presId="urn:microsoft.com/office/officeart/2018/5/layout/IconLeafLabelList"/>
    <dgm:cxn modelId="{F7A83E78-9526-49D6-9852-7D40A3747B31}" srcId="{0118B55D-F318-4C20-9DA3-B6CF16EC38ED}" destId="{7F8D516E-8D01-48C4-911C-FA466326092F}" srcOrd="3" destOrd="0" parTransId="{3C9FDE41-9FA4-4FDB-8696-45A79F50E5D2}" sibTransId="{CFB73872-C4D7-4222-97E7-61A6C60C4C5F}"/>
    <dgm:cxn modelId="{06D71EA2-63B1-4CA8-AD2A-E4B4804793F0}" srcId="{0118B55D-F318-4C20-9DA3-B6CF16EC38ED}" destId="{38E69FA8-8BC3-4ED5-9956-DFEF84BED9F0}" srcOrd="2" destOrd="0" parTransId="{6582AA45-7BF7-4263-937C-73A219AE0E7F}" sibTransId="{5DB4B023-505A-4349-B61B-B3C447679D66}"/>
    <dgm:cxn modelId="{07DDAAB0-FB59-4068-B34B-8F2E001999E2}" type="presOf" srcId="{38E69FA8-8BC3-4ED5-9956-DFEF84BED9F0}" destId="{AEAEC425-5D3D-4C3B-A2D9-78F9B60E0B9D}" srcOrd="0" destOrd="0" presId="urn:microsoft.com/office/officeart/2018/5/layout/IconLeafLabelList"/>
    <dgm:cxn modelId="{21EBEFC5-4C32-453C-A55B-E99AF76E569C}" type="presOf" srcId="{0118B55D-F318-4C20-9DA3-B6CF16EC38ED}" destId="{C1AD5412-DAC8-46EE-B3AF-AF2662E35E25}" srcOrd="0" destOrd="0" presId="urn:microsoft.com/office/officeart/2018/5/layout/IconLeafLabelList"/>
    <dgm:cxn modelId="{60BD0AD0-B51F-4B7F-9703-728DD787DF5B}" srcId="{0118B55D-F318-4C20-9DA3-B6CF16EC38ED}" destId="{D920DDFF-7A26-4578-95A4-952F0D7D785B}" srcOrd="0" destOrd="0" parTransId="{94C1F039-3FE1-423B-AB61-A0F515EF24C2}" sibTransId="{1D4EFC4F-7354-4613-98CF-DCEBF282F694}"/>
    <dgm:cxn modelId="{65C4D0E1-BE8C-465E-8759-E2921C491C80}" srcId="{0118B55D-F318-4C20-9DA3-B6CF16EC38ED}" destId="{37001E09-5BE9-4CA3-83FC-19981096BDA0}" srcOrd="1" destOrd="0" parTransId="{FA5AF860-98B5-4CD7-AB00-091D14D08C77}" sibTransId="{305FEAD3-DF33-4589-BAD1-076C3E3DF18E}"/>
    <dgm:cxn modelId="{E73E5785-F8A6-4F24-8AA5-05BD940BF11D}" type="presParOf" srcId="{C1AD5412-DAC8-46EE-B3AF-AF2662E35E25}" destId="{BA737600-5327-42A7-A2C9-158CEBC7626E}" srcOrd="0" destOrd="0" presId="urn:microsoft.com/office/officeart/2018/5/layout/IconLeafLabelList"/>
    <dgm:cxn modelId="{8DE22A5E-E22C-48ED-881A-B4AF49D1C52D}" type="presParOf" srcId="{BA737600-5327-42A7-A2C9-158CEBC7626E}" destId="{70B83F89-128D-471E-A0EC-CA8918EBF1EB}" srcOrd="0" destOrd="0" presId="urn:microsoft.com/office/officeart/2018/5/layout/IconLeafLabelList"/>
    <dgm:cxn modelId="{1C9D0390-A000-4A1D-87D8-CD21F1010BED}" type="presParOf" srcId="{BA737600-5327-42A7-A2C9-158CEBC7626E}" destId="{CA31723A-76A3-4ADF-8D00-49896D189B63}" srcOrd="1" destOrd="0" presId="urn:microsoft.com/office/officeart/2018/5/layout/IconLeafLabelList"/>
    <dgm:cxn modelId="{46CA030F-D629-4967-8502-CBED08523F50}" type="presParOf" srcId="{BA737600-5327-42A7-A2C9-158CEBC7626E}" destId="{7CEDC8B2-4403-4101-B759-C254048101E0}" srcOrd="2" destOrd="0" presId="urn:microsoft.com/office/officeart/2018/5/layout/IconLeafLabelList"/>
    <dgm:cxn modelId="{EB737B31-02A1-4176-848E-C62C181163CB}" type="presParOf" srcId="{BA737600-5327-42A7-A2C9-158CEBC7626E}" destId="{480B1E33-4E21-45C8-BBF3-F2910352C51C}" srcOrd="3" destOrd="0" presId="urn:microsoft.com/office/officeart/2018/5/layout/IconLeafLabelList"/>
    <dgm:cxn modelId="{AA6D1696-611B-422F-BC72-61818482D15B}" type="presParOf" srcId="{C1AD5412-DAC8-46EE-B3AF-AF2662E35E25}" destId="{3D827BCF-BA0F-4F11-8B32-513EF273E5BB}" srcOrd="1" destOrd="0" presId="urn:microsoft.com/office/officeart/2018/5/layout/IconLeafLabelList"/>
    <dgm:cxn modelId="{9A481DF5-44B6-49D4-A4E6-484766299EBA}" type="presParOf" srcId="{C1AD5412-DAC8-46EE-B3AF-AF2662E35E25}" destId="{81046701-2DA1-4ECD-97CD-6DD3DA790D00}" srcOrd="2" destOrd="0" presId="urn:microsoft.com/office/officeart/2018/5/layout/IconLeafLabelList"/>
    <dgm:cxn modelId="{8C592012-1F56-4C28-AE89-737048B4700D}" type="presParOf" srcId="{81046701-2DA1-4ECD-97CD-6DD3DA790D00}" destId="{83F1789B-BCFF-49E2-9F8D-507FC3D1E325}" srcOrd="0" destOrd="0" presId="urn:microsoft.com/office/officeart/2018/5/layout/IconLeafLabelList"/>
    <dgm:cxn modelId="{CBAC3FC7-ABC7-4907-94C0-6A5DE2CE86D2}" type="presParOf" srcId="{81046701-2DA1-4ECD-97CD-6DD3DA790D00}" destId="{5BD202F9-2600-48CC-99F8-856CC9C01A7D}" srcOrd="1" destOrd="0" presId="urn:microsoft.com/office/officeart/2018/5/layout/IconLeafLabelList"/>
    <dgm:cxn modelId="{5B00F229-BB4F-4B92-8F9B-85B5A83153A4}" type="presParOf" srcId="{81046701-2DA1-4ECD-97CD-6DD3DA790D00}" destId="{A2F86E3B-C0AF-4E7C-B01E-184FBA526089}" srcOrd="2" destOrd="0" presId="urn:microsoft.com/office/officeart/2018/5/layout/IconLeafLabelList"/>
    <dgm:cxn modelId="{E8043DCF-04BF-4EB1-B9AF-07540277D35B}" type="presParOf" srcId="{81046701-2DA1-4ECD-97CD-6DD3DA790D00}" destId="{3F7BADFA-C14E-4EAA-87FC-A0F80D3556D9}" srcOrd="3" destOrd="0" presId="urn:microsoft.com/office/officeart/2018/5/layout/IconLeafLabelList"/>
    <dgm:cxn modelId="{A472530A-4313-47C2-9A22-C15474E1631F}" type="presParOf" srcId="{C1AD5412-DAC8-46EE-B3AF-AF2662E35E25}" destId="{9FFD783C-E8C6-4989-B4E6-22465E04B4A1}" srcOrd="3" destOrd="0" presId="urn:microsoft.com/office/officeart/2018/5/layout/IconLeafLabelList"/>
    <dgm:cxn modelId="{808520A3-2A3F-4858-8C98-004CA2DA054D}" type="presParOf" srcId="{C1AD5412-DAC8-46EE-B3AF-AF2662E35E25}" destId="{742F7EB6-7214-418B-A0B3-D58F9787621D}" srcOrd="4" destOrd="0" presId="urn:microsoft.com/office/officeart/2018/5/layout/IconLeafLabelList"/>
    <dgm:cxn modelId="{3E7A95FD-4FF7-4614-A552-DA5DF78494FC}" type="presParOf" srcId="{742F7EB6-7214-418B-A0B3-D58F9787621D}" destId="{745345A2-4601-483E-AEEC-ECE68FDB2C4E}" srcOrd="0" destOrd="0" presId="urn:microsoft.com/office/officeart/2018/5/layout/IconLeafLabelList"/>
    <dgm:cxn modelId="{7FE8C877-E3AF-4AAA-900F-4B03DB0B23C1}" type="presParOf" srcId="{742F7EB6-7214-418B-A0B3-D58F9787621D}" destId="{E36150D0-46CC-402D-ACBF-CDC746FFFC1B}" srcOrd="1" destOrd="0" presId="urn:microsoft.com/office/officeart/2018/5/layout/IconLeafLabelList"/>
    <dgm:cxn modelId="{6E2E1367-D09E-48F7-AB0E-5B885F9AB9B5}" type="presParOf" srcId="{742F7EB6-7214-418B-A0B3-D58F9787621D}" destId="{AD59704D-F969-4F5B-B697-7C8B29372F23}" srcOrd="2" destOrd="0" presId="urn:microsoft.com/office/officeart/2018/5/layout/IconLeafLabelList"/>
    <dgm:cxn modelId="{7DF65EC4-A934-4EAD-B4BB-30DBE0C833D2}" type="presParOf" srcId="{742F7EB6-7214-418B-A0B3-D58F9787621D}" destId="{AEAEC425-5D3D-4C3B-A2D9-78F9B60E0B9D}" srcOrd="3" destOrd="0" presId="urn:microsoft.com/office/officeart/2018/5/layout/IconLeafLabelList"/>
    <dgm:cxn modelId="{5D093196-C06F-41A1-9470-CFEDFF5AA013}" type="presParOf" srcId="{C1AD5412-DAC8-46EE-B3AF-AF2662E35E25}" destId="{2E170120-EDB2-40A6-9789-049E3815619C}" srcOrd="5" destOrd="0" presId="urn:microsoft.com/office/officeart/2018/5/layout/IconLeafLabelList"/>
    <dgm:cxn modelId="{D62335A9-7534-43D2-A891-5BB7468EB208}" type="presParOf" srcId="{C1AD5412-DAC8-46EE-B3AF-AF2662E35E25}" destId="{C5BCB971-68E4-417F-B4C9-153CB7BDB1B6}" srcOrd="6" destOrd="0" presId="urn:microsoft.com/office/officeart/2018/5/layout/IconLeafLabelList"/>
    <dgm:cxn modelId="{ED821691-6F14-4AC4-B667-02E34BCBD9D6}" type="presParOf" srcId="{C5BCB971-68E4-417F-B4C9-153CB7BDB1B6}" destId="{DEA2DEE0-4FC0-483F-9D01-54D1979C4AA5}" srcOrd="0" destOrd="0" presId="urn:microsoft.com/office/officeart/2018/5/layout/IconLeafLabelList"/>
    <dgm:cxn modelId="{F9277AB9-E9FF-4C94-B5E2-C48C7A8B5973}" type="presParOf" srcId="{C5BCB971-68E4-417F-B4C9-153CB7BDB1B6}" destId="{BFA9FBD4-F8F0-418F-8740-A25462585A04}" srcOrd="1" destOrd="0" presId="urn:microsoft.com/office/officeart/2018/5/layout/IconLeafLabelList"/>
    <dgm:cxn modelId="{38A6ED77-9DC0-4193-8C5E-A0AE325BE6B7}" type="presParOf" srcId="{C5BCB971-68E4-417F-B4C9-153CB7BDB1B6}" destId="{88147E7C-C03E-48CB-92B9-A11B8870D1A8}" srcOrd="2" destOrd="0" presId="urn:microsoft.com/office/officeart/2018/5/layout/IconLeafLabelList"/>
    <dgm:cxn modelId="{6921A350-61BA-4C36-B462-81122A47E45C}" type="presParOf" srcId="{C5BCB971-68E4-417F-B4C9-153CB7BDB1B6}" destId="{F4A4648A-5EF0-4B24-BBA6-4325D7DB2B8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58EB9-94DF-4F0B-B259-DCD233A171C4}">
      <dsp:nvSpPr>
        <dsp:cNvPr id="0" name=""/>
        <dsp:cNvSpPr/>
      </dsp:nvSpPr>
      <dsp:spPr>
        <a:xfrm>
          <a:off x="-262057" y="0"/>
          <a:ext cx="7337522" cy="17775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5E99F-37B8-418B-B390-6B9852201E3B}">
      <dsp:nvSpPr>
        <dsp:cNvPr id="0" name=""/>
        <dsp:cNvSpPr/>
      </dsp:nvSpPr>
      <dsp:spPr>
        <a:xfrm>
          <a:off x="275645" y="409837"/>
          <a:ext cx="977641" cy="9776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E8B91-3172-4407-B95C-2E54CA423185}">
      <dsp:nvSpPr>
        <dsp:cNvPr id="0" name=""/>
        <dsp:cNvSpPr/>
      </dsp:nvSpPr>
      <dsp:spPr>
        <a:xfrm>
          <a:off x="1064134" y="0"/>
          <a:ext cx="5280458" cy="1777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22" tIns="188122" rIns="188122" bIns="1881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What’s on the shelves vs. what’s in your database</a:t>
          </a:r>
        </a:p>
      </dsp:txBody>
      <dsp:txXfrm>
        <a:off x="1064134" y="0"/>
        <a:ext cx="5280458" cy="1777530"/>
      </dsp:txXfrm>
    </dsp:sp>
    <dsp:sp modelId="{85F93D53-3F7F-455A-9407-3B862369EAF3}">
      <dsp:nvSpPr>
        <dsp:cNvPr id="0" name=""/>
        <dsp:cNvSpPr/>
      </dsp:nvSpPr>
      <dsp:spPr>
        <a:xfrm>
          <a:off x="-262057" y="2231805"/>
          <a:ext cx="7337522" cy="17775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27CA5-9B45-473A-95D3-0130A6427892}">
      <dsp:nvSpPr>
        <dsp:cNvPr id="0" name=""/>
        <dsp:cNvSpPr/>
      </dsp:nvSpPr>
      <dsp:spPr>
        <a:xfrm>
          <a:off x="275645" y="2631750"/>
          <a:ext cx="977641" cy="9776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071BA-8D32-49BE-9D17-96282C1EC57A}">
      <dsp:nvSpPr>
        <dsp:cNvPr id="0" name=""/>
        <dsp:cNvSpPr/>
      </dsp:nvSpPr>
      <dsp:spPr>
        <a:xfrm>
          <a:off x="1180252" y="2231805"/>
          <a:ext cx="5280458" cy="1777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22" tIns="188122" rIns="188122" bIns="1881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What’s missing AND what’s been found</a:t>
          </a:r>
        </a:p>
      </dsp:txBody>
      <dsp:txXfrm>
        <a:off x="1180252" y="2231805"/>
        <a:ext cx="5280458" cy="1777530"/>
      </dsp:txXfrm>
    </dsp:sp>
    <dsp:sp modelId="{89265515-E688-4F39-A903-E91155989ED9}">
      <dsp:nvSpPr>
        <dsp:cNvPr id="0" name=""/>
        <dsp:cNvSpPr/>
      </dsp:nvSpPr>
      <dsp:spPr>
        <a:xfrm>
          <a:off x="-262057" y="4463611"/>
          <a:ext cx="7337522" cy="17775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878A6-E5E1-454D-8E98-A52839CC36D9}">
      <dsp:nvSpPr>
        <dsp:cNvPr id="0" name=""/>
        <dsp:cNvSpPr/>
      </dsp:nvSpPr>
      <dsp:spPr>
        <a:xfrm>
          <a:off x="275645" y="4853663"/>
          <a:ext cx="977641" cy="9776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A34DE-4287-4AEF-B957-257B4AB79D0C}">
      <dsp:nvSpPr>
        <dsp:cNvPr id="0" name=""/>
        <dsp:cNvSpPr/>
      </dsp:nvSpPr>
      <dsp:spPr>
        <a:xfrm>
          <a:off x="1173174" y="4463611"/>
          <a:ext cx="3301884" cy="1777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22" tIns="188122" rIns="188122" bIns="18812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Beneficial to end users, including:</a:t>
          </a:r>
        </a:p>
      </dsp:txBody>
      <dsp:txXfrm>
        <a:off x="1173174" y="4463611"/>
        <a:ext cx="3301884" cy="1777530"/>
      </dsp:txXfrm>
    </dsp:sp>
    <dsp:sp modelId="{9FC05D72-A727-44B6-85B1-CA0B0BC334FC}">
      <dsp:nvSpPr>
        <dsp:cNvPr id="0" name=""/>
        <dsp:cNvSpPr/>
      </dsp:nvSpPr>
      <dsp:spPr>
        <a:xfrm>
          <a:off x="3708793" y="4463611"/>
          <a:ext cx="3034835" cy="1777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122" tIns="188122" rIns="188122" bIns="18812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Inter-Library Loan Departments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Collection Management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Circulation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Most important: your patrons!</a:t>
          </a:r>
        </a:p>
      </dsp:txBody>
      <dsp:txXfrm>
        <a:off x="3708793" y="4463611"/>
        <a:ext cx="3034835" cy="1777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83F89-128D-471E-A0EC-CA8918EBF1EB}">
      <dsp:nvSpPr>
        <dsp:cNvPr id="0" name=""/>
        <dsp:cNvSpPr/>
      </dsp:nvSpPr>
      <dsp:spPr>
        <a:xfrm>
          <a:off x="619827" y="866932"/>
          <a:ext cx="1451849" cy="1451849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1723A-76A3-4ADF-8D00-49896D189B63}">
      <dsp:nvSpPr>
        <dsp:cNvPr id="0" name=""/>
        <dsp:cNvSpPr/>
      </dsp:nvSpPr>
      <dsp:spPr>
        <a:xfrm>
          <a:off x="929237" y="1176342"/>
          <a:ext cx="833028" cy="8330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B1E33-4E21-45C8-BBF3-F2910352C51C}">
      <dsp:nvSpPr>
        <dsp:cNvPr id="0" name=""/>
        <dsp:cNvSpPr/>
      </dsp:nvSpPr>
      <dsp:spPr>
        <a:xfrm>
          <a:off x="155711" y="2770996"/>
          <a:ext cx="238008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solidFill>
                <a:srgbClr val="C00000"/>
              </a:solidFill>
            </a:rPr>
            <a:t>Requires more technical knowledge/training</a:t>
          </a:r>
        </a:p>
      </dsp:txBody>
      <dsp:txXfrm>
        <a:off x="155711" y="2770996"/>
        <a:ext cx="2380080" cy="720000"/>
      </dsp:txXfrm>
    </dsp:sp>
    <dsp:sp modelId="{83F1789B-BCFF-49E2-9F8D-507FC3D1E325}">
      <dsp:nvSpPr>
        <dsp:cNvPr id="0" name=""/>
        <dsp:cNvSpPr/>
      </dsp:nvSpPr>
      <dsp:spPr>
        <a:xfrm>
          <a:off x="3416421" y="866932"/>
          <a:ext cx="1451849" cy="1451849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202F9-2600-48CC-99F8-856CC9C01A7D}">
      <dsp:nvSpPr>
        <dsp:cNvPr id="0" name=""/>
        <dsp:cNvSpPr/>
      </dsp:nvSpPr>
      <dsp:spPr>
        <a:xfrm>
          <a:off x="3725832" y="1176342"/>
          <a:ext cx="833028" cy="8330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BADFA-C14E-4EAA-87FC-A0F80D3556D9}">
      <dsp:nvSpPr>
        <dsp:cNvPr id="0" name=""/>
        <dsp:cNvSpPr/>
      </dsp:nvSpPr>
      <dsp:spPr>
        <a:xfrm>
          <a:off x="2952306" y="2770996"/>
          <a:ext cx="238008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solidFill>
                <a:srgbClr val="C00000"/>
              </a:solidFill>
            </a:rPr>
            <a:t>More time-consuming on average for one person</a:t>
          </a:r>
        </a:p>
      </dsp:txBody>
      <dsp:txXfrm>
        <a:off x="2952306" y="2770996"/>
        <a:ext cx="2380080" cy="720000"/>
      </dsp:txXfrm>
    </dsp:sp>
    <dsp:sp modelId="{745345A2-4601-483E-AEEC-ECE68FDB2C4E}">
      <dsp:nvSpPr>
        <dsp:cNvPr id="0" name=""/>
        <dsp:cNvSpPr/>
      </dsp:nvSpPr>
      <dsp:spPr>
        <a:xfrm>
          <a:off x="6213016" y="866932"/>
          <a:ext cx="1451849" cy="1451849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150D0-46CC-402D-ACBF-CDC746FFFC1B}">
      <dsp:nvSpPr>
        <dsp:cNvPr id="0" name=""/>
        <dsp:cNvSpPr/>
      </dsp:nvSpPr>
      <dsp:spPr>
        <a:xfrm>
          <a:off x="6522426" y="1176342"/>
          <a:ext cx="833028" cy="8330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EC425-5D3D-4C3B-A2D9-78F9B60E0B9D}">
      <dsp:nvSpPr>
        <dsp:cNvPr id="0" name=""/>
        <dsp:cNvSpPr/>
      </dsp:nvSpPr>
      <dsp:spPr>
        <a:xfrm>
          <a:off x="5748900" y="2770996"/>
          <a:ext cx="238008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solidFill>
                <a:srgbClr val="00B050"/>
              </a:solidFill>
            </a:rPr>
            <a:t>Ability to address multiple issues at once</a:t>
          </a:r>
        </a:p>
      </dsp:txBody>
      <dsp:txXfrm>
        <a:off x="5748900" y="2770996"/>
        <a:ext cx="2380080" cy="720000"/>
      </dsp:txXfrm>
    </dsp:sp>
    <dsp:sp modelId="{DEA2DEE0-4FC0-483F-9D01-54D1979C4AA5}">
      <dsp:nvSpPr>
        <dsp:cNvPr id="0" name=""/>
        <dsp:cNvSpPr/>
      </dsp:nvSpPr>
      <dsp:spPr>
        <a:xfrm>
          <a:off x="9009610" y="866932"/>
          <a:ext cx="1451849" cy="1451849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9FBD4-F8F0-418F-8740-A25462585A04}">
      <dsp:nvSpPr>
        <dsp:cNvPr id="0" name=""/>
        <dsp:cNvSpPr/>
      </dsp:nvSpPr>
      <dsp:spPr>
        <a:xfrm>
          <a:off x="9319021" y="1176342"/>
          <a:ext cx="833028" cy="8330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4648A-5EF0-4B24-BBA6-4325D7DB2B87}">
      <dsp:nvSpPr>
        <dsp:cNvPr id="0" name=""/>
        <dsp:cNvSpPr/>
      </dsp:nvSpPr>
      <dsp:spPr>
        <a:xfrm>
          <a:off x="8545495" y="2770996"/>
          <a:ext cx="238008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>
              <a:solidFill>
                <a:srgbClr val="00B050"/>
              </a:solidFill>
            </a:rPr>
            <a:t>More centralized control</a:t>
          </a:r>
        </a:p>
      </dsp:txBody>
      <dsp:txXfrm>
        <a:off x="8545495" y="2770996"/>
        <a:ext cx="238008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DCCB-1E52-4137-A02C-EEDB5A3CFBB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7CE00-6B4F-4C59-939D-FBFD82E7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0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2DD3-52E1-4EAB-8AFF-4243D9A53EBE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8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36E3-A218-430D-B281-91B06A9ED5D8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0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37B35-00D6-450B-9ABE-0D8981CF03FC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9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9D49-B0E0-4499-BA8B-14A19D2761C6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209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F33F-8592-40CE-9EF4-795EC9C7C255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2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9924F-5AA6-4B33-95C1-56A9BCB50693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58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07B0-F753-47B8-B6B2-DDCAD772DBD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7300-D383-4FB2-9003-AB07D49A74BB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7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40B1-A107-4EFD-894D-CE74A32EA430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20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6D5D-CDB0-40B2-9A8D-96CBD3946080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7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5DFE-9683-4CBE-B07D-9F575C19418A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1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0F608-8234-42F7-B364-363E58E35813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3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0E4F5-087E-4D02-8BFD-78CCDD3F48D0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85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3BBC-1240-495A-AE46-6F92EDD71A3E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4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C5A0F-8EBE-4D8E-954A-77B8054FE574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1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DE5DCBC-CC26-4B21-A48C-71B4E7EFB3C8}" type="datetime1">
              <a:rPr lang="en-US" smtClean="0"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44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notepad-plus-plus.org/download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arge, sitting, white, numbers">
            <a:extLst>
              <a:ext uri="{FF2B5EF4-FFF2-40B4-BE49-F238E27FC236}">
                <a16:creationId xmlns:a16="http://schemas.microsoft.com/office/drawing/2014/main" id="{9A5D9ED1-DFCC-4799-89E2-D118451B9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" y="0"/>
            <a:ext cx="12191356" cy="6858000"/>
          </a:xfrm>
          <a:prstGeom prst="rect">
            <a:avLst/>
          </a:prstGeom>
        </p:spPr>
      </p:pic>
      <p:sp useBgFill="1">
        <p:nvSpPr>
          <p:cNvPr id="96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2" y="1673524"/>
            <a:ext cx="3485073" cy="2420504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How Do I Get the Barcodes Into the System?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300" dirty="0">
                <a:solidFill>
                  <a:srgbClr val="5792BA"/>
                </a:solidFill>
              </a:rPr>
              <a:t>Using Sierra’s “Compare Inventory to </a:t>
            </a:r>
            <a:r>
              <a:rPr lang="en-US" sz="2300" dirty="0" err="1">
                <a:solidFill>
                  <a:srgbClr val="5792BA"/>
                </a:solidFill>
              </a:rPr>
              <a:t>Shelflist</a:t>
            </a:r>
            <a:r>
              <a:rPr lang="en-US" sz="2300" dirty="0">
                <a:solidFill>
                  <a:srgbClr val="5792BA"/>
                </a:solidFill>
              </a:rPr>
              <a:t>” for an Inventory Project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4322BB-3DC5-418C-B252-6E4362EE373C}"/>
              </a:ext>
            </a:extLst>
          </p:cNvPr>
          <p:cNvSpPr/>
          <p:nvPr/>
        </p:nvSpPr>
        <p:spPr>
          <a:xfrm>
            <a:off x="7097307" y="5579165"/>
            <a:ext cx="4100418" cy="10071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Leslie J. Collie, M.M., M.I.S</a:t>
            </a:r>
          </a:p>
          <a:p>
            <a:pPr algn="ctr"/>
            <a:r>
              <a:rPr lang="en-US" dirty="0"/>
              <a:t>IUG 2022 Annual Conference</a:t>
            </a:r>
          </a:p>
          <a:p>
            <a:pPr algn="ctr"/>
            <a:r>
              <a:rPr lang="en-US" dirty="0"/>
              <a:t>April 6, 2022</a:t>
            </a:r>
          </a:p>
        </p:txBody>
      </p:sp>
    </p:spTree>
    <p:extLst>
      <p:ext uri="{BB962C8B-B14F-4D97-AF65-F5344CB8AC3E}">
        <p14:creationId xmlns:p14="http://schemas.microsoft.com/office/powerpoint/2010/main" val="1583120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2A2456A0-13DF-4BA8-9BDD-168E874C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F6869-CE8C-4E66-9400-EB058EB5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15567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Formatting the barcode file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174D858-A5DC-00E6-952E-E190A8F73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671376"/>
            <a:ext cx="5978072" cy="2020323"/>
          </a:xfrm>
        </p:spPr>
        <p:txBody>
          <a:bodyPr anchor="t">
            <a:normAutofit fontScale="92500"/>
          </a:bodyPr>
          <a:lstStyle/>
          <a:p>
            <a:r>
              <a:rPr lang="en-US" sz="2800" dirty="0"/>
              <a:t>Files should be “.txt” extension only</a:t>
            </a:r>
          </a:p>
          <a:p>
            <a:r>
              <a:rPr lang="en-US" sz="2800" dirty="0"/>
              <a:t>Line breaks &amp; incomplete barcodes will cause errors in Admin Corner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EE9CAC-347C-43C2-AE87-6BC5566E6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6" name="Content Placeholder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7C45459-1595-44B8-822C-84C805012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426" y="609601"/>
            <a:ext cx="4864586" cy="53310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5B274-555A-4099-8EE5-19475BF5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9261" y="6248399"/>
            <a:ext cx="753545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 smtClean="0"/>
              <a:pPr>
                <a:spcAft>
                  <a:spcPts val="600"/>
                </a:spcAft>
              </a:pPr>
              <a:t>10</a:t>
            </a:fld>
            <a:endParaRPr lang="en-US" sz="1800" dirty="0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B33D213F-C90A-4ACE-8E27-A7E14C243CCE}"/>
              </a:ext>
            </a:extLst>
          </p:cNvPr>
          <p:cNvSpPr/>
          <p:nvPr/>
        </p:nvSpPr>
        <p:spPr>
          <a:xfrm rot="20576345">
            <a:off x="8659483" y="5072703"/>
            <a:ext cx="740123" cy="4756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A693B-568A-4744-8180-706E5BA5D2EF}"/>
              </a:ext>
            </a:extLst>
          </p:cNvPr>
          <p:cNvSpPr txBox="1"/>
          <p:nvPr/>
        </p:nvSpPr>
        <p:spPr>
          <a:xfrm>
            <a:off x="8890781" y="4680422"/>
            <a:ext cx="278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Delete before processing</a:t>
            </a:r>
          </a:p>
        </p:txBody>
      </p:sp>
    </p:spTree>
    <p:extLst>
      <p:ext uri="{BB962C8B-B14F-4D97-AF65-F5344CB8AC3E}">
        <p14:creationId xmlns:p14="http://schemas.microsoft.com/office/powerpoint/2010/main" val="2273052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8856-C0A0-4CAD-8C1A-FBA0A86D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973" y="49467"/>
            <a:ext cx="10353762" cy="985652"/>
          </a:xfrm>
        </p:spPr>
        <p:txBody>
          <a:bodyPr/>
          <a:lstStyle/>
          <a:p>
            <a:r>
              <a:rPr lang="en-US" dirty="0"/>
              <a:t>Using Notepad+ + to edit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A394B-E427-4348-94A5-2C033D38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53" y="1348219"/>
            <a:ext cx="4513228" cy="5017655"/>
          </a:xfrm>
        </p:spPr>
        <p:txBody>
          <a:bodyPr>
            <a:normAutofit/>
          </a:bodyPr>
          <a:lstStyle/>
          <a:p>
            <a:r>
              <a:rPr lang="en-US" dirty="0"/>
              <a:t>Notepad+ + download page: </a:t>
            </a:r>
            <a:r>
              <a:rPr lang="en-US" dirty="0">
                <a:hlinkClick r:id="rId2"/>
              </a:rPr>
              <a:t>https://notepad-plus-plus.org/downloads/</a:t>
            </a:r>
            <a:endParaRPr lang="en-US" dirty="0"/>
          </a:p>
          <a:p>
            <a:r>
              <a:rPr lang="en-US" dirty="0" err="1"/>
              <a:t>Ctrl+F</a:t>
            </a:r>
            <a:r>
              <a:rPr lang="en-US" dirty="0" err="1">
                <a:sym typeface="Wingdings" panose="05000000000000000000" pitchFamily="2" charset="2"/>
              </a:rPr>
              <a:t>Replace</a:t>
            </a:r>
            <a:r>
              <a:rPr lang="en-US" dirty="0">
                <a:sym typeface="Wingdings" panose="05000000000000000000" pitchFamily="2" charset="2"/>
              </a:rPr>
              <a:t> tab</a:t>
            </a:r>
          </a:p>
          <a:p>
            <a:r>
              <a:rPr lang="en-US" dirty="0">
                <a:sym typeface="Wingdings" panose="05000000000000000000" pitchFamily="2" charset="2"/>
              </a:rPr>
              <a:t>Search mode: regular expression</a:t>
            </a:r>
          </a:p>
          <a:p>
            <a:r>
              <a:rPr lang="en-US" dirty="0">
                <a:sym typeface="Wingdings" panose="05000000000000000000" pitchFamily="2" charset="2"/>
              </a:rPr>
              <a:t>Find what: ^</a:t>
            </a:r>
          </a:p>
          <a:p>
            <a:r>
              <a:rPr lang="en-US" dirty="0">
                <a:sym typeface="Wingdings" panose="05000000000000000000" pitchFamily="2" charset="2"/>
              </a:rPr>
              <a:t>Replace with: n:</a:t>
            </a:r>
          </a:p>
          <a:p>
            <a:r>
              <a:rPr lang="en-US" dirty="0">
                <a:sym typeface="Wingdings" panose="05000000000000000000" pitchFamily="2" charset="2"/>
              </a:rPr>
              <a:t>Click “Replace All”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BBD71-A9B9-4709-94BB-76CDAFAD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2881" y="6365874"/>
            <a:ext cx="727018" cy="380710"/>
          </a:xfrm>
        </p:spPr>
        <p:txBody>
          <a:bodyPr/>
          <a:lstStyle/>
          <a:p>
            <a:fld id="{3A98EE3D-8CD1-4C3F-BD1C-C98C9596463C}" type="slidenum">
              <a:rPr lang="en-US" sz="1800" smtClean="0"/>
              <a:t>11</a:t>
            </a:fld>
            <a:endParaRPr lang="en-US" sz="1800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DF7759-1079-42A3-9113-5CE48EAFA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427" y="1100403"/>
            <a:ext cx="6733308" cy="5360638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79336F77-D27E-4D09-AFD6-035DE08E9CC7}"/>
              </a:ext>
            </a:extLst>
          </p:cNvPr>
          <p:cNvSpPr/>
          <p:nvPr/>
        </p:nvSpPr>
        <p:spPr>
          <a:xfrm rot="3398758">
            <a:off x="7376829" y="3073099"/>
            <a:ext cx="273132" cy="415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401E050-2A22-4485-AE22-0B44F092E6B4}"/>
              </a:ext>
            </a:extLst>
          </p:cNvPr>
          <p:cNvSpPr/>
          <p:nvPr/>
        </p:nvSpPr>
        <p:spPr>
          <a:xfrm rot="18755152">
            <a:off x="6571328" y="1575006"/>
            <a:ext cx="273132" cy="415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1369E8E-8252-471F-8605-C53E4C74AC10}"/>
              </a:ext>
            </a:extLst>
          </p:cNvPr>
          <p:cNvSpPr/>
          <p:nvPr/>
        </p:nvSpPr>
        <p:spPr>
          <a:xfrm rot="13724328" flipH="1">
            <a:off x="9452715" y="2586169"/>
            <a:ext cx="323377" cy="415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2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60AB9C63-27B3-4275-BF3D-3E471704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18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CD4FC-55E5-40E6-89F9-376C57EF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050" y="78009"/>
            <a:ext cx="7351631" cy="1766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F &amp; R results &amp; saving the file</a:t>
            </a:r>
          </a:p>
        </p:txBody>
      </p:sp>
      <p:pic>
        <p:nvPicPr>
          <p:cNvPr id="26" name="Picture 20">
            <a:extLst>
              <a:ext uri="{FF2B5EF4-FFF2-40B4-BE49-F238E27FC236}">
                <a16:creationId xmlns:a16="http://schemas.microsoft.com/office/drawing/2014/main" id="{76AAFF90-89E1-46D5-B8B5-3BFDBB92D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A8DB3D39-7ABA-442B-86CD-8B1C7928D1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64787" y="52127"/>
            <a:ext cx="3264692" cy="68058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9A803-CB98-430B-9D41-9D469496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2478" y="6458456"/>
            <a:ext cx="775203" cy="32153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 smtClean="0"/>
              <a:pPr>
                <a:spcAft>
                  <a:spcPts val="600"/>
                </a:spcAft>
              </a:pPr>
              <a:t>12</a:t>
            </a:fld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A7361-D91D-4A19-A6D6-DCAF05F0C7E8}"/>
              </a:ext>
            </a:extLst>
          </p:cNvPr>
          <p:cNvSpPr txBox="1"/>
          <p:nvPr/>
        </p:nvSpPr>
        <p:spPr>
          <a:xfrm>
            <a:off x="5151860" y="2736502"/>
            <a:ext cx="6583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2"/>
              </a:buClr>
              <a:buFont typeface="Wingdings 2" panose="05020102010507070707" pitchFamily="18" charset="2"/>
              <a:buChar char="³"/>
            </a:pPr>
            <a:r>
              <a:rPr lang="en-US" sz="2800" dirty="0"/>
              <a:t>This </a:t>
            </a:r>
            <a:r>
              <a:rPr lang="en-US" sz="2800" dirty="0" err="1"/>
              <a:t>PC</a:t>
            </a:r>
            <a:r>
              <a:rPr lang="en-US" sz="2800" dirty="0" err="1">
                <a:sym typeface="Wingdings" panose="05000000000000000000" pitchFamily="2" charset="2"/>
              </a:rPr>
              <a:t>Local</a:t>
            </a:r>
            <a:r>
              <a:rPr lang="en-US" sz="2800" dirty="0">
                <a:sym typeface="Wingdings" panose="05000000000000000000" pitchFamily="2" charset="2"/>
              </a:rPr>
              <a:t> Disk (C:)Sierra Desktop </a:t>
            </a:r>
            <a:r>
              <a:rPr lang="en-US" sz="2800" dirty="0" err="1">
                <a:sym typeface="Wingdings" panose="05000000000000000000" pitchFamily="2" charset="2"/>
              </a:rPr>
              <a:t>AppOffline</a:t>
            </a:r>
            <a:endParaRPr lang="en-US" sz="2800" dirty="0">
              <a:sym typeface="Wingdings" panose="05000000000000000000" pitchFamily="2" charset="2"/>
            </a:endParaRPr>
          </a:p>
          <a:p>
            <a:pPr marL="457200" indent="-457200">
              <a:buClr>
                <a:schemeClr val="tx2"/>
              </a:buClr>
              <a:buFont typeface="Wingdings 2" panose="05020102010507070707" pitchFamily="18" charset="2"/>
              <a:buChar char=""/>
            </a:pPr>
            <a:r>
              <a:rPr lang="en-US" sz="2800" dirty="0">
                <a:sym typeface="Wingdings" panose="05000000000000000000" pitchFamily="2" charset="2"/>
              </a:rPr>
              <a:t>Use this file name ONLY: circ.dat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371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8CCEB25-E2E3-481F-A03A-19767D3E7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C02EC9-5B70-46D2-B6C5-6953518A0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35" y="581575"/>
            <a:ext cx="396635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 dirty="0"/>
              <a:t>Processing your file in Sierra Offline Circulation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A1403-4CA9-4C62-A24A-82582C664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0044" y="1898704"/>
            <a:ext cx="3078749" cy="40587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File</a:t>
            </a:r>
            <a:r>
              <a:rPr lang="en-US" sz="2000" dirty="0" err="1">
                <a:sym typeface="Wingdings" panose="05000000000000000000" pitchFamily="2" charset="2"/>
              </a:rPr>
              <a:t>Upload</a:t>
            </a:r>
            <a:r>
              <a:rPr lang="en-US" sz="2000" dirty="0">
                <a:sym typeface="Wingdings" panose="05000000000000000000" pitchFamily="2" charset="2"/>
              </a:rPr>
              <a:t> circulation and patron data</a:t>
            </a:r>
          </a:p>
          <a:p>
            <a:r>
              <a:rPr lang="en-US" sz="2000" dirty="0">
                <a:sym typeface="Wingdings" panose="05000000000000000000" pitchFamily="2" charset="2"/>
              </a:rPr>
              <a:t>First pop-up: click Yes</a:t>
            </a:r>
          </a:p>
          <a:p>
            <a:r>
              <a:rPr lang="en-US" sz="2000" dirty="0">
                <a:sym typeface="Wingdings" panose="05000000000000000000" pitchFamily="2" charset="2"/>
              </a:rPr>
              <a:t>Second pop-up: click OK to confirm barcode count</a:t>
            </a:r>
          </a:p>
          <a:p>
            <a:r>
              <a:rPr lang="en-US" sz="2000" dirty="0">
                <a:sym typeface="Wingdings" panose="05000000000000000000" pitchFamily="2" charset="2"/>
              </a:rPr>
              <a:t>Third pop-up: clear or retain circ.dat?</a:t>
            </a:r>
            <a:endParaRPr lang="en-US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5A0076-C0E6-4A77-A585-D12653A447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6577" b="2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603D4-B832-4E23-82B3-93B2EE97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6566" y="6310313"/>
            <a:ext cx="753545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>
                <a:solidFill>
                  <a:schemeClr val="bg2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2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F97C6-9823-4028-AB10-FFB28AC4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00" y="194015"/>
            <a:ext cx="3382638" cy="13706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000" dirty="0">
                <a:solidFill>
                  <a:schemeClr val="tx1"/>
                </a:solidFill>
              </a:rPr>
              <a:t>Navigation in Admin Corner</a:t>
            </a:r>
            <a:endParaRPr lang="en-US" sz="300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Trebuchet MS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66A1030-DF16-4E68-9649-0C3E914EE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61" y="1564620"/>
            <a:ext cx="3562477" cy="4796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Admin Corner menu paths may vary</a:t>
            </a:r>
          </a:p>
          <a:p>
            <a:r>
              <a:rPr lang="en-US" sz="1800" dirty="0"/>
              <a:t>C CIRCULATION </a:t>
            </a:r>
            <a:r>
              <a:rPr lang="en-US" sz="1800" dirty="0" err="1"/>
              <a:t>subsystem</a:t>
            </a:r>
            <a:r>
              <a:rPr lang="en-US" sz="1800" dirty="0" err="1">
                <a:sym typeface="Wingdings" panose="05000000000000000000" pitchFamily="2" charset="2"/>
              </a:rPr>
              <a:t>P</a:t>
            </a:r>
            <a:r>
              <a:rPr lang="en-US" sz="1800" dirty="0">
                <a:sym typeface="Wingdings" panose="05000000000000000000" pitchFamily="2" charset="2"/>
              </a:rPr>
              <a:t> PROCESS PC </a:t>
            </a:r>
            <a:r>
              <a:rPr lang="en-US" sz="1800" dirty="0" err="1">
                <a:sym typeface="Wingdings" panose="05000000000000000000" pitchFamily="2" charset="2"/>
              </a:rPr>
              <a:t>transactionsInput</a:t>
            </a:r>
            <a:r>
              <a:rPr lang="en-US" sz="1800" dirty="0">
                <a:sym typeface="Wingdings" panose="05000000000000000000" pitchFamily="2" charset="2"/>
              </a:rPr>
              <a:t> Sierra </a:t>
            </a:r>
            <a:r>
              <a:rPr lang="en-US" sz="1800" dirty="0" err="1">
                <a:sym typeface="Wingdings" panose="05000000000000000000" pitchFamily="2" charset="2"/>
              </a:rPr>
              <a:t>credentialsC</a:t>
            </a:r>
            <a:r>
              <a:rPr lang="en-US" sz="1800" dirty="0">
                <a:sym typeface="Wingdings" panose="05000000000000000000" pitchFamily="2" charset="2"/>
              </a:rPr>
              <a:t> COMPARE inventory to </a:t>
            </a:r>
            <a:r>
              <a:rPr lang="en-US" sz="1800" dirty="0" err="1">
                <a:sym typeface="Wingdings" panose="05000000000000000000" pitchFamily="2" charset="2"/>
              </a:rPr>
              <a:t>shelflistC</a:t>
            </a:r>
            <a:r>
              <a:rPr lang="en-US" sz="1800" dirty="0">
                <a:sym typeface="Wingdings" panose="05000000000000000000" pitchFamily="2" charset="2"/>
              </a:rPr>
              <a:t> COMPARE file of barcodes to </a:t>
            </a:r>
            <a:r>
              <a:rPr lang="en-US" sz="1800" dirty="0" err="1">
                <a:sym typeface="Wingdings" panose="05000000000000000000" pitchFamily="2" charset="2"/>
              </a:rPr>
              <a:t>shelflist</a:t>
            </a:r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>
                <a:sym typeface="Wingdings" panose="05000000000000000000" pitchFamily="2" charset="2"/>
              </a:rPr>
              <a:t>Should see at least one file beginning with “</a:t>
            </a:r>
            <a:r>
              <a:rPr lang="en-US" sz="1800" dirty="0" err="1">
                <a:sym typeface="Wingdings" panose="05000000000000000000" pitchFamily="2" charset="2"/>
              </a:rPr>
              <a:t>rdi</a:t>
            </a:r>
            <a:r>
              <a:rPr lang="en-US" sz="1800" dirty="0">
                <a:sym typeface="Wingdings" panose="05000000000000000000" pitchFamily="2" charset="2"/>
              </a:rPr>
              <a:t>,” the date you uploaded the file via Offline Circulation, and the total number of barcodes.</a:t>
            </a:r>
            <a:endParaRPr lang="en-US" sz="1800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94A116A0-438F-4162-AA4B-02A9683C7D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85676" y="479986"/>
            <a:ext cx="6296921" cy="58980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7D4F2-AF07-4136-8E2B-C37D83D6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559" y="6365874"/>
            <a:ext cx="781644" cy="40446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 smtClean="0"/>
              <a:pPr>
                <a:spcAft>
                  <a:spcPts val="600"/>
                </a:spcAft>
              </a:pPr>
              <a:t>14</a:t>
            </a:fld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3DBF7-3BBD-444E-938B-3C44F50DBFB1}"/>
              </a:ext>
            </a:extLst>
          </p:cNvPr>
          <p:cNvSpPr txBox="1"/>
          <p:nvPr/>
        </p:nvSpPr>
        <p:spPr>
          <a:xfrm>
            <a:off x="5224496" y="2942406"/>
            <a:ext cx="6219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</a:t>
            </a:r>
            <a:r>
              <a:rPr lang="en-US" sz="2200" dirty="0">
                <a:sym typeface="Wingdings" panose="05000000000000000000" pitchFamily="2" charset="2"/>
              </a:rPr>
              <a:t>P[prompted for Sierra credentials]CC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06036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C2C47-9492-44D7-B8C3-BD05A916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7" y="643465"/>
            <a:ext cx="4401902" cy="13706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000" kern="1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Preparing to run your report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5DFE-46DE-47FE-88B1-76AC348A9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886" y="2247153"/>
            <a:ext cx="3879994" cy="354404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/>
              <a:t>Option “I”: related to “Locations served” setting in account profile (Administration Application)</a:t>
            </a:r>
          </a:p>
          <a:p>
            <a:pPr lvl="1"/>
            <a:r>
              <a:rPr lang="en-US" sz="1800" dirty="0"/>
              <a:t>Choose “A” if your library doesn’t use this account setting.</a:t>
            </a:r>
          </a:p>
          <a:p>
            <a:pPr lvl="1"/>
            <a:r>
              <a:rPr lang="en-US" sz="1800" dirty="0"/>
              <a:t>Potential message: “The system has searched through the next 5000 items…” Choose “y.”</a:t>
            </a:r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08347D6A-258C-4028-8CAC-4646E5386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12101" y="356461"/>
            <a:ext cx="6511627" cy="60094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A742F-9AC8-4FD6-806C-E451B392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955" y="6318976"/>
            <a:ext cx="753545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 smtClean="0"/>
              <a:pPr>
                <a:spcAft>
                  <a:spcPts val="600"/>
                </a:spcAft>
              </a:pPr>
              <a:t>15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56789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E8AC2-3960-45A8-AE3A-96BDD71C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0" y="163372"/>
            <a:ext cx="4384963" cy="9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At long last: the report!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298C3-73CC-423B-B58B-6CFF8F174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440" y="1286929"/>
            <a:ext cx="3923239" cy="435264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/>
              <a:t>More barcodes = longer wait time</a:t>
            </a:r>
          </a:p>
          <a:p>
            <a:r>
              <a:rPr lang="en-US" sz="2400" dirty="0"/>
              <a:t>Page through the report (F &amp; B) here or print/send to your email address</a:t>
            </a:r>
          </a:p>
          <a:p>
            <a:r>
              <a:rPr lang="en-US" sz="2400" dirty="0"/>
              <a:t>Two prompts after selecting Q:</a:t>
            </a:r>
          </a:p>
          <a:p>
            <a:pPr lvl="1"/>
            <a:r>
              <a:rPr lang="en-US" sz="2000" dirty="0"/>
              <a:t>Update inventory date? (y/n)</a:t>
            </a:r>
          </a:p>
          <a:p>
            <a:pPr lvl="1"/>
            <a:r>
              <a:rPr lang="en-US" sz="2000" dirty="0"/>
              <a:t>Clear inventory file? (y/n)</a:t>
            </a:r>
          </a:p>
          <a:p>
            <a:endParaRPr lang="en-US" sz="1800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BBE030C4-3A2F-4F53-9C77-4C739595B8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54327" y="643466"/>
            <a:ext cx="6801876" cy="57224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D251-37B2-4863-8484-DE3CF321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9581" y="6365874"/>
            <a:ext cx="753545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 smtClean="0"/>
              <a:pPr>
                <a:spcAft>
                  <a:spcPts val="600"/>
                </a:spcAft>
              </a:pPr>
              <a:t>16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1730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68C2-A37F-46DF-BA3C-BF222130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9905"/>
            <a:ext cx="10353762" cy="12573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Report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85527-0CD4-410B-97DF-032A5F3D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2881" y="6286509"/>
            <a:ext cx="753545" cy="447395"/>
          </a:xfrm>
        </p:spPr>
        <p:txBody>
          <a:bodyPr/>
          <a:lstStyle/>
          <a:p>
            <a:fld id="{3A98EE3D-8CD1-4C3F-BD1C-C98C9596463C}" type="slidenum">
              <a:rPr lang="en-US" sz="1800" smtClean="0"/>
              <a:t>17</a:t>
            </a:fld>
            <a:endParaRPr lang="en-US" sz="1800" dirty="0"/>
          </a:p>
        </p:txBody>
      </p:sp>
      <p:pic>
        <p:nvPicPr>
          <p:cNvPr id="10" name="Content Placeholder 9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3399840-0293-48E5-B342-1F9ABFB49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700" y="1069383"/>
            <a:ext cx="10409913" cy="5532895"/>
          </a:xfrm>
        </p:spPr>
      </p:pic>
    </p:spTree>
    <p:extLst>
      <p:ext uri="{BB962C8B-B14F-4D97-AF65-F5344CB8AC3E}">
        <p14:creationId xmlns:p14="http://schemas.microsoft.com/office/powerpoint/2010/main" val="640905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2FEEB-912A-4237-B99C-B95F7055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/>
              <a:t>“ERR msh”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1D52249B-EE13-493B-A991-B7F89F9D3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80475" y="23817"/>
            <a:ext cx="6834752" cy="68341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583F6-E84D-490C-AB50-B1DD600C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86" y="6393356"/>
            <a:ext cx="753545" cy="4646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>
                <a:solidFill>
                  <a:schemeClr val="bg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4D0EC5A-4223-417B-8BC3-2C33EFEB126F}"/>
              </a:ext>
            </a:extLst>
          </p:cNvPr>
          <p:cNvSpPr/>
          <p:nvPr/>
        </p:nvSpPr>
        <p:spPr>
          <a:xfrm>
            <a:off x="6119789" y="1379349"/>
            <a:ext cx="227308" cy="4370522"/>
          </a:xfrm>
          <a:prstGeom prst="lef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626550C-63D4-4FFD-B5D5-45F0F666A9D2}"/>
              </a:ext>
            </a:extLst>
          </p:cNvPr>
          <p:cNvSpPr/>
          <p:nvPr/>
        </p:nvSpPr>
        <p:spPr>
          <a:xfrm>
            <a:off x="7604760" y="1379349"/>
            <a:ext cx="227308" cy="4370522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424EDEF8-B7BE-4116-A180-EA9F2086015E}"/>
              </a:ext>
            </a:extLst>
          </p:cNvPr>
          <p:cNvSpPr/>
          <p:nvPr/>
        </p:nvSpPr>
        <p:spPr>
          <a:xfrm>
            <a:off x="6238842" y="5974080"/>
            <a:ext cx="45719" cy="701358"/>
          </a:xfrm>
          <a:prstGeom prst="leftBrac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B34603A-4EBC-4C25-B47C-FF251C916378}"/>
              </a:ext>
            </a:extLst>
          </p:cNvPr>
          <p:cNvSpPr/>
          <p:nvPr/>
        </p:nvSpPr>
        <p:spPr>
          <a:xfrm>
            <a:off x="7467600" y="5953256"/>
            <a:ext cx="137160" cy="722182"/>
          </a:xfrm>
          <a:prstGeom prst="rightBrac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6BFC1-7B42-4FD1-B927-E95B41ECD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42505"/>
            <a:ext cx="10353762" cy="15675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Inventory statuses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https://csdirect.iii.com/sierrahelp/Default.htm#sadmin/sadmin_admin_corner_inventory_status.html?TocPath=Sierra%2520Administration%257CAdmin%2520Corner%257CCompare%2520inventory%2520to%2520shelf%2520list%257C_____1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Text, table&#10;&#10;Description automatically generated">
            <a:extLst>
              <a:ext uri="{FF2B5EF4-FFF2-40B4-BE49-F238E27FC236}">
                <a16:creationId xmlns:a16="http://schemas.microsoft.com/office/drawing/2014/main" id="{1CAC6CEA-4229-4E18-BB07-214B6A8C0A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8252" y="1710047"/>
            <a:ext cx="7563172" cy="500544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B6F21-FE8F-421C-AA1C-BA834DAC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7557" y="6337455"/>
            <a:ext cx="753545" cy="365125"/>
          </a:xfrm>
        </p:spPr>
        <p:txBody>
          <a:bodyPr/>
          <a:lstStyle/>
          <a:p>
            <a:fld id="{3A98EE3D-8CD1-4C3F-BD1C-C98C9596463C}" type="slidenum">
              <a:rPr lang="en-US" sz="1800" smtClean="0"/>
              <a:t>19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556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1523E-D46C-4724-86E8-53D01165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001" y="390098"/>
            <a:ext cx="5978072" cy="15058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0502-B794-4982-A3E2-7927722E9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1955537"/>
            <a:ext cx="6473754" cy="379124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Benefits of an inventory project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Circa vs. “Compare Inventory to </a:t>
            </a:r>
            <a:r>
              <a:rPr lang="en-US" sz="2400" dirty="0" err="1"/>
              <a:t>Shelflist</a:t>
            </a:r>
            <a:r>
              <a:rPr lang="en-US" sz="2400" dirty="0"/>
              <a:t>”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Inventory projects at the University of Memphis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Step-by-step guide, including: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Workflow options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Generating the Inventory Report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Interpreting &amp; acting on the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14C93-B9F4-01D0-39A5-7540BFF97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78" r="19893"/>
          <a:stretch/>
        </p:blipFill>
        <p:spPr>
          <a:xfrm>
            <a:off x="-10649" y="1"/>
            <a:ext cx="457164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17E25-E422-44AA-810A-BB611DDB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046" y="6119827"/>
            <a:ext cx="753545" cy="365125"/>
          </a:xfrm>
        </p:spPr>
        <p:txBody>
          <a:bodyPr/>
          <a:lstStyle/>
          <a:p>
            <a:fld id="{3A98EE3D-8CD1-4C3F-BD1C-C98C9596463C}" type="slidenum">
              <a:rPr lang="en-US" sz="1800" smtClean="0"/>
              <a:t>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661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invertebrate, worm, hydrozoan&#10;&#10;Description automatically generated">
            <a:extLst>
              <a:ext uri="{FF2B5EF4-FFF2-40B4-BE49-F238E27FC236}">
                <a16:creationId xmlns:a16="http://schemas.microsoft.com/office/drawing/2014/main" id="{DC36C29B-84EC-42FB-9BC4-DB08FAC06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7" r="-1" b="-1"/>
          <a:stretch/>
        </p:blipFill>
        <p:spPr>
          <a:xfrm>
            <a:off x="-1" y="-2"/>
            <a:ext cx="12198915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EE9E6-A7A8-48EA-B20B-039A0B8C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56" y="3563389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Go forth &amp; inventory!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D452-77BE-454A-B788-214E561A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218082"/>
            <a:ext cx="753545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 smtClean="0"/>
              <a:pPr>
                <a:spcAft>
                  <a:spcPts val="600"/>
                </a:spcAft>
              </a:pPr>
              <a:t>20</a:t>
            </a:fld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77900-0188-4A6B-9655-E3B817638BA3}"/>
              </a:ext>
            </a:extLst>
          </p:cNvPr>
          <p:cNvSpPr txBox="1"/>
          <p:nvPr/>
        </p:nvSpPr>
        <p:spPr>
          <a:xfrm>
            <a:off x="4857008" y="6218082"/>
            <a:ext cx="553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 source: https://knowyourmeme.com/memes/the-more-you-know</a:t>
            </a:r>
          </a:p>
        </p:txBody>
      </p:sp>
    </p:spTree>
    <p:extLst>
      <p:ext uri="{BB962C8B-B14F-4D97-AF65-F5344CB8AC3E}">
        <p14:creationId xmlns:p14="http://schemas.microsoft.com/office/powerpoint/2010/main" val="256871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Three horizontal rectangles with black illustrative icons on the lefthand side and text to the right.">
            <a:extLst>
              <a:ext uri="{FF2B5EF4-FFF2-40B4-BE49-F238E27FC236}">
                <a16:creationId xmlns:a16="http://schemas.microsoft.com/office/drawing/2014/main" id="{E702B083-54F7-41CA-9C6D-B87D356839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2AA17E1-8D32-49FA-8C33-D57631B4E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83806" y="-2"/>
            <a:ext cx="8108194" cy="6858002"/>
          </a:xfrm>
          <a:custGeom>
            <a:avLst/>
            <a:gdLst>
              <a:gd name="connsiteX0" fmla="*/ 4629960 w 8108194"/>
              <a:gd name="connsiteY0" fmla="*/ 0 h 6858002"/>
              <a:gd name="connsiteX1" fmla="*/ 0 w 8108194"/>
              <a:gd name="connsiteY1" fmla="*/ 0 h 6858002"/>
              <a:gd name="connsiteX2" fmla="*/ 0 w 8108194"/>
              <a:gd name="connsiteY2" fmla="*/ 6858002 h 6858002"/>
              <a:gd name="connsiteX3" fmla="*/ 1406984 w 8108194"/>
              <a:gd name="connsiteY3" fmla="*/ 6858002 h 6858002"/>
              <a:gd name="connsiteX4" fmla="*/ 4629960 w 8108194"/>
              <a:gd name="connsiteY4" fmla="*/ 6858002 h 6858002"/>
              <a:gd name="connsiteX5" fmla="*/ 7761129 w 8108194"/>
              <a:gd name="connsiteY5" fmla="*/ 6858002 h 6858002"/>
              <a:gd name="connsiteX6" fmla="*/ 7795626 w 8108194"/>
              <a:gd name="connsiteY6" fmla="*/ 6702327 h 6858002"/>
              <a:gd name="connsiteX7" fmla="*/ 7828504 w 8108194"/>
              <a:gd name="connsiteY7" fmla="*/ 6547336 h 6858002"/>
              <a:gd name="connsiteX8" fmla="*/ 7860686 w 8108194"/>
              <a:gd name="connsiteY8" fmla="*/ 6391660 h 6858002"/>
              <a:gd name="connsiteX9" fmla="*/ 7888239 w 8108194"/>
              <a:gd name="connsiteY9" fmla="*/ 6235297 h 6858002"/>
              <a:gd name="connsiteX10" fmla="*/ 7916023 w 8108194"/>
              <a:gd name="connsiteY10" fmla="*/ 6079621 h 6858002"/>
              <a:gd name="connsiteX11" fmla="*/ 7941955 w 8108194"/>
              <a:gd name="connsiteY11" fmla="*/ 5923258 h 6858002"/>
              <a:gd name="connsiteX12" fmla="*/ 7964181 w 8108194"/>
              <a:gd name="connsiteY12" fmla="*/ 5768953 h 6858002"/>
              <a:gd name="connsiteX13" fmla="*/ 7985250 w 8108194"/>
              <a:gd name="connsiteY13" fmla="*/ 5612591 h 6858002"/>
              <a:gd name="connsiteX14" fmla="*/ 8004468 w 8108194"/>
              <a:gd name="connsiteY14" fmla="*/ 5456914 h 6858002"/>
              <a:gd name="connsiteX15" fmla="*/ 8021137 w 8108194"/>
              <a:gd name="connsiteY15" fmla="*/ 5303981 h 6858002"/>
              <a:gd name="connsiteX16" fmla="*/ 8037808 w 8108194"/>
              <a:gd name="connsiteY16" fmla="*/ 5148990 h 6858002"/>
              <a:gd name="connsiteX17" fmla="*/ 8051700 w 8108194"/>
              <a:gd name="connsiteY17" fmla="*/ 4996057 h 6858002"/>
              <a:gd name="connsiteX18" fmla="*/ 8062581 w 8108194"/>
              <a:gd name="connsiteY18" fmla="*/ 4843123 h 6858002"/>
              <a:gd name="connsiteX19" fmla="*/ 8073927 w 8108194"/>
              <a:gd name="connsiteY19" fmla="*/ 4690876 h 6858002"/>
              <a:gd name="connsiteX20" fmla="*/ 8083419 w 8108194"/>
              <a:gd name="connsiteY20" fmla="*/ 4540000 h 6858002"/>
              <a:gd name="connsiteX21" fmla="*/ 8090134 w 8108194"/>
              <a:gd name="connsiteY21" fmla="*/ 4390495 h 6858002"/>
              <a:gd name="connsiteX22" fmla="*/ 8095922 w 8108194"/>
              <a:gd name="connsiteY22" fmla="*/ 4240991 h 6858002"/>
              <a:gd name="connsiteX23" fmla="*/ 8101479 w 8108194"/>
              <a:gd name="connsiteY23" fmla="*/ 4092858 h 6858002"/>
              <a:gd name="connsiteX24" fmla="*/ 8104026 w 8108194"/>
              <a:gd name="connsiteY24" fmla="*/ 3946783 h 6858002"/>
              <a:gd name="connsiteX25" fmla="*/ 8106804 w 8108194"/>
              <a:gd name="connsiteY25" fmla="*/ 3800707 h 6858002"/>
              <a:gd name="connsiteX26" fmla="*/ 8108194 w 8108194"/>
              <a:gd name="connsiteY26" fmla="*/ 3656689 h 6858002"/>
              <a:gd name="connsiteX27" fmla="*/ 8106804 w 8108194"/>
              <a:gd name="connsiteY27" fmla="*/ 3514043 h 6858002"/>
              <a:gd name="connsiteX28" fmla="*/ 8106804 w 8108194"/>
              <a:gd name="connsiteY28" fmla="*/ 3372768 h 6858002"/>
              <a:gd name="connsiteX29" fmla="*/ 8104026 w 8108194"/>
              <a:gd name="connsiteY29" fmla="*/ 3232865 h 6858002"/>
              <a:gd name="connsiteX30" fmla="*/ 8099859 w 8108194"/>
              <a:gd name="connsiteY30" fmla="*/ 3095705 h 6858002"/>
              <a:gd name="connsiteX31" fmla="*/ 8095922 w 8108194"/>
              <a:gd name="connsiteY31" fmla="*/ 2959917 h 6858002"/>
              <a:gd name="connsiteX32" fmla="*/ 8091523 w 8108194"/>
              <a:gd name="connsiteY32" fmla="*/ 2826871 h 6858002"/>
              <a:gd name="connsiteX33" fmla="*/ 8084809 w 8108194"/>
              <a:gd name="connsiteY33" fmla="*/ 2694512 h 6858002"/>
              <a:gd name="connsiteX34" fmla="*/ 8077631 w 8108194"/>
              <a:gd name="connsiteY34" fmla="*/ 2564211 h 6858002"/>
              <a:gd name="connsiteX35" fmla="*/ 8071149 w 8108194"/>
              <a:gd name="connsiteY35" fmla="*/ 2436652 h 6858002"/>
              <a:gd name="connsiteX36" fmla="*/ 8052857 w 8108194"/>
              <a:gd name="connsiteY36" fmla="*/ 2187706 h 6858002"/>
              <a:gd name="connsiteX37" fmla="*/ 8033409 w 8108194"/>
              <a:gd name="connsiteY37" fmla="*/ 1949048 h 6858002"/>
              <a:gd name="connsiteX38" fmla="*/ 8013034 w 8108194"/>
              <a:gd name="connsiteY38" fmla="*/ 1719991 h 6858002"/>
              <a:gd name="connsiteX39" fmla="*/ 7990575 w 8108194"/>
              <a:gd name="connsiteY39" fmla="*/ 1503278 h 6858002"/>
              <a:gd name="connsiteX40" fmla="*/ 7967191 w 8108194"/>
              <a:gd name="connsiteY40" fmla="*/ 1296166 h 6858002"/>
              <a:gd name="connsiteX41" fmla="*/ 7941955 w 8108194"/>
              <a:gd name="connsiteY41" fmla="*/ 1104142 h 6858002"/>
              <a:gd name="connsiteX42" fmla="*/ 7917180 w 8108194"/>
              <a:gd name="connsiteY42" fmla="*/ 923777 h 6858002"/>
              <a:gd name="connsiteX43" fmla="*/ 7892407 w 8108194"/>
              <a:gd name="connsiteY43" fmla="*/ 757813 h 6858002"/>
              <a:gd name="connsiteX44" fmla="*/ 7869022 w 8108194"/>
              <a:gd name="connsiteY44" fmla="*/ 605566 h 6858002"/>
              <a:gd name="connsiteX45" fmla="*/ 7846795 w 8108194"/>
              <a:gd name="connsiteY45" fmla="*/ 470463 h 6858002"/>
              <a:gd name="connsiteX46" fmla="*/ 7825725 w 8108194"/>
              <a:gd name="connsiteY46" fmla="*/ 348391 h 6858002"/>
              <a:gd name="connsiteX47" fmla="*/ 7808129 w 8108194"/>
              <a:gd name="connsiteY47" fmla="*/ 245521 h 6858002"/>
              <a:gd name="connsiteX48" fmla="*/ 7791459 w 8108194"/>
              <a:gd name="connsiteY48" fmla="*/ 159110 h 6858002"/>
              <a:gd name="connsiteX49" fmla="*/ 7767610 w 8108194"/>
              <a:gd name="connsiteY49" fmla="*/ 40466 h 6858002"/>
              <a:gd name="connsiteX50" fmla="*/ 7759507 w 8108194"/>
              <a:gd name="connsiteY50" fmla="*/ 4 h 6858002"/>
              <a:gd name="connsiteX51" fmla="*/ 7768809 w 8108194"/>
              <a:gd name="connsiteY51" fmla="*/ 4 h 6858002"/>
              <a:gd name="connsiteX52" fmla="*/ 7768809 w 8108194"/>
              <a:gd name="connsiteY52" fmla="*/ 3 h 6858002"/>
              <a:gd name="connsiteX53" fmla="*/ 4629960 w 8108194"/>
              <a:gd name="connsiteY53" fmla="*/ 3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108194" h="6858002">
                <a:moveTo>
                  <a:pt x="4629960" y="0"/>
                </a:moveTo>
                <a:lnTo>
                  <a:pt x="0" y="0"/>
                </a:lnTo>
                <a:lnTo>
                  <a:pt x="0" y="6858002"/>
                </a:lnTo>
                <a:lnTo>
                  <a:pt x="1406984" y="6858002"/>
                </a:lnTo>
                <a:lnTo>
                  <a:pt x="4629960" y="6858002"/>
                </a:lnTo>
                <a:lnTo>
                  <a:pt x="7761129" y="6858002"/>
                </a:lnTo>
                <a:lnTo>
                  <a:pt x="7795626" y="6702327"/>
                </a:lnTo>
                <a:lnTo>
                  <a:pt x="7828504" y="6547336"/>
                </a:lnTo>
                <a:lnTo>
                  <a:pt x="7860686" y="6391660"/>
                </a:lnTo>
                <a:lnTo>
                  <a:pt x="7888239" y="6235297"/>
                </a:lnTo>
                <a:lnTo>
                  <a:pt x="7916023" y="6079621"/>
                </a:lnTo>
                <a:lnTo>
                  <a:pt x="7941955" y="5923258"/>
                </a:lnTo>
                <a:lnTo>
                  <a:pt x="7964181" y="5768953"/>
                </a:lnTo>
                <a:lnTo>
                  <a:pt x="7985250" y="5612591"/>
                </a:lnTo>
                <a:lnTo>
                  <a:pt x="8004468" y="5456914"/>
                </a:lnTo>
                <a:lnTo>
                  <a:pt x="8021137" y="5303981"/>
                </a:lnTo>
                <a:lnTo>
                  <a:pt x="8037808" y="5148990"/>
                </a:lnTo>
                <a:lnTo>
                  <a:pt x="8051700" y="4996057"/>
                </a:lnTo>
                <a:lnTo>
                  <a:pt x="8062581" y="4843123"/>
                </a:lnTo>
                <a:lnTo>
                  <a:pt x="8073927" y="4690876"/>
                </a:lnTo>
                <a:lnTo>
                  <a:pt x="8083419" y="4540000"/>
                </a:lnTo>
                <a:lnTo>
                  <a:pt x="8090134" y="4390495"/>
                </a:lnTo>
                <a:lnTo>
                  <a:pt x="8095922" y="4240991"/>
                </a:lnTo>
                <a:lnTo>
                  <a:pt x="8101479" y="4092858"/>
                </a:lnTo>
                <a:lnTo>
                  <a:pt x="8104026" y="3946783"/>
                </a:lnTo>
                <a:lnTo>
                  <a:pt x="8106804" y="3800707"/>
                </a:lnTo>
                <a:lnTo>
                  <a:pt x="8108194" y="3656689"/>
                </a:lnTo>
                <a:lnTo>
                  <a:pt x="8106804" y="3514043"/>
                </a:lnTo>
                <a:lnTo>
                  <a:pt x="8106804" y="3372768"/>
                </a:lnTo>
                <a:lnTo>
                  <a:pt x="8104026" y="3232865"/>
                </a:lnTo>
                <a:lnTo>
                  <a:pt x="8099859" y="3095705"/>
                </a:lnTo>
                <a:lnTo>
                  <a:pt x="8095922" y="2959917"/>
                </a:lnTo>
                <a:lnTo>
                  <a:pt x="8091523" y="2826871"/>
                </a:lnTo>
                <a:lnTo>
                  <a:pt x="8084809" y="2694512"/>
                </a:lnTo>
                <a:lnTo>
                  <a:pt x="8077631" y="2564211"/>
                </a:lnTo>
                <a:lnTo>
                  <a:pt x="8071149" y="2436652"/>
                </a:lnTo>
                <a:lnTo>
                  <a:pt x="8052857" y="2187706"/>
                </a:lnTo>
                <a:lnTo>
                  <a:pt x="8033409" y="1949048"/>
                </a:lnTo>
                <a:lnTo>
                  <a:pt x="8013034" y="1719991"/>
                </a:lnTo>
                <a:lnTo>
                  <a:pt x="7990575" y="1503278"/>
                </a:lnTo>
                <a:lnTo>
                  <a:pt x="7967191" y="1296166"/>
                </a:lnTo>
                <a:lnTo>
                  <a:pt x="7941955" y="1104142"/>
                </a:lnTo>
                <a:lnTo>
                  <a:pt x="7917180" y="923777"/>
                </a:lnTo>
                <a:lnTo>
                  <a:pt x="7892407" y="757813"/>
                </a:lnTo>
                <a:lnTo>
                  <a:pt x="7869022" y="605566"/>
                </a:lnTo>
                <a:lnTo>
                  <a:pt x="7846795" y="470463"/>
                </a:lnTo>
                <a:lnTo>
                  <a:pt x="7825725" y="348391"/>
                </a:lnTo>
                <a:lnTo>
                  <a:pt x="7808129" y="245521"/>
                </a:lnTo>
                <a:lnTo>
                  <a:pt x="7791459" y="159110"/>
                </a:lnTo>
                <a:lnTo>
                  <a:pt x="7767610" y="40466"/>
                </a:lnTo>
                <a:lnTo>
                  <a:pt x="7759507" y="4"/>
                </a:lnTo>
                <a:lnTo>
                  <a:pt x="7768809" y="4"/>
                </a:lnTo>
                <a:lnTo>
                  <a:pt x="7768809" y="3"/>
                </a:lnTo>
                <a:lnTo>
                  <a:pt x="4629960" y="3"/>
                </a:lnTo>
                <a:close/>
              </a:path>
            </a:pathLst>
          </a:cu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68351-98B5-409A-BAED-7DAD05405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7491" y="6367007"/>
            <a:ext cx="778103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 smtClean="0"/>
              <a:pPr>
                <a:spcAft>
                  <a:spcPts val="600"/>
                </a:spcAft>
              </a:pPr>
              <a:t>3</a:t>
            </a:fld>
            <a:endParaRPr lang="en-US" sz="1800" dirty="0"/>
          </a:p>
        </p:txBody>
      </p:sp>
      <p:graphicFrame>
        <p:nvGraphicFramePr>
          <p:cNvPr id="6" name="Content Placeholder 2" descr="The top rectangle is light blue with barrel-shape icon representing a database, the middle rectangle is light teal with a magnifying glass icon, and the bottom rectangle is light grey with a silhouette of a monument-like building that is supported by five separate columns.">
            <a:extLst>
              <a:ext uri="{FF2B5EF4-FFF2-40B4-BE49-F238E27FC236}">
                <a16:creationId xmlns:a16="http://schemas.microsoft.com/office/drawing/2014/main" id="{9D4ECB74-5EE3-27AA-D714-662E3C5705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9366852"/>
              </p:ext>
            </p:extLst>
          </p:nvPr>
        </p:nvGraphicFramePr>
        <p:xfrm>
          <a:off x="4289020" y="308427"/>
          <a:ext cx="7337522" cy="6241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43EE9EB-6E39-4B38-ACD3-126D96CD1564}"/>
              </a:ext>
            </a:extLst>
          </p:cNvPr>
          <p:cNvSpPr txBox="1"/>
          <p:nvPr/>
        </p:nvSpPr>
        <p:spPr>
          <a:xfrm>
            <a:off x="420914" y="1669144"/>
            <a:ext cx="30974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The benefits of an inventory project</a:t>
            </a:r>
          </a:p>
        </p:txBody>
      </p:sp>
    </p:spTree>
    <p:extLst>
      <p:ext uri="{BB962C8B-B14F-4D97-AF65-F5344CB8AC3E}">
        <p14:creationId xmlns:p14="http://schemas.microsoft.com/office/powerpoint/2010/main" val="387164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E75BC-F573-436B-BCD4-B55553BC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Circa vs. “Compare Inventory to </a:t>
            </a:r>
            <a:r>
              <a:rPr lang="en-US" dirty="0" err="1"/>
              <a:t>Shelflist</a:t>
            </a:r>
            <a:r>
              <a:rPr lang="en-US" dirty="0"/>
              <a:t>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37F9D-2ACD-49BE-B5B5-621C7CE57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BFB44-1D35-4909-82BB-F1EE0B154D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Browser-based application</a:t>
            </a:r>
          </a:p>
          <a:p>
            <a:r>
              <a:rPr lang="en-US" dirty="0"/>
              <a:t>Requires configuration beforehand</a:t>
            </a:r>
          </a:p>
          <a:p>
            <a:r>
              <a:rPr lang="en-US" dirty="0"/>
              <a:t>Inventory issues uncovered one at a time</a:t>
            </a:r>
          </a:p>
          <a:p>
            <a:pPr lvl="1"/>
            <a:r>
              <a:rPr lang="en-US" dirty="0"/>
              <a:t>Multiple ways to address issues by staff</a:t>
            </a:r>
          </a:p>
          <a:p>
            <a:pPr lvl="1"/>
            <a:r>
              <a:rPr lang="en-US" dirty="0"/>
              <a:t>Unlimited scans per session</a:t>
            </a:r>
          </a:p>
          <a:p>
            <a:r>
              <a:rPr lang="en-US" dirty="0"/>
              <a:t>Inventory date updated automatically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DCD37-8D83-49F8-A10A-A042CF80E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“Compare Inventory to </a:t>
            </a:r>
            <a:r>
              <a:rPr lang="en-US" dirty="0" err="1"/>
              <a:t>Shelflist</a:t>
            </a:r>
            <a:r>
              <a:rPr lang="en-US" dirty="0"/>
              <a:t>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723AC3-892D-4782-8D19-302A6AA2A5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Used via Admin Corner</a:t>
            </a:r>
          </a:p>
          <a:p>
            <a:r>
              <a:rPr lang="en-US" dirty="0"/>
              <a:t>No set-up; reports based on database</a:t>
            </a:r>
          </a:p>
          <a:p>
            <a:r>
              <a:rPr lang="en-US" dirty="0"/>
              <a:t>Issues seen from a “bird’s eye view”</a:t>
            </a:r>
          </a:p>
          <a:p>
            <a:pPr lvl="1"/>
            <a:r>
              <a:rPr lang="en-US" dirty="0"/>
              <a:t>All information generated by one person</a:t>
            </a:r>
          </a:p>
          <a:p>
            <a:pPr lvl="1"/>
            <a:r>
              <a:rPr lang="en-US" dirty="0"/>
              <a:t>5,000-item limit</a:t>
            </a:r>
          </a:p>
          <a:p>
            <a:r>
              <a:rPr lang="en-US" dirty="0"/>
              <a:t>Inventory date updated after the report is generated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161A1-5B63-403A-80D4-8ACFB170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6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CCEB25-E2E3-481F-A03A-19767D3E7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5B1C7-A33E-43C9-BCEB-3BA691D9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1" y="634653"/>
            <a:ext cx="4366969" cy="630264"/>
          </a:xfrm>
        </p:spPr>
        <p:txBody>
          <a:bodyPr anchor="b"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Circa: </a:t>
            </a:r>
            <a:r>
              <a:rPr lang="en-US" sz="2400" dirty="0">
                <a:solidFill>
                  <a:srgbClr val="00B050"/>
                </a:solidFill>
              </a:rPr>
              <a:t>benefits</a:t>
            </a:r>
            <a:r>
              <a:rPr lang="en-US" sz="2400" dirty="0">
                <a:solidFill>
                  <a:schemeClr val="tx1"/>
                </a:solidFill>
              </a:rPr>
              <a:t> &amp; </a:t>
            </a:r>
            <a:r>
              <a:rPr lang="en-US" sz="2400" dirty="0">
                <a:solidFill>
                  <a:srgbClr val="C00000"/>
                </a:solidFill>
              </a:rPr>
              <a:t>drawbacks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09ED-CDFC-4DBE-8D8C-F0D33A1DB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87" y="1674421"/>
            <a:ext cx="3553157" cy="4400915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Relatively easy to learn &amp; use</a:t>
            </a:r>
          </a:p>
          <a:p>
            <a:r>
              <a:rPr lang="en-US" sz="1800" dirty="0">
                <a:solidFill>
                  <a:srgbClr val="00B050"/>
                </a:solidFill>
              </a:rPr>
              <a:t>Able to address most off-shelf statuses in real time</a:t>
            </a:r>
          </a:p>
          <a:p>
            <a:r>
              <a:rPr lang="en-US" sz="1800" dirty="0">
                <a:solidFill>
                  <a:srgbClr val="C00000"/>
                </a:solidFill>
              </a:rPr>
              <a:t>High potential for human error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</a:rPr>
              <a:t>No way to track cleared/modified statuses later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</a:rPr>
              <a:t>“Creative” decisions</a:t>
            </a:r>
          </a:p>
          <a:p>
            <a:r>
              <a:rPr lang="en-US" sz="1800" dirty="0">
                <a:solidFill>
                  <a:srgbClr val="C00000"/>
                </a:solidFill>
              </a:rPr>
              <a:t>No way to catch shelving issues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BE6E9A1-CB8A-4B1A-A4FE-717972A15F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013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ABF56-4310-4178-804B-416D58A8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940" y="6310313"/>
            <a:ext cx="753545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4010-04DA-46B9-BC5C-ADDEC75A0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tx1"/>
                </a:solidFill>
              </a:rPr>
              <a:t>“Compare Inventory to </a:t>
            </a:r>
            <a:r>
              <a:rPr lang="en-US" sz="3900" dirty="0" err="1">
                <a:solidFill>
                  <a:schemeClr val="tx1"/>
                </a:solidFill>
              </a:rPr>
              <a:t>Shelflist</a:t>
            </a:r>
            <a:r>
              <a:rPr lang="en-US" sz="3900" dirty="0">
                <a:solidFill>
                  <a:schemeClr val="tx1"/>
                </a:solidFill>
              </a:rPr>
              <a:t>”: </a:t>
            </a:r>
            <a:r>
              <a:rPr lang="en-US" sz="3900" dirty="0">
                <a:solidFill>
                  <a:srgbClr val="00B050"/>
                </a:solidFill>
              </a:rPr>
              <a:t>benefits</a:t>
            </a:r>
            <a:r>
              <a:rPr lang="en-US" sz="3900" dirty="0"/>
              <a:t> </a:t>
            </a:r>
            <a:r>
              <a:rPr lang="en-US" sz="3900" dirty="0">
                <a:solidFill>
                  <a:schemeClr val="tx1"/>
                </a:solidFill>
              </a:rPr>
              <a:t>&amp;</a:t>
            </a:r>
            <a:r>
              <a:rPr lang="en-US" sz="3900" dirty="0"/>
              <a:t> </a:t>
            </a:r>
            <a:r>
              <a:rPr lang="en-US" sz="3900" dirty="0">
                <a:solidFill>
                  <a:srgbClr val="C00000"/>
                </a:solidFill>
              </a:rPr>
              <a:t>drawbacks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CB702-151C-48BF-9C53-30C193AC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955" y="6250983"/>
            <a:ext cx="753545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 smtClean="0"/>
              <a:pPr>
                <a:spcAft>
                  <a:spcPts val="600"/>
                </a:spcAft>
              </a:pPr>
              <a:t>6</a:t>
            </a:fld>
            <a:endParaRPr lang="en-US" sz="1800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D640DDB-F222-AB82-3821-4C1CC2F8F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474680"/>
              </p:ext>
            </p:extLst>
          </p:nvPr>
        </p:nvGraphicFramePr>
        <p:xfrm>
          <a:off x="542440" y="1866900"/>
          <a:ext cx="11081287" cy="4357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045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5CFE2-4B35-4D6A-B85A-9D0984A3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812536" cy="97045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Inventory projects at the University of Memphis Libraries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83BBC-19F9-477C-A317-3223B546E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3" y="1732449"/>
            <a:ext cx="4403596" cy="440027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/>
              <a:t>Different workflows and systems spanning decades.</a:t>
            </a:r>
          </a:p>
          <a:p>
            <a:r>
              <a:rPr lang="en-US" sz="2400" dirty="0"/>
              <a:t>Most recent began in 2016</a:t>
            </a:r>
          </a:p>
          <a:p>
            <a:pPr lvl="1"/>
            <a:r>
              <a:rPr lang="en-US" sz="2400" dirty="0"/>
              <a:t>Roughly 1.5-year disruption starting in March 2020</a:t>
            </a:r>
          </a:p>
          <a:p>
            <a:pPr lvl="1"/>
            <a:r>
              <a:rPr lang="en-US" sz="2400" dirty="0"/>
              <a:t>Circa used as a workaround in the absence of a Systems Librarian</a:t>
            </a:r>
          </a:p>
          <a:p>
            <a:pPr lvl="1"/>
            <a:r>
              <a:rPr lang="en-US" sz="2400" dirty="0"/>
              <a:t>Formally restarted in December 2021 between semesters, still ongoing</a:t>
            </a:r>
          </a:p>
        </p:txBody>
      </p:sp>
      <p:pic>
        <p:nvPicPr>
          <p:cNvPr id="8" name="Picture 7" descr="McWherter Library book stacks with shelves on either side, some with books visible. Image narrows in perspective at the end of the walkway between the stacks to a burst of sunlight from the windows.">
            <a:extLst>
              <a:ext uri="{FF2B5EF4-FFF2-40B4-BE49-F238E27FC236}">
                <a16:creationId xmlns:a16="http://schemas.microsoft.com/office/drawing/2014/main" id="{1B72CE98-1E08-416F-81A3-C122FA470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1" r="335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05968A-3C2F-444C-B39C-CEE034EB0AA3}"/>
              </a:ext>
            </a:extLst>
          </p:cNvPr>
          <p:cNvSpPr txBox="1"/>
          <p:nvPr/>
        </p:nvSpPr>
        <p:spPr>
          <a:xfrm>
            <a:off x="6386285" y="6172197"/>
            <a:ext cx="480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https://foursquare.com/uofmlibraries;</a:t>
            </a:r>
          </a:p>
          <a:p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Uploaded by </a:t>
            </a:r>
            <a:r>
              <a:rPr lang="en-US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Iantuition</a:t>
            </a: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S. on 09/20/2012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81C41-A16B-4F5F-A736-680BC2A7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049" y="6476998"/>
            <a:ext cx="570527" cy="30480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7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2AF07-F190-44F6-8568-90D436784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0"/>
            <a:ext cx="10353762" cy="12573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 much documentation, so little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1888A-B63E-4C5E-8574-501EFB0A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0784" y="6065837"/>
            <a:ext cx="753545" cy="365125"/>
          </a:xfrm>
        </p:spPr>
        <p:txBody>
          <a:bodyPr/>
          <a:lstStyle/>
          <a:p>
            <a:fld id="{3A98EE3D-8CD1-4C3F-BD1C-C98C9596463C}" type="slidenum">
              <a:rPr lang="en-US" sz="1800" smtClean="0"/>
              <a:t>8</a:t>
            </a:fld>
            <a:endParaRPr lang="en-US" sz="1800" dirty="0"/>
          </a:p>
        </p:txBody>
      </p:sp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88D5FB4-3858-4D93-9477-5831507A9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87" y="1074737"/>
            <a:ext cx="8410575" cy="4991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5587F1-3DB3-40DD-940F-411C3F32C4A1}"/>
              </a:ext>
            </a:extLst>
          </p:cNvPr>
          <p:cNvSpPr txBox="1"/>
          <p:nvPr/>
        </p:nvSpPr>
        <p:spPr>
          <a:xfrm>
            <a:off x="913794" y="6124583"/>
            <a:ext cx="997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https://iii.rightanswers.com/portal/app/portlets/results/viewsolution.jsp?solutionid=170222180131237&amp;page=1&amp;position=1&amp;q=uploading%20barcodes</a:t>
            </a: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3F3B528B-7EE7-4BB0-B39E-CCC76A42A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935" y="994604"/>
            <a:ext cx="8206304" cy="53264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3074B1-899D-47A6-990D-68CAF724BE37}"/>
              </a:ext>
            </a:extLst>
          </p:cNvPr>
          <p:cNvSpPr txBox="1"/>
          <p:nvPr/>
        </p:nvSpPr>
        <p:spPr>
          <a:xfrm>
            <a:off x="1869583" y="6422683"/>
            <a:ext cx="902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https://csdirect.iii.com/sierrahelp/Default.htm#sgcir/sgcir_offlne_offlineupload.html</a:t>
            </a:r>
          </a:p>
        </p:txBody>
      </p:sp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A7620C94-41F1-49BF-BA63-3B41F77C0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1195" b="19171"/>
          <a:stretch/>
        </p:blipFill>
        <p:spPr>
          <a:xfrm>
            <a:off x="1525668" y="1133482"/>
            <a:ext cx="8604452" cy="51875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24C58A-2084-4FBC-ABBA-5AEC6F514F61}"/>
              </a:ext>
            </a:extLst>
          </p:cNvPr>
          <p:cNvSpPr/>
          <p:nvPr/>
        </p:nvSpPr>
        <p:spPr>
          <a:xfrm>
            <a:off x="1930935" y="4465122"/>
            <a:ext cx="3353584" cy="2375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D90812-FCA6-4F7A-B788-BF24A0962496}"/>
              </a:ext>
            </a:extLst>
          </p:cNvPr>
          <p:cNvSpPr txBox="1"/>
          <p:nvPr/>
        </p:nvSpPr>
        <p:spPr>
          <a:xfrm>
            <a:off x="1851783" y="6305042"/>
            <a:ext cx="958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https://csdirect.iii.com/sierrahelp/Default.htm#sril/sril_rd_file_formatting.html</a:t>
            </a:r>
          </a:p>
        </p:txBody>
      </p:sp>
      <p:pic>
        <p:nvPicPr>
          <p:cNvPr id="26" name="Picture 25" descr="Table&#10;&#10;Description automatically generated with medium confidence">
            <a:extLst>
              <a:ext uri="{FF2B5EF4-FFF2-40B4-BE49-F238E27FC236}">
                <a16:creationId xmlns:a16="http://schemas.microsoft.com/office/drawing/2014/main" id="{056D750C-9C84-4F84-8FD9-70A8144B25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12" b="19239"/>
          <a:stretch/>
        </p:blipFill>
        <p:spPr>
          <a:xfrm>
            <a:off x="1863603" y="1221936"/>
            <a:ext cx="7616826" cy="481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3" grpId="0" animBg="1"/>
      <p:bldP spid="23" grpId="1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CE3CC3C9-1081-40D4-83CC-3FE766709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127" y="0"/>
            <a:ext cx="12275127" cy="6858000"/>
          </a:xfrm>
          <a:prstGeom prst="rect">
            <a:avLst/>
          </a:prstGeom>
          <a:effectLst>
            <a:innerShdw blurRad="800100" dist="50800" dir="16200000">
              <a:prstClr val="black">
                <a:alpha val="42000"/>
              </a:prstClr>
            </a:inn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C9C0E7-4B39-414D-B84E-97F81B22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996" y="6302327"/>
            <a:ext cx="662525" cy="386740"/>
          </a:xfrm>
        </p:spPr>
        <p:txBody>
          <a:bodyPr/>
          <a:lstStyle/>
          <a:p>
            <a:fld id="{3A98EE3D-8CD1-4C3F-BD1C-C98C9596463C}" type="slidenum">
              <a:rPr lang="en-US" sz="1800" smtClean="0"/>
              <a:t>9</a:t>
            </a:fld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1B6AE-C8D0-4C15-99F3-19D70CFEB5F7}"/>
              </a:ext>
            </a:extLst>
          </p:cNvPr>
          <p:cNvSpPr txBox="1"/>
          <p:nvPr/>
        </p:nvSpPr>
        <p:spPr>
          <a:xfrm>
            <a:off x="605741" y="2812900"/>
            <a:ext cx="10980518" cy="175432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I GET THE BARCODES INTO THE SYSTEM???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322B8-9806-47BD-B5C7-8BBE1E0EE9BE}"/>
              </a:ext>
            </a:extLst>
          </p:cNvPr>
          <p:cNvSpPr txBox="1"/>
          <p:nvPr/>
        </p:nvSpPr>
        <p:spPr>
          <a:xfrm>
            <a:off x="449451" y="5517397"/>
            <a:ext cx="11468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Download and Install Sierra Offline Circulation (</a:t>
            </a:r>
            <a:r>
              <a:rPr lang="en-US" dirty="0" err="1"/>
              <a:t>Supportal</a:t>
            </a:r>
            <a:r>
              <a:rPr lang="en-US" dirty="0"/>
              <a:t> Solution instructions): https://iii.rightanswers.com/portal/app/portlets/results/viewsolution.jsp?solutionid=180201164817671&amp;page=1&amp;position=5</a:t>
            </a:r>
          </a:p>
        </p:txBody>
      </p:sp>
    </p:spTree>
    <p:extLst>
      <p:ext uri="{BB962C8B-B14F-4D97-AF65-F5344CB8AC3E}">
        <p14:creationId xmlns:p14="http://schemas.microsoft.com/office/powerpoint/2010/main" val="24200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rial Nova">
      <a:majorFont>
        <a:latin typeface="Arial Nova Light"/>
        <a:ea typeface=""/>
        <a:cs typeface=""/>
      </a:majorFont>
      <a:minorFont>
        <a:latin typeface="Arial Nova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E70FC5-1855-47AB-8CE1-CB3C873A898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0CB38EC-895A-4F8F-8F75-E263501ABB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60E646-30AD-4BA0-97EA-A7A07DF549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{018D9070-C719-4E90-969E-095B42D18643}tf11665031_win32</Template>
  <TotalTime>4040</TotalTime>
  <Words>911</Words>
  <Application>Microsoft Office PowerPoint</Application>
  <PresentationFormat>Widescreen</PresentationFormat>
  <Paragraphs>120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 Nova</vt:lpstr>
      <vt:lpstr>Arial Nova Light</vt:lpstr>
      <vt:lpstr>Calibri</vt:lpstr>
      <vt:lpstr>Wingdings 2</vt:lpstr>
      <vt:lpstr>SlateVTI</vt:lpstr>
      <vt:lpstr>How Do I Get the Barcodes Into the System?</vt:lpstr>
      <vt:lpstr>Topics</vt:lpstr>
      <vt:lpstr>PowerPoint Presentation</vt:lpstr>
      <vt:lpstr>Circa vs. “Compare Inventory to Shelflist”</vt:lpstr>
      <vt:lpstr>Circa: benefits &amp; drawbacks</vt:lpstr>
      <vt:lpstr>“Compare Inventory to Shelflist”: benefits &amp; drawbacks</vt:lpstr>
      <vt:lpstr>Inventory projects at the University of Memphis Libraries</vt:lpstr>
      <vt:lpstr>So much documentation, so little time</vt:lpstr>
      <vt:lpstr>PowerPoint Presentation</vt:lpstr>
      <vt:lpstr>Formatting the barcode file</vt:lpstr>
      <vt:lpstr>Using Notepad+ + to edit files</vt:lpstr>
      <vt:lpstr>F &amp; R results &amp; saving the file</vt:lpstr>
      <vt:lpstr>Processing your file in Sierra Offline Circulation</vt:lpstr>
      <vt:lpstr>Navigation in Admin Corner</vt:lpstr>
      <vt:lpstr>Preparing to run your report</vt:lpstr>
      <vt:lpstr>At long last: the report!</vt:lpstr>
      <vt:lpstr>Report summary</vt:lpstr>
      <vt:lpstr>“ERR msh”</vt:lpstr>
      <vt:lpstr>Inventory statuses https://csdirect.iii.com/sierrahelp/Default.htm#sadmin/sadmin_admin_corner_inventory_status.html?TocPath=Sierra%2520Administration%257CAdmin%2520Corner%257CCompare%2520inventory%2520to%2520shelf%2520list%257C_____1</vt:lpstr>
      <vt:lpstr>Go forth &amp; inventory!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I Get the Barcodes Into the System?</dc:title>
  <dc:creator>Leslie Jamieson Collie (ljcollie)</dc:creator>
  <cp:lastModifiedBy>Leslie Jamieson Collie (ljcollie)</cp:lastModifiedBy>
  <cp:revision>1</cp:revision>
  <dcterms:created xsi:type="dcterms:W3CDTF">2022-03-17T13:07:52Z</dcterms:created>
  <dcterms:modified xsi:type="dcterms:W3CDTF">2022-03-21T21:21:41Z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