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 id="2147483648" r:id="rId2"/>
  </p:sldMasterIdLst>
  <p:notesMasterIdLst>
    <p:notesMasterId r:id="rId39"/>
  </p:notesMasterIdLst>
  <p:sldIdLst>
    <p:sldId id="260" r:id="rId3"/>
    <p:sldId id="261" r:id="rId4"/>
    <p:sldId id="262" r:id="rId5"/>
    <p:sldId id="270" r:id="rId6"/>
    <p:sldId id="271" r:id="rId7"/>
    <p:sldId id="273" r:id="rId8"/>
    <p:sldId id="272" r:id="rId9"/>
    <p:sldId id="274" r:id="rId10"/>
    <p:sldId id="275" r:id="rId11"/>
    <p:sldId id="276" r:id="rId12"/>
    <p:sldId id="278" r:id="rId13"/>
    <p:sldId id="277" r:id="rId14"/>
    <p:sldId id="279" r:id="rId15"/>
    <p:sldId id="280" r:id="rId16"/>
    <p:sldId id="281" r:id="rId17"/>
    <p:sldId id="282" r:id="rId18"/>
    <p:sldId id="283" r:id="rId19"/>
    <p:sldId id="284" r:id="rId20"/>
    <p:sldId id="285" r:id="rId21"/>
    <p:sldId id="286" r:id="rId22"/>
    <p:sldId id="287" r:id="rId23"/>
    <p:sldId id="289" r:id="rId24"/>
    <p:sldId id="296" r:id="rId25"/>
    <p:sldId id="290" r:id="rId26"/>
    <p:sldId id="291" r:id="rId27"/>
    <p:sldId id="292" r:id="rId28"/>
    <p:sldId id="294" r:id="rId29"/>
    <p:sldId id="293" r:id="rId30"/>
    <p:sldId id="295" r:id="rId31"/>
    <p:sldId id="256" r:id="rId32"/>
    <p:sldId id="257" r:id="rId33"/>
    <p:sldId id="258" r:id="rId34"/>
    <p:sldId id="259" r:id="rId35"/>
    <p:sldId id="263" r:id="rId36"/>
    <p:sldId id="297" r:id="rId37"/>
    <p:sldId id="269"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684FF8E-233C-4B9F-8E6A-AC11B4D2E722}" v="15" dt="2023-05-10T19:37:52.03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07" autoAdjust="0"/>
    <p:restoredTop sz="68125" autoAdjust="0"/>
  </p:normalViewPr>
  <p:slideViewPr>
    <p:cSldViewPr snapToGrid="0">
      <p:cViewPr varScale="1">
        <p:scale>
          <a:sx n="46" d="100"/>
          <a:sy n="46" d="100"/>
        </p:scale>
        <p:origin x="1148" y="32"/>
      </p:cViewPr>
      <p:guideLst/>
    </p:cSldViewPr>
  </p:slideViewPr>
  <p:notesTextViewPr>
    <p:cViewPr>
      <p:scale>
        <a:sx n="1" d="1"/>
        <a:sy n="1" d="1"/>
      </p:scale>
      <p:origin x="0" y="-444"/>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notesMaster" Target="notesMasters/notesMaster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presProps" Target="presProps.xml"/><Relationship Id="rId45" Type="http://schemas.microsoft.com/office/2015/10/relationships/revisionInfo" Target="revisionInfo.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microsoft.com/office/2016/11/relationships/changesInfo" Target="changesInfos/changesInfo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0" Type="http://schemas.openxmlformats.org/officeDocument/2006/relationships/slide" Target="slides/slide18.xml"/><Relationship Id="rId41"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olf, Stacey" userId="a3d7962e-5cbb-4522-87a9-83892b7f6ac5" providerId="ADAL" clId="{0684FF8E-233C-4B9F-8E6A-AC11B4D2E722}"/>
    <pc:docChg chg="undo custSel addSld delSld modSld sldOrd addMainMaster modMainMaster modNotesMaster">
      <pc:chgData name="Wolf, Stacey" userId="a3d7962e-5cbb-4522-87a9-83892b7f6ac5" providerId="ADAL" clId="{0684FF8E-233C-4B9F-8E6A-AC11B4D2E722}" dt="2023-05-12T13:41:28.153" v="13887" actId="20577"/>
      <pc:docMkLst>
        <pc:docMk/>
      </pc:docMkLst>
      <pc:sldChg chg="modSp mod ord modNotesTx">
        <pc:chgData name="Wolf, Stacey" userId="a3d7962e-5cbb-4522-87a9-83892b7f6ac5" providerId="ADAL" clId="{0684FF8E-233C-4B9F-8E6A-AC11B4D2E722}" dt="2023-05-08T21:43:16.288" v="10260" actId="20577"/>
        <pc:sldMkLst>
          <pc:docMk/>
          <pc:sldMk cId="727561512" sldId="256"/>
        </pc:sldMkLst>
        <pc:picChg chg="mod modCrop">
          <ac:chgData name="Wolf, Stacey" userId="a3d7962e-5cbb-4522-87a9-83892b7f6ac5" providerId="ADAL" clId="{0684FF8E-233C-4B9F-8E6A-AC11B4D2E722}" dt="2023-04-27T19:25:50.480" v="2334" actId="732"/>
          <ac:picMkLst>
            <pc:docMk/>
            <pc:sldMk cId="727561512" sldId="256"/>
            <ac:picMk id="5" creationId="{94597B69-2B61-C511-9289-2CA763C831F5}"/>
          </ac:picMkLst>
        </pc:picChg>
      </pc:sldChg>
      <pc:sldChg chg="modSp mod ord modNotesTx">
        <pc:chgData name="Wolf, Stacey" userId="a3d7962e-5cbb-4522-87a9-83892b7f6ac5" providerId="ADAL" clId="{0684FF8E-233C-4B9F-8E6A-AC11B4D2E722}" dt="2023-05-08T21:44:13.587" v="10536" actId="20577"/>
        <pc:sldMkLst>
          <pc:docMk/>
          <pc:sldMk cId="3664430753" sldId="257"/>
        </pc:sldMkLst>
        <pc:picChg chg="mod modCrop">
          <ac:chgData name="Wolf, Stacey" userId="a3d7962e-5cbb-4522-87a9-83892b7f6ac5" providerId="ADAL" clId="{0684FF8E-233C-4B9F-8E6A-AC11B4D2E722}" dt="2023-04-27T19:26:33.929" v="2337" actId="732"/>
          <ac:picMkLst>
            <pc:docMk/>
            <pc:sldMk cId="3664430753" sldId="257"/>
            <ac:picMk id="3" creationId="{31EC90F6-91D4-0D19-080C-18CE354047D9}"/>
          </ac:picMkLst>
        </pc:picChg>
      </pc:sldChg>
      <pc:sldChg chg="delSp modSp mod ord modNotesTx">
        <pc:chgData name="Wolf, Stacey" userId="a3d7962e-5cbb-4522-87a9-83892b7f6ac5" providerId="ADAL" clId="{0684FF8E-233C-4B9F-8E6A-AC11B4D2E722}" dt="2023-05-08T21:45:00.321" v="10785" actId="20577"/>
        <pc:sldMkLst>
          <pc:docMk/>
          <pc:sldMk cId="3146869062" sldId="258"/>
        </pc:sldMkLst>
        <pc:spChg chg="del mod">
          <ac:chgData name="Wolf, Stacey" userId="a3d7962e-5cbb-4522-87a9-83892b7f6ac5" providerId="ADAL" clId="{0684FF8E-233C-4B9F-8E6A-AC11B4D2E722}" dt="2023-04-27T19:29:33.778" v="2408" actId="21"/>
          <ac:spMkLst>
            <pc:docMk/>
            <pc:sldMk cId="3146869062" sldId="258"/>
            <ac:spMk id="6" creationId="{F8CD21C0-5669-376F-B439-CF4495EA7E12}"/>
          </ac:spMkLst>
        </pc:spChg>
        <pc:picChg chg="mod modCrop">
          <ac:chgData name="Wolf, Stacey" userId="a3d7962e-5cbb-4522-87a9-83892b7f6ac5" providerId="ADAL" clId="{0684FF8E-233C-4B9F-8E6A-AC11B4D2E722}" dt="2023-04-27T19:44:02.242" v="2682" actId="1076"/>
          <ac:picMkLst>
            <pc:docMk/>
            <pc:sldMk cId="3146869062" sldId="258"/>
            <ac:picMk id="5" creationId="{B2214667-04F8-3F32-3899-A40A0EA01191}"/>
          </ac:picMkLst>
        </pc:picChg>
      </pc:sldChg>
      <pc:sldChg chg="addSp delSp modSp new mod ord modClrScheme chgLayout modNotesTx">
        <pc:chgData name="Wolf, Stacey" userId="a3d7962e-5cbb-4522-87a9-83892b7f6ac5" providerId="ADAL" clId="{0684FF8E-233C-4B9F-8E6A-AC11B4D2E722}" dt="2023-05-12T13:41:28.153" v="13887" actId="20577"/>
        <pc:sldMkLst>
          <pc:docMk/>
          <pc:sldMk cId="1900740921" sldId="259"/>
        </pc:sldMkLst>
        <pc:spChg chg="del mod">
          <ac:chgData name="Wolf, Stacey" userId="a3d7962e-5cbb-4522-87a9-83892b7f6ac5" providerId="ADAL" clId="{0684FF8E-233C-4B9F-8E6A-AC11B4D2E722}" dt="2023-04-27T19:01:18.731" v="2010" actId="478"/>
          <ac:spMkLst>
            <pc:docMk/>
            <pc:sldMk cId="1900740921" sldId="259"/>
            <ac:spMk id="2" creationId="{DBB464AE-B443-943E-9FBA-D27E44715962}"/>
          </ac:spMkLst>
        </pc:spChg>
        <pc:spChg chg="del mod">
          <ac:chgData name="Wolf, Stacey" userId="a3d7962e-5cbb-4522-87a9-83892b7f6ac5" providerId="ADAL" clId="{0684FF8E-233C-4B9F-8E6A-AC11B4D2E722}" dt="2023-04-27T19:28:11.426" v="2352" actId="478"/>
          <ac:spMkLst>
            <pc:docMk/>
            <pc:sldMk cId="1900740921" sldId="259"/>
            <ac:spMk id="3" creationId="{EFCE81C8-0500-6A33-8454-75CDAD2FD906}"/>
          </ac:spMkLst>
        </pc:spChg>
        <pc:spChg chg="add del mod">
          <ac:chgData name="Wolf, Stacey" userId="a3d7962e-5cbb-4522-87a9-83892b7f6ac5" providerId="ADAL" clId="{0684FF8E-233C-4B9F-8E6A-AC11B4D2E722}" dt="2023-04-27T19:01:20.155" v="2011" actId="478"/>
          <ac:spMkLst>
            <pc:docMk/>
            <pc:sldMk cId="1900740921" sldId="259"/>
            <ac:spMk id="5" creationId="{4F5EAFCC-90E7-DC23-85E8-2A8A4AE63A21}"/>
          </ac:spMkLst>
        </pc:spChg>
        <pc:spChg chg="add del mod">
          <ac:chgData name="Wolf, Stacey" userId="a3d7962e-5cbb-4522-87a9-83892b7f6ac5" providerId="ADAL" clId="{0684FF8E-233C-4B9F-8E6A-AC11B4D2E722}" dt="2023-04-27T19:29:35.856" v="2409"/>
          <ac:spMkLst>
            <pc:docMk/>
            <pc:sldMk cId="1900740921" sldId="259"/>
            <ac:spMk id="7" creationId="{CA950CA5-250A-E110-F83A-0188AE5D1CD5}"/>
          </ac:spMkLst>
        </pc:spChg>
        <pc:spChg chg="add mod ord">
          <ac:chgData name="Wolf, Stacey" userId="a3d7962e-5cbb-4522-87a9-83892b7f6ac5" providerId="ADAL" clId="{0684FF8E-233C-4B9F-8E6A-AC11B4D2E722}" dt="2023-04-27T19:31:01.723" v="2518" actId="20577"/>
          <ac:spMkLst>
            <pc:docMk/>
            <pc:sldMk cId="1900740921" sldId="259"/>
            <ac:spMk id="8" creationId="{6E9EAB6D-76D5-CC32-BFC1-5A344C40A1AA}"/>
          </ac:spMkLst>
        </pc:spChg>
        <pc:spChg chg="add mod ord">
          <ac:chgData name="Wolf, Stacey" userId="a3d7962e-5cbb-4522-87a9-83892b7f6ac5" providerId="ADAL" clId="{0684FF8E-233C-4B9F-8E6A-AC11B4D2E722}" dt="2023-04-27T19:31:28.688" v="2519" actId="20577"/>
          <ac:spMkLst>
            <pc:docMk/>
            <pc:sldMk cId="1900740921" sldId="259"/>
            <ac:spMk id="9" creationId="{0C871B57-12BF-0EF9-48B8-1B458C108C17}"/>
          </ac:spMkLst>
        </pc:spChg>
      </pc:sldChg>
      <pc:sldChg chg="modSp add mod modNotesTx">
        <pc:chgData name="Wolf, Stacey" userId="a3d7962e-5cbb-4522-87a9-83892b7f6ac5" providerId="ADAL" clId="{0684FF8E-233C-4B9F-8E6A-AC11B4D2E722}" dt="2023-05-12T13:30:28.664" v="12803" actId="20577"/>
        <pc:sldMkLst>
          <pc:docMk/>
          <pc:sldMk cId="3839004463" sldId="260"/>
        </pc:sldMkLst>
        <pc:spChg chg="mod">
          <ac:chgData name="Wolf, Stacey" userId="a3d7962e-5cbb-4522-87a9-83892b7f6ac5" providerId="ADAL" clId="{0684FF8E-233C-4B9F-8E6A-AC11B4D2E722}" dt="2023-05-10T13:45:14.481" v="12779" actId="20577"/>
          <ac:spMkLst>
            <pc:docMk/>
            <pc:sldMk cId="3839004463" sldId="260"/>
            <ac:spMk id="2" creationId="{DC6DC232-5D0F-5F4C-B30F-2CE56449F57F}"/>
          </ac:spMkLst>
        </pc:spChg>
        <pc:spChg chg="mod">
          <ac:chgData name="Wolf, Stacey" userId="a3d7962e-5cbb-4522-87a9-83892b7f6ac5" providerId="ADAL" clId="{0684FF8E-233C-4B9F-8E6A-AC11B4D2E722}" dt="2023-05-08T21:08:46.565" v="4934" actId="1076"/>
          <ac:spMkLst>
            <pc:docMk/>
            <pc:sldMk cId="3839004463" sldId="260"/>
            <ac:spMk id="3" creationId="{64A331C7-1CAC-054C-A46F-A6B34A9923D1}"/>
          </ac:spMkLst>
        </pc:spChg>
        <pc:spChg chg="mod">
          <ac:chgData name="Wolf, Stacey" userId="a3d7962e-5cbb-4522-87a9-83892b7f6ac5" providerId="ADAL" clId="{0684FF8E-233C-4B9F-8E6A-AC11B4D2E722}" dt="2023-04-27T17:01:52.941" v="531" actId="27636"/>
          <ac:spMkLst>
            <pc:docMk/>
            <pc:sldMk cId="3839004463" sldId="260"/>
            <ac:spMk id="4" creationId="{058DC0BC-28E1-3A44-A8FD-C24C50E63B4D}"/>
          </ac:spMkLst>
        </pc:spChg>
      </pc:sldChg>
      <pc:sldChg chg="addSp delSp modSp add mod ord setBg modNotesTx">
        <pc:chgData name="Wolf, Stacey" userId="a3d7962e-5cbb-4522-87a9-83892b7f6ac5" providerId="ADAL" clId="{0684FF8E-233C-4B9F-8E6A-AC11B4D2E722}" dt="2023-05-12T13:32:25.832" v="13117" actId="20577"/>
        <pc:sldMkLst>
          <pc:docMk/>
          <pc:sldMk cId="3943547442" sldId="261"/>
        </pc:sldMkLst>
        <pc:spChg chg="mod">
          <ac:chgData name="Wolf, Stacey" userId="a3d7962e-5cbb-4522-87a9-83892b7f6ac5" providerId="ADAL" clId="{0684FF8E-233C-4B9F-8E6A-AC11B4D2E722}" dt="2023-05-08T20:56:27.835" v="4879" actId="20577"/>
          <ac:spMkLst>
            <pc:docMk/>
            <pc:sldMk cId="3943547442" sldId="261"/>
            <ac:spMk id="2" creationId="{E1D6D3CC-FE89-674D-8E67-6D80743F6ADA}"/>
          </ac:spMkLst>
        </pc:spChg>
        <pc:spChg chg="del mod">
          <ac:chgData name="Wolf, Stacey" userId="a3d7962e-5cbb-4522-87a9-83892b7f6ac5" providerId="ADAL" clId="{0684FF8E-233C-4B9F-8E6A-AC11B4D2E722}" dt="2023-04-27T17:03:48.155" v="682" actId="22"/>
          <ac:spMkLst>
            <pc:docMk/>
            <pc:sldMk cId="3943547442" sldId="261"/>
            <ac:spMk id="3" creationId="{C916D212-A4DA-3840-884C-2D436F3208A1}"/>
          </ac:spMkLst>
        </pc:spChg>
        <pc:spChg chg="add mod">
          <ac:chgData name="Wolf, Stacey" userId="a3d7962e-5cbb-4522-87a9-83892b7f6ac5" providerId="ADAL" clId="{0684FF8E-233C-4B9F-8E6A-AC11B4D2E722}" dt="2023-05-08T20:57:19.654" v="4922" actId="27636"/>
          <ac:spMkLst>
            <pc:docMk/>
            <pc:sldMk cId="3943547442" sldId="261"/>
            <ac:spMk id="9" creationId="{E0A43E3F-694D-5192-EFA9-E48B17EB3617}"/>
          </ac:spMkLst>
        </pc:spChg>
        <pc:spChg chg="add">
          <ac:chgData name="Wolf, Stacey" userId="a3d7962e-5cbb-4522-87a9-83892b7f6ac5" providerId="ADAL" clId="{0684FF8E-233C-4B9F-8E6A-AC11B4D2E722}" dt="2023-04-27T17:04:03.909" v="683" actId="26606"/>
          <ac:spMkLst>
            <pc:docMk/>
            <pc:sldMk cId="3943547442" sldId="261"/>
            <ac:spMk id="12" creationId="{F13C74B1-5B17-4795-BED0-7140497B445A}"/>
          </ac:spMkLst>
        </pc:spChg>
        <pc:spChg chg="add">
          <ac:chgData name="Wolf, Stacey" userId="a3d7962e-5cbb-4522-87a9-83892b7f6ac5" providerId="ADAL" clId="{0684FF8E-233C-4B9F-8E6A-AC11B4D2E722}" dt="2023-04-27T17:04:03.909" v="683" actId="26606"/>
          <ac:spMkLst>
            <pc:docMk/>
            <pc:sldMk cId="3943547442" sldId="261"/>
            <ac:spMk id="14" creationId="{D4974D33-8DC5-464E-8C6D-BE58F0669C17}"/>
          </ac:spMkLst>
        </pc:spChg>
        <pc:picChg chg="add mod ord modCrop">
          <ac:chgData name="Wolf, Stacey" userId="a3d7962e-5cbb-4522-87a9-83892b7f6ac5" providerId="ADAL" clId="{0684FF8E-233C-4B9F-8E6A-AC11B4D2E722}" dt="2023-04-27T17:04:29.455" v="685" actId="18131"/>
          <ac:picMkLst>
            <pc:docMk/>
            <pc:sldMk cId="3943547442" sldId="261"/>
            <ac:picMk id="5" creationId="{0AD07898-F643-855E-3CBA-0B1CFE4F6C3D}"/>
          </ac:picMkLst>
        </pc:picChg>
      </pc:sldChg>
      <pc:sldChg chg="addSp delSp modSp add mod ord setBg modClrScheme chgLayout modNotesTx">
        <pc:chgData name="Wolf, Stacey" userId="a3d7962e-5cbb-4522-87a9-83892b7f6ac5" providerId="ADAL" clId="{0684FF8E-233C-4B9F-8E6A-AC11B4D2E722}" dt="2023-05-12T13:32:41.304" v="13123" actId="20577"/>
        <pc:sldMkLst>
          <pc:docMk/>
          <pc:sldMk cId="1792659251" sldId="262"/>
        </pc:sldMkLst>
        <pc:spChg chg="add del mod ord">
          <ac:chgData name="Wolf, Stacey" userId="a3d7962e-5cbb-4522-87a9-83892b7f6ac5" providerId="ADAL" clId="{0684FF8E-233C-4B9F-8E6A-AC11B4D2E722}" dt="2023-04-27T17:10:15.713" v="828" actId="478"/>
          <ac:spMkLst>
            <pc:docMk/>
            <pc:sldMk cId="1792659251" sldId="262"/>
            <ac:spMk id="2" creationId="{ADD02CDA-7C1C-1161-4EA4-3DCE0C629EDA}"/>
          </ac:spMkLst>
        </pc:spChg>
        <pc:spChg chg="add del mod ord">
          <ac:chgData name="Wolf, Stacey" userId="a3d7962e-5cbb-4522-87a9-83892b7f6ac5" providerId="ADAL" clId="{0684FF8E-233C-4B9F-8E6A-AC11B4D2E722}" dt="2023-04-27T17:08:50.643" v="809" actId="931"/>
          <ac:spMkLst>
            <pc:docMk/>
            <pc:sldMk cId="1792659251" sldId="262"/>
            <ac:spMk id="3" creationId="{07B1F4C2-D332-4FEC-D7AB-DF102F95E8D3}"/>
          </ac:spMkLst>
        </pc:spChg>
        <pc:spChg chg="add del mod ord">
          <ac:chgData name="Wolf, Stacey" userId="a3d7962e-5cbb-4522-87a9-83892b7f6ac5" providerId="ADAL" clId="{0684FF8E-233C-4B9F-8E6A-AC11B4D2E722}" dt="2023-04-27T17:08:59.431" v="812" actId="931"/>
          <ac:spMkLst>
            <pc:docMk/>
            <pc:sldMk cId="1792659251" sldId="262"/>
            <ac:spMk id="4" creationId="{B4193D5C-99B0-BFB1-0BC0-3F802453AD3F}"/>
          </ac:spMkLst>
        </pc:spChg>
        <pc:spChg chg="del mod ord">
          <ac:chgData name="Wolf, Stacey" userId="a3d7962e-5cbb-4522-87a9-83892b7f6ac5" providerId="ADAL" clId="{0684FF8E-233C-4B9F-8E6A-AC11B4D2E722}" dt="2023-04-27T17:07:02.676" v="808" actId="700"/>
          <ac:spMkLst>
            <pc:docMk/>
            <pc:sldMk cId="1792659251" sldId="262"/>
            <ac:spMk id="5" creationId="{C7695F05-24F9-E740-9E1B-D63ADCC926CC}"/>
          </ac:spMkLst>
        </pc:spChg>
        <pc:spChg chg="add del mod ord">
          <ac:chgData name="Wolf, Stacey" userId="a3d7962e-5cbb-4522-87a9-83892b7f6ac5" providerId="ADAL" clId="{0684FF8E-233C-4B9F-8E6A-AC11B4D2E722}" dt="2023-04-27T17:10:14.153" v="827" actId="478"/>
          <ac:spMkLst>
            <pc:docMk/>
            <pc:sldMk cId="1792659251" sldId="262"/>
            <ac:spMk id="6" creationId="{3C28F55C-168E-8046-EC34-AE80A953BFED}"/>
          </ac:spMkLst>
        </pc:spChg>
        <pc:spChg chg="del mod ord">
          <ac:chgData name="Wolf, Stacey" userId="a3d7962e-5cbb-4522-87a9-83892b7f6ac5" providerId="ADAL" clId="{0684FF8E-233C-4B9F-8E6A-AC11B4D2E722}" dt="2023-04-27T17:07:02.676" v="808" actId="700"/>
          <ac:spMkLst>
            <pc:docMk/>
            <pc:sldMk cId="1792659251" sldId="262"/>
            <ac:spMk id="7" creationId="{AD5903CD-5E0A-5341-B682-9E09616B2647}"/>
          </ac:spMkLst>
        </pc:spChg>
        <pc:spChg chg="add del mod">
          <ac:chgData name="Wolf, Stacey" userId="a3d7962e-5cbb-4522-87a9-83892b7f6ac5" providerId="ADAL" clId="{0684FF8E-233C-4B9F-8E6A-AC11B4D2E722}" dt="2023-04-27T17:28:39.303" v="848" actId="931"/>
          <ac:spMkLst>
            <pc:docMk/>
            <pc:sldMk cId="1792659251" sldId="262"/>
            <ac:spMk id="13" creationId="{B4EC2B2B-4F28-2709-1454-1F27C5097C9B}"/>
          </ac:spMkLst>
        </pc:spChg>
        <pc:spChg chg="add del mod">
          <ac:chgData name="Wolf, Stacey" userId="a3d7962e-5cbb-4522-87a9-83892b7f6ac5" providerId="ADAL" clId="{0684FF8E-233C-4B9F-8E6A-AC11B4D2E722}" dt="2023-04-27T17:29:01.774" v="855" actId="478"/>
          <ac:spMkLst>
            <pc:docMk/>
            <pc:sldMk cId="1792659251" sldId="262"/>
            <ac:spMk id="15" creationId="{E8F360A4-4C6C-7DAB-4127-24BE42448DC6}"/>
          </ac:spMkLst>
        </pc:spChg>
        <pc:spChg chg="add del">
          <ac:chgData name="Wolf, Stacey" userId="a3d7962e-5cbb-4522-87a9-83892b7f6ac5" providerId="ADAL" clId="{0684FF8E-233C-4B9F-8E6A-AC11B4D2E722}" dt="2023-04-27T17:10:11.727" v="825" actId="26606"/>
          <ac:spMkLst>
            <pc:docMk/>
            <pc:sldMk cId="1792659251" sldId="262"/>
            <ac:spMk id="16" creationId="{D880886B-02ED-4317-9236-CB60C22CF7F3}"/>
          </ac:spMkLst>
        </pc:spChg>
        <pc:spChg chg="add del">
          <ac:chgData name="Wolf, Stacey" userId="a3d7962e-5cbb-4522-87a9-83892b7f6ac5" providerId="ADAL" clId="{0684FF8E-233C-4B9F-8E6A-AC11B4D2E722}" dt="2023-04-27T17:10:11.727" v="825" actId="26606"/>
          <ac:spMkLst>
            <pc:docMk/>
            <pc:sldMk cId="1792659251" sldId="262"/>
            <ac:spMk id="18" creationId="{28C31856-6ABF-41FD-B683-B06E5FFF926B}"/>
          </ac:spMkLst>
        </pc:spChg>
        <pc:spChg chg="add del mod">
          <ac:chgData name="Wolf, Stacey" userId="a3d7962e-5cbb-4522-87a9-83892b7f6ac5" providerId="ADAL" clId="{0684FF8E-233C-4B9F-8E6A-AC11B4D2E722}" dt="2023-04-27T17:44:16.125" v="914" actId="478"/>
          <ac:spMkLst>
            <pc:docMk/>
            <pc:sldMk cId="1792659251" sldId="262"/>
            <ac:spMk id="20" creationId="{19004DFD-A531-416A-C026-3398064FE7B9}"/>
          </ac:spMkLst>
        </pc:spChg>
        <pc:spChg chg="add del mod">
          <ac:chgData name="Wolf, Stacey" userId="a3d7962e-5cbb-4522-87a9-83892b7f6ac5" providerId="ADAL" clId="{0684FF8E-233C-4B9F-8E6A-AC11B4D2E722}" dt="2023-04-27T17:44:22.528" v="917" actId="478"/>
          <ac:spMkLst>
            <pc:docMk/>
            <pc:sldMk cId="1792659251" sldId="262"/>
            <ac:spMk id="21" creationId="{BE6F4665-5691-CF9C-D148-72CD2AD251A1}"/>
          </ac:spMkLst>
        </pc:spChg>
        <pc:spChg chg="add del">
          <ac:chgData name="Wolf, Stacey" userId="a3d7962e-5cbb-4522-87a9-83892b7f6ac5" providerId="ADAL" clId="{0684FF8E-233C-4B9F-8E6A-AC11B4D2E722}" dt="2023-04-27T17:09:42.946" v="820" actId="26606"/>
          <ac:spMkLst>
            <pc:docMk/>
            <pc:sldMk cId="1792659251" sldId="262"/>
            <ac:spMk id="23" creationId="{A061BA2E-A388-41C5-B73A-B0FEB6B1029D}"/>
          </ac:spMkLst>
        </pc:spChg>
        <pc:spChg chg="add del mod">
          <ac:chgData name="Wolf, Stacey" userId="a3d7962e-5cbb-4522-87a9-83892b7f6ac5" providerId="ADAL" clId="{0684FF8E-233C-4B9F-8E6A-AC11B4D2E722}" dt="2023-04-27T17:44:34.147" v="918" actId="931"/>
          <ac:spMkLst>
            <pc:docMk/>
            <pc:sldMk cId="1792659251" sldId="262"/>
            <ac:spMk id="24" creationId="{ABFA07CC-A615-074E-A5CE-B3B82C07F9CB}"/>
          </ac:spMkLst>
        </pc:spChg>
        <pc:spChg chg="add del">
          <ac:chgData name="Wolf, Stacey" userId="a3d7962e-5cbb-4522-87a9-83892b7f6ac5" providerId="ADAL" clId="{0684FF8E-233C-4B9F-8E6A-AC11B4D2E722}" dt="2023-04-27T17:09:42.946" v="820" actId="26606"/>
          <ac:spMkLst>
            <pc:docMk/>
            <pc:sldMk cId="1792659251" sldId="262"/>
            <ac:spMk id="25" creationId="{76E192A2-3ED3-4081-8A86-A22B5114178F}"/>
          </ac:spMkLst>
        </pc:spChg>
        <pc:spChg chg="add del">
          <ac:chgData name="Wolf, Stacey" userId="a3d7962e-5cbb-4522-87a9-83892b7f6ac5" providerId="ADAL" clId="{0684FF8E-233C-4B9F-8E6A-AC11B4D2E722}" dt="2023-04-27T17:09:42.946" v="820" actId="26606"/>
          <ac:spMkLst>
            <pc:docMk/>
            <pc:sldMk cId="1792659251" sldId="262"/>
            <ac:spMk id="27" creationId="{79F40191-0F44-4FD1-82CC-ACB507C14BE6}"/>
          </ac:spMkLst>
        </pc:spChg>
        <pc:spChg chg="add del">
          <ac:chgData name="Wolf, Stacey" userId="a3d7962e-5cbb-4522-87a9-83892b7f6ac5" providerId="ADAL" clId="{0684FF8E-233C-4B9F-8E6A-AC11B4D2E722}" dt="2023-04-27T17:10:11.726" v="824" actId="26606"/>
          <ac:spMkLst>
            <pc:docMk/>
            <pc:sldMk cId="1792659251" sldId="262"/>
            <ac:spMk id="29" creationId="{4D4677D2-D5AC-4CF9-9EED-2B89D0A1C212}"/>
          </ac:spMkLst>
        </pc:spChg>
        <pc:spChg chg="add del">
          <ac:chgData name="Wolf, Stacey" userId="a3d7962e-5cbb-4522-87a9-83892b7f6ac5" providerId="ADAL" clId="{0684FF8E-233C-4B9F-8E6A-AC11B4D2E722}" dt="2023-04-27T17:10:11.726" v="824" actId="26606"/>
          <ac:spMkLst>
            <pc:docMk/>
            <pc:sldMk cId="1792659251" sldId="262"/>
            <ac:spMk id="30" creationId="{AF695F69-7001-421E-98A8-E74156934A51}"/>
          </ac:spMkLst>
        </pc:spChg>
        <pc:picChg chg="add del mod ord modCrop">
          <ac:chgData name="Wolf, Stacey" userId="a3d7962e-5cbb-4522-87a9-83892b7f6ac5" providerId="ADAL" clId="{0684FF8E-233C-4B9F-8E6A-AC11B4D2E722}" dt="2023-04-27T17:28:16.207" v="846" actId="478"/>
          <ac:picMkLst>
            <pc:docMk/>
            <pc:sldMk cId="1792659251" sldId="262"/>
            <ac:picMk id="9" creationId="{92A6A1E6-454E-2BFE-1751-8BBEA12C7132}"/>
          </ac:picMkLst>
        </pc:picChg>
        <pc:picChg chg="add del mod modCrop">
          <ac:chgData name="Wolf, Stacey" userId="a3d7962e-5cbb-4522-87a9-83892b7f6ac5" providerId="ADAL" clId="{0684FF8E-233C-4B9F-8E6A-AC11B4D2E722}" dt="2023-04-27T17:28:16.855" v="847" actId="478"/>
          <ac:picMkLst>
            <pc:docMk/>
            <pc:sldMk cId="1792659251" sldId="262"/>
            <ac:picMk id="11" creationId="{E2FEE794-FCEB-0A6C-F300-77F399A330CD}"/>
          </ac:picMkLst>
        </pc:picChg>
        <pc:picChg chg="add del mod modCrop">
          <ac:chgData name="Wolf, Stacey" userId="a3d7962e-5cbb-4522-87a9-83892b7f6ac5" providerId="ADAL" clId="{0684FF8E-233C-4B9F-8E6A-AC11B4D2E722}" dt="2023-04-27T17:44:13.982" v="912" actId="478"/>
          <ac:picMkLst>
            <pc:docMk/>
            <pc:sldMk cId="1792659251" sldId="262"/>
            <ac:picMk id="19" creationId="{CD5224EE-F5A7-AA69-750F-AF5187E17880}"/>
          </ac:picMkLst>
        </pc:picChg>
        <pc:picChg chg="add mod modCrop">
          <ac:chgData name="Wolf, Stacey" userId="a3d7962e-5cbb-4522-87a9-83892b7f6ac5" providerId="ADAL" clId="{0684FF8E-233C-4B9F-8E6A-AC11B4D2E722}" dt="2023-04-27T19:41:34.197" v="2668" actId="1076"/>
          <ac:picMkLst>
            <pc:docMk/>
            <pc:sldMk cId="1792659251" sldId="262"/>
            <ac:picMk id="28" creationId="{84073A71-012E-C17C-C3DC-3B12CB59C5B0}"/>
          </ac:picMkLst>
        </pc:picChg>
      </pc:sldChg>
      <pc:sldChg chg="addSp delSp modSp add mod modClrScheme chgLayout modNotesTx">
        <pc:chgData name="Wolf, Stacey" userId="a3d7962e-5cbb-4522-87a9-83892b7f6ac5" providerId="ADAL" clId="{0684FF8E-233C-4B9F-8E6A-AC11B4D2E722}" dt="2023-05-09T13:36:49.506" v="12522" actId="20577"/>
        <pc:sldMkLst>
          <pc:docMk/>
          <pc:sldMk cId="3010161108" sldId="263"/>
        </pc:sldMkLst>
        <pc:spChg chg="del mod ord">
          <ac:chgData name="Wolf, Stacey" userId="a3d7962e-5cbb-4522-87a9-83892b7f6ac5" providerId="ADAL" clId="{0684FF8E-233C-4B9F-8E6A-AC11B4D2E722}" dt="2023-04-27T19:31:50.618" v="2520" actId="700"/>
          <ac:spMkLst>
            <pc:docMk/>
            <pc:sldMk cId="3010161108" sldId="263"/>
            <ac:spMk id="2" creationId="{50402FAE-0D49-1C4A-BE23-7993A13F551A}"/>
          </ac:spMkLst>
        </pc:spChg>
        <pc:spChg chg="del">
          <ac:chgData name="Wolf, Stacey" userId="a3d7962e-5cbb-4522-87a9-83892b7f6ac5" providerId="ADAL" clId="{0684FF8E-233C-4B9F-8E6A-AC11B4D2E722}" dt="2023-04-27T19:31:50.618" v="2520" actId="700"/>
          <ac:spMkLst>
            <pc:docMk/>
            <pc:sldMk cId="3010161108" sldId="263"/>
            <ac:spMk id="3" creationId="{0348326E-4A7E-8C44-A308-33E7E257AE04}"/>
          </ac:spMkLst>
        </pc:spChg>
        <pc:spChg chg="del mod ord">
          <ac:chgData name="Wolf, Stacey" userId="a3d7962e-5cbb-4522-87a9-83892b7f6ac5" providerId="ADAL" clId="{0684FF8E-233C-4B9F-8E6A-AC11B4D2E722}" dt="2023-04-27T19:31:50.618" v="2520" actId="700"/>
          <ac:spMkLst>
            <pc:docMk/>
            <pc:sldMk cId="3010161108" sldId="263"/>
            <ac:spMk id="4" creationId="{F49BAA8F-67D8-C243-95AD-E84C5A29CB1A}"/>
          </ac:spMkLst>
        </pc:spChg>
        <pc:spChg chg="del">
          <ac:chgData name="Wolf, Stacey" userId="a3d7962e-5cbb-4522-87a9-83892b7f6ac5" providerId="ADAL" clId="{0684FF8E-233C-4B9F-8E6A-AC11B4D2E722}" dt="2023-04-27T19:31:50.618" v="2520" actId="700"/>
          <ac:spMkLst>
            <pc:docMk/>
            <pc:sldMk cId="3010161108" sldId="263"/>
            <ac:spMk id="5" creationId="{7D0761D5-8C33-5A43-BF01-9CAA33FC4C85}"/>
          </ac:spMkLst>
        </pc:spChg>
        <pc:spChg chg="add del mod ord">
          <ac:chgData name="Wolf, Stacey" userId="a3d7962e-5cbb-4522-87a9-83892b7f6ac5" providerId="ADAL" clId="{0684FF8E-233C-4B9F-8E6A-AC11B4D2E722}" dt="2023-04-27T19:32:09.346" v="2521" actId="700"/>
          <ac:spMkLst>
            <pc:docMk/>
            <pc:sldMk cId="3010161108" sldId="263"/>
            <ac:spMk id="6" creationId="{63762158-1A01-EE14-E236-5D98C3BBF9FC}"/>
          </ac:spMkLst>
        </pc:spChg>
        <pc:spChg chg="add del mod ord">
          <ac:chgData name="Wolf, Stacey" userId="a3d7962e-5cbb-4522-87a9-83892b7f6ac5" providerId="ADAL" clId="{0684FF8E-233C-4B9F-8E6A-AC11B4D2E722}" dt="2023-04-27T19:32:09.346" v="2521" actId="700"/>
          <ac:spMkLst>
            <pc:docMk/>
            <pc:sldMk cId="3010161108" sldId="263"/>
            <ac:spMk id="7" creationId="{C602CE60-711D-3F87-545F-9B7DE863C9D8}"/>
          </ac:spMkLst>
        </pc:spChg>
        <pc:spChg chg="add mod ord">
          <ac:chgData name="Wolf, Stacey" userId="a3d7962e-5cbb-4522-87a9-83892b7f6ac5" providerId="ADAL" clId="{0684FF8E-233C-4B9F-8E6A-AC11B4D2E722}" dt="2023-04-27T19:38:34.470" v="2659" actId="1076"/>
          <ac:spMkLst>
            <pc:docMk/>
            <pc:sldMk cId="3010161108" sldId="263"/>
            <ac:spMk id="8" creationId="{A41DF339-2C34-9738-D650-53AA9AFDB0C4}"/>
          </ac:spMkLst>
        </pc:spChg>
        <pc:spChg chg="add del mod ord">
          <ac:chgData name="Wolf, Stacey" userId="a3d7962e-5cbb-4522-87a9-83892b7f6ac5" providerId="ADAL" clId="{0684FF8E-233C-4B9F-8E6A-AC11B4D2E722}" dt="2023-04-27T19:37:14.777" v="2624" actId="478"/>
          <ac:spMkLst>
            <pc:docMk/>
            <pc:sldMk cId="3010161108" sldId="263"/>
            <ac:spMk id="9" creationId="{E6831034-7AAB-864E-97BE-9044132AFF41}"/>
          </ac:spMkLst>
        </pc:spChg>
        <pc:spChg chg="add del mod ord">
          <ac:chgData name="Wolf, Stacey" userId="a3d7962e-5cbb-4522-87a9-83892b7f6ac5" providerId="ADAL" clId="{0684FF8E-233C-4B9F-8E6A-AC11B4D2E722}" dt="2023-04-27T19:37:35.502" v="2638" actId="478"/>
          <ac:spMkLst>
            <pc:docMk/>
            <pc:sldMk cId="3010161108" sldId="263"/>
            <ac:spMk id="10" creationId="{0FD535ED-8425-5A4B-F76A-E83230E3E3EB}"/>
          </ac:spMkLst>
        </pc:spChg>
        <pc:spChg chg="add del mod ord">
          <ac:chgData name="Wolf, Stacey" userId="a3d7962e-5cbb-4522-87a9-83892b7f6ac5" providerId="ADAL" clId="{0684FF8E-233C-4B9F-8E6A-AC11B4D2E722}" dt="2023-04-27T19:37:38.549" v="2639" actId="478"/>
          <ac:spMkLst>
            <pc:docMk/>
            <pc:sldMk cId="3010161108" sldId="263"/>
            <ac:spMk id="11" creationId="{58834CB7-3C36-67CC-6410-02416D4C20E0}"/>
          </ac:spMkLst>
        </pc:spChg>
        <pc:spChg chg="add del mod">
          <ac:chgData name="Wolf, Stacey" userId="a3d7962e-5cbb-4522-87a9-83892b7f6ac5" providerId="ADAL" clId="{0684FF8E-233C-4B9F-8E6A-AC11B4D2E722}" dt="2023-04-27T19:37:21.917" v="2632" actId="22"/>
          <ac:spMkLst>
            <pc:docMk/>
            <pc:sldMk cId="3010161108" sldId="263"/>
            <ac:spMk id="15" creationId="{870F9D73-FD6A-D354-359B-22DD7ADDB905}"/>
          </ac:spMkLst>
        </pc:spChg>
        <pc:picChg chg="add del mod modCrop">
          <ac:chgData name="Wolf, Stacey" userId="a3d7962e-5cbb-4522-87a9-83892b7f6ac5" providerId="ADAL" clId="{0684FF8E-233C-4B9F-8E6A-AC11B4D2E722}" dt="2023-04-27T19:35:35.550" v="2595" actId="21"/>
          <ac:picMkLst>
            <pc:docMk/>
            <pc:sldMk cId="3010161108" sldId="263"/>
            <ac:picMk id="13" creationId="{3E58531D-85E4-CB18-B527-00C0C09CF762}"/>
          </ac:picMkLst>
        </pc:picChg>
        <pc:picChg chg="add mod ord modCrop">
          <ac:chgData name="Wolf, Stacey" userId="a3d7962e-5cbb-4522-87a9-83892b7f6ac5" providerId="ADAL" clId="{0684FF8E-233C-4B9F-8E6A-AC11B4D2E722}" dt="2023-05-09T13:33:52.875" v="12476" actId="1076"/>
          <ac:picMkLst>
            <pc:docMk/>
            <pc:sldMk cId="3010161108" sldId="263"/>
            <ac:picMk id="17" creationId="{DA8D02A2-4B55-B361-F4B5-F0E6D5797E67}"/>
          </ac:picMkLst>
        </pc:picChg>
        <pc:picChg chg="add mod">
          <ac:chgData name="Wolf, Stacey" userId="a3d7962e-5cbb-4522-87a9-83892b7f6ac5" providerId="ADAL" clId="{0684FF8E-233C-4B9F-8E6A-AC11B4D2E722}" dt="2023-04-27T19:40:31.374" v="2665" actId="1076"/>
          <ac:picMkLst>
            <pc:docMk/>
            <pc:sldMk cId="3010161108" sldId="263"/>
            <ac:picMk id="19" creationId="{5D8E2A7C-BD0B-1CF3-5067-C02A1D25FE03}"/>
          </ac:picMkLst>
        </pc:picChg>
      </pc:sldChg>
      <pc:sldChg chg="add del">
        <pc:chgData name="Wolf, Stacey" userId="a3d7962e-5cbb-4522-87a9-83892b7f6ac5" providerId="ADAL" clId="{0684FF8E-233C-4B9F-8E6A-AC11B4D2E722}" dt="2023-04-27T19:41:13.397" v="2667" actId="47"/>
        <pc:sldMkLst>
          <pc:docMk/>
          <pc:sldMk cId="3072835561" sldId="264"/>
        </pc:sldMkLst>
      </pc:sldChg>
      <pc:sldChg chg="add del">
        <pc:chgData name="Wolf, Stacey" userId="a3d7962e-5cbb-4522-87a9-83892b7f6ac5" providerId="ADAL" clId="{0684FF8E-233C-4B9F-8E6A-AC11B4D2E722}" dt="2023-04-27T19:41:13.397" v="2667" actId="47"/>
        <pc:sldMkLst>
          <pc:docMk/>
          <pc:sldMk cId="2635225624" sldId="265"/>
        </pc:sldMkLst>
      </pc:sldChg>
      <pc:sldChg chg="add del">
        <pc:chgData name="Wolf, Stacey" userId="a3d7962e-5cbb-4522-87a9-83892b7f6ac5" providerId="ADAL" clId="{0684FF8E-233C-4B9F-8E6A-AC11B4D2E722}" dt="2023-04-27T19:41:13.397" v="2667" actId="47"/>
        <pc:sldMkLst>
          <pc:docMk/>
          <pc:sldMk cId="1005527600" sldId="266"/>
        </pc:sldMkLst>
      </pc:sldChg>
      <pc:sldChg chg="add del">
        <pc:chgData name="Wolf, Stacey" userId="a3d7962e-5cbb-4522-87a9-83892b7f6ac5" providerId="ADAL" clId="{0684FF8E-233C-4B9F-8E6A-AC11B4D2E722}" dt="2023-04-27T19:41:13.397" v="2667" actId="47"/>
        <pc:sldMkLst>
          <pc:docMk/>
          <pc:sldMk cId="2692508508" sldId="267"/>
        </pc:sldMkLst>
      </pc:sldChg>
      <pc:sldChg chg="add del">
        <pc:chgData name="Wolf, Stacey" userId="a3d7962e-5cbb-4522-87a9-83892b7f6ac5" providerId="ADAL" clId="{0684FF8E-233C-4B9F-8E6A-AC11B4D2E722}" dt="2023-04-27T19:41:13.397" v="2667" actId="47"/>
        <pc:sldMkLst>
          <pc:docMk/>
          <pc:sldMk cId="1407395548" sldId="268"/>
        </pc:sldMkLst>
      </pc:sldChg>
      <pc:sldChg chg="modSp add mod">
        <pc:chgData name="Wolf, Stacey" userId="a3d7962e-5cbb-4522-87a9-83892b7f6ac5" providerId="ADAL" clId="{0684FF8E-233C-4B9F-8E6A-AC11B4D2E722}" dt="2023-05-09T13:38:36.226" v="12758" actId="20577"/>
        <pc:sldMkLst>
          <pc:docMk/>
          <pc:sldMk cId="3350983423" sldId="269"/>
        </pc:sldMkLst>
        <pc:spChg chg="mod">
          <ac:chgData name="Wolf, Stacey" userId="a3d7962e-5cbb-4522-87a9-83892b7f6ac5" providerId="ADAL" clId="{0684FF8E-233C-4B9F-8E6A-AC11B4D2E722}" dt="2023-05-09T13:38:36.226" v="12758" actId="20577"/>
          <ac:spMkLst>
            <pc:docMk/>
            <pc:sldMk cId="3350983423" sldId="269"/>
            <ac:spMk id="3" creationId="{653C0485-4C36-B94F-BBEF-E899653BFD8D}"/>
          </ac:spMkLst>
        </pc:spChg>
      </pc:sldChg>
      <pc:sldChg chg="addSp delSp modSp new mod modNotesTx">
        <pc:chgData name="Wolf, Stacey" userId="a3d7962e-5cbb-4522-87a9-83892b7f6ac5" providerId="ADAL" clId="{0684FF8E-233C-4B9F-8E6A-AC11B4D2E722}" dt="2023-05-12T13:33:41.556" v="13176" actId="20577"/>
        <pc:sldMkLst>
          <pc:docMk/>
          <pc:sldMk cId="2819305185" sldId="270"/>
        </pc:sldMkLst>
        <pc:spChg chg="del">
          <ac:chgData name="Wolf, Stacey" userId="a3d7962e-5cbb-4522-87a9-83892b7f6ac5" providerId="ADAL" clId="{0684FF8E-233C-4B9F-8E6A-AC11B4D2E722}" dt="2023-04-27T17:29:55.173" v="861" actId="478"/>
          <ac:spMkLst>
            <pc:docMk/>
            <pc:sldMk cId="2819305185" sldId="270"/>
            <ac:spMk id="2" creationId="{8B4D1BCC-7874-841A-57FB-C2DE9DA4D283}"/>
          </ac:spMkLst>
        </pc:spChg>
        <pc:spChg chg="del">
          <ac:chgData name="Wolf, Stacey" userId="a3d7962e-5cbb-4522-87a9-83892b7f6ac5" providerId="ADAL" clId="{0684FF8E-233C-4B9F-8E6A-AC11B4D2E722}" dt="2023-04-27T17:30:06.950" v="862" actId="931"/>
          <ac:spMkLst>
            <pc:docMk/>
            <pc:sldMk cId="2819305185" sldId="270"/>
            <ac:spMk id="3" creationId="{96C9ADA3-3D3C-CB58-3523-CC6CD2B37A85}"/>
          </ac:spMkLst>
        </pc:spChg>
        <pc:spChg chg="add del mod">
          <ac:chgData name="Wolf, Stacey" userId="a3d7962e-5cbb-4522-87a9-83892b7f6ac5" providerId="ADAL" clId="{0684FF8E-233C-4B9F-8E6A-AC11B4D2E722}" dt="2023-04-27T17:45:31.964" v="930" actId="931"/>
          <ac:spMkLst>
            <pc:docMk/>
            <pc:sldMk cId="2819305185" sldId="270"/>
            <ac:spMk id="7" creationId="{320E84BB-134B-FD8A-DB6C-399BE602E706}"/>
          </ac:spMkLst>
        </pc:spChg>
        <pc:picChg chg="add del mod modCrop">
          <ac:chgData name="Wolf, Stacey" userId="a3d7962e-5cbb-4522-87a9-83892b7f6ac5" providerId="ADAL" clId="{0684FF8E-233C-4B9F-8E6A-AC11B4D2E722}" dt="2023-04-27T17:45:23.317" v="929" actId="478"/>
          <ac:picMkLst>
            <pc:docMk/>
            <pc:sldMk cId="2819305185" sldId="270"/>
            <ac:picMk id="5" creationId="{F3D9E812-DBC1-8E52-F0B5-D5037DD71F52}"/>
          </ac:picMkLst>
        </pc:picChg>
        <pc:picChg chg="add mod modCrop">
          <ac:chgData name="Wolf, Stacey" userId="a3d7962e-5cbb-4522-87a9-83892b7f6ac5" providerId="ADAL" clId="{0684FF8E-233C-4B9F-8E6A-AC11B4D2E722}" dt="2023-04-27T19:41:43.815" v="2669" actId="1076"/>
          <ac:picMkLst>
            <pc:docMk/>
            <pc:sldMk cId="2819305185" sldId="270"/>
            <ac:picMk id="9" creationId="{E435ED98-307F-09F7-41DE-A32E88C969BA}"/>
          </ac:picMkLst>
        </pc:picChg>
      </pc:sldChg>
      <pc:sldChg chg="add del">
        <pc:chgData name="Wolf, Stacey" userId="a3d7962e-5cbb-4522-87a9-83892b7f6ac5" providerId="ADAL" clId="{0684FF8E-233C-4B9F-8E6A-AC11B4D2E722}" dt="2023-04-27T17:00:02.638" v="439" actId="47"/>
        <pc:sldMkLst>
          <pc:docMk/>
          <pc:sldMk cId="3368575355" sldId="270"/>
        </pc:sldMkLst>
      </pc:sldChg>
      <pc:sldChg chg="add del">
        <pc:chgData name="Wolf, Stacey" userId="a3d7962e-5cbb-4522-87a9-83892b7f6ac5" providerId="ADAL" clId="{0684FF8E-233C-4B9F-8E6A-AC11B4D2E722}" dt="2023-04-27T16:59:59.524" v="438" actId="47"/>
        <pc:sldMkLst>
          <pc:docMk/>
          <pc:sldMk cId="97061541" sldId="271"/>
        </pc:sldMkLst>
      </pc:sldChg>
      <pc:sldChg chg="addSp delSp modSp new mod modClrScheme chgLayout modNotesTx">
        <pc:chgData name="Wolf, Stacey" userId="a3d7962e-5cbb-4522-87a9-83892b7f6ac5" providerId="ADAL" clId="{0684FF8E-233C-4B9F-8E6A-AC11B4D2E722}" dt="2023-05-12T13:34:01.081" v="13216" actId="20577"/>
        <pc:sldMkLst>
          <pc:docMk/>
          <pc:sldMk cId="3826365606" sldId="271"/>
        </pc:sldMkLst>
        <pc:spChg chg="add mod">
          <ac:chgData name="Wolf, Stacey" userId="a3d7962e-5cbb-4522-87a9-83892b7f6ac5" providerId="ADAL" clId="{0684FF8E-233C-4B9F-8E6A-AC11B4D2E722}" dt="2023-04-27T17:49:39.793" v="981" actId="1076"/>
          <ac:spMkLst>
            <pc:docMk/>
            <pc:sldMk cId="3826365606" sldId="271"/>
            <ac:spMk id="2" creationId="{EFF698F7-71FD-4A0F-9A46-E1B57276519E}"/>
          </ac:spMkLst>
        </pc:spChg>
        <pc:spChg chg="add del mod">
          <ac:chgData name="Wolf, Stacey" userId="a3d7962e-5cbb-4522-87a9-83892b7f6ac5" providerId="ADAL" clId="{0684FF8E-233C-4B9F-8E6A-AC11B4D2E722}" dt="2023-04-27T17:48:48.393" v="957" actId="22"/>
          <ac:spMkLst>
            <pc:docMk/>
            <pc:sldMk cId="3826365606" sldId="271"/>
            <ac:spMk id="3" creationId="{F9C46864-0940-CACF-5E63-0C6458D6AE3D}"/>
          </ac:spMkLst>
        </pc:spChg>
        <pc:picChg chg="add mod ord">
          <ac:chgData name="Wolf, Stacey" userId="a3d7962e-5cbb-4522-87a9-83892b7f6ac5" providerId="ADAL" clId="{0684FF8E-233C-4B9F-8E6A-AC11B4D2E722}" dt="2023-04-27T17:49:31.379" v="980" actId="1076"/>
          <ac:picMkLst>
            <pc:docMk/>
            <pc:sldMk cId="3826365606" sldId="271"/>
            <ac:picMk id="5" creationId="{69954596-8BDE-DB48-805A-47AB4A3547D2}"/>
          </ac:picMkLst>
        </pc:picChg>
      </pc:sldChg>
      <pc:sldChg chg="addSp delSp modSp add mod modNotesTx">
        <pc:chgData name="Wolf, Stacey" userId="a3d7962e-5cbb-4522-87a9-83892b7f6ac5" providerId="ADAL" clId="{0684FF8E-233C-4B9F-8E6A-AC11B4D2E722}" dt="2023-05-12T13:34:36.292" v="13246" actId="20577"/>
        <pc:sldMkLst>
          <pc:docMk/>
          <pc:sldMk cId="866369787" sldId="272"/>
        </pc:sldMkLst>
        <pc:spChg chg="mod ord">
          <ac:chgData name="Wolf, Stacey" userId="a3d7962e-5cbb-4522-87a9-83892b7f6ac5" providerId="ADAL" clId="{0684FF8E-233C-4B9F-8E6A-AC11B4D2E722}" dt="2023-04-27T18:30:07.093" v="1016" actId="170"/>
          <ac:spMkLst>
            <pc:docMk/>
            <pc:sldMk cId="866369787" sldId="272"/>
            <ac:spMk id="2" creationId="{EFF698F7-71FD-4A0F-9A46-E1B57276519E}"/>
          </ac:spMkLst>
        </pc:spChg>
        <pc:spChg chg="add del mod">
          <ac:chgData name="Wolf, Stacey" userId="a3d7962e-5cbb-4522-87a9-83892b7f6ac5" providerId="ADAL" clId="{0684FF8E-233C-4B9F-8E6A-AC11B4D2E722}" dt="2023-04-27T18:29:07.594" v="1005" actId="22"/>
          <ac:spMkLst>
            <pc:docMk/>
            <pc:sldMk cId="866369787" sldId="272"/>
            <ac:spMk id="4" creationId="{BAF39E3F-8900-FD9D-DCD4-31ABAA3BCC05}"/>
          </ac:spMkLst>
        </pc:spChg>
        <pc:picChg chg="del">
          <ac:chgData name="Wolf, Stacey" userId="a3d7962e-5cbb-4522-87a9-83892b7f6ac5" providerId="ADAL" clId="{0684FF8E-233C-4B9F-8E6A-AC11B4D2E722}" dt="2023-04-27T18:29:06.164" v="1004" actId="478"/>
          <ac:picMkLst>
            <pc:docMk/>
            <pc:sldMk cId="866369787" sldId="272"/>
            <ac:picMk id="5" creationId="{69954596-8BDE-DB48-805A-47AB4A3547D2}"/>
          </ac:picMkLst>
        </pc:picChg>
        <pc:picChg chg="add mod ord modCrop">
          <ac:chgData name="Wolf, Stacey" userId="a3d7962e-5cbb-4522-87a9-83892b7f6ac5" providerId="ADAL" clId="{0684FF8E-233C-4B9F-8E6A-AC11B4D2E722}" dt="2023-04-27T18:30:01.858" v="1015" actId="14100"/>
          <ac:picMkLst>
            <pc:docMk/>
            <pc:sldMk cId="866369787" sldId="272"/>
            <ac:picMk id="7" creationId="{DB018FAD-F246-A357-6D65-83199A24F8A3}"/>
          </ac:picMkLst>
        </pc:picChg>
      </pc:sldChg>
      <pc:sldChg chg="add del">
        <pc:chgData name="Wolf, Stacey" userId="a3d7962e-5cbb-4522-87a9-83892b7f6ac5" providerId="ADAL" clId="{0684FF8E-233C-4B9F-8E6A-AC11B4D2E722}" dt="2023-04-27T16:59:57.071" v="437" actId="47"/>
        <pc:sldMkLst>
          <pc:docMk/>
          <pc:sldMk cId="2533626835" sldId="272"/>
        </pc:sldMkLst>
      </pc:sldChg>
      <pc:sldChg chg="addSp delSp modSp add mod ord modNotesTx">
        <pc:chgData name="Wolf, Stacey" userId="a3d7962e-5cbb-4522-87a9-83892b7f6ac5" providerId="ADAL" clId="{0684FF8E-233C-4B9F-8E6A-AC11B4D2E722}" dt="2023-05-12T13:34:20.118" v="13230" actId="20577"/>
        <pc:sldMkLst>
          <pc:docMk/>
          <pc:sldMk cId="950731122" sldId="273"/>
        </pc:sldMkLst>
        <pc:spChg chg="del">
          <ac:chgData name="Wolf, Stacey" userId="a3d7962e-5cbb-4522-87a9-83892b7f6ac5" providerId="ADAL" clId="{0684FF8E-233C-4B9F-8E6A-AC11B4D2E722}" dt="2023-04-27T17:50:39.827" v="991" actId="478"/>
          <ac:spMkLst>
            <pc:docMk/>
            <pc:sldMk cId="950731122" sldId="273"/>
            <ac:spMk id="2" creationId="{EFF698F7-71FD-4A0F-9A46-E1B57276519E}"/>
          </ac:spMkLst>
        </pc:spChg>
        <pc:spChg chg="add del mod">
          <ac:chgData name="Wolf, Stacey" userId="a3d7962e-5cbb-4522-87a9-83892b7f6ac5" providerId="ADAL" clId="{0684FF8E-233C-4B9F-8E6A-AC11B4D2E722}" dt="2023-04-27T17:50:16.204" v="985" actId="22"/>
          <ac:spMkLst>
            <pc:docMk/>
            <pc:sldMk cId="950731122" sldId="273"/>
            <ac:spMk id="4" creationId="{C1EF133E-E1A9-5BE5-E504-2B453ECB250B}"/>
          </ac:spMkLst>
        </pc:spChg>
        <pc:spChg chg="add del mod">
          <ac:chgData name="Wolf, Stacey" userId="a3d7962e-5cbb-4522-87a9-83892b7f6ac5" providerId="ADAL" clId="{0684FF8E-233C-4B9F-8E6A-AC11B4D2E722}" dt="2023-04-27T17:50:43.262" v="992" actId="478"/>
          <ac:spMkLst>
            <pc:docMk/>
            <pc:sldMk cId="950731122" sldId="273"/>
            <ac:spMk id="9" creationId="{3514AAB0-191C-C93D-E6DF-EB85B8C7BD02}"/>
          </ac:spMkLst>
        </pc:spChg>
        <pc:spChg chg="add mod">
          <ac:chgData name="Wolf, Stacey" userId="a3d7962e-5cbb-4522-87a9-83892b7f6ac5" providerId="ADAL" clId="{0684FF8E-233C-4B9F-8E6A-AC11B4D2E722}" dt="2023-04-27T18:30:15.224" v="1017"/>
          <ac:spMkLst>
            <pc:docMk/>
            <pc:sldMk cId="950731122" sldId="273"/>
            <ac:spMk id="10" creationId="{507D0B77-5D23-BEA1-6500-2CC4D1415757}"/>
          </ac:spMkLst>
        </pc:spChg>
        <pc:picChg chg="del">
          <ac:chgData name="Wolf, Stacey" userId="a3d7962e-5cbb-4522-87a9-83892b7f6ac5" providerId="ADAL" clId="{0684FF8E-233C-4B9F-8E6A-AC11B4D2E722}" dt="2023-04-27T17:50:14.386" v="984" actId="478"/>
          <ac:picMkLst>
            <pc:docMk/>
            <pc:sldMk cId="950731122" sldId="273"/>
            <ac:picMk id="5" creationId="{69954596-8BDE-DB48-805A-47AB4A3547D2}"/>
          </ac:picMkLst>
        </pc:picChg>
        <pc:picChg chg="add mod ord modCrop">
          <ac:chgData name="Wolf, Stacey" userId="a3d7962e-5cbb-4522-87a9-83892b7f6ac5" providerId="ADAL" clId="{0684FF8E-233C-4B9F-8E6A-AC11B4D2E722}" dt="2023-04-27T17:51:20.425" v="1001" actId="1037"/>
          <ac:picMkLst>
            <pc:docMk/>
            <pc:sldMk cId="950731122" sldId="273"/>
            <ac:picMk id="7" creationId="{B51E7455-A165-88B6-4F40-AC223317C4F2}"/>
          </ac:picMkLst>
        </pc:picChg>
      </pc:sldChg>
      <pc:sldChg chg="modSp new mod modNotesTx">
        <pc:chgData name="Wolf, Stacey" userId="a3d7962e-5cbb-4522-87a9-83892b7f6ac5" providerId="ADAL" clId="{0684FF8E-233C-4B9F-8E6A-AC11B4D2E722}" dt="2023-05-08T21:17:24.134" v="5882" actId="20577"/>
        <pc:sldMkLst>
          <pc:docMk/>
          <pc:sldMk cId="332768575" sldId="274"/>
        </pc:sldMkLst>
        <pc:spChg chg="mod">
          <ac:chgData name="Wolf, Stacey" userId="a3d7962e-5cbb-4522-87a9-83892b7f6ac5" providerId="ADAL" clId="{0684FF8E-233C-4B9F-8E6A-AC11B4D2E722}" dt="2023-04-27T18:31:00.624" v="1063" actId="20577"/>
          <ac:spMkLst>
            <pc:docMk/>
            <pc:sldMk cId="332768575" sldId="274"/>
            <ac:spMk id="2" creationId="{20946EF8-B571-BF96-850E-6D12892C9E13}"/>
          </ac:spMkLst>
        </pc:spChg>
      </pc:sldChg>
      <pc:sldChg chg="addSp delSp modSp new mod modNotesTx">
        <pc:chgData name="Wolf, Stacey" userId="a3d7962e-5cbb-4522-87a9-83892b7f6ac5" providerId="ADAL" clId="{0684FF8E-233C-4B9F-8E6A-AC11B4D2E722}" dt="2023-05-02T21:41:57.194" v="3709" actId="20577"/>
        <pc:sldMkLst>
          <pc:docMk/>
          <pc:sldMk cId="2901667481" sldId="275"/>
        </pc:sldMkLst>
        <pc:spChg chg="del">
          <ac:chgData name="Wolf, Stacey" userId="a3d7962e-5cbb-4522-87a9-83892b7f6ac5" providerId="ADAL" clId="{0684FF8E-233C-4B9F-8E6A-AC11B4D2E722}" dt="2023-04-27T18:31:54.176" v="1065" actId="22"/>
          <ac:spMkLst>
            <pc:docMk/>
            <pc:sldMk cId="2901667481" sldId="275"/>
            <ac:spMk id="2" creationId="{592029E3-B05B-A028-EB81-D46C69040BA3}"/>
          </ac:spMkLst>
        </pc:spChg>
        <pc:spChg chg="del">
          <ac:chgData name="Wolf, Stacey" userId="a3d7962e-5cbb-4522-87a9-83892b7f6ac5" providerId="ADAL" clId="{0684FF8E-233C-4B9F-8E6A-AC11B4D2E722}" dt="2023-04-27T18:32:06.081" v="1068" actId="478"/>
          <ac:spMkLst>
            <pc:docMk/>
            <pc:sldMk cId="2901667481" sldId="275"/>
            <ac:spMk id="3" creationId="{AD951C66-A255-D313-79BC-20C70F605EA3}"/>
          </ac:spMkLst>
        </pc:spChg>
        <pc:picChg chg="add mod ord modCrop">
          <ac:chgData name="Wolf, Stacey" userId="a3d7962e-5cbb-4522-87a9-83892b7f6ac5" providerId="ADAL" clId="{0684FF8E-233C-4B9F-8E6A-AC11B4D2E722}" dt="2023-04-27T18:34:46.548" v="1098" actId="1076"/>
          <ac:picMkLst>
            <pc:docMk/>
            <pc:sldMk cId="2901667481" sldId="275"/>
            <ac:picMk id="5" creationId="{CF676AE8-FB2A-B399-D21A-667D4902F5EA}"/>
          </ac:picMkLst>
        </pc:picChg>
      </pc:sldChg>
      <pc:sldChg chg="addSp delSp modSp add mod modNotesTx">
        <pc:chgData name="Wolf, Stacey" userId="a3d7962e-5cbb-4522-87a9-83892b7f6ac5" providerId="ADAL" clId="{0684FF8E-233C-4B9F-8E6A-AC11B4D2E722}" dt="2023-05-12T13:34:58.970" v="13269" actId="20577"/>
        <pc:sldMkLst>
          <pc:docMk/>
          <pc:sldMk cId="953024268" sldId="276"/>
        </pc:sldMkLst>
        <pc:spChg chg="add del mod">
          <ac:chgData name="Wolf, Stacey" userId="a3d7962e-5cbb-4522-87a9-83892b7f6ac5" providerId="ADAL" clId="{0684FF8E-233C-4B9F-8E6A-AC11B4D2E722}" dt="2023-04-27T18:32:44.409" v="1075" actId="22"/>
          <ac:spMkLst>
            <pc:docMk/>
            <pc:sldMk cId="953024268" sldId="276"/>
            <ac:spMk id="6" creationId="{49C308ED-BB0C-B497-4666-ED64CCCECB25}"/>
          </ac:spMkLst>
        </pc:spChg>
        <pc:picChg chg="add del">
          <ac:chgData name="Wolf, Stacey" userId="a3d7962e-5cbb-4522-87a9-83892b7f6ac5" providerId="ADAL" clId="{0684FF8E-233C-4B9F-8E6A-AC11B4D2E722}" dt="2023-04-27T18:32:41.435" v="1073" actId="22"/>
          <ac:picMkLst>
            <pc:docMk/>
            <pc:sldMk cId="953024268" sldId="276"/>
            <ac:picMk id="3" creationId="{6BD9BA40-5264-548C-7BFC-D583EC6B81E1}"/>
          </ac:picMkLst>
        </pc:picChg>
        <pc:picChg chg="del">
          <ac:chgData name="Wolf, Stacey" userId="a3d7962e-5cbb-4522-87a9-83892b7f6ac5" providerId="ADAL" clId="{0684FF8E-233C-4B9F-8E6A-AC11B4D2E722}" dt="2023-04-27T18:32:43.013" v="1074" actId="478"/>
          <ac:picMkLst>
            <pc:docMk/>
            <pc:sldMk cId="953024268" sldId="276"/>
            <ac:picMk id="5" creationId="{CF676AE8-FB2A-B399-D21A-667D4902F5EA}"/>
          </ac:picMkLst>
        </pc:picChg>
        <pc:picChg chg="add mod ord modCrop">
          <ac:chgData name="Wolf, Stacey" userId="a3d7962e-5cbb-4522-87a9-83892b7f6ac5" providerId="ADAL" clId="{0684FF8E-233C-4B9F-8E6A-AC11B4D2E722}" dt="2023-04-27T18:34:35.295" v="1093" actId="1076"/>
          <ac:picMkLst>
            <pc:docMk/>
            <pc:sldMk cId="953024268" sldId="276"/>
            <ac:picMk id="8" creationId="{9F0C514E-BF8C-B662-B1A1-3845EF3B5659}"/>
          </ac:picMkLst>
        </pc:picChg>
      </pc:sldChg>
      <pc:sldChg chg="addSp delSp modSp add mod modNotesTx">
        <pc:chgData name="Wolf, Stacey" userId="a3d7962e-5cbb-4522-87a9-83892b7f6ac5" providerId="ADAL" clId="{0684FF8E-233C-4B9F-8E6A-AC11B4D2E722}" dt="2023-05-02T21:43:43.078" v="3882" actId="20577"/>
        <pc:sldMkLst>
          <pc:docMk/>
          <pc:sldMk cId="3744496052" sldId="277"/>
        </pc:sldMkLst>
        <pc:spChg chg="add del mod">
          <ac:chgData name="Wolf, Stacey" userId="a3d7962e-5cbb-4522-87a9-83892b7f6ac5" providerId="ADAL" clId="{0684FF8E-233C-4B9F-8E6A-AC11B4D2E722}" dt="2023-04-27T18:36:19.817" v="1100" actId="22"/>
          <ac:spMkLst>
            <pc:docMk/>
            <pc:sldMk cId="3744496052" sldId="277"/>
            <ac:spMk id="3" creationId="{2847E0D6-287C-C5B6-9BFF-019B987BC664}"/>
          </ac:spMkLst>
        </pc:spChg>
        <pc:picChg chg="del">
          <ac:chgData name="Wolf, Stacey" userId="a3d7962e-5cbb-4522-87a9-83892b7f6ac5" providerId="ADAL" clId="{0684FF8E-233C-4B9F-8E6A-AC11B4D2E722}" dt="2023-04-27T18:34:56.363" v="1099" actId="478"/>
          <ac:picMkLst>
            <pc:docMk/>
            <pc:sldMk cId="3744496052" sldId="277"/>
            <ac:picMk id="5" creationId="{CF676AE8-FB2A-B399-D21A-667D4902F5EA}"/>
          </ac:picMkLst>
        </pc:picChg>
        <pc:picChg chg="add mod ord modCrop">
          <ac:chgData name="Wolf, Stacey" userId="a3d7962e-5cbb-4522-87a9-83892b7f6ac5" providerId="ADAL" clId="{0684FF8E-233C-4B9F-8E6A-AC11B4D2E722}" dt="2023-04-27T18:37:03.347" v="1106" actId="1076"/>
          <ac:picMkLst>
            <pc:docMk/>
            <pc:sldMk cId="3744496052" sldId="277"/>
            <ac:picMk id="6" creationId="{B892D807-049D-BD84-7B41-6A910ECF6273}"/>
          </ac:picMkLst>
        </pc:picChg>
      </pc:sldChg>
      <pc:sldChg chg="addSp delSp modSp add mod modNotesTx">
        <pc:chgData name="Wolf, Stacey" userId="a3d7962e-5cbb-4522-87a9-83892b7f6ac5" providerId="ADAL" clId="{0684FF8E-233C-4B9F-8E6A-AC11B4D2E722}" dt="2023-05-08T21:18:49.458" v="6061" actId="20577"/>
        <pc:sldMkLst>
          <pc:docMk/>
          <pc:sldMk cId="1777626540" sldId="278"/>
        </pc:sldMkLst>
        <pc:spChg chg="add del mod">
          <ac:chgData name="Wolf, Stacey" userId="a3d7962e-5cbb-4522-87a9-83892b7f6ac5" providerId="ADAL" clId="{0684FF8E-233C-4B9F-8E6A-AC11B4D2E722}" dt="2023-04-27T18:33:35.108" v="1082" actId="22"/>
          <ac:spMkLst>
            <pc:docMk/>
            <pc:sldMk cId="1777626540" sldId="278"/>
            <ac:spMk id="3" creationId="{B5F95C2C-6DCE-8DB4-68E1-D588E9377593}"/>
          </ac:spMkLst>
        </pc:spChg>
        <pc:picChg chg="del">
          <ac:chgData name="Wolf, Stacey" userId="a3d7962e-5cbb-4522-87a9-83892b7f6ac5" providerId="ADAL" clId="{0684FF8E-233C-4B9F-8E6A-AC11B4D2E722}" dt="2023-04-27T18:33:12.107" v="1077" actId="478"/>
          <ac:picMkLst>
            <pc:docMk/>
            <pc:sldMk cId="1777626540" sldId="278"/>
            <ac:picMk id="5" creationId="{CF676AE8-FB2A-B399-D21A-667D4902F5EA}"/>
          </ac:picMkLst>
        </pc:picChg>
        <pc:picChg chg="add del">
          <ac:chgData name="Wolf, Stacey" userId="a3d7962e-5cbb-4522-87a9-83892b7f6ac5" providerId="ADAL" clId="{0684FF8E-233C-4B9F-8E6A-AC11B4D2E722}" dt="2023-04-27T18:33:13.996" v="1079" actId="22"/>
          <ac:picMkLst>
            <pc:docMk/>
            <pc:sldMk cId="1777626540" sldId="278"/>
            <ac:picMk id="6" creationId="{44194B30-146C-41A9-6AB9-8B6BB18CC025}"/>
          </ac:picMkLst>
        </pc:picChg>
        <pc:picChg chg="add del">
          <ac:chgData name="Wolf, Stacey" userId="a3d7962e-5cbb-4522-87a9-83892b7f6ac5" providerId="ADAL" clId="{0684FF8E-233C-4B9F-8E6A-AC11B4D2E722}" dt="2023-04-27T18:33:34.171" v="1081" actId="22"/>
          <ac:picMkLst>
            <pc:docMk/>
            <pc:sldMk cId="1777626540" sldId="278"/>
            <ac:picMk id="8" creationId="{13431B71-28DA-7C36-B0DE-8D7E197F9706}"/>
          </ac:picMkLst>
        </pc:picChg>
        <pc:picChg chg="add mod ord modCrop">
          <ac:chgData name="Wolf, Stacey" userId="a3d7962e-5cbb-4522-87a9-83892b7f6ac5" providerId="ADAL" clId="{0684FF8E-233C-4B9F-8E6A-AC11B4D2E722}" dt="2023-04-27T18:34:25.223" v="1090" actId="1076"/>
          <ac:picMkLst>
            <pc:docMk/>
            <pc:sldMk cId="1777626540" sldId="278"/>
            <ac:picMk id="10" creationId="{136CBC1C-7F4E-047D-BFBA-03C167744641}"/>
          </ac:picMkLst>
        </pc:picChg>
      </pc:sldChg>
      <pc:sldChg chg="addSp delSp modSp add mod modNotesTx">
        <pc:chgData name="Wolf, Stacey" userId="a3d7962e-5cbb-4522-87a9-83892b7f6ac5" providerId="ADAL" clId="{0684FF8E-233C-4B9F-8E6A-AC11B4D2E722}" dt="2023-05-12T13:35:33.175" v="13339" actId="20577"/>
        <pc:sldMkLst>
          <pc:docMk/>
          <pc:sldMk cId="1188590869" sldId="279"/>
        </pc:sldMkLst>
        <pc:spChg chg="add del mod">
          <ac:chgData name="Wolf, Stacey" userId="a3d7962e-5cbb-4522-87a9-83892b7f6ac5" providerId="ADAL" clId="{0684FF8E-233C-4B9F-8E6A-AC11B4D2E722}" dt="2023-04-27T18:37:32.018" v="1112" actId="22"/>
          <ac:spMkLst>
            <pc:docMk/>
            <pc:sldMk cId="1188590869" sldId="279"/>
            <ac:spMk id="3" creationId="{5345623E-9612-BBFC-3B04-3DD694412BA4}"/>
          </ac:spMkLst>
        </pc:spChg>
        <pc:picChg chg="add mod ord modCrop">
          <ac:chgData name="Wolf, Stacey" userId="a3d7962e-5cbb-4522-87a9-83892b7f6ac5" providerId="ADAL" clId="{0684FF8E-233C-4B9F-8E6A-AC11B4D2E722}" dt="2023-04-27T18:46:35.318" v="1161" actId="1076"/>
          <ac:picMkLst>
            <pc:docMk/>
            <pc:sldMk cId="1188590869" sldId="279"/>
            <ac:picMk id="5" creationId="{69C47772-DEE3-D988-05D9-ED910BC0988D}"/>
          </ac:picMkLst>
        </pc:picChg>
        <pc:picChg chg="del">
          <ac:chgData name="Wolf, Stacey" userId="a3d7962e-5cbb-4522-87a9-83892b7f6ac5" providerId="ADAL" clId="{0684FF8E-233C-4B9F-8E6A-AC11B4D2E722}" dt="2023-04-27T18:37:10.398" v="1109" actId="478"/>
          <ac:picMkLst>
            <pc:docMk/>
            <pc:sldMk cId="1188590869" sldId="279"/>
            <ac:picMk id="6" creationId="{B892D807-049D-BD84-7B41-6A910ECF6273}"/>
          </ac:picMkLst>
        </pc:picChg>
      </pc:sldChg>
      <pc:sldChg chg="addSp delSp modSp add mod modNotesTx">
        <pc:chgData name="Wolf, Stacey" userId="a3d7962e-5cbb-4522-87a9-83892b7f6ac5" providerId="ADAL" clId="{0684FF8E-233C-4B9F-8E6A-AC11B4D2E722}" dt="2023-05-08T21:20:33.723" v="6334" actId="20577"/>
        <pc:sldMkLst>
          <pc:docMk/>
          <pc:sldMk cId="1386040547" sldId="280"/>
        </pc:sldMkLst>
        <pc:spChg chg="add del mod">
          <ac:chgData name="Wolf, Stacey" userId="a3d7962e-5cbb-4522-87a9-83892b7f6ac5" providerId="ADAL" clId="{0684FF8E-233C-4B9F-8E6A-AC11B4D2E722}" dt="2023-04-27T18:38:52.648" v="1113" actId="22"/>
          <ac:spMkLst>
            <pc:docMk/>
            <pc:sldMk cId="1386040547" sldId="280"/>
            <ac:spMk id="3" creationId="{D600209B-9274-9826-2633-6B5E36E3CDB5}"/>
          </ac:spMkLst>
        </pc:spChg>
        <pc:picChg chg="add mod ord modCrop">
          <ac:chgData name="Wolf, Stacey" userId="a3d7962e-5cbb-4522-87a9-83892b7f6ac5" providerId="ADAL" clId="{0684FF8E-233C-4B9F-8E6A-AC11B4D2E722}" dt="2023-04-27T18:46:18.123" v="1158" actId="1076"/>
          <ac:picMkLst>
            <pc:docMk/>
            <pc:sldMk cId="1386040547" sldId="280"/>
            <ac:picMk id="5" creationId="{6A066E01-2D93-0D5B-7508-F6C4A929FC74}"/>
          </ac:picMkLst>
        </pc:picChg>
        <pc:picChg chg="del">
          <ac:chgData name="Wolf, Stacey" userId="a3d7962e-5cbb-4522-87a9-83892b7f6ac5" providerId="ADAL" clId="{0684FF8E-233C-4B9F-8E6A-AC11B4D2E722}" dt="2023-04-27T18:37:12.261" v="1110" actId="478"/>
          <ac:picMkLst>
            <pc:docMk/>
            <pc:sldMk cId="1386040547" sldId="280"/>
            <ac:picMk id="6" creationId="{B892D807-049D-BD84-7B41-6A910ECF6273}"/>
          </ac:picMkLst>
        </pc:picChg>
        <pc:picChg chg="add mod">
          <ac:chgData name="Wolf, Stacey" userId="a3d7962e-5cbb-4522-87a9-83892b7f6ac5" providerId="ADAL" clId="{0684FF8E-233C-4B9F-8E6A-AC11B4D2E722}" dt="2023-04-27T18:45:42.215" v="1154" actId="1035"/>
          <ac:picMkLst>
            <pc:docMk/>
            <pc:sldMk cId="1386040547" sldId="280"/>
            <ac:picMk id="8" creationId="{A60C6EBC-5E17-6487-C502-1FCC96DD6D08}"/>
          </ac:picMkLst>
        </pc:picChg>
      </pc:sldChg>
      <pc:sldChg chg="addSp delSp modSp add mod modNotesTx">
        <pc:chgData name="Wolf, Stacey" userId="a3d7962e-5cbb-4522-87a9-83892b7f6ac5" providerId="ADAL" clId="{0684FF8E-233C-4B9F-8E6A-AC11B4D2E722}" dt="2023-05-02T21:44:34.187" v="4050" actId="20577"/>
        <pc:sldMkLst>
          <pc:docMk/>
          <pc:sldMk cId="1126951216" sldId="281"/>
        </pc:sldMkLst>
        <pc:spChg chg="del">
          <ac:chgData name="Wolf, Stacey" userId="a3d7962e-5cbb-4522-87a9-83892b7f6ac5" providerId="ADAL" clId="{0684FF8E-233C-4B9F-8E6A-AC11B4D2E722}" dt="2023-04-27T18:39:27.616" v="1116" actId="22"/>
          <ac:spMkLst>
            <pc:docMk/>
            <pc:sldMk cId="1126951216" sldId="281"/>
            <ac:spMk id="3" creationId="{5345623E-9612-BBFC-3B04-3DD694412BA4}"/>
          </ac:spMkLst>
        </pc:spChg>
        <pc:spChg chg="add mod">
          <ac:chgData name="Wolf, Stacey" userId="a3d7962e-5cbb-4522-87a9-83892b7f6ac5" providerId="ADAL" clId="{0684FF8E-233C-4B9F-8E6A-AC11B4D2E722}" dt="2023-04-27T19:42:30.531" v="2673" actId="208"/>
          <ac:spMkLst>
            <pc:docMk/>
            <pc:sldMk cId="1126951216" sldId="281"/>
            <ac:spMk id="5" creationId="{492F60C6-4014-20FF-4F4C-F5F13FFCD764}"/>
          </ac:spMkLst>
        </pc:spChg>
        <pc:picChg chg="add mod ord modCrop">
          <ac:chgData name="Wolf, Stacey" userId="a3d7962e-5cbb-4522-87a9-83892b7f6ac5" providerId="ADAL" clId="{0684FF8E-233C-4B9F-8E6A-AC11B4D2E722}" dt="2023-04-27T18:46:06.993" v="1155" actId="18131"/>
          <ac:picMkLst>
            <pc:docMk/>
            <pc:sldMk cId="1126951216" sldId="281"/>
            <ac:picMk id="4" creationId="{61A0F11D-424B-1150-6485-8065665AFA97}"/>
          </ac:picMkLst>
        </pc:picChg>
      </pc:sldChg>
      <pc:sldChg chg="addSp delSp modSp add mod modNotesTx">
        <pc:chgData name="Wolf, Stacey" userId="a3d7962e-5cbb-4522-87a9-83892b7f6ac5" providerId="ADAL" clId="{0684FF8E-233C-4B9F-8E6A-AC11B4D2E722}" dt="2023-05-02T21:44:51.008" v="4114" actId="20577"/>
        <pc:sldMkLst>
          <pc:docMk/>
          <pc:sldMk cId="1073999784" sldId="282"/>
        </pc:sldMkLst>
        <pc:spChg chg="del">
          <ac:chgData name="Wolf, Stacey" userId="a3d7962e-5cbb-4522-87a9-83892b7f6ac5" providerId="ADAL" clId="{0684FF8E-233C-4B9F-8E6A-AC11B4D2E722}" dt="2023-04-27T18:39:50.376" v="1117" actId="22"/>
          <ac:spMkLst>
            <pc:docMk/>
            <pc:sldMk cId="1073999784" sldId="282"/>
            <ac:spMk id="3" creationId="{D600209B-9274-9826-2633-6B5E36E3CDB5}"/>
          </ac:spMkLst>
        </pc:spChg>
        <pc:picChg chg="add mod ord modCrop">
          <ac:chgData name="Wolf, Stacey" userId="a3d7962e-5cbb-4522-87a9-83892b7f6ac5" providerId="ADAL" clId="{0684FF8E-233C-4B9F-8E6A-AC11B4D2E722}" dt="2023-04-27T18:44:47.341" v="1142" actId="1076"/>
          <ac:picMkLst>
            <pc:docMk/>
            <pc:sldMk cId="1073999784" sldId="282"/>
            <ac:picMk id="4" creationId="{BE1BA84E-DB97-6187-79A6-E0E75482B7D7}"/>
          </ac:picMkLst>
        </pc:picChg>
      </pc:sldChg>
      <pc:sldChg chg="addSp delSp modSp add mod modNotesTx">
        <pc:chgData name="Wolf, Stacey" userId="a3d7962e-5cbb-4522-87a9-83892b7f6ac5" providerId="ADAL" clId="{0684FF8E-233C-4B9F-8E6A-AC11B4D2E722}" dt="2023-05-02T21:45:38.297" v="4335" actId="20577"/>
        <pc:sldMkLst>
          <pc:docMk/>
          <pc:sldMk cId="1597331238" sldId="283"/>
        </pc:sldMkLst>
        <pc:spChg chg="add del mod">
          <ac:chgData name="Wolf, Stacey" userId="a3d7962e-5cbb-4522-87a9-83892b7f6ac5" providerId="ADAL" clId="{0684FF8E-233C-4B9F-8E6A-AC11B4D2E722}" dt="2023-04-27T18:41:00.650" v="1121" actId="22"/>
          <ac:spMkLst>
            <pc:docMk/>
            <pc:sldMk cId="1597331238" sldId="283"/>
            <ac:spMk id="3" creationId="{5A5932D4-631B-8C17-9483-9B3A50E29812}"/>
          </ac:spMkLst>
        </pc:spChg>
        <pc:picChg chg="del">
          <ac:chgData name="Wolf, Stacey" userId="a3d7962e-5cbb-4522-87a9-83892b7f6ac5" providerId="ADAL" clId="{0684FF8E-233C-4B9F-8E6A-AC11B4D2E722}" dt="2023-04-27T18:40:59.367" v="1120" actId="478"/>
          <ac:picMkLst>
            <pc:docMk/>
            <pc:sldMk cId="1597331238" sldId="283"/>
            <ac:picMk id="4" creationId="{BE1BA84E-DB97-6187-79A6-E0E75482B7D7}"/>
          </ac:picMkLst>
        </pc:picChg>
        <pc:picChg chg="add mod ord modCrop">
          <ac:chgData name="Wolf, Stacey" userId="a3d7962e-5cbb-4522-87a9-83892b7f6ac5" providerId="ADAL" clId="{0684FF8E-233C-4B9F-8E6A-AC11B4D2E722}" dt="2023-04-27T18:44:39.172" v="1139" actId="1076"/>
          <ac:picMkLst>
            <pc:docMk/>
            <pc:sldMk cId="1597331238" sldId="283"/>
            <ac:picMk id="6" creationId="{41A6CC84-D5BE-6751-042F-1AAC23E53885}"/>
          </ac:picMkLst>
        </pc:picChg>
      </pc:sldChg>
      <pc:sldChg chg="addSp delSp modSp add mod modNotesTx">
        <pc:chgData name="Wolf, Stacey" userId="a3d7962e-5cbb-4522-87a9-83892b7f6ac5" providerId="ADAL" clId="{0684FF8E-233C-4B9F-8E6A-AC11B4D2E722}" dt="2023-05-02T21:45:56.686" v="4412" actId="20577"/>
        <pc:sldMkLst>
          <pc:docMk/>
          <pc:sldMk cId="410388704" sldId="284"/>
        </pc:sldMkLst>
        <pc:spChg chg="add del mod">
          <ac:chgData name="Wolf, Stacey" userId="a3d7962e-5cbb-4522-87a9-83892b7f6ac5" providerId="ADAL" clId="{0684FF8E-233C-4B9F-8E6A-AC11B4D2E722}" dt="2023-04-27T18:43:00.359" v="1123" actId="22"/>
          <ac:spMkLst>
            <pc:docMk/>
            <pc:sldMk cId="410388704" sldId="284"/>
            <ac:spMk id="3" creationId="{7B6CFE71-740B-4A2A-5587-DE9B8EEB8B28}"/>
          </ac:spMkLst>
        </pc:spChg>
        <pc:picChg chg="del">
          <ac:chgData name="Wolf, Stacey" userId="a3d7962e-5cbb-4522-87a9-83892b7f6ac5" providerId="ADAL" clId="{0684FF8E-233C-4B9F-8E6A-AC11B4D2E722}" dt="2023-04-27T18:42:59.075" v="1122" actId="478"/>
          <ac:picMkLst>
            <pc:docMk/>
            <pc:sldMk cId="410388704" sldId="284"/>
            <ac:picMk id="4" creationId="{BE1BA84E-DB97-6187-79A6-E0E75482B7D7}"/>
          </ac:picMkLst>
        </pc:picChg>
        <pc:picChg chg="add mod ord modCrop">
          <ac:chgData name="Wolf, Stacey" userId="a3d7962e-5cbb-4522-87a9-83892b7f6ac5" providerId="ADAL" clId="{0684FF8E-233C-4B9F-8E6A-AC11B4D2E722}" dt="2023-04-27T18:44:29.224" v="1136" actId="1076"/>
          <ac:picMkLst>
            <pc:docMk/>
            <pc:sldMk cId="410388704" sldId="284"/>
            <ac:picMk id="6" creationId="{A6D5C62B-CCBA-E7C9-21E2-2A207B4FECEA}"/>
          </ac:picMkLst>
        </pc:picChg>
      </pc:sldChg>
      <pc:sldChg chg="addSp delSp modSp add mod modNotesTx">
        <pc:chgData name="Wolf, Stacey" userId="a3d7962e-5cbb-4522-87a9-83892b7f6ac5" providerId="ADAL" clId="{0684FF8E-233C-4B9F-8E6A-AC11B4D2E722}" dt="2023-05-08T21:21:38.912" v="6379" actId="20577"/>
        <pc:sldMkLst>
          <pc:docMk/>
          <pc:sldMk cId="2484202321" sldId="285"/>
        </pc:sldMkLst>
        <pc:spChg chg="add del mod">
          <ac:chgData name="Wolf, Stacey" userId="a3d7962e-5cbb-4522-87a9-83892b7f6ac5" providerId="ADAL" clId="{0684FF8E-233C-4B9F-8E6A-AC11B4D2E722}" dt="2023-04-27T18:43:26.254" v="1127" actId="22"/>
          <ac:spMkLst>
            <pc:docMk/>
            <pc:sldMk cId="2484202321" sldId="285"/>
            <ac:spMk id="3" creationId="{F14AC330-1FC4-D731-5ACD-0346CBF41FED}"/>
          </ac:spMkLst>
        </pc:spChg>
        <pc:picChg chg="add mod ord modCrop">
          <ac:chgData name="Wolf, Stacey" userId="a3d7962e-5cbb-4522-87a9-83892b7f6ac5" providerId="ADAL" clId="{0684FF8E-233C-4B9F-8E6A-AC11B4D2E722}" dt="2023-04-27T18:44:06.817" v="1132" actId="1076"/>
          <ac:picMkLst>
            <pc:docMk/>
            <pc:sldMk cId="2484202321" sldId="285"/>
            <ac:picMk id="5" creationId="{15B39875-87BB-8279-5AEF-306EB0924F0E}"/>
          </ac:picMkLst>
        </pc:picChg>
        <pc:picChg chg="del">
          <ac:chgData name="Wolf, Stacey" userId="a3d7962e-5cbb-4522-87a9-83892b7f6ac5" providerId="ADAL" clId="{0684FF8E-233C-4B9F-8E6A-AC11B4D2E722}" dt="2023-04-27T18:43:25.025" v="1125" actId="478"/>
          <ac:picMkLst>
            <pc:docMk/>
            <pc:sldMk cId="2484202321" sldId="285"/>
            <ac:picMk id="6" creationId="{A6D5C62B-CCBA-E7C9-21E2-2A207B4FECEA}"/>
          </ac:picMkLst>
        </pc:picChg>
      </pc:sldChg>
      <pc:sldChg chg="modSp new mod modNotesTx">
        <pc:chgData name="Wolf, Stacey" userId="a3d7962e-5cbb-4522-87a9-83892b7f6ac5" providerId="ADAL" clId="{0684FF8E-233C-4B9F-8E6A-AC11B4D2E722}" dt="2023-05-12T13:39:46.395" v="13700" actId="20577"/>
        <pc:sldMkLst>
          <pc:docMk/>
          <pc:sldMk cId="1903729213" sldId="286"/>
        </pc:sldMkLst>
        <pc:spChg chg="mod">
          <ac:chgData name="Wolf, Stacey" userId="a3d7962e-5cbb-4522-87a9-83892b7f6ac5" providerId="ADAL" clId="{0684FF8E-233C-4B9F-8E6A-AC11B4D2E722}" dt="2023-04-27T18:57:36.612" v="1775" actId="403"/>
          <ac:spMkLst>
            <pc:docMk/>
            <pc:sldMk cId="1903729213" sldId="286"/>
            <ac:spMk id="2" creationId="{6F007A26-C789-DF62-B187-CCEA98D9D37E}"/>
          </ac:spMkLst>
        </pc:spChg>
        <pc:spChg chg="mod">
          <ac:chgData name="Wolf, Stacey" userId="a3d7962e-5cbb-4522-87a9-83892b7f6ac5" providerId="ADAL" clId="{0684FF8E-233C-4B9F-8E6A-AC11B4D2E722}" dt="2023-05-12T13:38:06.779" v="13487" actId="20577"/>
          <ac:spMkLst>
            <pc:docMk/>
            <pc:sldMk cId="1903729213" sldId="286"/>
            <ac:spMk id="3" creationId="{600EB429-9A8F-44A6-9AD5-E66095DBB790}"/>
          </ac:spMkLst>
        </pc:spChg>
      </pc:sldChg>
      <pc:sldChg chg="modSp new mod modNotesTx">
        <pc:chgData name="Wolf, Stacey" userId="a3d7962e-5cbb-4522-87a9-83892b7f6ac5" providerId="ADAL" clId="{0684FF8E-233C-4B9F-8E6A-AC11B4D2E722}" dt="2023-05-02T21:47:45.090" v="4868" actId="20577"/>
        <pc:sldMkLst>
          <pc:docMk/>
          <pc:sldMk cId="3909496027" sldId="287"/>
        </pc:sldMkLst>
        <pc:spChg chg="mod">
          <ac:chgData name="Wolf, Stacey" userId="a3d7962e-5cbb-4522-87a9-83892b7f6ac5" providerId="ADAL" clId="{0684FF8E-233C-4B9F-8E6A-AC11B4D2E722}" dt="2023-04-27T19:00:52.792" v="2009" actId="20577"/>
          <ac:spMkLst>
            <pc:docMk/>
            <pc:sldMk cId="3909496027" sldId="287"/>
            <ac:spMk id="2" creationId="{3CD6FE80-1764-B83A-3CC5-CD60AF8BAB79}"/>
          </ac:spMkLst>
        </pc:spChg>
      </pc:sldChg>
      <pc:sldChg chg="new del">
        <pc:chgData name="Wolf, Stacey" userId="a3d7962e-5cbb-4522-87a9-83892b7f6ac5" providerId="ADAL" clId="{0684FF8E-233C-4B9F-8E6A-AC11B4D2E722}" dt="2023-04-27T19:01:58.872" v="2015" actId="2696"/>
        <pc:sldMkLst>
          <pc:docMk/>
          <pc:sldMk cId="1817588317" sldId="288"/>
        </pc:sldMkLst>
      </pc:sldChg>
      <pc:sldChg chg="addSp delSp modSp new mod modClrScheme chgLayout modNotesTx">
        <pc:chgData name="Wolf, Stacey" userId="a3d7962e-5cbb-4522-87a9-83892b7f6ac5" providerId="ADAL" clId="{0684FF8E-233C-4B9F-8E6A-AC11B4D2E722}" dt="2023-05-08T21:35:02.596" v="8738" actId="20577"/>
        <pc:sldMkLst>
          <pc:docMk/>
          <pc:sldMk cId="510080648" sldId="289"/>
        </pc:sldMkLst>
        <pc:spChg chg="mod ord">
          <ac:chgData name="Wolf, Stacey" userId="a3d7962e-5cbb-4522-87a9-83892b7f6ac5" providerId="ADAL" clId="{0684FF8E-233C-4B9F-8E6A-AC11B4D2E722}" dt="2023-04-27T19:08:46.239" v="2095" actId="403"/>
          <ac:spMkLst>
            <pc:docMk/>
            <pc:sldMk cId="510080648" sldId="289"/>
            <ac:spMk id="2" creationId="{1E3B5F6B-C5BC-B709-D31D-94808565E4A3}"/>
          </ac:spMkLst>
        </pc:spChg>
        <pc:spChg chg="del">
          <ac:chgData name="Wolf, Stacey" userId="a3d7962e-5cbb-4522-87a9-83892b7f6ac5" providerId="ADAL" clId="{0684FF8E-233C-4B9F-8E6A-AC11B4D2E722}" dt="2023-04-27T19:03:56.796" v="2017" actId="22"/>
          <ac:spMkLst>
            <pc:docMk/>
            <pc:sldMk cId="510080648" sldId="289"/>
            <ac:spMk id="3" creationId="{022879A3-0CBB-AD63-73AF-2EE720DCE5D3}"/>
          </ac:spMkLst>
        </pc:spChg>
        <pc:spChg chg="add mod ord">
          <ac:chgData name="Wolf, Stacey" userId="a3d7962e-5cbb-4522-87a9-83892b7f6ac5" providerId="ADAL" clId="{0684FF8E-233C-4B9F-8E6A-AC11B4D2E722}" dt="2023-05-08T21:29:28.637" v="7981" actId="13926"/>
          <ac:spMkLst>
            <pc:docMk/>
            <pc:sldMk cId="510080648" sldId="289"/>
            <ac:spMk id="7" creationId="{456AA669-33CC-B77B-A389-A39A387AC756}"/>
          </ac:spMkLst>
        </pc:spChg>
        <pc:spChg chg="add del mod ord">
          <ac:chgData name="Wolf, Stacey" userId="a3d7962e-5cbb-4522-87a9-83892b7f6ac5" providerId="ADAL" clId="{0684FF8E-233C-4B9F-8E6A-AC11B4D2E722}" dt="2023-04-27T19:07:32.726" v="2033" actId="22"/>
          <ac:spMkLst>
            <pc:docMk/>
            <pc:sldMk cId="510080648" sldId="289"/>
            <ac:spMk id="8" creationId="{93B7CB65-5AC3-F426-7DCE-2926A0D57493}"/>
          </ac:spMkLst>
        </pc:spChg>
        <pc:spChg chg="add del mod ord">
          <ac:chgData name="Wolf, Stacey" userId="a3d7962e-5cbb-4522-87a9-83892b7f6ac5" providerId="ADAL" clId="{0684FF8E-233C-4B9F-8E6A-AC11B4D2E722}" dt="2023-04-27T19:07:36.857" v="2034" actId="478"/>
          <ac:spMkLst>
            <pc:docMk/>
            <pc:sldMk cId="510080648" sldId="289"/>
            <ac:spMk id="9" creationId="{0EAFAD29-3098-4455-18E7-9CB86819C792}"/>
          </ac:spMkLst>
        </pc:spChg>
        <pc:picChg chg="add del mod ord modCrop">
          <ac:chgData name="Wolf, Stacey" userId="a3d7962e-5cbb-4522-87a9-83892b7f6ac5" providerId="ADAL" clId="{0684FF8E-233C-4B9F-8E6A-AC11B4D2E722}" dt="2023-04-27T19:06:10.886" v="2026" actId="478"/>
          <ac:picMkLst>
            <pc:docMk/>
            <pc:sldMk cId="510080648" sldId="289"/>
            <ac:picMk id="5" creationId="{53FBE355-A5B9-F0F1-1B32-1D766D4227F9}"/>
          </ac:picMkLst>
        </pc:picChg>
        <pc:picChg chg="add mod ord">
          <ac:chgData name="Wolf, Stacey" userId="a3d7962e-5cbb-4522-87a9-83892b7f6ac5" providerId="ADAL" clId="{0684FF8E-233C-4B9F-8E6A-AC11B4D2E722}" dt="2023-04-27T19:07:32.726" v="2033" actId="22"/>
          <ac:picMkLst>
            <pc:docMk/>
            <pc:sldMk cId="510080648" sldId="289"/>
            <ac:picMk id="11" creationId="{322F835F-69FC-7A61-C577-8473B731AD4E}"/>
          </ac:picMkLst>
        </pc:picChg>
      </pc:sldChg>
      <pc:sldChg chg="modSp add mod ord">
        <pc:chgData name="Wolf, Stacey" userId="a3d7962e-5cbb-4522-87a9-83892b7f6ac5" providerId="ADAL" clId="{0684FF8E-233C-4B9F-8E6A-AC11B4D2E722}" dt="2023-05-08T21:45:38.629" v="10789"/>
        <pc:sldMkLst>
          <pc:docMk/>
          <pc:sldMk cId="1217028040" sldId="290"/>
        </pc:sldMkLst>
        <pc:spChg chg="mod">
          <ac:chgData name="Wolf, Stacey" userId="a3d7962e-5cbb-4522-87a9-83892b7f6ac5" providerId="ADAL" clId="{0684FF8E-233C-4B9F-8E6A-AC11B4D2E722}" dt="2023-04-27T19:10:22.948" v="2157" actId="403"/>
          <ac:spMkLst>
            <pc:docMk/>
            <pc:sldMk cId="1217028040" sldId="290"/>
            <ac:spMk id="2" creationId="{1E3B5F6B-C5BC-B709-D31D-94808565E4A3}"/>
          </ac:spMkLst>
        </pc:spChg>
        <pc:spChg chg="mod">
          <ac:chgData name="Wolf, Stacey" userId="a3d7962e-5cbb-4522-87a9-83892b7f6ac5" providerId="ADAL" clId="{0684FF8E-233C-4B9F-8E6A-AC11B4D2E722}" dt="2023-04-27T19:12:32.934" v="2260" actId="20577"/>
          <ac:spMkLst>
            <pc:docMk/>
            <pc:sldMk cId="1217028040" sldId="290"/>
            <ac:spMk id="3" creationId="{022879A3-0CBB-AD63-73AF-2EE720DCE5D3}"/>
          </ac:spMkLst>
        </pc:spChg>
      </pc:sldChg>
      <pc:sldChg chg="addSp delSp modSp new mod modNotesTx">
        <pc:chgData name="Wolf, Stacey" userId="a3d7962e-5cbb-4522-87a9-83892b7f6ac5" providerId="ADAL" clId="{0684FF8E-233C-4B9F-8E6A-AC11B4D2E722}" dt="2023-05-08T21:40:46.122" v="9652" actId="20577"/>
        <pc:sldMkLst>
          <pc:docMk/>
          <pc:sldMk cId="3674151081" sldId="291"/>
        </pc:sldMkLst>
        <pc:spChg chg="mod">
          <ac:chgData name="Wolf, Stacey" userId="a3d7962e-5cbb-4522-87a9-83892b7f6ac5" providerId="ADAL" clId="{0684FF8E-233C-4B9F-8E6A-AC11B4D2E722}" dt="2023-04-27T19:14:34.901" v="2282" actId="1076"/>
          <ac:spMkLst>
            <pc:docMk/>
            <pc:sldMk cId="3674151081" sldId="291"/>
            <ac:spMk id="2" creationId="{23203EDE-A3B0-084D-C726-AECF5956B7F6}"/>
          </ac:spMkLst>
        </pc:spChg>
        <pc:spChg chg="del">
          <ac:chgData name="Wolf, Stacey" userId="a3d7962e-5cbb-4522-87a9-83892b7f6ac5" providerId="ADAL" clId="{0684FF8E-233C-4B9F-8E6A-AC11B4D2E722}" dt="2023-04-27T19:13:58.689" v="2262" actId="22"/>
          <ac:spMkLst>
            <pc:docMk/>
            <pc:sldMk cId="3674151081" sldId="291"/>
            <ac:spMk id="3" creationId="{9612D62F-25A7-E73F-4DF2-9A506BCDD5AA}"/>
          </ac:spMkLst>
        </pc:spChg>
        <pc:picChg chg="add mod ord">
          <ac:chgData name="Wolf, Stacey" userId="a3d7962e-5cbb-4522-87a9-83892b7f6ac5" providerId="ADAL" clId="{0684FF8E-233C-4B9F-8E6A-AC11B4D2E722}" dt="2023-04-27T19:14:32.086" v="2281" actId="1076"/>
          <ac:picMkLst>
            <pc:docMk/>
            <pc:sldMk cId="3674151081" sldId="291"/>
            <ac:picMk id="5" creationId="{28979D8A-3B9A-5526-1556-97C0E0A8C89B}"/>
          </ac:picMkLst>
        </pc:picChg>
      </pc:sldChg>
      <pc:sldChg chg="addSp delSp modSp add mod modNotesTx">
        <pc:chgData name="Wolf, Stacey" userId="a3d7962e-5cbb-4522-87a9-83892b7f6ac5" providerId="ADAL" clId="{0684FF8E-233C-4B9F-8E6A-AC11B4D2E722}" dt="2023-05-08T21:32:27.640" v="8455" actId="20577"/>
        <pc:sldMkLst>
          <pc:docMk/>
          <pc:sldMk cId="3768534337" sldId="292"/>
        </pc:sldMkLst>
        <pc:spChg chg="mod">
          <ac:chgData name="Wolf, Stacey" userId="a3d7962e-5cbb-4522-87a9-83892b7f6ac5" providerId="ADAL" clId="{0684FF8E-233C-4B9F-8E6A-AC11B4D2E722}" dt="2023-04-27T19:18:58.621" v="2303" actId="14100"/>
          <ac:spMkLst>
            <pc:docMk/>
            <pc:sldMk cId="3768534337" sldId="292"/>
            <ac:spMk id="2" creationId="{23203EDE-A3B0-084D-C726-AECF5956B7F6}"/>
          </ac:spMkLst>
        </pc:spChg>
        <pc:spChg chg="add del mod">
          <ac:chgData name="Wolf, Stacey" userId="a3d7962e-5cbb-4522-87a9-83892b7f6ac5" providerId="ADAL" clId="{0684FF8E-233C-4B9F-8E6A-AC11B4D2E722}" dt="2023-04-27T19:17:20.474" v="2285" actId="22"/>
          <ac:spMkLst>
            <pc:docMk/>
            <pc:sldMk cId="3768534337" sldId="292"/>
            <ac:spMk id="4" creationId="{E43E431F-11A3-A14A-E7F4-A94C8150D66A}"/>
          </ac:spMkLst>
        </pc:spChg>
        <pc:picChg chg="del">
          <ac:chgData name="Wolf, Stacey" userId="a3d7962e-5cbb-4522-87a9-83892b7f6ac5" providerId="ADAL" clId="{0684FF8E-233C-4B9F-8E6A-AC11B4D2E722}" dt="2023-04-27T19:17:18.881" v="2284" actId="478"/>
          <ac:picMkLst>
            <pc:docMk/>
            <pc:sldMk cId="3768534337" sldId="292"/>
            <ac:picMk id="5" creationId="{28979D8A-3B9A-5526-1556-97C0E0A8C89B}"/>
          </ac:picMkLst>
        </pc:picChg>
        <pc:picChg chg="add mod ord modCrop">
          <ac:chgData name="Wolf, Stacey" userId="a3d7962e-5cbb-4522-87a9-83892b7f6ac5" providerId="ADAL" clId="{0684FF8E-233C-4B9F-8E6A-AC11B4D2E722}" dt="2023-04-27T19:19:02.356" v="2304" actId="1076"/>
          <ac:picMkLst>
            <pc:docMk/>
            <pc:sldMk cId="3768534337" sldId="292"/>
            <ac:picMk id="7" creationId="{77E2515E-BE53-07B3-0FDE-9CB85431282A}"/>
          </ac:picMkLst>
        </pc:picChg>
        <pc:picChg chg="add mod modCrop">
          <ac:chgData name="Wolf, Stacey" userId="a3d7962e-5cbb-4522-87a9-83892b7f6ac5" providerId="ADAL" clId="{0684FF8E-233C-4B9F-8E6A-AC11B4D2E722}" dt="2023-04-27T19:19:28.722" v="2307" actId="732"/>
          <ac:picMkLst>
            <pc:docMk/>
            <pc:sldMk cId="3768534337" sldId="292"/>
            <ac:picMk id="9" creationId="{22B74D30-F9C1-5D51-D063-8EE662268CE7}"/>
          </ac:picMkLst>
        </pc:picChg>
      </pc:sldChg>
      <pc:sldChg chg="addSp delSp modSp new mod setBg modNotesTx">
        <pc:chgData name="Wolf, Stacey" userId="a3d7962e-5cbb-4522-87a9-83892b7f6ac5" providerId="ADAL" clId="{0684FF8E-233C-4B9F-8E6A-AC11B4D2E722}" dt="2023-05-08T21:42:45.173" v="10152" actId="313"/>
        <pc:sldMkLst>
          <pc:docMk/>
          <pc:sldMk cId="1379262048" sldId="293"/>
        </pc:sldMkLst>
        <pc:spChg chg="del">
          <ac:chgData name="Wolf, Stacey" userId="a3d7962e-5cbb-4522-87a9-83892b7f6ac5" providerId="ADAL" clId="{0684FF8E-233C-4B9F-8E6A-AC11B4D2E722}" dt="2023-04-27T19:24:15.820" v="2320" actId="26606"/>
          <ac:spMkLst>
            <pc:docMk/>
            <pc:sldMk cId="1379262048" sldId="293"/>
            <ac:spMk id="2" creationId="{E40E2CBB-6B41-2913-2043-CC3D0BFF03EF}"/>
          </ac:spMkLst>
        </pc:spChg>
        <pc:spChg chg="del">
          <ac:chgData name="Wolf, Stacey" userId="a3d7962e-5cbb-4522-87a9-83892b7f6ac5" providerId="ADAL" clId="{0684FF8E-233C-4B9F-8E6A-AC11B4D2E722}" dt="2023-04-27T19:24:11.625" v="2319" actId="22"/>
          <ac:spMkLst>
            <pc:docMk/>
            <pc:sldMk cId="1379262048" sldId="293"/>
            <ac:spMk id="3" creationId="{AF75849C-F7D1-DF39-71FA-DA3514E93BA4}"/>
          </ac:spMkLst>
        </pc:spChg>
        <pc:spChg chg="add">
          <ac:chgData name="Wolf, Stacey" userId="a3d7962e-5cbb-4522-87a9-83892b7f6ac5" providerId="ADAL" clId="{0684FF8E-233C-4B9F-8E6A-AC11B4D2E722}" dt="2023-04-27T19:24:15.820" v="2320" actId="26606"/>
          <ac:spMkLst>
            <pc:docMk/>
            <pc:sldMk cId="1379262048" sldId="293"/>
            <ac:spMk id="10" creationId="{42A4FC2C-047E-45A5-965D-8E1E3BF09BC6}"/>
          </ac:spMkLst>
        </pc:spChg>
        <pc:picChg chg="add mod ord">
          <ac:chgData name="Wolf, Stacey" userId="a3d7962e-5cbb-4522-87a9-83892b7f6ac5" providerId="ADAL" clId="{0684FF8E-233C-4B9F-8E6A-AC11B4D2E722}" dt="2023-04-27T19:24:21.166" v="2322" actId="962"/>
          <ac:picMkLst>
            <pc:docMk/>
            <pc:sldMk cId="1379262048" sldId="293"/>
            <ac:picMk id="5" creationId="{B1E3C547-E79F-D816-380E-6B121A25AA3F}"/>
          </ac:picMkLst>
        </pc:picChg>
      </pc:sldChg>
      <pc:sldChg chg="addSp delSp modSp add mod modNotesTx">
        <pc:chgData name="Wolf, Stacey" userId="a3d7962e-5cbb-4522-87a9-83892b7f6ac5" providerId="ADAL" clId="{0684FF8E-233C-4B9F-8E6A-AC11B4D2E722}" dt="2023-05-08T21:33:08.553" v="8583" actId="313"/>
        <pc:sldMkLst>
          <pc:docMk/>
          <pc:sldMk cId="3599241703" sldId="294"/>
        </pc:sldMkLst>
        <pc:spChg chg="add del mod">
          <ac:chgData name="Wolf, Stacey" userId="a3d7962e-5cbb-4522-87a9-83892b7f6ac5" providerId="ADAL" clId="{0684FF8E-233C-4B9F-8E6A-AC11B4D2E722}" dt="2023-04-27T19:20:47.892" v="2312" actId="22"/>
          <ac:spMkLst>
            <pc:docMk/>
            <pc:sldMk cId="3599241703" sldId="294"/>
            <ac:spMk id="4" creationId="{8565A6AD-EC1F-4F32-E005-7F5CBA2DDAE8}"/>
          </ac:spMkLst>
        </pc:spChg>
        <pc:picChg chg="add mod ord modCrop">
          <ac:chgData name="Wolf, Stacey" userId="a3d7962e-5cbb-4522-87a9-83892b7f6ac5" providerId="ADAL" clId="{0684FF8E-233C-4B9F-8E6A-AC11B4D2E722}" dt="2023-04-27T19:21:10.739" v="2317" actId="14100"/>
          <ac:picMkLst>
            <pc:docMk/>
            <pc:sldMk cId="3599241703" sldId="294"/>
            <ac:picMk id="6" creationId="{CABC7901-6533-53E1-011E-497EA311468A}"/>
          </ac:picMkLst>
        </pc:picChg>
        <pc:picChg chg="del">
          <ac:chgData name="Wolf, Stacey" userId="a3d7962e-5cbb-4522-87a9-83892b7f6ac5" providerId="ADAL" clId="{0684FF8E-233C-4B9F-8E6A-AC11B4D2E722}" dt="2023-04-27T19:19:48.537" v="2310" actId="478"/>
          <ac:picMkLst>
            <pc:docMk/>
            <pc:sldMk cId="3599241703" sldId="294"/>
            <ac:picMk id="7" creationId="{77E2515E-BE53-07B3-0FDE-9CB85431282A}"/>
          </ac:picMkLst>
        </pc:picChg>
        <pc:picChg chg="del">
          <ac:chgData name="Wolf, Stacey" userId="a3d7962e-5cbb-4522-87a9-83892b7f6ac5" providerId="ADAL" clId="{0684FF8E-233C-4B9F-8E6A-AC11B4D2E722}" dt="2023-04-27T19:19:50.394" v="2311" actId="478"/>
          <ac:picMkLst>
            <pc:docMk/>
            <pc:sldMk cId="3599241703" sldId="294"/>
            <ac:picMk id="9" creationId="{22B74D30-F9C1-5D51-D063-8EE662268CE7}"/>
          </ac:picMkLst>
        </pc:picChg>
      </pc:sldChg>
      <pc:sldChg chg="addSp delSp modSp new mod setBg modNotesTx">
        <pc:chgData name="Wolf, Stacey" userId="a3d7962e-5cbb-4522-87a9-83892b7f6ac5" providerId="ADAL" clId="{0684FF8E-233C-4B9F-8E6A-AC11B4D2E722}" dt="2023-05-08T21:42:55.529" v="10198" actId="20577"/>
        <pc:sldMkLst>
          <pc:docMk/>
          <pc:sldMk cId="2246486351" sldId="295"/>
        </pc:sldMkLst>
        <pc:spChg chg="del">
          <ac:chgData name="Wolf, Stacey" userId="a3d7962e-5cbb-4522-87a9-83892b7f6ac5" providerId="ADAL" clId="{0684FF8E-233C-4B9F-8E6A-AC11B4D2E722}" dt="2023-04-27T19:24:52.828" v="2326" actId="26606"/>
          <ac:spMkLst>
            <pc:docMk/>
            <pc:sldMk cId="2246486351" sldId="295"/>
            <ac:spMk id="2" creationId="{DD0B37FA-1A5D-19A7-E4B6-EE9DDC7C5C78}"/>
          </ac:spMkLst>
        </pc:spChg>
        <pc:spChg chg="del">
          <ac:chgData name="Wolf, Stacey" userId="a3d7962e-5cbb-4522-87a9-83892b7f6ac5" providerId="ADAL" clId="{0684FF8E-233C-4B9F-8E6A-AC11B4D2E722}" dt="2023-04-27T19:24:49.429" v="2325" actId="22"/>
          <ac:spMkLst>
            <pc:docMk/>
            <pc:sldMk cId="2246486351" sldId="295"/>
            <ac:spMk id="3" creationId="{5E6AC826-BC28-60B9-F3EF-9763A771A0FF}"/>
          </ac:spMkLst>
        </pc:spChg>
        <pc:spChg chg="add">
          <ac:chgData name="Wolf, Stacey" userId="a3d7962e-5cbb-4522-87a9-83892b7f6ac5" providerId="ADAL" clId="{0684FF8E-233C-4B9F-8E6A-AC11B4D2E722}" dt="2023-04-27T19:24:52.828" v="2326" actId="26606"/>
          <ac:spMkLst>
            <pc:docMk/>
            <pc:sldMk cId="2246486351" sldId="295"/>
            <ac:spMk id="10" creationId="{42A4FC2C-047E-45A5-965D-8E1E3BF09BC6}"/>
          </ac:spMkLst>
        </pc:spChg>
        <pc:picChg chg="add mod ord">
          <ac:chgData name="Wolf, Stacey" userId="a3d7962e-5cbb-4522-87a9-83892b7f6ac5" providerId="ADAL" clId="{0684FF8E-233C-4B9F-8E6A-AC11B4D2E722}" dt="2023-04-27T19:25:00.177" v="2329" actId="27614"/>
          <ac:picMkLst>
            <pc:docMk/>
            <pc:sldMk cId="2246486351" sldId="295"/>
            <ac:picMk id="5" creationId="{38F63364-F1B5-F733-B1A0-9AC25C9ACE96}"/>
          </ac:picMkLst>
        </pc:picChg>
      </pc:sldChg>
      <pc:sldChg chg="addSp delSp modSp new mod ord modClrScheme chgLayout modNotesTx">
        <pc:chgData name="Wolf, Stacey" userId="a3d7962e-5cbb-4522-87a9-83892b7f6ac5" providerId="ADAL" clId="{0684FF8E-233C-4B9F-8E6A-AC11B4D2E722}" dt="2023-05-08T21:31:19.180" v="8304" actId="20577"/>
        <pc:sldMkLst>
          <pc:docMk/>
          <pc:sldMk cId="2029820971" sldId="296"/>
        </pc:sldMkLst>
        <pc:spChg chg="del mod ord">
          <ac:chgData name="Wolf, Stacey" userId="a3d7962e-5cbb-4522-87a9-83892b7f6ac5" providerId="ADAL" clId="{0684FF8E-233C-4B9F-8E6A-AC11B4D2E722}" dt="2023-04-27T19:35:29.339" v="2594" actId="700"/>
          <ac:spMkLst>
            <pc:docMk/>
            <pc:sldMk cId="2029820971" sldId="296"/>
            <ac:spMk id="2" creationId="{A71BD2C5-8528-1382-6541-63FA36A9E995}"/>
          </ac:spMkLst>
        </pc:spChg>
        <pc:spChg chg="del">
          <ac:chgData name="Wolf, Stacey" userId="a3d7962e-5cbb-4522-87a9-83892b7f6ac5" providerId="ADAL" clId="{0684FF8E-233C-4B9F-8E6A-AC11B4D2E722}" dt="2023-04-27T19:35:29.339" v="2594" actId="700"/>
          <ac:spMkLst>
            <pc:docMk/>
            <pc:sldMk cId="2029820971" sldId="296"/>
            <ac:spMk id="3" creationId="{2A88EF36-A068-1BE1-5882-F85C6EB6B309}"/>
          </ac:spMkLst>
        </pc:spChg>
        <pc:spChg chg="add mod ord">
          <ac:chgData name="Wolf, Stacey" userId="a3d7962e-5cbb-4522-87a9-83892b7f6ac5" providerId="ADAL" clId="{0684FF8E-233C-4B9F-8E6A-AC11B4D2E722}" dt="2023-04-27T19:35:52.700" v="2614" actId="403"/>
          <ac:spMkLst>
            <pc:docMk/>
            <pc:sldMk cId="2029820971" sldId="296"/>
            <ac:spMk id="4" creationId="{36DD4FEA-5870-BC5F-A2EE-1300E4519076}"/>
          </ac:spMkLst>
        </pc:spChg>
        <pc:spChg chg="add del mod ord">
          <ac:chgData name="Wolf, Stacey" userId="a3d7962e-5cbb-4522-87a9-83892b7f6ac5" providerId="ADAL" clId="{0684FF8E-233C-4B9F-8E6A-AC11B4D2E722}" dt="2023-04-27T19:35:39.230" v="2596"/>
          <ac:spMkLst>
            <pc:docMk/>
            <pc:sldMk cId="2029820971" sldId="296"/>
            <ac:spMk id="5" creationId="{2EC1C6E0-ACB8-7A6A-6E23-1997D582E31A}"/>
          </ac:spMkLst>
        </pc:spChg>
        <pc:picChg chg="add mod">
          <ac:chgData name="Wolf, Stacey" userId="a3d7962e-5cbb-4522-87a9-83892b7f6ac5" providerId="ADAL" clId="{0684FF8E-233C-4B9F-8E6A-AC11B4D2E722}" dt="2023-04-27T19:36:01.054" v="2617" actId="1076"/>
          <ac:picMkLst>
            <pc:docMk/>
            <pc:sldMk cId="2029820971" sldId="296"/>
            <ac:picMk id="6" creationId="{7D0EC099-07BB-C613-B8B9-3EAF73572631}"/>
          </ac:picMkLst>
        </pc:picChg>
      </pc:sldChg>
      <pc:sldChg chg="addSp delSp modSp add mod modNotesTx">
        <pc:chgData name="Wolf, Stacey" userId="a3d7962e-5cbb-4522-87a9-83892b7f6ac5" providerId="ADAL" clId="{0684FF8E-233C-4B9F-8E6A-AC11B4D2E722}" dt="2023-05-09T13:38:11.207" v="12727" actId="20577"/>
        <pc:sldMkLst>
          <pc:docMk/>
          <pc:sldMk cId="3975380091" sldId="297"/>
        </pc:sldMkLst>
        <pc:spChg chg="add del mod">
          <ac:chgData name="Wolf, Stacey" userId="a3d7962e-5cbb-4522-87a9-83892b7f6ac5" providerId="ADAL" clId="{0684FF8E-233C-4B9F-8E6A-AC11B4D2E722}" dt="2023-05-09T13:35:06.908" v="12479" actId="22"/>
          <ac:spMkLst>
            <pc:docMk/>
            <pc:sldMk cId="3975380091" sldId="297"/>
            <ac:spMk id="3" creationId="{22ABED00-96C0-7E6C-698E-405F2A1F31D8}"/>
          </ac:spMkLst>
        </pc:spChg>
        <pc:picChg chg="add mod ord modCrop">
          <ac:chgData name="Wolf, Stacey" userId="a3d7962e-5cbb-4522-87a9-83892b7f6ac5" providerId="ADAL" clId="{0684FF8E-233C-4B9F-8E6A-AC11B4D2E722}" dt="2023-05-09T13:35:55.278" v="12489" actId="1076"/>
          <ac:picMkLst>
            <pc:docMk/>
            <pc:sldMk cId="3975380091" sldId="297"/>
            <ac:picMk id="5" creationId="{20908EEE-694C-C6E4-2373-AE8CABFCA590}"/>
          </ac:picMkLst>
        </pc:picChg>
        <pc:picChg chg="del">
          <ac:chgData name="Wolf, Stacey" userId="a3d7962e-5cbb-4522-87a9-83892b7f6ac5" providerId="ADAL" clId="{0684FF8E-233C-4B9F-8E6A-AC11B4D2E722}" dt="2023-05-09T13:35:04.320" v="12478" actId="478"/>
          <ac:picMkLst>
            <pc:docMk/>
            <pc:sldMk cId="3975380091" sldId="297"/>
            <ac:picMk id="17" creationId="{DA8D02A2-4B55-B361-F4B5-F0E6D5797E67}"/>
          </ac:picMkLst>
        </pc:picChg>
        <pc:picChg chg="mod">
          <ac:chgData name="Wolf, Stacey" userId="a3d7962e-5cbb-4522-87a9-83892b7f6ac5" providerId="ADAL" clId="{0684FF8E-233C-4B9F-8E6A-AC11B4D2E722}" dt="2023-05-09T13:36:07.293" v="12491" actId="1076"/>
          <ac:picMkLst>
            <pc:docMk/>
            <pc:sldMk cId="3975380091" sldId="297"/>
            <ac:picMk id="19" creationId="{5D8E2A7C-BD0B-1CF3-5067-C02A1D25FE03}"/>
          </ac:picMkLst>
        </pc:picChg>
      </pc:sldChg>
      <pc:sldMasterChg chg="add addSldLayout">
        <pc:chgData name="Wolf, Stacey" userId="a3d7962e-5cbb-4522-87a9-83892b7f6ac5" providerId="ADAL" clId="{0684FF8E-233C-4B9F-8E6A-AC11B4D2E722}" dt="2023-04-27T16:59:34.986" v="429" actId="27028"/>
        <pc:sldMasterMkLst>
          <pc:docMk/>
          <pc:sldMasterMk cId="1834948040" sldId="2147483648"/>
        </pc:sldMasterMkLst>
        <pc:sldLayoutChg chg="add">
          <pc:chgData name="Wolf, Stacey" userId="a3d7962e-5cbb-4522-87a9-83892b7f6ac5" providerId="ADAL" clId="{0684FF8E-233C-4B9F-8E6A-AC11B4D2E722}" dt="2023-04-27T16:59:34.733" v="413" actId="27028"/>
          <pc:sldLayoutMkLst>
            <pc:docMk/>
            <pc:sldMasterMk cId="1834948040" sldId="2147483648"/>
            <pc:sldLayoutMk cId="3805007257" sldId="2147483650"/>
          </pc:sldLayoutMkLst>
        </pc:sldLayoutChg>
        <pc:sldLayoutChg chg="add">
          <pc:chgData name="Wolf, Stacey" userId="a3d7962e-5cbb-4522-87a9-83892b7f6ac5" providerId="ADAL" clId="{0684FF8E-233C-4B9F-8E6A-AC11B4D2E722}" dt="2023-04-27T16:59:34.820" v="419" actId="27028"/>
          <pc:sldLayoutMkLst>
            <pc:docMk/>
            <pc:sldMasterMk cId="1834948040" sldId="2147483648"/>
            <pc:sldLayoutMk cId="1176146817" sldId="2147483652"/>
          </pc:sldLayoutMkLst>
        </pc:sldLayoutChg>
        <pc:sldLayoutChg chg="add">
          <pc:chgData name="Wolf, Stacey" userId="a3d7962e-5cbb-4522-87a9-83892b7f6ac5" providerId="ADAL" clId="{0684FF8E-233C-4B9F-8E6A-AC11B4D2E722}" dt="2023-04-27T16:59:34.986" v="429" actId="27028"/>
          <pc:sldLayoutMkLst>
            <pc:docMk/>
            <pc:sldMasterMk cId="1834948040" sldId="2147483648"/>
            <pc:sldLayoutMk cId="732849467" sldId="2147483655"/>
          </pc:sldLayoutMkLst>
        </pc:sldLayoutChg>
        <pc:sldLayoutChg chg="add">
          <pc:chgData name="Wolf, Stacey" userId="a3d7962e-5cbb-4522-87a9-83892b7f6ac5" providerId="ADAL" clId="{0684FF8E-233C-4B9F-8E6A-AC11B4D2E722}" dt="2023-04-27T16:59:34.938" v="427" actId="27028"/>
          <pc:sldLayoutMkLst>
            <pc:docMk/>
            <pc:sldMasterMk cId="1834948040" sldId="2147483648"/>
            <pc:sldLayoutMk cId="2816368035" sldId="2147483662"/>
          </pc:sldLayoutMkLst>
        </pc:sldLayoutChg>
        <pc:sldLayoutChg chg="add">
          <pc:chgData name="Wolf, Stacey" userId="a3d7962e-5cbb-4522-87a9-83892b7f6ac5" providerId="ADAL" clId="{0684FF8E-233C-4B9F-8E6A-AC11B4D2E722}" dt="2023-04-27T16:59:34.792" v="417" actId="27028"/>
          <pc:sldLayoutMkLst>
            <pc:docMk/>
            <pc:sldMasterMk cId="1834948040" sldId="2147483648"/>
            <pc:sldLayoutMk cId="4028975041" sldId="2147483664"/>
          </pc:sldLayoutMkLst>
        </pc:sldLayoutChg>
        <pc:sldLayoutChg chg="add">
          <pc:chgData name="Wolf, Stacey" userId="a3d7962e-5cbb-4522-87a9-83892b7f6ac5" providerId="ADAL" clId="{0684FF8E-233C-4B9F-8E6A-AC11B4D2E722}" dt="2023-04-27T16:59:34.871" v="421" actId="27028"/>
          <pc:sldLayoutMkLst>
            <pc:docMk/>
            <pc:sldMasterMk cId="1834948040" sldId="2147483648"/>
            <pc:sldLayoutMk cId="4039630727" sldId="2147483665"/>
          </pc:sldLayoutMkLst>
        </pc:sldLayoutChg>
        <pc:sldLayoutChg chg="add">
          <pc:chgData name="Wolf, Stacey" userId="a3d7962e-5cbb-4522-87a9-83892b7f6ac5" providerId="ADAL" clId="{0684FF8E-233C-4B9F-8E6A-AC11B4D2E722}" dt="2023-04-27T16:59:34.893" v="423" actId="27028"/>
          <pc:sldLayoutMkLst>
            <pc:docMk/>
            <pc:sldMasterMk cId="1834948040" sldId="2147483648"/>
            <pc:sldLayoutMk cId="2553602243" sldId="2147483666"/>
          </pc:sldLayoutMkLst>
        </pc:sldLayoutChg>
        <pc:sldLayoutChg chg="add">
          <pc:chgData name="Wolf, Stacey" userId="a3d7962e-5cbb-4522-87a9-83892b7f6ac5" providerId="ADAL" clId="{0684FF8E-233C-4B9F-8E6A-AC11B4D2E722}" dt="2023-04-27T16:59:34.760" v="415" actId="27028"/>
          <pc:sldLayoutMkLst>
            <pc:docMk/>
            <pc:sldMasterMk cId="1834948040" sldId="2147483648"/>
            <pc:sldLayoutMk cId="3954030771" sldId="2147483668"/>
          </pc:sldLayoutMkLst>
        </pc:sldLayoutChg>
        <pc:sldLayoutChg chg="add">
          <pc:chgData name="Wolf, Stacey" userId="a3d7962e-5cbb-4522-87a9-83892b7f6ac5" providerId="ADAL" clId="{0684FF8E-233C-4B9F-8E6A-AC11B4D2E722}" dt="2023-04-27T16:59:34.684" v="411" actId="27028"/>
          <pc:sldLayoutMkLst>
            <pc:docMk/>
            <pc:sldMasterMk cId="1834948040" sldId="2147483648"/>
            <pc:sldLayoutMk cId="1545539482" sldId="2147483669"/>
          </pc:sldLayoutMkLst>
        </pc:sldLayoutChg>
        <pc:sldLayoutChg chg="add">
          <pc:chgData name="Wolf, Stacey" userId="a3d7962e-5cbb-4522-87a9-83892b7f6ac5" providerId="ADAL" clId="{0684FF8E-233C-4B9F-8E6A-AC11B4D2E722}" dt="2023-04-27T16:59:34.911" v="425" actId="27028"/>
          <pc:sldLayoutMkLst>
            <pc:docMk/>
            <pc:sldMasterMk cId="1834948040" sldId="2147483648"/>
            <pc:sldLayoutMk cId="1759609151" sldId="2147483670"/>
          </pc:sldLayoutMkLst>
        </pc:sldLayoutChg>
      </pc:sldMasterChg>
      <pc:sldMasterChg chg="replId modSldLayout">
        <pc:chgData name="Wolf, Stacey" userId="a3d7962e-5cbb-4522-87a9-83892b7f6ac5" providerId="ADAL" clId="{0684FF8E-233C-4B9F-8E6A-AC11B4D2E722}" dt="2023-04-27T16:59:34.986" v="429" actId="27028"/>
        <pc:sldMasterMkLst>
          <pc:docMk/>
          <pc:sldMasterMk cId="50985153" sldId="2147483673"/>
        </pc:sldMasterMkLst>
        <pc:sldLayoutChg chg="replId">
          <pc:chgData name="Wolf, Stacey" userId="a3d7962e-5cbb-4522-87a9-83892b7f6ac5" providerId="ADAL" clId="{0684FF8E-233C-4B9F-8E6A-AC11B4D2E722}" dt="2023-04-27T16:59:34.733" v="413" actId="27028"/>
          <pc:sldLayoutMkLst>
            <pc:docMk/>
            <pc:sldMasterMk cId="50985153" sldId="2147483673"/>
            <pc:sldLayoutMk cId="3445870346" sldId="2147483671"/>
          </pc:sldLayoutMkLst>
        </pc:sldLayoutChg>
        <pc:sldLayoutChg chg="replId">
          <pc:chgData name="Wolf, Stacey" userId="a3d7962e-5cbb-4522-87a9-83892b7f6ac5" providerId="ADAL" clId="{0684FF8E-233C-4B9F-8E6A-AC11B4D2E722}" dt="2023-04-27T16:59:34.820" v="419" actId="27028"/>
          <pc:sldLayoutMkLst>
            <pc:docMk/>
            <pc:sldMasterMk cId="50985153" sldId="2147483673"/>
            <pc:sldLayoutMk cId="3370549292" sldId="2147483672"/>
          </pc:sldLayoutMkLst>
        </pc:sldLayoutChg>
        <pc:sldLayoutChg chg="replId">
          <pc:chgData name="Wolf, Stacey" userId="a3d7962e-5cbb-4522-87a9-83892b7f6ac5" providerId="ADAL" clId="{0684FF8E-233C-4B9F-8E6A-AC11B4D2E722}" dt="2023-04-27T16:59:34.986" v="429" actId="27028"/>
          <pc:sldLayoutMkLst>
            <pc:docMk/>
            <pc:sldMasterMk cId="50985153" sldId="2147483673"/>
            <pc:sldLayoutMk cId="3171592912" sldId="2147483674"/>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1"/>
            <a:ext cx="2971800" cy="458788"/>
          </a:xfrm>
          <a:prstGeom prst="rect">
            <a:avLst/>
          </a:prstGeom>
        </p:spPr>
        <p:txBody>
          <a:bodyPr vert="horz" lIns="91440" tIns="45720" rIns="91440" bIns="45720" rtlCol="0"/>
          <a:lstStyle>
            <a:lvl1pPr algn="r">
              <a:defRPr sz="1200"/>
            </a:lvl1pPr>
          </a:lstStyle>
          <a:p>
            <a:fld id="{1F5990F8-B9E6-4248-97BB-F16C21DAC322}" type="datetimeFigureOut">
              <a:rPr lang="en-US" smtClean="0"/>
              <a:t>5/12/2023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49"/>
            <a:ext cx="5486400" cy="360045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C2B47E-19AA-4FA4-AA65-7501A7E77B22}" type="slidenum">
              <a:rPr lang="en-US" smtClean="0"/>
              <a:t>‹#›</a:t>
            </a:fld>
            <a:endParaRPr lang="en-US" dirty="0"/>
          </a:p>
        </p:txBody>
      </p:sp>
    </p:spTree>
    <p:extLst>
      <p:ext uri="{BB962C8B-B14F-4D97-AF65-F5344CB8AC3E}">
        <p14:creationId xmlns:p14="http://schemas.microsoft.com/office/powerpoint/2010/main" val="35855372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 I’m Stacey Wolf from the university of north Texas and I’m here to talk about automating monthly clean up: no longer a babysitter.</a:t>
            </a:r>
          </a:p>
        </p:txBody>
      </p:sp>
      <p:sp>
        <p:nvSpPr>
          <p:cNvPr id="4" name="Slide Number Placeholder 3"/>
          <p:cNvSpPr>
            <a:spLocks noGrp="1"/>
          </p:cNvSpPr>
          <p:nvPr>
            <p:ph type="sldNum" sz="quarter" idx="5"/>
          </p:nvPr>
        </p:nvSpPr>
        <p:spPr/>
        <p:txBody>
          <a:bodyPr/>
          <a:lstStyle/>
          <a:p>
            <a:fld id="{A6C2B47E-19AA-4FA4-AA65-7501A7E77B22}" type="slidenum">
              <a:rPr lang="en-US" smtClean="0"/>
              <a:t>1</a:t>
            </a:fld>
            <a:endParaRPr lang="en-US" dirty="0"/>
          </a:p>
        </p:txBody>
      </p:sp>
    </p:spTree>
    <p:extLst>
      <p:ext uri="{BB962C8B-B14F-4D97-AF65-F5344CB8AC3E}">
        <p14:creationId xmlns:p14="http://schemas.microsoft.com/office/powerpoint/2010/main" val="32497285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Click on </a:t>
            </a:r>
            <a:r>
              <a:rPr lang="en-US" dirty="0" err="1"/>
              <a:t>Sierra_view</a:t>
            </a:r>
            <a:r>
              <a:rPr lang="en-US" dirty="0"/>
              <a:t> to make the query tool available.</a:t>
            </a:r>
          </a:p>
        </p:txBody>
      </p:sp>
      <p:sp>
        <p:nvSpPr>
          <p:cNvPr id="4" name="Slide Number Placeholder 3"/>
          <p:cNvSpPr>
            <a:spLocks noGrp="1"/>
          </p:cNvSpPr>
          <p:nvPr>
            <p:ph type="sldNum" sz="quarter" idx="5"/>
          </p:nvPr>
        </p:nvSpPr>
        <p:spPr/>
        <p:txBody>
          <a:bodyPr/>
          <a:lstStyle/>
          <a:p>
            <a:fld id="{A6C2B47E-19AA-4FA4-AA65-7501A7E77B22}" type="slidenum">
              <a:rPr lang="en-US" smtClean="0"/>
              <a:t>10</a:t>
            </a:fld>
            <a:endParaRPr lang="en-US" dirty="0"/>
          </a:p>
        </p:txBody>
      </p:sp>
    </p:spTree>
    <p:extLst>
      <p:ext uri="{BB962C8B-B14F-4D97-AF65-F5344CB8AC3E}">
        <p14:creationId xmlns:p14="http://schemas.microsoft.com/office/powerpoint/2010/main" val="27301028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Find the query in the appropriate location. I’m going to demonstrate our illegal aliens query to find records that need to be updated with our local subject heading of undocumented immigrant</a:t>
            </a:r>
          </a:p>
        </p:txBody>
      </p:sp>
      <p:sp>
        <p:nvSpPr>
          <p:cNvPr id="4" name="Slide Number Placeholder 3"/>
          <p:cNvSpPr>
            <a:spLocks noGrp="1"/>
          </p:cNvSpPr>
          <p:nvPr>
            <p:ph type="sldNum" sz="quarter" idx="5"/>
          </p:nvPr>
        </p:nvSpPr>
        <p:spPr/>
        <p:txBody>
          <a:bodyPr/>
          <a:lstStyle/>
          <a:p>
            <a:fld id="{A6C2B47E-19AA-4FA4-AA65-7501A7E77B22}" type="slidenum">
              <a:rPr lang="en-US" smtClean="0"/>
              <a:t>11</a:t>
            </a:fld>
            <a:endParaRPr lang="en-US" dirty="0"/>
          </a:p>
        </p:txBody>
      </p:sp>
    </p:spTree>
    <p:extLst>
      <p:ext uri="{BB962C8B-B14F-4D97-AF65-F5344CB8AC3E}">
        <p14:creationId xmlns:p14="http://schemas.microsoft.com/office/powerpoint/2010/main" val="38035616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 have the query loaded and ready to press execute</a:t>
            </a:r>
          </a:p>
        </p:txBody>
      </p:sp>
      <p:sp>
        <p:nvSpPr>
          <p:cNvPr id="4" name="Slide Number Placeholder 3"/>
          <p:cNvSpPr>
            <a:spLocks noGrp="1"/>
          </p:cNvSpPr>
          <p:nvPr>
            <p:ph type="sldNum" sz="quarter" idx="5"/>
          </p:nvPr>
        </p:nvSpPr>
        <p:spPr/>
        <p:txBody>
          <a:bodyPr/>
          <a:lstStyle/>
          <a:p>
            <a:fld id="{A6C2B47E-19AA-4FA4-AA65-7501A7E77B22}" type="slidenum">
              <a:rPr lang="en-US" smtClean="0"/>
              <a:t>12</a:t>
            </a:fld>
            <a:endParaRPr lang="en-US" dirty="0"/>
          </a:p>
        </p:txBody>
      </p:sp>
    </p:spTree>
    <p:extLst>
      <p:ext uri="{BB962C8B-B14F-4D97-AF65-F5344CB8AC3E}">
        <p14:creationId xmlns:p14="http://schemas.microsoft.com/office/powerpoint/2010/main" val="9854000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Click execute and now the query runs. I’m never sure how long this will take because it depends on the query and the data in Sierra.</a:t>
            </a:r>
          </a:p>
        </p:txBody>
      </p:sp>
      <p:sp>
        <p:nvSpPr>
          <p:cNvPr id="4" name="Slide Number Placeholder 3"/>
          <p:cNvSpPr>
            <a:spLocks noGrp="1"/>
          </p:cNvSpPr>
          <p:nvPr>
            <p:ph type="sldNum" sz="quarter" idx="5"/>
          </p:nvPr>
        </p:nvSpPr>
        <p:spPr/>
        <p:txBody>
          <a:bodyPr/>
          <a:lstStyle/>
          <a:p>
            <a:fld id="{A6C2B47E-19AA-4FA4-AA65-7501A7E77B22}" type="slidenum">
              <a:rPr lang="en-US" smtClean="0"/>
              <a:t>13</a:t>
            </a:fld>
            <a:endParaRPr lang="en-US" dirty="0"/>
          </a:p>
        </p:txBody>
      </p:sp>
    </p:spTree>
    <p:extLst>
      <p:ext uri="{BB962C8B-B14F-4D97-AF65-F5344CB8AC3E}">
        <p14:creationId xmlns:p14="http://schemas.microsoft.com/office/powerpoint/2010/main" val="29797390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one completed in just over 1 minute, so pretty quickly.</a:t>
            </a:r>
          </a:p>
          <a:p>
            <a:r>
              <a:rPr lang="en-US" dirty="0"/>
              <a:t>The results have the bib record number in the first column so it’s easy to import the file into Create lists without needing to further manipulate the data. Then there is other information that might be important to the clean up process.</a:t>
            </a:r>
          </a:p>
        </p:txBody>
      </p:sp>
      <p:sp>
        <p:nvSpPr>
          <p:cNvPr id="4" name="Slide Number Placeholder 3"/>
          <p:cNvSpPr>
            <a:spLocks noGrp="1"/>
          </p:cNvSpPr>
          <p:nvPr>
            <p:ph type="sldNum" sz="quarter" idx="5"/>
          </p:nvPr>
        </p:nvSpPr>
        <p:spPr/>
        <p:txBody>
          <a:bodyPr/>
          <a:lstStyle/>
          <a:p>
            <a:fld id="{A6C2B47E-19AA-4FA4-AA65-7501A7E77B22}" type="slidenum">
              <a:rPr lang="en-US" smtClean="0"/>
              <a:t>14</a:t>
            </a:fld>
            <a:endParaRPr lang="en-US" dirty="0"/>
          </a:p>
        </p:txBody>
      </p:sp>
    </p:spTree>
    <p:extLst>
      <p:ext uri="{BB962C8B-B14F-4D97-AF65-F5344CB8AC3E}">
        <p14:creationId xmlns:p14="http://schemas.microsoft.com/office/powerpoint/2010/main" val="20617770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Save the results to a file</a:t>
            </a:r>
          </a:p>
        </p:txBody>
      </p:sp>
      <p:sp>
        <p:nvSpPr>
          <p:cNvPr id="4" name="Slide Number Placeholder 3"/>
          <p:cNvSpPr>
            <a:spLocks noGrp="1"/>
          </p:cNvSpPr>
          <p:nvPr>
            <p:ph type="sldNum" sz="quarter" idx="5"/>
          </p:nvPr>
        </p:nvSpPr>
        <p:spPr/>
        <p:txBody>
          <a:bodyPr/>
          <a:lstStyle/>
          <a:p>
            <a:fld id="{A6C2B47E-19AA-4FA4-AA65-7501A7E77B22}" type="slidenum">
              <a:rPr lang="en-US" smtClean="0"/>
              <a:t>15</a:t>
            </a:fld>
            <a:endParaRPr lang="en-US" dirty="0"/>
          </a:p>
        </p:txBody>
      </p:sp>
    </p:spTree>
    <p:extLst>
      <p:ext uri="{BB962C8B-B14F-4D97-AF65-F5344CB8AC3E}">
        <p14:creationId xmlns:p14="http://schemas.microsoft.com/office/powerpoint/2010/main" val="23463424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Name it something that matches the query (or whatever you want)</a:t>
            </a:r>
          </a:p>
        </p:txBody>
      </p:sp>
      <p:sp>
        <p:nvSpPr>
          <p:cNvPr id="4" name="Slide Number Placeholder 3"/>
          <p:cNvSpPr>
            <a:spLocks noGrp="1"/>
          </p:cNvSpPr>
          <p:nvPr>
            <p:ph type="sldNum" sz="quarter" idx="5"/>
          </p:nvPr>
        </p:nvSpPr>
        <p:spPr/>
        <p:txBody>
          <a:bodyPr/>
          <a:lstStyle/>
          <a:p>
            <a:fld id="{A6C2B47E-19AA-4FA4-AA65-7501A7E77B22}" type="slidenum">
              <a:rPr lang="en-US" smtClean="0"/>
              <a:t>16</a:t>
            </a:fld>
            <a:endParaRPr lang="en-US" dirty="0"/>
          </a:p>
        </p:txBody>
      </p:sp>
    </p:spTree>
    <p:extLst>
      <p:ext uri="{BB962C8B-B14F-4D97-AF65-F5344CB8AC3E}">
        <p14:creationId xmlns:p14="http://schemas.microsoft.com/office/powerpoint/2010/main" val="5076721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what the data looks like in the .csv file if you open it in Excel. The queries results are all formatted so you don’t have to open any of them to make changes before importing into </a:t>
            </a:r>
            <a:r>
              <a:rPr lang="en-US" dirty="0" err="1"/>
              <a:t>sierra</a:t>
            </a:r>
            <a:endParaRPr lang="en-US" dirty="0"/>
          </a:p>
        </p:txBody>
      </p:sp>
      <p:sp>
        <p:nvSpPr>
          <p:cNvPr id="4" name="Slide Number Placeholder 3"/>
          <p:cNvSpPr>
            <a:spLocks noGrp="1"/>
          </p:cNvSpPr>
          <p:nvPr>
            <p:ph type="sldNum" sz="quarter" idx="5"/>
          </p:nvPr>
        </p:nvSpPr>
        <p:spPr/>
        <p:txBody>
          <a:bodyPr/>
          <a:lstStyle/>
          <a:p>
            <a:fld id="{A6C2B47E-19AA-4FA4-AA65-7501A7E77B22}" type="slidenum">
              <a:rPr lang="en-US" smtClean="0"/>
              <a:t>17</a:t>
            </a:fld>
            <a:endParaRPr lang="en-US" dirty="0"/>
          </a:p>
        </p:txBody>
      </p:sp>
    </p:spTree>
    <p:extLst>
      <p:ext uri="{BB962C8B-B14F-4D97-AF65-F5344CB8AC3E}">
        <p14:creationId xmlns:p14="http://schemas.microsoft.com/office/powerpoint/2010/main" val="27532869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create lists in Sierra, find your saved results file</a:t>
            </a:r>
          </a:p>
        </p:txBody>
      </p:sp>
      <p:sp>
        <p:nvSpPr>
          <p:cNvPr id="4" name="Slide Number Placeholder 3"/>
          <p:cNvSpPr>
            <a:spLocks noGrp="1"/>
          </p:cNvSpPr>
          <p:nvPr>
            <p:ph type="sldNum" sz="quarter" idx="5"/>
          </p:nvPr>
        </p:nvSpPr>
        <p:spPr/>
        <p:txBody>
          <a:bodyPr/>
          <a:lstStyle/>
          <a:p>
            <a:fld id="{A6C2B47E-19AA-4FA4-AA65-7501A7E77B22}" type="slidenum">
              <a:rPr lang="en-US" smtClean="0"/>
              <a:t>18</a:t>
            </a:fld>
            <a:endParaRPr lang="en-US" dirty="0"/>
          </a:p>
        </p:txBody>
      </p:sp>
    </p:spTree>
    <p:extLst>
      <p:ext uri="{BB962C8B-B14F-4D97-AF65-F5344CB8AC3E}">
        <p14:creationId xmlns:p14="http://schemas.microsoft.com/office/powerpoint/2010/main" val="27291780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my bib records from the file. Click import and you can then start going through the bib records to clean them up. Or move on to running the next query.</a:t>
            </a:r>
          </a:p>
        </p:txBody>
      </p:sp>
      <p:sp>
        <p:nvSpPr>
          <p:cNvPr id="4" name="Slide Number Placeholder 3"/>
          <p:cNvSpPr>
            <a:spLocks noGrp="1"/>
          </p:cNvSpPr>
          <p:nvPr>
            <p:ph type="sldNum" sz="quarter" idx="5"/>
          </p:nvPr>
        </p:nvSpPr>
        <p:spPr/>
        <p:txBody>
          <a:bodyPr/>
          <a:lstStyle/>
          <a:p>
            <a:fld id="{A6C2B47E-19AA-4FA4-AA65-7501A7E77B22}" type="slidenum">
              <a:rPr lang="en-US" smtClean="0"/>
              <a:t>19</a:t>
            </a:fld>
            <a:endParaRPr lang="en-US" dirty="0"/>
          </a:p>
        </p:txBody>
      </p:sp>
    </p:spTree>
    <p:extLst>
      <p:ext uri="{BB962C8B-B14F-4D97-AF65-F5344CB8AC3E}">
        <p14:creationId xmlns:p14="http://schemas.microsoft.com/office/powerpoint/2010/main" val="8351979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Every month, my former boss, Adam Baron, ran just under 200 SQL queries that he developed for cleaning up our catalog. The entire process would take several days to complete. When he left UNT, I took over the process, but moved it to every other month due to the amount of time it required.</a:t>
            </a:r>
          </a:p>
        </p:txBody>
      </p:sp>
      <p:sp>
        <p:nvSpPr>
          <p:cNvPr id="4" name="Slide Number Placeholder 3"/>
          <p:cNvSpPr>
            <a:spLocks noGrp="1"/>
          </p:cNvSpPr>
          <p:nvPr>
            <p:ph type="sldNum" sz="quarter" idx="5"/>
          </p:nvPr>
        </p:nvSpPr>
        <p:spPr/>
        <p:txBody>
          <a:bodyPr/>
          <a:lstStyle/>
          <a:p>
            <a:fld id="{A6C2B47E-19AA-4FA4-AA65-7501A7E77B22}" type="slidenum">
              <a:rPr lang="en-US" smtClean="0"/>
              <a:t>2</a:t>
            </a:fld>
            <a:endParaRPr lang="en-US" dirty="0"/>
          </a:p>
        </p:txBody>
      </p:sp>
    </p:spTree>
    <p:extLst>
      <p:ext uri="{BB962C8B-B14F-4D97-AF65-F5344CB8AC3E}">
        <p14:creationId xmlns:p14="http://schemas.microsoft.com/office/powerpoint/2010/main" val="21689946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found my self getting annoyed with how much time this whole process felt like it wasted. Queries have unpredictable timing. Some provide immediate results, which is great because this usually means only a couple of items to fix or nothing at all. Most take about a minute or more, which isn’t really enough time to multi-task and do something else. I’d try to use that minute to import the previous file into Create lists or run the next query in another window. I could have up to 5 windows open, so it could get unwieldy and not save as much time in the end. Some queries take closer to ten minutes, which is enough time to go do something else, but then I’d forget to come back to it and the results would sit for a bit longer than ten minutes. Not really a problem, but doesn’t move the process along like it could be. Timed out queries are just annoying because you wasted time and have to rerun it or adjust it and rerun it.</a:t>
            </a:r>
          </a:p>
          <a:p>
            <a:endParaRPr lang="en-US" dirty="0"/>
          </a:p>
          <a:p>
            <a:r>
              <a:rPr lang="en-US" dirty="0"/>
              <a:t>Queries that return no results still waste a few minutes to find that out. Setting up a query in general takes less than a minute usually. Running that type of query usually takes less than a minute, but maybe a little longer. So you have 1-2 minutes per query that may result in no files, just checking off that box and moving on. Repeat this by dozens of queries and it starts to feel like a waste of time just to find out you can skip that query.</a:t>
            </a:r>
          </a:p>
          <a:p>
            <a:endParaRPr lang="en-US" dirty="0"/>
          </a:p>
          <a:p>
            <a:r>
              <a:rPr lang="en-US" dirty="0"/>
              <a:t>Not dealbreakers but little annoyances when it’s part of a process that takes days and you have other things you want to get done.</a:t>
            </a:r>
          </a:p>
        </p:txBody>
      </p:sp>
      <p:sp>
        <p:nvSpPr>
          <p:cNvPr id="4" name="Slide Number Placeholder 3"/>
          <p:cNvSpPr>
            <a:spLocks noGrp="1"/>
          </p:cNvSpPr>
          <p:nvPr>
            <p:ph type="sldNum" sz="quarter" idx="5"/>
          </p:nvPr>
        </p:nvSpPr>
        <p:spPr/>
        <p:txBody>
          <a:bodyPr/>
          <a:lstStyle/>
          <a:p>
            <a:fld id="{A6C2B47E-19AA-4FA4-AA65-7501A7E77B22}" type="slidenum">
              <a:rPr lang="en-US" smtClean="0"/>
              <a:t>20</a:t>
            </a:fld>
            <a:endParaRPr lang="en-US" dirty="0"/>
          </a:p>
        </p:txBody>
      </p:sp>
    </p:spTree>
    <p:extLst>
      <p:ext uri="{BB962C8B-B14F-4D97-AF65-F5344CB8AC3E}">
        <p14:creationId xmlns:p14="http://schemas.microsoft.com/office/powerpoint/2010/main" val="7465379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Adam mentioned before he left for another institution that he wanted to turn the queries into python scripts but hadn’t spent the time to figure it out. I love to automate anything I can, so I talked my supervisor into allowing me to take some Innovative trainings to learn how to do this.</a:t>
            </a:r>
          </a:p>
        </p:txBody>
      </p:sp>
      <p:sp>
        <p:nvSpPr>
          <p:cNvPr id="4" name="Slide Number Placeholder 3"/>
          <p:cNvSpPr>
            <a:spLocks noGrp="1"/>
          </p:cNvSpPr>
          <p:nvPr>
            <p:ph type="sldNum" sz="quarter" idx="5"/>
          </p:nvPr>
        </p:nvSpPr>
        <p:spPr/>
        <p:txBody>
          <a:bodyPr/>
          <a:lstStyle/>
          <a:p>
            <a:fld id="{A6C2B47E-19AA-4FA4-AA65-7501A7E77B22}" type="slidenum">
              <a:rPr lang="en-US" smtClean="0"/>
              <a:t>21</a:t>
            </a:fld>
            <a:endParaRPr lang="en-US" dirty="0"/>
          </a:p>
        </p:txBody>
      </p:sp>
    </p:spTree>
    <p:extLst>
      <p:ext uri="{BB962C8B-B14F-4D97-AF65-F5344CB8AC3E}">
        <p14:creationId xmlns:p14="http://schemas.microsoft.com/office/powerpoint/2010/main" val="36168010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series of classes from innovative I signed up for. It was either class 1 or 3 that taught the python scripting if you want to learn more about how to do it and not just copy and paste. We learned how to create a python script, which allowed me to create the pattern and fill in queries later.</a:t>
            </a:r>
          </a:p>
        </p:txBody>
      </p:sp>
      <p:sp>
        <p:nvSpPr>
          <p:cNvPr id="4" name="Slide Number Placeholder 3"/>
          <p:cNvSpPr>
            <a:spLocks noGrp="1"/>
          </p:cNvSpPr>
          <p:nvPr>
            <p:ph type="sldNum" sz="quarter" idx="5"/>
          </p:nvPr>
        </p:nvSpPr>
        <p:spPr/>
        <p:txBody>
          <a:bodyPr/>
          <a:lstStyle/>
          <a:p>
            <a:fld id="{A6C2B47E-19AA-4FA4-AA65-7501A7E77B22}" type="slidenum">
              <a:rPr lang="en-US" smtClean="0"/>
              <a:t>22</a:t>
            </a:fld>
            <a:endParaRPr lang="en-US" dirty="0"/>
          </a:p>
        </p:txBody>
      </p:sp>
    </p:spTree>
    <p:extLst>
      <p:ext uri="{BB962C8B-B14F-4D97-AF65-F5344CB8AC3E}">
        <p14:creationId xmlns:p14="http://schemas.microsoft.com/office/powerpoint/2010/main" val="31175883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need IDLE, a python program to create the python scripts. And the command prompt to run the scripts. You can technically run them from IDLE, but I found that process cumbersome for the number of scripts I wanted to run at a time.</a:t>
            </a:r>
          </a:p>
        </p:txBody>
      </p:sp>
      <p:sp>
        <p:nvSpPr>
          <p:cNvPr id="4" name="Slide Number Placeholder 3"/>
          <p:cNvSpPr>
            <a:spLocks noGrp="1"/>
          </p:cNvSpPr>
          <p:nvPr>
            <p:ph type="sldNum" sz="quarter" idx="5"/>
          </p:nvPr>
        </p:nvSpPr>
        <p:spPr/>
        <p:txBody>
          <a:bodyPr/>
          <a:lstStyle/>
          <a:p>
            <a:fld id="{A6C2B47E-19AA-4FA4-AA65-7501A7E77B22}" type="slidenum">
              <a:rPr lang="en-US" smtClean="0"/>
              <a:t>23</a:t>
            </a:fld>
            <a:endParaRPr lang="en-US" dirty="0"/>
          </a:p>
        </p:txBody>
      </p:sp>
    </p:spTree>
    <p:extLst>
      <p:ext uri="{BB962C8B-B14F-4D97-AF65-F5344CB8AC3E}">
        <p14:creationId xmlns:p14="http://schemas.microsoft.com/office/powerpoint/2010/main" val="405027196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6C2B47E-19AA-4FA4-AA65-7501A7E77B22}" type="slidenum">
              <a:rPr lang="en-US" smtClean="0"/>
              <a:t>24</a:t>
            </a:fld>
            <a:endParaRPr lang="en-US" dirty="0"/>
          </a:p>
        </p:txBody>
      </p:sp>
    </p:spTree>
    <p:extLst>
      <p:ext uri="{BB962C8B-B14F-4D97-AF65-F5344CB8AC3E}">
        <p14:creationId xmlns:p14="http://schemas.microsoft.com/office/powerpoint/2010/main" val="393172174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the first query I showed earlier of bad bib country codes within the python script.</a:t>
            </a:r>
          </a:p>
          <a:p>
            <a:endParaRPr lang="en-US" dirty="0"/>
          </a:p>
          <a:p>
            <a:r>
              <a:rPr lang="en-US" dirty="0"/>
              <a:t>First you import the python programs you need; here I do psycopg2 and csv</a:t>
            </a:r>
          </a:p>
          <a:p>
            <a:r>
              <a:rPr lang="en-US" dirty="0"/>
              <a:t>Tell the script where to find your password</a:t>
            </a:r>
          </a:p>
          <a:p>
            <a:r>
              <a:rPr lang="en-US" dirty="0"/>
              <a:t>Report =  lets you determine where to create the file and the name of it. This will vary for anyone who wants to reuse the script</a:t>
            </a:r>
          </a:p>
          <a:p>
            <a:r>
              <a:rPr lang="en-US" dirty="0"/>
              <a:t>The query is next, just copy and paste so that the SQL query falls in between three double quotes before and after.</a:t>
            </a:r>
          </a:p>
          <a:p>
            <a:r>
              <a:rPr lang="en-US" dirty="0"/>
              <a:t>Conn= tells the script how to access your Sierra backend, this will need to be adapted to your institution.</a:t>
            </a:r>
          </a:p>
          <a:p>
            <a:r>
              <a:rPr lang="en-US" dirty="0"/>
              <a:t>The last bits tell how to write the csv file. You can add column headers or leave them off; it won’t affect your results or ability to import into </a:t>
            </a:r>
            <a:r>
              <a:rPr lang="en-US" dirty="0" err="1"/>
              <a:t>sierra</a:t>
            </a:r>
            <a:r>
              <a:rPr lang="en-US" dirty="0"/>
              <a:t>.</a:t>
            </a:r>
          </a:p>
          <a:p>
            <a:r>
              <a:rPr lang="en-US" dirty="0"/>
              <a:t>And the print(‘csv file generation complete’) is just so you know that script has finished and the file is now in your folder.</a:t>
            </a:r>
          </a:p>
        </p:txBody>
      </p:sp>
      <p:sp>
        <p:nvSpPr>
          <p:cNvPr id="4" name="Slide Number Placeholder 3"/>
          <p:cNvSpPr>
            <a:spLocks noGrp="1"/>
          </p:cNvSpPr>
          <p:nvPr>
            <p:ph type="sldNum" sz="quarter" idx="5"/>
          </p:nvPr>
        </p:nvSpPr>
        <p:spPr/>
        <p:txBody>
          <a:bodyPr/>
          <a:lstStyle/>
          <a:p>
            <a:fld id="{A6C2B47E-19AA-4FA4-AA65-7501A7E77B22}" type="slidenum">
              <a:rPr lang="en-US" smtClean="0"/>
              <a:t>25</a:t>
            </a:fld>
            <a:endParaRPr lang="en-US" dirty="0"/>
          </a:p>
        </p:txBody>
      </p:sp>
    </p:spTree>
    <p:extLst>
      <p:ext uri="{BB962C8B-B14F-4D97-AF65-F5344CB8AC3E}">
        <p14:creationId xmlns:p14="http://schemas.microsoft.com/office/powerpoint/2010/main" val="12419763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the bad bib field tags script</a:t>
            </a:r>
          </a:p>
        </p:txBody>
      </p:sp>
      <p:sp>
        <p:nvSpPr>
          <p:cNvPr id="4" name="Slide Number Placeholder 3"/>
          <p:cNvSpPr>
            <a:spLocks noGrp="1"/>
          </p:cNvSpPr>
          <p:nvPr>
            <p:ph type="sldNum" sz="quarter" idx="5"/>
          </p:nvPr>
        </p:nvSpPr>
        <p:spPr/>
        <p:txBody>
          <a:bodyPr/>
          <a:lstStyle/>
          <a:p>
            <a:fld id="{A6C2B47E-19AA-4FA4-AA65-7501A7E77B22}" type="slidenum">
              <a:rPr lang="en-US" smtClean="0"/>
              <a:t>26</a:t>
            </a:fld>
            <a:endParaRPr lang="en-US" dirty="0"/>
          </a:p>
        </p:txBody>
      </p:sp>
    </p:spTree>
    <p:extLst>
      <p:ext uri="{BB962C8B-B14F-4D97-AF65-F5344CB8AC3E}">
        <p14:creationId xmlns:p14="http://schemas.microsoft.com/office/powerpoint/2010/main" val="32227979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here is the bad 380 form of work. I’ve taken a few of the entries out just to make it all fit on the screen</a:t>
            </a:r>
          </a:p>
        </p:txBody>
      </p:sp>
      <p:sp>
        <p:nvSpPr>
          <p:cNvPr id="4" name="Slide Number Placeholder 3"/>
          <p:cNvSpPr>
            <a:spLocks noGrp="1"/>
          </p:cNvSpPr>
          <p:nvPr>
            <p:ph type="sldNum" sz="quarter" idx="5"/>
          </p:nvPr>
        </p:nvSpPr>
        <p:spPr/>
        <p:txBody>
          <a:bodyPr/>
          <a:lstStyle/>
          <a:p>
            <a:fld id="{A6C2B47E-19AA-4FA4-AA65-7501A7E77B22}" type="slidenum">
              <a:rPr lang="en-US" smtClean="0"/>
              <a:t>27</a:t>
            </a:fld>
            <a:endParaRPr lang="en-US" dirty="0"/>
          </a:p>
        </p:txBody>
      </p:sp>
    </p:spTree>
    <p:extLst>
      <p:ext uri="{BB962C8B-B14F-4D97-AF65-F5344CB8AC3E}">
        <p14:creationId xmlns:p14="http://schemas.microsoft.com/office/powerpoint/2010/main" val="256413549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are careful about how your name your scripts (mainly with no spacing), you can create a text document that will allow you to run all of the scripts with one copy/paste command. </a:t>
            </a:r>
          </a:p>
          <a:p>
            <a:endParaRPr lang="en-US" dirty="0"/>
          </a:p>
          <a:p>
            <a:r>
              <a:rPr lang="en-US" dirty="0"/>
              <a:t>This starts with Python, telling the command line to pull up python, then the file name of the script (your location will vary). The ampersand makes the command line go to the next entry when it’s finished so you don’t have to keep copying and pasting</a:t>
            </a:r>
          </a:p>
        </p:txBody>
      </p:sp>
      <p:sp>
        <p:nvSpPr>
          <p:cNvPr id="4" name="Slide Number Placeholder 3"/>
          <p:cNvSpPr>
            <a:spLocks noGrp="1"/>
          </p:cNvSpPr>
          <p:nvPr>
            <p:ph type="sldNum" sz="quarter" idx="5"/>
          </p:nvPr>
        </p:nvSpPr>
        <p:spPr/>
        <p:txBody>
          <a:bodyPr/>
          <a:lstStyle/>
          <a:p>
            <a:fld id="{A6C2B47E-19AA-4FA4-AA65-7501A7E77B22}" type="slidenum">
              <a:rPr lang="en-US" smtClean="0"/>
              <a:t>28</a:t>
            </a:fld>
            <a:endParaRPr lang="en-US" dirty="0"/>
          </a:p>
        </p:txBody>
      </p:sp>
    </p:spTree>
    <p:extLst>
      <p:ext uri="{BB962C8B-B14F-4D97-AF65-F5344CB8AC3E}">
        <p14:creationId xmlns:p14="http://schemas.microsoft.com/office/powerpoint/2010/main" val="17421870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open the command prompt window.</a:t>
            </a:r>
          </a:p>
        </p:txBody>
      </p:sp>
      <p:sp>
        <p:nvSpPr>
          <p:cNvPr id="4" name="Slide Number Placeholder 3"/>
          <p:cNvSpPr>
            <a:spLocks noGrp="1"/>
          </p:cNvSpPr>
          <p:nvPr>
            <p:ph type="sldNum" sz="quarter" idx="5"/>
          </p:nvPr>
        </p:nvSpPr>
        <p:spPr/>
        <p:txBody>
          <a:bodyPr/>
          <a:lstStyle/>
          <a:p>
            <a:fld id="{A6C2B47E-19AA-4FA4-AA65-7501A7E77B22}" type="slidenum">
              <a:rPr lang="en-US" smtClean="0"/>
              <a:t>29</a:t>
            </a:fld>
            <a:endParaRPr lang="en-US" dirty="0"/>
          </a:p>
        </p:txBody>
      </p:sp>
    </p:spTree>
    <p:extLst>
      <p:ext uri="{BB962C8B-B14F-4D97-AF65-F5344CB8AC3E}">
        <p14:creationId xmlns:p14="http://schemas.microsoft.com/office/powerpoint/2010/main" val="13712608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a list of half of the queries. You can see what types of things he was looking for: fixed fields, field tags, leader coding, 3XX fields, subjects, analytical titles, URIs that need to be deleted before we send records to our authority control vendor. Hex characters, Bad delimiters, duplicates, and call number problems.</a:t>
            </a:r>
          </a:p>
        </p:txBody>
      </p:sp>
      <p:sp>
        <p:nvSpPr>
          <p:cNvPr id="4" name="Slide Number Placeholder 3"/>
          <p:cNvSpPr>
            <a:spLocks noGrp="1"/>
          </p:cNvSpPr>
          <p:nvPr>
            <p:ph type="sldNum" sz="quarter" idx="5"/>
          </p:nvPr>
        </p:nvSpPr>
        <p:spPr/>
        <p:txBody>
          <a:bodyPr/>
          <a:lstStyle/>
          <a:p>
            <a:fld id="{A6C2B47E-19AA-4FA4-AA65-7501A7E77B22}" type="slidenum">
              <a:rPr lang="en-US" smtClean="0"/>
              <a:t>3</a:t>
            </a:fld>
            <a:endParaRPr lang="en-US" dirty="0"/>
          </a:p>
        </p:txBody>
      </p:sp>
    </p:spTree>
    <p:extLst>
      <p:ext uri="{BB962C8B-B14F-4D97-AF65-F5344CB8AC3E}">
        <p14:creationId xmlns:p14="http://schemas.microsoft.com/office/powerpoint/2010/main" val="327473362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copy and paste my text and it starts creating files.</a:t>
            </a:r>
          </a:p>
        </p:txBody>
      </p:sp>
      <p:sp>
        <p:nvSpPr>
          <p:cNvPr id="4" name="Slide Number Placeholder 3"/>
          <p:cNvSpPr>
            <a:spLocks noGrp="1"/>
          </p:cNvSpPr>
          <p:nvPr>
            <p:ph type="sldNum" sz="quarter" idx="5"/>
          </p:nvPr>
        </p:nvSpPr>
        <p:spPr/>
        <p:txBody>
          <a:bodyPr/>
          <a:lstStyle/>
          <a:p>
            <a:fld id="{A6C2B47E-19AA-4FA4-AA65-7501A7E77B22}" type="slidenum">
              <a:rPr lang="en-US" smtClean="0"/>
              <a:t>30</a:t>
            </a:fld>
            <a:endParaRPr lang="en-US" dirty="0"/>
          </a:p>
        </p:txBody>
      </p:sp>
    </p:spTree>
    <p:extLst>
      <p:ext uri="{BB962C8B-B14F-4D97-AF65-F5344CB8AC3E}">
        <p14:creationId xmlns:p14="http://schemas.microsoft.com/office/powerpoint/2010/main" val="361764708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Sometimes a special character will trip it up and it’ll either skip that file or print what it had before it got tripped up. Since I usually end up rerunning queries as I complete the corrections, this isn’t a big deal. </a:t>
            </a:r>
            <a:r>
              <a:rPr lang="en-US" dirty="0" err="1"/>
              <a:t>Pgadmin</a:t>
            </a:r>
            <a:r>
              <a:rPr lang="en-US" dirty="0"/>
              <a:t> will show everything later.</a:t>
            </a:r>
          </a:p>
        </p:txBody>
      </p:sp>
      <p:sp>
        <p:nvSpPr>
          <p:cNvPr id="4" name="Slide Number Placeholder 3"/>
          <p:cNvSpPr>
            <a:spLocks noGrp="1"/>
          </p:cNvSpPr>
          <p:nvPr>
            <p:ph type="sldNum" sz="quarter" idx="5"/>
          </p:nvPr>
        </p:nvSpPr>
        <p:spPr/>
        <p:txBody>
          <a:bodyPr/>
          <a:lstStyle/>
          <a:p>
            <a:fld id="{A6C2B47E-19AA-4FA4-AA65-7501A7E77B22}" type="slidenum">
              <a:rPr lang="en-US" smtClean="0"/>
              <a:t>31</a:t>
            </a:fld>
            <a:endParaRPr lang="en-US" dirty="0"/>
          </a:p>
        </p:txBody>
      </p:sp>
    </p:spTree>
    <p:extLst>
      <p:ext uri="{BB962C8B-B14F-4D97-AF65-F5344CB8AC3E}">
        <p14:creationId xmlns:p14="http://schemas.microsoft.com/office/powerpoint/2010/main" val="175801981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here are all of my files that were created. Because of how the program is set to create the CSV file, it overlays the file or creates a new one if it can’t find one. So you need to make sure the files are all closed or you’ll get an error.</a:t>
            </a:r>
          </a:p>
        </p:txBody>
      </p:sp>
      <p:sp>
        <p:nvSpPr>
          <p:cNvPr id="4" name="Slide Number Placeholder 3"/>
          <p:cNvSpPr>
            <a:spLocks noGrp="1"/>
          </p:cNvSpPr>
          <p:nvPr>
            <p:ph type="sldNum" sz="quarter" idx="5"/>
          </p:nvPr>
        </p:nvSpPr>
        <p:spPr/>
        <p:txBody>
          <a:bodyPr/>
          <a:lstStyle/>
          <a:p>
            <a:fld id="{A6C2B47E-19AA-4FA4-AA65-7501A7E77B22}" type="slidenum">
              <a:rPr lang="en-US" smtClean="0"/>
              <a:t>32</a:t>
            </a:fld>
            <a:endParaRPr lang="en-US" dirty="0"/>
          </a:p>
        </p:txBody>
      </p:sp>
    </p:spTree>
    <p:extLst>
      <p:ext uri="{BB962C8B-B14F-4D97-AF65-F5344CB8AC3E}">
        <p14:creationId xmlns:p14="http://schemas.microsoft.com/office/powerpoint/2010/main" val="238237530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Last time I did the clean up, I took notes about the process for this presentation. I started mid-afternoon and it finished before I was leaving for the day. It took an hour and 20 minutes to run about 126 scripts. This is different from the 200 I mentioned in the beginning because I didn’t make scripts for a lot of the summary queries that just show a count of the problems.</a:t>
            </a:r>
          </a:p>
          <a:p>
            <a:endParaRPr lang="en-US" dirty="0"/>
          </a:p>
          <a:p>
            <a:r>
              <a:rPr lang="en-US" dirty="0"/>
              <a:t>I got 126 files from the process. 56 had 0kb; 16 summary files had 1kb which is usually just the headings I tell the script to print to the csv file. So it’s practically empty and can be deleted without ever looking at it. And empty file for the main search version of the summary also helps indicate that there are no results.</a:t>
            </a:r>
          </a:p>
          <a:p>
            <a:endParaRPr lang="en-US" dirty="0"/>
          </a:p>
          <a:p>
            <a:r>
              <a:rPr lang="en-US" dirty="0"/>
              <a:t>54 files were left to import into Sierra, which is 42% of all the files. I was able to knock out nearly 60% of the clean up queries without ever having to do anything but copy and paste and hit enter.</a:t>
            </a:r>
          </a:p>
          <a:p>
            <a:endParaRPr lang="en-US" dirty="0"/>
          </a:p>
          <a:p>
            <a:r>
              <a:rPr lang="en-US" dirty="0"/>
              <a:t>My next goal is to try to set up some APIs that could change records automatically. Nothing complex, more like if a fixed field is blank, enter --- or whatever our </a:t>
            </a:r>
            <a:r>
              <a:rPr lang="en-US"/>
              <a:t>default is.</a:t>
            </a:r>
            <a:endParaRPr lang="en-US" dirty="0"/>
          </a:p>
        </p:txBody>
      </p:sp>
      <p:sp>
        <p:nvSpPr>
          <p:cNvPr id="4" name="Slide Number Placeholder 3"/>
          <p:cNvSpPr>
            <a:spLocks noGrp="1"/>
          </p:cNvSpPr>
          <p:nvPr>
            <p:ph type="sldNum" sz="quarter" idx="5"/>
          </p:nvPr>
        </p:nvSpPr>
        <p:spPr/>
        <p:txBody>
          <a:bodyPr/>
          <a:lstStyle/>
          <a:p>
            <a:fld id="{A6C2B47E-19AA-4FA4-AA65-7501A7E77B22}" type="slidenum">
              <a:rPr lang="en-US" smtClean="0"/>
              <a:t>33</a:t>
            </a:fld>
            <a:endParaRPr lang="en-US" dirty="0"/>
          </a:p>
        </p:txBody>
      </p:sp>
    </p:spTree>
    <p:extLst>
      <p:ext uri="{BB962C8B-B14F-4D97-AF65-F5344CB8AC3E}">
        <p14:creationId xmlns:p14="http://schemas.microsoft.com/office/powerpoint/2010/main" val="171779912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I’ve wanted to share the </a:t>
            </a:r>
            <a:r>
              <a:rPr lang="en-US" dirty="0" err="1"/>
              <a:t>sql</a:t>
            </a:r>
            <a:r>
              <a:rPr lang="en-US" dirty="0"/>
              <a:t> queries with the library community for the longest time and this presentation has finally forced me to do it. I’ve added all of the SQL queries to our UNTCMS </a:t>
            </a:r>
            <a:r>
              <a:rPr lang="en-US" dirty="0" err="1"/>
              <a:t>github</a:t>
            </a:r>
            <a:r>
              <a:rPr lang="en-US" dirty="0"/>
              <a:t>. I’ve also added all of the python scripts to the corresponding folders</a:t>
            </a:r>
          </a:p>
        </p:txBody>
      </p:sp>
      <p:sp>
        <p:nvSpPr>
          <p:cNvPr id="4" name="Slide Number Placeholder 3"/>
          <p:cNvSpPr>
            <a:spLocks noGrp="1"/>
          </p:cNvSpPr>
          <p:nvPr>
            <p:ph type="sldNum" sz="quarter" idx="5"/>
          </p:nvPr>
        </p:nvSpPr>
        <p:spPr/>
        <p:txBody>
          <a:bodyPr/>
          <a:lstStyle/>
          <a:p>
            <a:fld id="{A6C2B47E-19AA-4FA4-AA65-7501A7E77B22}" type="slidenum">
              <a:rPr lang="en-US" smtClean="0"/>
              <a:t>34</a:t>
            </a:fld>
            <a:endParaRPr lang="en-US" dirty="0"/>
          </a:p>
        </p:txBody>
      </p:sp>
    </p:spTree>
    <p:extLst>
      <p:ext uri="{BB962C8B-B14F-4D97-AF65-F5344CB8AC3E}">
        <p14:creationId xmlns:p14="http://schemas.microsoft.com/office/powerpoint/2010/main" val="54126270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you can see both the .</a:t>
            </a:r>
            <a:r>
              <a:rPr lang="en-US" dirty="0" err="1"/>
              <a:t>py</a:t>
            </a:r>
            <a:r>
              <a:rPr lang="en-US" dirty="0"/>
              <a:t> file type and the .</a:t>
            </a:r>
            <a:r>
              <a:rPr lang="en-US" dirty="0" err="1"/>
              <a:t>sql</a:t>
            </a:r>
            <a:r>
              <a:rPr lang="en-US" dirty="0"/>
              <a:t> file. So please, go download and play around with them. And reach out if you need help adjusting the script to your institution.</a:t>
            </a:r>
          </a:p>
        </p:txBody>
      </p:sp>
      <p:sp>
        <p:nvSpPr>
          <p:cNvPr id="4" name="Slide Number Placeholder 3"/>
          <p:cNvSpPr>
            <a:spLocks noGrp="1"/>
          </p:cNvSpPr>
          <p:nvPr>
            <p:ph type="sldNum" sz="quarter" idx="5"/>
          </p:nvPr>
        </p:nvSpPr>
        <p:spPr/>
        <p:txBody>
          <a:bodyPr/>
          <a:lstStyle/>
          <a:p>
            <a:fld id="{A6C2B47E-19AA-4FA4-AA65-7501A7E77B22}" type="slidenum">
              <a:rPr lang="en-US" smtClean="0"/>
              <a:t>35</a:t>
            </a:fld>
            <a:endParaRPr lang="en-US" dirty="0"/>
          </a:p>
        </p:txBody>
      </p:sp>
    </p:spTree>
    <p:extLst>
      <p:ext uri="{BB962C8B-B14F-4D97-AF65-F5344CB8AC3E}">
        <p14:creationId xmlns:p14="http://schemas.microsoft.com/office/powerpoint/2010/main" val="357354071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6C2B47E-19AA-4FA4-AA65-7501A7E77B22}" type="slidenum">
              <a:rPr lang="en-US" smtClean="0"/>
              <a:t>36</a:t>
            </a:fld>
            <a:endParaRPr lang="en-US" dirty="0"/>
          </a:p>
        </p:txBody>
      </p:sp>
    </p:spTree>
    <p:extLst>
      <p:ext uri="{BB962C8B-B14F-4D97-AF65-F5344CB8AC3E}">
        <p14:creationId xmlns:p14="http://schemas.microsoft.com/office/powerpoint/2010/main" val="39112121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Then, here are the 3xx fields:</a:t>
            </a:r>
          </a:p>
          <a:p>
            <a:r>
              <a:rPr lang="en-US" dirty="0"/>
              <a:t>We look for inaccurately coded Content, media and carrier types.</a:t>
            </a:r>
          </a:p>
          <a:p>
            <a:r>
              <a:rPr lang="en-US" dirty="0"/>
              <a:t>34X fields</a:t>
            </a:r>
          </a:p>
          <a:p>
            <a:r>
              <a:rPr lang="en-US" dirty="0"/>
              <a:t>38X fields</a:t>
            </a:r>
          </a:p>
          <a:p>
            <a:r>
              <a:rPr lang="en-US" dirty="0"/>
              <a:t>Look for invalid content in each subfield of each of these fields. The queries use the </a:t>
            </a:r>
            <a:r>
              <a:rPr lang="en-US" dirty="0" err="1"/>
              <a:t>rda</a:t>
            </a:r>
            <a:r>
              <a:rPr lang="en-US" dirty="0"/>
              <a:t> terms appropriate for each field/subfield</a:t>
            </a:r>
          </a:p>
          <a:p>
            <a:r>
              <a:rPr lang="en-US" dirty="0"/>
              <a:t>Lots of terms end up in the wrong field or subfield or are misspelled </a:t>
            </a:r>
          </a:p>
        </p:txBody>
      </p:sp>
      <p:sp>
        <p:nvSpPr>
          <p:cNvPr id="4" name="Slide Number Placeholder 3"/>
          <p:cNvSpPr>
            <a:spLocks noGrp="1"/>
          </p:cNvSpPr>
          <p:nvPr>
            <p:ph type="sldNum" sz="quarter" idx="5"/>
          </p:nvPr>
        </p:nvSpPr>
        <p:spPr/>
        <p:txBody>
          <a:bodyPr/>
          <a:lstStyle/>
          <a:p>
            <a:fld id="{A6C2B47E-19AA-4FA4-AA65-7501A7E77B22}" type="slidenum">
              <a:rPr lang="en-US" smtClean="0"/>
              <a:t>4</a:t>
            </a:fld>
            <a:endParaRPr lang="en-US" dirty="0"/>
          </a:p>
        </p:txBody>
      </p:sp>
    </p:spTree>
    <p:extLst>
      <p:ext uri="{BB962C8B-B14F-4D97-AF65-F5344CB8AC3E}">
        <p14:creationId xmlns:p14="http://schemas.microsoft.com/office/powerpoint/2010/main" val="40493414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a few example queries:</a:t>
            </a:r>
          </a:p>
          <a:p>
            <a:r>
              <a:rPr lang="en-US" dirty="0"/>
              <a:t>Returns the bib record number and the language code used in the bib record. Most often it returns blanks that need to be updated to null</a:t>
            </a:r>
          </a:p>
        </p:txBody>
      </p:sp>
      <p:sp>
        <p:nvSpPr>
          <p:cNvPr id="4" name="Slide Number Placeholder 3"/>
          <p:cNvSpPr>
            <a:spLocks noGrp="1"/>
          </p:cNvSpPr>
          <p:nvPr>
            <p:ph type="sldNum" sz="quarter" idx="5"/>
          </p:nvPr>
        </p:nvSpPr>
        <p:spPr/>
        <p:txBody>
          <a:bodyPr/>
          <a:lstStyle/>
          <a:p>
            <a:fld id="{A6C2B47E-19AA-4FA4-AA65-7501A7E77B22}" type="slidenum">
              <a:rPr lang="en-US" smtClean="0"/>
              <a:t>5</a:t>
            </a:fld>
            <a:endParaRPr lang="en-US" dirty="0"/>
          </a:p>
        </p:txBody>
      </p:sp>
    </p:spTree>
    <p:extLst>
      <p:ext uri="{BB962C8B-B14F-4D97-AF65-F5344CB8AC3E}">
        <p14:creationId xmlns:p14="http://schemas.microsoft.com/office/powerpoint/2010/main" val="34486202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one looks more complex but is still pretty simple. This finds Sierra type codes that don’t match our defined fields for each type code. I can go in and correct the type code to the appropriate letter.</a:t>
            </a:r>
          </a:p>
        </p:txBody>
      </p:sp>
      <p:sp>
        <p:nvSpPr>
          <p:cNvPr id="4" name="Slide Number Placeholder 3"/>
          <p:cNvSpPr>
            <a:spLocks noGrp="1"/>
          </p:cNvSpPr>
          <p:nvPr>
            <p:ph type="sldNum" sz="quarter" idx="5"/>
          </p:nvPr>
        </p:nvSpPr>
        <p:spPr/>
        <p:txBody>
          <a:bodyPr/>
          <a:lstStyle/>
          <a:p>
            <a:fld id="{A6C2B47E-19AA-4FA4-AA65-7501A7E77B22}" type="slidenum">
              <a:rPr lang="en-US" smtClean="0"/>
              <a:t>6</a:t>
            </a:fld>
            <a:endParaRPr lang="en-US" dirty="0"/>
          </a:p>
        </p:txBody>
      </p:sp>
    </p:spTree>
    <p:extLst>
      <p:ext uri="{BB962C8B-B14F-4D97-AF65-F5344CB8AC3E}">
        <p14:creationId xmlns:p14="http://schemas.microsoft.com/office/powerpoint/2010/main" val="11493007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one is a more complicated query to create because you have to figure out what you have in the fields and what’s valid. This finds things that don’t match these terms so you can correct it, delete the field, or add the term to this list.</a:t>
            </a:r>
          </a:p>
        </p:txBody>
      </p:sp>
      <p:sp>
        <p:nvSpPr>
          <p:cNvPr id="4" name="Slide Number Placeholder 3"/>
          <p:cNvSpPr>
            <a:spLocks noGrp="1"/>
          </p:cNvSpPr>
          <p:nvPr>
            <p:ph type="sldNum" sz="quarter" idx="5"/>
          </p:nvPr>
        </p:nvSpPr>
        <p:spPr/>
        <p:txBody>
          <a:bodyPr/>
          <a:lstStyle/>
          <a:p>
            <a:fld id="{A6C2B47E-19AA-4FA4-AA65-7501A7E77B22}" type="slidenum">
              <a:rPr lang="en-US" smtClean="0"/>
              <a:t>7</a:t>
            </a:fld>
            <a:endParaRPr lang="en-US" dirty="0"/>
          </a:p>
        </p:txBody>
      </p:sp>
    </p:spTree>
    <p:extLst>
      <p:ext uri="{BB962C8B-B14F-4D97-AF65-F5344CB8AC3E}">
        <p14:creationId xmlns:p14="http://schemas.microsoft.com/office/powerpoint/2010/main" val="24467369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some screenshots that walk us through running a query using SQL</a:t>
            </a:r>
          </a:p>
        </p:txBody>
      </p:sp>
      <p:sp>
        <p:nvSpPr>
          <p:cNvPr id="4" name="Slide Number Placeholder 3"/>
          <p:cNvSpPr>
            <a:spLocks noGrp="1"/>
          </p:cNvSpPr>
          <p:nvPr>
            <p:ph type="sldNum" sz="quarter" idx="5"/>
          </p:nvPr>
        </p:nvSpPr>
        <p:spPr/>
        <p:txBody>
          <a:bodyPr/>
          <a:lstStyle/>
          <a:p>
            <a:fld id="{A6C2B47E-19AA-4FA4-AA65-7501A7E77B22}" type="slidenum">
              <a:rPr lang="en-US" smtClean="0"/>
              <a:t>8</a:t>
            </a:fld>
            <a:endParaRPr lang="en-US" dirty="0"/>
          </a:p>
        </p:txBody>
      </p:sp>
    </p:spTree>
    <p:extLst>
      <p:ext uri="{BB962C8B-B14F-4D97-AF65-F5344CB8AC3E}">
        <p14:creationId xmlns:p14="http://schemas.microsoft.com/office/powerpoint/2010/main" val="2419347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Log into </a:t>
            </a:r>
            <a:r>
              <a:rPr lang="en-US" dirty="0" err="1"/>
              <a:t>pgAdmin</a:t>
            </a:r>
            <a:r>
              <a:rPr lang="en-US" dirty="0"/>
              <a:t> 4</a:t>
            </a:r>
          </a:p>
        </p:txBody>
      </p:sp>
      <p:sp>
        <p:nvSpPr>
          <p:cNvPr id="4" name="Slide Number Placeholder 3"/>
          <p:cNvSpPr>
            <a:spLocks noGrp="1"/>
          </p:cNvSpPr>
          <p:nvPr>
            <p:ph type="sldNum" sz="quarter" idx="5"/>
          </p:nvPr>
        </p:nvSpPr>
        <p:spPr/>
        <p:txBody>
          <a:bodyPr/>
          <a:lstStyle/>
          <a:p>
            <a:fld id="{A6C2B47E-19AA-4FA4-AA65-7501A7E77B22}" type="slidenum">
              <a:rPr lang="en-US" smtClean="0"/>
              <a:t>9</a:t>
            </a:fld>
            <a:endParaRPr lang="en-US" dirty="0"/>
          </a:p>
        </p:txBody>
      </p:sp>
    </p:spTree>
    <p:extLst>
      <p:ext uri="{BB962C8B-B14F-4D97-AF65-F5344CB8AC3E}">
        <p14:creationId xmlns:p14="http://schemas.microsoft.com/office/powerpoint/2010/main" val="11856616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0BE97A-F550-6A77-BDA5-34A874A78D2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6C1E9AE-655F-5045-00E0-B7AD0B95BCA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4FBB32C-3097-EB71-433B-FFF8F230ABC5}"/>
              </a:ext>
            </a:extLst>
          </p:cNvPr>
          <p:cNvSpPr>
            <a:spLocks noGrp="1"/>
          </p:cNvSpPr>
          <p:nvPr>
            <p:ph type="dt" sz="half" idx="10"/>
          </p:nvPr>
        </p:nvSpPr>
        <p:spPr/>
        <p:txBody>
          <a:bodyPr/>
          <a:lstStyle/>
          <a:p>
            <a:fld id="{987B4C8A-749B-4D09-BE50-173E351761AD}" type="datetimeFigureOut">
              <a:rPr lang="en-US" smtClean="0"/>
              <a:t>5/12/2023</a:t>
            </a:fld>
            <a:endParaRPr lang="en-US" dirty="0"/>
          </a:p>
        </p:txBody>
      </p:sp>
      <p:sp>
        <p:nvSpPr>
          <p:cNvPr id="5" name="Footer Placeholder 4">
            <a:extLst>
              <a:ext uri="{FF2B5EF4-FFF2-40B4-BE49-F238E27FC236}">
                <a16:creationId xmlns:a16="http://schemas.microsoft.com/office/drawing/2014/main" id="{0F241858-340E-318D-715E-077C5444FDF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7831F4D-A821-8FFC-A330-FFC546280876}"/>
              </a:ext>
            </a:extLst>
          </p:cNvPr>
          <p:cNvSpPr>
            <a:spLocks noGrp="1"/>
          </p:cNvSpPr>
          <p:nvPr>
            <p:ph type="sldNum" sz="quarter" idx="12"/>
          </p:nvPr>
        </p:nvSpPr>
        <p:spPr/>
        <p:txBody>
          <a:bodyPr/>
          <a:lstStyle/>
          <a:p>
            <a:fld id="{FB53423B-E390-4103-9BDB-AC4D825491EF}" type="slidenum">
              <a:rPr lang="en-US" smtClean="0"/>
              <a:t>‹#›</a:t>
            </a:fld>
            <a:endParaRPr lang="en-US" dirty="0"/>
          </a:p>
        </p:txBody>
      </p:sp>
    </p:spTree>
    <p:extLst>
      <p:ext uri="{BB962C8B-B14F-4D97-AF65-F5344CB8AC3E}">
        <p14:creationId xmlns:p14="http://schemas.microsoft.com/office/powerpoint/2010/main" val="18619313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6022E0-9EE0-9397-3870-2870250F1E3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77CE348-B380-0101-D349-E861ABDD411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0A7F0D8-E0B3-008E-C67A-0543929ED6F2}"/>
              </a:ext>
            </a:extLst>
          </p:cNvPr>
          <p:cNvSpPr>
            <a:spLocks noGrp="1"/>
          </p:cNvSpPr>
          <p:nvPr>
            <p:ph type="dt" sz="half" idx="10"/>
          </p:nvPr>
        </p:nvSpPr>
        <p:spPr/>
        <p:txBody>
          <a:bodyPr/>
          <a:lstStyle/>
          <a:p>
            <a:fld id="{987B4C8A-749B-4D09-BE50-173E351761AD}" type="datetimeFigureOut">
              <a:rPr lang="en-US" smtClean="0"/>
              <a:t>5/12/2023</a:t>
            </a:fld>
            <a:endParaRPr lang="en-US" dirty="0"/>
          </a:p>
        </p:txBody>
      </p:sp>
      <p:sp>
        <p:nvSpPr>
          <p:cNvPr id="5" name="Footer Placeholder 4">
            <a:extLst>
              <a:ext uri="{FF2B5EF4-FFF2-40B4-BE49-F238E27FC236}">
                <a16:creationId xmlns:a16="http://schemas.microsoft.com/office/drawing/2014/main" id="{6DCEDCCB-289C-F81F-C979-2DD52704720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7DA9883-F6B3-E389-7087-AD788AC35DE6}"/>
              </a:ext>
            </a:extLst>
          </p:cNvPr>
          <p:cNvSpPr>
            <a:spLocks noGrp="1"/>
          </p:cNvSpPr>
          <p:nvPr>
            <p:ph type="sldNum" sz="quarter" idx="12"/>
          </p:nvPr>
        </p:nvSpPr>
        <p:spPr/>
        <p:txBody>
          <a:bodyPr/>
          <a:lstStyle/>
          <a:p>
            <a:fld id="{FB53423B-E390-4103-9BDB-AC4D825491EF}" type="slidenum">
              <a:rPr lang="en-US" smtClean="0"/>
              <a:t>‹#›</a:t>
            </a:fld>
            <a:endParaRPr lang="en-US" dirty="0"/>
          </a:p>
        </p:txBody>
      </p:sp>
    </p:spTree>
    <p:extLst>
      <p:ext uri="{BB962C8B-B14F-4D97-AF65-F5344CB8AC3E}">
        <p14:creationId xmlns:p14="http://schemas.microsoft.com/office/powerpoint/2010/main" val="18047766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E10930B-864D-482F-EDA0-F415BC71081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427CBBD-7BFD-19A0-BD4C-A83BF00C2F7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B4F92A-C500-5D4F-B7E2-669220AE44F1}"/>
              </a:ext>
            </a:extLst>
          </p:cNvPr>
          <p:cNvSpPr>
            <a:spLocks noGrp="1"/>
          </p:cNvSpPr>
          <p:nvPr>
            <p:ph type="dt" sz="half" idx="10"/>
          </p:nvPr>
        </p:nvSpPr>
        <p:spPr/>
        <p:txBody>
          <a:bodyPr/>
          <a:lstStyle/>
          <a:p>
            <a:fld id="{987B4C8A-749B-4D09-BE50-173E351761AD}" type="datetimeFigureOut">
              <a:rPr lang="en-US" smtClean="0"/>
              <a:t>5/12/2023</a:t>
            </a:fld>
            <a:endParaRPr lang="en-US" dirty="0"/>
          </a:p>
        </p:txBody>
      </p:sp>
      <p:sp>
        <p:nvSpPr>
          <p:cNvPr id="5" name="Footer Placeholder 4">
            <a:extLst>
              <a:ext uri="{FF2B5EF4-FFF2-40B4-BE49-F238E27FC236}">
                <a16:creationId xmlns:a16="http://schemas.microsoft.com/office/drawing/2014/main" id="{7EB67208-7FFE-50DE-E2A5-73589BA7334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9DB5D56-6F37-F354-5B85-85D4E9052F6F}"/>
              </a:ext>
            </a:extLst>
          </p:cNvPr>
          <p:cNvSpPr>
            <a:spLocks noGrp="1"/>
          </p:cNvSpPr>
          <p:nvPr>
            <p:ph type="sldNum" sz="quarter" idx="12"/>
          </p:nvPr>
        </p:nvSpPr>
        <p:spPr/>
        <p:txBody>
          <a:bodyPr/>
          <a:lstStyle/>
          <a:p>
            <a:fld id="{FB53423B-E390-4103-9BDB-AC4D825491EF}" type="slidenum">
              <a:rPr lang="en-US" smtClean="0"/>
              <a:t>‹#›</a:t>
            </a:fld>
            <a:endParaRPr lang="en-US" dirty="0"/>
          </a:p>
        </p:txBody>
      </p:sp>
    </p:spTree>
    <p:extLst>
      <p:ext uri="{BB962C8B-B14F-4D97-AF65-F5344CB8AC3E}">
        <p14:creationId xmlns:p14="http://schemas.microsoft.com/office/powerpoint/2010/main" val="2108479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hank You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461FE68-CA8A-7644-B1D1-10628DC7BC61}"/>
              </a:ext>
            </a:extLst>
          </p:cNvPr>
          <p:cNvSpPr/>
          <p:nvPr userDrawn="1"/>
        </p:nvSpPr>
        <p:spPr>
          <a:xfrm>
            <a:off x="-2" y="5922579"/>
            <a:ext cx="12192002" cy="935421"/>
          </a:xfrm>
          <a:prstGeom prst="rect">
            <a:avLst/>
          </a:prstGeom>
          <a:gradFill>
            <a:gsLst>
              <a:gs pos="0">
                <a:srgbClr val="F05023"/>
              </a:gs>
              <a:gs pos="63000">
                <a:srgbClr val="F68E29"/>
              </a:gs>
              <a:gs pos="100000">
                <a:srgbClr val="FBD504"/>
              </a:gs>
            </a:gsLst>
            <a:lin ang="24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Text Placeholder 5">
            <a:extLst>
              <a:ext uri="{FF2B5EF4-FFF2-40B4-BE49-F238E27FC236}">
                <a16:creationId xmlns:a16="http://schemas.microsoft.com/office/drawing/2014/main" id="{9F121E90-B8A9-CD4A-905D-E8667CD1240E}"/>
              </a:ext>
            </a:extLst>
          </p:cNvPr>
          <p:cNvSpPr>
            <a:spLocks noGrp="1"/>
          </p:cNvSpPr>
          <p:nvPr>
            <p:ph type="body" sz="quarter" idx="13" hasCustomPrompt="1"/>
          </p:nvPr>
        </p:nvSpPr>
        <p:spPr>
          <a:xfrm>
            <a:off x="3352800" y="2963809"/>
            <a:ext cx="5486400" cy="798020"/>
          </a:xfrm>
        </p:spPr>
        <p:txBody>
          <a:bodyPr>
            <a:normAutofit/>
          </a:bodyPr>
          <a:lstStyle>
            <a:lvl1pPr marL="0" indent="0" algn="ctr">
              <a:buNone/>
              <a:defRPr sz="6000" b="1">
                <a:solidFill>
                  <a:srgbClr val="F05023"/>
                </a:solidFill>
              </a:defRPr>
            </a:lvl1pPr>
          </a:lstStyle>
          <a:p>
            <a:pPr lvl="0"/>
            <a:r>
              <a:rPr lang="en-US" dirty="0"/>
              <a:t>THANK YOU!</a:t>
            </a:r>
          </a:p>
        </p:txBody>
      </p:sp>
      <p:sp>
        <p:nvSpPr>
          <p:cNvPr id="8" name="Text Placeholder 7">
            <a:extLst>
              <a:ext uri="{FF2B5EF4-FFF2-40B4-BE49-F238E27FC236}">
                <a16:creationId xmlns:a16="http://schemas.microsoft.com/office/drawing/2014/main" id="{B91FFD2C-B97A-D147-A098-DBA1D191D671}"/>
              </a:ext>
            </a:extLst>
          </p:cNvPr>
          <p:cNvSpPr>
            <a:spLocks noGrp="1"/>
          </p:cNvSpPr>
          <p:nvPr>
            <p:ph type="body" sz="quarter" idx="14" hasCustomPrompt="1"/>
          </p:nvPr>
        </p:nvSpPr>
        <p:spPr>
          <a:xfrm>
            <a:off x="3983832" y="4023207"/>
            <a:ext cx="4224337" cy="955675"/>
          </a:xfrm>
        </p:spPr>
        <p:txBody>
          <a:bodyPr>
            <a:normAutofit/>
          </a:bodyPr>
          <a:lstStyle>
            <a:lvl1pPr marL="0" indent="0" algn="ctr">
              <a:buNone/>
              <a:defRPr sz="2800">
                <a:solidFill>
                  <a:srgbClr val="575358"/>
                </a:solidFill>
              </a:defRPr>
            </a:lvl1pPr>
          </a:lstStyle>
          <a:p>
            <a:pPr lvl="0"/>
            <a:r>
              <a:rPr lang="en-US" dirty="0"/>
              <a:t>Questions?</a:t>
            </a:r>
          </a:p>
        </p:txBody>
      </p:sp>
      <p:pic>
        <p:nvPicPr>
          <p:cNvPr id="4" name="Picture 3" descr="Logo&#10;&#10;Description automatically generated">
            <a:extLst>
              <a:ext uri="{FF2B5EF4-FFF2-40B4-BE49-F238E27FC236}">
                <a16:creationId xmlns:a16="http://schemas.microsoft.com/office/drawing/2014/main" id="{8FA5156A-C064-B2FD-679D-5A1406DE0DB6}"/>
              </a:ext>
            </a:extLst>
          </p:cNvPr>
          <p:cNvPicPr>
            <a:picLocks noChangeAspect="1"/>
          </p:cNvPicPr>
          <p:nvPr userDrawn="1"/>
        </p:nvPicPr>
        <p:blipFill>
          <a:blip r:embed="rId2"/>
          <a:stretch>
            <a:fillRect/>
          </a:stretch>
        </p:blipFill>
        <p:spPr>
          <a:xfrm>
            <a:off x="4534422" y="82464"/>
            <a:ext cx="3099147" cy="3099147"/>
          </a:xfrm>
          <a:prstGeom prst="rect">
            <a:avLst/>
          </a:prstGeom>
        </p:spPr>
      </p:pic>
    </p:spTree>
    <p:extLst>
      <p:ext uri="{BB962C8B-B14F-4D97-AF65-F5344CB8AC3E}">
        <p14:creationId xmlns:p14="http://schemas.microsoft.com/office/powerpoint/2010/main" val="7328494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Section Header">
    <p:bg>
      <p:bgPr>
        <a:gradFill>
          <a:gsLst>
            <a:gs pos="0">
              <a:srgbClr val="AFDECC"/>
            </a:gs>
            <a:gs pos="100000">
              <a:srgbClr val="575358"/>
            </a:gs>
            <a:gs pos="58000">
              <a:srgbClr val="237948"/>
            </a:gs>
          </a:gsLst>
          <a:lin ang="13500000" scaled="1"/>
        </a:gra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D5E1742-5199-305E-01F0-98ADFD2292D2}"/>
              </a:ext>
            </a:extLst>
          </p:cNvPr>
          <p:cNvSpPr/>
          <p:nvPr userDrawn="1"/>
        </p:nvSpPr>
        <p:spPr>
          <a:xfrm>
            <a:off x="-1" y="0"/>
            <a:ext cx="12192002" cy="6858000"/>
          </a:xfrm>
          <a:prstGeom prst="rect">
            <a:avLst/>
          </a:prstGeom>
          <a:gradFill flip="none" rotWithShape="1">
            <a:gsLst>
              <a:gs pos="0">
                <a:srgbClr val="FBD504"/>
              </a:gs>
              <a:gs pos="100000">
                <a:srgbClr val="F05023"/>
              </a:gs>
              <a:gs pos="47000">
                <a:srgbClr val="F68E29"/>
              </a:gs>
            </a:gsLst>
            <a:lin ang="135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B68C45B-38A1-734C-B548-E0E8C04F0775}"/>
              </a:ext>
            </a:extLst>
          </p:cNvPr>
          <p:cNvSpPr>
            <a:spLocks noGrp="1"/>
          </p:cNvSpPr>
          <p:nvPr>
            <p:ph type="title" hasCustomPrompt="1"/>
          </p:nvPr>
        </p:nvSpPr>
        <p:spPr>
          <a:xfrm>
            <a:off x="831850" y="2508660"/>
            <a:ext cx="10515600" cy="920340"/>
          </a:xfrm>
        </p:spPr>
        <p:txBody>
          <a:bodyPr anchor="t">
            <a:normAutofit/>
          </a:bodyPr>
          <a:lstStyle>
            <a:lvl1pPr algn="ctr">
              <a:defRPr sz="4800">
                <a:solidFill>
                  <a:schemeClr val="bg1"/>
                </a:solidFill>
              </a:defRPr>
            </a:lvl1pPr>
          </a:lstStyle>
          <a:p>
            <a:r>
              <a:rPr lang="en-US" dirty="0"/>
              <a:t>Click to add section title</a:t>
            </a:r>
          </a:p>
        </p:txBody>
      </p:sp>
      <p:pic>
        <p:nvPicPr>
          <p:cNvPr id="4" name="Picture 3" descr="A picture containing text, plate, tableware, dishware&#10;&#10;Description automatically generated">
            <a:extLst>
              <a:ext uri="{FF2B5EF4-FFF2-40B4-BE49-F238E27FC236}">
                <a16:creationId xmlns:a16="http://schemas.microsoft.com/office/drawing/2014/main" id="{91B2F55D-A3B8-D289-9F07-BE0B2434098E}"/>
              </a:ext>
            </a:extLst>
          </p:cNvPr>
          <p:cNvPicPr>
            <a:picLocks noChangeAspect="1"/>
          </p:cNvPicPr>
          <p:nvPr userDrawn="1"/>
        </p:nvPicPr>
        <p:blipFill>
          <a:blip r:embed="rId2"/>
          <a:stretch>
            <a:fillRect/>
          </a:stretch>
        </p:blipFill>
        <p:spPr>
          <a:xfrm>
            <a:off x="10820400" y="6165166"/>
            <a:ext cx="1055914" cy="498963"/>
          </a:xfrm>
          <a:prstGeom prst="rect">
            <a:avLst/>
          </a:prstGeom>
        </p:spPr>
      </p:pic>
    </p:spTree>
    <p:extLst>
      <p:ext uri="{BB962C8B-B14F-4D97-AF65-F5344CB8AC3E}">
        <p14:creationId xmlns:p14="http://schemas.microsoft.com/office/powerpoint/2010/main" val="28163680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Blank">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DEE334B-5E56-854F-B6EE-33A6BE3828FC}"/>
              </a:ext>
            </a:extLst>
          </p:cNvPr>
          <p:cNvSpPr/>
          <p:nvPr userDrawn="1"/>
        </p:nvSpPr>
        <p:spPr>
          <a:xfrm>
            <a:off x="182880" y="6360160"/>
            <a:ext cx="1574800" cy="4978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759609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Inset Photo Content Left">
    <p:bg>
      <p:bgPr>
        <a:solidFill>
          <a:schemeClr val="bg1"/>
        </a:solidFill>
        <a:effectLst/>
      </p:bgPr>
    </p:bg>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BE5DDFB5-623A-AD4C-8DAC-DE71973F9C52}"/>
              </a:ext>
            </a:extLst>
          </p:cNvPr>
          <p:cNvSpPr>
            <a:spLocks noGrp="1"/>
          </p:cNvSpPr>
          <p:nvPr>
            <p:ph type="pic" sz="quarter" idx="51" hasCustomPrompt="1"/>
          </p:nvPr>
        </p:nvSpPr>
        <p:spPr>
          <a:xfrm>
            <a:off x="1598386" y="754804"/>
            <a:ext cx="9033328" cy="5119792"/>
          </a:xfrm>
          <a:solidFill>
            <a:srgbClr val="B5B8AF">
              <a:alpha val="20000"/>
            </a:srgbClr>
          </a:solidFill>
        </p:spPr>
        <p:txBody>
          <a:bodyPr/>
          <a:lstStyle>
            <a:lvl1pPr marL="0" indent="0">
              <a:buNone/>
              <a:defRPr/>
            </a:lvl1pPr>
          </a:lstStyle>
          <a:p>
            <a:r>
              <a:rPr lang="en-US" dirty="0"/>
              <a:t> </a:t>
            </a:r>
          </a:p>
        </p:txBody>
      </p:sp>
      <p:sp>
        <p:nvSpPr>
          <p:cNvPr id="3" name="Text Placeholder 2">
            <a:extLst>
              <a:ext uri="{FF2B5EF4-FFF2-40B4-BE49-F238E27FC236}">
                <a16:creationId xmlns:a16="http://schemas.microsoft.com/office/drawing/2014/main" id="{70EFACB0-F151-EB49-9844-470727FF9B7E}"/>
              </a:ext>
            </a:extLst>
          </p:cNvPr>
          <p:cNvSpPr>
            <a:spLocks noGrp="1"/>
          </p:cNvSpPr>
          <p:nvPr>
            <p:ph type="body" sz="quarter" idx="55" hasCustomPrompt="1"/>
          </p:nvPr>
        </p:nvSpPr>
        <p:spPr>
          <a:xfrm>
            <a:off x="1598386" y="5962439"/>
            <a:ext cx="7770341" cy="308343"/>
          </a:xfrm>
        </p:spPr>
        <p:txBody>
          <a:bodyPr tIns="91440" bIns="91440" anchor="ctr" anchorCtr="0">
            <a:noAutofit/>
          </a:bodyPr>
          <a:lstStyle>
            <a:lvl1pPr marL="0" indent="0">
              <a:spcAft>
                <a:spcPts val="0"/>
              </a:spcAft>
              <a:buNone/>
              <a:defRPr sz="900" b="0" i="0">
                <a:solidFill>
                  <a:schemeClr val="tx1">
                    <a:lumMod val="50000"/>
                    <a:lumOff val="50000"/>
                  </a:schemeClr>
                </a:solidFill>
                <a:latin typeface="Segoe UI Historic" panose="020B0502040204020203" pitchFamily="34" charset="0"/>
                <a:ea typeface="Segoe UI Historic" panose="020B0502040204020203" pitchFamily="34" charset="0"/>
                <a:cs typeface="Segoe UI Historic" panose="020B0502040204020203" pitchFamily="34" charset="0"/>
              </a:defRPr>
            </a:lvl1pPr>
          </a:lstStyle>
          <a:p>
            <a:pPr lvl="0"/>
            <a:r>
              <a:rPr lang="en-US" dirty="0"/>
              <a:t>Source: Insert Source name here</a:t>
            </a:r>
          </a:p>
        </p:txBody>
      </p:sp>
      <p:sp>
        <p:nvSpPr>
          <p:cNvPr id="5" name="Slide Number Placeholder 7">
            <a:extLst>
              <a:ext uri="{FF2B5EF4-FFF2-40B4-BE49-F238E27FC236}">
                <a16:creationId xmlns:a16="http://schemas.microsoft.com/office/drawing/2014/main" id="{CFB397A5-BB4A-8E47-A30B-7B23F3738613}"/>
              </a:ext>
            </a:extLst>
          </p:cNvPr>
          <p:cNvSpPr>
            <a:spLocks noGrp="1"/>
          </p:cNvSpPr>
          <p:nvPr>
            <p:ph type="sldNum" sz="quarter" idx="4"/>
          </p:nvPr>
        </p:nvSpPr>
        <p:spPr>
          <a:xfrm>
            <a:off x="4724400" y="6351202"/>
            <a:ext cx="27432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4E05448C-0736-1547-BEB1-CB30D0B29A88}" type="slidenum">
              <a:rPr lang="en-US" smtClean="0"/>
              <a:pPr/>
              <a:t>‹#›</a:t>
            </a:fld>
            <a:endParaRPr lang="en-US" dirty="0"/>
          </a:p>
        </p:txBody>
      </p:sp>
    </p:spTree>
    <p:extLst>
      <p:ext uri="{BB962C8B-B14F-4D97-AF65-F5344CB8AC3E}">
        <p14:creationId xmlns:p14="http://schemas.microsoft.com/office/powerpoint/2010/main" val="2553602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Quotation - Dar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052FB59-7648-CA4A-BA58-2D45D0B0F0CB}"/>
              </a:ext>
            </a:extLst>
          </p:cNvPr>
          <p:cNvSpPr/>
          <p:nvPr userDrawn="1"/>
        </p:nvSpPr>
        <p:spPr>
          <a:xfrm>
            <a:off x="-1" y="0"/>
            <a:ext cx="12192002" cy="6858000"/>
          </a:xfrm>
          <a:prstGeom prst="rect">
            <a:avLst/>
          </a:prstGeom>
          <a:gradFill flip="none" rotWithShape="1">
            <a:gsLst>
              <a:gs pos="0">
                <a:srgbClr val="FBD504"/>
              </a:gs>
              <a:gs pos="100000">
                <a:srgbClr val="F05023"/>
              </a:gs>
              <a:gs pos="47000">
                <a:srgbClr val="F68E29"/>
              </a:gs>
            </a:gsLst>
            <a:lin ang="135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Text Placeholder 7">
            <a:extLst>
              <a:ext uri="{FF2B5EF4-FFF2-40B4-BE49-F238E27FC236}">
                <a16:creationId xmlns:a16="http://schemas.microsoft.com/office/drawing/2014/main" id="{186E52A5-4EFD-4CDC-84A0-69CD15B152A9}"/>
              </a:ext>
            </a:extLst>
          </p:cNvPr>
          <p:cNvSpPr>
            <a:spLocks noGrp="1"/>
          </p:cNvSpPr>
          <p:nvPr>
            <p:ph type="body" sz="quarter" idx="13" hasCustomPrompt="1"/>
          </p:nvPr>
        </p:nvSpPr>
        <p:spPr>
          <a:xfrm>
            <a:off x="1572767" y="1971040"/>
            <a:ext cx="9043416" cy="2627326"/>
          </a:xfrm>
          <a:prstGeom prst="rect">
            <a:avLst/>
          </a:prstGeom>
        </p:spPr>
        <p:txBody>
          <a:bodyPr rIns="0" anchor="ctr"/>
          <a:lstStyle>
            <a:lvl1pPr marL="0" indent="0" algn="ctr">
              <a:lnSpc>
                <a:spcPct val="120000"/>
              </a:lnSpc>
              <a:buFontTx/>
              <a:buNone/>
              <a:defRPr sz="3600" b="0" i="1">
                <a:solidFill>
                  <a:schemeClr val="bg1"/>
                </a:solidFill>
                <a:latin typeface="Georgia" panose="02040502050405020303" pitchFamily="18" charset="0"/>
                <a:ea typeface="Noto Serif" panose="02020600060500020200" pitchFamily="18" charset="0"/>
                <a:cs typeface="Noto Serif" panose="02020600060500020200" pitchFamily="18" charset="0"/>
              </a:defRPr>
            </a:lvl1pPr>
            <a:lvl2pPr marL="0" indent="0" algn="ctr">
              <a:lnSpc>
                <a:spcPct val="90000"/>
              </a:lnSpc>
              <a:spcBef>
                <a:spcPts val="3500"/>
              </a:spcBef>
              <a:spcAft>
                <a:spcPts val="0"/>
              </a:spcAft>
              <a:buFontTx/>
              <a:buNone/>
              <a:defRPr sz="1600" b="0" i="0">
                <a:solidFill>
                  <a:schemeClr val="bg1"/>
                </a:solidFill>
                <a:latin typeface="Roboto Medium" panose="02000000000000000000" pitchFamily="2" charset="0"/>
                <a:ea typeface="Roboto Medium" panose="02000000000000000000" pitchFamily="2" charset="0"/>
                <a:cs typeface="Roboto Medium" panose="02000000000000000000" pitchFamily="2" charset="0"/>
              </a:defRPr>
            </a:lvl2pPr>
            <a:lvl3pPr marL="576662" indent="0">
              <a:buFontTx/>
              <a:buNone/>
              <a:defRPr>
                <a:solidFill>
                  <a:schemeClr val="bg1"/>
                </a:solidFill>
              </a:defRPr>
            </a:lvl3pPr>
            <a:lvl4pPr marL="863600" indent="0">
              <a:buFontTx/>
              <a:buNone/>
              <a:defRPr>
                <a:solidFill>
                  <a:schemeClr val="bg1"/>
                </a:solidFill>
              </a:defRPr>
            </a:lvl4pPr>
            <a:lvl5pPr marL="1152525" indent="0">
              <a:buFontTx/>
              <a:buNone/>
              <a:defRPr>
                <a:solidFill>
                  <a:schemeClr val="bg1"/>
                </a:solidFill>
              </a:defRPr>
            </a:lvl5pPr>
          </a:lstStyle>
          <a:p>
            <a:pPr lvl="0"/>
            <a:r>
              <a:rPr lang="en-US" dirty="0"/>
              <a:t>Quote goes here. </a:t>
            </a:r>
          </a:p>
        </p:txBody>
      </p:sp>
      <p:sp>
        <p:nvSpPr>
          <p:cNvPr id="6" name="Text Placeholder 7">
            <a:extLst>
              <a:ext uri="{FF2B5EF4-FFF2-40B4-BE49-F238E27FC236}">
                <a16:creationId xmlns:a16="http://schemas.microsoft.com/office/drawing/2014/main" id="{9AC56A47-0786-C64D-9B11-6EA2A722C87B}"/>
              </a:ext>
            </a:extLst>
          </p:cNvPr>
          <p:cNvSpPr>
            <a:spLocks noGrp="1"/>
          </p:cNvSpPr>
          <p:nvPr>
            <p:ph type="body" sz="quarter" idx="16" hasCustomPrompt="1"/>
          </p:nvPr>
        </p:nvSpPr>
        <p:spPr>
          <a:xfrm>
            <a:off x="1572767" y="4598366"/>
            <a:ext cx="9043416" cy="772160"/>
          </a:xfrm>
          <a:prstGeom prst="rect">
            <a:avLst/>
          </a:prstGeom>
        </p:spPr>
        <p:txBody>
          <a:bodyPr rIns="0" anchor="ctr">
            <a:normAutofit/>
          </a:bodyPr>
          <a:lstStyle>
            <a:lvl1pPr marL="0" indent="0" algn="ctr">
              <a:lnSpc>
                <a:spcPct val="120000"/>
              </a:lnSpc>
              <a:buFontTx/>
              <a:buNone/>
              <a:defRPr sz="1400" b="0" i="0">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defRPr>
            </a:lvl1pPr>
            <a:lvl2pPr marL="0" indent="0" algn="ctr">
              <a:lnSpc>
                <a:spcPct val="90000"/>
              </a:lnSpc>
              <a:spcBef>
                <a:spcPts val="3500"/>
              </a:spcBef>
              <a:spcAft>
                <a:spcPts val="0"/>
              </a:spcAft>
              <a:buFontTx/>
              <a:buNone/>
              <a:defRPr sz="1600" b="0" i="0">
                <a:solidFill>
                  <a:schemeClr val="bg1"/>
                </a:solidFill>
                <a:latin typeface="Roboto Medium" panose="02000000000000000000" pitchFamily="2" charset="0"/>
                <a:ea typeface="Roboto Medium" panose="02000000000000000000" pitchFamily="2" charset="0"/>
                <a:cs typeface="Roboto Medium" panose="02000000000000000000" pitchFamily="2" charset="0"/>
              </a:defRPr>
            </a:lvl2pPr>
            <a:lvl3pPr marL="576662" indent="0">
              <a:buFontTx/>
              <a:buNone/>
              <a:defRPr>
                <a:solidFill>
                  <a:schemeClr val="bg1"/>
                </a:solidFill>
              </a:defRPr>
            </a:lvl3pPr>
            <a:lvl4pPr marL="863600" indent="0">
              <a:buFontTx/>
              <a:buNone/>
              <a:defRPr>
                <a:solidFill>
                  <a:schemeClr val="bg1"/>
                </a:solidFill>
              </a:defRPr>
            </a:lvl4pPr>
            <a:lvl5pPr marL="1152525" indent="0">
              <a:buFontTx/>
              <a:buNone/>
              <a:defRPr>
                <a:solidFill>
                  <a:schemeClr val="bg1"/>
                </a:solidFill>
              </a:defRPr>
            </a:lvl5pPr>
          </a:lstStyle>
          <a:p>
            <a:pPr lvl="0"/>
            <a:r>
              <a:rPr lang="en-US" dirty="0"/>
              <a:t>Second level</a:t>
            </a:r>
          </a:p>
        </p:txBody>
      </p:sp>
      <p:sp>
        <p:nvSpPr>
          <p:cNvPr id="7" name="Slide Number Placeholder 7">
            <a:extLst>
              <a:ext uri="{FF2B5EF4-FFF2-40B4-BE49-F238E27FC236}">
                <a16:creationId xmlns:a16="http://schemas.microsoft.com/office/drawing/2014/main" id="{8F465DF8-9525-6E4D-8B2E-E5D4CBD2D575}"/>
              </a:ext>
            </a:extLst>
          </p:cNvPr>
          <p:cNvSpPr>
            <a:spLocks noGrp="1"/>
          </p:cNvSpPr>
          <p:nvPr>
            <p:ph type="sldNum" sz="quarter" idx="4"/>
          </p:nvPr>
        </p:nvSpPr>
        <p:spPr>
          <a:xfrm>
            <a:off x="4724400" y="6351202"/>
            <a:ext cx="2743200" cy="365125"/>
          </a:xfrm>
          <a:prstGeom prst="rect">
            <a:avLst/>
          </a:prstGeom>
        </p:spPr>
        <p:txBody>
          <a:bodyPr vert="horz" lIns="91440" tIns="45720" rIns="91440" bIns="45720" rtlCol="0" anchor="ctr"/>
          <a:lstStyle>
            <a:lvl1pPr algn="ctr">
              <a:defRPr sz="1200">
                <a:solidFill>
                  <a:schemeClr val="bg1"/>
                </a:solidFill>
              </a:defRPr>
            </a:lvl1pPr>
          </a:lstStyle>
          <a:p>
            <a:fld id="{4E05448C-0736-1547-BEB1-CB30D0B29A88}" type="slidenum">
              <a:rPr lang="en-US" smtClean="0"/>
              <a:pPr/>
              <a:t>‹#›</a:t>
            </a:fld>
            <a:endParaRPr lang="en-US" dirty="0"/>
          </a:p>
        </p:txBody>
      </p:sp>
      <p:pic>
        <p:nvPicPr>
          <p:cNvPr id="13" name="Picture 12" descr="A picture containing text, plate, tableware, dishware&#10;&#10;Description automatically generated">
            <a:extLst>
              <a:ext uri="{FF2B5EF4-FFF2-40B4-BE49-F238E27FC236}">
                <a16:creationId xmlns:a16="http://schemas.microsoft.com/office/drawing/2014/main" id="{FA658B4D-7196-038B-8D74-9798D08F1C32}"/>
              </a:ext>
            </a:extLst>
          </p:cNvPr>
          <p:cNvPicPr>
            <a:picLocks noChangeAspect="1"/>
          </p:cNvPicPr>
          <p:nvPr userDrawn="1"/>
        </p:nvPicPr>
        <p:blipFill>
          <a:blip r:embed="rId2"/>
          <a:stretch>
            <a:fillRect/>
          </a:stretch>
        </p:blipFill>
        <p:spPr>
          <a:xfrm>
            <a:off x="10820400" y="6165166"/>
            <a:ext cx="1055914" cy="498963"/>
          </a:xfrm>
          <a:prstGeom prst="rect">
            <a:avLst/>
          </a:prstGeom>
        </p:spPr>
      </p:pic>
    </p:spTree>
    <p:extLst>
      <p:ext uri="{BB962C8B-B14F-4D97-AF65-F5344CB8AC3E}">
        <p14:creationId xmlns:p14="http://schemas.microsoft.com/office/powerpoint/2010/main" val="4039630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547870-437A-614A-9428-D8D1A96A95CB}"/>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8C237430-2A09-1941-9B4F-0F3558D0C8D5}"/>
              </a:ext>
            </a:extLst>
          </p:cNvPr>
          <p:cNvSpPr>
            <a:spLocks noGrp="1"/>
          </p:cNvSpPr>
          <p:nvPr>
            <p:ph sz="half" idx="1"/>
          </p:nvPr>
        </p:nvSpPr>
        <p:spPr>
          <a:xfrm>
            <a:off x="516565" y="1552354"/>
            <a:ext cx="5440680" cy="4352544"/>
          </a:xfrm>
        </p:spPr>
        <p:txBody>
          <a:bodyPr/>
          <a:lstStyle>
            <a:lvl1pPr>
              <a:defRPr>
                <a:solidFill>
                  <a:srgbClr val="575358"/>
                </a:solidFill>
              </a:defRPr>
            </a:lvl1pPr>
            <a:lvl2pPr>
              <a:defRPr>
                <a:solidFill>
                  <a:srgbClr val="575358"/>
                </a:solidFill>
              </a:defRPr>
            </a:lvl2pPr>
            <a:lvl3pPr>
              <a:defRPr>
                <a:solidFill>
                  <a:srgbClr val="575358"/>
                </a:solidFill>
              </a:defRPr>
            </a:lvl3pPr>
            <a:lvl4pPr>
              <a:defRPr>
                <a:solidFill>
                  <a:srgbClr val="575358"/>
                </a:solidFill>
              </a:defRPr>
            </a:lvl4pPr>
            <a:lvl5pPr>
              <a:defRPr>
                <a:solidFill>
                  <a:srgbClr val="575358"/>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25AE6294-92DF-3C46-A35E-CBDF77F1C8BC}"/>
              </a:ext>
            </a:extLst>
          </p:cNvPr>
          <p:cNvSpPr>
            <a:spLocks noGrp="1"/>
          </p:cNvSpPr>
          <p:nvPr>
            <p:ph sz="half" idx="2" hasCustomPrompt="1"/>
          </p:nvPr>
        </p:nvSpPr>
        <p:spPr>
          <a:xfrm>
            <a:off x="6159440" y="1552354"/>
            <a:ext cx="5440680" cy="3076313"/>
          </a:xfrm>
        </p:spPr>
        <p:txBody>
          <a:bodyPr/>
          <a:lstStyle>
            <a:lvl1pPr marL="0" indent="0">
              <a:buNone/>
              <a:defRPr>
                <a:solidFill>
                  <a:srgbClr val="575358"/>
                </a:solidFill>
              </a:defRPr>
            </a:lvl1pPr>
          </a:lstStyle>
          <a:p>
            <a:pPr lvl="0"/>
            <a:r>
              <a:rPr lang="en-US" dirty="0"/>
              <a:t>Click to add object</a:t>
            </a:r>
          </a:p>
        </p:txBody>
      </p:sp>
      <p:sp>
        <p:nvSpPr>
          <p:cNvPr id="9" name="Text Placeholder 8">
            <a:extLst>
              <a:ext uri="{FF2B5EF4-FFF2-40B4-BE49-F238E27FC236}">
                <a16:creationId xmlns:a16="http://schemas.microsoft.com/office/drawing/2014/main" id="{C94CC23C-2729-284A-9DEE-D73C34524DE0}"/>
              </a:ext>
            </a:extLst>
          </p:cNvPr>
          <p:cNvSpPr>
            <a:spLocks noGrp="1"/>
          </p:cNvSpPr>
          <p:nvPr>
            <p:ph type="body" sz="quarter" idx="13" hasCustomPrompt="1"/>
          </p:nvPr>
        </p:nvSpPr>
        <p:spPr>
          <a:xfrm>
            <a:off x="6159440" y="4628667"/>
            <a:ext cx="3362385" cy="989275"/>
          </a:xfrm>
        </p:spPr>
        <p:txBody>
          <a:bodyPr>
            <a:normAutofit/>
          </a:bodyPr>
          <a:lstStyle>
            <a:lvl1pPr marL="0" indent="0">
              <a:buNone/>
              <a:defRPr sz="1800" i="1">
                <a:solidFill>
                  <a:srgbClr val="575358"/>
                </a:solidFill>
              </a:defRPr>
            </a:lvl1pPr>
          </a:lstStyle>
          <a:p>
            <a:pPr lvl="0"/>
            <a:r>
              <a:rPr lang="en-US" dirty="0"/>
              <a:t>Click to add caption</a:t>
            </a:r>
          </a:p>
        </p:txBody>
      </p:sp>
      <p:sp>
        <p:nvSpPr>
          <p:cNvPr id="10" name="Slide Number Placeholder 7">
            <a:extLst>
              <a:ext uri="{FF2B5EF4-FFF2-40B4-BE49-F238E27FC236}">
                <a16:creationId xmlns:a16="http://schemas.microsoft.com/office/drawing/2014/main" id="{BEE62C2A-26E9-E94C-B34B-8EE4A1CCAF01}"/>
              </a:ext>
            </a:extLst>
          </p:cNvPr>
          <p:cNvSpPr>
            <a:spLocks noGrp="1"/>
          </p:cNvSpPr>
          <p:nvPr>
            <p:ph type="sldNum" sz="quarter" idx="4"/>
          </p:nvPr>
        </p:nvSpPr>
        <p:spPr>
          <a:xfrm>
            <a:off x="4724400" y="6351202"/>
            <a:ext cx="27432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4E05448C-0736-1547-BEB1-CB30D0B29A88}" type="slidenum">
              <a:rPr lang="en-US" smtClean="0"/>
              <a:pPr/>
              <a:t>‹#›</a:t>
            </a:fld>
            <a:endParaRPr lang="en-US" dirty="0"/>
          </a:p>
        </p:txBody>
      </p:sp>
      <p:pic>
        <p:nvPicPr>
          <p:cNvPr id="5" name="Picture 4" descr="Shape&#10;&#10;Description automatically generated with medium confidence">
            <a:extLst>
              <a:ext uri="{FF2B5EF4-FFF2-40B4-BE49-F238E27FC236}">
                <a16:creationId xmlns:a16="http://schemas.microsoft.com/office/drawing/2014/main" id="{4EA23A23-EC26-A127-8BCF-4F75263CE78E}"/>
              </a:ext>
            </a:extLst>
          </p:cNvPr>
          <p:cNvPicPr>
            <a:picLocks noChangeAspect="1"/>
          </p:cNvPicPr>
          <p:nvPr userDrawn="1"/>
        </p:nvPicPr>
        <p:blipFill>
          <a:blip r:embed="rId2"/>
          <a:stretch>
            <a:fillRect/>
          </a:stretch>
        </p:blipFill>
        <p:spPr>
          <a:xfrm>
            <a:off x="10827386" y="6167281"/>
            <a:ext cx="1043940" cy="488595"/>
          </a:xfrm>
          <a:prstGeom prst="rect">
            <a:avLst/>
          </a:prstGeom>
        </p:spPr>
      </p:pic>
    </p:spTree>
    <p:extLst>
      <p:ext uri="{BB962C8B-B14F-4D97-AF65-F5344CB8AC3E}">
        <p14:creationId xmlns:p14="http://schemas.microsoft.com/office/powerpoint/2010/main" val="11761468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1_Title, Subtitle and Two Bullets">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E174FCC-E1DA-0547-B958-1E077E3F4848}"/>
              </a:ext>
            </a:extLst>
          </p:cNvPr>
          <p:cNvSpPr>
            <a:spLocks noGrp="1"/>
          </p:cNvSpPr>
          <p:nvPr>
            <p:ph type="title"/>
          </p:nvPr>
        </p:nvSpPr>
        <p:spPr>
          <a:xfrm>
            <a:off x="519310" y="716623"/>
            <a:ext cx="10515600" cy="589788"/>
          </a:xfrm>
        </p:spPr>
        <p:txBody>
          <a:bodyPr/>
          <a:lstStyle>
            <a:lvl1pPr>
              <a:lnSpc>
                <a:spcPct val="100000"/>
              </a:lnSpc>
              <a:defRPr>
                <a:solidFill>
                  <a:srgbClr val="F05023"/>
                </a:solidFill>
              </a:defRPr>
            </a:lvl1pPr>
          </a:lstStyle>
          <a:p>
            <a:r>
              <a:rPr lang="en-US" dirty="0"/>
              <a:t>Click to edit Master title style</a:t>
            </a:r>
          </a:p>
        </p:txBody>
      </p:sp>
      <p:sp>
        <p:nvSpPr>
          <p:cNvPr id="14" name="Text Placeholder 13">
            <a:extLst>
              <a:ext uri="{FF2B5EF4-FFF2-40B4-BE49-F238E27FC236}">
                <a16:creationId xmlns:a16="http://schemas.microsoft.com/office/drawing/2014/main" id="{81429BD6-4F07-234B-9A2A-6B29FB97F38A}"/>
              </a:ext>
            </a:extLst>
          </p:cNvPr>
          <p:cNvSpPr>
            <a:spLocks noGrp="1"/>
          </p:cNvSpPr>
          <p:nvPr>
            <p:ph type="body" sz="quarter" idx="25" hasCustomPrompt="1"/>
          </p:nvPr>
        </p:nvSpPr>
        <p:spPr>
          <a:xfrm>
            <a:off x="519311" y="1588532"/>
            <a:ext cx="10515599" cy="589788"/>
          </a:xfrm>
          <a:prstGeom prst="rect">
            <a:avLst/>
          </a:prstGeom>
        </p:spPr>
        <p:txBody>
          <a:bodyPr rIns="91440">
            <a:normAutofit/>
          </a:bodyPr>
          <a:lstStyle>
            <a:lvl1pPr marL="0" indent="0">
              <a:lnSpc>
                <a:spcPct val="120000"/>
              </a:lnSpc>
              <a:buNone/>
              <a:defRPr sz="1800" b="1" i="0">
                <a:solidFill>
                  <a:srgbClr val="53575A"/>
                </a:solidFill>
                <a:latin typeface="Segoe UI Historic" panose="020B0502040204020203" pitchFamily="34" charset="0"/>
                <a:ea typeface="Segoe UI Historic" panose="020B0502040204020203" pitchFamily="34" charset="0"/>
                <a:cs typeface="Segoe UI Historic" panose="020B0502040204020203" pitchFamily="34" charset="0"/>
              </a:defRPr>
            </a:lvl1pPr>
            <a:lvl2pPr marL="274320" indent="0">
              <a:buNone/>
              <a:defRPr sz="1800" b="0" i="0">
                <a:latin typeface="Roboto" panose="02000000000000000000" pitchFamily="2" charset="0"/>
                <a:ea typeface="Roboto" panose="02000000000000000000" pitchFamily="2" charset="0"/>
                <a:cs typeface="Roboto" panose="02000000000000000000" pitchFamily="2" charset="0"/>
              </a:defRPr>
            </a:lvl2pPr>
          </a:lstStyle>
          <a:p>
            <a:pPr lvl="0"/>
            <a:r>
              <a:rPr lang="en-US" dirty="0"/>
              <a:t>Optional subtitle</a:t>
            </a:r>
          </a:p>
        </p:txBody>
      </p:sp>
      <p:sp>
        <p:nvSpPr>
          <p:cNvPr id="9" name="Content Placeholder 8">
            <a:extLst>
              <a:ext uri="{FF2B5EF4-FFF2-40B4-BE49-F238E27FC236}">
                <a16:creationId xmlns:a16="http://schemas.microsoft.com/office/drawing/2014/main" id="{EC9F0FC1-73C2-094B-B805-3BAB5368ACFE}"/>
              </a:ext>
            </a:extLst>
          </p:cNvPr>
          <p:cNvSpPr>
            <a:spLocks noGrp="1"/>
          </p:cNvSpPr>
          <p:nvPr>
            <p:ph sz="quarter" idx="26"/>
          </p:nvPr>
        </p:nvSpPr>
        <p:spPr>
          <a:xfrm>
            <a:off x="519312" y="2178320"/>
            <a:ext cx="5135879" cy="3879580"/>
          </a:xfrm>
        </p:spPr>
        <p:txBody>
          <a:bodyPr>
            <a:normAutofit/>
          </a:bodyPr>
          <a:lstStyle>
            <a:lvl1pPr marL="274320" indent="-274320">
              <a:buClr>
                <a:schemeClr val="tx2"/>
              </a:buClr>
              <a:buFont typeface="Wingdings" pitchFamily="2" charset="2"/>
              <a:buChar char="§"/>
              <a:defRPr sz="1800" b="0" i="0">
                <a:solidFill>
                  <a:srgbClr val="53575A"/>
                </a:solidFill>
                <a:latin typeface="Segoe UI Historic" panose="020B0502040204020203" pitchFamily="34" charset="0"/>
                <a:ea typeface="Segoe UI Historic" panose="020B0502040204020203" pitchFamily="34" charset="0"/>
                <a:cs typeface="Segoe UI Historic" panose="020B0502040204020203" pitchFamily="34" charset="0"/>
              </a:defRPr>
            </a:lvl1pPr>
            <a:lvl2pPr marL="548640" indent="-274320">
              <a:lnSpc>
                <a:spcPct val="100000"/>
              </a:lnSpc>
              <a:buClr>
                <a:schemeClr val="tx2"/>
              </a:buClr>
              <a:buFont typeface="Wingdings" pitchFamily="2" charset="2"/>
              <a:buChar char="§"/>
              <a:defRPr sz="1800" b="0" i="0">
                <a:solidFill>
                  <a:srgbClr val="53575A"/>
                </a:solidFill>
                <a:latin typeface="Segoe UI Historic" panose="020B0502040204020203" pitchFamily="34" charset="0"/>
                <a:ea typeface="Segoe UI Historic" panose="020B0502040204020203" pitchFamily="34" charset="0"/>
                <a:cs typeface="Segoe UI Historic" panose="020B0502040204020203" pitchFamily="34" charset="0"/>
              </a:defRPr>
            </a:lvl2pPr>
            <a:lvl3pPr marL="822960" indent="-274320">
              <a:buClr>
                <a:schemeClr val="tx2"/>
              </a:buClr>
              <a:buFont typeface="Wingdings" pitchFamily="2" charset="2"/>
              <a:buChar char="§"/>
              <a:defRPr sz="1800" b="0" i="0">
                <a:solidFill>
                  <a:srgbClr val="53575A"/>
                </a:solidFill>
                <a:latin typeface="Segoe UI Historic" panose="020B0502040204020203" pitchFamily="34" charset="0"/>
                <a:ea typeface="Segoe UI Historic" panose="020B0502040204020203" pitchFamily="34" charset="0"/>
                <a:cs typeface="Segoe UI Historic" panose="020B0502040204020203" pitchFamily="34" charset="0"/>
              </a:defRPr>
            </a:lvl3pPr>
            <a:lvl4pPr marL="1188720" indent="-274320">
              <a:lnSpc>
                <a:spcPct val="100000"/>
              </a:lnSpc>
              <a:buClr>
                <a:schemeClr val="tx2"/>
              </a:buClr>
              <a:buSzPct val="100000"/>
              <a:buFont typeface="Wingdings" pitchFamily="2" charset="2"/>
              <a:buChar char="§"/>
              <a:defRPr sz="1800" b="0" i="0">
                <a:solidFill>
                  <a:srgbClr val="53575A"/>
                </a:solidFill>
                <a:latin typeface="Segoe UI Historic" panose="020B0502040204020203" pitchFamily="34" charset="0"/>
                <a:ea typeface="Segoe UI Historic" panose="020B0502040204020203" pitchFamily="34" charset="0"/>
                <a:cs typeface="Segoe UI Historic" panose="020B0502040204020203" pitchFamily="34" charset="0"/>
              </a:defRPr>
            </a:lvl4pPr>
            <a:lvl5pPr marL="1463040" indent="-274320">
              <a:lnSpc>
                <a:spcPct val="100000"/>
              </a:lnSpc>
              <a:buSzPct val="100000"/>
              <a:buFont typeface="Wingdings" pitchFamily="2" charset="2"/>
              <a:buChar char="§"/>
              <a:defRPr sz="1800" b="0" i="0">
                <a:solidFill>
                  <a:srgbClr val="53575A"/>
                </a:solidFill>
                <a:latin typeface="Segoe UI Historic" panose="020B0502040204020203" pitchFamily="34" charset="0"/>
                <a:ea typeface="Segoe UI Historic" panose="020B0502040204020203" pitchFamily="34" charset="0"/>
                <a:cs typeface="Segoe UI Historic"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8">
            <a:extLst>
              <a:ext uri="{FF2B5EF4-FFF2-40B4-BE49-F238E27FC236}">
                <a16:creationId xmlns:a16="http://schemas.microsoft.com/office/drawing/2014/main" id="{4F57CA86-0C6A-A44C-99D0-016A2B04F3B3}"/>
              </a:ext>
            </a:extLst>
          </p:cNvPr>
          <p:cNvSpPr>
            <a:spLocks noGrp="1"/>
          </p:cNvSpPr>
          <p:nvPr>
            <p:ph sz="quarter" idx="27"/>
          </p:nvPr>
        </p:nvSpPr>
        <p:spPr>
          <a:xfrm>
            <a:off x="5899031" y="2178320"/>
            <a:ext cx="5135879" cy="3879580"/>
          </a:xfrm>
        </p:spPr>
        <p:txBody>
          <a:bodyPr>
            <a:normAutofit/>
          </a:bodyPr>
          <a:lstStyle>
            <a:lvl1pPr marL="274320" indent="-274320">
              <a:buClr>
                <a:schemeClr val="tx2"/>
              </a:buClr>
              <a:buFont typeface="Wingdings" pitchFamily="2" charset="2"/>
              <a:buChar char="§"/>
              <a:defRPr sz="1800" b="0" i="0">
                <a:solidFill>
                  <a:srgbClr val="53575A"/>
                </a:solidFill>
                <a:latin typeface="Segoe UI Historic" panose="020B0502040204020203" pitchFamily="34" charset="0"/>
                <a:ea typeface="Segoe UI Historic" panose="020B0502040204020203" pitchFamily="34" charset="0"/>
                <a:cs typeface="Segoe UI Historic" panose="020B0502040204020203" pitchFamily="34" charset="0"/>
              </a:defRPr>
            </a:lvl1pPr>
            <a:lvl2pPr marL="548640" indent="-274320">
              <a:lnSpc>
                <a:spcPct val="100000"/>
              </a:lnSpc>
              <a:buClr>
                <a:schemeClr val="tx2"/>
              </a:buClr>
              <a:buFont typeface="Wingdings" pitchFamily="2" charset="2"/>
              <a:buChar char="§"/>
              <a:defRPr sz="1800" b="0" i="0">
                <a:solidFill>
                  <a:srgbClr val="53575A"/>
                </a:solidFill>
                <a:latin typeface="Segoe UI Historic" panose="020B0502040204020203" pitchFamily="34" charset="0"/>
                <a:ea typeface="Segoe UI Historic" panose="020B0502040204020203" pitchFamily="34" charset="0"/>
                <a:cs typeface="Segoe UI Historic" panose="020B0502040204020203" pitchFamily="34" charset="0"/>
              </a:defRPr>
            </a:lvl2pPr>
            <a:lvl3pPr marL="822960" indent="-274320">
              <a:buClr>
                <a:schemeClr val="tx2"/>
              </a:buClr>
              <a:buFont typeface="Wingdings" pitchFamily="2" charset="2"/>
              <a:buChar char="§"/>
              <a:defRPr sz="1800" b="0" i="0">
                <a:solidFill>
                  <a:srgbClr val="53575A"/>
                </a:solidFill>
                <a:latin typeface="Segoe UI Historic" panose="020B0502040204020203" pitchFamily="34" charset="0"/>
                <a:ea typeface="Segoe UI Historic" panose="020B0502040204020203" pitchFamily="34" charset="0"/>
                <a:cs typeface="Segoe UI Historic" panose="020B0502040204020203" pitchFamily="34" charset="0"/>
              </a:defRPr>
            </a:lvl3pPr>
            <a:lvl4pPr marL="1188720" indent="-274320">
              <a:lnSpc>
                <a:spcPct val="100000"/>
              </a:lnSpc>
              <a:buClr>
                <a:schemeClr val="tx2"/>
              </a:buClr>
              <a:buSzPct val="100000"/>
              <a:buFont typeface="Wingdings" pitchFamily="2" charset="2"/>
              <a:buChar char="§"/>
              <a:defRPr sz="1800" b="0" i="0">
                <a:solidFill>
                  <a:srgbClr val="53575A"/>
                </a:solidFill>
                <a:latin typeface="Segoe UI Historic" panose="020B0502040204020203" pitchFamily="34" charset="0"/>
                <a:ea typeface="Segoe UI Historic" panose="020B0502040204020203" pitchFamily="34" charset="0"/>
                <a:cs typeface="Segoe UI Historic" panose="020B0502040204020203" pitchFamily="34" charset="0"/>
              </a:defRPr>
            </a:lvl4pPr>
            <a:lvl5pPr marL="1463040" indent="-274320">
              <a:lnSpc>
                <a:spcPct val="100000"/>
              </a:lnSpc>
              <a:buSzPct val="100000"/>
              <a:buFont typeface="Wingdings" pitchFamily="2" charset="2"/>
              <a:buChar char="§"/>
              <a:defRPr sz="1800" b="0" i="0">
                <a:solidFill>
                  <a:srgbClr val="53575A"/>
                </a:solidFill>
                <a:latin typeface="Segoe UI Historic" panose="020B0502040204020203" pitchFamily="34" charset="0"/>
                <a:ea typeface="Segoe UI Historic" panose="020B0502040204020203" pitchFamily="34" charset="0"/>
                <a:cs typeface="Segoe UI Historic"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2" name="Picture 1" descr="Shape&#10;&#10;Description automatically generated with medium confidence">
            <a:extLst>
              <a:ext uri="{FF2B5EF4-FFF2-40B4-BE49-F238E27FC236}">
                <a16:creationId xmlns:a16="http://schemas.microsoft.com/office/drawing/2014/main" id="{CF6D0D11-7DFD-A8FC-A50B-11D94EA846D9}"/>
              </a:ext>
            </a:extLst>
          </p:cNvPr>
          <p:cNvPicPr>
            <a:picLocks noChangeAspect="1"/>
          </p:cNvPicPr>
          <p:nvPr userDrawn="1"/>
        </p:nvPicPr>
        <p:blipFill>
          <a:blip r:embed="rId2"/>
          <a:stretch>
            <a:fillRect/>
          </a:stretch>
        </p:blipFill>
        <p:spPr>
          <a:xfrm>
            <a:off x="10827386" y="6167281"/>
            <a:ext cx="1043940" cy="488595"/>
          </a:xfrm>
          <a:prstGeom prst="rect">
            <a:avLst/>
          </a:prstGeom>
        </p:spPr>
      </p:pic>
    </p:spTree>
    <p:extLst>
      <p:ext uri="{BB962C8B-B14F-4D97-AF65-F5344CB8AC3E}">
        <p14:creationId xmlns:p14="http://schemas.microsoft.com/office/powerpoint/2010/main" val="402897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1872">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 preserve="1">
  <p:cSld name="1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CFA36F7-8C83-0D4A-BF54-39368ACCECF8}"/>
              </a:ext>
            </a:extLst>
          </p:cNvPr>
          <p:cNvSpPr/>
          <p:nvPr userDrawn="1"/>
        </p:nvSpPr>
        <p:spPr>
          <a:xfrm>
            <a:off x="-1" y="546749"/>
            <a:ext cx="12192002" cy="935421"/>
          </a:xfrm>
          <a:prstGeom prst="rect">
            <a:avLst/>
          </a:prstGeom>
          <a:gradFill>
            <a:gsLst>
              <a:gs pos="0">
                <a:srgbClr val="F05023"/>
              </a:gs>
              <a:gs pos="68000">
                <a:srgbClr val="F68E29"/>
              </a:gs>
              <a:gs pos="100000">
                <a:srgbClr val="FBD504"/>
              </a:gs>
            </a:gsLst>
            <a:lin ang="24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D685A7F-EAA2-8A42-B4DB-6A238F352DE0}"/>
              </a:ext>
            </a:extLst>
          </p:cNvPr>
          <p:cNvSpPr>
            <a:spLocks noGrp="1"/>
          </p:cNvSpPr>
          <p:nvPr>
            <p:ph type="title"/>
          </p:nvPr>
        </p:nvSpPr>
        <p:spPr>
          <a:xfrm>
            <a:off x="516565" y="673324"/>
            <a:ext cx="11083555" cy="736060"/>
          </a:xfrm>
        </p:spPr>
        <p:txBody>
          <a:bodyPr/>
          <a:lstStyle>
            <a:lvl1pPr>
              <a:defRPr>
                <a:solidFill>
                  <a:schemeClr val="bg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B5BC886E-F226-9442-8C1A-DD942B797429}"/>
              </a:ext>
            </a:extLst>
          </p:cNvPr>
          <p:cNvSpPr>
            <a:spLocks noGrp="1"/>
          </p:cNvSpPr>
          <p:nvPr>
            <p:ph idx="1"/>
          </p:nvPr>
        </p:nvSpPr>
        <p:spPr>
          <a:xfrm>
            <a:off x="516565" y="1762297"/>
            <a:ext cx="11083555" cy="4414665"/>
          </a:xfrm>
        </p:spPr>
        <p:txBody>
          <a:bodyPr/>
          <a:lstStyle>
            <a:lvl1pPr>
              <a:defRPr>
                <a:solidFill>
                  <a:srgbClr val="575358"/>
                </a:solidFill>
              </a:defRPr>
            </a:lvl1pPr>
            <a:lvl2pPr>
              <a:defRPr>
                <a:solidFill>
                  <a:srgbClr val="575358"/>
                </a:solidFill>
              </a:defRPr>
            </a:lvl2pPr>
            <a:lvl3pPr>
              <a:defRPr>
                <a:solidFill>
                  <a:srgbClr val="575358"/>
                </a:solidFill>
              </a:defRPr>
            </a:lvl3pPr>
            <a:lvl4pPr>
              <a:defRPr>
                <a:solidFill>
                  <a:srgbClr val="575358"/>
                </a:solidFill>
              </a:defRPr>
            </a:lvl4pPr>
            <a:lvl5pPr>
              <a:defRPr>
                <a:solidFill>
                  <a:srgbClr val="575358"/>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7">
            <a:extLst>
              <a:ext uri="{FF2B5EF4-FFF2-40B4-BE49-F238E27FC236}">
                <a16:creationId xmlns:a16="http://schemas.microsoft.com/office/drawing/2014/main" id="{79E27893-54C5-A144-89F8-156D755CA9B2}"/>
              </a:ext>
            </a:extLst>
          </p:cNvPr>
          <p:cNvSpPr>
            <a:spLocks noGrp="1"/>
          </p:cNvSpPr>
          <p:nvPr>
            <p:ph type="sldNum" sz="quarter" idx="4"/>
          </p:nvPr>
        </p:nvSpPr>
        <p:spPr>
          <a:xfrm>
            <a:off x="4724400" y="6351202"/>
            <a:ext cx="27432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4E05448C-0736-1547-BEB1-CB30D0B29A88}" type="slidenum">
              <a:rPr lang="en-US" smtClean="0"/>
              <a:pPr/>
              <a:t>‹#›</a:t>
            </a:fld>
            <a:endParaRPr lang="en-US" dirty="0"/>
          </a:p>
        </p:txBody>
      </p:sp>
      <p:pic>
        <p:nvPicPr>
          <p:cNvPr id="7" name="Picture 6" descr="Shape&#10;&#10;Description automatically generated with medium confidence">
            <a:extLst>
              <a:ext uri="{FF2B5EF4-FFF2-40B4-BE49-F238E27FC236}">
                <a16:creationId xmlns:a16="http://schemas.microsoft.com/office/drawing/2014/main" id="{E30186F8-1600-0345-E15E-91A7D24FBB63}"/>
              </a:ext>
            </a:extLst>
          </p:cNvPr>
          <p:cNvPicPr>
            <a:picLocks noChangeAspect="1"/>
          </p:cNvPicPr>
          <p:nvPr userDrawn="1"/>
        </p:nvPicPr>
        <p:blipFill>
          <a:blip r:embed="rId2"/>
          <a:stretch>
            <a:fillRect/>
          </a:stretch>
        </p:blipFill>
        <p:spPr>
          <a:xfrm>
            <a:off x="10827386" y="6167281"/>
            <a:ext cx="1043940" cy="488595"/>
          </a:xfrm>
          <a:prstGeom prst="rect">
            <a:avLst/>
          </a:prstGeom>
        </p:spPr>
      </p:pic>
    </p:spTree>
    <p:extLst>
      <p:ext uri="{BB962C8B-B14F-4D97-AF65-F5344CB8AC3E}">
        <p14:creationId xmlns:p14="http://schemas.microsoft.com/office/powerpoint/2010/main" val="39540307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202DE8-E455-DCA8-95E8-92436650E48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FEB9DB3-1DDD-2D62-643C-2C3E42F08DA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A1A0FDE-72B1-B730-E7E6-51559DBC19E3}"/>
              </a:ext>
            </a:extLst>
          </p:cNvPr>
          <p:cNvSpPr>
            <a:spLocks noGrp="1"/>
          </p:cNvSpPr>
          <p:nvPr>
            <p:ph type="dt" sz="half" idx="10"/>
          </p:nvPr>
        </p:nvSpPr>
        <p:spPr/>
        <p:txBody>
          <a:bodyPr/>
          <a:lstStyle/>
          <a:p>
            <a:fld id="{987B4C8A-749B-4D09-BE50-173E351761AD}" type="datetimeFigureOut">
              <a:rPr lang="en-US" smtClean="0"/>
              <a:t>5/12/2023</a:t>
            </a:fld>
            <a:endParaRPr lang="en-US" dirty="0"/>
          </a:p>
        </p:txBody>
      </p:sp>
      <p:sp>
        <p:nvSpPr>
          <p:cNvPr id="5" name="Footer Placeholder 4">
            <a:extLst>
              <a:ext uri="{FF2B5EF4-FFF2-40B4-BE49-F238E27FC236}">
                <a16:creationId xmlns:a16="http://schemas.microsoft.com/office/drawing/2014/main" id="{DD78240A-1560-6960-E5FA-CB8B82D1EA3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978C450-AD16-D2F3-476D-B04134ED005A}"/>
              </a:ext>
            </a:extLst>
          </p:cNvPr>
          <p:cNvSpPr>
            <a:spLocks noGrp="1"/>
          </p:cNvSpPr>
          <p:nvPr>
            <p:ph type="sldNum" sz="quarter" idx="12"/>
          </p:nvPr>
        </p:nvSpPr>
        <p:spPr/>
        <p:txBody>
          <a:bodyPr/>
          <a:lstStyle/>
          <a:p>
            <a:fld id="{FB53423B-E390-4103-9BDB-AC4D825491EF}" type="slidenum">
              <a:rPr lang="en-US" smtClean="0"/>
              <a:t>‹#›</a:t>
            </a:fld>
            <a:endParaRPr lang="en-US" dirty="0"/>
          </a:p>
        </p:txBody>
      </p:sp>
    </p:spTree>
    <p:extLst>
      <p:ext uri="{BB962C8B-B14F-4D97-AF65-F5344CB8AC3E}">
        <p14:creationId xmlns:p14="http://schemas.microsoft.com/office/powerpoint/2010/main" val="34458703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685A7F-EAA2-8A42-B4DB-6A238F352DE0}"/>
              </a:ext>
            </a:extLst>
          </p:cNvPr>
          <p:cNvSpPr>
            <a:spLocks noGrp="1"/>
          </p:cNvSpPr>
          <p:nvPr>
            <p:ph type="title"/>
          </p:nvPr>
        </p:nvSpPr>
        <p:spPr/>
        <p:txBody>
          <a:bodyPr/>
          <a:lstStyle>
            <a:lvl1pPr>
              <a:defRPr>
                <a:solidFill>
                  <a:srgbClr val="F05023"/>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B5BC886E-F226-9442-8C1A-DD942B797429}"/>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7">
            <a:extLst>
              <a:ext uri="{FF2B5EF4-FFF2-40B4-BE49-F238E27FC236}">
                <a16:creationId xmlns:a16="http://schemas.microsoft.com/office/drawing/2014/main" id="{5077DD83-E108-4648-BBE1-C44C6E355DE5}"/>
              </a:ext>
            </a:extLst>
          </p:cNvPr>
          <p:cNvSpPr>
            <a:spLocks noGrp="1"/>
          </p:cNvSpPr>
          <p:nvPr>
            <p:ph type="sldNum" sz="quarter" idx="4"/>
          </p:nvPr>
        </p:nvSpPr>
        <p:spPr>
          <a:xfrm>
            <a:off x="4724400" y="6351202"/>
            <a:ext cx="27432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4E05448C-0736-1547-BEB1-CB30D0B29A88}" type="slidenum">
              <a:rPr lang="en-US" smtClean="0"/>
              <a:pPr/>
              <a:t>‹#›</a:t>
            </a:fld>
            <a:endParaRPr lang="en-US" dirty="0"/>
          </a:p>
        </p:txBody>
      </p:sp>
      <p:pic>
        <p:nvPicPr>
          <p:cNvPr id="6" name="Picture 5" descr="Shape&#10;&#10;Description automatically generated with medium confidence">
            <a:extLst>
              <a:ext uri="{FF2B5EF4-FFF2-40B4-BE49-F238E27FC236}">
                <a16:creationId xmlns:a16="http://schemas.microsoft.com/office/drawing/2014/main" id="{1D2C9F53-2A88-794D-F8E0-3B469092056C}"/>
              </a:ext>
            </a:extLst>
          </p:cNvPr>
          <p:cNvPicPr>
            <a:picLocks noChangeAspect="1"/>
          </p:cNvPicPr>
          <p:nvPr userDrawn="1"/>
        </p:nvPicPr>
        <p:blipFill>
          <a:blip r:embed="rId2"/>
          <a:stretch>
            <a:fillRect/>
          </a:stretch>
        </p:blipFill>
        <p:spPr>
          <a:xfrm>
            <a:off x="10827386" y="6167281"/>
            <a:ext cx="1043940" cy="488595"/>
          </a:xfrm>
          <a:prstGeom prst="rect">
            <a:avLst/>
          </a:prstGeom>
        </p:spPr>
      </p:pic>
    </p:spTree>
    <p:extLst>
      <p:ext uri="{BB962C8B-B14F-4D97-AF65-F5344CB8AC3E}">
        <p14:creationId xmlns:p14="http://schemas.microsoft.com/office/powerpoint/2010/main" val="380500725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Slide with Logo">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E3BEFCE3-D531-DD4F-9287-FB4F1064481A}"/>
              </a:ext>
            </a:extLst>
          </p:cNvPr>
          <p:cNvSpPr/>
          <p:nvPr userDrawn="1"/>
        </p:nvSpPr>
        <p:spPr>
          <a:xfrm>
            <a:off x="-1" y="2796513"/>
            <a:ext cx="12192002" cy="3395316"/>
          </a:xfrm>
          <a:prstGeom prst="rect">
            <a:avLst/>
          </a:prstGeom>
          <a:gradFill>
            <a:gsLst>
              <a:gs pos="0">
                <a:srgbClr val="F05023"/>
              </a:gs>
              <a:gs pos="100000">
                <a:srgbClr val="F68E29"/>
              </a:gs>
            </a:gsLst>
            <a:lin ang="5400000" scaled="1"/>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686638A-9C89-C44E-B6A0-E4BED890833D}"/>
              </a:ext>
            </a:extLst>
          </p:cNvPr>
          <p:cNvSpPr>
            <a:spLocks noGrp="1"/>
          </p:cNvSpPr>
          <p:nvPr>
            <p:ph type="ctrTitle"/>
          </p:nvPr>
        </p:nvSpPr>
        <p:spPr>
          <a:xfrm>
            <a:off x="2629804" y="3107531"/>
            <a:ext cx="6932393" cy="750087"/>
          </a:xfrm>
        </p:spPr>
        <p:txBody>
          <a:bodyPr anchor="t" anchorCtr="0">
            <a:normAutofit/>
          </a:bodyPr>
          <a:lstStyle>
            <a:lvl1pPr algn="ctr">
              <a:defRPr sz="3600" b="1" i="0">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E79E0024-B0D0-4F40-B166-E830B41F2683}"/>
              </a:ext>
            </a:extLst>
          </p:cNvPr>
          <p:cNvSpPr>
            <a:spLocks noGrp="1"/>
          </p:cNvSpPr>
          <p:nvPr>
            <p:ph type="subTitle" idx="1"/>
          </p:nvPr>
        </p:nvSpPr>
        <p:spPr>
          <a:xfrm>
            <a:off x="2622806" y="3942283"/>
            <a:ext cx="6946388" cy="369332"/>
          </a:xfrm>
        </p:spPr>
        <p:txBody>
          <a:bodyPr/>
          <a:lstStyle>
            <a:lvl1pPr marL="0" indent="0" algn="ctr">
              <a:buNone/>
              <a:defRPr sz="2400" i="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24" name="Text Placeholder 23">
            <a:extLst>
              <a:ext uri="{FF2B5EF4-FFF2-40B4-BE49-F238E27FC236}">
                <a16:creationId xmlns:a16="http://schemas.microsoft.com/office/drawing/2014/main" id="{8C52A94A-1536-1240-BF88-53E91338831F}"/>
              </a:ext>
            </a:extLst>
          </p:cNvPr>
          <p:cNvSpPr>
            <a:spLocks noGrp="1"/>
          </p:cNvSpPr>
          <p:nvPr>
            <p:ph type="body" sz="quarter" idx="10" hasCustomPrompt="1"/>
          </p:nvPr>
        </p:nvSpPr>
        <p:spPr>
          <a:xfrm>
            <a:off x="2624931" y="5068970"/>
            <a:ext cx="6942138" cy="554038"/>
          </a:xfrm>
        </p:spPr>
        <p:txBody>
          <a:bodyPr>
            <a:normAutofit/>
          </a:bodyPr>
          <a:lstStyle>
            <a:lvl1pPr marL="0" indent="0" algn="ctr">
              <a:buNone/>
              <a:defRPr sz="2400">
                <a:solidFill>
                  <a:schemeClr val="bg1"/>
                </a:solidFill>
              </a:defRPr>
            </a:lvl1pPr>
          </a:lstStyle>
          <a:p>
            <a:pPr lvl="0"/>
            <a:r>
              <a:rPr lang="en-US" dirty="0"/>
              <a:t>Click to add presenter name</a:t>
            </a:r>
          </a:p>
        </p:txBody>
      </p:sp>
      <p:sp>
        <p:nvSpPr>
          <p:cNvPr id="15" name="TextBox 14">
            <a:extLst>
              <a:ext uri="{FF2B5EF4-FFF2-40B4-BE49-F238E27FC236}">
                <a16:creationId xmlns:a16="http://schemas.microsoft.com/office/drawing/2014/main" id="{D4CEFAD9-69FF-674E-B45B-21F8EAD0F4DC}"/>
              </a:ext>
            </a:extLst>
          </p:cNvPr>
          <p:cNvSpPr txBox="1"/>
          <p:nvPr userDrawn="1"/>
        </p:nvSpPr>
        <p:spPr>
          <a:xfrm>
            <a:off x="0" y="6402773"/>
            <a:ext cx="2202427" cy="338554"/>
          </a:xfrm>
          <a:prstGeom prst="rect">
            <a:avLst/>
          </a:prstGeom>
          <a:solidFill>
            <a:schemeClr val="bg1"/>
          </a:solidFill>
        </p:spPr>
        <p:txBody>
          <a:bodyPr wrap="square" rtlCol="0">
            <a:spAutoFit/>
          </a:bodyPr>
          <a:lstStyle/>
          <a:p>
            <a:pPr algn="ctr"/>
            <a:r>
              <a:rPr lang="en-US" sz="1600" dirty="0">
                <a:solidFill>
                  <a:schemeClr val="bg1"/>
                </a:solidFill>
              </a:rPr>
              <a:t>#IUG2021</a:t>
            </a:r>
            <a:endParaRPr lang="en-US" sz="1600" baseline="30000" dirty="0">
              <a:solidFill>
                <a:schemeClr val="bg1"/>
              </a:solidFill>
            </a:endParaRPr>
          </a:p>
        </p:txBody>
      </p:sp>
      <p:pic>
        <p:nvPicPr>
          <p:cNvPr id="14" name="Picture 13">
            <a:extLst>
              <a:ext uri="{FF2B5EF4-FFF2-40B4-BE49-F238E27FC236}">
                <a16:creationId xmlns:a16="http://schemas.microsoft.com/office/drawing/2014/main" id="{076AA4BA-F0A0-1D43-AF3A-B7FDFF78A5B0}"/>
              </a:ext>
            </a:extLst>
          </p:cNvPr>
          <p:cNvPicPr>
            <a:picLocks noChangeAspect="1"/>
          </p:cNvPicPr>
          <p:nvPr userDrawn="1"/>
        </p:nvPicPr>
        <p:blipFill>
          <a:blip r:embed="rId2"/>
          <a:stretch>
            <a:fillRect/>
          </a:stretch>
        </p:blipFill>
        <p:spPr>
          <a:xfrm>
            <a:off x="258456" y="6468693"/>
            <a:ext cx="258110" cy="210312"/>
          </a:xfrm>
          <a:prstGeom prst="rect">
            <a:avLst/>
          </a:prstGeom>
        </p:spPr>
      </p:pic>
      <p:pic>
        <p:nvPicPr>
          <p:cNvPr id="5" name="Picture 4" descr="Logo&#10;&#10;Description automatically generated">
            <a:extLst>
              <a:ext uri="{FF2B5EF4-FFF2-40B4-BE49-F238E27FC236}">
                <a16:creationId xmlns:a16="http://schemas.microsoft.com/office/drawing/2014/main" id="{AD942952-1C2A-788A-1870-EB9C680A3F0C}"/>
              </a:ext>
            </a:extLst>
          </p:cNvPr>
          <p:cNvPicPr>
            <a:picLocks noChangeAspect="1"/>
          </p:cNvPicPr>
          <p:nvPr userDrawn="1"/>
        </p:nvPicPr>
        <p:blipFill>
          <a:blip r:embed="rId3"/>
          <a:stretch>
            <a:fillRect/>
          </a:stretch>
        </p:blipFill>
        <p:spPr>
          <a:xfrm>
            <a:off x="4693920" y="91440"/>
            <a:ext cx="2794000" cy="2794000"/>
          </a:xfrm>
          <a:prstGeom prst="rect">
            <a:avLst/>
          </a:prstGeom>
        </p:spPr>
      </p:pic>
    </p:spTree>
    <p:extLst>
      <p:ext uri="{BB962C8B-B14F-4D97-AF65-F5344CB8AC3E}">
        <p14:creationId xmlns:p14="http://schemas.microsoft.com/office/powerpoint/2010/main" val="154553948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DC9DCB-C4FA-5B98-17A7-E60D7F86B5F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512BC19-12BF-148F-AEA2-4EF5AC28D6E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3778A01-0880-54D9-AC44-685E069C9BC3}"/>
              </a:ext>
            </a:extLst>
          </p:cNvPr>
          <p:cNvSpPr>
            <a:spLocks noGrp="1"/>
          </p:cNvSpPr>
          <p:nvPr>
            <p:ph type="dt" sz="half" idx="10"/>
          </p:nvPr>
        </p:nvSpPr>
        <p:spPr/>
        <p:txBody>
          <a:bodyPr/>
          <a:lstStyle/>
          <a:p>
            <a:fld id="{987B4C8A-749B-4D09-BE50-173E351761AD}" type="datetimeFigureOut">
              <a:rPr lang="en-US" smtClean="0"/>
              <a:t>5/12/2023</a:t>
            </a:fld>
            <a:endParaRPr lang="en-US" dirty="0"/>
          </a:p>
        </p:txBody>
      </p:sp>
      <p:sp>
        <p:nvSpPr>
          <p:cNvPr id="5" name="Footer Placeholder 4">
            <a:extLst>
              <a:ext uri="{FF2B5EF4-FFF2-40B4-BE49-F238E27FC236}">
                <a16:creationId xmlns:a16="http://schemas.microsoft.com/office/drawing/2014/main" id="{BD3DBEDF-2C04-742C-CCE3-E0AA53C7922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B7EE0A0-652B-90D0-AF28-0BC3C9C89CD7}"/>
              </a:ext>
            </a:extLst>
          </p:cNvPr>
          <p:cNvSpPr>
            <a:spLocks noGrp="1"/>
          </p:cNvSpPr>
          <p:nvPr>
            <p:ph type="sldNum" sz="quarter" idx="12"/>
          </p:nvPr>
        </p:nvSpPr>
        <p:spPr/>
        <p:txBody>
          <a:bodyPr/>
          <a:lstStyle/>
          <a:p>
            <a:fld id="{FB53423B-E390-4103-9BDB-AC4D825491EF}" type="slidenum">
              <a:rPr lang="en-US" smtClean="0"/>
              <a:t>‹#›</a:t>
            </a:fld>
            <a:endParaRPr lang="en-US" dirty="0"/>
          </a:p>
        </p:txBody>
      </p:sp>
    </p:spTree>
    <p:extLst>
      <p:ext uri="{BB962C8B-B14F-4D97-AF65-F5344CB8AC3E}">
        <p14:creationId xmlns:p14="http://schemas.microsoft.com/office/powerpoint/2010/main" val="10852900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9FAB5B-4CF7-48F3-1A85-264EC0B7823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913EE68-2DDF-8779-EC84-249080B7557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D134AC2-1B24-DF6B-1E81-E388DA50D3F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03FB956-3016-DF03-541F-1B31A23DBC29}"/>
              </a:ext>
            </a:extLst>
          </p:cNvPr>
          <p:cNvSpPr>
            <a:spLocks noGrp="1"/>
          </p:cNvSpPr>
          <p:nvPr>
            <p:ph type="dt" sz="half" idx="10"/>
          </p:nvPr>
        </p:nvSpPr>
        <p:spPr/>
        <p:txBody>
          <a:bodyPr/>
          <a:lstStyle/>
          <a:p>
            <a:fld id="{987B4C8A-749B-4D09-BE50-173E351761AD}" type="datetimeFigureOut">
              <a:rPr lang="en-US" smtClean="0"/>
              <a:t>5/12/2023</a:t>
            </a:fld>
            <a:endParaRPr lang="en-US" dirty="0"/>
          </a:p>
        </p:txBody>
      </p:sp>
      <p:sp>
        <p:nvSpPr>
          <p:cNvPr id="6" name="Footer Placeholder 5">
            <a:extLst>
              <a:ext uri="{FF2B5EF4-FFF2-40B4-BE49-F238E27FC236}">
                <a16:creationId xmlns:a16="http://schemas.microsoft.com/office/drawing/2014/main" id="{9A069C7B-A8D4-0DCB-7F8A-D38B6C0E099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99ED984C-EE9A-E2EF-CE53-5B9D1C1C320E}"/>
              </a:ext>
            </a:extLst>
          </p:cNvPr>
          <p:cNvSpPr>
            <a:spLocks noGrp="1"/>
          </p:cNvSpPr>
          <p:nvPr>
            <p:ph type="sldNum" sz="quarter" idx="12"/>
          </p:nvPr>
        </p:nvSpPr>
        <p:spPr/>
        <p:txBody>
          <a:bodyPr/>
          <a:lstStyle/>
          <a:p>
            <a:fld id="{FB53423B-E390-4103-9BDB-AC4D825491EF}" type="slidenum">
              <a:rPr lang="en-US" smtClean="0"/>
              <a:t>‹#›</a:t>
            </a:fld>
            <a:endParaRPr lang="en-US" dirty="0"/>
          </a:p>
        </p:txBody>
      </p:sp>
    </p:spTree>
    <p:extLst>
      <p:ext uri="{BB962C8B-B14F-4D97-AF65-F5344CB8AC3E}">
        <p14:creationId xmlns:p14="http://schemas.microsoft.com/office/powerpoint/2010/main" val="33705492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E755D-30F3-4141-BDA0-2367701C834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6B5D52D-7133-F489-ADFE-EEBAEAEBB74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A2885CA-B468-0A51-43B3-14B1D436D70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D0A58C1-2402-DB4F-246A-F5451A2F87B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6664B72-29F1-CE31-22BC-2C767FDF443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395111F-D917-8EF7-A10E-3392695B1FCB}"/>
              </a:ext>
            </a:extLst>
          </p:cNvPr>
          <p:cNvSpPr>
            <a:spLocks noGrp="1"/>
          </p:cNvSpPr>
          <p:nvPr>
            <p:ph type="dt" sz="half" idx="10"/>
          </p:nvPr>
        </p:nvSpPr>
        <p:spPr/>
        <p:txBody>
          <a:bodyPr/>
          <a:lstStyle/>
          <a:p>
            <a:fld id="{987B4C8A-749B-4D09-BE50-173E351761AD}" type="datetimeFigureOut">
              <a:rPr lang="en-US" smtClean="0"/>
              <a:t>5/12/2023</a:t>
            </a:fld>
            <a:endParaRPr lang="en-US" dirty="0"/>
          </a:p>
        </p:txBody>
      </p:sp>
      <p:sp>
        <p:nvSpPr>
          <p:cNvPr id="8" name="Footer Placeholder 7">
            <a:extLst>
              <a:ext uri="{FF2B5EF4-FFF2-40B4-BE49-F238E27FC236}">
                <a16:creationId xmlns:a16="http://schemas.microsoft.com/office/drawing/2014/main" id="{4059363C-D812-A6D7-C67E-8A62836AA53B}"/>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BEFACF38-2093-CC70-90BC-361C1AE0681C}"/>
              </a:ext>
            </a:extLst>
          </p:cNvPr>
          <p:cNvSpPr>
            <a:spLocks noGrp="1"/>
          </p:cNvSpPr>
          <p:nvPr>
            <p:ph type="sldNum" sz="quarter" idx="12"/>
          </p:nvPr>
        </p:nvSpPr>
        <p:spPr/>
        <p:txBody>
          <a:bodyPr/>
          <a:lstStyle/>
          <a:p>
            <a:fld id="{FB53423B-E390-4103-9BDB-AC4D825491EF}" type="slidenum">
              <a:rPr lang="en-US" smtClean="0"/>
              <a:t>‹#›</a:t>
            </a:fld>
            <a:endParaRPr lang="en-US" dirty="0"/>
          </a:p>
        </p:txBody>
      </p:sp>
    </p:spTree>
    <p:extLst>
      <p:ext uri="{BB962C8B-B14F-4D97-AF65-F5344CB8AC3E}">
        <p14:creationId xmlns:p14="http://schemas.microsoft.com/office/powerpoint/2010/main" val="21054326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3013E0-96AA-D28A-22FF-495CB2054E3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35577F9-C104-C62D-CAA3-4A98BFC7A81D}"/>
              </a:ext>
            </a:extLst>
          </p:cNvPr>
          <p:cNvSpPr>
            <a:spLocks noGrp="1"/>
          </p:cNvSpPr>
          <p:nvPr>
            <p:ph type="dt" sz="half" idx="10"/>
          </p:nvPr>
        </p:nvSpPr>
        <p:spPr/>
        <p:txBody>
          <a:bodyPr/>
          <a:lstStyle/>
          <a:p>
            <a:fld id="{987B4C8A-749B-4D09-BE50-173E351761AD}" type="datetimeFigureOut">
              <a:rPr lang="en-US" smtClean="0"/>
              <a:t>5/12/2023</a:t>
            </a:fld>
            <a:endParaRPr lang="en-US" dirty="0"/>
          </a:p>
        </p:txBody>
      </p:sp>
      <p:sp>
        <p:nvSpPr>
          <p:cNvPr id="4" name="Footer Placeholder 3">
            <a:extLst>
              <a:ext uri="{FF2B5EF4-FFF2-40B4-BE49-F238E27FC236}">
                <a16:creationId xmlns:a16="http://schemas.microsoft.com/office/drawing/2014/main" id="{184F3A04-36F1-DF9A-7EF0-E29EB237692D}"/>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E8BA38DB-B723-2A64-7873-C7A1DC057437}"/>
              </a:ext>
            </a:extLst>
          </p:cNvPr>
          <p:cNvSpPr>
            <a:spLocks noGrp="1"/>
          </p:cNvSpPr>
          <p:nvPr>
            <p:ph type="sldNum" sz="quarter" idx="12"/>
          </p:nvPr>
        </p:nvSpPr>
        <p:spPr/>
        <p:txBody>
          <a:bodyPr/>
          <a:lstStyle/>
          <a:p>
            <a:fld id="{FB53423B-E390-4103-9BDB-AC4D825491EF}" type="slidenum">
              <a:rPr lang="en-US" smtClean="0"/>
              <a:t>‹#›</a:t>
            </a:fld>
            <a:endParaRPr lang="en-US" dirty="0"/>
          </a:p>
        </p:txBody>
      </p:sp>
    </p:spTree>
    <p:extLst>
      <p:ext uri="{BB962C8B-B14F-4D97-AF65-F5344CB8AC3E}">
        <p14:creationId xmlns:p14="http://schemas.microsoft.com/office/powerpoint/2010/main" val="29642970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07D0EB5-5AAA-1F24-6868-6442B1AA3416}"/>
              </a:ext>
            </a:extLst>
          </p:cNvPr>
          <p:cNvSpPr>
            <a:spLocks noGrp="1"/>
          </p:cNvSpPr>
          <p:nvPr>
            <p:ph type="dt" sz="half" idx="10"/>
          </p:nvPr>
        </p:nvSpPr>
        <p:spPr/>
        <p:txBody>
          <a:bodyPr/>
          <a:lstStyle/>
          <a:p>
            <a:fld id="{987B4C8A-749B-4D09-BE50-173E351761AD}" type="datetimeFigureOut">
              <a:rPr lang="en-US" smtClean="0"/>
              <a:t>5/12/2023</a:t>
            </a:fld>
            <a:endParaRPr lang="en-US" dirty="0"/>
          </a:p>
        </p:txBody>
      </p:sp>
      <p:sp>
        <p:nvSpPr>
          <p:cNvPr id="3" name="Footer Placeholder 2">
            <a:extLst>
              <a:ext uri="{FF2B5EF4-FFF2-40B4-BE49-F238E27FC236}">
                <a16:creationId xmlns:a16="http://schemas.microsoft.com/office/drawing/2014/main" id="{C6F093F5-973B-F863-6689-EE0982265C19}"/>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E8FBA71B-79D7-2DC6-EE5B-88F8D999C864}"/>
              </a:ext>
            </a:extLst>
          </p:cNvPr>
          <p:cNvSpPr>
            <a:spLocks noGrp="1"/>
          </p:cNvSpPr>
          <p:nvPr>
            <p:ph type="sldNum" sz="quarter" idx="12"/>
          </p:nvPr>
        </p:nvSpPr>
        <p:spPr/>
        <p:txBody>
          <a:bodyPr/>
          <a:lstStyle/>
          <a:p>
            <a:fld id="{FB53423B-E390-4103-9BDB-AC4D825491EF}" type="slidenum">
              <a:rPr lang="en-US" smtClean="0"/>
              <a:t>‹#›</a:t>
            </a:fld>
            <a:endParaRPr lang="en-US" dirty="0"/>
          </a:p>
        </p:txBody>
      </p:sp>
    </p:spTree>
    <p:extLst>
      <p:ext uri="{BB962C8B-B14F-4D97-AF65-F5344CB8AC3E}">
        <p14:creationId xmlns:p14="http://schemas.microsoft.com/office/powerpoint/2010/main" val="31715929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D88918-B547-4A7D-9E72-87DE665E96B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6219050-78C7-876F-C72F-689211FD642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7C73BDA-8C8E-B5D3-18D2-2E111B6B766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E49F9EC-AA1D-4131-FC42-F763E50324A1}"/>
              </a:ext>
            </a:extLst>
          </p:cNvPr>
          <p:cNvSpPr>
            <a:spLocks noGrp="1"/>
          </p:cNvSpPr>
          <p:nvPr>
            <p:ph type="dt" sz="half" idx="10"/>
          </p:nvPr>
        </p:nvSpPr>
        <p:spPr/>
        <p:txBody>
          <a:bodyPr/>
          <a:lstStyle/>
          <a:p>
            <a:fld id="{987B4C8A-749B-4D09-BE50-173E351761AD}" type="datetimeFigureOut">
              <a:rPr lang="en-US" smtClean="0"/>
              <a:t>5/12/2023</a:t>
            </a:fld>
            <a:endParaRPr lang="en-US" dirty="0"/>
          </a:p>
        </p:txBody>
      </p:sp>
      <p:sp>
        <p:nvSpPr>
          <p:cNvPr id="6" name="Footer Placeholder 5">
            <a:extLst>
              <a:ext uri="{FF2B5EF4-FFF2-40B4-BE49-F238E27FC236}">
                <a16:creationId xmlns:a16="http://schemas.microsoft.com/office/drawing/2014/main" id="{FEE52D33-A95B-7CCB-C9CB-AB466978B2F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67E8E6FF-599F-C4BE-A750-C589C5646B9A}"/>
              </a:ext>
            </a:extLst>
          </p:cNvPr>
          <p:cNvSpPr>
            <a:spLocks noGrp="1"/>
          </p:cNvSpPr>
          <p:nvPr>
            <p:ph type="sldNum" sz="quarter" idx="12"/>
          </p:nvPr>
        </p:nvSpPr>
        <p:spPr/>
        <p:txBody>
          <a:bodyPr/>
          <a:lstStyle/>
          <a:p>
            <a:fld id="{FB53423B-E390-4103-9BDB-AC4D825491EF}" type="slidenum">
              <a:rPr lang="en-US" smtClean="0"/>
              <a:t>‹#›</a:t>
            </a:fld>
            <a:endParaRPr lang="en-US" dirty="0"/>
          </a:p>
        </p:txBody>
      </p:sp>
    </p:spTree>
    <p:extLst>
      <p:ext uri="{BB962C8B-B14F-4D97-AF65-F5344CB8AC3E}">
        <p14:creationId xmlns:p14="http://schemas.microsoft.com/office/powerpoint/2010/main" val="6667828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216B8-BDAC-46B9-7501-DD620F2B31F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4912A7F-6937-5A67-412E-494E5CDB3BD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898C588E-5243-B5E9-361B-565314CB07B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A2160AD-E99E-063D-66B4-671D301E3B41}"/>
              </a:ext>
            </a:extLst>
          </p:cNvPr>
          <p:cNvSpPr>
            <a:spLocks noGrp="1"/>
          </p:cNvSpPr>
          <p:nvPr>
            <p:ph type="dt" sz="half" idx="10"/>
          </p:nvPr>
        </p:nvSpPr>
        <p:spPr/>
        <p:txBody>
          <a:bodyPr/>
          <a:lstStyle/>
          <a:p>
            <a:fld id="{987B4C8A-749B-4D09-BE50-173E351761AD}" type="datetimeFigureOut">
              <a:rPr lang="en-US" smtClean="0"/>
              <a:t>5/12/2023</a:t>
            </a:fld>
            <a:endParaRPr lang="en-US" dirty="0"/>
          </a:p>
        </p:txBody>
      </p:sp>
      <p:sp>
        <p:nvSpPr>
          <p:cNvPr id="6" name="Footer Placeholder 5">
            <a:extLst>
              <a:ext uri="{FF2B5EF4-FFF2-40B4-BE49-F238E27FC236}">
                <a16:creationId xmlns:a16="http://schemas.microsoft.com/office/drawing/2014/main" id="{2ED68352-A529-393C-02C9-07BB6313F61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D914391-428F-5862-E6D6-10065B52C545}"/>
              </a:ext>
            </a:extLst>
          </p:cNvPr>
          <p:cNvSpPr>
            <a:spLocks noGrp="1"/>
          </p:cNvSpPr>
          <p:nvPr>
            <p:ph type="sldNum" sz="quarter" idx="12"/>
          </p:nvPr>
        </p:nvSpPr>
        <p:spPr/>
        <p:txBody>
          <a:bodyPr/>
          <a:lstStyle/>
          <a:p>
            <a:fld id="{FB53423B-E390-4103-9BDB-AC4D825491EF}" type="slidenum">
              <a:rPr lang="en-US" smtClean="0"/>
              <a:t>‹#›</a:t>
            </a:fld>
            <a:endParaRPr lang="en-US" dirty="0"/>
          </a:p>
        </p:txBody>
      </p:sp>
    </p:spTree>
    <p:extLst>
      <p:ext uri="{BB962C8B-B14F-4D97-AF65-F5344CB8AC3E}">
        <p14:creationId xmlns:p14="http://schemas.microsoft.com/office/powerpoint/2010/main" val="8800597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AA5882-17E9-06CA-79D4-8891CD29BB3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4079FD2-EE83-4E80-74C4-A976D058D1C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08FEC5F-9A50-6324-9D46-24A5D2D1343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7B4C8A-749B-4D09-BE50-173E351761AD}" type="datetimeFigureOut">
              <a:rPr lang="en-US" smtClean="0"/>
              <a:t>5/12/2023</a:t>
            </a:fld>
            <a:endParaRPr lang="en-US" dirty="0"/>
          </a:p>
        </p:txBody>
      </p:sp>
      <p:sp>
        <p:nvSpPr>
          <p:cNvPr id="5" name="Footer Placeholder 4">
            <a:extLst>
              <a:ext uri="{FF2B5EF4-FFF2-40B4-BE49-F238E27FC236}">
                <a16:creationId xmlns:a16="http://schemas.microsoft.com/office/drawing/2014/main" id="{00F9EF69-D939-33CC-AB00-7A887C3746A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F735C0FF-E8A1-0EF2-3874-37973B00F04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53423B-E390-4103-9BDB-AC4D825491EF}" type="slidenum">
              <a:rPr lang="en-US" smtClean="0"/>
              <a:t>‹#›</a:t>
            </a:fld>
            <a:endParaRPr lang="en-US" dirty="0"/>
          </a:p>
        </p:txBody>
      </p:sp>
    </p:spTree>
    <p:extLst>
      <p:ext uri="{BB962C8B-B14F-4D97-AF65-F5344CB8AC3E}">
        <p14:creationId xmlns:p14="http://schemas.microsoft.com/office/powerpoint/2010/main" val="50985153"/>
      </p:ext>
    </p:extLst>
  </p:cSld>
  <p:clrMap bg1="lt1" tx1="dk1" bg2="lt2" tx2="dk2" accent1="accent1" accent2="accent2" accent3="accent3" accent4="accent4" accent5="accent5" accent6="accent6" hlink="hlink" folHlink="folHlink"/>
  <p:sldLayoutIdLst>
    <p:sldLayoutId id="2147483649" r:id="rId1"/>
    <p:sldLayoutId id="2147483671" r:id="rId2"/>
    <p:sldLayoutId id="2147483651" r:id="rId3"/>
    <p:sldLayoutId id="2147483672" r:id="rId4"/>
    <p:sldLayoutId id="2147483653" r:id="rId5"/>
    <p:sldLayoutId id="2147483654" r:id="rId6"/>
    <p:sldLayoutId id="2147483674"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63E66CE-43D1-E149-B2DF-BD0DBA623545}"/>
              </a:ext>
            </a:extLst>
          </p:cNvPr>
          <p:cNvSpPr>
            <a:spLocks noGrp="1"/>
          </p:cNvSpPr>
          <p:nvPr>
            <p:ph type="title"/>
          </p:nvPr>
        </p:nvSpPr>
        <p:spPr>
          <a:xfrm>
            <a:off x="516565" y="659877"/>
            <a:ext cx="11083555" cy="73606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41DCBF0A-FE30-E040-A863-B2B20BEC4F16}"/>
              </a:ext>
            </a:extLst>
          </p:cNvPr>
          <p:cNvSpPr>
            <a:spLocks noGrp="1"/>
          </p:cNvSpPr>
          <p:nvPr>
            <p:ph type="body" idx="1"/>
          </p:nvPr>
        </p:nvSpPr>
        <p:spPr>
          <a:xfrm>
            <a:off x="516565" y="1545996"/>
            <a:ext cx="11083555" cy="463096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7">
            <a:extLst>
              <a:ext uri="{FF2B5EF4-FFF2-40B4-BE49-F238E27FC236}">
                <a16:creationId xmlns:a16="http://schemas.microsoft.com/office/drawing/2014/main" id="{57A3DA9B-EA3F-0D4D-B060-2B79EC470456}"/>
              </a:ext>
            </a:extLst>
          </p:cNvPr>
          <p:cNvSpPr>
            <a:spLocks noGrp="1"/>
          </p:cNvSpPr>
          <p:nvPr>
            <p:ph type="sldNum" sz="quarter" idx="4"/>
          </p:nvPr>
        </p:nvSpPr>
        <p:spPr>
          <a:xfrm>
            <a:off x="4724400" y="6351202"/>
            <a:ext cx="27432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4E05448C-0736-1547-BEB1-CB30D0B29A88}" type="slidenum">
              <a:rPr lang="en-US" smtClean="0"/>
              <a:pPr/>
              <a:t>‹#›</a:t>
            </a:fld>
            <a:endParaRPr lang="en-US" dirty="0"/>
          </a:p>
        </p:txBody>
      </p:sp>
    </p:spTree>
    <p:extLst>
      <p:ext uri="{BB962C8B-B14F-4D97-AF65-F5344CB8AC3E}">
        <p14:creationId xmlns:p14="http://schemas.microsoft.com/office/powerpoint/2010/main" val="1834948040"/>
      </p:ext>
    </p:extLst>
  </p:cSld>
  <p:clrMap bg1="lt1" tx1="dk1" bg2="lt2" tx2="dk2" accent1="accent1" accent2="accent2" accent3="accent3" accent4="accent4" accent5="accent5" accent6="accent6" hlink="hlink" folHlink="folHlink"/>
  <p:sldLayoutIdLst>
    <p:sldLayoutId id="2147483655" r:id="rId1"/>
    <p:sldLayoutId id="2147483662" r:id="rId2"/>
    <p:sldLayoutId id="2147483670" r:id="rId3"/>
    <p:sldLayoutId id="2147483666" r:id="rId4"/>
    <p:sldLayoutId id="2147483665" r:id="rId5"/>
    <p:sldLayoutId id="2147483652" r:id="rId6"/>
    <p:sldLayoutId id="2147483664" r:id="rId7"/>
    <p:sldLayoutId id="2147483668" r:id="rId8"/>
    <p:sldLayoutId id="2147483650" r:id="rId9"/>
    <p:sldLayoutId id="2147483669" r:id="rId10"/>
  </p:sldLayoutIdLst>
  <p:txStyles>
    <p:titleStyle>
      <a:lvl1pPr algn="l" defTabSz="914400" rtl="0" eaLnBrk="1" latinLnBrk="0" hangingPunct="1">
        <a:lnSpc>
          <a:spcPct val="90000"/>
        </a:lnSpc>
        <a:spcBef>
          <a:spcPct val="0"/>
        </a:spcBef>
        <a:buNone/>
        <a:defRPr sz="2800" b="1" kern="1200">
          <a:solidFill>
            <a:srgbClr val="F05023"/>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Wingdings" pitchFamily="2" charset="2"/>
        <a:buChar char="§"/>
        <a:defRPr sz="2000" kern="1200">
          <a:solidFill>
            <a:srgbClr val="5753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Wingdings" pitchFamily="2" charset="2"/>
        <a:buChar char="§"/>
        <a:defRPr sz="1800" kern="1200">
          <a:solidFill>
            <a:srgbClr val="5753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Wingdings" pitchFamily="2" charset="2"/>
        <a:buChar char="§"/>
        <a:defRPr sz="1600" kern="1200">
          <a:solidFill>
            <a:srgbClr val="5753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Wingdings" pitchFamily="2" charset="2"/>
        <a:buChar char="§"/>
        <a:defRPr sz="1400" kern="1200">
          <a:solidFill>
            <a:srgbClr val="5753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itchFamily="2" charset="2"/>
        <a:buChar char="§"/>
        <a:defRPr sz="1400" kern="1200">
          <a:solidFill>
            <a:srgbClr val="5753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15.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0.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5.xml"/><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6.xml"/><Relationship Id="rId1" Type="http://schemas.openxmlformats.org/officeDocument/2006/relationships/slideLayout" Target="../slideLayouts/slideLayout20.xml"/><Relationship Id="rId4" Type="http://schemas.openxmlformats.org/officeDocument/2006/relationships/image" Target="../media/image27.png"/></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7.xml"/><Relationship Id="rId1" Type="http://schemas.openxmlformats.org/officeDocument/2006/relationships/slideLayout" Target="../slideLayouts/slideLayout20.xml"/></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8.xml"/><Relationship Id="rId1" Type="http://schemas.openxmlformats.org/officeDocument/2006/relationships/slideLayout" Target="../slideLayouts/slideLayout20.xml"/></Relationships>
</file>

<file path=ppt/slides/_rels/slide2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9.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4.xml"/><Relationship Id="rId1" Type="http://schemas.openxmlformats.org/officeDocument/2006/relationships/slideLayout" Target="../slideLayouts/slideLayout17.xml"/><Relationship Id="rId4" Type="http://schemas.openxmlformats.org/officeDocument/2006/relationships/image" Target="../media/image35.png"/></Relationships>
</file>

<file path=ppt/slides/_rels/slide3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5.xml"/><Relationship Id="rId1" Type="http://schemas.openxmlformats.org/officeDocument/2006/relationships/slideLayout" Target="../slideLayouts/slideLayout17.xml"/><Relationship Id="rId4" Type="http://schemas.openxmlformats.org/officeDocument/2006/relationships/image" Target="../media/image36.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6DC232-5D0F-5F4C-B30F-2CE56449F57F}"/>
              </a:ext>
            </a:extLst>
          </p:cNvPr>
          <p:cNvSpPr>
            <a:spLocks noGrp="1"/>
          </p:cNvSpPr>
          <p:nvPr>
            <p:ph type="ctrTitle"/>
          </p:nvPr>
        </p:nvSpPr>
        <p:spPr>
          <a:xfrm>
            <a:off x="2062213" y="3192195"/>
            <a:ext cx="8067574" cy="750087"/>
          </a:xfrm>
        </p:spPr>
        <p:txBody>
          <a:bodyPr>
            <a:normAutofit/>
          </a:bodyPr>
          <a:lstStyle/>
          <a:p>
            <a:r>
              <a:rPr lang="en-US" sz="4000" dirty="0"/>
              <a:t>Automating Monthly Clean Up:</a:t>
            </a:r>
          </a:p>
        </p:txBody>
      </p:sp>
      <p:sp>
        <p:nvSpPr>
          <p:cNvPr id="3" name="Subtitle 2">
            <a:extLst>
              <a:ext uri="{FF2B5EF4-FFF2-40B4-BE49-F238E27FC236}">
                <a16:creationId xmlns:a16="http://schemas.microsoft.com/office/drawing/2014/main" id="{64A331C7-1CAC-054C-A46F-A6B34A9923D1}"/>
              </a:ext>
            </a:extLst>
          </p:cNvPr>
          <p:cNvSpPr>
            <a:spLocks noGrp="1"/>
          </p:cNvSpPr>
          <p:nvPr>
            <p:ph type="subTitle" idx="1"/>
          </p:nvPr>
        </p:nvSpPr>
        <p:spPr>
          <a:xfrm>
            <a:off x="2620681" y="3942282"/>
            <a:ext cx="6946388" cy="885749"/>
          </a:xfrm>
        </p:spPr>
        <p:txBody>
          <a:bodyPr>
            <a:normAutofit/>
          </a:bodyPr>
          <a:lstStyle/>
          <a:p>
            <a:r>
              <a:rPr lang="en-US" sz="3200" dirty="0"/>
              <a:t>No longer a babysitter</a:t>
            </a:r>
          </a:p>
        </p:txBody>
      </p:sp>
      <p:sp>
        <p:nvSpPr>
          <p:cNvPr id="4" name="Text Placeholder 3">
            <a:extLst>
              <a:ext uri="{FF2B5EF4-FFF2-40B4-BE49-F238E27FC236}">
                <a16:creationId xmlns:a16="http://schemas.microsoft.com/office/drawing/2014/main" id="{058DC0BC-28E1-3A44-A8FD-C24C50E63B4D}"/>
              </a:ext>
            </a:extLst>
          </p:cNvPr>
          <p:cNvSpPr>
            <a:spLocks noGrp="1"/>
          </p:cNvSpPr>
          <p:nvPr>
            <p:ph type="body" sz="quarter" idx="10"/>
          </p:nvPr>
        </p:nvSpPr>
        <p:spPr>
          <a:xfrm>
            <a:off x="2624931" y="5068969"/>
            <a:ext cx="6942138" cy="885749"/>
          </a:xfrm>
        </p:spPr>
        <p:txBody>
          <a:bodyPr>
            <a:normAutofit/>
          </a:bodyPr>
          <a:lstStyle/>
          <a:p>
            <a:r>
              <a:rPr lang="en-US" dirty="0"/>
              <a:t>Stacey Wolf</a:t>
            </a:r>
          </a:p>
          <a:p>
            <a:r>
              <a:rPr lang="en-US" dirty="0"/>
              <a:t>University of North Texas</a:t>
            </a:r>
          </a:p>
        </p:txBody>
      </p:sp>
    </p:spTree>
    <p:extLst>
      <p:ext uri="{BB962C8B-B14F-4D97-AF65-F5344CB8AC3E}">
        <p14:creationId xmlns:p14="http://schemas.microsoft.com/office/powerpoint/2010/main" val="3839004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9F0C514E-BF8C-B662-B1A1-3845EF3B5659}"/>
              </a:ext>
            </a:extLst>
          </p:cNvPr>
          <p:cNvPicPr>
            <a:picLocks noGrp="1" noChangeAspect="1"/>
          </p:cNvPicPr>
          <p:nvPr>
            <p:ph type="pic" sz="quarter" idx="51"/>
          </p:nvPr>
        </p:nvPicPr>
        <p:blipFill rotWithShape="1">
          <a:blip r:embed="rId3"/>
          <a:srcRect l="211" t="-683" r="-211" b="21765"/>
          <a:stretch/>
        </p:blipFill>
        <p:spPr>
          <a:xfrm>
            <a:off x="622149" y="326602"/>
            <a:ext cx="10947702" cy="6204796"/>
          </a:xfrm>
        </p:spPr>
      </p:pic>
    </p:spTree>
    <p:extLst>
      <p:ext uri="{BB962C8B-B14F-4D97-AF65-F5344CB8AC3E}">
        <p14:creationId xmlns:p14="http://schemas.microsoft.com/office/powerpoint/2010/main" val="953024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a:extLst>
              <a:ext uri="{FF2B5EF4-FFF2-40B4-BE49-F238E27FC236}">
                <a16:creationId xmlns:a16="http://schemas.microsoft.com/office/drawing/2014/main" id="{136CBC1C-7F4E-047D-BFBA-03C167744641}"/>
              </a:ext>
            </a:extLst>
          </p:cNvPr>
          <p:cNvPicPr>
            <a:picLocks noGrp="1" noChangeAspect="1"/>
          </p:cNvPicPr>
          <p:nvPr>
            <p:ph type="pic" sz="quarter" idx="51"/>
          </p:nvPr>
        </p:nvPicPr>
        <p:blipFill rotWithShape="1">
          <a:blip r:embed="rId3"/>
          <a:srcRect l="21" t="8893" r="-21" b="2300"/>
          <a:stretch/>
        </p:blipFill>
        <p:spPr>
          <a:xfrm>
            <a:off x="908390" y="146564"/>
            <a:ext cx="10375219" cy="6564871"/>
          </a:xfrm>
        </p:spPr>
      </p:pic>
    </p:spTree>
    <p:extLst>
      <p:ext uri="{BB962C8B-B14F-4D97-AF65-F5344CB8AC3E}">
        <p14:creationId xmlns:p14="http://schemas.microsoft.com/office/powerpoint/2010/main" val="1777626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B892D807-049D-BD84-7B41-6A910ECF6273}"/>
              </a:ext>
            </a:extLst>
          </p:cNvPr>
          <p:cNvPicPr>
            <a:picLocks noGrp="1" noChangeAspect="1"/>
          </p:cNvPicPr>
          <p:nvPr>
            <p:ph type="pic" sz="quarter" idx="51"/>
          </p:nvPr>
        </p:nvPicPr>
        <p:blipFill rotWithShape="1">
          <a:blip r:embed="rId3"/>
          <a:srcRect l="-437" t="7243" r="437" b="10165"/>
          <a:stretch/>
        </p:blipFill>
        <p:spPr>
          <a:xfrm>
            <a:off x="476960" y="244314"/>
            <a:ext cx="11238080" cy="6369372"/>
          </a:xfrm>
        </p:spPr>
      </p:pic>
    </p:spTree>
    <p:extLst>
      <p:ext uri="{BB962C8B-B14F-4D97-AF65-F5344CB8AC3E}">
        <p14:creationId xmlns:p14="http://schemas.microsoft.com/office/powerpoint/2010/main" val="3744496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69C47772-DEE3-D988-05D9-ED910BC0988D}"/>
              </a:ext>
            </a:extLst>
          </p:cNvPr>
          <p:cNvPicPr>
            <a:picLocks noGrp="1" noChangeAspect="1"/>
          </p:cNvPicPr>
          <p:nvPr>
            <p:ph type="pic" sz="quarter" idx="51"/>
          </p:nvPr>
        </p:nvPicPr>
        <p:blipFill rotWithShape="1">
          <a:blip r:embed="rId3"/>
          <a:srcRect t="8704" b="8704"/>
          <a:stretch/>
        </p:blipFill>
        <p:spPr>
          <a:xfrm>
            <a:off x="720455" y="382318"/>
            <a:ext cx="10751090" cy="6093363"/>
          </a:xfrm>
        </p:spPr>
      </p:pic>
    </p:spTree>
    <p:extLst>
      <p:ext uri="{BB962C8B-B14F-4D97-AF65-F5344CB8AC3E}">
        <p14:creationId xmlns:p14="http://schemas.microsoft.com/office/powerpoint/2010/main" val="1188590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6A066E01-2D93-0D5B-7508-F6C4A929FC74}"/>
              </a:ext>
            </a:extLst>
          </p:cNvPr>
          <p:cNvPicPr>
            <a:picLocks noGrp="1" noChangeAspect="1"/>
          </p:cNvPicPr>
          <p:nvPr>
            <p:ph type="pic" sz="quarter" idx="51"/>
          </p:nvPr>
        </p:nvPicPr>
        <p:blipFill rotWithShape="1">
          <a:blip r:embed="rId3"/>
          <a:srcRect t="17440" b="-32"/>
          <a:stretch/>
        </p:blipFill>
        <p:spPr>
          <a:xfrm>
            <a:off x="848302" y="457787"/>
            <a:ext cx="10484778" cy="5942426"/>
          </a:xfrm>
        </p:spPr>
      </p:pic>
      <p:pic>
        <p:nvPicPr>
          <p:cNvPr id="8" name="Picture 7">
            <a:extLst>
              <a:ext uri="{FF2B5EF4-FFF2-40B4-BE49-F238E27FC236}">
                <a16:creationId xmlns:a16="http://schemas.microsoft.com/office/drawing/2014/main" id="{A60C6EBC-5E17-6487-C502-1FCC96DD6D08}"/>
              </a:ext>
            </a:extLst>
          </p:cNvPr>
          <p:cNvPicPr>
            <a:picLocks noChangeAspect="1"/>
          </p:cNvPicPr>
          <p:nvPr/>
        </p:nvPicPr>
        <p:blipFill>
          <a:blip r:embed="rId4"/>
          <a:stretch>
            <a:fillRect/>
          </a:stretch>
        </p:blipFill>
        <p:spPr>
          <a:xfrm>
            <a:off x="4862131" y="6009431"/>
            <a:ext cx="5297869" cy="627622"/>
          </a:xfrm>
          <a:prstGeom prst="rect">
            <a:avLst/>
          </a:prstGeom>
        </p:spPr>
      </p:pic>
    </p:spTree>
    <p:extLst>
      <p:ext uri="{BB962C8B-B14F-4D97-AF65-F5344CB8AC3E}">
        <p14:creationId xmlns:p14="http://schemas.microsoft.com/office/powerpoint/2010/main" val="1386040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a:extLst>
              <a:ext uri="{FF2B5EF4-FFF2-40B4-BE49-F238E27FC236}">
                <a16:creationId xmlns:a16="http://schemas.microsoft.com/office/drawing/2014/main" id="{61A0F11D-424B-1150-6485-8065665AFA97}"/>
              </a:ext>
            </a:extLst>
          </p:cNvPr>
          <p:cNvPicPr>
            <a:picLocks noGrp="1" noChangeAspect="1"/>
          </p:cNvPicPr>
          <p:nvPr>
            <p:ph type="pic" sz="quarter" idx="51"/>
          </p:nvPr>
        </p:nvPicPr>
        <p:blipFill rotWithShape="1">
          <a:blip r:embed="rId3"/>
          <a:srcRect t="15328" b="2080"/>
          <a:stretch/>
        </p:blipFill>
        <p:spPr>
          <a:xfrm>
            <a:off x="694266" y="367476"/>
            <a:ext cx="10803467" cy="6123048"/>
          </a:xfrm>
        </p:spPr>
      </p:pic>
      <p:sp>
        <p:nvSpPr>
          <p:cNvPr id="5" name="Rectangle: Rounded Corners 4">
            <a:extLst>
              <a:ext uri="{FF2B5EF4-FFF2-40B4-BE49-F238E27FC236}">
                <a16:creationId xmlns:a16="http://schemas.microsoft.com/office/drawing/2014/main" id="{492F60C6-4014-20FF-4F4C-F5F13FFCD764}"/>
              </a:ext>
            </a:extLst>
          </p:cNvPr>
          <p:cNvSpPr/>
          <p:nvPr/>
        </p:nvSpPr>
        <p:spPr>
          <a:xfrm>
            <a:off x="5120640" y="3791712"/>
            <a:ext cx="792480" cy="768096"/>
          </a:xfrm>
          <a:prstGeom prst="roundRect">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26951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a:extLst>
              <a:ext uri="{FF2B5EF4-FFF2-40B4-BE49-F238E27FC236}">
                <a16:creationId xmlns:a16="http://schemas.microsoft.com/office/drawing/2014/main" id="{BE1BA84E-DB97-6187-79A6-E0E75482B7D7}"/>
              </a:ext>
            </a:extLst>
          </p:cNvPr>
          <p:cNvPicPr>
            <a:picLocks noGrp="1" noChangeAspect="1"/>
          </p:cNvPicPr>
          <p:nvPr>
            <p:ph type="pic" sz="quarter" idx="51"/>
          </p:nvPr>
        </p:nvPicPr>
        <p:blipFill rotWithShape="1">
          <a:blip r:embed="rId3"/>
          <a:srcRect t="13194" b="13194"/>
          <a:stretch/>
        </p:blipFill>
        <p:spPr>
          <a:xfrm>
            <a:off x="639290" y="336317"/>
            <a:ext cx="10913420" cy="6185366"/>
          </a:xfrm>
        </p:spPr>
      </p:pic>
    </p:spTree>
    <p:extLst>
      <p:ext uri="{BB962C8B-B14F-4D97-AF65-F5344CB8AC3E}">
        <p14:creationId xmlns:p14="http://schemas.microsoft.com/office/powerpoint/2010/main" val="1073999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41A6CC84-D5BE-6751-042F-1AAC23E53885}"/>
              </a:ext>
            </a:extLst>
          </p:cNvPr>
          <p:cNvPicPr>
            <a:picLocks noGrp="1" noChangeAspect="1"/>
          </p:cNvPicPr>
          <p:nvPr>
            <p:ph type="pic" sz="quarter" idx="51"/>
          </p:nvPr>
        </p:nvPicPr>
        <p:blipFill rotWithShape="1">
          <a:blip r:embed="rId3"/>
          <a:srcRect t="2798" b="2798"/>
          <a:stretch/>
        </p:blipFill>
        <p:spPr>
          <a:xfrm>
            <a:off x="643466" y="338684"/>
            <a:ext cx="10905067" cy="6180632"/>
          </a:xfrm>
        </p:spPr>
      </p:pic>
    </p:spTree>
    <p:extLst>
      <p:ext uri="{BB962C8B-B14F-4D97-AF65-F5344CB8AC3E}">
        <p14:creationId xmlns:p14="http://schemas.microsoft.com/office/powerpoint/2010/main" val="1597331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A6D5C62B-CCBA-E7C9-21E2-2A207B4FECEA}"/>
              </a:ext>
            </a:extLst>
          </p:cNvPr>
          <p:cNvPicPr>
            <a:picLocks noGrp="1" noChangeAspect="1"/>
          </p:cNvPicPr>
          <p:nvPr>
            <p:ph type="pic" sz="quarter" idx="51"/>
          </p:nvPr>
        </p:nvPicPr>
        <p:blipFill rotWithShape="1">
          <a:blip r:embed="rId3"/>
          <a:srcRect t="3786" b="-816"/>
          <a:stretch/>
        </p:blipFill>
        <p:spPr>
          <a:xfrm>
            <a:off x="1383491" y="169333"/>
            <a:ext cx="9425018" cy="6519333"/>
          </a:xfrm>
        </p:spPr>
      </p:pic>
    </p:spTree>
    <p:extLst>
      <p:ext uri="{BB962C8B-B14F-4D97-AF65-F5344CB8AC3E}">
        <p14:creationId xmlns:p14="http://schemas.microsoft.com/office/powerpoint/2010/main" val="410388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15B39875-87BB-8279-5AEF-306EB0924F0E}"/>
              </a:ext>
            </a:extLst>
          </p:cNvPr>
          <p:cNvPicPr>
            <a:picLocks noGrp="1" noChangeAspect="1"/>
          </p:cNvPicPr>
          <p:nvPr>
            <p:ph type="pic" sz="quarter" idx="51"/>
          </p:nvPr>
        </p:nvPicPr>
        <p:blipFill rotWithShape="1">
          <a:blip r:embed="rId3"/>
          <a:srcRect t="208" r="510" b="844"/>
          <a:stretch/>
        </p:blipFill>
        <p:spPr>
          <a:xfrm>
            <a:off x="931334" y="402517"/>
            <a:ext cx="10329332" cy="6052966"/>
          </a:xfrm>
        </p:spPr>
      </p:pic>
    </p:spTree>
    <p:extLst>
      <p:ext uri="{BB962C8B-B14F-4D97-AF65-F5344CB8AC3E}">
        <p14:creationId xmlns:p14="http://schemas.microsoft.com/office/powerpoint/2010/main" val="2484202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1D6D3CC-FE89-674D-8E67-6D80743F6ADA}"/>
              </a:ext>
            </a:extLst>
          </p:cNvPr>
          <p:cNvSpPr>
            <a:spLocks noGrp="1"/>
          </p:cNvSpPr>
          <p:nvPr>
            <p:ph type="title"/>
          </p:nvPr>
        </p:nvSpPr>
        <p:spPr>
          <a:xfrm>
            <a:off x="640080" y="325369"/>
            <a:ext cx="3677920" cy="1956841"/>
          </a:xfrm>
        </p:spPr>
        <p:txBody>
          <a:bodyPr anchor="b">
            <a:normAutofit/>
          </a:bodyPr>
          <a:lstStyle/>
          <a:p>
            <a:r>
              <a:rPr lang="en-US" sz="4000" dirty="0"/>
              <a:t>Monthly Clean-up with SQL</a:t>
            </a:r>
          </a:p>
        </p:txBody>
      </p:sp>
      <p:sp>
        <p:nvSpPr>
          <p:cNvPr id="14"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Content Placeholder 8">
            <a:extLst>
              <a:ext uri="{FF2B5EF4-FFF2-40B4-BE49-F238E27FC236}">
                <a16:creationId xmlns:a16="http://schemas.microsoft.com/office/drawing/2014/main" id="{E0A43E3F-694D-5192-EFA9-E48B17EB3617}"/>
              </a:ext>
            </a:extLst>
          </p:cNvPr>
          <p:cNvSpPr>
            <a:spLocks noGrp="1"/>
          </p:cNvSpPr>
          <p:nvPr>
            <p:ph idx="1"/>
          </p:nvPr>
        </p:nvSpPr>
        <p:spPr>
          <a:xfrm>
            <a:off x="365760" y="2872898"/>
            <a:ext cx="4791456" cy="3808317"/>
          </a:xfrm>
        </p:spPr>
        <p:txBody>
          <a:bodyPr>
            <a:normAutofit/>
          </a:bodyPr>
          <a:lstStyle/>
          <a:p>
            <a:r>
              <a:rPr lang="en-US" sz="2800" dirty="0"/>
              <a:t>~200 SQL queries</a:t>
            </a:r>
          </a:p>
          <a:p>
            <a:r>
              <a:rPr lang="en-US" sz="2800" dirty="0"/>
              <a:t>Developed by Adam Baron, our former Cataloging Coordinator at UNT</a:t>
            </a:r>
          </a:p>
          <a:p>
            <a:r>
              <a:rPr lang="en-US" sz="2800" dirty="0"/>
              <a:t>Run every other month over several days</a:t>
            </a:r>
          </a:p>
        </p:txBody>
      </p:sp>
      <p:pic>
        <p:nvPicPr>
          <p:cNvPr id="5" name="Content Placeholder 4">
            <a:extLst>
              <a:ext uri="{FF2B5EF4-FFF2-40B4-BE49-F238E27FC236}">
                <a16:creationId xmlns:a16="http://schemas.microsoft.com/office/drawing/2014/main" id="{0AD07898-F643-855E-3CBA-0B1CFE4F6C3D}"/>
              </a:ext>
            </a:extLst>
          </p:cNvPr>
          <p:cNvPicPr>
            <a:picLocks noChangeAspect="1"/>
          </p:cNvPicPr>
          <p:nvPr/>
        </p:nvPicPr>
        <p:blipFill rotWithShape="1">
          <a:blip r:embed="rId3"/>
          <a:srcRect l="8435" t="11233" r="25119" b="144"/>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39435474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007A26-C789-DF62-B187-CCEA98D9D37E}"/>
              </a:ext>
            </a:extLst>
          </p:cNvPr>
          <p:cNvSpPr>
            <a:spLocks noGrp="1"/>
          </p:cNvSpPr>
          <p:nvPr>
            <p:ph type="title"/>
          </p:nvPr>
        </p:nvSpPr>
        <p:spPr/>
        <p:txBody>
          <a:bodyPr>
            <a:normAutofit/>
          </a:bodyPr>
          <a:lstStyle/>
          <a:p>
            <a:r>
              <a:rPr lang="en-US" sz="4000" dirty="0"/>
              <a:t>Annoyances</a:t>
            </a:r>
          </a:p>
        </p:txBody>
      </p:sp>
      <p:sp>
        <p:nvSpPr>
          <p:cNvPr id="3" name="Content Placeholder 2">
            <a:extLst>
              <a:ext uri="{FF2B5EF4-FFF2-40B4-BE49-F238E27FC236}">
                <a16:creationId xmlns:a16="http://schemas.microsoft.com/office/drawing/2014/main" id="{600EB429-9A8F-44A6-9AD5-E66095DBB790}"/>
              </a:ext>
            </a:extLst>
          </p:cNvPr>
          <p:cNvSpPr>
            <a:spLocks noGrp="1"/>
          </p:cNvSpPr>
          <p:nvPr>
            <p:ph idx="1"/>
          </p:nvPr>
        </p:nvSpPr>
        <p:spPr>
          <a:xfrm>
            <a:off x="516565" y="1545996"/>
            <a:ext cx="11083555" cy="5013300"/>
          </a:xfrm>
        </p:spPr>
        <p:txBody>
          <a:bodyPr>
            <a:normAutofit/>
          </a:bodyPr>
          <a:lstStyle/>
          <a:p>
            <a:r>
              <a:rPr lang="en-US" sz="3200" dirty="0"/>
              <a:t>Unpredictable timing</a:t>
            </a:r>
          </a:p>
          <a:p>
            <a:pPr lvl="1"/>
            <a:r>
              <a:rPr lang="en-US" sz="3000" dirty="0"/>
              <a:t>Immediate results</a:t>
            </a:r>
          </a:p>
          <a:p>
            <a:pPr lvl="1"/>
            <a:r>
              <a:rPr lang="en-US" sz="3000" dirty="0"/>
              <a:t>~1 minute</a:t>
            </a:r>
          </a:p>
          <a:p>
            <a:pPr lvl="1"/>
            <a:r>
              <a:rPr lang="en-US" sz="3000" dirty="0"/>
              <a:t>&lt;10 minutes</a:t>
            </a:r>
          </a:p>
          <a:p>
            <a:pPr lvl="1"/>
            <a:r>
              <a:rPr lang="en-US" sz="3000" dirty="0"/>
              <a:t>Timed out</a:t>
            </a:r>
          </a:p>
          <a:p>
            <a:r>
              <a:rPr lang="en-US" sz="3200" dirty="0"/>
              <a:t>All queries no matter the results take at least a minute to set up and run</a:t>
            </a:r>
          </a:p>
          <a:p>
            <a:r>
              <a:rPr lang="en-US" sz="3200" dirty="0"/>
              <a:t>1 minute X ~200 queries = ~200 mins = ~3 hours</a:t>
            </a:r>
          </a:p>
        </p:txBody>
      </p:sp>
    </p:spTree>
    <p:extLst>
      <p:ext uri="{BB962C8B-B14F-4D97-AF65-F5344CB8AC3E}">
        <p14:creationId xmlns:p14="http://schemas.microsoft.com/office/powerpoint/2010/main" val="19037292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6FE80-1764-B83A-3CC5-CD60AF8BAB79}"/>
              </a:ext>
            </a:extLst>
          </p:cNvPr>
          <p:cNvSpPr>
            <a:spLocks noGrp="1"/>
          </p:cNvSpPr>
          <p:nvPr>
            <p:ph type="title"/>
          </p:nvPr>
        </p:nvSpPr>
        <p:spPr/>
        <p:txBody>
          <a:bodyPr/>
          <a:lstStyle/>
          <a:p>
            <a:r>
              <a:rPr lang="en-US" dirty="0"/>
              <a:t>Enter Python scripts</a:t>
            </a:r>
          </a:p>
        </p:txBody>
      </p:sp>
    </p:spTree>
    <p:extLst>
      <p:ext uri="{BB962C8B-B14F-4D97-AF65-F5344CB8AC3E}">
        <p14:creationId xmlns:p14="http://schemas.microsoft.com/office/powerpoint/2010/main" val="39094960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3B5F6B-C5BC-B709-D31D-94808565E4A3}"/>
              </a:ext>
            </a:extLst>
          </p:cNvPr>
          <p:cNvSpPr>
            <a:spLocks noGrp="1"/>
          </p:cNvSpPr>
          <p:nvPr>
            <p:ph type="title"/>
          </p:nvPr>
        </p:nvSpPr>
        <p:spPr/>
        <p:txBody>
          <a:bodyPr>
            <a:normAutofit/>
          </a:bodyPr>
          <a:lstStyle/>
          <a:p>
            <a:r>
              <a:rPr lang="en-US" sz="4000" dirty="0"/>
              <a:t>Innovative training series</a:t>
            </a:r>
          </a:p>
        </p:txBody>
      </p:sp>
      <p:sp>
        <p:nvSpPr>
          <p:cNvPr id="7" name="Content Placeholder 6">
            <a:extLst>
              <a:ext uri="{FF2B5EF4-FFF2-40B4-BE49-F238E27FC236}">
                <a16:creationId xmlns:a16="http://schemas.microsoft.com/office/drawing/2014/main" id="{456AA669-33CC-B77B-A389-A39A387AC756}"/>
              </a:ext>
            </a:extLst>
          </p:cNvPr>
          <p:cNvSpPr>
            <a:spLocks noGrp="1"/>
          </p:cNvSpPr>
          <p:nvPr>
            <p:ph sz="half" idx="1"/>
          </p:nvPr>
        </p:nvSpPr>
        <p:spPr>
          <a:xfrm>
            <a:off x="516565" y="1552354"/>
            <a:ext cx="4945451" cy="4352544"/>
          </a:xfrm>
        </p:spPr>
        <p:txBody>
          <a:bodyPr>
            <a:normAutofit fontScale="92500"/>
          </a:bodyPr>
          <a:lstStyle/>
          <a:p>
            <a:r>
              <a:rPr lang="en-US" sz="2400" b="0" i="0" dirty="0">
                <a:solidFill>
                  <a:srgbClr val="222222"/>
                </a:solidFill>
                <a:effectLst/>
                <a:latin typeface="Helvetica Neue"/>
              </a:rPr>
              <a:t>Sierra Python Scripting Workshop (part 1 of 5 course series)</a:t>
            </a:r>
          </a:p>
          <a:p>
            <a:r>
              <a:rPr lang="en-US" sz="2400" b="0" i="0" dirty="0">
                <a:solidFill>
                  <a:srgbClr val="222222"/>
                </a:solidFill>
                <a:effectLst/>
                <a:latin typeface="Helvetica Neue"/>
              </a:rPr>
              <a:t>Sierra SQL Refresher Workshop (part 2 of 5 course series)</a:t>
            </a:r>
          </a:p>
          <a:p>
            <a:r>
              <a:rPr lang="en-US" sz="2400" b="0" i="0" dirty="0">
                <a:solidFill>
                  <a:srgbClr val="222222"/>
                </a:solidFill>
                <a:effectLst/>
                <a:latin typeface="Helvetica Neue"/>
              </a:rPr>
              <a:t>Sierra Scripting for SQL Workshop (part 3 of 5 course series)</a:t>
            </a:r>
          </a:p>
          <a:p>
            <a:r>
              <a:rPr lang="en-US" sz="2400" b="0" i="0" dirty="0">
                <a:solidFill>
                  <a:srgbClr val="222222"/>
                </a:solidFill>
                <a:effectLst/>
                <a:latin typeface="Helvetica Neue"/>
              </a:rPr>
              <a:t>Introduction to Sierra RESTful APIs (part 4 of 5 course series)</a:t>
            </a:r>
          </a:p>
          <a:p>
            <a:r>
              <a:rPr lang="en-US" sz="2400" b="0" i="0" dirty="0">
                <a:solidFill>
                  <a:srgbClr val="222222"/>
                </a:solidFill>
                <a:effectLst/>
                <a:latin typeface="Helvetica Neue"/>
              </a:rPr>
              <a:t>Sierra Scripting for APIs Workshop (part 5 of 5 course series)</a:t>
            </a:r>
          </a:p>
        </p:txBody>
      </p:sp>
      <p:pic>
        <p:nvPicPr>
          <p:cNvPr id="11" name="Content Placeholder 10">
            <a:extLst>
              <a:ext uri="{FF2B5EF4-FFF2-40B4-BE49-F238E27FC236}">
                <a16:creationId xmlns:a16="http://schemas.microsoft.com/office/drawing/2014/main" id="{322F835F-69FC-7A61-C577-8473B731AD4E}"/>
              </a:ext>
            </a:extLst>
          </p:cNvPr>
          <p:cNvPicPr>
            <a:picLocks noGrp="1" noChangeAspect="1"/>
          </p:cNvPicPr>
          <p:nvPr>
            <p:ph sz="half" idx="2"/>
          </p:nvPr>
        </p:nvPicPr>
        <p:blipFill>
          <a:blip r:embed="rId3"/>
          <a:stretch>
            <a:fillRect/>
          </a:stretch>
        </p:blipFill>
        <p:spPr>
          <a:xfrm>
            <a:off x="7145981" y="1982056"/>
            <a:ext cx="3467400" cy="2217612"/>
          </a:xfrm>
        </p:spPr>
      </p:pic>
    </p:spTree>
    <p:extLst>
      <p:ext uri="{BB962C8B-B14F-4D97-AF65-F5344CB8AC3E}">
        <p14:creationId xmlns:p14="http://schemas.microsoft.com/office/powerpoint/2010/main" val="5100806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6DD4FEA-5870-BC5F-A2EE-1300E4519076}"/>
              </a:ext>
            </a:extLst>
          </p:cNvPr>
          <p:cNvSpPr>
            <a:spLocks noGrp="1"/>
          </p:cNvSpPr>
          <p:nvPr>
            <p:ph type="title"/>
          </p:nvPr>
        </p:nvSpPr>
        <p:spPr/>
        <p:txBody>
          <a:bodyPr>
            <a:normAutofit/>
          </a:bodyPr>
          <a:lstStyle/>
          <a:p>
            <a:r>
              <a:rPr lang="en-US" sz="4000" dirty="0"/>
              <a:t>Programs needed</a:t>
            </a:r>
          </a:p>
        </p:txBody>
      </p:sp>
      <p:pic>
        <p:nvPicPr>
          <p:cNvPr id="6" name="Content Placeholder 5">
            <a:extLst>
              <a:ext uri="{FF2B5EF4-FFF2-40B4-BE49-F238E27FC236}">
                <a16:creationId xmlns:a16="http://schemas.microsoft.com/office/drawing/2014/main" id="{7D0EC099-07BB-C613-B8B9-3EAF73572631}"/>
              </a:ext>
            </a:extLst>
          </p:cNvPr>
          <p:cNvPicPr>
            <a:picLocks noGrp="1" noChangeAspect="1"/>
          </p:cNvPicPr>
          <p:nvPr>
            <p:ph idx="1"/>
          </p:nvPr>
        </p:nvPicPr>
        <p:blipFill rotWithShape="1">
          <a:blip r:embed="rId3"/>
          <a:srcRect l="4237" t="41600" r="71800" b="42045"/>
          <a:stretch/>
        </p:blipFill>
        <p:spPr>
          <a:xfrm>
            <a:off x="3080268" y="2271223"/>
            <a:ext cx="6031464" cy="2315553"/>
          </a:xfrm>
          <a:prstGeom prst="rect">
            <a:avLst/>
          </a:prstGeom>
        </p:spPr>
      </p:pic>
    </p:spTree>
    <p:extLst>
      <p:ext uri="{BB962C8B-B14F-4D97-AF65-F5344CB8AC3E}">
        <p14:creationId xmlns:p14="http://schemas.microsoft.com/office/powerpoint/2010/main" val="20298209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3B5F6B-C5BC-B709-D31D-94808565E4A3}"/>
              </a:ext>
            </a:extLst>
          </p:cNvPr>
          <p:cNvSpPr>
            <a:spLocks noGrp="1"/>
          </p:cNvSpPr>
          <p:nvPr>
            <p:ph type="title"/>
          </p:nvPr>
        </p:nvSpPr>
        <p:spPr/>
        <p:txBody>
          <a:bodyPr>
            <a:normAutofit/>
          </a:bodyPr>
          <a:lstStyle/>
          <a:p>
            <a:r>
              <a:rPr lang="en-US" sz="4000" dirty="0"/>
              <a:t>Password tip – store in a separate file</a:t>
            </a:r>
          </a:p>
        </p:txBody>
      </p:sp>
      <p:sp>
        <p:nvSpPr>
          <p:cNvPr id="3" name="Content Placeholder 2">
            <a:extLst>
              <a:ext uri="{FF2B5EF4-FFF2-40B4-BE49-F238E27FC236}">
                <a16:creationId xmlns:a16="http://schemas.microsoft.com/office/drawing/2014/main" id="{022879A3-0CBB-AD63-73AF-2EE720DCE5D3}"/>
              </a:ext>
            </a:extLst>
          </p:cNvPr>
          <p:cNvSpPr>
            <a:spLocks noGrp="1"/>
          </p:cNvSpPr>
          <p:nvPr>
            <p:ph idx="1"/>
          </p:nvPr>
        </p:nvSpPr>
        <p:spPr/>
        <p:txBody>
          <a:bodyPr>
            <a:normAutofit/>
          </a:bodyPr>
          <a:lstStyle/>
          <a:p>
            <a:r>
              <a:rPr lang="en-US" sz="2400" dirty="0" err="1">
                <a:solidFill>
                  <a:schemeClr val="tx1"/>
                </a:solidFill>
                <a:latin typeface="+mn-lt"/>
              </a:rPr>
              <a:t>postgresql_password</a:t>
            </a:r>
            <a:r>
              <a:rPr lang="en-US" sz="2400" dirty="0">
                <a:solidFill>
                  <a:schemeClr val="tx1"/>
                </a:solidFill>
                <a:latin typeface="+mn-lt"/>
              </a:rPr>
              <a:t> = "ENTERPASSWORDHERE”</a:t>
            </a:r>
          </a:p>
          <a:p>
            <a:endParaRPr lang="en-US" sz="2400" dirty="0">
              <a:solidFill>
                <a:schemeClr val="tx1"/>
              </a:solidFill>
              <a:latin typeface="+mn-lt"/>
            </a:endParaRPr>
          </a:p>
          <a:p>
            <a:r>
              <a:rPr lang="en-US" sz="2400" dirty="0">
                <a:solidFill>
                  <a:schemeClr val="tx1"/>
                </a:solidFill>
                <a:latin typeface="+mn-lt"/>
              </a:rPr>
              <a:t>Save as: postgresql_password.py</a:t>
            </a:r>
          </a:p>
          <a:p>
            <a:endParaRPr lang="en-US" sz="2400" dirty="0">
              <a:solidFill>
                <a:schemeClr val="tx1"/>
              </a:solidFill>
              <a:latin typeface="+mn-lt"/>
            </a:endParaRPr>
          </a:p>
          <a:p>
            <a:r>
              <a:rPr lang="en-US" sz="2400" dirty="0">
                <a:solidFill>
                  <a:schemeClr val="tx1"/>
                </a:solidFill>
                <a:latin typeface="+mn-lt"/>
              </a:rPr>
              <a:t>Use </a:t>
            </a:r>
            <a:r>
              <a:rPr lang="en-US" sz="2400" dirty="0" err="1">
                <a:solidFill>
                  <a:schemeClr val="tx1"/>
                </a:solidFill>
                <a:latin typeface="+mn-lt"/>
              </a:rPr>
              <a:t>postgresql_password</a:t>
            </a:r>
            <a:r>
              <a:rPr lang="en-US" sz="2400" dirty="0">
                <a:solidFill>
                  <a:schemeClr val="tx1"/>
                </a:solidFill>
                <a:latin typeface="+mn-lt"/>
              </a:rPr>
              <a:t> in your queries to refer to your password</a:t>
            </a:r>
            <a:endParaRPr lang="en-US" sz="2800" dirty="0">
              <a:latin typeface="+mn-lt"/>
            </a:endParaRPr>
          </a:p>
          <a:p>
            <a:endParaRPr lang="en-US" sz="2400" dirty="0">
              <a:latin typeface="+mn-lt"/>
            </a:endParaRPr>
          </a:p>
        </p:txBody>
      </p:sp>
    </p:spTree>
    <p:extLst>
      <p:ext uri="{BB962C8B-B14F-4D97-AF65-F5344CB8AC3E}">
        <p14:creationId xmlns:p14="http://schemas.microsoft.com/office/powerpoint/2010/main" val="12170280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203EDE-A3B0-084D-C726-AECF5956B7F6}"/>
              </a:ext>
            </a:extLst>
          </p:cNvPr>
          <p:cNvSpPr>
            <a:spLocks noGrp="1"/>
          </p:cNvSpPr>
          <p:nvPr>
            <p:ph type="title"/>
          </p:nvPr>
        </p:nvSpPr>
        <p:spPr>
          <a:xfrm>
            <a:off x="554222" y="257457"/>
            <a:ext cx="11083555" cy="736060"/>
          </a:xfrm>
        </p:spPr>
        <p:txBody>
          <a:bodyPr>
            <a:normAutofit/>
          </a:bodyPr>
          <a:lstStyle/>
          <a:p>
            <a:r>
              <a:rPr lang="en-US" sz="4000" dirty="0"/>
              <a:t>Example scripts</a:t>
            </a:r>
          </a:p>
        </p:txBody>
      </p:sp>
      <p:pic>
        <p:nvPicPr>
          <p:cNvPr id="5" name="Content Placeholder 4">
            <a:extLst>
              <a:ext uri="{FF2B5EF4-FFF2-40B4-BE49-F238E27FC236}">
                <a16:creationId xmlns:a16="http://schemas.microsoft.com/office/drawing/2014/main" id="{28979D8A-3B9A-5526-1556-97C0E0A8C89B}"/>
              </a:ext>
            </a:extLst>
          </p:cNvPr>
          <p:cNvPicPr>
            <a:picLocks noGrp="1" noChangeAspect="1"/>
          </p:cNvPicPr>
          <p:nvPr>
            <p:ph idx="1"/>
          </p:nvPr>
        </p:nvPicPr>
        <p:blipFill>
          <a:blip r:embed="rId3"/>
          <a:stretch>
            <a:fillRect/>
          </a:stretch>
        </p:blipFill>
        <p:spPr>
          <a:xfrm>
            <a:off x="258257" y="1027907"/>
            <a:ext cx="10477476" cy="5572636"/>
          </a:xfrm>
        </p:spPr>
      </p:pic>
    </p:spTree>
    <p:extLst>
      <p:ext uri="{BB962C8B-B14F-4D97-AF65-F5344CB8AC3E}">
        <p14:creationId xmlns:p14="http://schemas.microsoft.com/office/powerpoint/2010/main" val="36741510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203EDE-A3B0-084D-C726-AECF5956B7F6}"/>
              </a:ext>
            </a:extLst>
          </p:cNvPr>
          <p:cNvSpPr>
            <a:spLocks noGrp="1"/>
          </p:cNvSpPr>
          <p:nvPr>
            <p:ph type="title"/>
          </p:nvPr>
        </p:nvSpPr>
        <p:spPr>
          <a:xfrm>
            <a:off x="7382933" y="257457"/>
            <a:ext cx="4254844" cy="736060"/>
          </a:xfrm>
        </p:spPr>
        <p:txBody>
          <a:bodyPr>
            <a:normAutofit/>
          </a:bodyPr>
          <a:lstStyle/>
          <a:p>
            <a:r>
              <a:rPr lang="en-US" sz="4000" dirty="0"/>
              <a:t>Example scripts</a:t>
            </a:r>
          </a:p>
        </p:txBody>
      </p:sp>
      <p:pic>
        <p:nvPicPr>
          <p:cNvPr id="7" name="Content Placeholder 6">
            <a:extLst>
              <a:ext uri="{FF2B5EF4-FFF2-40B4-BE49-F238E27FC236}">
                <a16:creationId xmlns:a16="http://schemas.microsoft.com/office/drawing/2014/main" id="{77E2515E-BE53-07B3-0FDE-9CB85431282A}"/>
              </a:ext>
            </a:extLst>
          </p:cNvPr>
          <p:cNvPicPr>
            <a:picLocks noGrp="1" noChangeAspect="1"/>
          </p:cNvPicPr>
          <p:nvPr>
            <p:ph idx="1"/>
          </p:nvPr>
        </p:nvPicPr>
        <p:blipFill rotWithShape="1">
          <a:blip r:embed="rId3"/>
          <a:srcRect l="1560" r="2813" b="14172"/>
          <a:stretch/>
        </p:blipFill>
        <p:spPr>
          <a:xfrm>
            <a:off x="164757" y="162600"/>
            <a:ext cx="6959600" cy="6532799"/>
          </a:xfrm>
        </p:spPr>
      </p:pic>
      <p:pic>
        <p:nvPicPr>
          <p:cNvPr id="9" name="Picture 8">
            <a:extLst>
              <a:ext uri="{FF2B5EF4-FFF2-40B4-BE49-F238E27FC236}">
                <a16:creationId xmlns:a16="http://schemas.microsoft.com/office/drawing/2014/main" id="{22B74D30-F9C1-5D51-D063-8EE662268CE7}"/>
              </a:ext>
            </a:extLst>
          </p:cNvPr>
          <p:cNvPicPr>
            <a:picLocks noChangeAspect="1"/>
          </p:cNvPicPr>
          <p:nvPr/>
        </p:nvPicPr>
        <p:blipFill rotWithShape="1">
          <a:blip r:embed="rId4"/>
          <a:srcRect l="349" t="71358" r="49145" b="271"/>
          <a:stretch/>
        </p:blipFill>
        <p:spPr>
          <a:xfrm>
            <a:off x="7551539" y="2624666"/>
            <a:ext cx="4640462" cy="2726267"/>
          </a:xfrm>
          <a:prstGeom prst="rect">
            <a:avLst/>
          </a:prstGeom>
        </p:spPr>
      </p:pic>
    </p:spTree>
    <p:extLst>
      <p:ext uri="{BB962C8B-B14F-4D97-AF65-F5344CB8AC3E}">
        <p14:creationId xmlns:p14="http://schemas.microsoft.com/office/powerpoint/2010/main" val="37685343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203EDE-A3B0-084D-C726-AECF5956B7F6}"/>
              </a:ext>
            </a:extLst>
          </p:cNvPr>
          <p:cNvSpPr>
            <a:spLocks noGrp="1"/>
          </p:cNvSpPr>
          <p:nvPr>
            <p:ph type="title"/>
          </p:nvPr>
        </p:nvSpPr>
        <p:spPr>
          <a:xfrm>
            <a:off x="7382933" y="257457"/>
            <a:ext cx="4254844" cy="736060"/>
          </a:xfrm>
        </p:spPr>
        <p:txBody>
          <a:bodyPr>
            <a:normAutofit/>
          </a:bodyPr>
          <a:lstStyle/>
          <a:p>
            <a:r>
              <a:rPr lang="en-US" sz="4000" dirty="0"/>
              <a:t>Example scripts</a:t>
            </a:r>
          </a:p>
        </p:txBody>
      </p:sp>
      <p:pic>
        <p:nvPicPr>
          <p:cNvPr id="6" name="Content Placeholder 5">
            <a:extLst>
              <a:ext uri="{FF2B5EF4-FFF2-40B4-BE49-F238E27FC236}">
                <a16:creationId xmlns:a16="http://schemas.microsoft.com/office/drawing/2014/main" id="{CABC7901-6533-53E1-011E-497EA311468A}"/>
              </a:ext>
            </a:extLst>
          </p:cNvPr>
          <p:cNvPicPr>
            <a:picLocks noGrp="1" noChangeAspect="1"/>
          </p:cNvPicPr>
          <p:nvPr>
            <p:ph idx="1"/>
          </p:nvPr>
        </p:nvPicPr>
        <p:blipFill rotWithShape="1">
          <a:blip r:embed="rId3"/>
          <a:srcRect b="6971"/>
          <a:stretch/>
        </p:blipFill>
        <p:spPr>
          <a:xfrm>
            <a:off x="554223" y="0"/>
            <a:ext cx="5711110" cy="6871910"/>
          </a:xfrm>
        </p:spPr>
      </p:pic>
    </p:spTree>
    <p:extLst>
      <p:ext uri="{BB962C8B-B14F-4D97-AF65-F5344CB8AC3E}">
        <p14:creationId xmlns:p14="http://schemas.microsoft.com/office/powerpoint/2010/main" val="35992417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Content Placeholder 4" descr="Text&#10;&#10;Description automatically generated">
            <a:extLst>
              <a:ext uri="{FF2B5EF4-FFF2-40B4-BE49-F238E27FC236}">
                <a16:creationId xmlns:a16="http://schemas.microsoft.com/office/drawing/2014/main" id="{B1E3C547-E79F-D816-380E-6B121A25AA3F}"/>
              </a:ext>
            </a:extLst>
          </p:cNvPr>
          <p:cNvPicPr>
            <a:picLocks noGrp="1" noChangeAspect="1"/>
          </p:cNvPicPr>
          <p:nvPr>
            <p:ph idx="1"/>
          </p:nvPr>
        </p:nvPicPr>
        <p:blipFill rotWithShape="1">
          <a:blip r:embed="rId3"/>
          <a:srcRect t="2570" b="5984"/>
          <a:stretch/>
        </p:blipFill>
        <p:spPr>
          <a:xfrm>
            <a:off x="20" y="1282"/>
            <a:ext cx="12191980" cy="6856718"/>
          </a:xfrm>
          <a:prstGeom prst="rect">
            <a:avLst/>
          </a:prstGeom>
        </p:spPr>
      </p:pic>
    </p:spTree>
    <p:extLst>
      <p:ext uri="{BB962C8B-B14F-4D97-AF65-F5344CB8AC3E}">
        <p14:creationId xmlns:p14="http://schemas.microsoft.com/office/powerpoint/2010/main" val="13792620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Content Placeholder 4" descr="Text&#10;&#10;Description automatically generated with medium confidence">
            <a:extLst>
              <a:ext uri="{FF2B5EF4-FFF2-40B4-BE49-F238E27FC236}">
                <a16:creationId xmlns:a16="http://schemas.microsoft.com/office/drawing/2014/main" id="{38F63364-F1B5-F733-B1A0-9AC25C9ACE96}"/>
              </a:ext>
            </a:extLst>
          </p:cNvPr>
          <p:cNvPicPr>
            <a:picLocks noGrp="1" noChangeAspect="1"/>
          </p:cNvPicPr>
          <p:nvPr>
            <p:ph idx="1"/>
          </p:nvPr>
        </p:nvPicPr>
        <p:blipFill rotWithShape="1">
          <a:blip r:embed="rId3"/>
          <a:srcRect b="3035"/>
          <a:stretch/>
        </p:blipFill>
        <p:spPr>
          <a:xfrm>
            <a:off x="20" y="1282"/>
            <a:ext cx="12191980" cy="6856718"/>
          </a:xfrm>
          <a:prstGeom prst="rect">
            <a:avLst/>
          </a:prstGeom>
        </p:spPr>
      </p:pic>
    </p:spTree>
    <p:extLst>
      <p:ext uri="{BB962C8B-B14F-4D97-AF65-F5344CB8AC3E}">
        <p14:creationId xmlns:p14="http://schemas.microsoft.com/office/powerpoint/2010/main" val="22464863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Content Placeholder 27" descr="A picture containing schematic&#10;&#10;Description automatically generated">
            <a:extLst>
              <a:ext uri="{FF2B5EF4-FFF2-40B4-BE49-F238E27FC236}">
                <a16:creationId xmlns:a16="http://schemas.microsoft.com/office/drawing/2014/main" id="{84073A71-012E-C17C-C3DC-3B12CB59C5B0}"/>
              </a:ext>
            </a:extLst>
          </p:cNvPr>
          <p:cNvPicPr>
            <a:picLocks noGrp="1" noChangeAspect="1"/>
          </p:cNvPicPr>
          <p:nvPr>
            <p:ph sz="half" idx="1"/>
          </p:nvPr>
        </p:nvPicPr>
        <p:blipFill rotWithShape="1">
          <a:blip r:embed="rId3">
            <a:extLst>
              <a:ext uri="{28A0092B-C50C-407E-A947-70E740481C1C}">
                <a14:useLocalDpi xmlns:a14="http://schemas.microsoft.com/office/drawing/2010/main" val="0"/>
              </a:ext>
            </a:extLst>
          </a:blip>
          <a:srcRect l="1333" t="2752" r="4421" b="7673"/>
          <a:stretch/>
        </p:blipFill>
        <p:spPr>
          <a:xfrm>
            <a:off x="1427118" y="0"/>
            <a:ext cx="9337764" cy="6858000"/>
          </a:xfrm>
        </p:spPr>
      </p:pic>
    </p:spTree>
    <p:extLst>
      <p:ext uri="{BB962C8B-B14F-4D97-AF65-F5344CB8AC3E}">
        <p14:creationId xmlns:p14="http://schemas.microsoft.com/office/powerpoint/2010/main" val="1792659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36C559-B5D9-66B2-2061-1AB8675915D5}"/>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19216344-10C7-8E57-7855-4B6E1DDEA1EE}"/>
              </a:ext>
            </a:extLst>
          </p:cNvPr>
          <p:cNvSpPr>
            <a:spLocks noGrp="1"/>
          </p:cNvSpPr>
          <p:nvPr>
            <p:ph type="subTitle" idx="1"/>
          </p:nvPr>
        </p:nvSpPr>
        <p:spPr/>
        <p:txBody>
          <a:bodyPr/>
          <a:lstStyle/>
          <a:p>
            <a:endParaRPr lang="en-US" dirty="0"/>
          </a:p>
        </p:txBody>
      </p:sp>
      <p:pic>
        <p:nvPicPr>
          <p:cNvPr id="5" name="Picture 4">
            <a:extLst>
              <a:ext uri="{FF2B5EF4-FFF2-40B4-BE49-F238E27FC236}">
                <a16:creationId xmlns:a16="http://schemas.microsoft.com/office/drawing/2014/main" id="{94597B69-2B61-C511-9289-2CA763C831F5}"/>
              </a:ext>
            </a:extLst>
          </p:cNvPr>
          <p:cNvPicPr>
            <a:picLocks noChangeAspect="1"/>
          </p:cNvPicPr>
          <p:nvPr/>
        </p:nvPicPr>
        <p:blipFill rotWithShape="1">
          <a:blip r:embed="rId3"/>
          <a:srcRect r="13067" b="13066"/>
          <a:stretch/>
        </p:blipFill>
        <p:spPr>
          <a:xfrm>
            <a:off x="0" y="0"/>
            <a:ext cx="12192000" cy="6858000"/>
          </a:xfrm>
          <a:prstGeom prst="rect">
            <a:avLst/>
          </a:prstGeom>
        </p:spPr>
      </p:pic>
    </p:spTree>
    <p:extLst>
      <p:ext uri="{BB962C8B-B14F-4D97-AF65-F5344CB8AC3E}">
        <p14:creationId xmlns:p14="http://schemas.microsoft.com/office/powerpoint/2010/main" val="7275615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1EC90F6-91D4-0D19-080C-18CE354047D9}"/>
              </a:ext>
            </a:extLst>
          </p:cNvPr>
          <p:cNvPicPr>
            <a:picLocks noChangeAspect="1"/>
          </p:cNvPicPr>
          <p:nvPr/>
        </p:nvPicPr>
        <p:blipFill rotWithShape="1">
          <a:blip r:embed="rId3"/>
          <a:srcRect r="21777" b="21777"/>
          <a:stretch/>
        </p:blipFill>
        <p:spPr>
          <a:xfrm>
            <a:off x="0" y="0"/>
            <a:ext cx="12192000" cy="6858000"/>
          </a:xfrm>
          <a:prstGeom prst="rect">
            <a:avLst/>
          </a:prstGeom>
        </p:spPr>
      </p:pic>
    </p:spTree>
    <p:extLst>
      <p:ext uri="{BB962C8B-B14F-4D97-AF65-F5344CB8AC3E}">
        <p14:creationId xmlns:p14="http://schemas.microsoft.com/office/powerpoint/2010/main" val="36644307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2214667-04F8-3F32-3899-A40A0EA01191}"/>
              </a:ext>
            </a:extLst>
          </p:cNvPr>
          <p:cNvPicPr>
            <a:picLocks noChangeAspect="1"/>
          </p:cNvPicPr>
          <p:nvPr/>
        </p:nvPicPr>
        <p:blipFill rotWithShape="1">
          <a:blip r:embed="rId3"/>
          <a:srcRect t="7621" b="27401"/>
          <a:stretch/>
        </p:blipFill>
        <p:spPr>
          <a:xfrm>
            <a:off x="828561" y="0"/>
            <a:ext cx="10534878" cy="6858000"/>
          </a:xfrm>
          <a:prstGeom prst="rect">
            <a:avLst/>
          </a:prstGeom>
        </p:spPr>
      </p:pic>
    </p:spTree>
    <p:extLst>
      <p:ext uri="{BB962C8B-B14F-4D97-AF65-F5344CB8AC3E}">
        <p14:creationId xmlns:p14="http://schemas.microsoft.com/office/powerpoint/2010/main" val="314686906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0C871B57-12BF-0EF9-48B8-1B458C108C17}"/>
              </a:ext>
            </a:extLst>
          </p:cNvPr>
          <p:cNvSpPr>
            <a:spLocks noGrp="1"/>
          </p:cNvSpPr>
          <p:nvPr>
            <p:ph type="title"/>
          </p:nvPr>
        </p:nvSpPr>
        <p:spPr/>
        <p:txBody>
          <a:bodyPr>
            <a:normAutofit/>
          </a:bodyPr>
          <a:lstStyle/>
          <a:p>
            <a:r>
              <a:rPr lang="en-US" sz="4000" dirty="0"/>
              <a:t>Statistics</a:t>
            </a:r>
          </a:p>
        </p:txBody>
      </p:sp>
      <p:sp>
        <p:nvSpPr>
          <p:cNvPr id="8" name="Content Placeholder 7">
            <a:extLst>
              <a:ext uri="{FF2B5EF4-FFF2-40B4-BE49-F238E27FC236}">
                <a16:creationId xmlns:a16="http://schemas.microsoft.com/office/drawing/2014/main" id="{6E9EAB6D-76D5-CC32-BFC1-5A344C40A1AA}"/>
              </a:ext>
            </a:extLst>
          </p:cNvPr>
          <p:cNvSpPr txBox="1">
            <a:spLocks noGrp="1"/>
          </p:cNvSpPr>
          <p:nvPr>
            <p:ph idx="1"/>
          </p:nvPr>
        </p:nvSpPr>
        <p:spPr>
          <a:xfrm>
            <a:off x="516565" y="1762297"/>
            <a:ext cx="11083555" cy="4886979"/>
          </a:xfrm>
          <a:prstGeom prst="rect">
            <a:avLst/>
          </a:prstGeom>
          <a:noFill/>
        </p:spPr>
        <p:txBody>
          <a:bodyPr wrap="square" rtlCol="0">
            <a:spAutoFit/>
          </a:bodyPr>
          <a:lstStyle/>
          <a:p>
            <a:r>
              <a:rPr lang="en-US" sz="3200" dirty="0"/>
              <a:t>Started around 2:43pm; Finished at 4:03</a:t>
            </a:r>
          </a:p>
          <a:p>
            <a:r>
              <a:rPr lang="en-US" sz="3200" dirty="0"/>
              <a:t>1 hour 20 minutes total</a:t>
            </a:r>
          </a:p>
          <a:p>
            <a:pPr lvl="1"/>
            <a:r>
              <a:rPr lang="en-US" sz="3000" dirty="0"/>
              <a:t>Run this at the end of my day or before lunch break</a:t>
            </a:r>
          </a:p>
          <a:p>
            <a:endParaRPr lang="en-US" sz="3200" dirty="0"/>
          </a:p>
          <a:p>
            <a:r>
              <a:rPr lang="en-US" sz="3200" dirty="0"/>
              <a:t>126 files created</a:t>
            </a:r>
          </a:p>
          <a:p>
            <a:r>
              <a:rPr lang="en-US" sz="3200" dirty="0"/>
              <a:t>56 files empty; 16 files of Summaries only have 1KB= practically empty; just headings</a:t>
            </a:r>
          </a:p>
          <a:p>
            <a:r>
              <a:rPr lang="en-US" sz="3200" dirty="0"/>
              <a:t>54 files to import into Sierra (42% of all files)</a:t>
            </a:r>
          </a:p>
          <a:p>
            <a:endParaRPr lang="en-US" sz="3200" dirty="0"/>
          </a:p>
        </p:txBody>
      </p:sp>
    </p:spTree>
    <p:extLst>
      <p:ext uri="{BB962C8B-B14F-4D97-AF65-F5344CB8AC3E}">
        <p14:creationId xmlns:p14="http://schemas.microsoft.com/office/powerpoint/2010/main" val="19007409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A41DF339-2C34-9738-D650-53AA9AFDB0C4}"/>
              </a:ext>
            </a:extLst>
          </p:cNvPr>
          <p:cNvSpPr>
            <a:spLocks noGrp="1"/>
          </p:cNvSpPr>
          <p:nvPr>
            <p:ph type="title"/>
          </p:nvPr>
        </p:nvSpPr>
        <p:spPr>
          <a:xfrm>
            <a:off x="176784" y="79056"/>
            <a:ext cx="11838432" cy="1028668"/>
          </a:xfrm>
        </p:spPr>
        <p:txBody>
          <a:bodyPr>
            <a:normAutofit fontScale="90000"/>
          </a:bodyPr>
          <a:lstStyle/>
          <a:p>
            <a:r>
              <a:rPr lang="en-US" sz="4400" dirty="0"/>
              <a:t>https://github.com/UNTCMS/Sierra_SQL_Python</a:t>
            </a:r>
          </a:p>
        </p:txBody>
      </p:sp>
      <p:pic>
        <p:nvPicPr>
          <p:cNvPr id="17" name="Content Placeholder 16">
            <a:extLst>
              <a:ext uri="{FF2B5EF4-FFF2-40B4-BE49-F238E27FC236}">
                <a16:creationId xmlns:a16="http://schemas.microsoft.com/office/drawing/2014/main" id="{DA8D02A2-4B55-B361-F4B5-F0E6D5797E67}"/>
              </a:ext>
            </a:extLst>
          </p:cNvPr>
          <p:cNvPicPr>
            <a:picLocks noGrp="1" noChangeAspect="1"/>
          </p:cNvPicPr>
          <p:nvPr>
            <p:ph sz="half" idx="1"/>
          </p:nvPr>
        </p:nvPicPr>
        <p:blipFill rotWithShape="1">
          <a:blip r:embed="rId3"/>
          <a:srcRect l="1301" t="5886" r="2323" b="13727"/>
          <a:stretch/>
        </p:blipFill>
        <p:spPr>
          <a:xfrm>
            <a:off x="176784" y="1107724"/>
            <a:ext cx="9155604" cy="5238206"/>
          </a:xfrm>
        </p:spPr>
      </p:pic>
      <p:pic>
        <p:nvPicPr>
          <p:cNvPr id="19" name="Picture 18" descr="Qr code&#10;&#10;Description automatically generated">
            <a:extLst>
              <a:ext uri="{FF2B5EF4-FFF2-40B4-BE49-F238E27FC236}">
                <a16:creationId xmlns:a16="http://schemas.microsoft.com/office/drawing/2014/main" id="{5D8E2A7C-BD0B-1CF3-5067-C02A1D25FE0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57716" y="2000250"/>
            <a:ext cx="2857500" cy="2857500"/>
          </a:xfrm>
          <a:prstGeom prst="rect">
            <a:avLst/>
          </a:prstGeom>
        </p:spPr>
      </p:pic>
    </p:spTree>
    <p:extLst>
      <p:ext uri="{BB962C8B-B14F-4D97-AF65-F5344CB8AC3E}">
        <p14:creationId xmlns:p14="http://schemas.microsoft.com/office/powerpoint/2010/main" val="301016110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A41DF339-2C34-9738-D650-53AA9AFDB0C4}"/>
              </a:ext>
            </a:extLst>
          </p:cNvPr>
          <p:cNvSpPr>
            <a:spLocks noGrp="1"/>
          </p:cNvSpPr>
          <p:nvPr>
            <p:ph type="title"/>
          </p:nvPr>
        </p:nvSpPr>
        <p:spPr>
          <a:xfrm>
            <a:off x="176784" y="79056"/>
            <a:ext cx="11838432" cy="1028668"/>
          </a:xfrm>
        </p:spPr>
        <p:txBody>
          <a:bodyPr>
            <a:normAutofit fontScale="90000"/>
          </a:bodyPr>
          <a:lstStyle/>
          <a:p>
            <a:r>
              <a:rPr lang="en-US" sz="4400" dirty="0"/>
              <a:t>https://github.com/UNTCMS/Sierra_SQL_Python</a:t>
            </a:r>
          </a:p>
        </p:txBody>
      </p:sp>
      <p:pic>
        <p:nvPicPr>
          <p:cNvPr id="19" name="Picture 18" descr="Qr code&#10;&#10;Description automatically generated">
            <a:extLst>
              <a:ext uri="{FF2B5EF4-FFF2-40B4-BE49-F238E27FC236}">
                <a16:creationId xmlns:a16="http://schemas.microsoft.com/office/drawing/2014/main" id="{5D8E2A7C-BD0B-1CF3-5067-C02A1D25FE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57716" y="2000250"/>
            <a:ext cx="2857500" cy="2857500"/>
          </a:xfrm>
          <a:prstGeom prst="rect">
            <a:avLst/>
          </a:prstGeom>
        </p:spPr>
      </p:pic>
      <p:pic>
        <p:nvPicPr>
          <p:cNvPr id="5" name="Content Placeholder 4">
            <a:extLst>
              <a:ext uri="{FF2B5EF4-FFF2-40B4-BE49-F238E27FC236}">
                <a16:creationId xmlns:a16="http://schemas.microsoft.com/office/drawing/2014/main" id="{20908EEE-694C-C6E4-2373-AE8CABFCA590}"/>
              </a:ext>
            </a:extLst>
          </p:cNvPr>
          <p:cNvPicPr>
            <a:picLocks noGrp="1" noChangeAspect="1"/>
          </p:cNvPicPr>
          <p:nvPr>
            <p:ph sz="half" idx="1"/>
          </p:nvPr>
        </p:nvPicPr>
        <p:blipFill rotWithShape="1">
          <a:blip r:embed="rId4"/>
          <a:srcRect l="1415" t="16821" r="38590" b="2545"/>
          <a:stretch/>
        </p:blipFill>
        <p:spPr>
          <a:xfrm>
            <a:off x="496387" y="1107724"/>
            <a:ext cx="7262950" cy="5335003"/>
          </a:xfrm>
        </p:spPr>
      </p:pic>
    </p:spTree>
    <p:extLst>
      <p:ext uri="{BB962C8B-B14F-4D97-AF65-F5344CB8AC3E}">
        <p14:creationId xmlns:p14="http://schemas.microsoft.com/office/powerpoint/2010/main" val="397538009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E4F0737-FD5B-614C-BB8F-D7B4016604A2}"/>
              </a:ext>
            </a:extLst>
          </p:cNvPr>
          <p:cNvSpPr>
            <a:spLocks noGrp="1"/>
          </p:cNvSpPr>
          <p:nvPr>
            <p:ph type="body" sz="quarter" idx="13"/>
          </p:nvPr>
        </p:nvSpPr>
        <p:spPr/>
        <p:txBody>
          <a:bodyPr>
            <a:normAutofit fontScale="92500" lnSpcReduction="10000"/>
          </a:bodyPr>
          <a:lstStyle/>
          <a:p>
            <a:r>
              <a:rPr lang="en-US" dirty="0"/>
              <a:t>THANK YOU</a:t>
            </a:r>
          </a:p>
        </p:txBody>
      </p:sp>
      <p:sp>
        <p:nvSpPr>
          <p:cNvPr id="3" name="Text Placeholder 2">
            <a:extLst>
              <a:ext uri="{FF2B5EF4-FFF2-40B4-BE49-F238E27FC236}">
                <a16:creationId xmlns:a16="http://schemas.microsoft.com/office/drawing/2014/main" id="{653C0485-4C36-B94F-BBEF-E899653BFD8D}"/>
              </a:ext>
            </a:extLst>
          </p:cNvPr>
          <p:cNvSpPr>
            <a:spLocks noGrp="1"/>
          </p:cNvSpPr>
          <p:nvPr>
            <p:ph type="body" sz="quarter" idx="14"/>
          </p:nvPr>
        </p:nvSpPr>
        <p:spPr/>
        <p:txBody>
          <a:bodyPr>
            <a:normAutofit lnSpcReduction="10000"/>
          </a:bodyPr>
          <a:lstStyle/>
          <a:p>
            <a:r>
              <a:rPr lang="en-US" dirty="0"/>
              <a:t>Questions?</a:t>
            </a:r>
          </a:p>
          <a:p>
            <a:r>
              <a:rPr lang="en-US" dirty="0"/>
              <a:t>stacey.wolf@unt.edu</a:t>
            </a:r>
          </a:p>
        </p:txBody>
      </p:sp>
    </p:spTree>
    <p:extLst>
      <p:ext uri="{BB962C8B-B14F-4D97-AF65-F5344CB8AC3E}">
        <p14:creationId xmlns:p14="http://schemas.microsoft.com/office/powerpoint/2010/main" val="3350983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descr="Table&#10;&#10;Description automatically generated with medium confidence">
            <a:extLst>
              <a:ext uri="{FF2B5EF4-FFF2-40B4-BE49-F238E27FC236}">
                <a16:creationId xmlns:a16="http://schemas.microsoft.com/office/drawing/2014/main" id="{E435ED98-307F-09F7-41DE-A32E88C969BA}"/>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1400" t="2814" r="1758" b="12337"/>
          <a:stretch/>
        </p:blipFill>
        <p:spPr>
          <a:xfrm>
            <a:off x="1095581" y="43569"/>
            <a:ext cx="10000838" cy="6770862"/>
          </a:xfrm>
        </p:spPr>
      </p:pic>
    </p:spTree>
    <p:extLst>
      <p:ext uri="{BB962C8B-B14F-4D97-AF65-F5344CB8AC3E}">
        <p14:creationId xmlns:p14="http://schemas.microsoft.com/office/powerpoint/2010/main" val="28193051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F698F7-71FD-4A0F-9A46-E1B57276519E}"/>
              </a:ext>
            </a:extLst>
          </p:cNvPr>
          <p:cNvSpPr>
            <a:spLocks noGrp="1"/>
          </p:cNvSpPr>
          <p:nvPr>
            <p:ph type="title"/>
          </p:nvPr>
        </p:nvSpPr>
        <p:spPr>
          <a:xfrm>
            <a:off x="533536" y="529447"/>
            <a:ext cx="11083555" cy="736060"/>
          </a:xfrm>
        </p:spPr>
        <p:txBody>
          <a:bodyPr>
            <a:normAutofit/>
          </a:bodyPr>
          <a:lstStyle/>
          <a:p>
            <a:r>
              <a:rPr lang="en-US" sz="4000" dirty="0"/>
              <a:t>Example Queries</a:t>
            </a:r>
          </a:p>
        </p:txBody>
      </p:sp>
      <p:pic>
        <p:nvPicPr>
          <p:cNvPr id="5" name="Content Placeholder 4">
            <a:extLst>
              <a:ext uri="{FF2B5EF4-FFF2-40B4-BE49-F238E27FC236}">
                <a16:creationId xmlns:a16="http://schemas.microsoft.com/office/drawing/2014/main" id="{69954596-8BDE-DB48-805A-47AB4A3547D2}"/>
              </a:ext>
            </a:extLst>
          </p:cNvPr>
          <p:cNvPicPr>
            <a:picLocks noGrp="1" noChangeAspect="1"/>
          </p:cNvPicPr>
          <p:nvPr>
            <p:ph idx="1"/>
          </p:nvPr>
        </p:nvPicPr>
        <p:blipFill>
          <a:blip r:embed="rId3"/>
          <a:stretch>
            <a:fillRect/>
          </a:stretch>
        </p:blipFill>
        <p:spPr>
          <a:xfrm>
            <a:off x="574909" y="1395937"/>
            <a:ext cx="11042182" cy="4564586"/>
          </a:xfrm>
        </p:spPr>
      </p:pic>
    </p:spTree>
    <p:extLst>
      <p:ext uri="{BB962C8B-B14F-4D97-AF65-F5344CB8AC3E}">
        <p14:creationId xmlns:p14="http://schemas.microsoft.com/office/powerpoint/2010/main" val="38263656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B51E7455-A165-88B6-4F40-AC223317C4F2}"/>
              </a:ext>
            </a:extLst>
          </p:cNvPr>
          <p:cNvPicPr>
            <a:picLocks noGrp="1" noChangeAspect="1"/>
          </p:cNvPicPr>
          <p:nvPr>
            <p:ph idx="1"/>
          </p:nvPr>
        </p:nvPicPr>
        <p:blipFill rotWithShape="1">
          <a:blip r:embed="rId3"/>
          <a:srcRect l="320" t="6915" r="1362" b="3210"/>
          <a:stretch/>
        </p:blipFill>
        <p:spPr>
          <a:xfrm>
            <a:off x="135468" y="0"/>
            <a:ext cx="10414000" cy="6858000"/>
          </a:xfrm>
        </p:spPr>
      </p:pic>
      <p:sp>
        <p:nvSpPr>
          <p:cNvPr id="10" name="Title 1">
            <a:extLst>
              <a:ext uri="{FF2B5EF4-FFF2-40B4-BE49-F238E27FC236}">
                <a16:creationId xmlns:a16="http://schemas.microsoft.com/office/drawing/2014/main" id="{507D0B77-5D23-BEA1-6500-2CC4D1415757}"/>
              </a:ext>
            </a:extLst>
          </p:cNvPr>
          <p:cNvSpPr>
            <a:spLocks noGrp="1"/>
          </p:cNvSpPr>
          <p:nvPr>
            <p:ph type="title"/>
          </p:nvPr>
        </p:nvSpPr>
        <p:spPr>
          <a:xfrm>
            <a:off x="7366000" y="529447"/>
            <a:ext cx="4251091" cy="736060"/>
          </a:xfrm>
        </p:spPr>
        <p:txBody>
          <a:bodyPr>
            <a:normAutofit fontScale="90000"/>
          </a:bodyPr>
          <a:lstStyle/>
          <a:p>
            <a:r>
              <a:rPr lang="en-US" sz="4000" dirty="0"/>
              <a:t>Example Queries</a:t>
            </a:r>
          </a:p>
        </p:txBody>
      </p:sp>
    </p:spTree>
    <p:extLst>
      <p:ext uri="{BB962C8B-B14F-4D97-AF65-F5344CB8AC3E}">
        <p14:creationId xmlns:p14="http://schemas.microsoft.com/office/powerpoint/2010/main" val="9507311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DB018FAD-F246-A357-6D65-83199A24F8A3}"/>
              </a:ext>
            </a:extLst>
          </p:cNvPr>
          <p:cNvPicPr>
            <a:picLocks noGrp="1" noChangeAspect="1"/>
          </p:cNvPicPr>
          <p:nvPr>
            <p:ph idx="1"/>
          </p:nvPr>
        </p:nvPicPr>
        <p:blipFill rotWithShape="1">
          <a:blip r:embed="rId3"/>
          <a:srcRect l="158" t="7199" r="9027" b="5038"/>
          <a:stretch/>
        </p:blipFill>
        <p:spPr>
          <a:xfrm>
            <a:off x="0" y="0"/>
            <a:ext cx="9832707" cy="6858000"/>
          </a:xfrm>
        </p:spPr>
      </p:pic>
      <p:sp>
        <p:nvSpPr>
          <p:cNvPr id="2" name="Title 1">
            <a:extLst>
              <a:ext uri="{FF2B5EF4-FFF2-40B4-BE49-F238E27FC236}">
                <a16:creationId xmlns:a16="http://schemas.microsoft.com/office/drawing/2014/main" id="{EFF698F7-71FD-4A0F-9A46-E1B57276519E}"/>
              </a:ext>
            </a:extLst>
          </p:cNvPr>
          <p:cNvSpPr>
            <a:spLocks noGrp="1"/>
          </p:cNvSpPr>
          <p:nvPr>
            <p:ph type="title"/>
          </p:nvPr>
        </p:nvSpPr>
        <p:spPr>
          <a:xfrm>
            <a:off x="7366000" y="529447"/>
            <a:ext cx="4251091" cy="736060"/>
          </a:xfrm>
        </p:spPr>
        <p:txBody>
          <a:bodyPr>
            <a:normAutofit fontScale="90000"/>
          </a:bodyPr>
          <a:lstStyle/>
          <a:p>
            <a:r>
              <a:rPr lang="en-US" sz="4000" dirty="0"/>
              <a:t>Example Queries</a:t>
            </a:r>
          </a:p>
        </p:txBody>
      </p:sp>
    </p:spTree>
    <p:extLst>
      <p:ext uri="{BB962C8B-B14F-4D97-AF65-F5344CB8AC3E}">
        <p14:creationId xmlns:p14="http://schemas.microsoft.com/office/powerpoint/2010/main" val="8663697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946EF8-B571-BF96-850E-6D12892C9E13}"/>
              </a:ext>
            </a:extLst>
          </p:cNvPr>
          <p:cNvSpPr>
            <a:spLocks noGrp="1"/>
          </p:cNvSpPr>
          <p:nvPr>
            <p:ph type="title"/>
          </p:nvPr>
        </p:nvSpPr>
        <p:spPr/>
        <p:txBody>
          <a:bodyPr/>
          <a:lstStyle/>
          <a:p>
            <a:r>
              <a:rPr lang="en-US" dirty="0"/>
              <a:t>Running the queries</a:t>
            </a:r>
          </a:p>
        </p:txBody>
      </p:sp>
    </p:spTree>
    <p:extLst>
      <p:ext uri="{BB962C8B-B14F-4D97-AF65-F5344CB8AC3E}">
        <p14:creationId xmlns:p14="http://schemas.microsoft.com/office/powerpoint/2010/main" val="3327685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CF676AE8-FB2A-B399-D21A-667D4902F5EA}"/>
              </a:ext>
            </a:extLst>
          </p:cNvPr>
          <p:cNvPicPr>
            <a:picLocks noGrp="1" noChangeAspect="1"/>
          </p:cNvPicPr>
          <p:nvPr>
            <p:ph type="pic" sz="quarter" idx="51"/>
          </p:nvPr>
        </p:nvPicPr>
        <p:blipFill rotWithShape="1">
          <a:blip r:embed="rId3"/>
          <a:srcRect b="21082"/>
          <a:stretch/>
        </p:blipFill>
        <p:spPr>
          <a:xfrm>
            <a:off x="543931" y="282271"/>
            <a:ext cx="11104137" cy="6293458"/>
          </a:xfrm>
        </p:spPr>
      </p:pic>
    </p:spTree>
    <p:extLst>
      <p:ext uri="{BB962C8B-B14F-4D97-AF65-F5344CB8AC3E}">
        <p14:creationId xmlns:p14="http://schemas.microsoft.com/office/powerpoint/2010/main" val="2901667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Custom 1">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1435</TotalTime>
  <Words>2166</Words>
  <Application>Microsoft Office PowerPoint</Application>
  <PresentationFormat>Widescreen</PresentationFormat>
  <Paragraphs>147</Paragraphs>
  <Slides>36</Slides>
  <Notes>36</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36</vt:i4>
      </vt:variant>
    </vt:vector>
  </HeadingPairs>
  <TitlesOfParts>
    <vt:vector size="47" baseType="lpstr">
      <vt:lpstr>Arial</vt:lpstr>
      <vt:lpstr>Calibri</vt:lpstr>
      <vt:lpstr>Calibri Light</vt:lpstr>
      <vt:lpstr>Georgia</vt:lpstr>
      <vt:lpstr>Helvetica Neue</vt:lpstr>
      <vt:lpstr>Roboto</vt:lpstr>
      <vt:lpstr>Roboto Medium</vt:lpstr>
      <vt:lpstr>Segoe UI Historic</vt:lpstr>
      <vt:lpstr>Wingdings</vt:lpstr>
      <vt:lpstr>Office Theme</vt:lpstr>
      <vt:lpstr>Office Theme</vt:lpstr>
      <vt:lpstr>Automating Monthly Clean Up:</vt:lpstr>
      <vt:lpstr>Monthly Clean-up with SQL</vt:lpstr>
      <vt:lpstr>PowerPoint Presentation</vt:lpstr>
      <vt:lpstr>PowerPoint Presentation</vt:lpstr>
      <vt:lpstr>Example Queries</vt:lpstr>
      <vt:lpstr>Example Queries</vt:lpstr>
      <vt:lpstr>Example Queries</vt:lpstr>
      <vt:lpstr>Running the queries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Annoyances</vt:lpstr>
      <vt:lpstr>Enter Python scripts</vt:lpstr>
      <vt:lpstr>Innovative training series</vt:lpstr>
      <vt:lpstr>Programs needed</vt:lpstr>
      <vt:lpstr>Password tip – store in a separate file</vt:lpstr>
      <vt:lpstr>Example scripts</vt:lpstr>
      <vt:lpstr>Example scripts</vt:lpstr>
      <vt:lpstr>Example scripts</vt:lpstr>
      <vt:lpstr>PowerPoint Presentation</vt:lpstr>
      <vt:lpstr>PowerPoint Presentation</vt:lpstr>
      <vt:lpstr>PowerPoint Presentation</vt:lpstr>
      <vt:lpstr>PowerPoint Presentation</vt:lpstr>
      <vt:lpstr>PowerPoint Presentation</vt:lpstr>
      <vt:lpstr>Statistics</vt:lpstr>
      <vt:lpstr>https://github.com/UNTCMS/Sierra_SQL_Python</vt:lpstr>
      <vt:lpstr>https://github.com/UNTCMS/Sierra_SQL_Python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Wolf, Stacey</dc:creator>
  <cp:lastModifiedBy>Wolf, Stacey</cp:lastModifiedBy>
  <cp:revision>1</cp:revision>
  <dcterms:created xsi:type="dcterms:W3CDTF">2023-04-13T13:14:12Z</dcterms:created>
  <dcterms:modified xsi:type="dcterms:W3CDTF">2023-05-12T13:41:32Z</dcterms:modified>
</cp:coreProperties>
</file>