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  <p:sldId id="286" r:id="rId9"/>
    <p:sldId id="285" r:id="rId10"/>
    <p:sldId id="263" r:id="rId11"/>
    <p:sldId id="264" r:id="rId12"/>
    <p:sldId id="287" r:id="rId13"/>
    <p:sldId id="266" r:id="rId14"/>
    <p:sldId id="274" r:id="rId15"/>
    <p:sldId id="273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9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409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06400" y="1764792"/>
            <a:ext cx="5892800" cy="628904"/>
          </a:xfrm>
        </p:spPr>
        <p:txBody>
          <a:bodyPr>
            <a:noAutofit/>
          </a:bodyPr>
          <a:lstStyle>
            <a:lvl1pPr algn="l">
              <a:defRPr sz="3733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400" y="2393696"/>
            <a:ext cx="5892800" cy="628904"/>
          </a:xfrm>
        </p:spPr>
        <p:txBody>
          <a:bodyPr>
            <a:normAutofit/>
          </a:bodyPr>
          <a:lstStyle>
            <a:lvl1pPr marL="0" indent="0" algn="l">
              <a:buNone/>
              <a:defRPr sz="2933" b="1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2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92200"/>
            <a:ext cx="11785600" cy="49784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200" y="177801"/>
            <a:ext cx="11785600" cy="748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5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010400" y="1092200"/>
            <a:ext cx="4978400" cy="49784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03199" y="1092200"/>
            <a:ext cx="6604001" cy="49784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200" y="177801"/>
            <a:ext cx="11785600" cy="748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200" y="177801"/>
            <a:ext cx="11785600" cy="748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1092200"/>
            <a:ext cx="11785600" cy="49784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7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409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06400" y="1764792"/>
            <a:ext cx="5892800" cy="628904"/>
          </a:xfrm>
        </p:spPr>
        <p:txBody>
          <a:bodyPr>
            <a:noAutofit/>
          </a:bodyPr>
          <a:lstStyle>
            <a:lvl1pPr algn="l">
              <a:defRPr sz="3733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400" y="2393696"/>
            <a:ext cx="5892800" cy="628904"/>
          </a:xfrm>
        </p:spPr>
        <p:txBody>
          <a:bodyPr>
            <a:normAutofit/>
          </a:bodyPr>
          <a:lstStyle>
            <a:lvl1pPr marL="0" indent="0" algn="l">
              <a:buNone/>
              <a:defRPr sz="2933" b="1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9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177801"/>
            <a:ext cx="11785600" cy="748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092200"/>
            <a:ext cx="11785600" cy="467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3885"/>
            <a:ext cx="12197565" cy="5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6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609585" rtl="0" eaLnBrk="1" latinLnBrk="0" hangingPunct="1">
        <a:spcBef>
          <a:spcPct val="0"/>
        </a:spcBef>
        <a:buNone/>
        <a:defRPr sz="4267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457189" indent="-457189" algn="l" defTabSz="609585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32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990575" indent="-380990" algn="l" defTabSz="609585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523962" indent="-304792" algn="l" defTabSz="609585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2133547" indent="-304792" algn="l" defTabSz="609585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743131" indent="-304792" algn="l" defTabSz="609585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7343" y="2956029"/>
            <a:ext cx="5892800" cy="628904"/>
          </a:xfrm>
        </p:spPr>
        <p:txBody>
          <a:bodyPr/>
          <a:lstStyle/>
          <a:p>
            <a:pPr algn="ctr"/>
            <a:r>
              <a:rPr lang="en-US" sz="4800" dirty="0" smtClean="0"/>
              <a:t>Redo a Create Lists search with JSON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Open the JSON tab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100524"/>
            <a:ext cx="11785600" cy="49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Click Ctrl-a to select all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19" y="1110864"/>
            <a:ext cx="11756961" cy="494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Click Ctrl-c to copy the JSON text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19" y="1110864"/>
            <a:ext cx="11756961" cy="494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169412"/>
            <a:ext cx="11785600" cy="748505"/>
          </a:xfrm>
        </p:spPr>
        <p:txBody>
          <a:bodyPr>
            <a:noAutofit/>
          </a:bodyPr>
          <a:lstStyle/>
          <a:p>
            <a:r>
              <a:rPr lang="en-US" sz="3600" dirty="0" smtClean="0"/>
              <a:t>Select the same file or a different file,</a:t>
            </a:r>
            <a:br>
              <a:rPr lang="en-US" sz="3600" dirty="0" smtClean="0"/>
            </a:br>
            <a:r>
              <a:rPr lang="en-US" sz="3600" dirty="0" smtClean="0"/>
              <a:t>click Search Records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1069414"/>
            <a:ext cx="11791597" cy="49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Open the Boolean Search window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42" y="1125501"/>
            <a:ext cx="11777758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Click the JSON tab and delete the curly braces {}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92200"/>
            <a:ext cx="11785600" cy="50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Ctrl-v to paste in the JSON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29094"/>
            <a:ext cx="11834059" cy="505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Click the Classic tab, and your search is back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40755"/>
            <a:ext cx="11836493" cy="50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is this better than Use Existing Search?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You don’t need to remember the list number</a:t>
            </a:r>
          </a:p>
          <a:p>
            <a:r>
              <a:rPr lang="en-US" dirty="0" smtClean="0"/>
              <a:t>You don’t need to scroll to find your existing search</a:t>
            </a:r>
          </a:p>
          <a:p>
            <a:r>
              <a:rPr lang="en-US" dirty="0" smtClean="0"/>
              <a:t>You can run a search with a different stored record type</a:t>
            </a:r>
          </a:p>
          <a:p>
            <a:r>
              <a:rPr lang="en-US" dirty="0" smtClean="0"/>
              <a:t>You can get the JSON while the search is still running!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35856"/>
            <a:ext cx="11785600" cy="748505"/>
          </a:xfrm>
        </p:spPr>
        <p:txBody>
          <a:bodyPr>
            <a:noAutofit/>
          </a:bodyPr>
          <a:lstStyle/>
          <a:p>
            <a:r>
              <a:rPr lang="en-US" sz="3600" dirty="0" smtClean="0"/>
              <a:t>You can get the JSON from Show Info button, </a:t>
            </a:r>
            <a:br>
              <a:rPr lang="en-US" sz="3600" dirty="0" smtClean="0"/>
            </a:br>
            <a:r>
              <a:rPr lang="en-US" sz="3600" dirty="0" smtClean="0"/>
              <a:t>while the search is in progress!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74449"/>
            <a:ext cx="11785600" cy="50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Here’s a weird complex search you want to redo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1092199"/>
            <a:ext cx="11775511" cy="49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Copy the JSON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1105730"/>
            <a:ext cx="11785600" cy="49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Cancel the search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92200"/>
            <a:ext cx="11785600" cy="501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Open Search Records again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92200"/>
            <a:ext cx="11785600" cy="501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Paste in the JSON to recreate the search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92199"/>
            <a:ext cx="11785600" cy="502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And your canceled search is back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111154"/>
            <a:ext cx="11820554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2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Click Search Records, and your search is not there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92200"/>
            <a:ext cx="117856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2634"/>
            <a:ext cx="11785600" cy="748505"/>
          </a:xfrm>
        </p:spPr>
        <p:txBody>
          <a:bodyPr>
            <a:noAutofit/>
          </a:bodyPr>
          <a:lstStyle/>
          <a:p>
            <a:r>
              <a:rPr lang="en-US" sz="3600" dirty="0" smtClean="0"/>
              <a:t>You can do Use Existing Search,</a:t>
            </a:r>
            <a:br>
              <a:rPr lang="en-US" sz="3600" dirty="0" smtClean="0"/>
            </a:br>
            <a:r>
              <a:rPr lang="en-US" sz="3600" dirty="0" smtClean="0"/>
              <a:t>but what was my list number?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92199"/>
            <a:ext cx="11785600" cy="50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Oh yeah, it was list 454</a:t>
            </a:r>
            <a:br>
              <a:rPr lang="en-US" sz="3600" dirty="0" smtClean="0"/>
            </a:br>
            <a:r>
              <a:rPr lang="en-US" sz="3600" dirty="0" smtClean="0"/>
              <a:t>scrolling, scrolling, hunting, hunting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92199"/>
            <a:ext cx="11785600" cy="50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69412"/>
            <a:ext cx="11785600" cy="748505"/>
          </a:xfrm>
        </p:spPr>
        <p:txBody>
          <a:bodyPr>
            <a:noAutofit/>
          </a:bodyPr>
          <a:lstStyle/>
          <a:p>
            <a:r>
              <a:rPr lang="en-US" sz="3600" dirty="0" smtClean="0"/>
              <a:t>I’ve got the search back, </a:t>
            </a:r>
            <a:br>
              <a:rPr lang="en-US" sz="3600" dirty="0" smtClean="0"/>
            </a:br>
            <a:r>
              <a:rPr lang="en-US" sz="3600" dirty="0" smtClean="0"/>
              <a:t>but I want a different record type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92200"/>
            <a:ext cx="117856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Now it’s gone again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92200"/>
            <a:ext cx="117856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can JSON help?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92200"/>
            <a:ext cx="117856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Click Show Info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1092200"/>
            <a:ext cx="11785601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G2017 PPT Templat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 PPT Template</Template>
  <TotalTime>556</TotalTime>
  <Words>198</Words>
  <Application>Microsoft Office PowerPoint</Application>
  <PresentationFormat>Widescreen</PresentationFormat>
  <Paragraphs>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Helvetica</vt:lpstr>
      <vt:lpstr>IUG2017 PPT Template</vt:lpstr>
      <vt:lpstr>Redo a Create Lists search with JSON</vt:lpstr>
      <vt:lpstr>Here’s a weird complex search you want to redo</vt:lpstr>
      <vt:lpstr>Click Search Records, and your search is not there</vt:lpstr>
      <vt:lpstr>You can do Use Existing Search, but what was my list number?</vt:lpstr>
      <vt:lpstr>Oh yeah, it was list 454 scrolling, scrolling, hunting, hunting</vt:lpstr>
      <vt:lpstr>I’ve got the search back,  but I want a different record type</vt:lpstr>
      <vt:lpstr>Now it’s gone again</vt:lpstr>
      <vt:lpstr>How can JSON help?</vt:lpstr>
      <vt:lpstr>Click Show Info</vt:lpstr>
      <vt:lpstr>Open the JSON tab</vt:lpstr>
      <vt:lpstr>Click Ctrl-a to select all</vt:lpstr>
      <vt:lpstr>Click Ctrl-c to copy the JSON text</vt:lpstr>
      <vt:lpstr>Select the same file or a different file, click Search Records</vt:lpstr>
      <vt:lpstr>Open the Boolean Search window</vt:lpstr>
      <vt:lpstr>Click the JSON tab and delete the curly braces {}</vt:lpstr>
      <vt:lpstr>Ctrl-v to paste in the JSON</vt:lpstr>
      <vt:lpstr>Click the Classic tab, and your search is back</vt:lpstr>
      <vt:lpstr>How is this better than Use Existing Search?</vt:lpstr>
      <vt:lpstr>You can get the JSON from Show Info button,  while the search is in progress!</vt:lpstr>
      <vt:lpstr>Copy the JSON</vt:lpstr>
      <vt:lpstr>Cancel the search</vt:lpstr>
      <vt:lpstr>Open Search Records again</vt:lpstr>
      <vt:lpstr>Paste in the JSON to recreate the search</vt:lpstr>
      <vt:lpstr>And your canceled search is back</vt:lpstr>
    </vt:vector>
  </TitlesOfParts>
  <Company>Marmot Library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Recreate your search with JSON</dc:title>
  <dc:creator>Lloyd Chittenden</dc:creator>
  <cp:lastModifiedBy>Lloyd Chittenden</cp:lastModifiedBy>
  <cp:revision>31</cp:revision>
  <dcterms:created xsi:type="dcterms:W3CDTF">2017-02-15T17:37:54Z</dcterms:created>
  <dcterms:modified xsi:type="dcterms:W3CDTF">2017-02-28T15:53:15Z</dcterms:modified>
</cp:coreProperties>
</file>