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76" r:id="rId4"/>
    <p:sldId id="277" r:id="rId5"/>
    <p:sldId id="268" r:id="rId6"/>
    <p:sldId id="259" r:id="rId7"/>
    <p:sldId id="271" r:id="rId8"/>
    <p:sldId id="278" r:id="rId9"/>
    <p:sldId id="272" r:id="rId10"/>
    <p:sldId id="274" r:id="rId11"/>
    <p:sldId id="273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 autoAdjust="0"/>
    <p:restoredTop sz="91458" autoAdjust="0"/>
  </p:normalViewPr>
  <p:slideViewPr>
    <p:cSldViewPr snapToObjects="1">
      <p:cViewPr varScale="1">
        <p:scale>
          <a:sx n="89" d="100"/>
          <a:sy n="89" d="100"/>
        </p:scale>
        <p:origin x="53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0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ileen.Richards@Colby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tudent%20Employment%20Agreement.docx" TargetMode="External"/><Relationship Id="rId7" Type="http://schemas.openxmlformats.org/officeDocument/2006/relationships/hyperlink" Target="IUG%202017/Call%20number%20worksheet.doc" TargetMode="External"/><Relationship Id="rId2" Type="http://schemas.openxmlformats.org/officeDocument/2006/relationships/hyperlink" Target="IUG%202017/Staff%20meeting%20introducing%20Sierra.ppt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bUAOu_KWGPk" TargetMode="External"/><Relationship Id="rId5" Type="http://schemas.openxmlformats.org/officeDocument/2006/relationships/hyperlink" Target="https://youtu.be/6lEhfznuoc4" TargetMode="External"/><Relationship Id="rId4" Type="http://schemas.openxmlformats.org/officeDocument/2006/relationships/hyperlink" Target="IUG%202017/Student%20Staff%20Meeting.ppt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3350"/>
            <a:ext cx="6096000" cy="561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Settings </a:t>
            </a:r>
            <a:r>
              <a:rPr lang="en-US" sz="1300" dirty="0" smtClean="0"/>
              <a:t>(permission 176)</a:t>
            </a:r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94729"/>
            <a:ext cx="5695950" cy="3619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2248585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Record Templates</a:t>
            </a:r>
            <a:br>
              <a:rPr lang="en-US" dirty="0"/>
            </a:br>
            <a:r>
              <a:rPr lang="en-US" dirty="0"/>
              <a:t>Bib, Item, Patron, Reserve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02801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Sierra</a:t>
            </a:r>
          </a:p>
          <a:p>
            <a:r>
              <a:rPr lang="en-US" dirty="0"/>
              <a:t>-Admin</a:t>
            </a:r>
          </a:p>
          <a:p>
            <a:r>
              <a:rPr lang="en-US" dirty="0" smtClean="0"/>
              <a:t>--Settings</a:t>
            </a:r>
            <a:endParaRPr lang="en-US" dirty="0"/>
          </a:p>
          <a:p>
            <a:r>
              <a:rPr lang="en-US" dirty="0" smtClean="0"/>
              <a:t>---Record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On-the-Fly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6600825" cy="15335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7010400" cy="2133600"/>
          </a:xfrm>
        </p:spPr>
        <p:txBody>
          <a:bodyPr/>
          <a:lstStyle/>
          <a:p>
            <a:r>
              <a:rPr lang="en-US" b="1" dirty="0" smtClean="0"/>
              <a:t>Create an OTF Record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341947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is more!!!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52400" y="2647950"/>
            <a:ext cx="4419600" cy="47167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89061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Eileen </a:t>
            </a:r>
            <a:r>
              <a:rPr lang="en-US" dirty="0" err="1"/>
              <a:t>Fredette</a:t>
            </a:r>
            <a:r>
              <a:rPr lang="en-US" dirty="0"/>
              <a:t> Richards</a:t>
            </a:r>
          </a:p>
          <a:p>
            <a:r>
              <a:rPr lang="en-US" dirty="0"/>
              <a:t>Systems Coordinator</a:t>
            </a:r>
          </a:p>
          <a:p>
            <a:r>
              <a:rPr lang="en-US" dirty="0"/>
              <a:t>Colby College Libraries </a:t>
            </a:r>
          </a:p>
          <a:p>
            <a:r>
              <a:rPr lang="en-US" dirty="0"/>
              <a:t>Waterville, </a:t>
            </a:r>
            <a:r>
              <a:rPr lang="en-US" dirty="0" smtClean="0"/>
              <a:t>Maine</a:t>
            </a:r>
          </a:p>
          <a:p>
            <a:endParaRPr lang="en-US" dirty="0"/>
          </a:p>
          <a:p>
            <a:r>
              <a:rPr lang="en-US" dirty="0" smtClean="0"/>
              <a:t>	Email: </a:t>
            </a:r>
            <a:r>
              <a:rPr lang="en-US" dirty="0" smtClean="0">
                <a:hlinkClick r:id="rId2"/>
              </a:rPr>
              <a:t>Eileen.Richards@Colby.edu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Telephone: 207-859-5118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Student Workers</a:t>
            </a:r>
            <a:endParaRPr lang="en-US" dirty="0"/>
          </a:p>
          <a:p>
            <a:r>
              <a:rPr lang="en-US" dirty="0" smtClean="0"/>
              <a:t>Ways of teaching and learning the system?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33350"/>
            <a:ext cx="13612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G04</a:t>
            </a:r>
          </a:p>
          <a:p>
            <a:r>
              <a:rPr lang="en-US" sz="5400" b="1" dirty="0" smtClean="0"/>
              <a:t>Q05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7175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Eileen </a:t>
            </a:r>
            <a:r>
              <a:rPr lang="en-US" dirty="0" err="1" smtClean="0"/>
              <a:t>Fredette</a:t>
            </a:r>
            <a:r>
              <a:rPr lang="en-US" dirty="0" smtClean="0"/>
              <a:t> Richards</a:t>
            </a:r>
          </a:p>
          <a:p>
            <a:r>
              <a:rPr lang="en-US" dirty="0" smtClean="0"/>
              <a:t>Systems Coordinator</a:t>
            </a:r>
          </a:p>
          <a:p>
            <a:r>
              <a:rPr lang="en-US" dirty="0" smtClean="0"/>
              <a:t>Colby College Libraries </a:t>
            </a:r>
          </a:p>
          <a:p>
            <a:r>
              <a:rPr lang="en-US" dirty="0" smtClean="0"/>
              <a:t>Waterville, Maine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438150"/>
            <a:ext cx="4953001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Eileen </a:t>
            </a:r>
            <a:r>
              <a:rPr lang="en-US" b="1" dirty="0" err="1" smtClean="0"/>
              <a:t>Fredette</a:t>
            </a:r>
            <a:r>
              <a:rPr lang="en-US" b="1" dirty="0" smtClean="0"/>
              <a:t> Richards</a:t>
            </a:r>
          </a:p>
          <a:p>
            <a:r>
              <a:rPr lang="en-US" sz="1800" dirty="0" smtClean="0"/>
              <a:t>Reserve Assistant</a:t>
            </a:r>
          </a:p>
          <a:p>
            <a:r>
              <a:rPr lang="en-US" sz="1800" dirty="0" smtClean="0"/>
              <a:t>Circulation Supervisor</a:t>
            </a:r>
          </a:p>
          <a:p>
            <a:r>
              <a:rPr lang="en-US" sz="1800" dirty="0" smtClean="0"/>
              <a:t>Systems Coordinator</a:t>
            </a:r>
          </a:p>
          <a:p>
            <a:r>
              <a:rPr lang="en-US" sz="1800" dirty="0" smtClean="0"/>
              <a:t>Colby College Libraries</a:t>
            </a:r>
          </a:p>
          <a:p>
            <a:r>
              <a:rPr lang="en-US" sz="1800" dirty="0" smtClean="0"/>
              <a:t>29 years with the College</a:t>
            </a:r>
          </a:p>
          <a:p>
            <a:r>
              <a:rPr lang="en-US" sz="1800" dirty="0" smtClean="0"/>
              <a:t>With iii for about 29 years – Stand Alone</a:t>
            </a:r>
          </a:p>
          <a:p>
            <a:pPr lvl="1"/>
            <a:r>
              <a:rPr lang="en-US" sz="1200" dirty="0" smtClean="0"/>
              <a:t>Circulation Functional Expert</a:t>
            </a:r>
          </a:p>
          <a:p>
            <a:r>
              <a:rPr lang="en-US" sz="1800" dirty="0" smtClean="0"/>
              <a:t>3 years as a Consortium</a:t>
            </a:r>
          </a:p>
          <a:p>
            <a:pPr lvl="1"/>
            <a:r>
              <a:rPr lang="en-US" sz="1200" dirty="0" smtClean="0"/>
              <a:t>CBB – Colby, Bates &amp; Bowdoin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00150"/>
            <a:ext cx="457240" cy="1328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37" y="0"/>
            <a:ext cx="286836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pres?slideindex=1&amp;slidetitle="/>
          </p:cNvPr>
          <p:cNvSpPr txBox="1"/>
          <p:nvPr/>
        </p:nvSpPr>
        <p:spPr>
          <a:xfrm>
            <a:off x="208128" y="209550"/>
            <a:ext cx="807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</a:p>
          <a:p>
            <a:r>
              <a:rPr lang="en-US" dirty="0" smtClean="0">
                <a:hlinkClick r:id="rId3" action="ppaction://hlinkfile"/>
              </a:rPr>
              <a:t>Student Employment Agreement</a:t>
            </a:r>
            <a:endParaRPr lang="en-US" dirty="0"/>
          </a:p>
          <a:p>
            <a:r>
              <a:rPr lang="en-US" dirty="0" smtClean="0">
                <a:hlinkClick r:id="rId2" action="ppaction://hlinkpres?slideindex=1&amp;slidetitle="/>
              </a:rPr>
              <a:t>Staff Meeting introducing Sierra</a:t>
            </a:r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Student Staff Meeting with pop-up examples</a:t>
            </a:r>
            <a:endParaRPr lang="en-US" dirty="0"/>
          </a:p>
          <a:p>
            <a:r>
              <a:rPr lang="en-US" dirty="0" smtClean="0">
                <a:hlinkClick r:id="rId5"/>
              </a:rPr>
              <a:t>Training video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Training Basics</a:t>
            </a:r>
            <a:endParaRPr lang="en-US" dirty="0"/>
          </a:p>
          <a:p>
            <a:r>
              <a:rPr lang="en-US" dirty="0" smtClean="0">
                <a:hlinkClick r:id="rId7" action="ppaction://hlinkfile"/>
              </a:rPr>
              <a:t>Call number worksheet</a:t>
            </a:r>
            <a:endParaRPr lang="en-US" dirty="0"/>
          </a:p>
          <a:p>
            <a:r>
              <a:rPr lang="en-US" dirty="0" smtClean="0"/>
              <a:t>LC </a:t>
            </a:r>
            <a:r>
              <a:rPr lang="en-US" dirty="0"/>
              <a:t>Easy – Wizard</a:t>
            </a:r>
            <a:r>
              <a:rPr lang="en-US" dirty="0" smtClean="0"/>
              <a:t>!!!</a:t>
            </a:r>
            <a:endParaRPr lang="en-US" dirty="0"/>
          </a:p>
          <a:p>
            <a:r>
              <a:rPr lang="en-US" dirty="0" smtClean="0"/>
              <a:t>Weekly </a:t>
            </a:r>
            <a:r>
              <a:rPr lang="en-US" dirty="0"/>
              <a:t>Quizzes with Prizes</a:t>
            </a:r>
          </a:p>
          <a:p>
            <a:endParaRPr lang="en-US" dirty="0"/>
          </a:p>
          <a:p>
            <a:r>
              <a:rPr lang="en-US" dirty="0" smtClean="0"/>
              <a:t>Custom Settings – see less know more</a:t>
            </a:r>
          </a:p>
          <a:p>
            <a:r>
              <a:rPr lang="en-US" dirty="0"/>
              <a:t>	Create the login and Customize the </a:t>
            </a:r>
            <a:r>
              <a:rPr lang="en-US" dirty="0" smtClean="0"/>
              <a:t>Display</a:t>
            </a:r>
          </a:p>
          <a:p>
            <a:r>
              <a:rPr lang="en-US" dirty="0"/>
              <a:t>	</a:t>
            </a:r>
            <a:r>
              <a:rPr lang="en-US" dirty="0" smtClean="0"/>
              <a:t>Options &amp; Settings</a:t>
            </a:r>
          </a:p>
          <a:p>
            <a:r>
              <a:rPr lang="en-US" dirty="0" smtClean="0"/>
              <a:t>Sierra Skin – Which one works best?</a:t>
            </a:r>
          </a:p>
          <a:p>
            <a:r>
              <a:rPr lang="en-US" sz="1600" dirty="0"/>
              <a:t>	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166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Customize Patron Display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3335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Sierra</a:t>
            </a:r>
          </a:p>
          <a:p>
            <a:r>
              <a:rPr lang="en-US" dirty="0" smtClean="0"/>
              <a:t>-Admin</a:t>
            </a:r>
          </a:p>
          <a:p>
            <a:r>
              <a:rPr lang="en-US" dirty="0" smtClean="0"/>
              <a:t>--Options</a:t>
            </a:r>
          </a:p>
          <a:p>
            <a:r>
              <a:rPr lang="en-US" dirty="0" smtClean="0"/>
              <a:t>---Patron Display</a:t>
            </a:r>
          </a:p>
          <a:p>
            <a:endParaRPr lang="en-US" dirty="0"/>
          </a:p>
          <a:p>
            <a:r>
              <a:rPr lang="en-US" dirty="0" smtClean="0"/>
              <a:t>This set by login and you may need to work with your Systems Person for permissions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571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is always better!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54" y="336385"/>
            <a:ext cx="4876800" cy="4172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3486150"/>
            <a:ext cx="166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Confidentiality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Patron Display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4807" y="819150"/>
            <a:ext cx="3814385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80035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Display	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14512"/>
            <a:ext cx="1809750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80661"/>
            <a:ext cx="304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Settings</a:t>
            </a:r>
            <a:endParaRPr lang="en-US" sz="29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459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0" y="133350"/>
            <a:ext cx="3657600" cy="561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Half Dome Skin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3533775" cy="3562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00399"/>
            <a:ext cx="353540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Glacier Point 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322" y="906894"/>
            <a:ext cx="2286000" cy="561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96" y="1352550"/>
            <a:ext cx="3962400" cy="33527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14987" y="35615"/>
            <a:ext cx="3276600" cy="1447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Only select the fields that you use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0304" y="-6352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Sierra</a:t>
            </a:r>
          </a:p>
          <a:p>
            <a:r>
              <a:rPr lang="en-US" dirty="0"/>
              <a:t>-Admin</a:t>
            </a:r>
          </a:p>
          <a:p>
            <a:r>
              <a:rPr lang="en-US" dirty="0"/>
              <a:t>--</a:t>
            </a:r>
            <a:r>
              <a:rPr lang="en-US" dirty="0" smtClean="0"/>
              <a:t>Options</a:t>
            </a:r>
          </a:p>
          <a:p>
            <a:r>
              <a:rPr lang="en-US" dirty="0" smtClean="0"/>
              <a:t>---Tabs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95350"/>
            <a:ext cx="17049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1303</TotalTime>
  <Words>200</Words>
  <Application>Microsoft Office PowerPoint</Application>
  <PresentationFormat>On-screen Show (16:9)</PresentationFormat>
  <Paragraphs>74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Circulation?</vt:lpstr>
      <vt:lpstr>PowerPoint Presentation</vt:lpstr>
      <vt:lpstr>PowerPoint Presentation</vt:lpstr>
      <vt:lpstr>PowerPoint Presentation</vt:lpstr>
      <vt:lpstr>Patron Display</vt:lpstr>
      <vt:lpstr>PowerPoint Presentation</vt:lpstr>
      <vt:lpstr>Half Dome Skin</vt:lpstr>
      <vt:lpstr>Tabs</vt:lpstr>
      <vt:lpstr>Using Settings (permission 176)</vt:lpstr>
      <vt:lpstr>On-the-Fly</vt:lpstr>
      <vt:lpstr> 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Eileen F. Richards</cp:lastModifiedBy>
  <cp:revision>39</cp:revision>
  <dcterms:created xsi:type="dcterms:W3CDTF">2016-09-21T19:54:51Z</dcterms:created>
  <dcterms:modified xsi:type="dcterms:W3CDTF">2017-03-31T16:14:37Z</dcterms:modified>
</cp:coreProperties>
</file>