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5E5E"/>
    <a:srgbClr val="474747"/>
    <a:srgbClr val="FBAF41"/>
    <a:srgbClr val="814396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4"/>
  </p:normalViewPr>
  <p:slideViewPr>
    <p:cSldViewPr snapToObjects="1">
      <p:cViewPr varScale="1">
        <p:scale>
          <a:sx n="78" d="100"/>
          <a:sy n="78" d="100"/>
        </p:scale>
        <p:origin x="102" y="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IzFXdQ36jbWU3wFukVzrTMZfd-_6TBnfFyydrpMLI3s/edit?usp=shari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1219200"/>
          </a:xfrm>
        </p:spPr>
        <p:txBody>
          <a:bodyPr>
            <a:normAutofit/>
          </a:bodyPr>
          <a:lstStyle/>
          <a:p>
            <a:r>
              <a:rPr lang="en-US" dirty="0"/>
              <a:t>Build a room reservation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/>
              <a:t>Sierra REST API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504950"/>
            <a:ext cx="8839200" cy="304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Presentation Slide Link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Seong Heon Lee,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Systems and Technology Librarian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Hugh and Hazel Darling Law Library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Chapman University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8</TotalTime>
  <Words>16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Build a room reservation system  using Sierra REST API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Lee, Seong Heon</cp:lastModifiedBy>
  <cp:revision>3</cp:revision>
  <dcterms:created xsi:type="dcterms:W3CDTF">2016-09-21T19:54:51Z</dcterms:created>
  <dcterms:modified xsi:type="dcterms:W3CDTF">2017-03-27T20:13:22Z</dcterms:modified>
</cp:coreProperties>
</file>