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64" r:id="rId5"/>
    <p:sldId id="269" r:id="rId6"/>
    <p:sldId id="271" r:id="rId7"/>
    <p:sldId id="280" r:id="rId8"/>
    <p:sldId id="281" r:id="rId9"/>
    <p:sldId id="273" r:id="rId10"/>
    <p:sldId id="282" r:id="rId11"/>
    <p:sldId id="283" r:id="rId12"/>
    <p:sldId id="274" r:id="rId13"/>
    <p:sldId id="268" r:id="rId14"/>
    <p:sldId id="285" r:id="rId15"/>
    <p:sldId id="277" r:id="rId16"/>
    <p:sldId id="276" r:id="rId17"/>
    <p:sldId id="266"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E29"/>
    <a:srgbClr val="F05023"/>
    <a:srgbClr val="FBD504"/>
    <a:srgbClr val="575358"/>
    <a:srgbClr val="E7E8E9"/>
    <a:srgbClr val="D1D2D4"/>
    <a:srgbClr val="27272A"/>
    <a:srgbClr val="AFDECC"/>
    <a:srgbClr val="237948"/>
    <a:srgbClr val="308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DBA4F-A0D4-4834-BA10-621D3C83CD40}" v="10" dt="2023-05-09T16:21:04.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310FBC7F-83E2-451E-BB8D-44585EA91F29}"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4E1FE88A-ED90-4EFC-85CB-9668B90C4929}">
      <dgm:prSet/>
      <dgm:spPr/>
      <dgm:t>
        <a:bodyPr/>
        <a:lstStyle/>
        <a:p>
          <a:r>
            <a:rPr lang="en-US"/>
            <a:t>Start</a:t>
          </a:r>
        </a:p>
      </dgm:t>
    </dgm:pt>
    <dgm:pt modelId="{C5A5EDE4-00E9-4AD7-A643-8D234514EC5F}" type="parTrans" cxnId="{8793D3D5-F6D2-4807-8551-CD38999CA687}">
      <dgm:prSet/>
      <dgm:spPr/>
      <dgm:t>
        <a:bodyPr/>
        <a:lstStyle/>
        <a:p>
          <a:endParaRPr lang="en-US"/>
        </a:p>
      </dgm:t>
    </dgm:pt>
    <dgm:pt modelId="{E4A60014-09C9-448D-9190-15034D5DA10B}" type="sibTrans" cxnId="{8793D3D5-F6D2-4807-8551-CD38999CA687}">
      <dgm:prSet/>
      <dgm:spPr/>
      <dgm:t>
        <a:bodyPr/>
        <a:lstStyle/>
        <a:p>
          <a:endParaRPr lang="en-US"/>
        </a:p>
      </dgm:t>
    </dgm:pt>
    <dgm:pt modelId="{C866982D-FDA8-4E01-988C-ECDB15FEB1D5}">
      <dgm:prSet/>
      <dgm:spPr/>
      <dgm:t>
        <a:bodyPr/>
        <a:lstStyle/>
        <a:p>
          <a:r>
            <a:rPr lang="en-US"/>
            <a:t>Start unsubscribing now</a:t>
          </a:r>
        </a:p>
      </dgm:t>
    </dgm:pt>
    <dgm:pt modelId="{B06F2361-FFAD-4A8A-A98B-FAB7A63A117F}" type="parTrans" cxnId="{9F124F0A-0549-4CB3-9B5E-E7CC5E284CC3}">
      <dgm:prSet/>
      <dgm:spPr/>
      <dgm:t>
        <a:bodyPr/>
        <a:lstStyle/>
        <a:p>
          <a:endParaRPr lang="en-US"/>
        </a:p>
      </dgm:t>
    </dgm:pt>
    <dgm:pt modelId="{FC1B95FD-CF03-48DE-A0FC-B63B6E5E6C91}" type="sibTrans" cxnId="{9F124F0A-0549-4CB3-9B5E-E7CC5E284CC3}">
      <dgm:prSet/>
      <dgm:spPr/>
      <dgm:t>
        <a:bodyPr/>
        <a:lstStyle/>
        <a:p>
          <a:endParaRPr lang="en-US"/>
        </a:p>
      </dgm:t>
    </dgm:pt>
    <dgm:pt modelId="{14A02AB2-C595-4E12-8473-8B1B2F2DF488}">
      <dgm:prSet/>
      <dgm:spPr/>
      <dgm:t>
        <a:bodyPr/>
        <a:lstStyle/>
        <a:p>
          <a:r>
            <a:rPr lang="en-US"/>
            <a:t>Don’t use</a:t>
          </a:r>
        </a:p>
      </dgm:t>
    </dgm:pt>
    <dgm:pt modelId="{A870D96F-27DB-4895-BBF7-90AA070A4D6A}" type="parTrans" cxnId="{5D66A5F2-B24F-4DF6-94DB-4BAFF60FAC06}">
      <dgm:prSet/>
      <dgm:spPr/>
      <dgm:t>
        <a:bodyPr/>
        <a:lstStyle/>
        <a:p>
          <a:endParaRPr lang="en-US"/>
        </a:p>
      </dgm:t>
    </dgm:pt>
    <dgm:pt modelId="{FABA5CF4-23D5-4231-828B-92C473E13984}" type="sibTrans" cxnId="{5D66A5F2-B24F-4DF6-94DB-4BAFF60FAC06}">
      <dgm:prSet/>
      <dgm:spPr/>
      <dgm:t>
        <a:bodyPr/>
        <a:lstStyle/>
        <a:p>
          <a:endParaRPr lang="en-US"/>
        </a:p>
      </dgm:t>
    </dgm:pt>
    <dgm:pt modelId="{54DDD573-85D8-4B23-85F5-36551E68BB80}">
      <dgm:prSet/>
      <dgm:spPr/>
      <dgm:t>
        <a:bodyPr/>
        <a:lstStyle/>
        <a:p>
          <a:r>
            <a:rPr lang="en-US"/>
            <a:t>Don’t use work email for personal reasons or files</a:t>
          </a:r>
        </a:p>
      </dgm:t>
    </dgm:pt>
    <dgm:pt modelId="{C84B694C-C1E0-4FED-A632-556AB61B8FC1}" type="parTrans" cxnId="{DFAECCE3-1732-4448-A005-45D60C3F9A40}">
      <dgm:prSet/>
      <dgm:spPr/>
      <dgm:t>
        <a:bodyPr/>
        <a:lstStyle/>
        <a:p>
          <a:endParaRPr lang="en-US"/>
        </a:p>
      </dgm:t>
    </dgm:pt>
    <dgm:pt modelId="{673EC61B-70F1-4BF1-B751-CF778CFCB489}" type="sibTrans" cxnId="{DFAECCE3-1732-4448-A005-45D60C3F9A40}">
      <dgm:prSet/>
      <dgm:spPr/>
      <dgm:t>
        <a:bodyPr/>
        <a:lstStyle/>
        <a:p>
          <a:endParaRPr lang="en-US"/>
        </a:p>
      </dgm:t>
    </dgm:pt>
    <dgm:pt modelId="{1FA7F304-D5BD-4840-9C3D-BA506B96DA3A}">
      <dgm:prSet/>
      <dgm:spPr/>
      <dgm:t>
        <a:bodyPr/>
        <a:lstStyle/>
        <a:p>
          <a:r>
            <a:rPr lang="en-US"/>
            <a:t>If you do, stop now!</a:t>
          </a:r>
        </a:p>
      </dgm:t>
    </dgm:pt>
    <dgm:pt modelId="{D0F1656F-3386-435C-87FB-2385BDB9611B}" type="parTrans" cxnId="{5BACC9DF-51F4-44FE-B478-21BBB4F8F648}">
      <dgm:prSet/>
      <dgm:spPr/>
      <dgm:t>
        <a:bodyPr/>
        <a:lstStyle/>
        <a:p>
          <a:endParaRPr lang="en-US"/>
        </a:p>
      </dgm:t>
    </dgm:pt>
    <dgm:pt modelId="{6AE079EA-1943-436B-9CEB-23D7B5AB67A2}" type="sibTrans" cxnId="{5BACC9DF-51F4-44FE-B478-21BBB4F8F648}">
      <dgm:prSet/>
      <dgm:spPr/>
      <dgm:t>
        <a:bodyPr/>
        <a:lstStyle/>
        <a:p>
          <a:endParaRPr lang="en-US"/>
        </a:p>
      </dgm:t>
    </dgm:pt>
    <dgm:pt modelId="{CE061797-9899-4D88-BD39-C05ABFC9BC80}">
      <dgm:prSet/>
      <dgm:spPr/>
      <dgm:t>
        <a:bodyPr/>
        <a:lstStyle/>
        <a:p>
          <a:r>
            <a:rPr lang="en-US"/>
            <a:t>Organize</a:t>
          </a:r>
        </a:p>
      </dgm:t>
    </dgm:pt>
    <dgm:pt modelId="{AA9F3516-EBDD-4164-9BA9-95A983E09684}" type="parTrans" cxnId="{D29E1348-75CF-43BC-98B5-87115F2AA974}">
      <dgm:prSet/>
      <dgm:spPr/>
      <dgm:t>
        <a:bodyPr/>
        <a:lstStyle/>
        <a:p>
          <a:endParaRPr lang="en-US"/>
        </a:p>
      </dgm:t>
    </dgm:pt>
    <dgm:pt modelId="{E9479F33-3DA8-49EF-AD98-8D4F0433B74D}" type="sibTrans" cxnId="{D29E1348-75CF-43BC-98B5-87115F2AA974}">
      <dgm:prSet/>
      <dgm:spPr/>
      <dgm:t>
        <a:bodyPr/>
        <a:lstStyle/>
        <a:p>
          <a:endParaRPr lang="en-US"/>
        </a:p>
      </dgm:t>
    </dgm:pt>
    <dgm:pt modelId="{DB00C696-D979-43F8-BDA6-8B3BD90AED84}">
      <dgm:prSet/>
      <dgm:spPr/>
      <dgm:t>
        <a:bodyPr/>
        <a:lstStyle/>
        <a:p>
          <a:r>
            <a:rPr lang="en-US"/>
            <a:t>Organize into folders</a:t>
          </a:r>
        </a:p>
      </dgm:t>
    </dgm:pt>
    <dgm:pt modelId="{137C23B6-4FD7-4B8F-AB9F-527D7A601B0E}" type="parTrans" cxnId="{E4406586-A799-4817-B476-04A958975FD7}">
      <dgm:prSet/>
      <dgm:spPr/>
      <dgm:t>
        <a:bodyPr/>
        <a:lstStyle/>
        <a:p>
          <a:endParaRPr lang="en-US"/>
        </a:p>
      </dgm:t>
    </dgm:pt>
    <dgm:pt modelId="{99DC9F5F-0B37-44AA-B615-A8E96734B262}" type="sibTrans" cxnId="{E4406586-A799-4817-B476-04A958975FD7}">
      <dgm:prSet/>
      <dgm:spPr/>
      <dgm:t>
        <a:bodyPr/>
        <a:lstStyle/>
        <a:p>
          <a:endParaRPr lang="en-US"/>
        </a:p>
      </dgm:t>
    </dgm:pt>
    <dgm:pt modelId="{5BADE3C7-DD1B-42C4-AA26-C2381A0CB874}">
      <dgm:prSet/>
      <dgm:spPr/>
      <dgm:t>
        <a:bodyPr/>
        <a:lstStyle/>
        <a:p>
          <a:r>
            <a:rPr lang="en-US"/>
            <a:t>Name them so contents are clear</a:t>
          </a:r>
        </a:p>
      </dgm:t>
    </dgm:pt>
    <dgm:pt modelId="{67D60107-19B1-42FF-B794-FA8C45B01C4D}" type="parTrans" cxnId="{6AF16163-E757-4308-909D-6C49FB9059CD}">
      <dgm:prSet/>
      <dgm:spPr/>
      <dgm:t>
        <a:bodyPr/>
        <a:lstStyle/>
        <a:p>
          <a:endParaRPr lang="en-US"/>
        </a:p>
      </dgm:t>
    </dgm:pt>
    <dgm:pt modelId="{911D5699-A95A-48C8-94A8-BB473F53685F}" type="sibTrans" cxnId="{6AF16163-E757-4308-909D-6C49FB9059CD}">
      <dgm:prSet/>
      <dgm:spPr/>
      <dgm:t>
        <a:bodyPr/>
        <a:lstStyle/>
        <a:p>
          <a:endParaRPr lang="en-US"/>
        </a:p>
      </dgm:t>
    </dgm:pt>
    <dgm:pt modelId="{5B2AE056-DC5F-4135-B427-678703D0643C}" type="pres">
      <dgm:prSet presAssocID="{310FBC7F-83E2-451E-BB8D-44585EA91F29}" presName="Name0" presStyleCnt="0">
        <dgm:presLayoutVars>
          <dgm:dir/>
          <dgm:animLvl val="lvl"/>
          <dgm:resizeHandles val="exact"/>
        </dgm:presLayoutVars>
      </dgm:prSet>
      <dgm:spPr/>
    </dgm:pt>
    <dgm:pt modelId="{7F585814-53BF-4BDA-B926-0E4901B6579F}" type="pres">
      <dgm:prSet presAssocID="{4E1FE88A-ED90-4EFC-85CB-9668B90C4929}" presName="linNode" presStyleCnt="0"/>
      <dgm:spPr/>
    </dgm:pt>
    <dgm:pt modelId="{71B2E935-198A-4584-9F7A-3654AFF2EA05}" type="pres">
      <dgm:prSet presAssocID="{4E1FE88A-ED90-4EFC-85CB-9668B90C4929}" presName="parentText" presStyleLbl="solidFgAcc1" presStyleIdx="0" presStyleCnt="3">
        <dgm:presLayoutVars>
          <dgm:chMax val="1"/>
          <dgm:bulletEnabled/>
        </dgm:presLayoutVars>
      </dgm:prSet>
      <dgm:spPr/>
    </dgm:pt>
    <dgm:pt modelId="{4169F26C-C338-4948-B495-CB2C3B8BE515}" type="pres">
      <dgm:prSet presAssocID="{4E1FE88A-ED90-4EFC-85CB-9668B90C4929}" presName="descendantText" presStyleLbl="alignNode1" presStyleIdx="0" presStyleCnt="3">
        <dgm:presLayoutVars>
          <dgm:bulletEnabled/>
        </dgm:presLayoutVars>
      </dgm:prSet>
      <dgm:spPr/>
    </dgm:pt>
    <dgm:pt modelId="{497E1D94-701A-4B8B-B192-6D13374BDEC5}" type="pres">
      <dgm:prSet presAssocID="{E4A60014-09C9-448D-9190-15034D5DA10B}" presName="sp" presStyleCnt="0"/>
      <dgm:spPr/>
    </dgm:pt>
    <dgm:pt modelId="{2F89BAEF-DF3C-4B4E-8682-6F0F2B440C87}" type="pres">
      <dgm:prSet presAssocID="{14A02AB2-C595-4E12-8473-8B1B2F2DF488}" presName="linNode" presStyleCnt="0"/>
      <dgm:spPr/>
    </dgm:pt>
    <dgm:pt modelId="{C372ACE1-1B8E-480F-A6C5-0CFA6EE6B800}" type="pres">
      <dgm:prSet presAssocID="{14A02AB2-C595-4E12-8473-8B1B2F2DF488}" presName="parentText" presStyleLbl="solidFgAcc1" presStyleIdx="1" presStyleCnt="3">
        <dgm:presLayoutVars>
          <dgm:chMax val="1"/>
          <dgm:bulletEnabled/>
        </dgm:presLayoutVars>
      </dgm:prSet>
      <dgm:spPr/>
    </dgm:pt>
    <dgm:pt modelId="{F5462109-ABD3-43F6-BD46-B868E87401C0}" type="pres">
      <dgm:prSet presAssocID="{14A02AB2-C595-4E12-8473-8B1B2F2DF488}" presName="descendantText" presStyleLbl="alignNode1" presStyleIdx="1" presStyleCnt="3">
        <dgm:presLayoutVars>
          <dgm:bulletEnabled/>
        </dgm:presLayoutVars>
      </dgm:prSet>
      <dgm:spPr/>
    </dgm:pt>
    <dgm:pt modelId="{B9EFEADC-7A1B-4F7F-9819-0F014BD980FC}" type="pres">
      <dgm:prSet presAssocID="{FABA5CF4-23D5-4231-828B-92C473E13984}" presName="sp" presStyleCnt="0"/>
      <dgm:spPr/>
    </dgm:pt>
    <dgm:pt modelId="{8BF5CEF2-03FF-4738-BC9F-241B4F9AD931}" type="pres">
      <dgm:prSet presAssocID="{CE061797-9899-4D88-BD39-C05ABFC9BC80}" presName="linNode" presStyleCnt="0"/>
      <dgm:spPr/>
    </dgm:pt>
    <dgm:pt modelId="{3D9CEDC5-D49A-4EBD-A600-7068178C5C79}" type="pres">
      <dgm:prSet presAssocID="{CE061797-9899-4D88-BD39-C05ABFC9BC80}" presName="parentText" presStyleLbl="solidFgAcc1" presStyleIdx="2" presStyleCnt="3">
        <dgm:presLayoutVars>
          <dgm:chMax val="1"/>
          <dgm:bulletEnabled/>
        </dgm:presLayoutVars>
      </dgm:prSet>
      <dgm:spPr/>
    </dgm:pt>
    <dgm:pt modelId="{E8E83E56-4716-4353-8198-C231E446939C}" type="pres">
      <dgm:prSet presAssocID="{CE061797-9899-4D88-BD39-C05ABFC9BC80}" presName="descendantText" presStyleLbl="alignNode1" presStyleIdx="2" presStyleCnt="3">
        <dgm:presLayoutVars>
          <dgm:bulletEnabled/>
        </dgm:presLayoutVars>
      </dgm:prSet>
      <dgm:spPr/>
    </dgm:pt>
  </dgm:ptLst>
  <dgm:cxnLst>
    <dgm:cxn modelId="{23991205-0954-42A5-A848-0384E2DF7619}" type="presOf" srcId="{C866982D-FDA8-4E01-988C-ECDB15FEB1D5}" destId="{4169F26C-C338-4948-B495-CB2C3B8BE515}" srcOrd="0" destOrd="0" presId="urn:microsoft.com/office/officeart/2016/7/layout/VerticalHollowActionList"/>
    <dgm:cxn modelId="{9F124F0A-0549-4CB3-9B5E-E7CC5E284CC3}" srcId="{4E1FE88A-ED90-4EFC-85CB-9668B90C4929}" destId="{C866982D-FDA8-4E01-988C-ECDB15FEB1D5}" srcOrd="0" destOrd="0" parTransId="{B06F2361-FFAD-4A8A-A98B-FAB7A63A117F}" sibTransId="{FC1B95FD-CF03-48DE-A0FC-B63B6E5E6C91}"/>
    <dgm:cxn modelId="{FE91E116-4096-447D-91F0-0277F15C756A}" type="presOf" srcId="{54DDD573-85D8-4B23-85F5-36551E68BB80}" destId="{F5462109-ABD3-43F6-BD46-B868E87401C0}" srcOrd="0" destOrd="0" presId="urn:microsoft.com/office/officeart/2016/7/layout/VerticalHollowActionList"/>
    <dgm:cxn modelId="{2C66061A-5CF9-48EB-811B-F3B45DCDDC3B}" type="presOf" srcId="{14A02AB2-C595-4E12-8473-8B1B2F2DF488}" destId="{C372ACE1-1B8E-480F-A6C5-0CFA6EE6B800}" srcOrd="0" destOrd="0" presId="urn:microsoft.com/office/officeart/2016/7/layout/VerticalHollowActionList"/>
    <dgm:cxn modelId="{4C70981A-166F-4C30-9075-7874BAAE0E0B}" type="presOf" srcId="{1FA7F304-D5BD-4840-9C3D-BA506B96DA3A}" destId="{F5462109-ABD3-43F6-BD46-B868E87401C0}" srcOrd="0" destOrd="1" presId="urn:microsoft.com/office/officeart/2016/7/layout/VerticalHollowActionList"/>
    <dgm:cxn modelId="{2AE86930-A00B-4954-97A8-2853EAC747DA}" type="presOf" srcId="{CE061797-9899-4D88-BD39-C05ABFC9BC80}" destId="{3D9CEDC5-D49A-4EBD-A600-7068178C5C79}" srcOrd="0" destOrd="0" presId="urn:microsoft.com/office/officeart/2016/7/layout/VerticalHollowActionList"/>
    <dgm:cxn modelId="{FE294338-7BB7-4ABC-A07A-30A65E18017F}" type="presOf" srcId="{DB00C696-D979-43F8-BDA6-8B3BD90AED84}" destId="{E8E83E56-4716-4353-8198-C231E446939C}" srcOrd="0" destOrd="0" presId="urn:microsoft.com/office/officeart/2016/7/layout/VerticalHollowActionList"/>
    <dgm:cxn modelId="{6AF16163-E757-4308-909D-6C49FB9059CD}" srcId="{DB00C696-D979-43F8-BDA6-8B3BD90AED84}" destId="{5BADE3C7-DD1B-42C4-AA26-C2381A0CB874}" srcOrd="0" destOrd="0" parTransId="{67D60107-19B1-42FF-B794-FA8C45B01C4D}" sibTransId="{911D5699-A95A-48C8-94A8-BB473F53685F}"/>
    <dgm:cxn modelId="{D29E1348-75CF-43BC-98B5-87115F2AA974}" srcId="{310FBC7F-83E2-451E-BB8D-44585EA91F29}" destId="{CE061797-9899-4D88-BD39-C05ABFC9BC80}" srcOrd="2" destOrd="0" parTransId="{AA9F3516-EBDD-4164-9BA9-95A983E09684}" sibTransId="{E9479F33-3DA8-49EF-AD98-8D4F0433B74D}"/>
    <dgm:cxn modelId="{E4406586-A799-4817-B476-04A958975FD7}" srcId="{CE061797-9899-4D88-BD39-C05ABFC9BC80}" destId="{DB00C696-D979-43F8-BDA6-8B3BD90AED84}" srcOrd="0" destOrd="0" parTransId="{137C23B6-4FD7-4B8F-AB9F-527D7A601B0E}" sibTransId="{99DC9F5F-0B37-44AA-B615-A8E96734B262}"/>
    <dgm:cxn modelId="{C10B35AD-69EA-4EB4-BBBD-02582FEB1E89}" type="presOf" srcId="{5BADE3C7-DD1B-42C4-AA26-C2381A0CB874}" destId="{E8E83E56-4716-4353-8198-C231E446939C}" srcOrd="0" destOrd="1" presId="urn:microsoft.com/office/officeart/2016/7/layout/VerticalHollowActionList"/>
    <dgm:cxn modelId="{8793D3D5-F6D2-4807-8551-CD38999CA687}" srcId="{310FBC7F-83E2-451E-BB8D-44585EA91F29}" destId="{4E1FE88A-ED90-4EFC-85CB-9668B90C4929}" srcOrd="0" destOrd="0" parTransId="{C5A5EDE4-00E9-4AD7-A643-8D234514EC5F}" sibTransId="{E4A60014-09C9-448D-9190-15034D5DA10B}"/>
    <dgm:cxn modelId="{511FA0DA-5366-4C2B-8D55-707E8AF63B10}" type="presOf" srcId="{310FBC7F-83E2-451E-BB8D-44585EA91F29}" destId="{5B2AE056-DC5F-4135-B427-678703D0643C}" srcOrd="0" destOrd="0" presId="urn:microsoft.com/office/officeart/2016/7/layout/VerticalHollowActionList"/>
    <dgm:cxn modelId="{5BACC9DF-51F4-44FE-B478-21BBB4F8F648}" srcId="{54DDD573-85D8-4B23-85F5-36551E68BB80}" destId="{1FA7F304-D5BD-4840-9C3D-BA506B96DA3A}" srcOrd="0" destOrd="0" parTransId="{D0F1656F-3386-435C-87FB-2385BDB9611B}" sibTransId="{6AE079EA-1943-436B-9CEB-23D7B5AB67A2}"/>
    <dgm:cxn modelId="{A64500E1-936E-4743-B2B1-0C2B7D5340F2}" type="presOf" srcId="{4E1FE88A-ED90-4EFC-85CB-9668B90C4929}" destId="{71B2E935-198A-4584-9F7A-3654AFF2EA05}" srcOrd="0" destOrd="0" presId="urn:microsoft.com/office/officeart/2016/7/layout/VerticalHollowActionList"/>
    <dgm:cxn modelId="{DFAECCE3-1732-4448-A005-45D60C3F9A40}" srcId="{14A02AB2-C595-4E12-8473-8B1B2F2DF488}" destId="{54DDD573-85D8-4B23-85F5-36551E68BB80}" srcOrd="0" destOrd="0" parTransId="{C84B694C-C1E0-4FED-A632-556AB61B8FC1}" sibTransId="{673EC61B-70F1-4BF1-B751-CF778CFCB489}"/>
    <dgm:cxn modelId="{5D66A5F2-B24F-4DF6-94DB-4BAFF60FAC06}" srcId="{310FBC7F-83E2-451E-BB8D-44585EA91F29}" destId="{14A02AB2-C595-4E12-8473-8B1B2F2DF488}" srcOrd="1" destOrd="0" parTransId="{A870D96F-27DB-4895-BBF7-90AA070A4D6A}" sibTransId="{FABA5CF4-23D5-4231-828B-92C473E13984}"/>
    <dgm:cxn modelId="{03294694-31DA-4D0D-B318-61393EC9020B}" type="presParOf" srcId="{5B2AE056-DC5F-4135-B427-678703D0643C}" destId="{7F585814-53BF-4BDA-B926-0E4901B6579F}" srcOrd="0" destOrd="0" presId="urn:microsoft.com/office/officeart/2016/7/layout/VerticalHollowActionList"/>
    <dgm:cxn modelId="{05355F3E-2299-4FBC-8A67-A7EE21415456}" type="presParOf" srcId="{7F585814-53BF-4BDA-B926-0E4901B6579F}" destId="{71B2E935-198A-4584-9F7A-3654AFF2EA05}" srcOrd="0" destOrd="0" presId="urn:microsoft.com/office/officeart/2016/7/layout/VerticalHollowActionList"/>
    <dgm:cxn modelId="{8CC16EB2-E7B3-483E-A2F9-192CF02A494C}" type="presParOf" srcId="{7F585814-53BF-4BDA-B926-0E4901B6579F}" destId="{4169F26C-C338-4948-B495-CB2C3B8BE515}" srcOrd="1" destOrd="0" presId="urn:microsoft.com/office/officeart/2016/7/layout/VerticalHollowActionList"/>
    <dgm:cxn modelId="{1891BF93-F7DA-4CE4-9BFB-7CF283DA4B3A}" type="presParOf" srcId="{5B2AE056-DC5F-4135-B427-678703D0643C}" destId="{497E1D94-701A-4B8B-B192-6D13374BDEC5}" srcOrd="1" destOrd="0" presId="urn:microsoft.com/office/officeart/2016/7/layout/VerticalHollowActionList"/>
    <dgm:cxn modelId="{1C766FBB-613F-4823-8A26-32839622C038}" type="presParOf" srcId="{5B2AE056-DC5F-4135-B427-678703D0643C}" destId="{2F89BAEF-DF3C-4B4E-8682-6F0F2B440C87}" srcOrd="2" destOrd="0" presId="urn:microsoft.com/office/officeart/2016/7/layout/VerticalHollowActionList"/>
    <dgm:cxn modelId="{3CE1AF9B-E6E1-4A82-8EF5-601FE1F047DD}" type="presParOf" srcId="{2F89BAEF-DF3C-4B4E-8682-6F0F2B440C87}" destId="{C372ACE1-1B8E-480F-A6C5-0CFA6EE6B800}" srcOrd="0" destOrd="0" presId="urn:microsoft.com/office/officeart/2016/7/layout/VerticalHollowActionList"/>
    <dgm:cxn modelId="{0D7B1044-11B6-4DE0-A172-C219066A4AD0}" type="presParOf" srcId="{2F89BAEF-DF3C-4B4E-8682-6F0F2B440C87}" destId="{F5462109-ABD3-43F6-BD46-B868E87401C0}" srcOrd="1" destOrd="0" presId="urn:microsoft.com/office/officeart/2016/7/layout/VerticalHollowActionList"/>
    <dgm:cxn modelId="{4CD66940-4DD5-448E-AD8B-D7FE8EDB43FA}" type="presParOf" srcId="{5B2AE056-DC5F-4135-B427-678703D0643C}" destId="{B9EFEADC-7A1B-4F7F-9819-0F014BD980FC}" srcOrd="3" destOrd="0" presId="urn:microsoft.com/office/officeart/2016/7/layout/VerticalHollowActionList"/>
    <dgm:cxn modelId="{0A542BDC-5225-4D11-A072-DE21CBEA1491}" type="presParOf" srcId="{5B2AE056-DC5F-4135-B427-678703D0643C}" destId="{8BF5CEF2-03FF-4738-BC9F-241B4F9AD931}" srcOrd="4" destOrd="0" presId="urn:microsoft.com/office/officeart/2016/7/layout/VerticalHollowActionList"/>
    <dgm:cxn modelId="{A91F27A1-4079-4CF2-9184-2D6E52895CA1}" type="presParOf" srcId="{8BF5CEF2-03FF-4738-BC9F-241B4F9AD931}" destId="{3D9CEDC5-D49A-4EBD-A600-7068178C5C79}" srcOrd="0" destOrd="0" presId="urn:microsoft.com/office/officeart/2016/7/layout/VerticalHollowActionList"/>
    <dgm:cxn modelId="{097F6445-F13C-4D71-B510-106CC258976D}" type="presParOf" srcId="{8BF5CEF2-03FF-4738-BC9F-241B4F9AD931}" destId="{E8E83E56-4716-4353-8198-C231E446939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BFFE80-3FDE-4F19-BB3B-ACD314B10D07}"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E2A344A-8AE9-405E-B5C3-72BA2C54E9BF}">
      <dgm:prSet/>
      <dgm:spPr/>
      <dgm:t>
        <a:bodyPr/>
        <a:lstStyle/>
        <a:p>
          <a:pPr>
            <a:lnSpc>
              <a:spcPct val="100000"/>
            </a:lnSpc>
            <a:defRPr cap="all"/>
          </a:pPr>
          <a:r>
            <a:rPr lang="en-US"/>
            <a:t>Identifying potential internal candidates (unofficially)</a:t>
          </a:r>
        </a:p>
      </dgm:t>
    </dgm:pt>
    <dgm:pt modelId="{BE3DCF3B-ABD7-43BB-AEFB-F30190B83EF0}" type="parTrans" cxnId="{12D65C53-FA44-4AAC-AE80-6BC1C7E4C6DC}">
      <dgm:prSet/>
      <dgm:spPr/>
      <dgm:t>
        <a:bodyPr/>
        <a:lstStyle/>
        <a:p>
          <a:endParaRPr lang="en-US"/>
        </a:p>
      </dgm:t>
    </dgm:pt>
    <dgm:pt modelId="{B4C0DDD6-075C-4DBF-B6DF-765AFF55B852}" type="sibTrans" cxnId="{12D65C53-FA44-4AAC-AE80-6BC1C7E4C6DC}">
      <dgm:prSet/>
      <dgm:spPr/>
      <dgm:t>
        <a:bodyPr/>
        <a:lstStyle/>
        <a:p>
          <a:endParaRPr lang="en-US"/>
        </a:p>
      </dgm:t>
    </dgm:pt>
    <dgm:pt modelId="{28FEDDDA-0A8E-4197-B759-961F748D3521}">
      <dgm:prSet/>
      <dgm:spPr/>
      <dgm:t>
        <a:bodyPr/>
        <a:lstStyle/>
        <a:p>
          <a:pPr rtl="0">
            <a:lnSpc>
              <a:spcPct val="100000"/>
            </a:lnSpc>
            <a:defRPr cap="all"/>
          </a:pPr>
          <a:r>
            <a:rPr lang="en-US">
              <a:latin typeface="Arial" panose="020B0604020202020204"/>
            </a:rPr>
            <a:t>Analyzing strengths</a:t>
          </a:r>
          <a:r>
            <a:rPr lang="en-US"/>
            <a:t> and weaknesses</a:t>
          </a:r>
        </a:p>
      </dgm:t>
    </dgm:pt>
    <dgm:pt modelId="{8CB74F5A-D774-47EB-9C0E-09FA7A3B639A}" type="parTrans" cxnId="{0BB89764-EBB5-4C8B-967C-752FBFCE91A9}">
      <dgm:prSet/>
      <dgm:spPr/>
      <dgm:t>
        <a:bodyPr/>
        <a:lstStyle/>
        <a:p>
          <a:endParaRPr lang="en-US"/>
        </a:p>
      </dgm:t>
    </dgm:pt>
    <dgm:pt modelId="{FCF1FA84-DEC9-47DF-8CB8-CFBCF7D38F38}" type="sibTrans" cxnId="{0BB89764-EBB5-4C8B-967C-752FBFCE91A9}">
      <dgm:prSet/>
      <dgm:spPr/>
      <dgm:t>
        <a:bodyPr/>
        <a:lstStyle/>
        <a:p>
          <a:endParaRPr lang="en-US"/>
        </a:p>
      </dgm:t>
    </dgm:pt>
    <dgm:pt modelId="{DE5641DC-1C3B-4897-B66B-5385B83AA0A2}">
      <dgm:prSet/>
      <dgm:spPr/>
      <dgm:t>
        <a:bodyPr/>
        <a:lstStyle/>
        <a:p>
          <a:pPr>
            <a:lnSpc>
              <a:spcPct val="100000"/>
            </a:lnSpc>
            <a:defRPr cap="all"/>
          </a:pPr>
          <a:r>
            <a:rPr lang="en-US"/>
            <a:t>Training to fill skill gaps</a:t>
          </a:r>
        </a:p>
      </dgm:t>
    </dgm:pt>
    <dgm:pt modelId="{7687391B-EBB8-4C20-A521-46219EF84014}" type="parTrans" cxnId="{45903BB3-A8BE-4ECB-939C-D777122B625C}">
      <dgm:prSet/>
      <dgm:spPr/>
      <dgm:t>
        <a:bodyPr/>
        <a:lstStyle/>
        <a:p>
          <a:endParaRPr lang="en-US"/>
        </a:p>
      </dgm:t>
    </dgm:pt>
    <dgm:pt modelId="{0CB94E6B-84B0-4D29-A9A5-476C65222EFA}" type="sibTrans" cxnId="{45903BB3-A8BE-4ECB-939C-D777122B625C}">
      <dgm:prSet/>
      <dgm:spPr/>
      <dgm:t>
        <a:bodyPr/>
        <a:lstStyle/>
        <a:p>
          <a:endParaRPr lang="en-US"/>
        </a:p>
      </dgm:t>
    </dgm:pt>
    <dgm:pt modelId="{F8D61526-71E2-4A52-B370-D7C2D2438F37}">
      <dgm:prSet phldr="0"/>
      <dgm:spPr/>
      <dgm:t>
        <a:bodyPr/>
        <a:lstStyle/>
        <a:p>
          <a:pPr>
            <a:lnSpc>
              <a:spcPct val="100000"/>
            </a:lnSpc>
            <a:defRPr cap="all"/>
          </a:pPr>
          <a:r>
            <a:rPr lang="en-US">
              <a:solidFill>
                <a:srgbClr val="444444"/>
              </a:solidFill>
              <a:latin typeface="Calibri"/>
              <a:cs typeface="Calibri"/>
            </a:rPr>
            <a:t>Be honest about what needs to change</a:t>
          </a:r>
        </a:p>
      </dgm:t>
    </dgm:pt>
    <dgm:pt modelId="{4F37D70E-DD49-45B0-8772-EE6813230FAE}" type="parTrans" cxnId="{1C5FECBD-010D-4DBA-8376-8801DF0E0CA8}">
      <dgm:prSet/>
      <dgm:spPr/>
      <dgm:t>
        <a:bodyPr/>
        <a:lstStyle/>
        <a:p>
          <a:endParaRPr lang="en-US"/>
        </a:p>
      </dgm:t>
    </dgm:pt>
    <dgm:pt modelId="{9DACFDD2-E0D6-40DF-8C13-EBA0591009AE}" type="sibTrans" cxnId="{1C5FECBD-010D-4DBA-8376-8801DF0E0CA8}">
      <dgm:prSet/>
      <dgm:spPr/>
      <dgm:t>
        <a:bodyPr/>
        <a:lstStyle/>
        <a:p>
          <a:endParaRPr lang="en-US"/>
        </a:p>
      </dgm:t>
    </dgm:pt>
    <dgm:pt modelId="{DF81173A-BFA0-4D3D-B02C-8A3871091577}">
      <dgm:prSet phldr="0"/>
      <dgm:spPr/>
      <dgm:t>
        <a:bodyPr/>
        <a:lstStyle/>
        <a:p>
          <a:pPr>
            <a:lnSpc>
              <a:spcPct val="100000"/>
            </a:lnSpc>
            <a:defRPr cap="all"/>
          </a:pPr>
          <a:r>
            <a:rPr lang="en-US">
              <a:solidFill>
                <a:srgbClr val="444444"/>
              </a:solidFill>
              <a:latin typeface="Calibri"/>
              <a:cs typeface="Calibri"/>
            </a:rPr>
            <a:t>Prioritizing the skills/practices to learn first</a:t>
          </a:r>
          <a:endParaRPr lang="en-US"/>
        </a:p>
      </dgm:t>
    </dgm:pt>
    <dgm:pt modelId="{F8D111F2-B8B1-4999-8AD0-8E72ED37D8E9}" type="parTrans" cxnId="{09B4851A-D70B-4FD6-A815-6A2EF6E01735}">
      <dgm:prSet/>
      <dgm:spPr/>
      <dgm:t>
        <a:bodyPr/>
        <a:lstStyle/>
        <a:p>
          <a:endParaRPr lang="en-US"/>
        </a:p>
      </dgm:t>
    </dgm:pt>
    <dgm:pt modelId="{F28961FC-749A-4AFF-921A-AE3A71277B94}" type="sibTrans" cxnId="{09B4851A-D70B-4FD6-A815-6A2EF6E01735}">
      <dgm:prSet/>
      <dgm:spPr/>
      <dgm:t>
        <a:bodyPr/>
        <a:lstStyle/>
        <a:p>
          <a:endParaRPr lang="en-US"/>
        </a:p>
      </dgm:t>
    </dgm:pt>
    <dgm:pt modelId="{31C1D2EE-DCB0-481F-A6D2-D4B98741A0B2}" type="pres">
      <dgm:prSet presAssocID="{0EBFFE80-3FDE-4F19-BB3B-ACD314B10D07}" presName="root" presStyleCnt="0">
        <dgm:presLayoutVars>
          <dgm:dir/>
          <dgm:resizeHandles val="exact"/>
        </dgm:presLayoutVars>
      </dgm:prSet>
      <dgm:spPr/>
    </dgm:pt>
    <dgm:pt modelId="{4437B165-2131-4662-A4A2-1C2EFC4A0DF2}" type="pres">
      <dgm:prSet presAssocID="{F8D61526-71E2-4A52-B370-D7C2D2438F37}" presName="compNode" presStyleCnt="0"/>
      <dgm:spPr/>
    </dgm:pt>
    <dgm:pt modelId="{70EFB7FE-E5AD-4949-8415-1C516EBCDAC6}" type="pres">
      <dgm:prSet presAssocID="{F8D61526-71E2-4A52-B370-D7C2D2438F37}" presName="iconBgRect" presStyleLbl="bgShp" presStyleIdx="0" presStyleCnt="5"/>
      <dgm:spPr/>
    </dgm:pt>
    <dgm:pt modelId="{9D76E360-304D-445D-B0D2-E09E8380F86D}" type="pres">
      <dgm:prSet presAssocID="{F8D61526-71E2-4A52-B370-D7C2D2438F37}" presName="iconRect" presStyleLbl="node1" presStyleIdx="0" presStyleCnt="5"/>
      <dgm:spPr/>
    </dgm:pt>
    <dgm:pt modelId="{07E3E6CF-9E02-41DA-BCAA-7B09CBA5F26A}" type="pres">
      <dgm:prSet presAssocID="{F8D61526-71E2-4A52-B370-D7C2D2438F37}" presName="spaceRect" presStyleCnt="0"/>
      <dgm:spPr/>
    </dgm:pt>
    <dgm:pt modelId="{A2D6B141-398A-4A13-9D06-93B4FE3B1406}" type="pres">
      <dgm:prSet presAssocID="{F8D61526-71E2-4A52-B370-D7C2D2438F37}" presName="textRect" presStyleLbl="revTx" presStyleIdx="0" presStyleCnt="5">
        <dgm:presLayoutVars>
          <dgm:chMax val="1"/>
          <dgm:chPref val="1"/>
        </dgm:presLayoutVars>
      </dgm:prSet>
      <dgm:spPr/>
    </dgm:pt>
    <dgm:pt modelId="{A55E4ACD-F77F-4BF9-8DD0-8905509BA725}" type="pres">
      <dgm:prSet presAssocID="{9DACFDD2-E0D6-40DF-8C13-EBA0591009AE}" presName="sibTrans" presStyleCnt="0"/>
      <dgm:spPr/>
    </dgm:pt>
    <dgm:pt modelId="{611D5A5C-8CF9-4845-AC5C-54E6EDEF7181}" type="pres">
      <dgm:prSet presAssocID="{DF81173A-BFA0-4D3D-B02C-8A3871091577}" presName="compNode" presStyleCnt="0"/>
      <dgm:spPr/>
    </dgm:pt>
    <dgm:pt modelId="{CD3F9514-0D46-40DB-BC22-2B8106809303}" type="pres">
      <dgm:prSet presAssocID="{DF81173A-BFA0-4D3D-B02C-8A3871091577}" presName="iconBgRect" presStyleLbl="bgShp" presStyleIdx="1" presStyleCnt="5"/>
      <dgm:spPr/>
    </dgm:pt>
    <dgm:pt modelId="{FFB524F8-E1A4-4165-870B-8119C1CE6048}" type="pres">
      <dgm:prSet presAssocID="{DF81173A-BFA0-4D3D-B02C-8A3871091577}" presName="iconRect" presStyleLbl="node1" presStyleIdx="1" presStyleCnt="5"/>
      <dgm:spPr/>
    </dgm:pt>
    <dgm:pt modelId="{3C6158F8-1D59-433B-95DE-E579CBB8915D}" type="pres">
      <dgm:prSet presAssocID="{DF81173A-BFA0-4D3D-B02C-8A3871091577}" presName="spaceRect" presStyleCnt="0"/>
      <dgm:spPr/>
    </dgm:pt>
    <dgm:pt modelId="{D7C2C784-B878-4205-831D-0AF707917DA5}" type="pres">
      <dgm:prSet presAssocID="{DF81173A-BFA0-4D3D-B02C-8A3871091577}" presName="textRect" presStyleLbl="revTx" presStyleIdx="1" presStyleCnt="5">
        <dgm:presLayoutVars>
          <dgm:chMax val="1"/>
          <dgm:chPref val="1"/>
        </dgm:presLayoutVars>
      </dgm:prSet>
      <dgm:spPr/>
    </dgm:pt>
    <dgm:pt modelId="{C348F5DD-37AF-428A-B8AA-9FA8F960E7EF}" type="pres">
      <dgm:prSet presAssocID="{F28961FC-749A-4AFF-921A-AE3A71277B94}" presName="sibTrans" presStyleCnt="0"/>
      <dgm:spPr/>
    </dgm:pt>
    <dgm:pt modelId="{BEC7C25E-BB98-4733-98E5-A24571B41D82}" type="pres">
      <dgm:prSet presAssocID="{6E2A344A-8AE9-405E-B5C3-72BA2C54E9BF}" presName="compNode" presStyleCnt="0"/>
      <dgm:spPr/>
    </dgm:pt>
    <dgm:pt modelId="{A204F74B-D709-4F87-A1BE-FD7FA217C6D2}" type="pres">
      <dgm:prSet presAssocID="{6E2A344A-8AE9-405E-B5C3-72BA2C54E9BF}" presName="iconBgRect" presStyleLbl="bgShp" presStyleIdx="2" presStyleCnt="5"/>
      <dgm:spPr/>
    </dgm:pt>
    <dgm:pt modelId="{858FAC9F-B9CD-4523-B885-7439F4080698}" type="pres">
      <dgm:prSet presAssocID="{6E2A344A-8AE9-405E-B5C3-72BA2C54E9BF}" presName="iconRect" presStyleLbl="node1" presStyleIdx="2" presStyleCnt="5"/>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loyee badge with solid fill"/>
        </a:ext>
      </dgm:extLst>
    </dgm:pt>
    <dgm:pt modelId="{3E0F212E-CF46-43CB-A108-6102B2C3C7A2}" type="pres">
      <dgm:prSet presAssocID="{6E2A344A-8AE9-405E-B5C3-72BA2C54E9BF}" presName="spaceRect" presStyleCnt="0"/>
      <dgm:spPr/>
    </dgm:pt>
    <dgm:pt modelId="{47AEBADC-DD22-4B9F-A7F2-7BDD9CF6F11F}" type="pres">
      <dgm:prSet presAssocID="{6E2A344A-8AE9-405E-B5C3-72BA2C54E9BF}" presName="textRect" presStyleLbl="revTx" presStyleIdx="2" presStyleCnt="5">
        <dgm:presLayoutVars>
          <dgm:chMax val="1"/>
          <dgm:chPref val="1"/>
        </dgm:presLayoutVars>
      </dgm:prSet>
      <dgm:spPr/>
    </dgm:pt>
    <dgm:pt modelId="{52882886-F2B6-4883-B208-D99B54EEC623}" type="pres">
      <dgm:prSet presAssocID="{B4C0DDD6-075C-4DBF-B6DF-765AFF55B852}" presName="sibTrans" presStyleCnt="0"/>
      <dgm:spPr/>
    </dgm:pt>
    <dgm:pt modelId="{AFDACAE4-95A4-4005-9FF5-FD1D838A4E8B}" type="pres">
      <dgm:prSet presAssocID="{28FEDDDA-0A8E-4197-B759-961F748D3521}" presName="compNode" presStyleCnt="0"/>
      <dgm:spPr/>
    </dgm:pt>
    <dgm:pt modelId="{1B785D5B-3AFC-41F0-B1C4-BE436E2554D8}" type="pres">
      <dgm:prSet presAssocID="{28FEDDDA-0A8E-4197-B759-961F748D3521}" presName="iconBgRect" presStyleLbl="bgShp" presStyleIdx="3" presStyleCnt="5"/>
      <dgm:spPr/>
    </dgm:pt>
    <dgm:pt modelId="{592E3527-137C-4C3C-BC62-8FD73DA1A2B2}" type="pres">
      <dgm:prSet presAssocID="{28FEDDDA-0A8E-4197-B759-961F748D3521}" presName="iconRect" presStyleLbl="node1" presStyleIdx="3" presStyleCnt="5"/>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with solid fill"/>
        </a:ext>
      </dgm:extLst>
    </dgm:pt>
    <dgm:pt modelId="{1E4F4A3F-B8B5-4AB9-B54D-4089DF756DDF}" type="pres">
      <dgm:prSet presAssocID="{28FEDDDA-0A8E-4197-B759-961F748D3521}" presName="spaceRect" presStyleCnt="0"/>
      <dgm:spPr/>
    </dgm:pt>
    <dgm:pt modelId="{0B779582-7865-460C-BD1D-CE0AAEBBC2E4}" type="pres">
      <dgm:prSet presAssocID="{28FEDDDA-0A8E-4197-B759-961F748D3521}" presName="textRect" presStyleLbl="revTx" presStyleIdx="3" presStyleCnt="5">
        <dgm:presLayoutVars>
          <dgm:chMax val="1"/>
          <dgm:chPref val="1"/>
        </dgm:presLayoutVars>
      </dgm:prSet>
      <dgm:spPr/>
    </dgm:pt>
    <dgm:pt modelId="{92B174D7-4A4C-4234-8A00-C0A2E1BB910F}" type="pres">
      <dgm:prSet presAssocID="{FCF1FA84-DEC9-47DF-8CB8-CFBCF7D38F38}" presName="sibTrans" presStyleCnt="0"/>
      <dgm:spPr/>
    </dgm:pt>
    <dgm:pt modelId="{A5A9B10F-344F-4E35-882C-0574E3BF365B}" type="pres">
      <dgm:prSet presAssocID="{DE5641DC-1C3B-4897-B66B-5385B83AA0A2}" presName="compNode" presStyleCnt="0"/>
      <dgm:spPr/>
    </dgm:pt>
    <dgm:pt modelId="{E58149C2-82AF-4C58-8973-67433ACE862C}" type="pres">
      <dgm:prSet presAssocID="{DE5641DC-1C3B-4897-B66B-5385B83AA0A2}" presName="iconBgRect" presStyleLbl="bgShp" presStyleIdx="4" presStyleCnt="5"/>
      <dgm:spPr/>
    </dgm:pt>
    <dgm:pt modelId="{E37B7557-479E-4014-A054-F7A8A3B43F20}" type="pres">
      <dgm:prSet presAssocID="{DE5641DC-1C3B-4897-B66B-5385B83AA0A2}" presName="iconRect" presStyleLbl="node1" presStyleIdx="4" presStyleCnt="5"/>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with solid fill"/>
        </a:ext>
      </dgm:extLst>
    </dgm:pt>
    <dgm:pt modelId="{BAB3511D-4B82-4850-94E0-79B3E2B89B13}" type="pres">
      <dgm:prSet presAssocID="{DE5641DC-1C3B-4897-B66B-5385B83AA0A2}" presName="spaceRect" presStyleCnt="0"/>
      <dgm:spPr/>
    </dgm:pt>
    <dgm:pt modelId="{EEC98319-967C-422D-9616-B704281F2B1C}" type="pres">
      <dgm:prSet presAssocID="{DE5641DC-1C3B-4897-B66B-5385B83AA0A2}" presName="textRect" presStyleLbl="revTx" presStyleIdx="4" presStyleCnt="5">
        <dgm:presLayoutVars>
          <dgm:chMax val="1"/>
          <dgm:chPref val="1"/>
        </dgm:presLayoutVars>
      </dgm:prSet>
      <dgm:spPr/>
    </dgm:pt>
  </dgm:ptLst>
  <dgm:cxnLst>
    <dgm:cxn modelId="{41714416-5F85-41F0-9F3A-B4FE29594A21}" type="presOf" srcId="{F8D61526-71E2-4A52-B370-D7C2D2438F37}" destId="{A2D6B141-398A-4A13-9D06-93B4FE3B1406}" srcOrd="0" destOrd="0" presId="urn:microsoft.com/office/officeart/2018/5/layout/IconCircleLabelList"/>
    <dgm:cxn modelId="{09B4851A-D70B-4FD6-A815-6A2EF6E01735}" srcId="{0EBFFE80-3FDE-4F19-BB3B-ACD314B10D07}" destId="{DF81173A-BFA0-4D3D-B02C-8A3871091577}" srcOrd="1" destOrd="0" parTransId="{F8D111F2-B8B1-4999-8AD0-8E72ED37D8E9}" sibTransId="{F28961FC-749A-4AFF-921A-AE3A71277B94}"/>
    <dgm:cxn modelId="{2311E834-AE65-40CF-B5B5-B5D9858C8D4C}" type="presOf" srcId="{28FEDDDA-0A8E-4197-B759-961F748D3521}" destId="{0B779582-7865-460C-BD1D-CE0AAEBBC2E4}" srcOrd="0" destOrd="0" presId="urn:microsoft.com/office/officeart/2018/5/layout/IconCircleLabelList"/>
    <dgm:cxn modelId="{D7A73A5C-3AC9-4898-95C4-8B67694ACE9B}" type="presOf" srcId="{0EBFFE80-3FDE-4F19-BB3B-ACD314B10D07}" destId="{31C1D2EE-DCB0-481F-A6D2-D4B98741A0B2}" srcOrd="0" destOrd="0" presId="urn:microsoft.com/office/officeart/2018/5/layout/IconCircleLabelList"/>
    <dgm:cxn modelId="{0BB89764-EBB5-4C8B-967C-752FBFCE91A9}" srcId="{0EBFFE80-3FDE-4F19-BB3B-ACD314B10D07}" destId="{28FEDDDA-0A8E-4197-B759-961F748D3521}" srcOrd="3" destOrd="0" parTransId="{8CB74F5A-D774-47EB-9C0E-09FA7A3B639A}" sibTransId="{FCF1FA84-DEC9-47DF-8CB8-CFBCF7D38F38}"/>
    <dgm:cxn modelId="{12D65C53-FA44-4AAC-AE80-6BC1C7E4C6DC}" srcId="{0EBFFE80-3FDE-4F19-BB3B-ACD314B10D07}" destId="{6E2A344A-8AE9-405E-B5C3-72BA2C54E9BF}" srcOrd="2" destOrd="0" parTransId="{BE3DCF3B-ABD7-43BB-AEFB-F30190B83EF0}" sibTransId="{B4C0DDD6-075C-4DBF-B6DF-765AFF55B852}"/>
    <dgm:cxn modelId="{C03706AE-AB00-4E52-B16D-CB54FC1E5AAA}" type="presOf" srcId="{DF81173A-BFA0-4D3D-B02C-8A3871091577}" destId="{D7C2C784-B878-4205-831D-0AF707917DA5}" srcOrd="0" destOrd="0" presId="urn:microsoft.com/office/officeart/2018/5/layout/IconCircleLabelList"/>
    <dgm:cxn modelId="{45903BB3-A8BE-4ECB-939C-D777122B625C}" srcId="{0EBFFE80-3FDE-4F19-BB3B-ACD314B10D07}" destId="{DE5641DC-1C3B-4897-B66B-5385B83AA0A2}" srcOrd="4" destOrd="0" parTransId="{7687391B-EBB8-4C20-A521-46219EF84014}" sibTransId="{0CB94E6B-84B0-4D29-A9A5-476C65222EFA}"/>
    <dgm:cxn modelId="{1C5FECBD-010D-4DBA-8376-8801DF0E0CA8}" srcId="{0EBFFE80-3FDE-4F19-BB3B-ACD314B10D07}" destId="{F8D61526-71E2-4A52-B370-D7C2D2438F37}" srcOrd="0" destOrd="0" parTransId="{4F37D70E-DD49-45B0-8772-EE6813230FAE}" sibTransId="{9DACFDD2-E0D6-40DF-8C13-EBA0591009AE}"/>
    <dgm:cxn modelId="{3A0666C6-1495-4E74-B8AF-7E76662FC2C8}" type="presOf" srcId="{6E2A344A-8AE9-405E-B5C3-72BA2C54E9BF}" destId="{47AEBADC-DD22-4B9F-A7F2-7BDD9CF6F11F}" srcOrd="0" destOrd="0" presId="urn:microsoft.com/office/officeart/2018/5/layout/IconCircleLabelList"/>
    <dgm:cxn modelId="{072BC2EF-B91A-4B0A-BBBB-63D877634A3B}" type="presOf" srcId="{DE5641DC-1C3B-4897-B66B-5385B83AA0A2}" destId="{EEC98319-967C-422D-9616-B704281F2B1C}" srcOrd="0" destOrd="0" presId="urn:microsoft.com/office/officeart/2018/5/layout/IconCircleLabelList"/>
    <dgm:cxn modelId="{BB6B6988-202E-48EE-8A7B-1B9FA26BA65F}" type="presParOf" srcId="{31C1D2EE-DCB0-481F-A6D2-D4B98741A0B2}" destId="{4437B165-2131-4662-A4A2-1C2EFC4A0DF2}" srcOrd="0" destOrd="0" presId="urn:microsoft.com/office/officeart/2018/5/layout/IconCircleLabelList"/>
    <dgm:cxn modelId="{E49A8B8A-7B84-49F4-AB68-364FEE4955D7}" type="presParOf" srcId="{4437B165-2131-4662-A4A2-1C2EFC4A0DF2}" destId="{70EFB7FE-E5AD-4949-8415-1C516EBCDAC6}" srcOrd="0" destOrd="0" presId="urn:microsoft.com/office/officeart/2018/5/layout/IconCircleLabelList"/>
    <dgm:cxn modelId="{7CD70C8C-7FFA-4338-973B-A5E416938C4E}" type="presParOf" srcId="{4437B165-2131-4662-A4A2-1C2EFC4A0DF2}" destId="{9D76E360-304D-445D-B0D2-E09E8380F86D}" srcOrd="1" destOrd="0" presId="urn:microsoft.com/office/officeart/2018/5/layout/IconCircleLabelList"/>
    <dgm:cxn modelId="{6375630D-002F-459B-AFAF-17E5482F1604}" type="presParOf" srcId="{4437B165-2131-4662-A4A2-1C2EFC4A0DF2}" destId="{07E3E6CF-9E02-41DA-BCAA-7B09CBA5F26A}" srcOrd="2" destOrd="0" presId="urn:microsoft.com/office/officeart/2018/5/layout/IconCircleLabelList"/>
    <dgm:cxn modelId="{B5CB95A0-2F1C-4D54-8BB0-87949080A9D8}" type="presParOf" srcId="{4437B165-2131-4662-A4A2-1C2EFC4A0DF2}" destId="{A2D6B141-398A-4A13-9D06-93B4FE3B1406}" srcOrd="3" destOrd="0" presId="urn:microsoft.com/office/officeart/2018/5/layout/IconCircleLabelList"/>
    <dgm:cxn modelId="{E4EEE1F4-E2FD-4A3C-AAE1-D6FA7A621FC4}" type="presParOf" srcId="{31C1D2EE-DCB0-481F-A6D2-D4B98741A0B2}" destId="{A55E4ACD-F77F-4BF9-8DD0-8905509BA725}" srcOrd="1" destOrd="0" presId="urn:microsoft.com/office/officeart/2018/5/layout/IconCircleLabelList"/>
    <dgm:cxn modelId="{2730F9FF-160E-466C-B765-7AAD3F9FF9A7}" type="presParOf" srcId="{31C1D2EE-DCB0-481F-A6D2-D4B98741A0B2}" destId="{611D5A5C-8CF9-4845-AC5C-54E6EDEF7181}" srcOrd="2" destOrd="0" presId="urn:microsoft.com/office/officeart/2018/5/layout/IconCircleLabelList"/>
    <dgm:cxn modelId="{6CA80E68-49B3-4FEA-9508-90AE41E871C1}" type="presParOf" srcId="{611D5A5C-8CF9-4845-AC5C-54E6EDEF7181}" destId="{CD3F9514-0D46-40DB-BC22-2B8106809303}" srcOrd="0" destOrd="0" presId="urn:microsoft.com/office/officeart/2018/5/layout/IconCircleLabelList"/>
    <dgm:cxn modelId="{F3D19113-3A0F-4A8B-BBC0-EF24D0DE9970}" type="presParOf" srcId="{611D5A5C-8CF9-4845-AC5C-54E6EDEF7181}" destId="{FFB524F8-E1A4-4165-870B-8119C1CE6048}" srcOrd="1" destOrd="0" presId="urn:microsoft.com/office/officeart/2018/5/layout/IconCircleLabelList"/>
    <dgm:cxn modelId="{8F517FBA-FC12-489C-9711-B93034C7AAB2}" type="presParOf" srcId="{611D5A5C-8CF9-4845-AC5C-54E6EDEF7181}" destId="{3C6158F8-1D59-433B-95DE-E579CBB8915D}" srcOrd="2" destOrd="0" presId="urn:microsoft.com/office/officeart/2018/5/layout/IconCircleLabelList"/>
    <dgm:cxn modelId="{6BFCF7CD-0E36-4FD8-A67D-2132064F2625}" type="presParOf" srcId="{611D5A5C-8CF9-4845-AC5C-54E6EDEF7181}" destId="{D7C2C784-B878-4205-831D-0AF707917DA5}" srcOrd="3" destOrd="0" presId="urn:microsoft.com/office/officeart/2018/5/layout/IconCircleLabelList"/>
    <dgm:cxn modelId="{4A3189EC-4B60-4DF1-8237-2C83B56B67F7}" type="presParOf" srcId="{31C1D2EE-DCB0-481F-A6D2-D4B98741A0B2}" destId="{C348F5DD-37AF-428A-B8AA-9FA8F960E7EF}" srcOrd="3" destOrd="0" presId="urn:microsoft.com/office/officeart/2018/5/layout/IconCircleLabelList"/>
    <dgm:cxn modelId="{6EEFBC51-A4F0-4D2A-BFB7-54220E1184F7}" type="presParOf" srcId="{31C1D2EE-DCB0-481F-A6D2-D4B98741A0B2}" destId="{BEC7C25E-BB98-4733-98E5-A24571B41D82}" srcOrd="4" destOrd="0" presId="urn:microsoft.com/office/officeart/2018/5/layout/IconCircleLabelList"/>
    <dgm:cxn modelId="{2EF1DA60-98B9-42F9-8EC3-3406DB95D14F}" type="presParOf" srcId="{BEC7C25E-BB98-4733-98E5-A24571B41D82}" destId="{A204F74B-D709-4F87-A1BE-FD7FA217C6D2}" srcOrd="0" destOrd="0" presId="urn:microsoft.com/office/officeart/2018/5/layout/IconCircleLabelList"/>
    <dgm:cxn modelId="{FB9D0802-2105-4BE0-99D6-EF8A580891CF}" type="presParOf" srcId="{BEC7C25E-BB98-4733-98E5-A24571B41D82}" destId="{858FAC9F-B9CD-4523-B885-7439F4080698}" srcOrd="1" destOrd="0" presId="urn:microsoft.com/office/officeart/2018/5/layout/IconCircleLabelList"/>
    <dgm:cxn modelId="{062449FE-007C-4392-9E8A-F2739BB45BE9}" type="presParOf" srcId="{BEC7C25E-BB98-4733-98E5-A24571B41D82}" destId="{3E0F212E-CF46-43CB-A108-6102B2C3C7A2}" srcOrd="2" destOrd="0" presId="urn:microsoft.com/office/officeart/2018/5/layout/IconCircleLabelList"/>
    <dgm:cxn modelId="{5BE61C94-BA14-4A48-8485-D815B886AF17}" type="presParOf" srcId="{BEC7C25E-BB98-4733-98E5-A24571B41D82}" destId="{47AEBADC-DD22-4B9F-A7F2-7BDD9CF6F11F}" srcOrd="3" destOrd="0" presId="urn:microsoft.com/office/officeart/2018/5/layout/IconCircleLabelList"/>
    <dgm:cxn modelId="{FF6035E7-8E49-4FF2-9E57-57D0A6D30230}" type="presParOf" srcId="{31C1D2EE-DCB0-481F-A6D2-D4B98741A0B2}" destId="{52882886-F2B6-4883-B208-D99B54EEC623}" srcOrd="5" destOrd="0" presId="urn:microsoft.com/office/officeart/2018/5/layout/IconCircleLabelList"/>
    <dgm:cxn modelId="{A61A212F-3CFD-4435-AD88-3C1D352A63FE}" type="presParOf" srcId="{31C1D2EE-DCB0-481F-A6D2-D4B98741A0B2}" destId="{AFDACAE4-95A4-4005-9FF5-FD1D838A4E8B}" srcOrd="6" destOrd="0" presId="urn:microsoft.com/office/officeart/2018/5/layout/IconCircleLabelList"/>
    <dgm:cxn modelId="{58EA3D4A-9910-473C-BD91-C6A594D18606}" type="presParOf" srcId="{AFDACAE4-95A4-4005-9FF5-FD1D838A4E8B}" destId="{1B785D5B-3AFC-41F0-B1C4-BE436E2554D8}" srcOrd="0" destOrd="0" presId="urn:microsoft.com/office/officeart/2018/5/layout/IconCircleLabelList"/>
    <dgm:cxn modelId="{75D9E7AE-3135-4D55-A5F5-E85820AC9B10}" type="presParOf" srcId="{AFDACAE4-95A4-4005-9FF5-FD1D838A4E8B}" destId="{592E3527-137C-4C3C-BC62-8FD73DA1A2B2}" srcOrd="1" destOrd="0" presId="urn:microsoft.com/office/officeart/2018/5/layout/IconCircleLabelList"/>
    <dgm:cxn modelId="{E67D1AB2-2244-450B-943D-36B5D0CDC095}" type="presParOf" srcId="{AFDACAE4-95A4-4005-9FF5-FD1D838A4E8B}" destId="{1E4F4A3F-B8B5-4AB9-B54D-4089DF756DDF}" srcOrd="2" destOrd="0" presId="urn:microsoft.com/office/officeart/2018/5/layout/IconCircleLabelList"/>
    <dgm:cxn modelId="{52937CDA-C060-4BE7-B6C2-F7C319DA51FB}" type="presParOf" srcId="{AFDACAE4-95A4-4005-9FF5-FD1D838A4E8B}" destId="{0B779582-7865-460C-BD1D-CE0AAEBBC2E4}" srcOrd="3" destOrd="0" presId="urn:microsoft.com/office/officeart/2018/5/layout/IconCircleLabelList"/>
    <dgm:cxn modelId="{F1A9890B-C8EB-4587-B787-48D46FC9AD35}" type="presParOf" srcId="{31C1D2EE-DCB0-481F-A6D2-D4B98741A0B2}" destId="{92B174D7-4A4C-4234-8A00-C0A2E1BB910F}" srcOrd="7" destOrd="0" presId="urn:microsoft.com/office/officeart/2018/5/layout/IconCircleLabelList"/>
    <dgm:cxn modelId="{D037B6BE-8614-48DC-A50F-2B639C95790B}" type="presParOf" srcId="{31C1D2EE-DCB0-481F-A6D2-D4B98741A0B2}" destId="{A5A9B10F-344F-4E35-882C-0574E3BF365B}" srcOrd="8" destOrd="0" presId="urn:microsoft.com/office/officeart/2018/5/layout/IconCircleLabelList"/>
    <dgm:cxn modelId="{1D312819-DE02-40E8-89D2-9C2537C57ACD}" type="presParOf" srcId="{A5A9B10F-344F-4E35-882C-0574E3BF365B}" destId="{E58149C2-82AF-4C58-8973-67433ACE862C}" srcOrd="0" destOrd="0" presId="urn:microsoft.com/office/officeart/2018/5/layout/IconCircleLabelList"/>
    <dgm:cxn modelId="{4926B8F3-74C3-4821-86B7-FE04C830F56E}" type="presParOf" srcId="{A5A9B10F-344F-4E35-882C-0574E3BF365B}" destId="{E37B7557-479E-4014-A054-F7A8A3B43F20}" srcOrd="1" destOrd="0" presId="urn:microsoft.com/office/officeart/2018/5/layout/IconCircleLabelList"/>
    <dgm:cxn modelId="{2C5E45ED-053A-4543-B745-1429ADAAEFBB}" type="presParOf" srcId="{A5A9B10F-344F-4E35-882C-0574E3BF365B}" destId="{BAB3511D-4B82-4850-94E0-79B3E2B89B13}" srcOrd="2" destOrd="0" presId="urn:microsoft.com/office/officeart/2018/5/layout/IconCircleLabelList"/>
    <dgm:cxn modelId="{3378FF95-A4F6-4DAA-8917-A9B304D32222}" type="presParOf" srcId="{A5A9B10F-344F-4E35-882C-0574E3BF365B}" destId="{EEC98319-967C-422D-9616-B704281F2B1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9F26C-C338-4948-B495-CB2C3B8BE515}">
      <dsp:nvSpPr>
        <dsp:cNvPr id="0" name=""/>
        <dsp:cNvSpPr/>
      </dsp:nvSpPr>
      <dsp:spPr>
        <a:xfrm>
          <a:off x="1073658" y="1255"/>
          <a:ext cx="4294632" cy="12867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328" tIns="326826" rIns="83328" bIns="326826" numCol="1" spcCol="1270" anchor="ctr" anchorCtr="0">
          <a:noAutofit/>
        </a:bodyPr>
        <a:lstStyle/>
        <a:p>
          <a:pPr marL="0" lvl="0" indent="0" algn="l" defTabSz="666750">
            <a:lnSpc>
              <a:spcPct val="90000"/>
            </a:lnSpc>
            <a:spcBef>
              <a:spcPct val="0"/>
            </a:spcBef>
            <a:spcAft>
              <a:spcPct val="35000"/>
            </a:spcAft>
            <a:buNone/>
          </a:pPr>
          <a:r>
            <a:rPr lang="en-US" sz="1500" kern="1200"/>
            <a:t>Start unsubscribing now</a:t>
          </a:r>
        </a:p>
      </dsp:txBody>
      <dsp:txXfrm>
        <a:off x="1073658" y="1255"/>
        <a:ext cx="4294632" cy="1286716"/>
      </dsp:txXfrm>
    </dsp:sp>
    <dsp:sp modelId="{71B2E935-198A-4584-9F7A-3654AFF2EA05}">
      <dsp:nvSpPr>
        <dsp:cNvPr id="0" name=""/>
        <dsp:cNvSpPr/>
      </dsp:nvSpPr>
      <dsp:spPr>
        <a:xfrm>
          <a:off x="0" y="1255"/>
          <a:ext cx="1073658" cy="128671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14" tIns="127099" rIns="56814" bIns="127099" numCol="1" spcCol="1270" anchor="ctr" anchorCtr="0">
          <a:noAutofit/>
        </a:bodyPr>
        <a:lstStyle/>
        <a:p>
          <a:pPr marL="0" lvl="0" indent="0" algn="ctr" defTabSz="800100">
            <a:lnSpc>
              <a:spcPct val="90000"/>
            </a:lnSpc>
            <a:spcBef>
              <a:spcPct val="0"/>
            </a:spcBef>
            <a:spcAft>
              <a:spcPct val="35000"/>
            </a:spcAft>
            <a:buNone/>
          </a:pPr>
          <a:r>
            <a:rPr lang="en-US" sz="1800" kern="1200"/>
            <a:t>Start</a:t>
          </a:r>
        </a:p>
      </dsp:txBody>
      <dsp:txXfrm>
        <a:off x="0" y="1255"/>
        <a:ext cx="1073658" cy="1286716"/>
      </dsp:txXfrm>
    </dsp:sp>
    <dsp:sp modelId="{F5462109-ABD3-43F6-BD46-B868E87401C0}">
      <dsp:nvSpPr>
        <dsp:cNvPr id="0" name=""/>
        <dsp:cNvSpPr/>
      </dsp:nvSpPr>
      <dsp:spPr>
        <a:xfrm>
          <a:off x="1073658" y="1365174"/>
          <a:ext cx="4294632" cy="12867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328" tIns="326826" rIns="83328" bIns="326826" numCol="1" spcCol="1270" anchor="t" anchorCtr="0">
          <a:noAutofit/>
        </a:bodyPr>
        <a:lstStyle/>
        <a:p>
          <a:pPr marL="0" lvl="0" indent="0" algn="l" defTabSz="666750">
            <a:lnSpc>
              <a:spcPct val="90000"/>
            </a:lnSpc>
            <a:spcBef>
              <a:spcPct val="0"/>
            </a:spcBef>
            <a:spcAft>
              <a:spcPct val="35000"/>
            </a:spcAft>
            <a:buNone/>
          </a:pPr>
          <a:r>
            <a:rPr lang="en-US" sz="1500" kern="1200"/>
            <a:t>Don’t use work email for personal reasons or files</a:t>
          </a:r>
        </a:p>
        <a:p>
          <a:pPr marL="114300" lvl="1" indent="-114300" algn="l" defTabSz="533400">
            <a:lnSpc>
              <a:spcPct val="90000"/>
            </a:lnSpc>
            <a:spcBef>
              <a:spcPct val="0"/>
            </a:spcBef>
            <a:spcAft>
              <a:spcPct val="15000"/>
            </a:spcAft>
            <a:buChar char="•"/>
          </a:pPr>
          <a:r>
            <a:rPr lang="en-US" sz="1200" kern="1200"/>
            <a:t>If you do, stop now!</a:t>
          </a:r>
        </a:p>
      </dsp:txBody>
      <dsp:txXfrm>
        <a:off x="1073658" y="1365174"/>
        <a:ext cx="4294632" cy="1286716"/>
      </dsp:txXfrm>
    </dsp:sp>
    <dsp:sp modelId="{C372ACE1-1B8E-480F-A6C5-0CFA6EE6B800}">
      <dsp:nvSpPr>
        <dsp:cNvPr id="0" name=""/>
        <dsp:cNvSpPr/>
      </dsp:nvSpPr>
      <dsp:spPr>
        <a:xfrm>
          <a:off x="0" y="1365174"/>
          <a:ext cx="1073658" cy="128671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14" tIns="127099" rIns="56814" bIns="127099" numCol="1" spcCol="1270" anchor="ctr" anchorCtr="0">
          <a:noAutofit/>
        </a:bodyPr>
        <a:lstStyle/>
        <a:p>
          <a:pPr marL="0" lvl="0" indent="0" algn="ctr" defTabSz="800100">
            <a:lnSpc>
              <a:spcPct val="90000"/>
            </a:lnSpc>
            <a:spcBef>
              <a:spcPct val="0"/>
            </a:spcBef>
            <a:spcAft>
              <a:spcPct val="35000"/>
            </a:spcAft>
            <a:buNone/>
          </a:pPr>
          <a:r>
            <a:rPr lang="en-US" sz="1800" kern="1200"/>
            <a:t>Don’t use</a:t>
          </a:r>
        </a:p>
      </dsp:txBody>
      <dsp:txXfrm>
        <a:off x="0" y="1365174"/>
        <a:ext cx="1073658" cy="1286716"/>
      </dsp:txXfrm>
    </dsp:sp>
    <dsp:sp modelId="{E8E83E56-4716-4353-8198-C231E446939C}">
      <dsp:nvSpPr>
        <dsp:cNvPr id="0" name=""/>
        <dsp:cNvSpPr/>
      </dsp:nvSpPr>
      <dsp:spPr>
        <a:xfrm>
          <a:off x="1073658" y="2729093"/>
          <a:ext cx="4294632" cy="12867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328" tIns="326826" rIns="83328" bIns="326826" numCol="1" spcCol="1270" anchor="t" anchorCtr="0">
          <a:noAutofit/>
        </a:bodyPr>
        <a:lstStyle/>
        <a:p>
          <a:pPr marL="0" lvl="0" indent="0" algn="l" defTabSz="666750">
            <a:lnSpc>
              <a:spcPct val="90000"/>
            </a:lnSpc>
            <a:spcBef>
              <a:spcPct val="0"/>
            </a:spcBef>
            <a:spcAft>
              <a:spcPct val="35000"/>
            </a:spcAft>
            <a:buNone/>
          </a:pPr>
          <a:r>
            <a:rPr lang="en-US" sz="1500" kern="1200"/>
            <a:t>Organize into folders</a:t>
          </a:r>
        </a:p>
        <a:p>
          <a:pPr marL="114300" lvl="1" indent="-114300" algn="l" defTabSz="533400">
            <a:lnSpc>
              <a:spcPct val="90000"/>
            </a:lnSpc>
            <a:spcBef>
              <a:spcPct val="0"/>
            </a:spcBef>
            <a:spcAft>
              <a:spcPct val="15000"/>
            </a:spcAft>
            <a:buChar char="•"/>
          </a:pPr>
          <a:r>
            <a:rPr lang="en-US" sz="1200" kern="1200"/>
            <a:t>Name them so contents are clear</a:t>
          </a:r>
        </a:p>
      </dsp:txBody>
      <dsp:txXfrm>
        <a:off x="1073658" y="2729093"/>
        <a:ext cx="4294632" cy="1286716"/>
      </dsp:txXfrm>
    </dsp:sp>
    <dsp:sp modelId="{3D9CEDC5-D49A-4EBD-A600-7068178C5C79}">
      <dsp:nvSpPr>
        <dsp:cNvPr id="0" name=""/>
        <dsp:cNvSpPr/>
      </dsp:nvSpPr>
      <dsp:spPr>
        <a:xfrm>
          <a:off x="0" y="2729093"/>
          <a:ext cx="1073658" cy="128671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14" tIns="127099" rIns="56814" bIns="127099" numCol="1" spcCol="1270" anchor="ctr" anchorCtr="0">
          <a:noAutofit/>
        </a:bodyPr>
        <a:lstStyle/>
        <a:p>
          <a:pPr marL="0" lvl="0" indent="0" algn="ctr" defTabSz="800100">
            <a:lnSpc>
              <a:spcPct val="90000"/>
            </a:lnSpc>
            <a:spcBef>
              <a:spcPct val="0"/>
            </a:spcBef>
            <a:spcAft>
              <a:spcPct val="35000"/>
            </a:spcAft>
            <a:buNone/>
          </a:pPr>
          <a:r>
            <a:rPr lang="en-US" sz="1800" kern="1200"/>
            <a:t>Organize</a:t>
          </a:r>
        </a:p>
      </dsp:txBody>
      <dsp:txXfrm>
        <a:off x="0" y="2729093"/>
        <a:ext cx="1073658" cy="1286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FB7FE-E5AD-4949-8415-1C516EBCDAC6}">
      <dsp:nvSpPr>
        <dsp:cNvPr id="0" name=""/>
        <dsp:cNvSpPr/>
      </dsp:nvSpPr>
      <dsp:spPr>
        <a:xfrm>
          <a:off x="684914" y="101640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76E360-304D-445D-B0D2-E09E8380F86D}">
      <dsp:nvSpPr>
        <dsp:cNvPr id="0" name=""/>
        <dsp:cNvSpPr/>
      </dsp:nvSpPr>
      <dsp:spPr>
        <a:xfrm>
          <a:off x="918914" y="1250402"/>
          <a:ext cx="630000" cy="630000"/>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D6B141-398A-4A13-9D06-93B4FE3B1406}">
      <dsp:nvSpPr>
        <dsp:cNvPr id="0" name=""/>
        <dsp:cNvSpPr/>
      </dsp:nvSpPr>
      <dsp:spPr>
        <a:xfrm>
          <a:off x="33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solidFill>
                <a:srgbClr val="444444"/>
              </a:solidFill>
              <a:latin typeface="Calibri"/>
              <a:cs typeface="Calibri"/>
            </a:rPr>
            <a:t>Be honest about what needs to change</a:t>
          </a:r>
        </a:p>
      </dsp:txBody>
      <dsp:txXfrm>
        <a:off x="333914" y="2456402"/>
        <a:ext cx="1800000" cy="720000"/>
      </dsp:txXfrm>
    </dsp:sp>
    <dsp:sp modelId="{CD3F9514-0D46-40DB-BC22-2B8106809303}">
      <dsp:nvSpPr>
        <dsp:cNvPr id="0" name=""/>
        <dsp:cNvSpPr/>
      </dsp:nvSpPr>
      <dsp:spPr>
        <a:xfrm>
          <a:off x="2799914" y="101640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B524F8-E1A4-4165-870B-8119C1CE6048}">
      <dsp:nvSpPr>
        <dsp:cNvPr id="0" name=""/>
        <dsp:cNvSpPr/>
      </dsp:nvSpPr>
      <dsp:spPr>
        <a:xfrm>
          <a:off x="3033914" y="1250402"/>
          <a:ext cx="630000" cy="630000"/>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2C784-B878-4205-831D-0AF707917DA5}">
      <dsp:nvSpPr>
        <dsp:cNvPr id="0" name=""/>
        <dsp:cNvSpPr/>
      </dsp:nvSpPr>
      <dsp:spPr>
        <a:xfrm>
          <a:off x="244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solidFill>
                <a:srgbClr val="444444"/>
              </a:solidFill>
              <a:latin typeface="Calibri"/>
              <a:cs typeface="Calibri"/>
            </a:rPr>
            <a:t>Prioritizing the skills/practices to learn first</a:t>
          </a:r>
          <a:endParaRPr lang="en-US" sz="1200" kern="1200"/>
        </a:p>
      </dsp:txBody>
      <dsp:txXfrm>
        <a:off x="2448914" y="2456402"/>
        <a:ext cx="1800000" cy="720000"/>
      </dsp:txXfrm>
    </dsp:sp>
    <dsp:sp modelId="{A204F74B-D709-4F87-A1BE-FD7FA217C6D2}">
      <dsp:nvSpPr>
        <dsp:cNvPr id="0" name=""/>
        <dsp:cNvSpPr/>
      </dsp:nvSpPr>
      <dsp:spPr>
        <a:xfrm>
          <a:off x="4914914" y="101640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8FAC9F-B9CD-4523-B885-7439F4080698}">
      <dsp:nvSpPr>
        <dsp:cNvPr id="0" name=""/>
        <dsp:cNvSpPr/>
      </dsp:nvSpPr>
      <dsp:spPr>
        <a:xfrm>
          <a:off x="5148914" y="1250402"/>
          <a:ext cx="630000" cy="63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AEBADC-DD22-4B9F-A7F2-7BDD9CF6F11F}">
      <dsp:nvSpPr>
        <dsp:cNvPr id="0" name=""/>
        <dsp:cNvSpPr/>
      </dsp:nvSpPr>
      <dsp:spPr>
        <a:xfrm>
          <a:off x="456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Identifying potential internal candidates (unofficially)</a:t>
          </a:r>
        </a:p>
      </dsp:txBody>
      <dsp:txXfrm>
        <a:off x="4563914" y="2456402"/>
        <a:ext cx="1800000" cy="720000"/>
      </dsp:txXfrm>
    </dsp:sp>
    <dsp:sp modelId="{1B785D5B-3AFC-41F0-B1C4-BE436E2554D8}">
      <dsp:nvSpPr>
        <dsp:cNvPr id="0" name=""/>
        <dsp:cNvSpPr/>
      </dsp:nvSpPr>
      <dsp:spPr>
        <a:xfrm>
          <a:off x="7029914" y="101640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E3527-137C-4C3C-BC62-8FD73DA1A2B2}">
      <dsp:nvSpPr>
        <dsp:cNvPr id="0" name=""/>
        <dsp:cNvSpPr/>
      </dsp:nvSpPr>
      <dsp:spPr>
        <a:xfrm>
          <a:off x="7263914" y="1250402"/>
          <a:ext cx="630000" cy="63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779582-7865-460C-BD1D-CE0AAEBBC2E4}">
      <dsp:nvSpPr>
        <dsp:cNvPr id="0" name=""/>
        <dsp:cNvSpPr/>
      </dsp:nvSpPr>
      <dsp:spPr>
        <a:xfrm>
          <a:off x="667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rtl="0">
            <a:lnSpc>
              <a:spcPct val="100000"/>
            </a:lnSpc>
            <a:spcBef>
              <a:spcPct val="0"/>
            </a:spcBef>
            <a:spcAft>
              <a:spcPct val="35000"/>
            </a:spcAft>
            <a:buNone/>
            <a:defRPr cap="all"/>
          </a:pPr>
          <a:r>
            <a:rPr lang="en-US" sz="1200" kern="1200">
              <a:latin typeface="Arial" panose="020B0604020202020204"/>
            </a:rPr>
            <a:t>Analyzing strengths</a:t>
          </a:r>
          <a:r>
            <a:rPr lang="en-US" sz="1200" kern="1200"/>
            <a:t> and weaknesses</a:t>
          </a:r>
        </a:p>
      </dsp:txBody>
      <dsp:txXfrm>
        <a:off x="6678914" y="2456402"/>
        <a:ext cx="1800000" cy="720000"/>
      </dsp:txXfrm>
    </dsp:sp>
    <dsp:sp modelId="{E58149C2-82AF-4C58-8973-67433ACE862C}">
      <dsp:nvSpPr>
        <dsp:cNvPr id="0" name=""/>
        <dsp:cNvSpPr/>
      </dsp:nvSpPr>
      <dsp:spPr>
        <a:xfrm>
          <a:off x="9144914" y="101640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7B7557-479E-4014-A054-F7A8A3B43F20}">
      <dsp:nvSpPr>
        <dsp:cNvPr id="0" name=""/>
        <dsp:cNvSpPr/>
      </dsp:nvSpPr>
      <dsp:spPr>
        <a:xfrm>
          <a:off x="9378914" y="1250402"/>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C98319-967C-422D-9616-B704281F2B1C}">
      <dsp:nvSpPr>
        <dsp:cNvPr id="0" name=""/>
        <dsp:cNvSpPr/>
      </dsp:nvSpPr>
      <dsp:spPr>
        <a:xfrm>
          <a:off x="879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Training to fill skill gaps</a:t>
          </a:r>
        </a:p>
      </dsp:txBody>
      <dsp:txXfrm>
        <a:off x="8793914" y="245640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34264-8B43-9E43-BE6B-7B512C7060CC}"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19937-0B8D-9A49-8EF5-04B6AE50A6B9}" type="slidenum">
              <a:rPr lang="en-US" smtClean="0"/>
              <a:t>‹#›</a:t>
            </a:fld>
            <a:endParaRPr lang="en-US"/>
          </a:p>
        </p:txBody>
      </p:sp>
    </p:spTree>
    <p:extLst>
      <p:ext uri="{BB962C8B-B14F-4D97-AF65-F5344CB8AC3E}">
        <p14:creationId xmlns:p14="http://schemas.microsoft.com/office/powerpoint/2010/main" val="136313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Take steps now to prepare *things* so someone can transition into your role. Should you retire or leave your position, it's very helpful for those remaining to have clear documentation on what you do and how you do it. Learn what </a:t>
            </a:r>
            <a:r>
              <a:rPr lang="en-US"/>
              <a:t>we're doing</a:t>
            </a:r>
            <a:r>
              <a:rPr lang="en-US" sz="1200" b="0" i="0" u="none" strike="noStrike" kern="1200">
                <a:solidFill>
                  <a:schemeClr val="tx1"/>
                </a:solidFill>
                <a:effectLst/>
                <a:latin typeface="+mn-lt"/>
                <a:ea typeface="+mn-ea"/>
                <a:cs typeface="+mn-cs"/>
              </a:rPr>
              <a:t> pre-retirement to help ease the transition for the people who will be taking on </a:t>
            </a:r>
            <a:r>
              <a:rPr lang="en-US"/>
              <a:t>our</a:t>
            </a:r>
            <a:r>
              <a:rPr lang="en-US" sz="1200" b="0" i="0" u="none" strike="noStrike" kern="1200">
                <a:solidFill>
                  <a:schemeClr val="tx1"/>
                </a:solidFill>
                <a:effectLst/>
                <a:latin typeface="+mn-lt"/>
                <a:ea typeface="+mn-ea"/>
                <a:cs typeface="+mn-cs"/>
              </a:rPr>
              <a:t> roles.</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I’m Pam </a:t>
            </a:r>
            <a:r>
              <a:rPr lang="en-US" sz="1200" b="0" i="0" u="none" strike="noStrike" kern="1200" err="1">
                <a:solidFill>
                  <a:schemeClr val="tx1"/>
                </a:solidFill>
                <a:effectLst/>
                <a:latin typeface="+mn-lt"/>
                <a:ea typeface="+mn-ea"/>
                <a:cs typeface="+mn-cs"/>
              </a:rPr>
              <a:t>Skittino</a:t>
            </a:r>
            <a:r>
              <a:rPr lang="en-US" sz="1200" b="0" i="0" u="none" strike="noStrike" kern="1200" baseline="0">
                <a:solidFill>
                  <a:schemeClr val="tx1"/>
                </a:solidFill>
                <a:effectLst/>
                <a:latin typeface="+mn-lt"/>
                <a:ea typeface="+mn-ea"/>
                <a:cs typeface="+mn-cs"/>
              </a:rPr>
              <a:t> from the Deerfield Public Library in Illinois, I work at a medium-sized library doing both Sierra System Administration and managing the Support Services Department (which is TS), My co-presenter today is Kathy</a:t>
            </a:r>
            <a:endParaRPr lang="en-US" sz="1200" b="0" i="0" u="none" strike="noStrike" kern="1200" baseline="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A2319937-0B8D-9A49-8EF5-04B6AE50A6B9}" type="slidenum">
              <a:rPr lang="en-US" smtClean="0"/>
              <a:t>1</a:t>
            </a:fld>
            <a:endParaRPr lang="en-US"/>
          </a:p>
        </p:txBody>
      </p:sp>
    </p:spTree>
    <p:extLst>
      <p:ext uri="{BB962C8B-B14F-4D97-AF65-F5344CB8AC3E}">
        <p14:creationId xmlns:p14="http://schemas.microsoft.com/office/powerpoint/2010/main" val="315075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Whatever you are saying Kathy and then segue either here or after your story on the next slide with "now you are organized and </a:t>
            </a:r>
            <a:r>
              <a:rPr lang="en-US"/>
              <a:t>prepared for someone else to do your work, what next?"</a:t>
            </a:r>
            <a:endParaRPr lang="en-US">
              <a:cs typeface="Calibri"/>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10</a:t>
            </a:fld>
            <a:endParaRPr lang="en-US"/>
          </a:p>
        </p:txBody>
      </p:sp>
    </p:spTree>
    <p:extLst>
      <p:ext uri="{BB962C8B-B14F-4D97-AF65-F5344CB8AC3E}">
        <p14:creationId xmlns:p14="http://schemas.microsoft.com/office/powerpoint/2010/main" val="188130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story , Pam story about discussion with administration (fluff this yet)</a:t>
            </a:r>
          </a:p>
          <a:p>
            <a:r>
              <a:rPr lang="en-US" dirty="0"/>
              <a:t>Be honest about what needs to change – Kathy</a:t>
            </a:r>
            <a:endParaRPr lang="en-US" dirty="0">
              <a:cs typeface="Calibri"/>
            </a:endParaRPr>
          </a:p>
          <a:p>
            <a:r>
              <a:rPr lang="en-US" dirty="0"/>
              <a:t>Prioritize the skill/practices to learn first – Kathy</a:t>
            </a:r>
            <a:endParaRPr lang="en-US" dirty="0">
              <a:cs typeface="Calibri" panose="020F0502020204030204"/>
            </a:endParaRPr>
          </a:p>
          <a:p>
            <a:r>
              <a:rPr lang="en-US" dirty="0"/>
              <a:t>Identifying potential internal candidates (unofficially) - Pam</a:t>
            </a:r>
            <a:endParaRPr lang="en-US" dirty="0">
              <a:cs typeface="Calibri"/>
            </a:endParaRPr>
          </a:p>
          <a:p>
            <a:r>
              <a:rPr lang="en-US" dirty="0"/>
              <a:t>Analyzing their skills, institutional knowledge – Pam</a:t>
            </a:r>
          </a:p>
          <a:p>
            <a:r>
              <a:rPr lang="en-US" dirty="0"/>
              <a:t>Training to fill their skill gaps – Kathy</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11</a:t>
            </a:fld>
            <a:endParaRPr lang="en-US"/>
          </a:p>
        </p:txBody>
      </p:sp>
    </p:spTree>
    <p:extLst>
      <p:ext uri="{BB962C8B-B14F-4D97-AF65-F5344CB8AC3E}">
        <p14:creationId xmlns:p14="http://schemas.microsoft.com/office/powerpoint/2010/main" val="60455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story -new employee lasted 3 weeks, Pam story then bullets</a:t>
            </a:r>
          </a:p>
          <a:p>
            <a:pPr>
              <a:lnSpc>
                <a:spcPct val="90000"/>
              </a:lnSpc>
            </a:pPr>
            <a:r>
              <a:rPr lang="en-US" dirty="0"/>
              <a:t>Don’t overwhelm with too much information at once</a:t>
            </a:r>
            <a:endParaRPr lang="en-US" dirty="0">
              <a:cs typeface="Calibri" panose="020F0502020204030204"/>
            </a:endParaRPr>
          </a:p>
          <a:p>
            <a:pPr marL="285750">
              <a:lnSpc>
                <a:spcPct val="90000"/>
              </a:lnSpc>
            </a:pPr>
            <a:r>
              <a:rPr lang="en-US" dirty="0"/>
              <a:t>Allow candidates to take the lead on new projects with you as a supporting member of the team - Pam</a:t>
            </a:r>
            <a:endParaRPr lang="en-US" dirty="0">
              <a:cs typeface="Calibri" panose="020F0502020204030204"/>
            </a:endParaRPr>
          </a:p>
          <a:p>
            <a:pPr marL="285750">
              <a:lnSpc>
                <a:spcPct val="90000"/>
              </a:lnSpc>
            </a:pPr>
            <a:r>
              <a:rPr lang="en-US" dirty="0"/>
              <a:t>Make sure the candidates have also done the above steps so they are prepared to advance without leaving a gap – Pam</a:t>
            </a:r>
            <a:br>
              <a:rPr lang="en-US" dirty="0">
                <a:cs typeface="Calibri"/>
              </a:rPr>
            </a:br>
            <a:r>
              <a:rPr lang="en-US" dirty="0"/>
              <a:t>Since retirements are often time to reorganize duties and responsibilities, you’ll know what will shift – Kathy</a:t>
            </a:r>
            <a:br>
              <a:rPr lang="en-US" dirty="0">
                <a:cs typeface="+mn-lt"/>
              </a:rPr>
            </a:br>
            <a:r>
              <a:rPr lang="en-US" dirty="0"/>
              <a:t>Don’t be offended if the work you think is important is not considered important by others</a:t>
            </a:r>
            <a:br>
              <a:rPr lang="en-US" dirty="0">
                <a:cs typeface="+mn-lt"/>
              </a:rPr>
            </a:br>
            <a:r>
              <a:rPr lang="en-US" dirty="0"/>
              <a:t>Be kind and helpful if given the opportunity</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12</a:t>
            </a:fld>
            <a:endParaRPr lang="en-US"/>
          </a:p>
        </p:txBody>
      </p:sp>
    </p:spTree>
    <p:extLst>
      <p:ext uri="{BB962C8B-B14F-4D97-AF65-F5344CB8AC3E}">
        <p14:creationId xmlns:p14="http://schemas.microsoft.com/office/powerpoint/2010/main" val="363137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319937-0B8D-9A49-8EF5-04B6AE50A6B9}" type="slidenum">
              <a:rPr lang="en-US" smtClean="0"/>
              <a:t>2</a:t>
            </a:fld>
            <a:endParaRPr lang="en-US"/>
          </a:p>
        </p:txBody>
      </p:sp>
    </p:spTree>
    <p:extLst>
      <p:ext uri="{BB962C8B-B14F-4D97-AF65-F5344CB8AC3E}">
        <p14:creationId xmlns:p14="http://schemas.microsoft.com/office/powerpoint/2010/main" val="232048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a:t>
            </a:r>
          </a:p>
          <a:p>
            <a:r>
              <a:rPr lang="en-US"/>
              <a:t>What is succession planning and why</a:t>
            </a:r>
            <a:r>
              <a:rPr lang="en-US" baseline="0"/>
              <a:t> do you want to leave your library or system better than you found it? Succession planning is both a method to develop others to fill your shoes and a way to ensure that what you leave behind is relevant and prepared for someone else to do your work… </a:t>
            </a:r>
            <a:endParaRPr lang="en-US"/>
          </a:p>
          <a:p>
            <a:endParaRPr lang="en-US">
              <a:cs typeface="Calibri"/>
            </a:endParaRPr>
          </a:p>
          <a:p>
            <a:r>
              <a:rPr lang="en-US">
                <a:cs typeface="Calibri"/>
              </a:rPr>
              <a:t>When you and your library make a commitment to develop staff, identify potential successors and ensure that people have the knowledge, skills and training that they need to fill a vacant position, not only will you save time and money during the time of transition, the valuable institutional knowledge, expertise and awareness of local practices and software will benefit everyone.  </a:t>
            </a:r>
          </a:p>
          <a:p>
            <a:endParaRPr lang="en-US" baseline="0">
              <a:cs typeface="Calibri"/>
            </a:endParaRPr>
          </a:p>
          <a:p>
            <a:r>
              <a:rPr lang="en-US">
                <a:cs typeface="Calibri"/>
              </a:rPr>
              <a:t>As most of us at this conference know, we have to continuously develop ourselves to remain relevant and informed with the constant changes in the library field.  The fact that our intuitions are willing to send us to this conference to make connections, learn new things, is an investing that they are making in you.  They likely believe that this is adding value to your work, and that should feel pretty good.</a:t>
            </a:r>
            <a:endParaRPr lang="en-US" baseline="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3</a:t>
            </a:fld>
            <a:endParaRPr lang="en-US"/>
          </a:p>
        </p:txBody>
      </p:sp>
    </p:spTree>
    <p:extLst>
      <p:ext uri="{BB962C8B-B14F-4D97-AF65-F5344CB8AC3E}">
        <p14:creationId xmlns:p14="http://schemas.microsoft.com/office/powerpoint/2010/main" val="270069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a:t>
            </a:r>
          </a:p>
          <a:p>
            <a:r>
              <a:rPr lang="en-US">
                <a:cs typeface="Calibri"/>
              </a:rPr>
              <a:t>Your morale is important and it also is to those who are just starting their career, or those who having found their perfect niche within the library.  If you are planning a vacation, or need time off for other reasons, you will likely have someone who can cover your essential duties (if you don't please talk to your administration!). Creating documentation and training someone else on your critical tasks can make both you and the person you are training more comfortable and confident that the library can and will go on without you. In addition, it allows the person you trained to actually complete those critical tasks without you there watching.  On the flip side, it also helps that person learn if they really have NO INTEREST or absolutely loved doing that work on a regular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A2319937-0B8D-9A49-8EF5-04B6AE50A6B9}" type="slidenum">
              <a:rPr lang="en-US" smtClean="0"/>
              <a:t>4</a:t>
            </a:fld>
            <a:endParaRPr lang="en-US"/>
          </a:p>
        </p:txBody>
      </p:sp>
    </p:spTree>
    <p:extLst>
      <p:ext uri="{BB962C8B-B14F-4D97-AF65-F5344CB8AC3E}">
        <p14:creationId xmlns:p14="http://schemas.microsoft.com/office/powerpoint/2010/main" val="112109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a:t>
            </a:r>
          </a:p>
          <a:p>
            <a:r>
              <a:rPr lang="en-US"/>
              <a:t>You don't </a:t>
            </a:r>
            <a:r>
              <a:rPr lang="en-US" baseline="0"/>
              <a:t>want to</a:t>
            </a:r>
            <a:r>
              <a:rPr lang="en-US"/>
              <a:t> have either party make a commitment to do your work, if they have never had the chance to try it.</a:t>
            </a:r>
            <a:endParaRPr lang="en-US">
              <a:cs typeface="Calibri"/>
            </a:endParaRPr>
          </a:p>
          <a:p>
            <a:r>
              <a:rPr lang="en-US"/>
              <a:t>Having buy-in from your administration to do succession planning –  whether or not they are planning to consider internal candidates, gives you a direction to head for your preparation efforts.</a:t>
            </a:r>
            <a:endParaRPr lang="en-US">
              <a:cs typeface="Calibri" panose="020F0502020204030204"/>
            </a:endParaRPr>
          </a:p>
          <a:p>
            <a:endParaRPr lang="en-US" baseline="0"/>
          </a:p>
          <a:p>
            <a:pPr>
              <a:defRPr/>
            </a:pPr>
            <a:r>
              <a:rPr lang="en-US"/>
              <a:t>At Deerfield, our previous IT manager left in a hurry due</a:t>
            </a:r>
            <a:r>
              <a:rPr lang="en-US" baseline="0"/>
              <a:t> to a fantastic opportunity – the things left behind did not make it easy for the new person, hired externally, to be competent on day one.</a:t>
            </a:r>
            <a:r>
              <a:rPr lang="en-US"/>
              <a:t> </a:t>
            </a:r>
            <a:r>
              <a:rPr lang="en-US" baseline="0"/>
              <a:t> What should you leave behind?</a:t>
            </a:r>
            <a:r>
              <a:rPr lang="en-US"/>
              <a:t> </a:t>
            </a:r>
            <a:endParaRPr lang="en-US" baseline="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A2319937-0B8D-9A49-8EF5-04B6AE50A6B9}" type="slidenum">
              <a:rPr lang="en-US" smtClean="0"/>
              <a:t>5</a:t>
            </a:fld>
            <a:endParaRPr lang="en-US"/>
          </a:p>
        </p:txBody>
      </p:sp>
    </p:spTree>
    <p:extLst>
      <p:ext uri="{BB962C8B-B14F-4D97-AF65-F5344CB8AC3E}">
        <p14:creationId xmlns:p14="http://schemas.microsoft.com/office/powerpoint/2010/main" val="232609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story then bullets System stats done first of the month</a:t>
            </a:r>
          </a:p>
        </p:txBody>
      </p:sp>
      <p:sp>
        <p:nvSpPr>
          <p:cNvPr id="4" name="Slide Number Placeholder 3"/>
          <p:cNvSpPr>
            <a:spLocks noGrp="1"/>
          </p:cNvSpPr>
          <p:nvPr>
            <p:ph type="sldNum" sz="quarter" idx="5"/>
          </p:nvPr>
        </p:nvSpPr>
        <p:spPr/>
        <p:txBody>
          <a:bodyPr/>
          <a:lstStyle/>
          <a:p>
            <a:fld id="{A2319937-0B8D-9A49-8EF5-04B6AE50A6B9}" type="slidenum">
              <a:rPr lang="en-US" smtClean="0"/>
              <a:t>6</a:t>
            </a:fld>
            <a:endParaRPr lang="en-US"/>
          </a:p>
        </p:txBody>
      </p:sp>
    </p:spTree>
    <p:extLst>
      <p:ext uri="{BB962C8B-B14F-4D97-AF65-F5344CB8AC3E}">
        <p14:creationId xmlns:p14="http://schemas.microsoft.com/office/powerpoint/2010/main" val="218449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 story then bullets  Also, have you given them Sip, NCIP, API access or access thru the firewall to your ILS?</a:t>
            </a:r>
          </a:p>
        </p:txBody>
      </p:sp>
      <p:sp>
        <p:nvSpPr>
          <p:cNvPr id="4" name="Slide Number Placeholder 3"/>
          <p:cNvSpPr>
            <a:spLocks noGrp="1"/>
          </p:cNvSpPr>
          <p:nvPr>
            <p:ph type="sldNum" sz="quarter" idx="5"/>
          </p:nvPr>
        </p:nvSpPr>
        <p:spPr/>
        <p:txBody>
          <a:bodyPr/>
          <a:lstStyle/>
          <a:p>
            <a:fld id="{A2319937-0B8D-9A49-8EF5-04B6AE50A6B9}" type="slidenum">
              <a:rPr lang="en-US" smtClean="0"/>
              <a:t>7</a:t>
            </a:fld>
            <a:endParaRPr lang="en-US"/>
          </a:p>
        </p:txBody>
      </p:sp>
    </p:spTree>
    <p:extLst>
      <p:ext uri="{BB962C8B-B14F-4D97-AF65-F5344CB8AC3E}">
        <p14:creationId xmlns:p14="http://schemas.microsoft.com/office/powerpoint/2010/main" val="496194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 – record as much detail as will help you plan your department budget for upcoming years (numbers removed from this example)</a:t>
            </a:r>
          </a:p>
        </p:txBody>
      </p:sp>
      <p:sp>
        <p:nvSpPr>
          <p:cNvPr id="4" name="Slide Number Placeholder 3"/>
          <p:cNvSpPr>
            <a:spLocks noGrp="1"/>
          </p:cNvSpPr>
          <p:nvPr>
            <p:ph type="sldNum" sz="quarter" idx="5"/>
          </p:nvPr>
        </p:nvSpPr>
        <p:spPr/>
        <p:txBody>
          <a:bodyPr/>
          <a:lstStyle/>
          <a:p>
            <a:fld id="{A2319937-0B8D-9A49-8EF5-04B6AE50A6B9}" type="slidenum">
              <a:rPr lang="en-US" smtClean="0"/>
              <a:t>8</a:t>
            </a:fld>
            <a:endParaRPr lang="en-US"/>
          </a:p>
        </p:txBody>
      </p:sp>
    </p:spTree>
    <p:extLst>
      <p:ext uri="{BB962C8B-B14F-4D97-AF65-F5344CB8AC3E}">
        <p14:creationId xmlns:p14="http://schemas.microsoft.com/office/powerpoint/2010/main" val="1410094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story, </a:t>
            </a:r>
          </a:p>
          <a:p>
            <a:r>
              <a:rPr lang="en-US" dirty="0"/>
              <a:t>Pam bullets </a:t>
            </a:r>
            <a:endParaRPr lang="en-US" dirty="0">
              <a:cs typeface="Calibri"/>
            </a:endParaRPr>
          </a:p>
          <a:p>
            <a:pPr marL="171450" indent="-171450">
              <a:lnSpc>
                <a:spcPct val="90000"/>
              </a:lnSpc>
              <a:buFont typeface="Arial,Sans-Serif"/>
              <a:buChar char="•"/>
            </a:pPr>
            <a:r>
              <a:rPr lang="en-US" dirty="0"/>
              <a:t>Digital Organization - creation of a structure in file (and email) storage. Much like libraries decide which subject headings or classification system they are going to use, you need to choose a method of filing that works for you – yes, storing everything in your Google Drive for keyword searching and retrieval IS a decision but you may want to actually use folders and subfolders.  Maybe you want to organize something by the company name and then the product, maybe you want to organize by the function – like SQL or Print Templates, maybe you want everything from 2023 together. Whatever system you can maintain is the system to use. There is no one right manner.  However you organize you files, you should treat your email the same way.</a:t>
            </a:r>
            <a:endParaRPr lang="en-US" dirty="0">
              <a:cs typeface="Calibri"/>
            </a:endParaRPr>
          </a:p>
          <a:p>
            <a:pPr marL="171450" indent="-171450">
              <a:lnSpc>
                <a:spcPct val="90000"/>
              </a:lnSpc>
              <a:buFont typeface="Arial,Sans-Serif"/>
              <a:buChar char="•"/>
            </a:pPr>
            <a:r>
              <a:rPr lang="en-US" dirty="0"/>
              <a:t>Change Log - make notes when things are changed or why certain things were done the way they were. Case in point, no documentation anywhere related to how the Public catalogs were set up and configured. - Pam change log screenshot</a:t>
            </a:r>
            <a:endParaRPr lang="en-US" dirty="0">
              <a:cs typeface="Calibri"/>
            </a:endParaRPr>
          </a:p>
          <a:p>
            <a:r>
              <a:rPr lang="en-US" dirty="0"/>
              <a:t> Kathy bullets</a:t>
            </a:r>
          </a:p>
          <a:p>
            <a:pPr marL="171450" indent="-171450">
              <a:lnSpc>
                <a:spcPct val="90000"/>
              </a:lnSpc>
              <a:buFont typeface="Arial,Sans-Serif"/>
              <a:buChar char="•"/>
            </a:pPr>
            <a:r>
              <a:rPr lang="en-US" dirty="0"/>
              <a:t>Organize Physical Paperwork - Kathy +</a:t>
            </a:r>
            <a:r>
              <a:rPr lang="en-US" dirty="0" err="1"/>
              <a:t>story+document</a:t>
            </a:r>
            <a:r>
              <a:rPr lang="en-US" dirty="0"/>
              <a:t> retention policy  (Illinois https://www.ilsos.gov/departments/archives/records_management/faqlocal.html#:~:text=Under%20the%20Illinois%20Local%20Records%20Act%2C%20each%20unit%20of%20local,must%20have%20their%20own%20application.)</a:t>
            </a:r>
            <a:endParaRPr lang="en-US" dirty="0">
              <a:cs typeface="Calibri"/>
            </a:endParaRPr>
          </a:p>
          <a:p>
            <a:pPr marL="171450" indent="-171450">
              <a:lnSpc>
                <a:spcPct val="90000"/>
              </a:lnSpc>
              <a:buFont typeface="Arial,Sans-Serif"/>
              <a:buChar char="•"/>
            </a:pPr>
            <a:r>
              <a:rPr lang="en-US" dirty="0"/>
              <a:t>Originals of templates; things on your laptop hard drive - Kathy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9</a:t>
            </a:fld>
            <a:endParaRPr lang="en-US"/>
          </a:p>
        </p:txBody>
      </p:sp>
    </p:spTree>
    <p:extLst>
      <p:ext uri="{BB962C8B-B14F-4D97-AF65-F5344CB8AC3E}">
        <p14:creationId xmlns:p14="http://schemas.microsoft.com/office/powerpoint/2010/main" val="1509030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ith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BEFCE3-D531-DD4F-9287-FB4F1064481A}"/>
              </a:ext>
            </a:extLst>
          </p:cNvPr>
          <p:cNvSpPr/>
          <p:nvPr userDrawn="1"/>
        </p:nvSpPr>
        <p:spPr>
          <a:xfrm>
            <a:off x="-1" y="2796513"/>
            <a:ext cx="12192002" cy="3395316"/>
          </a:xfrm>
          <a:prstGeom prst="rect">
            <a:avLst/>
          </a:prstGeom>
          <a:gradFill>
            <a:gsLst>
              <a:gs pos="0">
                <a:srgbClr val="F05023"/>
              </a:gs>
              <a:gs pos="100000">
                <a:srgbClr val="F68E29"/>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3107531"/>
            <a:ext cx="6932393" cy="750087"/>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3942283"/>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5068970"/>
            <a:ext cx="6942138" cy="554038"/>
          </a:xfrm>
        </p:spPr>
        <p:txBody>
          <a:bodyPr>
            <a:normAutofit/>
          </a:bodyPr>
          <a:lstStyle>
            <a:lvl1pPr marL="0" indent="0" algn="ctr">
              <a:buNone/>
              <a:defRPr sz="2400">
                <a:solidFill>
                  <a:schemeClr val="bg1"/>
                </a:solidFill>
              </a:defRPr>
            </a:lvl1pPr>
          </a:lstStyle>
          <a:p>
            <a:pPr lvl="0"/>
            <a:r>
              <a:rPr lang="en-US"/>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a:solidFill>
                  <a:schemeClr val="bg1"/>
                </a:solidFill>
              </a:rPr>
              <a:t>#IUG2021</a:t>
            </a:r>
            <a:endParaRPr lang="en-US" sz="1600" baseline="3000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5" name="Picture 4" descr="Logo&#10;&#10;Description automatically generated">
            <a:extLst>
              <a:ext uri="{FF2B5EF4-FFF2-40B4-BE49-F238E27FC236}">
                <a16:creationId xmlns:a16="http://schemas.microsoft.com/office/drawing/2014/main" id="{AD942952-1C2A-788A-1870-EB9C680A3F0C}"/>
              </a:ext>
            </a:extLst>
          </p:cNvPr>
          <p:cNvPicPr>
            <a:picLocks noChangeAspect="1"/>
          </p:cNvPicPr>
          <p:nvPr userDrawn="1"/>
        </p:nvPicPr>
        <p:blipFill>
          <a:blip r:embed="rId3"/>
          <a:stretch>
            <a:fillRect/>
          </a:stretch>
        </p:blipFill>
        <p:spPr>
          <a:xfrm>
            <a:off x="4693920" y="91440"/>
            <a:ext cx="2794000" cy="2794000"/>
          </a:xfrm>
          <a:prstGeom prst="rect">
            <a:avLst/>
          </a:prstGeom>
        </p:spPr>
      </p:pic>
    </p:spTree>
    <p:extLst>
      <p:ext uri="{BB962C8B-B14F-4D97-AF65-F5344CB8AC3E}">
        <p14:creationId xmlns:p14="http://schemas.microsoft.com/office/powerpoint/2010/main" val="15455394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E334B-5E56-854F-B6EE-33A6BE3828FC}"/>
              </a:ext>
            </a:extLst>
          </p:cNvPr>
          <p:cNvSpPr/>
          <p:nvPr userDrawn="1"/>
        </p:nvSpPr>
        <p:spPr>
          <a:xfrm>
            <a:off x="182880" y="6360160"/>
            <a:ext cx="157480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60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a:gsLst>
            <a:gs pos="0">
              <a:srgbClr val="AFDECC"/>
            </a:gs>
            <a:gs pos="100000">
              <a:srgbClr val="575358"/>
            </a:gs>
            <a:gs pos="58000">
              <a:srgbClr val="237948"/>
            </a:gs>
          </a:gsLst>
          <a:lin ang="135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5E1742-5199-305E-01F0-98ADFD2292D2}"/>
              </a:ext>
            </a:extLst>
          </p:cNvPr>
          <p:cNvSpPr/>
          <p:nvPr userDrawn="1"/>
        </p:nvSpPr>
        <p:spPr>
          <a:xfrm>
            <a:off x="-1" y="0"/>
            <a:ext cx="12192002" cy="68580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831850" y="2508660"/>
            <a:ext cx="10515600" cy="920340"/>
          </a:xfrm>
        </p:spPr>
        <p:txBody>
          <a:bodyPr anchor="t">
            <a:normAutofit/>
          </a:bodyPr>
          <a:lstStyle>
            <a:lvl1pPr algn="ctr">
              <a:defRPr sz="4800">
                <a:solidFill>
                  <a:schemeClr val="bg1"/>
                </a:solidFill>
              </a:defRPr>
            </a:lvl1pPr>
          </a:lstStyle>
          <a:p>
            <a:r>
              <a:rPr lang="en-US"/>
              <a:t>Click to add section title</a:t>
            </a:r>
          </a:p>
        </p:txBody>
      </p:sp>
      <p:pic>
        <p:nvPicPr>
          <p:cNvPr id="4" name="Picture 3" descr="A picture containing text, plate, tableware, dishware&#10;&#10;Description automatically generated">
            <a:extLst>
              <a:ext uri="{FF2B5EF4-FFF2-40B4-BE49-F238E27FC236}">
                <a16:creationId xmlns:a16="http://schemas.microsoft.com/office/drawing/2014/main" id="{91B2F55D-A3B8-D289-9F07-BE0B2434098E}"/>
              </a:ext>
            </a:extLst>
          </p:cNvPr>
          <p:cNvPicPr>
            <a:picLocks noChangeAspect="1"/>
          </p:cNvPicPr>
          <p:nvPr userDrawn="1"/>
        </p:nvPicPr>
        <p:blipFill>
          <a:blip r:embed="rId2"/>
          <a:stretch>
            <a:fillRect/>
          </a:stretch>
        </p:blipFill>
        <p:spPr>
          <a:xfrm>
            <a:off x="10820400" y="6165166"/>
            <a:ext cx="1055914" cy="498963"/>
          </a:xfrm>
          <a:prstGeom prst="rect">
            <a:avLst/>
          </a:prstGeom>
        </p:spPr>
      </p:pic>
    </p:spTree>
    <p:extLst>
      <p:ext uri="{BB962C8B-B14F-4D97-AF65-F5344CB8AC3E}">
        <p14:creationId xmlns:p14="http://schemas.microsoft.com/office/powerpoint/2010/main" val="281636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61FE68-CA8A-7644-B1D1-10628DC7BC61}"/>
              </a:ext>
            </a:extLst>
          </p:cNvPr>
          <p:cNvSpPr/>
          <p:nvPr userDrawn="1"/>
        </p:nvSpPr>
        <p:spPr>
          <a:xfrm>
            <a:off x="-2" y="5922579"/>
            <a:ext cx="12192002" cy="935421"/>
          </a:xfrm>
          <a:prstGeom prst="rect">
            <a:avLst/>
          </a:prstGeom>
          <a:gradFill>
            <a:gsLst>
              <a:gs pos="0">
                <a:srgbClr val="F05023"/>
              </a:gs>
              <a:gs pos="63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3352800" y="2963809"/>
            <a:ext cx="5486400" cy="798020"/>
          </a:xfrm>
        </p:spPr>
        <p:txBody>
          <a:bodyPr>
            <a:normAutofit/>
          </a:bodyPr>
          <a:lstStyle>
            <a:lvl1pPr marL="0" indent="0" algn="ctr">
              <a:buNone/>
              <a:defRPr sz="6000" b="1">
                <a:solidFill>
                  <a:srgbClr val="F05023"/>
                </a:solidFill>
              </a:defRPr>
            </a:lvl1pPr>
          </a:lstStyle>
          <a:p>
            <a:pPr lvl="0"/>
            <a:r>
              <a:rPr lang="en-US"/>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3983832" y="4023207"/>
            <a:ext cx="4224337" cy="955675"/>
          </a:xfrm>
        </p:spPr>
        <p:txBody>
          <a:bodyPr>
            <a:normAutofit/>
          </a:bodyPr>
          <a:lstStyle>
            <a:lvl1pPr marL="0" indent="0" algn="ctr">
              <a:buNone/>
              <a:defRPr sz="2800">
                <a:solidFill>
                  <a:srgbClr val="575358"/>
                </a:solidFill>
              </a:defRPr>
            </a:lvl1pPr>
          </a:lstStyle>
          <a:p>
            <a:pPr lvl="0"/>
            <a:r>
              <a:rPr lang="en-US"/>
              <a:t>Questions?</a:t>
            </a:r>
          </a:p>
        </p:txBody>
      </p:sp>
      <p:pic>
        <p:nvPicPr>
          <p:cNvPr id="4" name="Picture 3" descr="Logo&#10;&#10;Description automatically generated">
            <a:extLst>
              <a:ext uri="{FF2B5EF4-FFF2-40B4-BE49-F238E27FC236}">
                <a16:creationId xmlns:a16="http://schemas.microsoft.com/office/drawing/2014/main" id="{8FA5156A-C064-B2FD-679D-5A1406DE0DB6}"/>
              </a:ext>
            </a:extLst>
          </p:cNvPr>
          <p:cNvPicPr>
            <a:picLocks noChangeAspect="1"/>
          </p:cNvPicPr>
          <p:nvPr userDrawn="1"/>
        </p:nvPicPr>
        <p:blipFill>
          <a:blip r:embed="rId2"/>
          <a:stretch>
            <a:fillRect/>
          </a:stretch>
        </p:blipFill>
        <p:spPr>
          <a:xfrm>
            <a:off x="4534422" y="82464"/>
            <a:ext cx="3099147" cy="3099147"/>
          </a:xfrm>
          <a:prstGeom prst="rect">
            <a:avLst/>
          </a:prstGeom>
        </p:spPr>
      </p:pic>
    </p:spTree>
    <p:extLst>
      <p:ext uri="{BB962C8B-B14F-4D97-AF65-F5344CB8AC3E}">
        <p14:creationId xmlns:p14="http://schemas.microsoft.com/office/powerpoint/2010/main" val="732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le Slide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6E8086-0CB6-0F55-C16B-56F634A46E7D}"/>
              </a:ext>
            </a:extLst>
          </p:cNvPr>
          <p:cNvSpPr/>
          <p:nvPr userDrawn="1"/>
        </p:nvSpPr>
        <p:spPr>
          <a:xfrm>
            <a:off x="-1" y="980239"/>
            <a:ext cx="12192002" cy="4243114"/>
          </a:xfrm>
          <a:prstGeom prst="rect">
            <a:avLst/>
          </a:prstGeom>
          <a:gradFill>
            <a:gsLst>
              <a:gs pos="0">
                <a:srgbClr val="F05023"/>
              </a:gs>
              <a:gs pos="100000">
                <a:srgbClr val="F68E29"/>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5EFDC56-97C8-F84B-BEF5-C4621F08BA45}"/>
              </a:ext>
            </a:extLst>
          </p:cNvPr>
          <p:cNvSpPr/>
          <p:nvPr userDrawn="1"/>
        </p:nvSpPr>
        <p:spPr>
          <a:xfrm>
            <a:off x="10241280" y="5435600"/>
            <a:ext cx="1849120" cy="131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1901230"/>
            <a:ext cx="6932393" cy="780560"/>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2869390"/>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3864151"/>
            <a:ext cx="6942138" cy="554038"/>
          </a:xfrm>
        </p:spPr>
        <p:txBody>
          <a:bodyPr>
            <a:normAutofit/>
          </a:bodyPr>
          <a:lstStyle>
            <a:lvl1pPr marL="0" indent="0" algn="ctr">
              <a:buNone/>
              <a:defRPr sz="2400">
                <a:solidFill>
                  <a:schemeClr val="bg1"/>
                </a:solidFill>
              </a:defRPr>
            </a:lvl1pPr>
          </a:lstStyle>
          <a:p>
            <a:pPr lvl="0"/>
            <a:r>
              <a:rPr lang="en-US"/>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a:solidFill>
                  <a:schemeClr val="bg1"/>
                </a:solidFill>
              </a:rPr>
              <a:t>#IUG2021</a:t>
            </a:r>
            <a:endParaRPr lang="en-US" sz="1600" baseline="3000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D8917C68-4975-7DD8-41C8-1E7B10DA7202}"/>
              </a:ext>
            </a:extLst>
          </p:cNvPr>
          <p:cNvPicPr>
            <a:picLocks noChangeAspect="1"/>
          </p:cNvPicPr>
          <p:nvPr userDrawn="1"/>
        </p:nvPicPr>
        <p:blipFill>
          <a:blip r:embed="rId3"/>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91489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rgbClr val="F0502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pic>
        <p:nvPicPr>
          <p:cNvPr id="6" name="Picture 5" descr="Shape&#10;&#10;Description automatically generated with medium confidence">
            <a:extLst>
              <a:ext uri="{FF2B5EF4-FFF2-40B4-BE49-F238E27FC236}">
                <a16:creationId xmlns:a16="http://schemas.microsoft.com/office/drawing/2014/main" id="{1D2C9F53-2A88-794D-F8E0-3B469092056C}"/>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3805007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FA36F7-8C83-0D4A-BF54-39368ACCECF8}"/>
              </a:ext>
            </a:extLst>
          </p:cNvPr>
          <p:cNvSpPr/>
          <p:nvPr userDrawn="1"/>
        </p:nvSpPr>
        <p:spPr>
          <a:xfrm>
            <a:off x="-1" y="546749"/>
            <a:ext cx="12192002" cy="935421"/>
          </a:xfrm>
          <a:prstGeom prst="rect">
            <a:avLst/>
          </a:prstGeom>
          <a:gradFill>
            <a:gsLst>
              <a:gs pos="0">
                <a:srgbClr val="F05023"/>
              </a:gs>
              <a:gs pos="68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516565" y="673324"/>
            <a:ext cx="11083555" cy="736060"/>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516565" y="1762297"/>
            <a:ext cx="11083555" cy="4414665"/>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pic>
        <p:nvPicPr>
          <p:cNvPr id="7" name="Picture 6" descr="Shape&#10;&#10;Description automatically generated with medium confidence">
            <a:extLst>
              <a:ext uri="{FF2B5EF4-FFF2-40B4-BE49-F238E27FC236}">
                <a16:creationId xmlns:a16="http://schemas.microsoft.com/office/drawing/2014/main" id="{E30186F8-1600-0345-E15E-91A7D24FBB63}"/>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395403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F05023"/>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899031"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Shape&#10;&#10;Description automatically generated with medium confidence">
            <a:extLst>
              <a:ext uri="{FF2B5EF4-FFF2-40B4-BE49-F238E27FC236}">
                <a16:creationId xmlns:a16="http://schemas.microsoft.com/office/drawing/2014/main" id="{CF6D0D11-7DFD-A8FC-A50B-11D94EA846D9}"/>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40289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F05023"/>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6795888"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7518400" y="2178320"/>
            <a:ext cx="3516510"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7">
            <a:extLst>
              <a:ext uri="{FF2B5EF4-FFF2-40B4-BE49-F238E27FC236}">
                <a16:creationId xmlns:a16="http://schemas.microsoft.com/office/drawing/2014/main" id="{DE17AD8D-0006-7048-9550-8189CED7C2C9}"/>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pic>
        <p:nvPicPr>
          <p:cNvPr id="2" name="Picture 1" descr="Shape&#10;&#10;Description automatically generated with medium confidence">
            <a:extLst>
              <a:ext uri="{FF2B5EF4-FFF2-40B4-BE49-F238E27FC236}">
                <a16:creationId xmlns:a16="http://schemas.microsoft.com/office/drawing/2014/main" id="{3FE42139-FF84-0423-A3BD-682CDE80E1DC}"/>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271644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516565" y="1552354"/>
            <a:ext cx="5440680" cy="4352544"/>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6159440" y="1552354"/>
            <a:ext cx="5440680" cy="3076313"/>
          </a:xfrm>
        </p:spPr>
        <p:txBody>
          <a:bodyPr/>
          <a:lstStyle>
            <a:lvl1pPr marL="0" indent="0">
              <a:buNone/>
              <a:defRPr>
                <a:solidFill>
                  <a:srgbClr val="575358"/>
                </a:solidFill>
              </a:defRPr>
            </a:lvl1pPr>
          </a:lstStyle>
          <a:p>
            <a:pPr lvl="0"/>
            <a:r>
              <a:rPr lang="en-US"/>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6159440" y="4628667"/>
            <a:ext cx="3362385" cy="989275"/>
          </a:xfrm>
        </p:spPr>
        <p:txBody>
          <a:bodyPr>
            <a:normAutofit/>
          </a:bodyPr>
          <a:lstStyle>
            <a:lvl1pPr marL="0" indent="0">
              <a:buNone/>
              <a:defRPr sz="1800" i="1">
                <a:solidFill>
                  <a:srgbClr val="575358"/>
                </a:solidFill>
              </a:defRPr>
            </a:lvl1pPr>
          </a:lstStyle>
          <a:p>
            <a:pPr lvl="0"/>
            <a:r>
              <a:rPr lang="en-US"/>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pic>
        <p:nvPicPr>
          <p:cNvPr id="5" name="Picture 4" descr="Shape&#10;&#10;Description automatically generated with medium confidence">
            <a:extLst>
              <a:ext uri="{FF2B5EF4-FFF2-40B4-BE49-F238E27FC236}">
                <a16:creationId xmlns:a16="http://schemas.microsoft.com/office/drawing/2014/main" id="{4EA23A23-EC26-A127-8BCF-4F75263CE78E}"/>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117614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52FB59-7648-CA4A-BA58-2D45D0B0F0CB}"/>
              </a:ext>
            </a:extLst>
          </p:cNvPr>
          <p:cNvSpPr/>
          <p:nvPr userDrawn="1"/>
        </p:nvSpPr>
        <p:spPr>
          <a:xfrm>
            <a:off x="-1" y="0"/>
            <a:ext cx="12192002" cy="68580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572767" y="1971040"/>
            <a:ext cx="9043416" cy="2627326"/>
          </a:xfrm>
          <a:prstGeom prst="rect">
            <a:avLst/>
          </a:prstGeom>
        </p:spPr>
        <p:txBody>
          <a:bodyPr rIns="0" anchor="ctr"/>
          <a:lstStyle>
            <a:lvl1pPr marL="0" indent="0" algn="ctr">
              <a:lnSpc>
                <a:spcPct val="120000"/>
              </a:lnSpc>
              <a:buFontTx/>
              <a:buNone/>
              <a:defRPr sz="36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572767" y="4598366"/>
            <a:ext cx="9043416" cy="772160"/>
          </a:xfrm>
          <a:prstGeom prst="rect">
            <a:avLst/>
          </a:prstGeom>
        </p:spPr>
        <p:txBody>
          <a:bodyPr rIns="0" anchor="ctr">
            <a:normAutofit/>
          </a:bodyPr>
          <a:lstStyle>
            <a:lvl1pPr marL="0" indent="0" algn="ctr">
              <a:lnSpc>
                <a:spcPct val="120000"/>
              </a:lnSpc>
              <a:buFontTx/>
              <a:buNone/>
              <a:defRPr sz="140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bg1"/>
                </a:solidFill>
              </a:defRPr>
            </a:lvl1pPr>
          </a:lstStyle>
          <a:p>
            <a:fld id="{4E05448C-0736-1547-BEB1-CB30D0B29A88}" type="slidenum">
              <a:rPr lang="en-US" smtClean="0"/>
              <a:pPr/>
              <a:t>‹#›</a:t>
            </a:fld>
            <a:endParaRPr lang="en-US"/>
          </a:p>
        </p:txBody>
      </p:sp>
      <p:pic>
        <p:nvPicPr>
          <p:cNvPr id="13" name="Picture 12" descr="A picture containing text, plate, tableware, dishware&#10;&#10;Description automatically generated">
            <a:extLst>
              <a:ext uri="{FF2B5EF4-FFF2-40B4-BE49-F238E27FC236}">
                <a16:creationId xmlns:a16="http://schemas.microsoft.com/office/drawing/2014/main" id="{FA658B4D-7196-038B-8D74-9798D08F1C32}"/>
              </a:ext>
            </a:extLst>
          </p:cNvPr>
          <p:cNvPicPr>
            <a:picLocks noChangeAspect="1"/>
          </p:cNvPicPr>
          <p:nvPr userDrawn="1"/>
        </p:nvPicPr>
        <p:blipFill>
          <a:blip r:embed="rId2"/>
          <a:stretch>
            <a:fillRect/>
          </a:stretch>
        </p:blipFill>
        <p:spPr>
          <a:xfrm>
            <a:off x="10820400" y="6165166"/>
            <a:ext cx="1055914" cy="498963"/>
          </a:xfrm>
          <a:prstGeom prst="rect">
            <a:avLst/>
          </a:prstGeom>
        </p:spPr>
      </p:pic>
    </p:spTree>
    <p:extLst>
      <p:ext uri="{BB962C8B-B14F-4D97-AF65-F5344CB8AC3E}">
        <p14:creationId xmlns:p14="http://schemas.microsoft.com/office/powerpoint/2010/main" val="403963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598386" y="754804"/>
            <a:ext cx="9033328" cy="5119792"/>
          </a:xfrm>
          <a:solidFill>
            <a:srgbClr val="B5B8AF">
              <a:alpha val="20000"/>
            </a:srgbClr>
          </a:solidFill>
        </p:spPr>
        <p:txBody>
          <a:bodyPr/>
          <a:lstStyle>
            <a:lvl1pPr marL="0" indent="0">
              <a:buNone/>
              <a:defRPr/>
            </a:lvl1pPr>
          </a:lstStyle>
          <a:p>
            <a:r>
              <a:rPr lang="en-US"/>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598386" y="5962439"/>
            <a:ext cx="7770341" cy="308343"/>
          </a:xfrm>
        </p:spPr>
        <p:txBody>
          <a:bodyPr tIns="91440" bIns="91440" anchor="ctr" anchorCtr="0">
            <a:noAutofit/>
          </a:bodyPr>
          <a:lstStyle>
            <a:lvl1pPr marL="0" indent="0">
              <a:spcAft>
                <a:spcPts val="0"/>
              </a:spcAft>
              <a:buNone/>
              <a:defRPr sz="900"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spTree>
    <p:extLst>
      <p:ext uri="{BB962C8B-B14F-4D97-AF65-F5344CB8AC3E}">
        <p14:creationId xmlns:p14="http://schemas.microsoft.com/office/powerpoint/2010/main" val="25536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516565" y="659877"/>
            <a:ext cx="11083555" cy="7360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516565" y="1545996"/>
            <a:ext cx="11083555" cy="46309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spTree>
    <p:extLst>
      <p:ext uri="{BB962C8B-B14F-4D97-AF65-F5344CB8AC3E}">
        <p14:creationId xmlns:p14="http://schemas.microsoft.com/office/powerpoint/2010/main" val="1834948040"/>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0" r:id="rId3"/>
    <p:sldLayoutId id="2147483668" r:id="rId4"/>
    <p:sldLayoutId id="2147483664" r:id="rId5"/>
    <p:sldLayoutId id="2147483663" r:id="rId6"/>
    <p:sldLayoutId id="2147483652" r:id="rId7"/>
    <p:sldLayoutId id="2147483665" r:id="rId8"/>
    <p:sldLayoutId id="2147483666" r:id="rId9"/>
    <p:sldLayoutId id="2147483670" r:id="rId10"/>
    <p:sldLayoutId id="2147483662" r:id="rId11"/>
    <p:sldLayoutId id="2147483655" r:id="rId12"/>
  </p:sldLayoutIdLst>
  <p:txStyles>
    <p:titleStyle>
      <a:lvl1pPr algn="l" defTabSz="914400" rtl="0" eaLnBrk="1" latinLnBrk="0" hangingPunct="1">
        <a:lnSpc>
          <a:spcPct val="90000"/>
        </a:lnSpc>
        <a:spcBef>
          <a:spcPct val="0"/>
        </a:spcBef>
        <a:buNone/>
        <a:defRPr sz="2800" b="1" kern="1200">
          <a:solidFill>
            <a:srgbClr val="F0502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pixabay.com/de/illustrations/hmmm-hmm-hm-nachdenken-denken-44540/"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20.svg"/><Relationship Id="rId5" Type="http://schemas.openxmlformats.org/officeDocument/2006/relationships/diagramQuickStyle" Target="../diagrams/quickStyle2.xml"/><Relationship Id="rId10" Type="http://schemas.openxmlformats.org/officeDocument/2006/relationships/image" Target="../media/image19.png"/><Relationship Id="rId4" Type="http://schemas.openxmlformats.org/officeDocument/2006/relationships/diagramLayout" Target="../diagrams/layout2.xml"/><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setter@ifls.lib.wi.us" TargetMode="External"/><Relationship Id="rId2" Type="http://schemas.openxmlformats.org/officeDocument/2006/relationships/hyperlink" Target="mailto:pskittino@deerfieldlibrary.org"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chtarget.com/searchhrsoftware/definition/succession-planning" TargetMode="External"/><Relationship Id="rId2" Type="http://schemas.openxmlformats.org/officeDocument/2006/relationships/hyperlink" Target="https://hr.nih.gov/sites/default/files/public/documents/2021-03/Succession_Planning_Step_by_Step_Guide.pdf" TargetMode="External"/><Relationship Id="rId1" Type="http://schemas.openxmlformats.org/officeDocument/2006/relationships/slideLayout" Target="../slideLayouts/slideLayout4.xml"/><Relationship Id="rId5" Type="http://schemas.openxmlformats.org/officeDocument/2006/relationships/hyperlink" Target="https://www.hrsource.org/MAiMIS/HRS/Articles/2023/01/17/What_is__Quiet_Hiring__and_are_you_doing_it_.aspx?_zs=hn5sc1&amp;_zl=n39m8" TargetMode="External"/><Relationship Id="rId4" Type="http://schemas.openxmlformats.org/officeDocument/2006/relationships/hyperlink" Target="https://www.hoopladigital.com/title/1568960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piqsels.com/en/public-domain-photo-fwie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C232-5D0F-5F4C-B30F-2CE56449F57F}"/>
              </a:ext>
            </a:extLst>
          </p:cNvPr>
          <p:cNvSpPr>
            <a:spLocks noGrp="1"/>
          </p:cNvSpPr>
          <p:nvPr>
            <p:ph type="ctrTitle"/>
          </p:nvPr>
        </p:nvSpPr>
        <p:spPr/>
        <p:txBody>
          <a:bodyPr/>
          <a:lstStyle/>
          <a:p>
            <a:r>
              <a:rPr lang="en-US"/>
              <a:t>Better Than I Found It</a:t>
            </a:r>
          </a:p>
        </p:txBody>
      </p:sp>
      <p:sp>
        <p:nvSpPr>
          <p:cNvPr id="3" name="Subtitle 2">
            <a:extLst>
              <a:ext uri="{FF2B5EF4-FFF2-40B4-BE49-F238E27FC236}">
                <a16:creationId xmlns:a16="http://schemas.microsoft.com/office/drawing/2014/main" id="{64A331C7-1CAC-054C-A46F-A6B34A9923D1}"/>
              </a:ext>
            </a:extLst>
          </p:cNvPr>
          <p:cNvSpPr>
            <a:spLocks noGrp="1"/>
          </p:cNvSpPr>
          <p:nvPr>
            <p:ph type="subTitle" idx="1"/>
          </p:nvPr>
        </p:nvSpPr>
        <p:spPr/>
        <p:txBody>
          <a:bodyPr>
            <a:normAutofit fontScale="92500" lnSpcReduction="10000"/>
          </a:bodyPr>
          <a:lstStyle/>
          <a:p>
            <a:r>
              <a:rPr lang="en-US"/>
              <a:t>Preparing for your successor</a:t>
            </a:r>
          </a:p>
        </p:txBody>
      </p:sp>
      <p:sp>
        <p:nvSpPr>
          <p:cNvPr id="4" name="Text Placeholder 3">
            <a:extLst>
              <a:ext uri="{FF2B5EF4-FFF2-40B4-BE49-F238E27FC236}">
                <a16:creationId xmlns:a16="http://schemas.microsoft.com/office/drawing/2014/main" id="{058DC0BC-28E1-3A44-A8FD-C24C50E63B4D}"/>
              </a:ext>
            </a:extLst>
          </p:cNvPr>
          <p:cNvSpPr>
            <a:spLocks noGrp="1"/>
          </p:cNvSpPr>
          <p:nvPr>
            <p:ph type="body" sz="quarter" idx="10"/>
          </p:nvPr>
        </p:nvSpPr>
        <p:spPr>
          <a:xfrm>
            <a:off x="2624931" y="4800600"/>
            <a:ext cx="6942138" cy="822408"/>
          </a:xfrm>
        </p:spPr>
        <p:txBody>
          <a:bodyPr>
            <a:normAutofit lnSpcReduction="10000"/>
          </a:bodyPr>
          <a:lstStyle/>
          <a:p>
            <a:r>
              <a:rPr lang="en-US"/>
              <a:t>Pam Skittino  Deerfield Public Library, IL</a:t>
            </a:r>
          </a:p>
          <a:p>
            <a:r>
              <a:rPr lang="en-US"/>
              <a:t>Kathy Setter  IFLS Library System, WI</a:t>
            </a:r>
          </a:p>
        </p:txBody>
      </p:sp>
    </p:spTree>
    <p:extLst>
      <p:ext uri="{BB962C8B-B14F-4D97-AF65-F5344CB8AC3E}">
        <p14:creationId xmlns:p14="http://schemas.microsoft.com/office/powerpoint/2010/main" val="38390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2FAE-0D49-1C4A-BE23-7993A13F551A}"/>
              </a:ext>
            </a:extLst>
          </p:cNvPr>
          <p:cNvSpPr>
            <a:spLocks noGrp="1"/>
          </p:cNvSpPr>
          <p:nvPr>
            <p:ph type="title"/>
          </p:nvPr>
        </p:nvSpPr>
        <p:spPr/>
        <p:txBody>
          <a:bodyPr/>
          <a:lstStyle/>
          <a:p>
            <a:r>
              <a:rPr lang="en-US"/>
              <a:t>Digital Footprint</a:t>
            </a:r>
          </a:p>
        </p:txBody>
      </p:sp>
      <p:sp>
        <p:nvSpPr>
          <p:cNvPr id="3" name="Text Placeholder 2">
            <a:extLst>
              <a:ext uri="{FF2B5EF4-FFF2-40B4-BE49-F238E27FC236}">
                <a16:creationId xmlns:a16="http://schemas.microsoft.com/office/drawing/2014/main" id="{0348326E-4A7E-8C44-A308-33E7E257AE04}"/>
              </a:ext>
            </a:extLst>
          </p:cNvPr>
          <p:cNvSpPr>
            <a:spLocks noGrp="1"/>
          </p:cNvSpPr>
          <p:nvPr>
            <p:ph type="body" sz="quarter" idx="25"/>
          </p:nvPr>
        </p:nvSpPr>
        <p:spPr>
          <a:xfrm>
            <a:off x="519313" y="1588532"/>
            <a:ext cx="5135880" cy="589788"/>
          </a:xfrm>
        </p:spPr>
        <p:txBody>
          <a:bodyPr/>
          <a:lstStyle/>
          <a:p>
            <a:r>
              <a:rPr lang="en-US"/>
              <a:t>Email Clean-up</a:t>
            </a:r>
          </a:p>
        </p:txBody>
      </p:sp>
      <p:graphicFrame>
        <p:nvGraphicFramePr>
          <p:cNvPr id="16" name="Content Placeholder 3">
            <a:extLst>
              <a:ext uri="{FF2B5EF4-FFF2-40B4-BE49-F238E27FC236}">
                <a16:creationId xmlns:a16="http://schemas.microsoft.com/office/drawing/2014/main" id="{43BCA7B4-C725-F368-861D-F68BD73BF849}"/>
              </a:ext>
            </a:extLst>
          </p:cNvPr>
          <p:cNvGraphicFramePr>
            <a:graphicFrameLocks noGrp="1"/>
          </p:cNvGraphicFramePr>
          <p:nvPr>
            <p:ph sz="quarter" idx="26"/>
            <p:extLst>
              <p:ext uri="{D42A27DB-BD31-4B8C-83A1-F6EECF244321}">
                <p14:modId xmlns:p14="http://schemas.microsoft.com/office/powerpoint/2010/main" val="3758385989"/>
              </p:ext>
            </p:extLst>
          </p:nvPr>
        </p:nvGraphicFramePr>
        <p:xfrm>
          <a:off x="519313" y="2040835"/>
          <a:ext cx="5368291" cy="4017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a:extLst>
              <a:ext uri="{FF2B5EF4-FFF2-40B4-BE49-F238E27FC236}">
                <a16:creationId xmlns:a16="http://schemas.microsoft.com/office/drawing/2014/main" id="{7D0761D5-8C33-5A43-BF01-9CAA33FC4C85}"/>
              </a:ext>
            </a:extLst>
          </p:cNvPr>
          <p:cNvSpPr>
            <a:spLocks noGrp="1"/>
          </p:cNvSpPr>
          <p:nvPr>
            <p:ph sz="quarter" idx="27"/>
          </p:nvPr>
        </p:nvSpPr>
        <p:spPr>
          <a:xfrm>
            <a:off x="6769220" y="2109577"/>
            <a:ext cx="5135879" cy="3879580"/>
          </a:xfrm>
        </p:spPr>
        <p:txBody>
          <a:bodyPr/>
          <a:lstStyle/>
          <a:p>
            <a:r>
              <a:rPr lang="en-US"/>
              <a:t>Use a password manager</a:t>
            </a:r>
          </a:p>
          <a:p>
            <a:r>
              <a:rPr lang="en-US"/>
              <a:t>Create strong passwords</a:t>
            </a:r>
          </a:p>
          <a:p>
            <a:r>
              <a:rPr lang="en-US"/>
              <a:t>Use 2-factor authentication when offered</a:t>
            </a:r>
          </a:p>
          <a:p>
            <a:pPr lvl="1"/>
            <a:r>
              <a:rPr lang="en-US"/>
              <a:t>Beware use of personal cell phone here</a:t>
            </a:r>
          </a:p>
          <a:p>
            <a:r>
              <a:rPr lang="en-US"/>
              <a:t>Document shared logins/passwords</a:t>
            </a:r>
          </a:p>
        </p:txBody>
      </p:sp>
      <p:sp>
        <p:nvSpPr>
          <p:cNvPr id="6" name="Text Placeholder 2">
            <a:extLst>
              <a:ext uri="{FF2B5EF4-FFF2-40B4-BE49-F238E27FC236}">
                <a16:creationId xmlns:a16="http://schemas.microsoft.com/office/drawing/2014/main" id="{16313B5E-1CA4-F90F-CCA9-D679D22E4139}"/>
              </a:ext>
            </a:extLst>
          </p:cNvPr>
          <p:cNvSpPr txBox="1">
            <a:spLocks/>
          </p:cNvSpPr>
          <p:nvPr/>
        </p:nvSpPr>
        <p:spPr>
          <a:xfrm>
            <a:off x="6536809" y="1666316"/>
            <a:ext cx="5135880" cy="58978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Wingdings" pitchFamily="2" charset="2"/>
              <a:buNone/>
              <a:defRPr sz="1800" b="1" i="0" kern="120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lgn="l" defTabSz="914400" rtl="0" eaLnBrk="1" latinLnBrk="0" hangingPunct="1">
              <a:lnSpc>
                <a:spcPct val="90000"/>
              </a:lnSpc>
              <a:spcBef>
                <a:spcPts val="500"/>
              </a:spcBef>
              <a:buFont typeface="Wingdings" pitchFamily="2" charset="2"/>
              <a:buNone/>
              <a:defRPr sz="1800" b="0" i="0" kern="1200">
                <a:solidFill>
                  <a:srgbClr val="575358"/>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Passwords</a:t>
            </a:r>
          </a:p>
        </p:txBody>
      </p:sp>
      <p:pic>
        <p:nvPicPr>
          <p:cNvPr id="7" name="Picture 6" descr="Text&#10;&#10;Description automatically generated">
            <a:extLst>
              <a:ext uri="{FF2B5EF4-FFF2-40B4-BE49-F238E27FC236}">
                <a16:creationId xmlns:a16="http://schemas.microsoft.com/office/drawing/2014/main" id="{BDB424D1-9332-6CA0-4E52-59AEF890FCD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337159" y="4149201"/>
            <a:ext cx="2544932" cy="1908699"/>
          </a:xfrm>
          <a:prstGeom prst="rect">
            <a:avLst/>
          </a:prstGeom>
        </p:spPr>
      </p:pic>
    </p:spTree>
    <p:extLst>
      <p:ext uri="{BB962C8B-B14F-4D97-AF65-F5344CB8AC3E}">
        <p14:creationId xmlns:p14="http://schemas.microsoft.com/office/powerpoint/2010/main" val="301016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150A8-F317-DFC3-F0CB-0881E6E17688}"/>
              </a:ext>
            </a:extLst>
          </p:cNvPr>
          <p:cNvSpPr>
            <a:spLocks noGrp="1"/>
          </p:cNvSpPr>
          <p:nvPr>
            <p:ph type="title"/>
          </p:nvPr>
        </p:nvSpPr>
        <p:spPr>
          <a:xfrm>
            <a:off x="5748" y="3809"/>
            <a:ext cx="12186249" cy="1625350"/>
          </a:xfrm>
          <a:solidFill>
            <a:schemeClr val="accent2"/>
          </a:solidFill>
        </p:spPr>
        <p:txBody>
          <a:bodyPr anchor="ctr">
            <a:normAutofit/>
          </a:bodyPr>
          <a:lstStyle/>
          <a:p>
            <a:r>
              <a:rPr lang="en-US" sz="4000">
                <a:solidFill>
                  <a:srgbClr val="FFFFFF"/>
                </a:solidFill>
                <a:latin typeface="Arial"/>
                <a:cs typeface="Arial"/>
              </a:rPr>
              <a:t>  Talk about it!</a:t>
            </a:r>
            <a:endParaRPr lang="en-US" sz="4000">
              <a:solidFill>
                <a:srgbClr val="FFFFFF"/>
              </a:solidFill>
            </a:endParaRPr>
          </a:p>
        </p:txBody>
      </p:sp>
      <p:graphicFrame>
        <p:nvGraphicFramePr>
          <p:cNvPr id="12" name="Content Placeholder 2">
            <a:extLst>
              <a:ext uri="{FF2B5EF4-FFF2-40B4-BE49-F238E27FC236}">
                <a16:creationId xmlns:a16="http://schemas.microsoft.com/office/drawing/2014/main" id="{58E063F3-13D4-0279-2BA8-AC0B5745105B}"/>
              </a:ext>
            </a:extLst>
          </p:cNvPr>
          <p:cNvGraphicFramePr>
            <a:graphicFrameLocks noGrp="1"/>
          </p:cNvGraphicFramePr>
          <p:nvPr>
            <p:ph idx="1"/>
            <p:extLst>
              <p:ext uri="{D42A27DB-BD31-4B8C-83A1-F6EECF244321}">
                <p14:modId xmlns:p14="http://schemas.microsoft.com/office/powerpoint/2010/main" val="8142516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09" name="Flowchart: Connector 1808">
            <a:extLst>
              <a:ext uri="{FF2B5EF4-FFF2-40B4-BE49-F238E27FC236}">
                <a16:creationId xmlns:a16="http://schemas.microsoft.com/office/drawing/2014/main" id="{966B8C29-5DA2-DCD3-6F04-2AAD9004B410}"/>
              </a:ext>
            </a:extLst>
          </p:cNvPr>
          <p:cNvSpPr/>
          <p:nvPr/>
        </p:nvSpPr>
        <p:spPr>
          <a:xfrm>
            <a:off x="1309721" y="3137858"/>
            <a:ext cx="1207698" cy="1107056"/>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6" name="Graphic 1486" descr="Chat with solid fill">
            <a:extLst>
              <a:ext uri="{FF2B5EF4-FFF2-40B4-BE49-F238E27FC236}">
                <a16:creationId xmlns:a16="http://schemas.microsoft.com/office/drawing/2014/main" id="{9EC30BAB-0AD2-2495-4E85-61B6CE4F40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98763" y="3388744"/>
            <a:ext cx="612476" cy="626853"/>
          </a:xfrm>
          <a:prstGeom prst="rect">
            <a:avLst/>
          </a:prstGeom>
        </p:spPr>
      </p:pic>
      <p:sp>
        <p:nvSpPr>
          <p:cNvPr id="1938" name="Flowchart: Connector 1937">
            <a:extLst>
              <a:ext uri="{FF2B5EF4-FFF2-40B4-BE49-F238E27FC236}">
                <a16:creationId xmlns:a16="http://schemas.microsoft.com/office/drawing/2014/main" id="{1AE4B0DD-C0A5-FE54-90FD-48062A985671}"/>
              </a:ext>
            </a:extLst>
          </p:cNvPr>
          <p:cNvSpPr/>
          <p:nvPr/>
        </p:nvSpPr>
        <p:spPr>
          <a:xfrm>
            <a:off x="3430106" y="3136476"/>
            <a:ext cx="1121433" cy="1150188"/>
          </a:xfrm>
          <a:prstGeom prst="flowChartConnector">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EDED"/>
              </a:solidFill>
            </a:endParaRPr>
          </a:p>
        </p:txBody>
      </p:sp>
      <p:pic>
        <p:nvPicPr>
          <p:cNvPr id="1487" name="Graphic 1487" descr="Bullseye with solid fill">
            <a:extLst>
              <a:ext uri="{FF2B5EF4-FFF2-40B4-BE49-F238E27FC236}">
                <a16:creationId xmlns:a16="http://schemas.microsoft.com/office/drawing/2014/main" id="{BA37F615-83FC-6FE6-BF75-49D6D5E8D6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54723" y="3345612"/>
            <a:ext cx="713117" cy="713117"/>
          </a:xfrm>
          <a:prstGeom prst="rect">
            <a:avLst/>
          </a:prstGeom>
        </p:spPr>
      </p:pic>
    </p:spTree>
    <p:extLst>
      <p:ext uri="{BB962C8B-B14F-4D97-AF65-F5344CB8AC3E}">
        <p14:creationId xmlns:p14="http://schemas.microsoft.com/office/powerpoint/2010/main" val="391060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ing - Highlighted Words and Phras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812" y="1857676"/>
            <a:ext cx="4665020" cy="3112235"/>
          </a:xfrm>
          <a:prstGeom prst="rect">
            <a:avLst/>
          </a:prstGeom>
        </p:spPr>
      </p:pic>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a:xfrm>
            <a:off x="516566" y="2028825"/>
            <a:ext cx="6269246" cy="4148137"/>
          </a:xfrm>
        </p:spPr>
        <p:txBody>
          <a:bodyPr vert="horz" lIns="91440" tIns="45720" rIns="91440" bIns="45720" rtlCol="0" anchor="t">
            <a:normAutofit/>
          </a:bodyPr>
          <a:lstStyle/>
          <a:p>
            <a:pPr rtl="0">
              <a:spcBef>
                <a:spcPts val="0"/>
              </a:spcBef>
              <a:spcAft>
                <a:spcPts val="0"/>
              </a:spcAft>
            </a:pPr>
            <a:r>
              <a:rPr lang="en-US" sz="1800" b="0" i="0" u="none" strike="noStrike">
                <a:solidFill>
                  <a:srgbClr val="000000"/>
                </a:solidFill>
                <a:effectLst/>
                <a:latin typeface="Arial"/>
                <a:cs typeface="Arial"/>
              </a:rPr>
              <a:t>Don’t overwhelm with too much information at once</a:t>
            </a:r>
            <a:endParaRPr lang="en-US" sz="1600">
              <a:effectLst/>
              <a:latin typeface="Arial"/>
              <a:cs typeface="Arial"/>
            </a:endParaRPr>
          </a:p>
          <a:p>
            <a:pPr marL="457200">
              <a:spcBef>
                <a:spcPts val="0"/>
              </a:spcBef>
            </a:pPr>
            <a:r>
              <a:rPr lang="en-US" sz="1800" b="0" i="0" u="none" strike="noStrike">
                <a:solidFill>
                  <a:srgbClr val="000000"/>
                </a:solidFill>
                <a:effectLst/>
                <a:latin typeface="Arial"/>
                <a:cs typeface="Arial"/>
              </a:rPr>
              <a:t>Allow candidates to take the lead on new projects with you as a supporting member of the team</a:t>
            </a:r>
            <a:endParaRPr lang="en-US" sz="1600">
              <a:effectLst/>
            </a:endParaRPr>
          </a:p>
          <a:p>
            <a:pPr marL="457200">
              <a:spcBef>
                <a:spcPts val="0"/>
              </a:spcBef>
            </a:pPr>
            <a:endParaRPr lang="en-US" sz="1800">
              <a:solidFill>
                <a:srgbClr val="000000"/>
              </a:solidFill>
              <a:latin typeface="Arial"/>
              <a:cs typeface="Arial"/>
            </a:endParaRPr>
          </a:p>
          <a:p>
            <a:pPr marL="457200">
              <a:spcBef>
                <a:spcPts val="0"/>
              </a:spcBef>
            </a:pPr>
            <a:r>
              <a:rPr lang="en-US" sz="1800" b="0" i="0" u="none" strike="noStrike">
                <a:solidFill>
                  <a:srgbClr val="000000"/>
                </a:solidFill>
                <a:effectLst/>
                <a:latin typeface="Arial"/>
                <a:cs typeface="Arial"/>
              </a:rPr>
              <a:t>Make sure the candidates have also done the above steps so they are prepared to advance without leaving a gap</a:t>
            </a:r>
            <a:endParaRPr lang="en-US" sz="1600">
              <a:effectLst/>
              <a:latin typeface="Arial"/>
              <a:cs typeface="Arial"/>
            </a:endParaRPr>
          </a:p>
          <a:p>
            <a:pPr marL="457200">
              <a:spcBef>
                <a:spcPts val="0"/>
              </a:spcBef>
            </a:pPr>
            <a:endParaRPr lang="en-US" sz="1800">
              <a:solidFill>
                <a:srgbClr val="000000"/>
              </a:solidFill>
              <a:latin typeface="Arial"/>
              <a:cs typeface="Arial"/>
            </a:endParaRPr>
          </a:p>
          <a:p>
            <a:pPr marL="457200">
              <a:spcBef>
                <a:spcPts val="0"/>
              </a:spcBef>
            </a:pPr>
            <a:r>
              <a:rPr lang="en-US" sz="1800" b="0" i="0" u="none" strike="noStrike">
                <a:solidFill>
                  <a:srgbClr val="000000"/>
                </a:solidFill>
                <a:effectLst/>
                <a:latin typeface="Arial"/>
                <a:cs typeface="Arial"/>
              </a:rPr>
              <a:t>Since retirements are often time to reorganize duties and responsibilities, you’ll know what will shift</a:t>
            </a:r>
            <a:endParaRPr lang="en-US" sz="1600">
              <a:effectLst/>
              <a:latin typeface="Arial"/>
              <a:cs typeface="Arial"/>
            </a:endParaRPr>
          </a:p>
          <a:p>
            <a:pPr marL="457200">
              <a:spcBef>
                <a:spcPts val="0"/>
              </a:spcBef>
            </a:pPr>
            <a:endParaRPr lang="en-US" sz="1800">
              <a:solidFill>
                <a:srgbClr val="000000"/>
              </a:solidFill>
              <a:latin typeface="Arial"/>
              <a:cs typeface="Arial"/>
            </a:endParaRPr>
          </a:p>
          <a:p>
            <a:pPr marL="457200">
              <a:spcBef>
                <a:spcPts val="0"/>
              </a:spcBef>
              <a:spcAft>
                <a:spcPts val="0"/>
              </a:spcAft>
            </a:pPr>
            <a:r>
              <a:rPr lang="en-US" sz="1800" b="0" i="0" u="none" strike="noStrike">
                <a:solidFill>
                  <a:srgbClr val="000000"/>
                </a:solidFill>
                <a:effectLst/>
                <a:latin typeface="Arial"/>
                <a:cs typeface="Arial"/>
              </a:rPr>
              <a:t>Don’t be offended if the work you think is important is not considered import</a:t>
            </a:r>
            <a:r>
              <a:rPr lang="en-US" sz="1800">
                <a:solidFill>
                  <a:srgbClr val="000000"/>
                </a:solidFill>
                <a:latin typeface="Arial"/>
                <a:cs typeface="Arial"/>
              </a:rPr>
              <a:t>ant by o</a:t>
            </a:r>
            <a:r>
              <a:rPr lang="en-US" sz="1800" b="0" i="0" u="none" strike="noStrike">
                <a:solidFill>
                  <a:srgbClr val="000000"/>
                </a:solidFill>
                <a:effectLst/>
                <a:latin typeface="Arial"/>
                <a:cs typeface="Arial"/>
              </a:rPr>
              <a:t>thers</a:t>
            </a:r>
            <a:endParaRPr lang="en-US" sz="1600">
              <a:effectLst/>
              <a:latin typeface="Arial"/>
              <a:cs typeface="Arial"/>
            </a:endParaRPr>
          </a:p>
          <a:p>
            <a:r>
              <a:rPr lang="en-US" sz="1800">
                <a:solidFill>
                  <a:srgbClr val="000000"/>
                </a:solidFill>
              </a:rPr>
              <a:t>Be kind and helpful if given the opportunity</a:t>
            </a:r>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t>Potential Candidates</a:t>
            </a:r>
          </a:p>
        </p:txBody>
      </p:sp>
    </p:spTree>
    <p:extLst>
      <p:ext uri="{BB962C8B-B14F-4D97-AF65-F5344CB8AC3E}">
        <p14:creationId xmlns:p14="http://schemas.microsoft.com/office/powerpoint/2010/main" val="174620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C58DB0-6429-8341-8660-2EEC755AD037}"/>
              </a:ext>
            </a:extLst>
          </p:cNvPr>
          <p:cNvSpPr>
            <a:spLocks noGrp="1"/>
          </p:cNvSpPr>
          <p:nvPr>
            <p:ph type="body" sz="quarter" idx="13"/>
          </p:nvPr>
        </p:nvSpPr>
        <p:spPr/>
        <p:txBody>
          <a:bodyPr>
            <a:normAutofit/>
          </a:bodyPr>
          <a:lstStyle/>
          <a:p>
            <a:r>
              <a:rPr lang="en-US" sz="3200" b="1" i="0" u="none" strike="noStrike">
                <a:solidFill>
                  <a:srgbClr val="202124"/>
                </a:solidFill>
                <a:effectLst/>
                <a:latin typeface="Roboto" panose="02000000000000000000" pitchFamily="2" charset="0"/>
              </a:rPr>
              <a:t>A leader's lasting value is measured by succession - John Maxwell</a:t>
            </a:r>
            <a:endParaRPr lang="en-US" sz="3200"/>
          </a:p>
        </p:txBody>
      </p:sp>
    </p:spTree>
    <p:extLst>
      <p:ext uri="{BB962C8B-B14F-4D97-AF65-F5344CB8AC3E}">
        <p14:creationId xmlns:p14="http://schemas.microsoft.com/office/powerpoint/2010/main" val="234756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4F0737-FD5B-614C-BB8F-D7B4016604A2}"/>
              </a:ext>
            </a:extLst>
          </p:cNvPr>
          <p:cNvSpPr>
            <a:spLocks noGrp="1"/>
          </p:cNvSpPr>
          <p:nvPr>
            <p:ph type="body" sz="quarter" idx="13"/>
          </p:nvPr>
        </p:nvSpPr>
        <p:spPr/>
        <p:txBody>
          <a:bodyPr>
            <a:normAutofit fontScale="92500" lnSpcReduction="10000"/>
          </a:bodyPr>
          <a:lstStyle/>
          <a:p>
            <a:r>
              <a:rPr lang="en-US"/>
              <a:t>THANK YOU</a:t>
            </a:r>
          </a:p>
        </p:txBody>
      </p:sp>
      <p:sp>
        <p:nvSpPr>
          <p:cNvPr id="3" name="Text Placeholder 2">
            <a:extLst>
              <a:ext uri="{FF2B5EF4-FFF2-40B4-BE49-F238E27FC236}">
                <a16:creationId xmlns:a16="http://schemas.microsoft.com/office/drawing/2014/main" id="{653C0485-4C36-B94F-BBEF-E899653BFD8D}"/>
              </a:ext>
            </a:extLst>
          </p:cNvPr>
          <p:cNvSpPr>
            <a:spLocks noGrp="1"/>
          </p:cNvSpPr>
          <p:nvPr>
            <p:ph type="body" sz="quarter" idx="14"/>
          </p:nvPr>
        </p:nvSpPr>
        <p:spPr/>
        <p:txBody>
          <a:bodyPr/>
          <a:lstStyle/>
          <a:p>
            <a:r>
              <a:rPr lang="en-US"/>
              <a:t>Questions?</a:t>
            </a:r>
          </a:p>
        </p:txBody>
      </p:sp>
      <p:sp>
        <p:nvSpPr>
          <p:cNvPr id="4" name="TextBox 3">
            <a:extLst>
              <a:ext uri="{FF2B5EF4-FFF2-40B4-BE49-F238E27FC236}">
                <a16:creationId xmlns:a16="http://schemas.microsoft.com/office/drawing/2014/main" id="{7A933AAC-A3FA-1D7E-2E01-A27BC38A79ED}"/>
              </a:ext>
            </a:extLst>
          </p:cNvPr>
          <p:cNvSpPr txBox="1"/>
          <p:nvPr/>
        </p:nvSpPr>
        <p:spPr>
          <a:xfrm>
            <a:off x="4152900" y="4724400"/>
            <a:ext cx="5334000" cy="923330"/>
          </a:xfrm>
          <a:prstGeom prst="rect">
            <a:avLst/>
          </a:prstGeom>
          <a:noFill/>
        </p:spPr>
        <p:txBody>
          <a:bodyPr wrap="square" rtlCol="0">
            <a:spAutoFit/>
          </a:bodyPr>
          <a:lstStyle/>
          <a:p>
            <a:r>
              <a:rPr lang="en-US"/>
              <a:t>Pam </a:t>
            </a:r>
            <a:r>
              <a:rPr lang="en-US" err="1"/>
              <a:t>Skittino</a:t>
            </a:r>
            <a:r>
              <a:rPr lang="fi-FI"/>
              <a:t>  </a:t>
            </a:r>
            <a:r>
              <a:rPr lang="fi-FI">
                <a:hlinkClick r:id="rId2"/>
              </a:rPr>
              <a:t>pskittino@deerfieldlibrary.org</a:t>
            </a:r>
            <a:endParaRPr lang="fi-FI"/>
          </a:p>
          <a:p>
            <a:r>
              <a:rPr lang="fi-FI" err="1"/>
              <a:t>Kathy</a:t>
            </a:r>
            <a:r>
              <a:rPr lang="fi-FI"/>
              <a:t> </a:t>
            </a:r>
            <a:r>
              <a:rPr lang="fi-FI" err="1"/>
              <a:t>Setter</a:t>
            </a:r>
            <a:r>
              <a:rPr lang="fi-FI"/>
              <a:t>  </a:t>
            </a:r>
            <a:r>
              <a:rPr lang="fi-FI">
                <a:hlinkClick r:id="rId3"/>
              </a:rPr>
              <a:t>setter@ifls.lib.wi.us</a:t>
            </a:r>
            <a:endParaRPr lang="fi-FI"/>
          </a:p>
          <a:p>
            <a:endParaRPr lang="en-US"/>
          </a:p>
        </p:txBody>
      </p:sp>
    </p:spTree>
    <p:extLst>
      <p:ext uri="{BB962C8B-B14F-4D97-AF65-F5344CB8AC3E}">
        <p14:creationId xmlns:p14="http://schemas.microsoft.com/office/powerpoint/2010/main" val="335098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7C685-6113-3D0F-76F1-B58F5CDCE34D}"/>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Arial"/>
                <a:cs typeface="Arial"/>
              </a:rPr>
              <a:t>Additional Resources</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120D59-1C3A-0587-6F73-1D2E1AF0E4D0}"/>
              </a:ext>
            </a:extLst>
          </p:cNvPr>
          <p:cNvSpPr>
            <a:spLocks noGrp="1"/>
          </p:cNvSpPr>
          <p:nvPr>
            <p:ph idx="1"/>
          </p:nvPr>
        </p:nvSpPr>
        <p:spPr>
          <a:xfrm>
            <a:off x="4447308" y="591344"/>
            <a:ext cx="6906491" cy="5585619"/>
          </a:xfrm>
        </p:spPr>
        <p:txBody>
          <a:bodyPr vert="horz" lIns="91440" tIns="45720" rIns="91440" bIns="45720" rtlCol="0" anchor="ctr">
            <a:normAutofit/>
          </a:bodyPr>
          <a:lstStyle/>
          <a:p>
            <a:pPr>
              <a:buNone/>
            </a:pPr>
            <a:r>
              <a:rPr lang="en-US">
                <a:latin typeface="Calibri"/>
                <a:cs typeface="Calibri"/>
              </a:rPr>
              <a:t>(n.d.). </a:t>
            </a:r>
            <a:r>
              <a:rPr lang="en-US" i="1">
                <a:latin typeface="Calibri"/>
                <a:cs typeface="Calibri"/>
              </a:rPr>
              <a:t>Succession Planning: A Step-by-Step Guide</a:t>
            </a:r>
            <a:r>
              <a:rPr lang="en-US">
                <a:latin typeface="Calibri"/>
                <a:cs typeface="Calibri"/>
              </a:rPr>
              <a:t>. National Institutes of Health.  Retrieved March 17, 2023, from</a:t>
            </a:r>
            <a:r>
              <a:rPr lang="en-US"/>
              <a:t> </a:t>
            </a:r>
            <a:r>
              <a:rPr lang="en-US">
                <a:latin typeface="Calibri"/>
                <a:cs typeface="Calibri"/>
                <a:hlinkClick r:id="rId2"/>
              </a:rPr>
              <a:t>https://hr.nih.gov/sites/default/files/public/documents/2021-03/Succession_Planning_Step_by_Step_Guide.pdf</a:t>
            </a:r>
            <a:endParaRPr lang="en-US"/>
          </a:p>
          <a:p>
            <a:pPr>
              <a:buNone/>
            </a:pPr>
            <a:r>
              <a:rPr lang="en-US">
                <a:latin typeface="Calibri"/>
                <a:cs typeface="Calibri"/>
              </a:rPr>
              <a:t>Gillis, A. S., Snider, E., &amp; Daniel, D. (n.d.). </a:t>
            </a:r>
            <a:r>
              <a:rPr lang="en-US" i="1">
                <a:latin typeface="Calibri"/>
                <a:cs typeface="Calibri"/>
              </a:rPr>
              <a:t>Succession planning</a:t>
            </a:r>
            <a:r>
              <a:rPr lang="en-US">
                <a:latin typeface="Calibri"/>
                <a:cs typeface="Calibri"/>
              </a:rPr>
              <a:t>. Tech Target HR Software. </a:t>
            </a:r>
            <a:r>
              <a:rPr lang="en-US">
                <a:latin typeface="Arial"/>
                <a:cs typeface="Arial"/>
              </a:rPr>
              <a:t> </a:t>
            </a:r>
            <a:r>
              <a:rPr lang="en-US">
                <a:latin typeface="Calibri"/>
                <a:cs typeface="Calibri"/>
              </a:rPr>
              <a:t>Retrieved March 17, 2023, from</a:t>
            </a:r>
            <a:r>
              <a:rPr lang="en-US">
                <a:latin typeface="Arial"/>
                <a:cs typeface="Arial"/>
              </a:rPr>
              <a:t> </a:t>
            </a:r>
            <a:r>
              <a:rPr lang="en-US">
                <a:latin typeface="Calibri"/>
                <a:cs typeface="Calibri"/>
                <a:hlinkClick r:id="rId3"/>
              </a:rPr>
              <a:t>https://www.techtarget.com/searchhrsoftware/definition/succession-planning</a:t>
            </a:r>
            <a:endParaRPr lang="en-US"/>
          </a:p>
          <a:p>
            <a:pPr>
              <a:buNone/>
            </a:pPr>
            <a:r>
              <a:rPr lang="en-US">
                <a:latin typeface="Calibri"/>
                <a:cs typeface="Calibri"/>
              </a:rPr>
              <a:t>Atwood, C. G. (2020). </a:t>
            </a:r>
            <a:r>
              <a:rPr lang="en-US" i="1">
                <a:latin typeface="Calibri"/>
                <a:cs typeface="Calibri"/>
              </a:rPr>
              <a:t>Succession Planning Basics</a:t>
            </a:r>
            <a:r>
              <a:rPr lang="en-US">
                <a:latin typeface="Calibri"/>
                <a:cs typeface="Calibri"/>
              </a:rPr>
              <a:t> (2nd ed.). Association for Talent Development. </a:t>
            </a:r>
            <a:r>
              <a:rPr lang="en-US">
                <a:latin typeface="Calibri"/>
                <a:cs typeface="Calibri"/>
                <a:hlinkClick r:id="rId4"/>
              </a:rPr>
              <a:t>https://www.hoopladigital.com/title/15689605</a:t>
            </a:r>
            <a:endParaRPr lang="en-US"/>
          </a:p>
          <a:p>
            <a:pPr>
              <a:buNone/>
            </a:pPr>
            <a:r>
              <a:rPr lang="en-US">
                <a:latin typeface="Calibri"/>
                <a:cs typeface="Calibri"/>
              </a:rPr>
              <a:t>Weldin, S. (2023, January 17). </a:t>
            </a:r>
            <a:r>
              <a:rPr lang="en-US" i="1">
                <a:latin typeface="Calibri"/>
                <a:cs typeface="Calibri"/>
              </a:rPr>
              <a:t>What is “Quiet Hiring” and Are You Doing It?</a:t>
            </a:r>
            <a:r>
              <a:rPr lang="en-US">
                <a:latin typeface="Calibri"/>
                <a:cs typeface="Calibri"/>
              </a:rPr>
              <a:t> HR Source. Retrieved March 17, 2023, from </a:t>
            </a:r>
            <a:r>
              <a:rPr lang="en-US">
                <a:latin typeface="Calibri"/>
                <a:cs typeface="Calibri"/>
                <a:hlinkClick r:id="rId5"/>
              </a:rPr>
              <a:t>https://www.hrsource.org/MAiMIS/HRS/Articles/2023/01/17/What_is__Quiet_Hiring__and_are_you_doing_it_.aspx?_zs=hn5sc1&amp;_zl=n39m8</a:t>
            </a:r>
            <a:r>
              <a:rPr lang="en-US">
                <a:latin typeface="Calibri"/>
                <a:cs typeface="Calibri"/>
              </a:rPr>
              <a:t> (paywall)</a:t>
            </a:r>
            <a:endParaRPr lang="en-US"/>
          </a:p>
          <a:p>
            <a:endParaRPr lang="en-US"/>
          </a:p>
          <a:p>
            <a:endParaRPr lang="en-US"/>
          </a:p>
        </p:txBody>
      </p:sp>
    </p:spTree>
    <p:extLst>
      <p:ext uri="{BB962C8B-B14F-4D97-AF65-F5344CB8AC3E}">
        <p14:creationId xmlns:p14="http://schemas.microsoft.com/office/powerpoint/2010/main" val="224278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C58DB0-6429-8341-8660-2EEC755AD037}"/>
              </a:ext>
            </a:extLst>
          </p:cNvPr>
          <p:cNvSpPr>
            <a:spLocks noGrp="1"/>
          </p:cNvSpPr>
          <p:nvPr>
            <p:ph type="body" sz="quarter" idx="13"/>
          </p:nvPr>
        </p:nvSpPr>
        <p:spPr/>
        <p:txBody>
          <a:bodyPr>
            <a:normAutofit fontScale="70000" lnSpcReduction="20000"/>
          </a:bodyPr>
          <a:lstStyle/>
          <a:p>
            <a:r>
              <a:rPr lang="en-US"/>
              <a:t>The greatest thing you will ever give to the world is your commitment to leave what you find in better condition than the way you found it. Leave a single light in a place where there once was darkness so those coming behind you may see further and begin where you left – </a:t>
            </a:r>
            <a:r>
              <a:rPr lang="en-US" err="1"/>
              <a:t>Tonny</a:t>
            </a:r>
            <a:r>
              <a:rPr lang="en-US"/>
              <a:t> K Brown</a:t>
            </a:r>
          </a:p>
        </p:txBody>
      </p:sp>
    </p:spTree>
    <p:extLst>
      <p:ext uri="{BB962C8B-B14F-4D97-AF65-F5344CB8AC3E}">
        <p14:creationId xmlns:p14="http://schemas.microsoft.com/office/powerpoint/2010/main" val="263522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vert="horz" lIns="91440" tIns="45720" rIns="91440" bIns="45720" rtlCol="0" anchor="b">
            <a:normAutofit/>
          </a:bodyPr>
          <a:lstStyle/>
          <a:p>
            <a:r>
              <a:rPr lang="en-US" sz="4400">
                <a:solidFill>
                  <a:schemeClr val="tx1"/>
                </a:solidFill>
                <a:latin typeface="+mj-lt"/>
                <a:cs typeface="+mj-cs"/>
              </a:rPr>
              <a:t>Why Succession Plan? </a:t>
            </a:r>
          </a:p>
        </p:txBody>
      </p:sp>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p:txBody>
          <a:bodyPr vert="horz" lIns="91440" tIns="45720" rIns="91440" bIns="45720" rtlCol="0" anchor="t">
            <a:normAutofit/>
          </a:bodyPr>
          <a:lstStyle/>
          <a:p>
            <a:pPr>
              <a:buFont typeface="Wingdings"/>
              <a:buChar char="§"/>
            </a:pPr>
            <a:r>
              <a:rPr lang="en-US" sz="2400">
                <a:solidFill>
                  <a:schemeClr val="tx1"/>
                </a:solidFill>
                <a:latin typeface="+mn-lt"/>
                <a:cs typeface="+mn-cs"/>
              </a:rPr>
              <a:t>Development and Retention</a:t>
            </a:r>
            <a:endParaRPr lang="en-US" sz="2400">
              <a:solidFill>
                <a:schemeClr val="tx1"/>
              </a:solidFill>
              <a:latin typeface="+mn-lt"/>
              <a:cs typeface="Arial"/>
            </a:endParaRPr>
          </a:p>
          <a:p>
            <a:pPr marL="0" indent="0">
              <a:buNone/>
            </a:pPr>
            <a:endParaRPr lang="en-US" sz="2400">
              <a:solidFill>
                <a:schemeClr val="tx1"/>
              </a:solidFill>
              <a:cs typeface="Arial"/>
            </a:endParaRPr>
          </a:p>
        </p:txBody>
      </p:sp>
      <p:pic>
        <p:nvPicPr>
          <p:cNvPr id="2" name="Picture 1" descr="Beautiful Orange Flower Free Stock Photo - Public Domain Pictures"/>
          <p:cNvPicPr>
            <a:picLocks noChangeAspect="1"/>
          </p:cNvPicPr>
          <p:nvPr/>
        </p:nvPicPr>
        <p:blipFill rotWithShape="1">
          <a:blip r:embed="rId3">
            <a:extLst>
              <a:ext uri="{28A0092B-C50C-407E-A947-70E740481C1C}">
                <a14:useLocalDpi xmlns:a14="http://schemas.microsoft.com/office/drawing/2010/main" val="0"/>
              </a:ext>
            </a:extLst>
          </a:blip>
          <a:srcRect t="17122" r="2" b="610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9265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vert="horz" lIns="91440" tIns="45720" rIns="91440" bIns="45720" rtlCol="0" anchor="b">
            <a:normAutofit/>
          </a:bodyPr>
          <a:lstStyle/>
          <a:p>
            <a:r>
              <a:rPr lang="en-US" sz="4400">
                <a:solidFill>
                  <a:schemeClr val="tx1"/>
                </a:solidFill>
                <a:latin typeface="+mj-lt"/>
                <a:cs typeface="+mj-cs"/>
              </a:rPr>
              <a:t>Why Succession Plan? </a:t>
            </a:r>
          </a:p>
        </p:txBody>
      </p:sp>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p:txBody>
          <a:bodyPr vert="horz" lIns="91440" tIns="45720" rIns="91440" bIns="45720" rtlCol="0" anchor="t">
            <a:normAutofit/>
          </a:bodyPr>
          <a:lstStyle/>
          <a:p>
            <a:r>
              <a:rPr lang="en-US" sz="2400">
                <a:solidFill>
                  <a:schemeClr val="tx1"/>
                </a:solidFill>
                <a:latin typeface="+mn-lt"/>
                <a:cs typeface="+mn-cs"/>
              </a:rPr>
              <a:t>Development and Retention</a:t>
            </a:r>
          </a:p>
          <a:p>
            <a:r>
              <a:rPr lang="en-US" sz="2400">
                <a:solidFill>
                  <a:schemeClr val="tx1"/>
                </a:solidFill>
                <a:latin typeface="Arial"/>
                <a:cs typeface="Arial"/>
              </a:rPr>
              <a:t>Morale</a:t>
            </a:r>
          </a:p>
          <a:p>
            <a:pPr marL="0" indent="0">
              <a:buNone/>
            </a:pPr>
            <a:endParaRPr lang="en-US" sz="2400">
              <a:solidFill>
                <a:schemeClr val="tx1"/>
              </a:solidFill>
              <a:latin typeface="+mn-lt"/>
              <a:cs typeface="+mn-cs"/>
            </a:endParaRPr>
          </a:p>
        </p:txBody>
      </p:sp>
      <p:pic>
        <p:nvPicPr>
          <p:cNvPr id="2" name="Picture 1" descr="Beautiful Orange Flower Free Stock Photo - Public Domain Pictures"/>
          <p:cNvPicPr>
            <a:picLocks noChangeAspect="1"/>
          </p:cNvPicPr>
          <p:nvPr/>
        </p:nvPicPr>
        <p:blipFill rotWithShape="1">
          <a:blip r:embed="rId3">
            <a:extLst>
              <a:ext uri="{28A0092B-C50C-407E-A947-70E740481C1C}">
                <a14:useLocalDpi xmlns:a14="http://schemas.microsoft.com/office/drawing/2010/main" val="0"/>
              </a:ext>
            </a:extLst>
          </a:blip>
          <a:srcRect t="17122" r="2" b="610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5570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vert="horz" lIns="91440" tIns="45720" rIns="91440" bIns="45720" rtlCol="0" anchor="b">
            <a:normAutofit/>
          </a:bodyPr>
          <a:lstStyle/>
          <a:p>
            <a:r>
              <a:rPr lang="en-US" sz="4400">
                <a:solidFill>
                  <a:schemeClr val="tx1"/>
                </a:solidFill>
                <a:latin typeface="+mj-lt"/>
                <a:cs typeface="+mj-cs"/>
              </a:rPr>
              <a:t>Why Succession Plan? </a:t>
            </a:r>
          </a:p>
        </p:txBody>
      </p:sp>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p:txBody>
          <a:bodyPr vert="horz" lIns="91440" tIns="45720" rIns="91440" bIns="45720" rtlCol="0" anchor="t">
            <a:normAutofit/>
          </a:bodyPr>
          <a:lstStyle/>
          <a:p>
            <a:r>
              <a:rPr lang="en-US" sz="2400">
                <a:solidFill>
                  <a:schemeClr val="tx1"/>
                </a:solidFill>
                <a:latin typeface="Arial"/>
                <a:cs typeface="Arial"/>
              </a:rPr>
              <a:t>Development and Retention</a:t>
            </a:r>
            <a:endParaRPr lang="en-US" sz="2400">
              <a:solidFill>
                <a:schemeClr val="tx1"/>
              </a:solidFill>
            </a:endParaRPr>
          </a:p>
          <a:p>
            <a:r>
              <a:rPr lang="en-US" sz="2400">
                <a:solidFill>
                  <a:schemeClr val="tx1"/>
                </a:solidFill>
                <a:latin typeface="Arial"/>
                <a:cs typeface="Arial"/>
              </a:rPr>
              <a:t>Morale</a:t>
            </a:r>
            <a:endParaRPr lang="en-US">
              <a:solidFill>
                <a:schemeClr val="tx1"/>
              </a:solidFill>
            </a:endParaRPr>
          </a:p>
          <a:p>
            <a:r>
              <a:rPr lang="en-US" sz="2400">
                <a:solidFill>
                  <a:schemeClr val="tx1"/>
                </a:solidFill>
                <a:latin typeface="Arial"/>
                <a:cs typeface="Arial"/>
              </a:rPr>
              <a:t>Commitment</a:t>
            </a:r>
          </a:p>
          <a:p>
            <a:pPr marL="0" indent="0">
              <a:buNone/>
            </a:pPr>
            <a:endParaRPr lang="en-US" sz="2400">
              <a:solidFill>
                <a:schemeClr val="tx1"/>
              </a:solidFill>
              <a:latin typeface="+mn-lt"/>
              <a:cs typeface="+mn-cs"/>
            </a:endParaRPr>
          </a:p>
        </p:txBody>
      </p:sp>
      <p:pic>
        <p:nvPicPr>
          <p:cNvPr id="2" name="Picture 1" descr="Beautiful Orange Flower Free Stock Photo - Public Domain Pictures"/>
          <p:cNvPicPr>
            <a:picLocks noChangeAspect="1"/>
          </p:cNvPicPr>
          <p:nvPr/>
        </p:nvPicPr>
        <p:blipFill rotWithShape="1">
          <a:blip r:embed="rId3">
            <a:extLst>
              <a:ext uri="{28A0092B-C50C-407E-A947-70E740481C1C}">
                <a14:useLocalDpi xmlns:a14="http://schemas.microsoft.com/office/drawing/2010/main" val="0"/>
              </a:ext>
            </a:extLst>
          </a:blip>
          <a:srcRect t="17122" r="2" b="610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5499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a:xfrm>
            <a:off x="516565" y="2443181"/>
            <a:ext cx="11083555" cy="3733781"/>
          </a:xfrm>
        </p:spPr>
        <p:txBody>
          <a:bodyPr vert="horz" lIns="91440" tIns="45720" rIns="91440" bIns="45720" rtlCol="0" anchor="t">
            <a:normAutofit/>
          </a:bodyPr>
          <a:lstStyle/>
          <a:p>
            <a:r>
              <a:rPr lang="en-US">
                <a:latin typeface="Arial"/>
                <a:cs typeface="Arial"/>
              </a:rPr>
              <a:t>Types of documents</a:t>
            </a:r>
          </a:p>
          <a:p>
            <a:pPr lvl="1"/>
            <a:r>
              <a:rPr lang="en-US">
                <a:latin typeface="Arial"/>
                <a:cs typeface="Arial"/>
              </a:rPr>
              <a:t>Procedures</a:t>
            </a:r>
          </a:p>
          <a:p>
            <a:pPr lvl="1"/>
            <a:r>
              <a:rPr lang="en-US">
                <a:latin typeface="Arial"/>
                <a:cs typeface="Arial"/>
              </a:rPr>
              <a:t>Policies</a:t>
            </a:r>
          </a:p>
          <a:p>
            <a:pPr lvl="1"/>
            <a:r>
              <a:rPr lang="en-US">
                <a:latin typeface="Arial"/>
                <a:cs typeface="Arial"/>
              </a:rPr>
              <a:t>Directions</a:t>
            </a:r>
          </a:p>
          <a:p>
            <a:pPr lvl="1"/>
            <a:r>
              <a:rPr lang="en-US">
                <a:latin typeface="Arial"/>
                <a:cs typeface="Arial"/>
              </a:rPr>
              <a:t>Contacts</a:t>
            </a:r>
          </a:p>
          <a:p>
            <a:pPr lvl="1"/>
            <a:r>
              <a:rPr lang="en-US">
                <a:latin typeface="Arial"/>
                <a:cs typeface="Arial"/>
              </a:rPr>
              <a:t>Order history</a:t>
            </a:r>
          </a:p>
          <a:p>
            <a:pPr lvl="1"/>
            <a:r>
              <a:rPr lang="en-US">
                <a:latin typeface="Arial"/>
                <a:cs typeface="Arial"/>
              </a:rPr>
              <a:t>Routine tasks (those “automatic” things)                                                 </a:t>
            </a:r>
          </a:p>
          <a:p>
            <a:pPr lvl="1"/>
            <a:endParaRPr lang="en-US">
              <a:latin typeface="Arial"/>
              <a:cs typeface="Arial"/>
            </a:endParaRP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a:cs typeface="Arial"/>
              </a:rPr>
              <a:t>Ensure that files are in a shared folder and that they will be retained once your user profile is eliminated </a:t>
            </a:r>
          </a:p>
          <a:p>
            <a:pPr rtl="0">
              <a:spcAft>
                <a:spcPts val="0"/>
              </a:spcAft>
            </a:pPr>
            <a:endParaRPr lang="en-US"/>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t>Document, Document, Document</a:t>
            </a:r>
          </a:p>
        </p:txBody>
      </p:sp>
      <p:sp>
        <p:nvSpPr>
          <p:cNvPr id="2" name="TextBox 1">
            <a:extLst>
              <a:ext uri="{FF2B5EF4-FFF2-40B4-BE49-F238E27FC236}">
                <a16:creationId xmlns:a16="http://schemas.microsoft.com/office/drawing/2014/main" id="{3D429564-082B-2AA2-7867-408B5E7ED081}"/>
              </a:ext>
            </a:extLst>
          </p:cNvPr>
          <p:cNvSpPr txBox="1"/>
          <p:nvPr/>
        </p:nvSpPr>
        <p:spPr>
          <a:xfrm>
            <a:off x="742950" y="1695450"/>
            <a:ext cx="5353050" cy="461665"/>
          </a:xfrm>
          <a:prstGeom prst="rect">
            <a:avLst/>
          </a:prstGeom>
          <a:noFill/>
        </p:spPr>
        <p:txBody>
          <a:bodyPr wrap="square" rtlCol="0">
            <a:spAutoFit/>
          </a:bodyPr>
          <a:lstStyle/>
          <a:p>
            <a:r>
              <a:rPr lang="en-US" sz="2400"/>
              <a:t>Things cannot live </a:t>
            </a:r>
            <a:r>
              <a:rPr lang="en-US" sz="2400" i="1"/>
              <a:t>only</a:t>
            </a:r>
            <a:r>
              <a:rPr lang="en-US" sz="2400"/>
              <a:t> in your brain!</a:t>
            </a:r>
          </a:p>
        </p:txBody>
      </p:sp>
      <p:pic>
        <p:nvPicPr>
          <p:cNvPr id="4" name="Picture 3">
            <a:extLst>
              <a:ext uri="{FF2B5EF4-FFF2-40B4-BE49-F238E27FC236}">
                <a16:creationId xmlns:a16="http://schemas.microsoft.com/office/drawing/2014/main" id="{250B8ABD-40B8-77CA-2396-9C314A63BD1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432545" y="1754156"/>
            <a:ext cx="4167575" cy="2573821"/>
          </a:xfrm>
          <a:prstGeom prst="rect">
            <a:avLst/>
          </a:prstGeom>
          <a:effectLst>
            <a:softEdge rad="63500"/>
          </a:effectLst>
        </p:spPr>
      </p:pic>
    </p:spTree>
    <p:extLst>
      <p:ext uri="{BB962C8B-B14F-4D97-AF65-F5344CB8AC3E}">
        <p14:creationId xmlns:p14="http://schemas.microsoft.com/office/powerpoint/2010/main" val="398054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a:xfrm>
            <a:off x="630936" y="630936"/>
            <a:ext cx="3599688" cy="1463040"/>
          </a:xfrm>
        </p:spPr>
        <p:txBody>
          <a:bodyPr anchor="ctr">
            <a:normAutofit/>
          </a:bodyPr>
          <a:lstStyle/>
          <a:p>
            <a:r>
              <a:rPr lang="en-US" sz="3000">
                <a:solidFill>
                  <a:srgbClr val="FFFFFF"/>
                </a:solidFill>
              </a:rPr>
              <a:t>Document, Document, Document</a:t>
            </a:r>
          </a:p>
        </p:txBody>
      </p:sp>
      <p:sp>
        <p:nvSpPr>
          <p:cNvPr id="16"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a:xfrm>
            <a:off x="4474462" y="630936"/>
            <a:ext cx="7074409" cy="1463040"/>
          </a:xfrm>
        </p:spPr>
        <p:txBody>
          <a:bodyPr vert="horz" lIns="91440" tIns="45720" rIns="91440" bIns="45720" rtlCol="0" anchor="ctr">
            <a:normAutofit/>
          </a:bodyPr>
          <a:lstStyle/>
          <a:p>
            <a:pPr fontAlgn="base">
              <a:spcBef>
                <a:spcPts val="0"/>
              </a:spcBef>
              <a:buFont typeface="Arial" panose="020B0604020202020204" pitchFamily="34" charset="0"/>
              <a:buChar char="•"/>
            </a:pPr>
            <a:r>
              <a:rPr lang="en-US">
                <a:solidFill>
                  <a:srgbClr val="FFFFFF"/>
                </a:solidFill>
                <a:latin typeface="Arial"/>
                <a:cs typeface="Arial"/>
              </a:rPr>
              <a:t>Service Contacts - Maintain a list of representative and account managers for various services making it easier for the next person to reach out to representatives. Also keep track of the admin URLs that they point to. </a:t>
            </a:r>
            <a:endParaRPr lang="en-US">
              <a:solidFill>
                <a:srgbClr val="FFFFFF"/>
              </a:solidFill>
            </a:endParaRPr>
          </a:p>
          <a:p>
            <a:endParaRPr lang="en-US">
              <a:solidFill>
                <a:srgbClr val="FFFFFF"/>
              </a:solidFill>
            </a:endParaRPr>
          </a:p>
        </p:txBody>
      </p:sp>
      <p:pic>
        <p:nvPicPr>
          <p:cNvPr id="6" name="Picture 7" descr="Graphical user interface, text, table&#10;&#10;Description automatically generated">
            <a:extLst>
              <a:ext uri="{FF2B5EF4-FFF2-40B4-BE49-F238E27FC236}">
                <a16:creationId xmlns:a16="http://schemas.microsoft.com/office/drawing/2014/main" id="{3E7C356F-0F0B-2202-80A9-A075AF19FEDC}"/>
              </a:ext>
            </a:extLst>
          </p:cNvPr>
          <p:cNvPicPr>
            <a:picLocks noChangeAspect="1"/>
          </p:cNvPicPr>
          <p:nvPr/>
        </p:nvPicPr>
        <p:blipFill>
          <a:blip r:embed="rId3"/>
          <a:stretch>
            <a:fillRect/>
          </a:stretch>
        </p:blipFill>
        <p:spPr>
          <a:xfrm>
            <a:off x="630936" y="3055238"/>
            <a:ext cx="10917936" cy="3111612"/>
          </a:xfrm>
          <a:prstGeom prst="rect">
            <a:avLst/>
          </a:prstGeom>
        </p:spPr>
      </p:pic>
    </p:spTree>
    <p:extLst>
      <p:ext uri="{BB962C8B-B14F-4D97-AF65-F5344CB8AC3E}">
        <p14:creationId xmlns:p14="http://schemas.microsoft.com/office/powerpoint/2010/main" val="96960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3">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a:xfrm>
            <a:off x="630936" y="630936"/>
            <a:ext cx="3599688" cy="1463040"/>
          </a:xfrm>
        </p:spPr>
        <p:txBody>
          <a:bodyPr anchor="ctr">
            <a:normAutofit/>
          </a:bodyPr>
          <a:lstStyle/>
          <a:p>
            <a:r>
              <a:rPr lang="en-US" sz="3000">
                <a:solidFill>
                  <a:srgbClr val="FFFFFF"/>
                </a:solidFill>
              </a:rPr>
              <a:t>Document, Document, Document</a:t>
            </a:r>
          </a:p>
        </p:txBody>
      </p:sp>
      <p:sp>
        <p:nvSpPr>
          <p:cNvPr id="21"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a:xfrm>
            <a:off x="4474462" y="630936"/>
            <a:ext cx="7074409" cy="1463040"/>
          </a:xfrm>
        </p:spPr>
        <p:txBody>
          <a:bodyPr vert="horz" lIns="91440" tIns="45720" rIns="91440" bIns="45720" rtlCol="0" anchor="ctr">
            <a:normAutofit/>
          </a:bodyPr>
          <a:lstStyle/>
          <a:p>
            <a:pPr rtl="0" fontAlgn="base">
              <a:spcBef>
                <a:spcPts val="0"/>
              </a:spcBef>
              <a:spcAft>
                <a:spcPts val="0"/>
              </a:spcAft>
              <a:buFont typeface="Arial" panose="020B0604020202020204" pitchFamily="34" charset="0"/>
              <a:buChar char="•"/>
            </a:pPr>
            <a:r>
              <a:rPr lang="en-US" sz="2200" b="0" i="0" u="none" strike="noStrike">
                <a:solidFill>
                  <a:srgbClr val="FFFFFF"/>
                </a:solidFill>
                <a:effectLst/>
                <a:latin typeface="Arial"/>
                <a:cs typeface="Arial"/>
              </a:rPr>
              <a:t>Software Contract start and end dates and contact persons details</a:t>
            </a:r>
            <a:endParaRPr lang="en-US" sz="2200">
              <a:solidFill>
                <a:srgbClr val="FFFFFF"/>
              </a:solidFill>
            </a:endParaRPr>
          </a:p>
          <a:p>
            <a:endParaRPr lang="en-US" sz="2200">
              <a:solidFill>
                <a:srgbClr val="FFFFFF"/>
              </a:solidFill>
            </a:endParaRPr>
          </a:p>
        </p:txBody>
      </p:sp>
      <p:pic>
        <p:nvPicPr>
          <p:cNvPr id="3" name="Picture 3" descr="Table&#10;&#10;Description automatically generated">
            <a:extLst>
              <a:ext uri="{FF2B5EF4-FFF2-40B4-BE49-F238E27FC236}">
                <a16:creationId xmlns:a16="http://schemas.microsoft.com/office/drawing/2014/main" id="{73035B94-49D1-4CF1-4B82-D5A71A7CD84B}"/>
              </a:ext>
            </a:extLst>
          </p:cNvPr>
          <p:cNvPicPr>
            <a:picLocks noChangeAspect="1"/>
          </p:cNvPicPr>
          <p:nvPr/>
        </p:nvPicPr>
        <p:blipFill>
          <a:blip r:embed="rId3"/>
          <a:stretch>
            <a:fillRect/>
          </a:stretch>
        </p:blipFill>
        <p:spPr>
          <a:xfrm>
            <a:off x="1609631" y="2971800"/>
            <a:ext cx="8989300" cy="3882337"/>
          </a:xfrm>
          <a:prstGeom prst="rect">
            <a:avLst/>
          </a:prstGeom>
        </p:spPr>
      </p:pic>
    </p:spTree>
    <p:extLst>
      <p:ext uri="{BB962C8B-B14F-4D97-AF65-F5344CB8AC3E}">
        <p14:creationId xmlns:p14="http://schemas.microsoft.com/office/powerpoint/2010/main" val="62325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a:xfrm>
            <a:off x="516565" y="2028825"/>
            <a:ext cx="5075713" cy="4148137"/>
          </a:xfrm>
        </p:spPr>
        <p:txBody>
          <a:bodyPr vert="horz" lIns="91440" tIns="45720" rIns="91440" bIns="45720" rtlCol="0" anchor="t">
            <a:normAutofit/>
          </a:bodyPr>
          <a:lstStyle/>
          <a:p>
            <a:pPr fontAlgn="base">
              <a:spcBef>
                <a:spcPts val="0"/>
              </a:spcBef>
              <a:buFont typeface="Arial" panose="020B0604020202020204" pitchFamily="34" charset="0"/>
              <a:buChar char="•"/>
            </a:pPr>
            <a:r>
              <a:rPr lang="en-US" sz="1800" b="0" i="0" u="none" strike="noStrike">
                <a:solidFill>
                  <a:srgbClr val="222222"/>
                </a:solidFill>
                <a:effectLst/>
                <a:latin typeface="Arial"/>
                <a:cs typeface="Arial"/>
              </a:rPr>
              <a:t>Digital Organization - creation of a structure in file (and email) storage.</a:t>
            </a:r>
            <a:r>
              <a:rPr lang="en-US" sz="1800">
                <a:solidFill>
                  <a:srgbClr val="222222"/>
                </a:solidFill>
                <a:latin typeface="Arial"/>
                <a:cs typeface="Arial"/>
              </a:rPr>
              <a:t> </a:t>
            </a:r>
            <a:endParaRPr lang="en-US"/>
          </a:p>
          <a:p>
            <a:pPr>
              <a:spcBef>
                <a:spcPts val="0"/>
              </a:spcBef>
              <a:buFont typeface="Arial" panose="020B0604020202020204" pitchFamily="34" charset="0"/>
              <a:buChar char="•"/>
            </a:pPr>
            <a:endParaRPr lang="en-US" sz="1800">
              <a:solidFill>
                <a:srgbClr val="222222"/>
              </a:solidFill>
              <a:latin typeface="Arial"/>
              <a:cs typeface="Arial"/>
            </a:endParaRPr>
          </a:p>
          <a:p>
            <a:pPr rtl="0" fontAlgn="base">
              <a:spcBef>
                <a:spcPts val="0"/>
              </a:spcBef>
              <a:spcAft>
                <a:spcPts val="0"/>
              </a:spcAft>
              <a:buFont typeface="Arial" panose="020B0604020202020204" pitchFamily="34" charset="0"/>
              <a:buChar char="•"/>
            </a:pPr>
            <a:r>
              <a:rPr lang="en-US" sz="1800">
                <a:solidFill>
                  <a:srgbClr val="222222"/>
                </a:solidFill>
                <a:latin typeface="Arial"/>
                <a:cs typeface="Arial"/>
              </a:rPr>
              <a:t>Change Log</a:t>
            </a:r>
            <a:r>
              <a:rPr lang="en-US" sz="1800" b="0" i="0" u="none" strike="noStrike">
                <a:solidFill>
                  <a:srgbClr val="222222"/>
                </a:solidFill>
                <a:effectLst/>
                <a:latin typeface="Arial"/>
                <a:cs typeface="Arial"/>
              </a:rPr>
              <a:t> - </a:t>
            </a:r>
            <a:r>
              <a:rPr lang="en-US" sz="1800">
                <a:solidFill>
                  <a:srgbClr val="222222"/>
                </a:solidFill>
                <a:latin typeface="Arial"/>
                <a:cs typeface="Arial"/>
              </a:rPr>
              <a:t>make</a:t>
            </a:r>
            <a:r>
              <a:rPr lang="en-US" sz="1800" b="0" i="0" u="none" strike="noStrike">
                <a:solidFill>
                  <a:srgbClr val="222222"/>
                </a:solidFill>
                <a:effectLst/>
                <a:latin typeface="Arial"/>
                <a:cs typeface="Arial"/>
              </a:rPr>
              <a:t> </a:t>
            </a:r>
            <a:r>
              <a:rPr lang="en-US" sz="1800">
                <a:solidFill>
                  <a:srgbClr val="222222"/>
                </a:solidFill>
                <a:latin typeface="Arial"/>
                <a:cs typeface="Arial"/>
              </a:rPr>
              <a:t>notes</a:t>
            </a:r>
            <a:r>
              <a:rPr lang="en-US" sz="1800" b="0" i="0" u="none" strike="noStrike">
                <a:solidFill>
                  <a:srgbClr val="222222"/>
                </a:solidFill>
                <a:effectLst/>
                <a:latin typeface="Arial"/>
                <a:cs typeface="Arial"/>
              </a:rPr>
              <a:t> when things are changed or why certain things were done the way they were.</a:t>
            </a:r>
            <a:r>
              <a:rPr lang="en-US" sz="1800">
                <a:solidFill>
                  <a:srgbClr val="222222"/>
                </a:solidFill>
                <a:latin typeface="Arial"/>
                <a:cs typeface="Arial"/>
              </a:rPr>
              <a:t> </a:t>
            </a:r>
            <a:endParaRPr lang="en-US" sz="1800" b="0" i="0" u="none" strike="noStrike">
              <a:solidFill>
                <a:srgbClr val="222222"/>
              </a:solidFill>
              <a:effectLst/>
              <a:latin typeface="Arial"/>
              <a:cs typeface="Arial"/>
            </a:endParaRPr>
          </a:p>
          <a:p>
            <a:pPr>
              <a:spcBef>
                <a:spcPts val="0"/>
              </a:spcBef>
              <a:buFont typeface="Arial" panose="020B0604020202020204" pitchFamily="34" charset="0"/>
              <a:buChar char="•"/>
            </a:pPr>
            <a:endParaRPr lang="en-US" sz="1800">
              <a:solidFill>
                <a:srgbClr val="222222"/>
              </a:solidFill>
              <a:latin typeface="Arial"/>
              <a:cs typeface="Arial"/>
            </a:endParaRPr>
          </a:p>
          <a:p>
            <a:pPr fontAlgn="base">
              <a:spcBef>
                <a:spcPts val="0"/>
              </a:spcBef>
              <a:buFont typeface="Arial" panose="020B0604020202020204" pitchFamily="34" charset="0"/>
              <a:buChar char="•"/>
            </a:pPr>
            <a:r>
              <a:rPr lang="en-US" sz="1800" b="0" i="0" u="none" strike="noStrike">
                <a:solidFill>
                  <a:srgbClr val="222222"/>
                </a:solidFill>
                <a:effectLst/>
                <a:latin typeface="Arial"/>
                <a:cs typeface="Arial"/>
              </a:rPr>
              <a:t>Organize Physical Paperwork</a:t>
            </a:r>
            <a:r>
              <a:rPr lang="en-US" sz="1800">
                <a:solidFill>
                  <a:srgbClr val="222222"/>
                </a:solidFill>
                <a:latin typeface="Arial"/>
                <a:cs typeface="Arial"/>
              </a:rPr>
              <a:t> </a:t>
            </a:r>
            <a:endParaRPr lang="en-US" sz="1800" b="0" i="0" u="none" strike="noStrike">
              <a:solidFill>
                <a:srgbClr val="222222"/>
              </a:solidFill>
              <a:effectLst/>
              <a:latin typeface="Arial"/>
              <a:cs typeface="Arial"/>
            </a:endParaRPr>
          </a:p>
          <a:p>
            <a:pPr>
              <a:spcBef>
                <a:spcPts val="0"/>
              </a:spcBef>
              <a:buFont typeface="Arial" panose="020B0604020202020204" pitchFamily="34" charset="0"/>
              <a:buChar char="•"/>
            </a:pPr>
            <a:endParaRPr lang="en-US" sz="1800">
              <a:solidFill>
                <a:srgbClr val="222222"/>
              </a:solidFill>
              <a:latin typeface="Arial"/>
              <a:cs typeface="Arial"/>
            </a:endParaRPr>
          </a:p>
          <a:p>
            <a:pPr rtl="0" fontAlgn="base">
              <a:spcBef>
                <a:spcPts val="0"/>
              </a:spcBef>
              <a:spcAft>
                <a:spcPts val="0"/>
              </a:spcAft>
              <a:buFont typeface="Arial" panose="020B0604020202020204" pitchFamily="34" charset="0"/>
              <a:buChar char="•"/>
            </a:pPr>
            <a:r>
              <a:rPr lang="en-US" sz="1800" b="0" i="0" u="none" strike="noStrike">
                <a:solidFill>
                  <a:srgbClr val="222222"/>
                </a:solidFill>
                <a:effectLst/>
                <a:latin typeface="Arial"/>
                <a:cs typeface="Arial"/>
              </a:rPr>
              <a:t>Originals of templates; things on your laptop hard drive</a:t>
            </a:r>
          </a:p>
          <a:p>
            <a:endParaRPr lang="en-US"/>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t>Document, Document, Document</a:t>
            </a:r>
          </a:p>
        </p:txBody>
      </p:sp>
      <p:pic>
        <p:nvPicPr>
          <p:cNvPr id="2" name="Picture 1"/>
          <p:cNvPicPr>
            <a:picLocks noChangeAspect="1"/>
          </p:cNvPicPr>
          <p:nvPr/>
        </p:nvPicPr>
        <p:blipFill>
          <a:blip r:embed="rId3"/>
          <a:stretch>
            <a:fillRect/>
          </a:stretch>
        </p:blipFill>
        <p:spPr>
          <a:xfrm>
            <a:off x="5935219" y="1868304"/>
            <a:ext cx="5867400" cy="3390900"/>
          </a:xfrm>
          <a:prstGeom prst="rect">
            <a:avLst/>
          </a:prstGeom>
        </p:spPr>
      </p:pic>
    </p:spTree>
    <p:extLst>
      <p:ext uri="{BB962C8B-B14F-4D97-AF65-F5344CB8AC3E}">
        <p14:creationId xmlns:p14="http://schemas.microsoft.com/office/powerpoint/2010/main" val="376265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B1D660062B1D4C9A10F5E85343FC75" ma:contentTypeVersion="7" ma:contentTypeDescription="Create a new document." ma:contentTypeScope="" ma:versionID="be95886040ed145f0d6b3ef76b4b6cf0">
  <xsd:schema xmlns:xsd="http://www.w3.org/2001/XMLSchema" xmlns:xs="http://www.w3.org/2001/XMLSchema" xmlns:p="http://schemas.microsoft.com/office/2006/metadata/properties" xmlns:ns3="59910037-977d-4748-a130-b2f40a693859" targetNamespace="http://schemas.microsoft.com/office/2006/metadata/properties" ma:root="true" ma:fieldsID="e02f1138edcd4a527d8c9690459b4f9e" ns3:_="">
    <xsd:import namespace="59910037-977d-4748-a130-b2f40a69385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10037-977d-4748-a130-b2f40a693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7E153-2A2C-4AC4-9EDE-4335049703BA}">
  <ds:schemaRefs>
    <ds:schemaRef ds:uri="http://schemas.microsoft.com/sharepoint/v3/contenttype/forms"/>
  </ds:schemaRefs>
</ds:datastoreItem>
</file>

<file path=customXml/itemProps2.xml><?xml version="1.0" encoding="utf-8"?>
<ds:datastoreItem xmlns:ds="http://schemas.openxmlformats.org/officeDocument/2006/customXml" ds:itemID="{088F9655-2023-4CDE-8CF6-16CB6DC1D549}">
  <ds:schemaRefs>
    <ds:schemaRef ds:uri="http://schemas.microsoft.com/office/2006/metadata/properties"/>
    <ds:schemaRef ds:uri="http://schemas.microsoft.com/office/infopath/2007/PartnerControls"/>
    <ds:schemaRef ds:uri="http://purl.org/dc/elements/1.1/"/>
    <ds:schemaRef ds:uri="http://www.w3.org/XML/1998/namespace"/>
    <ds:schemaRef ds:uri="http://purl.org/dc/terms/"/>
    <ds:schemaRef ds:uri="http://purl.org/dc/dcmitype/"/>
    <ds:schemaRef ds:uri="http://schemas.microsoft.com/office/2006/documentManagement/types"/>
    <ds:schemaRef ds:uri="http://schemas.openxmlformats.org/package/2006/metadata/core-properties"/>
    <ds:schemaRef ds:uri="59910037-977d-4748-a130-b2f40a693859"/>
  </ds:schemaRefs>
</ds:datastoreItem>
</file>

<file path=customXml/itemProps3.xml><?xml version="1.0" encoding="utf-8"?>
<ds:datastoreItem xmlns:ds="http://schemas.openxmlformats.org/officeDocument/2006/customXml" ds:itemID="{ADAEF087-F6AF-4F24-B909-E0B19A6FB369}">
  <ds:schemaRefs>
    <ds:schemaRef ds:uri="59910037-977d-4748-a130-b2f40a6938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1810</Words>
  <Application>Microsoft Office PowerPoint</Application>
  <PresentationFormat>Widescreen</PresentationFormat>
  <Paragraphs>131</Paragraphs>
  <Slides>15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Arial,Sans-Serif</vt:lpstr>
      <vt:lpstr>Calibri</vt:lpstr>
      <vt:lpstr>Georgia</vt:lpstr>
      <vt:lpstr>Roboto</vt:lpstr>
      <vt:lpstr>Roboto Medium</vt:lpstr>
      <vt:lpstr>Segoe UI Historic</vt:lpstr>
      <vt:lpstr>Wingdings</vt:lpstr>
      <vt:lpstr>Office Theme</vt:lpstr>
      <vt:lpstr>Better Than I Found It</vt:lpstr>
      <vt:lpstr>PowerPoint Presentation</vt:lpstr>
      <vt:lpstr>Why Succession Plan? </vt:lpstr>
      <vt:lpstr>Why Succession Plan? </vt:lpstr>
      <vt:lpstr>Why Succession Plan? </vt:lpstr>
      <vt:lpstr>Document, Document, Document</vt:lpstr>
      <vt:lpstr>Document, Document, Document</vt:lpstr>
      <vt:lpstr>Document, Document, Document</vt:lpstr>
      <vt:lpstr>Document, Document, Document</vt:lpstr>
      <vt:lpstr>Digital Footprint</vt:lpstr>
      <vt:lpstr>  Talk about it!</vt:lpstr>
      <vt:lpstr>Potential Candidates</vt:lpstr>
      <vt:lpstr>PowerPoint Presentation</vt:lpstr>
      <vt:lpstr>PowerPoint Presentation</vt:lpstr>
      <vt:lpstr>Additional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a really interesting presentation</dc:title>
  <dc:subject/>
  <dc:creator>Kristine Menkins</dc:creator>
  <cp:keywords/>
  <dc:description/>
  <cp:lastModifiedBy>Kathy Setter</cp:lastModifiedBy>
  <cp:revision>2</cp:revision>
  <dcterms:created xsi:type="dcterms:W3CDTF">2019-12-02T15:33:25Z</dcterms:created>
  <dcterms:modified xsi:type="dcterms:W3CDTF">2023-05-09T16:37:32Z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0x010100E5B1D660062B1D4C9A10F5E85343FC75</vt:lpwstr>
  </property>
  <property fmtid="{D5CDD505-2E9C-101B-9397-08002B2CF9AE}" pid="3" name="GUID">
    <vt:lpwstr>2d7a31a0-7a97-4f76-b0fc-f8b4c67b2840</vt:lpwstr>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ies>
</file>