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9" r:id="rId3"/>
    <p:sldId id="261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00"/>
    <a:srgbClr val="474747"/>
    <a:srgbClr val="5E5E5E"/>
    <a:srgbClr val="FBAF41"/>
    <a:srgbClr val="814396"/>
    <a:srgbClr val="000000"/>
    <a:srgbClr val="F7941E"/>
    <a:srgbClr val="363738"/>
    <a:srgbClr val="34466A"/>
    <a:srgbClr val="445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9645" autoAdjust="0"/>
  </p:normalViewPr>
  <p:slideViewPr>
    <p:cSldViewPr snapToObjects="1">
      <p:cViewPr varScale="1">
        <p:scale>
          <a:sx n="98" d="100"/>
          <a:sy n="98" d="100"/>
        </p:scale>
        <p:origin x="-510" y="-9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Objects="1">
      <p:cViewPr varScale="1">
        <p:scale>
          <a:sx n="127" d="100"/>
          <a:sy n="127" d="100"/>
        </p:scale>
        <p:origin x="448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88035-4058-5C49-8BD7-16E3BDCF2F99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5E42B-5233-0E4B-B874-E3BB3D9C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50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7516E-18FD-0744-B275-F4E7A76ECEF9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53187-4E7A-9D4E-8D20-4DF01D046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10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1323594"/>
            <a:ext cx="4419600" cy="47167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1795272"/>
            <a:ext cx="4419600" cy="471678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8392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2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257800" y="819150"/>
            <a:ext cx="37338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2399" y="819150"/>
            <a:ext cx="4953001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Tex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2400" y="819150"/>
            <a:ext cx="88392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1323594"/>
            <a:ext cx="4419600" cy="47167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1795272"/>
            <a:ext cx="4419600" cy="471678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19150"/>
            <a:ext cx="88392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12913"/>
            <a:ext cx="9148174" cy="4369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rgbClr val="7030A0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24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»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915400" y="5900737"/>
            <a:ext cx="16764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" r="2946"/>
          <a:stretch/>
        </p:blipFill>
        <p:spPr bwMode="auto">
          <a:xfrm>
            <a:off x="0" y="43189"/>
            <a:ext cx="9153727" cy="510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Audience Poll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400" y="819150"/>
            <a:ext cx="5334000" cy="37338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Have we discussed your top priority/pain point?</a:t>
            </a: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sz="1800" dirty="0"/>
              <a:t>Are you more focused on </a:t>
            </a:r>
            <a:r>
              <a:rPr lang="en-US" sz="1800" dirty="0"/>
              <a:t>Patron or Staff facing</a:t>
            </a:r>
            <a:r>
              <a:rPr lang="en-US" sz="1800" dirty="0"/>
              <a:t> product improvements?</a:t>
            </a: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sz="1800" dirty="0"/>
              <a:t>Top priority by show of hands (one vote per person):</a:t>
            </a:r>
          </a:p>
          <a:p>
            <a:pPr lvl="1">
              <a:lnSpc>
                <a:spcPct val="100000"/>
              </a:lnSpc>
            </a:pPr>
            <a:r>
              <a:rPr lang="en-US" sz="1500" dirty="0"/>
              <a:t>Polaris Web App</a:t>
            </a:r>
          </a:p>
          <a:p>
            <a:pPr lvl="1">
              <a:lnSpc>
                <a:spcPct val="100000"/>
              </a:lnSpc>
            </a:pPr>
            <a:r>
              <a:rPr lang="en-US" sz="1500" dirty="0"/>
              <a:t>Polaris Discovery</a:t>
            </a:r>
          </a:p>
          <a:p>
            <a:pPr lvl="1">
              <a:lnSpc>
                <a:spcPct val="100000"/>
              </a:lnSpc>
            </a:pPr>
            <a:r>
              <a:rPr lang="en-US" sz="1500" dirty="0"/>
              <a:t>Analytics</a:t>
            </a:r>
          </a:p>
          <a:p>
            <a:pPr lvl="1">
              <a:lnSpc>
                <a:spcPct val="100000"/>
              </a:lnSpc>
            </a:pPr>
            <a:r>
              <a:rPr lang="en-US" sz="1500" dirty="0"/>
              <a:t>Something else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Open Question: What one thing do you want Innovative to </a:t>
            </a:r>
            <a:r>
              <a:rPr lang="en-US" sz="1800"/>
              <a:t>reflect deeply on </a:t>
            </a:r>
            <a:r>
              <a:rPr lang="en-US" sz="1800" dirty="0"/>
              <a:t>after IUG 2017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66" y="1276350"/>
            <a:ext cx="326383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6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1">
      <a:dk1>
        <a:srgbClr val="34466A"/>
      </a:dk1>
      <a:lt1>
        <a:srgbClr val="FFFFFF"/>
      </a:lt1>
      <a:dk2>
        <a:srgbClr val="1F497D"/>
      </a:dk2>
      <a:lt2>
        <a:srgbClr val="EEECE1"/>
      </a:lt2>
      <a:accent1>
        <a:srgbClr val="814296"/>
      </a:accent1>
      <a:accent2>
        <a:srgbClr val="F7941E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IUG2017" id="{7DBF38FD-460D-7A43-9763-0A5E67518525}" vid="{A2425DE8-455B-484A-A16E-4BA3A78D9C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IUG2017</Template>
  <TotalTime>2600</TotalTime>
  <Words>60</Words>
  <Application>Microsoft Office PowerPoint</Application>
  <PresentationFormat>On-screen Show (16:9)</PresentationFormat>
  <Paragraphs>10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Audience Poll</vt:lpstr>
    </vt:vector>
  </TitlesOfParts>
  <Company>Bowling Green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James Strang</dc:creator>
  <cp:lastModifiedBy>laptop</cp:lastModifiedBy>
  <cp:revision>144</cp:revision>
  <dcterms:created xsi:type="dcterms:W3CDTF">2016-09-21T19:54:51Z</dcterms:created>
  <dcterms:modified xsi:type="dcterms:W3CDTF">2017-04-04T18:56:25Z</dcterms:modified>
</cp:coreProperties>
</file>