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5"/>
  </p:notesMasterIdLst>
  <p:sldIdLst>
    <p:sldId id="257" r:id="rId2"/>
    <p:sldId id="261" r:id="rId3"/>
    <p:sldId id="378" r:id="rId4"/>
    <p:sldId id="379" r:id="rId5"/>
    <p:sldId id="428" r:id="rId6"/>
    <p:sldId id="429" r:id="rId7"/>
    <p:sldId id="411" r:id="rId8"/>
    <p:sldId id="266" r:id="rId9"/>
    <p:sldId id="264" r:id="rId10"/>
    <p:sldId id="263" r:id="rId11"/>
    <p:sldId id="273" r:id="rId12"/>
    <p:sldId id="435" r:id="rId13"/>
    <p:sldId id="270" r:id="rId14"/>
    <p:sldId id="408" r:id="rId15"/>
    <p:sldId id="287" r:id="rId16"/>
    <p:sldId id="412" r:id="rId17"/>
    <p:sldId id="283" r:id="rId18"/>
    <p:sldId id="284" r:id="rId19"/>
    <p:sldId id="285" r:id="rId20"/>
    <p:sldId id="288" r:id="rId21"/>
    <p:sldId id="413" r:id="rId22"/>
    <p:sldId id="415" r:id="rId23"/>
    <p:sldId id="289" r:id="rId24"/>
    <p:sldId id="419" r:id="rId25"/>
    <p:sldId id="291" r:id="rId26"/>
    <p:sldId id="420" r:id="rId27"/>
    <p:sldId id="296" r:id="rId28"/>
    <p:sldId id="416" r:id="rId29"/>
    <p:sldId id="417" r:id="rId30"/>
    <p:sldId id="421" r:id="rId31"/>
    <p:sldId id="300" r:id="rId32"/>
    <p:sldId id="305" r:id="rId33"/>
    <p:sldId id="307" r:id="rId34"/>
    <p:sldId id="426" r:id="rId35"/>
    <p:sldId id="427" r:id="rId36"/>
    <p:sldId id="312" r:id="rId37"/>
    <p:sldId id="313" r:id="rId38"/>
    <p:sldId id="314" r:id="rId39"/>
    <p:sldId id="315" r:id="rId40"/>
    <p:sldId id="317" r:id="rId41"/>
    <p:sldId id="319" r:id="rId42"/>
    <p:sldId id="321" r:id="rId43"/>
    <p:sldId id="323" r:id="rId44"/>
    <p:sldId id="422" r:id="rId45"/>
    <p:sldId id="330" r:id="rId46"/>
    <p:sldId id="324" r:id="rId47"/>
    <p:sldId id="337" r:id="rId48"/>
    <p:sldId id="339" r:id="rId49"/>
    <p:sldId id="340" r:id="rId50"/>
    <p:sldId id="341" r:id="rId51"/>
    <p:sldId id="342" r:id="rId52"/>
    <p:sldId id="343" r:id="rId53"/>
    <p:sldId id="346" r:id="rId54"/>
    <p:sldId id="424" r:id="rId55"/>
    <p:sldId id="423" r:id="rId56"/>
    <p:sldId id="352" r:id="rId57"/>
    <p:sldId id="355" r:id="rId58"/>
    <p:sldId id="436" r:id="rId59"/>
    <p:sldId id="425" r:id="rId60"/>
    <p:sldId id="357" r:id="rId61"/>
    <p:sldId id="278" r:id="rId62"/>
    <p:sldId id="279" r:id="rId63"/>
    <p:sldId id="359" r:id="rId64"/>
    <p:sldId id="360" r:id="rId65"/>
    <p:sldId id="361" r:id="rId66"/>
    <p:sldId id="362" r:id="rId67"/>
    <p:sldId id="363" r:id="rId68"/>
    <p:sldId id="437" r:id="rId69"/>
    <p:sldId id="377" r:id="rId70"/>
    <p:sldId id="375" r:id="rId71"/>
    <p:sldId id="376" r:id="rId72"/>
    <p:sldId id="365" r:id="rId73"/>
    <p:sldId id="369" r:id="rId74"/>
    <p:sldId id="370" r:id="rId75"/>
    <p:sldId id="366" r:id="rId76"/>
    <p:sldId id="372" r:id="rId77"/>
    <p:sldId id="367" r:id="rId78"/>
    <p:sldId id="371" r:id="rId79"/>
    <p:sldId id="374" r:id="rId80"/>
    <p:sldId id="434" r:id="rId81"/>
    <p:sldId id="432" r:id="rId82"/>
    <p:sldId id="433" r:id="rId83"/>
    <p:sldId id="430"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6F1698FF-5696-4E8A-81AC-ED456DF057B3}">
          <p14:sldIdLst>
            <p14:sldId id="257"/>
            <p14:sldId id="261"/>
            <p14:sldId id="378"/>
            <p14:sldId id="379"/>
            <p14:sldId id="428"/>
            <p14:sldId id="429"/>
            <p14:sldId id="411"/>
            <p14:sldId id="266"/>
            <p14:sldId id="264"/>
            <p14:sldId id="263"/>
            <p14:sldId id="273"/>
            <p14:sldId id="435"/>
          </p14:sldIdLst>
        </p14:section>
        <p14:section name="1 Integration" id="{51F764C9-2B2C-4C8D-8471-27F87CABCE14}">
          <p14:sldIdLst>
            <p14:sldId id="270"/>
            <p14:sldId id="408"/>
            <p14:sldId id="287"/>
            <p14:sldId id="412"/>
          </p14:sldIdLst>
        </p14:section>
        <p14:section name="2 Scope" id="{9B9765DA-D79E-426D-82A1-D92FD231A9CC}">
          <p14:sldIdLst>
            <p14:sldId id="283"/>
            <p14:sldId id="284"/>
            <p14:sldId id="285"/>
            <p14:sldId id="288"/>
            <p14:sldId id="413"/>
            <p14:sldId id="415"/>
          </p14:sldIdLst>
        </p14:section>
        <p14:section name="3 Time" id="{6B2D5DC8-1497-4A11-818A-EEDD1C900879}">
          <p14:sldIdLst>
            <p14:sldId id="289"/>
            <p14:sldId id="419"/>
            <p14:sldId id="291"/>
            <p14:sldId id="420"/>
            <p14:sldId id="296"/>
            <p14:sldId id="416"/>
            <p14:sldId id="417"/>
            <p14:sldId id="421"/>
            <p14:sldId id="300"/>
          </p14:sldIdLst>
        </p14:section>
        <p14:section name="4 Cost" id="{7F5A90C2-9C22-4AF5-BFC9-87D7E2302251}">
          <p14:sldIdLst>
            <p14:sldId id="305"/>
            <p14:sldId id="307"/>
            <p14:sldId id="426"/>
            <p14:sldId id="427"/>
          </p14:sldIdLst>
        </p14:section>
        <p14:section name="5 Quality" id="{80818F2A-F1C8-40DE-B7ED-05BA8D6AC2DF}">
          <p14:sldIdLst>
            <p14:sldId id="312"/>
            <p14:sldId id="313"/>
            <p14:sldId id="314"/>
            <p14:sldId id="315"/>
            <p14:sldId id="317"/>
            <p14:sldId id="319"/>
          </p14:sldIdLst>
        </p14:section>
        <p14:section name="6 HR" id="{4622AA92-5966-4B4B-B3FC-7AAFA01717CA}">
          <p14:sldIdLst>
            <p14:sldId id="321"/>
            <p14:sldId id="323"/>
            <p14:sldId id="422"/>
            <p14:sldId id="330"/>
            <p14:sldId id="324"/>
          </p14:sldIdLst>
        </p14:section>
        <p14:section name="7 Communications" id="{C15C0891-440D-44E2-BDD6-17838766700C}">
          <p14:sldIdLst>
            <p14:sldId id="337"/>
            <p14:sldId id="339"/>
            <p14:sldId id="340"/>
            <p14:sldId id="341"/>
            <p14:sldId id="342"/>
          </p14:sldIdLst>
        </p14:section>
        <p14:section name="8 Risk" id="{AD1CB7A9-F35A-42CF-A678-7A1279215A06}">
          <p14:sldIdLst>
            <p14:sldId id="343"/>
            <p14:sldId id="346"/>
            <p14:sldId id="424"/>
            <p14:sldId id="423"/>
          </p14:sldIdLst>
        </p14:section>
        <p14:section name="9 Procurement" id="{75922BE8-3B3A-4687-9DB1-E817092CB356}">
          <p14:sldIdLst>
            <p14:sldId id="352"/>
            <p14:sldId id="355"/>
            <p14:sldId id="436"/>
            <p14:sldId id="425"/>
          </p14:sldIdLst>
        </p14:section>
        <p14:section name="10 Stakeholders" id="{29717F58-BD15-40BE-A9BA-7216D34D800F}">
          <p14:sldIdLst>
            <p14:sldId id="357"/>
            <p14:sldId id="278"/>
            <p14:sldId id="279"/>
            <p14:sldId id="359"/>
            <p14:sldId id="360"/>
          </p14:sldIdLst>
        </p14:section>
        <p14:section name="11 Closing" id="{F348BC69-3F25-497A-A83B-E156523A1642}">
          <p14:sldIdLst>
            <p14:sldId id="361"/>
            <p14:sldId id="362"/>
            <p14:sldId id="363"/>
            <p14:sldId id="437"/>
          </p14:sldIdLst>
        </p14:section>
        <p14:section name="12 Agile" id="{149B756E-BE9F-4E4B-A8E7-64548FB0E8EB}">
          <p14:sldIdLst>
            <p14:sldId id="377"/>
            <p14:sldId id="375"/>
            <p14:sldId id="376"/>
            <p14:sldId id="365"/>
            <p14:sldId id="369"/>
            <p14:sldId id="370"/>
            <p14:sldId id="366"/>
            <p14:sldId id="372"/>
            <p14:sldId id="367"/>
            <p14:sldId id="371"/>
            <p14:sldId id="374"/>
          </p14:sldIdLst>
        </p14:section>
        <p14:section name="Closing" id="{96E954BC-92BA-4C09-99EE-3129CBAF6347}">
          <p14:sldIdLst>
            <p14:sldId id="434"/>
            <p14:sldId id="432"/>
            <p14:sldId id="433"/>
            <p14:sldId id="43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C73B"/>
    <a:srgbClr val="012C40"/>
    <a:srgbClr val="878787"/>
    <a:srgbClr val="E6E6E6"/>
    <a:srgbClr val="949494"/>
    <a:srgbClr val="4CBA84"/>
    <a:srgbClr val="00B1D0"/>
    <a:srgbClr val="012D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33"/>
    <p:restoredTop sz="82979" autoAdjust="0"/>
  </p:normalViewPr>
  <p:slideViewPr>
    <p:cSldViewPr snapToGrid="0" snapToObjects="1">
      <p:cViewPr varScale="1">
        <p:scale>
          <a:sx n="87" d="100"/>
          <a:sy n="87" d="100"/>
        </p:scale>
        <p:origin x="90" y="132"/>
      </p:cViewPr>
      <p:guideLst/>
    </p:cSldViewPr>
  </p:slideViewPr>
  <p:notesTextViewPr>
    <p:cViewPr>
      <p:scale>
        <a:sx n="1" d="1"/>
        <a:sy n="1" d="1"/>
      </p:scale>
      <p:origin x="0" y="0"/>
    </p:cViewPr>
  </p:notesTextViewPr>
  <p:sorterViewPr>
    <p:cViewPr>
      <p:scale>
        <a:sx n="20" d="100"/>
        <a:sy n="20" d="100"/>
      </p:scale>
      <p:origin x="0" y="-3008"/>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ableStyles" Target="tableStyle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microsoft.com/office/2016/11/relationships/changesInfo" Target="changesInfos/changesInfo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ith, Trevor" userId="1ecb698c-6c5a-4dc0-afbd-bd2138c8243e" providerId="ADAL" clId="{D51938BF-C665-5648-AC50-3BFB97B29FAA}"/>
    <pc:docChg chg="custSel modSld">
      <pc:chgData name="Smith, Trevor" userId="1ecb698c-6c5a-4dc0-afbd-bd2138c8243e" providerId="ADAL" clId="{D51938BF-C665-5648-AC50-3BFB97B29FAA}" dt="2018-04-17T00:39:12.276" v="91" actId="20577"/>
      <pc:docMkLst>
        <pc:docMk/>
      </pc:docMkLst>
      <pc:sldChg chg="modSp">
        <pc:chgData name="Smith, Trevor" userId="1ecb698c-6c5a-4dc0-afbd-bd2138c8243e" providerId="ADAL" clId="{D51938BF-C665-5648-AC50-3BFB97B29FAA}" dt="2018-04-17T00:39:11.658" v="90" actId="20577"/>
        <pc:sldMkLst>
          <pc:docMk/>
          <pc:sldMk cId="3571502719" sldId="413"/>
        </pc:sldMkLst>
        <pc:spChg chg="mod">
          <ac:chgData name="Smith, Trevor" userId="1ecb698c-6c5a-4dc0-afbd-bd2138c8243e" providerId="ADAL" clId="{D51938BF-C665-5648-AC50-3BFB97B29FAA}" dt="2018-04-17T00:39:11.658" v="90" actId="20577"/>
          <ac:spMkLst>
            <pc:docMk/>
            <pc:sldMk cId="3571502719" sldId="413"/>
            <ac:spMk id="2" creationId="{82FD5B50-2CE0-4AAE-8FB8-D2BF8B043813}"/>
          </ac:spMkLst>
        </pc:spChg>
      </pc:sldChg>
    </pc:docChg>
  </pc:docChgLst>
  <pc:docChgLst>
    <pc:chgData name="Trevor Smith" userId="1ecb698c-6c5a-4dc0-afbd-bd2138c8243e" providerId="ADAL" clId="{7C5887B8-6F5C-4CE0-B3C0-F864F8669440}"/>
    <pc:docChg chg="undo custSel addSld delSld modSld sldOrd modMainMaster modSection">
      <pc:chgData name="Trevor Smith" userId="1ecb698c-6c5a-4dc0-afbd-bd2138c8243e" providerId="ADAL" clId="{7C5887B8-6F5C-4CE0-B3C0-F864F8669440}" dt="2018-04-17T06:53:31.138" v="3552"/>
      <pc:docMkLst>
        <pc:docMk/>
      </pc:docMkLst>
      <pc:sldChg chg="modTransition">
        <pc:chgData name="Trevor Smith" userId="1ecb698c-6c5a-4dc0-afbd-bd2138c8243e" providerId="ADAL" clId="{7C5887B8-6F5C-4CE0-B3C0-F864F8669440}" dt="2018-04-17T06:53:06.021" v="3548"/>
        <pc:sldMkLst>
          <pc:docMk/>
          <pc:sldMk cId="1064535313" sldId="257"/>
        </pc:sldMkLst>
      </pc:sldChg>
      <pc:sldChg chg="addSp modSp modTransition">
        <pc:chgData name="Trevor Smith" userId="1ecb698c-6c5a-4dc0-afbd-bd2138c8243e" providerId="ADAL" clId="{7C5887B8-6F5C-4CE0-B3C0-F864F8669440}" dt="2018-04-17T06:53:06.021" v="3548"/>
        <pc:sldMkLst>
          <pc:docMk/>
          <pc:sldMk cId="1213135164" sldId="261"/>
        </pc:sldMkLst>
        <pc:spChg chg="mod">
          <ac:chgData name="Trevor Smith" userId="1ecb698c-6c5a-4dc0-afbd-bd2138c8243e" providerId="ADAL" clId="{7C5887B8-6F5C-4CE0-B3C0-F864F8669440}" dt="2018-04-14T04:29:10.847" v="0" actId="14100"/>
          <ac:spMkLst>
            <pc:docMk/>
            <pc:sldMk cId="1213135164" sldId="261"/>
            <ac:spMk id="2" creationId="{00000000-0000-0000-0000-000000000000}"/>
          </ac:spMkLst>
        </pc:spChg>
        <pc:spChg chg="add">
          <ac:chgData name="Trevor Smith" userId="1ecb698c-6c5a-4dc0-afbd-bd2138c8243e" providerId="ADAL" clId="{7C5887B8-6F5C-4CE0-B3C0-F864F8669440}" dt="2018-04-14T04:30:08.767" v="3" actId="14100"/>
          <ac:spMkLst>
            <pc:docMk/>
            <pc:sldMk cId="1213135164" sldId="261"/>
            <ac:spMk id="4" creationId="{2F493B92-4CC0-4094-930C-C47EDB2C0D91}"/>
          </ac:spMkLst>
        </pc:spChg>
      </pc:sldChg>
      <pc:sldChg chg="modSp modTransition">
        <pc:chgData name="Trevor Smith" userId="1ecb698c-6c5a-4dc0-afbd-bd2138c8243e" providerId="ADAL" clId="{7C5887B8-6F5C-4CE0-B3C0-F864F8669440}" dt="2018-04-17T06:53:06.021" v="3548"/>
        <pc:sldMkLst>
          <pc:docMk/>
          <pc:sldMk cId="1896699832" sldId="263"/>
        </pc:sldMkLst>
        <pc:spChg chg="mod">
          <ac:chgData name="Trevor Smith" userId="1ecb698c-6c5a-4dc0-afbd-bd2138c8243e" providerId="ADAL" clId="{7C5887B8-6F5C-4CE0-B3C0-F864F8669440}" dt="2018-04-14T05:48:12.325" v="595" actId="20577"/>
          <ac:spMkLst>
            <pc:docMk/>
            <pc:sldMk cId="1896699832" sldId="263"/>
            <ac:spMk id="3" creationId="{00000000-0000-0000-0000-000000000000}"/>
          </ac:spMkLst>
        </pc:spChg>
      </pc:sldChg>
      <pc:sldChg chg="ord modTransition">
        <pc:chgData name="Trevor Smith" userId="1ecb698c-6c5a-4dc0-afbd-bd2138c8243e" providerId="ADAL" clId="{7C5887B8-6F5C-4CE0-B3C0-F864F8669440}" dt="2018-04-17T06:53:06.021" v="3548"/>
        <pc:sldMkLst>
          <pc:docMk/>
          <pc:sldMk cId="1085529360" sldId="264"/>
        </pc:sldMkLst>
      </pc:sldChg>
      <pc:sldChg chg="modSp ord modTransition">
        <pc:chgData name="Trevor Smith" userId="1ecb698c-6c5a-4dc0-afbd-bd2138c8243e" providerId="ADAL" clId="{7C5887B8-6F5C-4CE0-B3C0-F864F8669440}" dt="2018-04-17T06:53:06.021" v="3548"/>
        <pc:sldMkLst>
          <pc:docMk/>
          <pc:sldMk cId="1426718206" sldId="266"/>
        </pc:sldMkLst>
        <pc:spChg chg="mod">
          <ac:chgData name="Trevor Smith" userId="1ecb698c-6c5a-4dc0-afbd-bd2138c8243e" providerId="ADAL" clId="{7C5887B8-6F5C-4CE0-B3C0-F864F8669440}" dt="2018-04-17T06:42:50.475" v="3503"/>
          <ac:spMkLst>
            <pc:docMk/>
            <pc:sldMk cId="1426718206" sldId="266"/>
            <ac:spMk id="3" creationId="{00000000-0000-0000-0000-000000000000}"/>
          </ac:spMkLst>
        </pc:spChg>
      </pc:sldChg>
      <pc:sldChg chg="addSp modSp modTransition">
        <pc:chgData name="Trevor Smith" userId="1ecb698c-6c5a-4dc0-afbd-bd2138c8243e" providerId="ADAL" clId="{7C5887B8-6F5C-4CE0-B3C0-F864F8669440}" dt="2018-04-17T06:53:06.021" v="3548"/>
        <pc:sldMkLst>
          <pc:docMk/>
          <pc:sldMk cId="160834319" sldId="270"/>
        </pc:sldMkLst>
        <pc:spChg chg="mod">
          <ac:chgData name="Trevor Smith" userId="1ecb698c-6c5a-4dc0-afbd-bd2138c8243e" providerId="ADAL" clId="{7C5887B8-6F5C-4CE0-B3C0-F864F8669440}" dt="2018-04-14T05:28:55.621" v="289" actId="255"/>
          <ac:spMkLst>
            <pc:docMk/>
            <pc:sldMk cId="160834319" sldId="270"/>
            <ac:spMk id="17" creationId="{40860695-5B69-48BD-8C5D-A895E8F8DF99}"/>
          </ac:spMkLst>
        </pc:spChg>
        <pc:spChg chg="mod">
          <ac:chgData name="Trevor Smith" userId="1ecb698c-6c5a-4dc0-afbd-bd2138c8243e" providerId="ADAL" clId="{7C5887B8-6F5C-4CE0-B3C0-F864F8669440}" dt="2018-04-14T05:28:55.621" v="289" actId="255"/>
          <ac:spMkLst>
            <pc:docMk/>
            <pc:sldMk cId="160834319" sldId="270"/>
            <ac:spMk id="19" creationId="{56011E4B-DA85-4513-937B-A9FBB67FE46D}"/>
          </ac:spMkLst>
        </pc:spChg>
        <pc:spChg chg="mod">
          <ac:chgData name="Trevor Smith" userId="1ecb698c-6c5a-4dc0-afbd-bd2138c8243e" providerId="ADAL" clId="{7C5887B8-6F5C-4CE0-B3C0-F864F8669440}" dt="2018-04-14T05:28:55.621" v="289" actId="255"/>
          <ac:spMkLst>
            <pc:docMk/>
            <pc:sldMk cId="160834319" sldId="270"/>
            <ac:spMk id="21" creationId="{2997EEE3-582D-4AE7-842C-1051A54A01CA}"/>
          </ac:spMkLst>
        </pc:spChg>
        <pc:spChg chg="mod">
          <ac:chgData name="Trevor Smith" userId="1ecb698c-6c5a-4dc0-afbd-bd2138c8243e" providerId="ADAL" clId="{7C5887B8-6F5C-4CE0-B3C0-F864F8669440}" dt="2018-04-14T05:28:55.621" v="289" actId="255"/>
          <ac:spMkLst>
            <pc:docMk/>
            <pc:sldMk cId="160834319" sldId="270"/>
            <ac:spMk id="23" creationId="{C5254C08-1E5E-4F8B-85AE-49ED231559B6}"/>
          </ac:spMkLst>
        </pc:spChg>
        <pc:spChg chg="mod">
          <ac:chgData name="Trevor Smith" userId="1ecb698c-6c5a-4dc0-afbd-bd2138c8243e" providerId="ADAL" clId="{7C5887B8-6F5C-4CE0-B3C0-F864F8669440}" dt="2018-04-14T05:28:55.621" v="289" actId="255"/>
          <ac:spMkLst>
            <pc:docMk/>
            <pc:sldMk cId="160834319" sldId="270"/>
            <ac:spMk id="25" creationId="{08F704A3-4064-4230-B418-5C815887C0F1}"/>
          </ac:spMkLst>
        </pc:spChg>
        <pc:spChg chg="mod">
          <ac:chgData name="Trevor Smith" userId="1ecb698c-6c5a-4dc0-afbd-bd2138c8243e" providerId="ADAL" clId="{7C5887B8-6F5C-4CE0-B3C0-F864F8669440}" dt="2018-04-14T05:28:55.621" v="289" actId="255"/>
          <ac:spMkLst>
            <pc:docMk/>
            <pc:sldMk cId="160834319" sldId="270"/>
            <ac:spMk id="27" creationId="{8A5E11EB-BF44-47E3-A4BE-0A8320ACA5E1}"/>
          </ac:spMkLst>
        </pc:spChg>
        <pc:spChg chg="mod">
          <ac:chgData name="Trevor Smith" userId="1ecb698c-6c5a-4dc0-afbd-bd2138c8243e" providerId="ADAL" clId="{7C5887B8-6F5C-4CE0-B3C0-F864F8669440}" dt="2018-04-14T05:28:55.621" v="289" actId="255"/>
          <ac:spMkLst>
            <pc:docMk/>
            <pc:sldMk cId="160834319" sldId="270"/>
            <ac:spMk id="29" creationId="{0FDDDFAD-B5F5-466E-AF09-26F5D11178B8}"/>
          </ac:spMkLst>
        </pc:spChg>
        <pc:spChg chg="mod">
          <ac:chgData name="Trevor Smith" userId="1ecb698c-6c5a-4dc0-afbd-bd2138c8243e" providerId="ADAL" clId="{7C5887B8-6F5C-4CE0-B3C0-F864F8669440}" dt="2018-04-14T05:28:55.621" v="289" actId="255"/>
          <ac:spMkLst>
            <pc:docMk/>
            <pc:sldMk cId="160834319" sldId="270"/>
            <ac:spMk id="31" creationId="{C3336AED-79A3-44C5-B54B-CD6D31F72E37}"/>
          </ac:spMkLst>
        </pc:spChg>
        <pc:spChg chg="mod">
          <ac:chgData name="Trevor Smith" userId="1ecb698c-6c5a-4dc0-afbd-bd2138c8243e" providerId="ADAL" clId="{7C5887B8-6F5C-4CE0-B3C0-F864F8669440}" dt="2018-04-14T05:28:55.621" v="289" actId="255"/>
          <ac:spMkLst>
            <pc:docMk/>
            <pc:sldMk cId="160834319" sldId="270"/>
            <ac:spMk id="33" creationId="{A9D5FCD8-D05B-4FB6-9241-B51151E68924}"/>
          </ac:spMkLst>
        </pc:spChg>
        <pc:spChg chg="mod">
          <ac:chgData name="Trevor Smith" userId="1ecb698c-6c5a-4dc0-afbd-bd2138c8243e" providerId="ADAL" clId="{7C5887B8-6F5C-4CE0-B3C0-F864F8669440}" dt="2018-04-14T05:29:00.888" v="292" actId="404"/>
          <ac:spMkLst>
            <pc:docMk/>
            <pc:sldMk cId="160834319" sldId="270"/>
            <ac:spMk id="35" creationId="{7664EB77-E447-4840-921D-5373A6D505BA}"/>
          </ac:spMkLst>
        </pc:spChg>
        <pc:spChg chg="mod">
          <ac:chgData name="Trevor Smith" userId="1ecb698c-6c5a-4dc0-afbd-bd2138c8243e" providerId="ADAL" clId="{7C5887B8-6F5C-4CE0-B3C0-F864F8669440}" dt="2018-04-14T05:28:55.621" v="289" actId="255"/>
          <ac:spMkLst>
            <pc:docMk/>
            <pc:sldMk cId="160834319" sldId="270"/>
            <ac:spMk id="37" creationId="{F57240C2-8A9B-458F-ABA2-C8749DB9A924}"/>
          </ac:spMkLst>
        </pc:spChg>
        <pc:grpChg chg="add mod">
          <ac:chgData name="Trevor Smith" userId="1ecb698c-6c5a-4dc0-afbd-bd2138c8243e" providerId="ADAL" clId="{7C5887B8-6F5C-4CE0-B3C0-F864F8669440}" dt="2018-04-14T05:28:42.331" v="288" actId="1076"/>
          <ac:grpSpMkLst>
            <pc:docMk/>
            <pc:sldMk cId="160834319" sldId="270"/>
            <ac:grpSpMk id="4" creationId="{8D5DD68F-9987-426A-BA4A-0732E05AEF44}"/>
          </ac:grpSpMkLst>
        </pc:grpChg>
      </pc:sldChg>
      <pc:sldChg chg="modSp ord modTransition">
        <pc:chgData name="Trevor Smith" userId="1ecb698c-6c5a-4dc0-afbd-bd2138c8243e" providerId="ADAL" clId="{7C5887B8-6F5C-4CE0-B3C0-F864F8669440}" dt="2018-04-17T06:53:06.021" v="3548"/>
        <pc:sldMkLst>
          <pc:docMk/>
          <pc:sldMk cId="1485434172" sldId="273"/>
        </pc:sldMkLst>
        <pc:spChg chg="mod">
          <ac:chgData name="Trevor Smith" userId="1ecb698c-6c5a-4dc0-afbd-bd2138c8243e" providerId="ADAL" clId="{7C5887B8-6F5C-4CE0-B3C0-F864F8669440}" dt="2018-04-14T04:49:01.677" v="271" actId="14100"/>
          <ac:spMkLst>
            <pc:docMk/>
            <pc:sldMk cId="1485434172" sldId="273"/>
            <ac:spMk id="35" creationId="{00000000-0000-0000-0000-000000000000}"/>
          </ac:spMkLst>
        </pc:spChg>
        <pc:graphicFrameChg chg="mod">
          <ac:chgData name="Trevor Smith" userId="1ecb698c-6c5a-4dc0-afbd-bd2138c8243e" providerId="ADAL" clId="{7C5887B8-6F5C-4CE0-B3C0-F864F8669440}" dt="2018-04-14T04:48:51.732" v="270" actId="1076"/>
          <ac:graphicFrameMkLst>
            <pc:docMk/>
            <pc:sldMk cId="1485434172" sldId="273"/>
            <ac:graphicFrameMk id="5" creationId="{00000000-0000-0000-0000-000000000000}"/>
          </ac:graphicFrameMkLst>
        </pc:graphicFrameChg>
      </pc:sldChg>
      <pc:sldChg chg="modSp add modTransition">
        <pc:chgData name="Trevor Smith" userId="1ecb698c-6c5a-4dc0-afbd-bd2138c8243e" providerId="ADAL" clId="{7C5887B8-6F5C-4CE0-B3C0-F864F8669440}" dt="2018-04-17T06:53:06.021" v="3548"/>
        <pc:sldMkLst>
          <pc:docMk/>
          <pc:sldMk cId="746205893" sldId="278"/>
        </pc:sldMkLst>
        <pc:spChg chg="mod">
          <ac:chgData name="Trevor Smith" userId="1ecb698c-6c5a-4dc0-afbd-bd2138c8243e" providerId="ADAL" clId="{7C5887B8-6F5C-4CE0-B3C0-F864F8669440}" dt="2018-04-14T08:17:42.227" v="2884" actId="20577"/>
          <ac:spMkLst>
            <pc:docMk/>
            <pc:sldMk cId="746205893" sldId="278"/>
            <ac:spMk id="3" creationId="{00000000-0000-0000-0000-000000000000}"/>
          </ac:spMkLst>
        </pc:spChg>
      </pc:sldChg>
      <pc:sldChg chg="modSp add modTransition">
        <pc:chgData name="Trevor Smith" userId="1ecb698c-6c5a-4dc0-afbd-bd2138c8243e" providerId="ADAL" clId="{7C5887B8-6F5C-4CE0-B3C0-F864F8669440}" dt="2018-04-17T06:53:06.021" v="3548"/>
        <pc:sldMkLst>
          <pc:docMk/>
          <pc:sldMk cId="713456715" sldId="279"/>
        </pc:sldMkLst>
        <pc:spChg chg="mod">
          <ac:chgData name="Trevor Smith" userId="1ecb698c-6c5a-4dc0-afbd-bd2138c8243e" providerId="ADAL" clId="{7C5887B8-6F5C-4CE0-B3C0-F864F8669440}" dt="2018-04-14T08:18:04.168" v="2886" actId="14100"/>
          <ac:spMkLst>
            <pc:docMk/>
            <pc:sldMk cId="713456715" sldId="279"/>
            <ac:spMk id="3" creationId="{00000000-0000-0000-0000-000000000000}"/>
          </ac:spMkLst>
        </pc:spChg>
      </pc:sldChg>
      <pc:sldChg chg="addSp modSp modTransition">
        <pc:chgData name="Trevor Smith" userId="1ecb698c-6c5a-4dc0-afbd-bd2138c8243e" providerId="ADAL" clId="{7C5887B8-6F5C-4CE0-B3C0-F864F8669440}" dt="2018-04-17T06:53:06.021" v="3548"/>
        <pc:sldMkLst>
          <pc:docMk/>
          <pc:sldMk cId="51035659" sldId="283"/>
        </pc:sldMkLst>
        <pc:spChg chg="mod ord">
          <ac:chgData name="Trevor Smith" userId="1ecb698c-6c5a-4dc0-afbd-bd2138c8243e" providerId="ADAL" clId="{7C5887B8-6F5C-4CE0-B3C0-F864F8669440}" dt="2018-04-14T05:57:33.022" v="764" actId="170"/>
          <ac:spMkLst>
            <pc:docMk/>
            <pc:sldMk cId="51035659" sldId="283"/>
            <ac:spMk id="34" creationId="{28467CC4-BC6B-456A-80EA-A6033FF613C5}"/>
          </ac:spMkLst>
        </pc:spChg>
        <pc:spChg chg="mod">
          <ac:chgData name="Trevor Smith" userId="1ecb698c-6c5a-4dc0-afbd-bd2138c8243e" providerId="ADAL" clId="{7C5887B8-6F5C-4CE0-B3C0-F864F8669440}" dt="2018-04-14T05:57:06.814" v="760" actId="207"/>
          <ac:spMkLst>
            <pc:docMk/>
            <pc:sldMk cId="51035659" sldId="283"/>
            <ac:spMk id="35" creationId="{C6E25BE0-8B9C-459D-AEF4-0C71599F64BE}"/>
          </ac:spMkLst>
        </pc:spChg>
        <pc:grpChg chg="add">
          <ac:chgData name="Trevor Smith" userId="1ecb698c-6c5a-4dc0-afbd-bd2138c8243e" providerId="ADAL" clId="{7C5887B8-6F5C-4CE0-B3C0-F864F8669440}" dt="2018-04-14T05:54:54.962" v="747" actId="170"/>
          <ac:grpSpMkLst>
            <pc:docMk/>
            <pc:sldMk cId="51035659" sldId="283"/>
            <ac:grpSpMk id="4" creationId="{11FFBF32-26EF-4F98-B69C-CC8BD0045A74}"/>
          </ac:grpSpMkLst>
        </pc:grpChg>
      </pc:sldChg>
      <pc:sldChg chg="delSp modSp modTransition delAnim">
        <pc:chgData name="Trevor Smith" userId="1ecb698c-6c5a-4dc0-afbd-bd2138c8243e" providerId="ADAL" clId="{7C5887B8-6F5C-4CE0-B3C0-F864F8669440}" dt="2018-04-17T06:53:06.021" v="3548"/>
        <pc:sldMkLst>
          <pc:docMk/>
          <pc:sldMk cId="2622674850" sldId="284"/>
        </pc:sldMkLst>
        <pc:spChg chg="del">
          <ac:chgData name="Trevor Smith" userId="1ecb698c-6c5a-4dc0-afbd-bd2138c8243e" providerId="ADAL" clId="{7C5887B8-6F5C-4CE0-B3C0-F864F8669440}" dt="2018-04-14T05:54:18.352" v="745" actId="478"/>
          <ac:spMkLst>
            <pc:docMk/>
            <pc:sldMk cId="2622674850" sldId="284"/>
            <ac:spMk id="4" creationId="{00000000-0000-0000-0000-000000000000}"/>
          </ac:spMkLst>
        </pc:spChg>
        <pc:grpChg chg="mod">
          <ac:chgData name="Trevor Smith" userId="1ecb698c-6c5a-4dc0-afbd-bd2138c8243e" providerId="ADAL" clId="{7C5887B8-6F5C-4CE0-B3C0-F864F8669440}" dt="2018-04-14T05:54:29.551" v="746" actId="1076"/>
          <ac:grpSpMkLst>
            <pc:docMk/>
            <pc:sldMk cId="2622674850" sldId="284"/>
            <ac:grpSpMk id="11" creationId="{00000000-0000-0000-0000-000000000000}"/>
          </ac:grpSpMkLst>
        </pc:grpChg>
        <pc:picChg chg="del mod">
          <ac:chgData name="Trevor Smith" userId="1ecb698c-6c5a-4dc0-afbd-bd2138c8243e" providerId="ADAL" clId="{7C5887B8-6F5C-4CE0-B3C0-F864F8669440}" dt="2018-04-14T05:52:54.758" v="744" actId="478"/>
          <ac:picMkLst>
            <pc:docMk/>
            <pc:sldMk cId="2622674850" sldId="284"/>
            <ac:picMk id="2050" creationId="{00000000-0000-0000-0000-000000000000}"/>
          </ac:picMkLst>
        </pc:picChg>
      </pc:sldChg>
      <pc:sldChg chg="modSp modTransition">
        <pc:chgData name="Trevor Smith" userId="1ecb698c-6c5a-4dc0-afbd-bd2138c8243e" providerId="ADAL" clId="{7C5887B8-6F5C-4CE0-B3C0-F864F8669440}" dt="2018-04-17T06:53:06.021" v="3548"/>
        <pc:sldMkLst>
          <pc:docMk/>
          <pc:sldMk cId="1698977397" sldId="285"/>
        </pc:sldMkLst>
        <pc:spChg chg="mod">
          <ac:chgData name="Trevor Smith" userId="1ecb698c-6c5a-4dc0-afbd-bd2138c8243e" providerId="ADAL" clId="{7C5887B8-6F5C-4CE0-B3C0-F864F8669440}" dt="2018-04-14T05:58:17.112" v="854" actId="6549"/>
          <ac:spMkLst>
            <pc:docMk/>
            <pc:sldMk cId="1698977397" sldId="285"/>
            <ac:spMk id="3" creationId="{00000000-0000-0000-0000-000000000000}"/>
          </ac:spMkLst>
        </pc:spChg>
      </pc:sldChg>
      <pc:sldChg chg="ord modTransition">
        <pc:chgData name="Trevor Smith" userId="1ecb698c-6c5a-4dc0-afbd-bd2138c8243e" providerId="ADAL" clId="{7C5887B8-6F5C-4CE0-B3C0-F864F8669440}" dt="2018-04-17T06:53:06.021" v="3548"/>
        <pc:sldMkLst>
          <pc:docMk/>
          <pc:sldMk cId="4110924502" sldId="287"/>
        </pc:sldMkLst>
      </pc:sldChg>
      <pc:sldChg chg="ord modTransition">
        <pc:chgData name="Trevor Smith" userId="1ecb698c-6c5a-4dc0-afbd-bd2138c8243e" providerId="ADAL" clId="{7C5887B8-6F5C-4CE0-B3C0-F864F8669440}" dt="2018-04-17T06:53:06.021" v="3548"/>
        <pc:sldMkLst>
          <pc:docMk/>
          <pc:sldMk cId="2294992840" sldId="288"/>
        </pc:sldMkLst>
      </pc:sldChg>
      <pc:sldChg chg="addSp modSp modTransition">
        <pc:chgData name="Trevor Smith" userId="1ecb698c-6c5a-4dc0-afbd-bd2138c8243e" providerId="ADAL" clId="{7C5887B8-6F5C-4CE0-B3C0-F864F8669440}" dt="2018-04-17T06:53:06.021" v="3548"/>
        <pc:sldMkLst>
          <pc:docMk/>
          <pc:sldMk cId="3944487210" sldId="289"/>
        </pc:sldMkLst>
        <pc:spChg chg="mod">
          <ac:chgData name="Trevor Smith" userId="1ecb698c-6c5a-4dc0-afbd-bd2138c8243e" providerId="ADAL" clId="{7C5887B8-6F5C-4CE0-B3C0-F864F8669440}" dt="2018-04-14T06:17:48.429" v="1162" actId="207"/>
          <ac:spMkLst>
            <pc:docMk/>
            <pc:sldMk cId="3944487210" sldId="289"/>
            <ac:spMk id="32" creationId="{91A8B0D2-2D6B-4847-B60D-E4AB93CCCAA3}"/>
          </ac:spMkLst>
        </pc:spChg>
        <pc:spChg chg="mod">
          <ac:chgData name="Trevor Smith" userId="1ecb698c-6c5a-4dc0-afbd-bd2138c8243e" providerId="ADAL" clId="{7C5887B8-6F5C-4CE0-B3C0-F864F8669440}" dt="2018-04-14T06:17:48.429" v="1162" actId="207"/>
          <ac:spMkLst>
            <pc:docMk/>
            <pc:sldMk cId="3944487210" sldId="289"/>
            <ac:spMk id="33" creationId="{A5E9DBE2-CDBB-4EDF-90F8-0AA361181C59}"/>
          </ac:spMkLst>
        </pc:spChg>
        <pc:spChg chg="mod">
          <ac:chgData name="Trevor Smith" userId="1ecb698c-6c5a-4dc0-afbd-bd2138c8243e" providerId="ADAL" clId="{7C5887B8-6F5C-4CE0-B3C0-F864F8669440}" dt="2018-04-14T06:17:48.429" v="1162" actId="207"/>
          <ac:spMkLst>
            <pc:docMk/>
            <pc:sldMk cId="3944487210" sldId="289"/>
            <ac:spMk id="34" creationId="{70C28207-93DC-443E-8583-403E40C68EE5}"/>
          </ac:spMkLst>
        </pc:spChg>
        <pc:spChg chg="mod">
          <ac:chgData name="Trevor Smith" userId="1ecb698c-6c5a-4dc0-afbd-bd2138c8243e" providerId="ADAL" clId="{7C5887B8-6F5C-4CE0-B3C0-F864F8669440}" dt="2018-04-14T06:17:48.429" v="1162" actId="207"/>
          <ac:spMkLst>
            <pc:docMk/>
            <pc:sldMk cId="3944487210" sldId="289"/>
            <ac:spMk id="35" creationId="{53568A29-A792-4CAC-AE08-D26BA47D77BC}"/>
          </ac:spMkLst>
        </pc:spChg>
        <pc:grpChg chg="add">
          <ac:chgData name="Trevor Smith" userId="1ecb698c-6c5a-4dc0-afbd-bd2138c8243e" providerId="ADAL" clId="{7C5887B8-6F5C-4CE0-B3C0-F864F8669440}" dt="2018-04-14T05:55:03.745" v="748" actId="207"/>
          <ac:grpSpMkLst>
            <pc:docMk/>
            <pc:sldMk cId="3944487210" sldId="289"/>
            <ac:grpSpMk id="4" creationId="{1079AA83-5F1C-4D60-B0A2-A9C170E1DFB3}"/>
          </ac:grpSpMkLst>
        </pc:grpChg>
      </pc:sldChg>
      <pc:sldChg chg="addSp delSp modSp modTransition">
        <pc:chgData name="Trevor Smith" userId="1ecb698c-6c5a-4dc0-afbd-bd2138c8243e" providerId="ADAL" clId="{7C5887B8-6F5C-4CE0-B3C0-F864F8669440}" dt="2018-04-17T06:53:06.021" v="3548"/>
        <pc:sldMkLst>
          <pc:docMk/>
          <pc:sldMk cId="1869269676" sldId="291"/>
        </pc:sldMkLst>
        <pc:spChg chg="mod">
          <ac:chgData name="Trevor Smith" userId="1ecb698c-6c5a-4dc0-afbd-bd2138c8243e" providerId="ADAL" clId="{7C5887B8-6F5C-4CE0-B3C0-F864F8669440}" dt="2018-04-14T06:18:05.334" v="1177" actId="20577"/>
          <ac:spMkLst>
            <pc:docMk/>
            <pc:sldMk cId="1869269676" sldId="291"/>
            <ac:spMk id="2" creationId="{00000000-0000-0000-0000-000000000000}"/>
          </ac:spMkLst>
        </pc:spChg>
        <pc:spChg chg="mod">
          <ac:chgData name="Trevor Smith" userId="1ecb698c-6c5a-4dc0-afbd-bd2138c8243e" providerId="ADAL" clId="{7C5887B8-6F5C-4CE0-B3C0-F864F8669440}" dt="2018-04-14T06:45:15.473" v="1747" actId="14100"/>
          <ac:spMkLst>
            <pc:docMk/>
            <pc:sldMk cId="1869269676" sldId="291"/>
            <ac:spMk id="3" creationId="{00000000-0000-0000-0000-000000000000}"/>
          </ac:spMkLst>
        </pc:spChg>
        <pc:graphicFrameChg chg="add del mod">
          <ac:chgData name="Trevor Smith" userId="1ecb698c-6c5a-4dc0-afbd-bd2138c8243e" providerId="ADAL" clId="{7C5887B8-6F5C-4CE0-B3C0-F864F8669440}" dt="2018-04-14T06:21:33.507" v="1260" actId="1032"/>
          <ac:graphicFrameMkLst>
            <pc:docMk/>
            <pc:sldMk cId="1869269676" sldId="291"/>
            <ac:graphicFrameMk id="4" creationId="{6A078960-3B53-4CAA-896C-2B0C89A1E815}"/>
          </ac:graphicFrameMkLst>
        </pc:graphicFrameChg>
      </pc:sldChg>
      <pc:sldChg chg="addSp delSp modSp ord modTransition modAnim">
        <pc:chgData name="Trevor Smith" userId="1ecb698c-6c5a-4dc0-afbd-bd2138c8243e" providerId="ADAL" clId="{7C5887B8-6F5C-4CE0-B3C0-F864F8669440}" dt="2018-04-17T06:53:06.021" v="3548"/>
        <pc:sldMkLst>
          <pc:docMk/>
          <pc:sldMk cId="206685723" sldId="296"/>
        </pc:sldMkLst>
        <pc:spChg chg="mod">
          <ac:chgData name="Trevor Smith" userId="1ecb698c-6c5a-4dc0-afbd-bd2138c8243e" providerId="ADAL" clId="{7C5887B8-6F5C-4CE0-B3C0-F864F8669440}" dt="2018-04-14T06:27:51.593" v="1326" actId="27636"/>
          <ac:spMkLst>
            <pc:docMk/>
            <pc:sldMk cId="206685723" sldId="296"/>
            <ac:spMk id="2" creationId="{00000000-0000-0000-0000-000000000000}"/>
          </ac:spMkLst>
        </pc:spChg>
        <pc:spChg chg="mod">
          <ac:chgData name="Trevor Smith" userId="1ecb698c-6c5a-4dc0-afbd-bd2138c8243e" providerId="ADAL" clId="{7C5887B8-6F5C-4CE0-B3C0-F864F8669440}" dt="2018-04-14T06:28:00.155" v="1327" actId="6549"/>
          <ac:spMkLst>
            <pc:docMk/>
            <pc:sldMk cId="206685723" sldId="296"/>
            <ac:spMk id="3" creationId="{00000000-0000-0000-0000-000000000000}"/>
          </ac:spMkLst>
        </pc:spChg>
        <pc:spChg chg="add mod">
          <ac:chgData name="Trevor Smith" userId="1ecb698c-6c5a-4dc0-afbd-bd2138c8243e" providerId="ADAL" clId="{7C5887B8-6F5C-4CE0-B3C0-F864F8669440}" dt="2018-04-14T06:30:40.199" v="1361" actId="14100"/>
          <ac:spMkLst>
            <pc:docMk/>
            <pc:sldMk cId="206685723" sldId="296"/>
            <ac:spMk id="4" creationId="{8E00109D-013D-41D2-94BE-F8B2A9A23EC4}"/>
          </ac:spMkLst>
        </pc:spChg>
        <pc:spChg chg="add mod">
          <ac:chgData name="Trevor Smith" userId="1ecb698c-6c5a-4dc0-afbd-bd2138c8243e" providerId="ADAL" clId="{7C5887B8-6F5C-4CE0-B3C0-F864F8669440}" dt="2018-04-17T06:10:33.150" v="3281" actId="6549"/>
          <ac:spMkLst>
            <pc:docMk/>
            <pc:sldMk cId="206685723" sldId="296"/>
            <ac:spMk id="5" creationId="{5518499B-EB12-45AB-8E41-45042B14A03E}"/>
          </ac:spMkLst>
        </pc:spChg>
        <pc:spChg chg="add mod">
          <ac:chgData name="Trevor Smith" userId="1ecb698c-6c5a-4dc0-afbd-bd2138c8243e" providerId="ADAL" clId="{7C5887B8-6F5C-4CE0-B3C0-F864F8669440}" dt="2018-04-17T06:08:53.876" v="3241" actId="1076"/>
          <ac:spMkLst>
            <pc:docMk/>
            <pc:sldMk cId="206685723" sldId="296"/>
            <ac:spMk id="6" creationId="{15B95B2D-A169-4831-B7E2-E0235F35EB04}"/>
          </ac:spMkLst>
        </pc:spChg>
        <pc:spChg chg="add del mod">
          <ac:chgData name="Trevor Smith" userId="1ecb698c-6c5a-4dc0-afbd-bd2138c8243e" providerId="ADAL" clId="{7C5887B8-6F5C-4CE0-B3C0-F864F8669440}" dt="2018-04-17T06:09:15.609" v="3247"/>
          <ac:spMkLst>
            <pc:docMk/>
            <pc:sldMk cId="206685723" sldId="296"/>
            <ac:spMk id="7" creationId="{A4A7917E-A4FC-415E-BC77-B9B941F49DE7}"/>
          </ac:spMkLst>
        </pc:spChg>
        <pc:spChg chg="add mod">
          <ac:chgData name="Trevor Smith" userId="1ecb698c-6c5a-4dc0-afbd-bd2138c8243e" providerId="ADAL" clId="{7C5887B8-6F5C-4CE0-B3C0-F864F8669440}" dt="2018-04-17T06:09:46.588" v="3249" actId="14100"/>
          <ac:spMkLst>
            <pc:docMk/>
            <pc:sldMk cId="206685723" sldId="296"/>
            <ac:spMk id="8" creationId="{46BF6C1B-0572-4D37-B452-21A83D49FBD2}"/>
          </ac:spMkLst>
        </pc:spChg>
      </pc:sldChg>
      <pc:sldChg chg="addSp modSp modTransition modAnim">
        <pc:chgData name="Trevor Smith" userId="1ecb698c-6c5a-4dc0-afbd-bd2138c8243e" providerId="ADAL" clId="{7C5887B8-6F5C-4CE0-B3C0-F864F8669440}" dt="2018-04-17T06:53:06.021" v="3548"/>
        <pc:sldMkLst>
          <pc:docMk/>
          <pc:sldMk cId="2177677555" sldId="300"/>
        </pc:sldMkLst>
        <pc:spChg chg="mod">
          <ac:chgData name="Trevor Smith" userId="1ecb698c-6c5a-4dc0-afbd-bd2138c8243e" providerId="ADAL" clId="{7C5887B8-6F5C-4CE0-B3C0-F864F8669440}" dt="2018-04-14T07:05:40.545" v="2009" actId="20577"/>
          <ac:spMkLst>
            <pc:docMk/>
            <pc:sldMk cId="2177677555" sldId="300"/>
            <ac:spMk id="2" creationId="{00000000-0000-0000-0000-000000000000}"/>
          </ac:spMkLst>
        </pc:spChg>
        <pc:spChg chg="mod">
          <ac:chgData name="Trevor Smith" userId="1ecb698c-6c5a-4dc0-afbd-bd2138c8243e" providerId="ADAL" clId="{7C5887B8-6F5C-4CE0-B3C0-F864F8669440}" dt="2018-04-14T07:08:09.524" v="2030" actId="14100"/>
          <ac:spMkLst>
            <pc:docMk/>
            <pc:sldMk cId="2177677555" sldId="300"/>
            <ac:spMk id="3" creationId="{00000000-0000-0000-0000-000000000000}"/>
          </ac:spMkLst>
        </pc:spChg>
        <pc:picChg chg="add">
          <ac:chgData name="Trevor Smith" userId="1ecb698c-6c5a-4dc0-afbd-bd2138c8243e" providerId="ADAL" clId="{7C5887B8-6F5C-4CE0-B3C0-F864F8669440}" dt="2018-04-14T07:08:01.993" v="2029" actId="14100"/>
          <ac:picMkLst>
            <pc:docMk/>
            <pc:sldMk cId="2177677555" sldId="300"/>
            <ac:picMk id="4" creationId="{DCCB83C5-4396-45C4-A7A1-43D73C44307C}"/>
          </ac:picMkLst>
        </pc:picChg>
        <pc:picChg chg="add mod">
          <ac:chgData name="Trevor Smith" userId="1ecb698c-6c5a-4dc0-afbd-bd2138c8243e" providerId="ADAL" clId="{7C5887B8-6F5C-4CE0-B3C0-F864F8669440}" dt="2018-04-14T07:09:23.006" v="2032" actId="1076"/>
          <ac:picMkLst>
            <pc:docMk/>
            <pc:sldMk cId="2177677555" sldId="300"/>
            <ac:picMk id="6" creationId="{F924D889-3887-47B3-A530-D904FC2EC3E3}"/>
          </ac:picMkLst>
        </pc:picChg>
      </pc:sldChg>
      <pc:sldChg chg="addSp modSp modTransition">
        <pc:chgData name="Trevor Smith" userId="1ecb698c-6c5a-4dc0-afbd-bd2138c8243e" providerId="ADAL" clId="{7C5887B8-6F5C-4CE0-B3C0-F864F8669440}" dt="2018-04-17T06:53:06.021" v="3548"/>
        <pc:sldMkLst>
          <pc:docMk/>
          <pc:sldMk cId="2799778535" sldId="305"/>
        </pc:sldMkLst>
        <pc:spChg chg="mod">
          <ac:chgData name="Trevor Smith" userId="1ecb698c-6c5a-4dc0-afbd-bd2138c8243e" providerId="ADAL" clId="{7C5887B8-6F5C-4CE0-B3C0-F864F8669440}" dt="2018-04-14T07:12:15.583" v="2039" actId="207"/>
          <ac:spMkLst>
            <pc:docMk/>
            <pc:sldMk cId="2799778535" sldId="305"/>
            <ac:spMk id="28" creationId="{BA3B6CD1-509C-4247-AD43-35C4E9F61F8E}"/>
          </ac:spMkLst>
        </pc:spChg>
        <pc:spChg chg="mod">
          <ac:chgData name="Trevor Smith" userId="1ecb698c-6c5a-4dc0-afbd-bd2138c8243e" providerId="ADAL" clId="{7C5887B8-6F5C-4CE0-B3C0-F864F8669440}" dt="2018-04-14T07:12:15.583" v="2039" actId="207"/>
          <ac:spMkLst>
            <pc:docMk/>
            <pc:sldMk cId="2799778535" sldId="305"/>
            <ac:spMk id="29" creationId="{20FFD51E-E01C-4A05-A031-B179B377AE54}"/>
          </ac:spMkLst>
        </pc:spChg>
        <pc:spChg chg="mod">
          <ac:chgData name="Trevor Smith" userId="1ecb698c-6c5a-4dc0-afbd-bd2138c8243e" providerId="ADAL" clId="{7C5887B8-6F5C-4CE0-B3C0-F864F8669440}" dt="2018-04-14T07:12:15.583" v="2039" actId="207"/>
          <ac:spMkLst>
            <pc:docMk/>
            <pc:sldMk cId="2799778535" sldId="305"/>
            <ac:spMk id="30" creationId="{97BBFADF-21AA-448E-9D7F-043E294E501E}"/>
          </ac:spMkLst>
        </pc:spChg>
        <pc:spChg chg="mod">
          <ac:chgData name="Trevor Smith" userId="1ecb698c-6c5a-4dc0-afbd-bd2138c8243e" providerId="ADAL" clId="{7C5887B8-6F5C-4CE0-B3C0-F864F8669440}" dt="2018-04-14T07:12:15.583" v="2039" actId="207"/>
          <ac:spMkLst>
            <pc:docMk/>
            <pc:sldMk cId="2799778535" sldId="305"/>
            <ac:spMk id="31" creationId="{21911BA1-BEF7-4A32-B453-266A65B7747B}"/>
          </ac:spMkLst>
        </pc:spChg>
        <pc:spChg chg="mod">
          <ac:chgData name="Trevor Smith" userId="1ecb698c-6c5a-4dc0-afbd-bd2138c8243e" providerId="ADAL" clId="{7C5887B8-6F5C-4CE0-B3C0-F864F8669440}" dt="2018-04-14T07:12:15.583" v="2039" actId="207"/>
          <ac:spMkLst>
            <pc:docMk/>
            <pc:sldMk cId="2799778535" sldId="305"/>
            <ac:spMk id="32" creationId="{BB669476-AEC9-458B-9806-464862ED9B1A}"/>
          </ac:spMkLst>
        </pc:spChg>
        <pc:spChg chg="mod">
          <ac:chgData name="Trevor Smith" userId="1ecb698c-6c5a-4dc0-afbd-bd2138c8243e" providerId="ADAL" clId="{7C5887B8-6F5C-4CE0-B3C0-F864F8669440}" dt="2018-04-14T07:12:15.583" v="2039" actId="207"/>
          <ac:spMkLst>
            <pc:docMk/>
            <pc:sldMk cId="2799778535" sldId="305"/>
            <ac:spMk id="33" creationId="{80606468-ECC3-45D8-8767-C6FBA03D130A}"/>
          </ac:spMkLst>
        </pc:spChg>
        <pc:grpChg chg="add">
          <ac:chgData name="Trevor Smith" userId="1ecb698c-6c5a-4dc0-afbd-bd2138c8243e" providerId="ADAL" clId="{7C5887B8-6F5C-4CE0-B3C0-F864F8669440}" dt="2018-04-14T05:55:08.146" v="749" actId="207"/>
          <ac:grpSpMkLst>
            <pc:docMk/>
            <pc:sldMk cId="2799778535" sldId="305"/>
            <ac:grpSpMk id="4" creationId="{BA9E2A72-0D58-434A-ABA1-BA8D7EB89EA2}"/>
          </ac:grpSpMkLst>
        </pc:grpChg>
      </pc:sldChg>
      <pc:sldChg chg="addSp delSp modSp modTransition">
        <pc:chgData name="Trevor Smith" userId="1ecb698c-6c5a-4dc0-afbd-bd2138c8243e" providerId="ADAL" clId="{7C5887B8-6F5C-4CE0-B3C0-F864F8669440}" dt="2018-04-17T06:53:08.305" v="3549"/>
        <pc:sldMkLst>
          <pc:docMk/>
          <pc:sldMk cId="3368539117" sldId="307"/>
        </pc:sldMkLst>
        <pc:spChg chg="del mod">
          <ac:chgData name="Trevor Smith" userId="1ecb698c-6c5a-4dc0-afbd-bd2138c8243e" providerId="ADAL" clId="{7C5887B8-6F5C-4CE0-B3C0-F864F8669440}" dt="2018-04-14T07:19:38.402" v="2104" actId="478"/>
          <ac:spMkLst>
            <pc:docMk/>
            <pc:sldMk cId="3368539117" sldId="307"/>
            <ac:spMk id="3" creationId="{00000000-0000-0000-0000-000000000000}"/>
          </ac:spMkLst>
        </pc:spChg>
        <pc:spChg chg="add mod">
          <ac:chgData name="Trevor Smith" userId="1ecb698c-6c5a-4dc0-afbd-bd2138c8243e" providerId="ADAL" clId="{7C5887B8-6F5C-4CE0-B3C0-F864F8669440}" dt="2018-04-14T07:22:40.582" v="2147" actId="179"/>
          <ac:spMkLst>
            <pc:docMk/>
            <pc:sldMk cId="3368539117" sldId="307"/>
            <ac:spMk id="4" creationId="{2BB3F2A9-8C7C-4EFE-9648-2C2FB29CCA37}"/>
          </ac:spMkLst>
        </pc:spChg>
        <pc:spChg chg="add mod">
          <ac:chgData name="Trevor Smith" userId="1ecb698c-6c5a-4dc0-afbd-bd2138c8243e" providerId="ADAL" clId="{7C5887B8-6F5C-4CE0-B3C0-F864F8669440}" dt="2018-04-14T07:21:57.666" v="2141" actId="14100"/>
          <ac:spMkLst>
            <pc:docMk/>
            <pc:sldMk cId="3368539117" sldId="307"/>
            <ac:spMk id="5" creationId="{E808BDD9-48AF-4E7D-9FFC-BA9DBA74D7F0}"/>
          </ac:spMkLst>
        </pc:spChg>
        <pc:spChg chg="add mod">
          <ac:chgData name="Trevor Smith" userId="1ecb698c-6c5a-4dc0-afbd-bd2138c8243e" providerId="ADAL" clId="{7C5887B8-6F5C-4CE0-B3C0-F864F8669440}" dt="2018-04-14T07:22:59.002" v="2149" actId="179"/>
          <ac:spMkLst>
            <pc:docMk/>
            <pc:sldMk cId="3368539117" sldId="307"/>
            <ac:spMk id="6" creationId="{F22AB86C-4223-4EE3-B2DE-E6E23883D8D0}"/>
          </ac:spMkLst>
        </pc:spChg>
      </pc:sldChg>
      <pc:sldChg chg="addSp modSp modTransition">
        <pc:chgData name="Trevor Smith" userId="1ecb698c-6c5a-4dc0-afbd-bd2138c8243e" providerId="ADAL" clId="{7C5887B8-6F5C-4CE0-B3C0-F864F8669440}" dt="2018-04-17T06:53:06.021" v="3548"/>
        <pc:sldMkLst>
          <pc:docMk/>
          <pc:sldMk cId="504664589" sldId="312"/>
        </pc:sldMkLst>
        <pc:spChg chg="mod">
          <ac:chgData name="Trevor Smith" userId="1ecb698c-6c5a-4dc0-afbd-bd2138c8243e" providerId="ADAL" clId="{7C5887B8-6F5C-4CE0-B3C0-F864F8669440}" dt="2018-04-14T07:25:13.057" v="2154" actId="207"/>
          <ac:spMkLst>
            <pc:docMk/>
            <pc:sldMk cId="504664589" sldId="312"/>
            <ac:spMk id="26" creationId="{712F7021-1FB3-419D-AFE7-36108FE7E69B}"/>
          </ac:spMkLst>
        </pc:spChg>
        <pc:spChg chg="mod">
          <ac:chgData name="Trevor Smith" userId="1ecb698c-6c5a-4dc0-afbd-bd2138c8243e" providerId="ADAL" clId="{7C5887B8-6F5C-4CE0-B3C0-F864F8669440}" dt="2018-04-14T07:25:13.057" v="2154" actId="207"/>
          <ac:spMkLst>
            <pc:docMk/>
            <pc:sldMk cId="504664589" sldId="312"/>
            <ac:spMk id="27" creationId="{F1DDFA0C-DE41-42E3-A48D-1A85F9B6EE94}"/>
          </ac:spMkLst>
        </pc:spChg>
        <pc:spChg chg="mod">
          <ac:chgData name="Trevor Smith" userId="1ecb698c-6c5a-4dc0-afbd-bd2138c8243e" providerId="ADAL" clId="{7C5887B8-6F5C-4CE0-B3C0-F864F8669440}" dt="2018-04-14T07:25:13.057" v="2154" actId="207"/>
          <ac:spMkLst>
            <pc:docMk/>
            <pc:sldMk cId="504664589" sldId="312"/>
            <ac:spMk id="28" creationId="{DAE427AC-DACC-48F1-A11F-1377020FB05F}"/>
          </ac:spMkLst>
        </pc:spChg>
        <pc:spChg chg="mod">
          <ac:chgData name="Trevor Smith" userId="1ecb698c-6c5a-4dc0-afbd-bd2138c8243e" providerId="ADAL" clId="{7C5887B8-6F5C-4CE0-B3C0-F864F8669440}" dt="2018-04-14T07:25:13.057" v="2154" actId="207"/>
          <ac:spMkLst>
            <pc:docMk/>
            <pc:sldMk cId="504664589" sldId="312"/>
            <ac:spMk id="29" creationId="{05C557C2-751B-47B0-8B53-65C0CA2EF45B}"/>
          </ac:spMkLst>
        </pc:spChg>
        <pc:spChg chg="mod">
          <ac:chgData name="Trevor Smith" userId="1ecb698c-6c5a-4dc0-afbd-bd2138c8243e" providerId="ADAL" clId="{7C5887B8-6F5C-4CE0-B3C0-F864F8669440}" dt="2018-04-14T07:25:13.057" v="2154" actId="207"/>
          <ac:spMkLst>
            <pc:docMk/>
            <pc:sldMk cId="504664589" sldId="312"/>
            <ac:spMk id="30" creationId="{334F77CB-CF0E-4031-BFFD-D854290C664D}"/>
          </ac:spMkLst>
        </pc:spChg>
        <pc:spChg chg="mod">
          <ac:chgData name="Trevor Smith" userId="1ecb698c-6c5a-4dc0-afbd-bd2138c8243e" providerId="ADAL" clId="{7C5887B8-6F5C-4CE0-B3C0-F864F8669440}" dt="2018-04-14T07:25:13.057" v="2154" actId="207"/>
          <ac:spMkLst>
            <pc:docMk/>
            <pc:sldMk cId="504664589" sldId="312"/>
            <ac:spMk id="31" creationId="{6BF00E54-4107-41D2-9A66-9A09D1EEE3A7}"/>
          </ac:spMkLst>
        </pc:spChg>
        <pc:spChg chg="mod">
          <ac:chgData name="Trevor Smith" userId="1ecb698c-6c5a-4dc0-afbd-bd2138c8243e" providerId="ADAL" clId="{7C5887B8-6F5C-4CE0-B3C0-F864F8669440}" dt="2018-04-14T07:25:13.057" v="2154" actId="207"/>
          <ac:spMkLst>
            <pc:docMk/>
            <pc:sldMk cId="504664589" sldId="312"/>
            <ac:spMk id="32" creationId="{D1B8AE3D-C77D-4D1C-ACF6-B3BF25AF880A}"/>
          </ac:spMkLst>
        </pc:spChg>
        <pc:spChg chg="mod">
          <ac:chgData name="Trevor Smith" userId="1ecb698c-6c5a-4dc0-afbd-bd2138c8243e" providerId="ADAL" clId="{7C5887B8-6F5C-4CE0-B3C0-F864F8669440}" dt="2018-04-14T07:25:13.057" v="2154" actId="207"/>
          <ac:spMkLst>
            <pc:docMk/>
            <pc:sldMk cId="504664589" sldId="312"/>
            <ac:spMk id="33" creationId="{11C04333-95F4-4484-8320-60F5496122AE}"/>
          </ac:spMkLst>
        </pc:spChg>
        <pc:grpChg chg="add">
          <ac:chgData name="Trevor Smith" userId="1ecb698c-6c5a-4dc0-afbd-bd2138c8243e" providerId="ADAL" clId="{7C5887B8-6F5C-4CE0-B3C0-F864F8669440}" dt="2018-04-14T05:55:10.747" v="750" actId="207"/>
          <ac:grpSpMkLst>
            <pc:docMk/>
            <pc:sldMk cId="504664589" sldId="312"/>
            <ac:grpSpMk id="4" creationId="{6E4851A5-EDB7-4964-A5F1-77945F0653D5}"/>
          </ac:grpSpMkLst>
        </pc:grpChg>
      </pc:sldChg>
      <pc:sldChg chg="modTransition">
        <pc:chgData name="Trevor Smith" userId="1ecb698c-6c5a-4dc0-afbd-bd2138c8243e" providerId="ADAL" clId="{7C5887B8-6F5C-4CE0-B3C0-F864F8669440}" dt="2018-04-17T06:53:15.504" v="3550"/>
        <pc:sldMkLst>
          <pc:docMk/>
          <pc:sldMk cId="2517337332" sldId="313"/>
        </pc:sldMkLst>
      </pc:sldChg>
      <pc:sldChg chg="modTransition">
        <pc:chgData name="Trevor Smith" userId="1ecb698c-6c5a-4dc0-afbd-bd2138c8243e" providerId="ADAL" clId="{7C5887B8-6F5C-4CE0-B3C0-F864F8669440}" dt="2018-04-17T06:53:15.504" v="3550"/>
        <pc:sldMkLst>
          <pc:docMk/>
          <pc:sldMk cId="4230694175" sldId="314"/>
        </pc:sldMkLst>
      </pc:sldChg>
      <pc:sldChg chg="modSp modTransition">
        <pc:chgData name="Trevor Smith" userId="1ecb698c-6c5a-4dc0-afbd-bd2138c8243e" providerId="ADAL" clId="{7C5887B8-6F5C-4CE0-B3C0-F864F8669440}" dt="2018-04-17T06:53:15.504" v="3550"/>
        <pc:sldMkLst>
          <pc:docMk/>
          <pc:sldMk cId="2872307878" sldId="315"/>
        </pc:sldMkLst>
        <pc:spChg chg="mod">
          <ac:chgData name="Trevor Smith" userId="1ecb698c-6c5a-4dc0-afbd-bd2138c8243e" providerId="ADAL" clId="{7C5887B8-6F5C-4CE0-B3C0-F864F8669440}" dt="2018-04-17T06:36:17.083" v="3480" actId="6549"/>
          <ac:spMkLst>
            <pc:docMk/>
            <pc:sldMk cId="2872307878" sldId="315"/>
            <ac:spMk id="3" creationId="{00000000-0000-0000-0000-000000000000}"/>
          </ac:spMkLst>
        </pc:spChg>
      </pc:sldChg>
      <pc:sldChg chg="modSp modTransition">
        <pc:chgData name="Trevor Smith" userId="1ecb698c-6c5a-4dc0-afbd-bd2138c8243e" providerId="ADAL" clId="{7C5887B8-6F5C-4CE0-B3C0-F864F8669440}" dt="2018-04-17T06:53:15.504" v="3550"/>
        <pc:sldMkLst>
          <pc:docMk/>
          <pc:sldMk cId="923573618" sldId="317"/>
        </pc:sldMkLst>
        <pc:spChg chg="mod">
          <ac:chgData name="Trevor Smith" userId="1ecb698c-6c5a-4dc0-afbd-bd2138c8243e" providerId="ADAL" clId="{7C5887B8-6F5C-4CE0-B3C0-F864F8669440}" dt="2018-04-17T06:35:36.681" v="3478" actId="313"/>
          <ac:spMkLst>
            <pc:docMk/>
            <pc:sldMk cId="923573618" sldId="317"/>
            <ac:spMk id="2" creationId="{00000000-0000-0000-0000-000000000000}"/>
          </ac:spMkLst>
        </pc:spChg>
        <pc:graphicFrameChg chg="mod">
          <ac:chgData name="Trevor Smith" userId="1ecb698c-6c5a-4dc0-afbd-bd2138c8243e" providerId="ADAL" clId="{7C5887B8-6F5C-4CE0-B3C0-F864F8669440}" dt="2018-04-14T07:26:10.255" v="2156" actId="167"/>
          <ac:graphicFrameMkLst>
            <pc:docMk/>
            <pc:sldMk cId="923573618" sldId="317"/>
            <ac:graphicFrameMk id="3" creationId="{00000000-0000-0000-0000-000000000000}"/>
          </ac:graphicFrameMkLst>
        </pc:graphicFrameChg>
        <pc:graphicFrameChg chg="mod">
          <ac:chgData name="Trevor Smith" userId="1ecb698c-6c5a-4dc0-afbd-bd2138c8243e" providerId="ADAL" clId="{7C5887B8-6F5C-4CE0-B3C0-F864F8669440}" dt="2018-04-14T07:26:16.610" v="2157" actId="1076"/>
          <ac:graphicFrameMkLst>
            <pc:docMk/>
            <pc:sldMk cId="923573618" sldId="317"/>
            <ac:graphicFrameMk id="4" creationId="{00000000-0000-0000-0000-000000000000}"/>
          </ac:graphicFrameMkLst>
        </pc:graphicFrameChg>
      </pc:sldChg>
      <pc:sldChg chg="addSp delSp modSp mod modTransition setBg">
        <pc:chgData name="Trevor Smith" userId="1ecb698c-6c5a-4dc0-afbd-bd2138c8243e" providerId="ADAL" clId="{7C5887B8-6F5C-4CE0-B3C0-F864F8669440}" dt="2018-04-17T06:53:15.504" v="3550"/>
        <pc:sldMkLst>
          <pc:docMk/>
          <pc:sldMk cId="1938194133" sldId="319"/>
        </pc:sldMkLst>
        <pc:spChg chg="mod">
          <ac:chgData name="Trevor Smith" userId="1ecb698c-6c5a-4dc0-afbd-bd2138c8243e" providerId="ADAL" clId="{7C5887B8-6F5C-4CE0-B3C0-F864F8669440}" dt="2018-04-14T07:27:40.515" v="2165" actId="26606"/>
          <ac:spMkLst>
            <pc:docMk/>
            <pc:sldMk cId="1938194133" sldId="319"/>
            <ac:spMk id="2" creationId="{00000000-0000-0000-0000-000000000000}"/>
          </ac:spMkLst>
        </pc:spChg>
        <pc:spChg chg="mod">
          <ac:chgData name="Trevor Smith" userId="1ecb698c-6c5a-4dc0-afbd-bd2138c8243e" providerId="ADAL" clId="{7C5887B8-6F5C-4CE0-B3C0-F864F8669440}" dt="2018-04-17T06:35:46.319" v="3479" actId="20577"/>
          <ac:spMkLst>
            <pc:docMk/>
            <pc:sldMk cId="1938194133" sldId="319"/>
            <ac:spMk id="3" creationId="{00000000-0000-0000-0000-000000000000}"/>
          </ac:spMkLst>
        </pc:spChg>
        <pc:spChg chg="add del">
          <ac:chgData name="Trevor Smith" userId="1ecb698c-6c5a-4dc0-afbd-bd2138c8243e" providerId="ADAL" clId="{7C5887B8-6F5C-4CE0-B3C0-F864F8669440}" dt="2018-04-14T07:27:33.899" v="2163" actId="26606"/>
          <ac:spMkLst>
            <pc:docMk/>
            <pc:sldMk cId="1938194133" sldId="319"/>
            <ac:spMk id="9" creationId="{73ED6512-6858-4552-B699-9A97FE9A4EA2}"/>
          </ac:spMkLst>
        </pc:spChg>
        <pc:spChg chg="add del">
          <ac:chgData name="Trevor Smith" userId="1ecb698c-6c5a-4dc0-afbd-bd2138c8243e" providerId="ADAL" clId="{7C5887B8-6F5C-4CE0-B3C0-F864F8669440}" dt="2018-04-14T07:27:33.899" v="2163" actId="26606"/>
          <ac:spMkLst>
            <pc:docMk/>
            <pc:sldMk cId="1938194133" sldId="319"/>
            <ac:spMk id="11" creationId="{4038CB10-1F5C-4D54-9DF7-12586DE5B007}"/>
          </ac:spMkLst>
        </pc:spChg>
        <pc:spChg chg="add del">
          <ac:chgData name="Trevor Smith" userId="1ecb698c-6c5a-4dc0-afbd-bd2138c8243e" providerId="ADAL" clId="{7C5887B8-6F5C-4CE0-B3C0-F864F8669440}" dt="2018-04-14T07:27:40.515" v="2165" actId="26606"/>
          <ac:spMkLst>
            <pc:docMk/>
            <pc:sldMk cId="1938194133" sldId="319"/>
            <ac:spMk id="14" creationId="{3BAF1561-20C4-41FD-A35F-BF2B9E727F3E}"/>
          </ac:spMkLst>
        </pc:spChg>
        <pc:spChg chg="add del">
          <ac:chgData name="Trevor Smith" userId="1ecb698c-6c5a-4dc0-afbd-bd2138c8243e" providerId="ADAL" clId="{7C5887B8-6F5C-4CE0-B3C0-F864F8669440}" dt="2018-04-14T07:27:40.515" v="2165" actId="26606"/>
          <ac:spMkLst>
            <pc:docMk/>
            <pc:sldMk cId="1938194133" sldId="319"/>
            <ac:spMk id="15" creationId="{839DC788-B140-4F3E-A91E-CB3E70ED940A}"/>
          </ac:spMkLst>
        </pc:spChg>
        <pc:picChg chg="add mod ord">
          <ac:chgData name="Trevor Smith" userId="1ecb698c-6c5a-4dc0-afbd-bd2138c8243e" providerId="ADAL" clId="{7C5887B8-6F5C-4CE0-B3C0-F864F8669440}" dt="2018-04-17T06:38:02.552" v="3485" actId="1076"/>
          <ac:picMkLst>
            <pc:docMk/>
            <pc:sldMk cId="1938194133" sldId="319"/>
            <ac:picMk id="4" creationId="{19254256-6202-4BE8-BF20-BF1986A24B08}"/>
          </ac:picMkLst>
        </pc:picChg>
        <pc:cxnChg chg="add del">
          <ac:chgData name="Trevor Smith" userId="1ecb698c-6c5a-4dc0-afbd-bd2138c8243e" providerId="ADAL" clId="{7C5887B8-6F5C-4CE0-B3C0-F864F8669440}" dt="2018-04-14T07:27:40.515" v="2165" actId="26606"/>
          <ac:cxnSpMkLst>
            <pc:docMk/>
            <pc:sldMk cId="1938194133" sldId="319"/>
            <ac:cxnSpMk id="13" creationId="{FC18D930-0EEE-448F-ABF1-2AA3C83DA552}"/>
          </ac:cxnSpMkLst>
        </pc:cxnChg>
      </pc:sldChg>
      <pc:sldChg chg="addSp modTransition">
        <pc:chgData name="Trevor Smith" userId="1ecb698c-6c5a-4dc0-afbd-bd2138c8243e" providerId="ADAL" clId="{7C5887B8-6F5C-4CE0-B3C0-F864F8669440}" dt="2018-04-17T06:53:06.021" v="3548"/>
        <pc:sldMkLst>
          <pc:docMk/>
          <pc:sldMk cId="256440276" sldId="321"/>
        </pc:sldMkLst>
        <pc:grpChg chg="add">
          <ac:chgData name="Trevor Smith" userId="1ecb698c-6c5a-4dc0-afbd-bd2138c8243e" providerId="ADAL" clId="{7C5887B8-6F5C-4CE0-B3C0-F864F8669440}" dt="2018-04-14T05:55:16.505" v="751" actId="14100"/>
          <ac:grpSpMkLst>
            <pc:docMk/>
            <pc:sldMk cId="256440276" sldId="321"/>
            <ac:grpSpMk id="5" creationId="{FB8FA06D-7D37-4673-9FD2-1F6E3B0D9583}"/>
          </ac:grpSpMkLst>
        </pc:grpChg>
      </pc:sldChg>
      <pc:sldChg chg="modTransition">
        <pc:chgData name="Trevor Smith" userId="1ecb698c-6c5a-4dc0-afbd-bd2138c8243e" providerId="ADAL" clId="{7C5887B8-6F5C-4CE0-B3C0-F864F8669440}" dt="2018-04-17T06:53:22.371" v="3551"/>
        <pc:sldMkLst>
          <pc:docMk/>
          <pc:sldMk cId="2155162855" sldId="323"/>
        </pc:sldMkLst>
      </pc:sldChg>
      <pc:sldChg chg="addSp delSp modSp ord modTransition modAnim">
        <pc:chgData name="Trevor Smith" userId="1ecb698c-6c5a-4dc0-afbd-bd2138c8243e" providerId="ADAL" clId="{7C5887B8-6F5C-4CE0-B3C0-F864F8669440}" dt="2018-04-17T06:53:22.371" v="3551"/>
        <pc:sldMkLst>
          <pc:docMk/>
          <pc:sldMk cId="130883830" sldId="324"/>
        </pc:sldMkLst>
        <pc:spChg chg="add mod ord">
          <ac:chgData name="Trevor Smith" userId="1ecb698c-6c5a-4dc0-afbd-bd2138c8243e" providerId="ADAL" clId="{7C5887B8-6F5C-4CE0-B3C0-F864F8669440}" dt="2018-04-14T07:44:42.252" v="2459" actId="164"/>
          <ac:spMkLst>
            <pc:docMk/>
            <pc:sldMk cId="130883830" sldId="324"/>
            <ac:spMk id="16" creationId="{76B37962-8AD4-4B38-A716-2624D4913FC8}"/>
          </ac:spMkLst>
        </pc:spChg>
        <pc:grpChg chg="add mod">
          <ac:chgData name="Trevor Smith" userId="1ecb698c-6c5a-4dc0-afbd-bd2138c8243e" providerId="ADAL" clId="{7C5887B8-6F5C-4CE0-B3C0-F864F8669440}" dt="2018-04-14T07:44:42.252" v="2459" actId="164"/>
          <ac:grpSpMkLst>
            <pc:docMk/>
            <pc:sldMk cId="130883830" sldId="324"/>
            <ac:grpSpMk id="17" creationId="{0B61DC6F-A898-4014-AC66-A00F91450F56}"/>
          </ac:grpSpMkLst>
        </pc:grpChg>
        <pc:picChg chg="del">
          <ac:chgData name="Trevor Smith" userId="1ecb698c-6c5a-4dc0-afbd-bd2138c8243e" providerId="ADAL" clId="{7C5887B8-6F5C-4CE0-B3C0-F864F8669440}" dt="2018-04-14T07:40:26.089" v="2439" actId="478"/>
          <ac:picMkLst>
            <pc:docMk/>
            <pc:sldMk cId="130883830" sldId="324"/>
            <ac:picMk id="6" creationId="{00000000-0000-0000-0000-000000000000}"/>
          </ac:picMkLst>
        </pc:picChg>
        <pc:picChg chg="add del mod">
          <ac:chgData name="Trevor Smith" userId="1ecb698c-6c5a-4dc0-afbd-bd2138c8243e" providerId="ADAL" clId="{7C5887B8-6F5C-4CE0-B3C0-F864F8669440}" dt="2018-04-14T07:40:36.769" v="2441" actId="478"/>
          <ac:picMkLst>
            <pc:docMk/>
            <pc:sldMk cId="130883830" sldId="324"/>
            <ac:picMk id="7" creationId="{C1440A67-F891-4DBA-9703-F8790300EFB3}"/>
          </ac:picMkLst>
        </pc:picChg>
        <pc:picChg chg="add del mod">
          <ac:chgData name="Trevor Smith" userId="1ecb698c-6c5a-4dc0-afbd-bd2138c8243e" providerId="ADAL" clId="{7C5887B8-6F5C-4CE0-B3C0-F864F8669440}" dt="2018-04-14T07:41:11.017" v="2443" actId="478"/>
          <ac:picMkLst>
            <pc:docMk/>
            <pc:sldMk cId="130883830" sldId="324"/>
            <ac:picMk id="9" creationId="{415A8F50-CA9F-46CD-A41B-549AC06EFE90}"/>
          </ac:picMkLst>
        </pc:picChg>
        <pc:picChg chg="add del mod">
          <ac:chgData name="Trevor Smith" userId="1ecb698c-6c5a-4dc0-afbd-bd2138c8243e" providerId="ADAL" clId="{7C5887B8-6F5C-4CE0-B3C0-F864F8669440}" dt="2018-04-14T07:42:11.088" v="2448" actId="478"/>
          <ac:picMkLst>
            <pc:docMk/>
            <pc:sldMk cId="130883830" sldId="324"/>
            <ac:picMk id="11" creationId="{CA04AA8B-DF38-4F28-8DE3-E04652C6C134}"/>
          </ac:picMkLst>
        </pc:picChg>
        <pc:picChg chg="add mod">
          <ac:chgData name="Trevor Smith" userId="1ecb698c-6c5a-4dc0-afbd-bd2138c8243e" providerId="ADAL" clId="{7C5887B8-6F5C-4CE0-B3C0-F864F8669440}" dt="2018-04-14T07:42:35.351" v="2451" actId="1076"/>
          <ac:picMkLst>
            <pc:docMk/>
            <pc:sldMk cId="130883830" sldId="324"/>
            <ac:picMk id="13" creationId="{AA569AE8-10C7-4FDE-A6C0-B34D84FB64E4}"/>
          </ac:picMkLst>
        </pc:picChg>
        <pc:picChg chg="add mod">
          <ac:chgData name="Trevor Smith" userId="1ecb698c-6c5a-4dc0-afbd-bd2138c8243e" providerId="ADAL" clId="{7C5887B8-6F5C-4CE0-B3C0-F864F8669440}" dt="2018-04-14T07:44:42.252" v="2459" actId="164"/>
          <ac:picMkLst>
            <pc:docMk/>
            <pc:sldMk cId="130883830" sldId="324"/>
            <ac:picMk id="15" creationId="{30F22C0F-BE97-40F6-A94C-8AA97C509A87}"/>
          </ac:picMkLst>
        </pc:picChg>
      </pc:sldChg>
      <pc:sldChg chg="modTransition">
        <pc:chgData name="Trevor Smith" userId="1ecb698c-6c5a-4dc0-afbd-bd2138c8243e" providerId="ADAL" clId="{7C5887B8-6F5C-4CE0-B3C0-F864F8669440}" dt="2018-04-17T06:53:22.371" v="3551"/>
        <pc:sldMkLst>
          <pc:docMk/>
          <pc:sldMk cId="456524185" sldId="330"/>
        </pc:sldMkLst>
      </pc:sldChg>
      <pc:sldChg chg="addSp modSp modTransition">
        <pc:chgData name="Trevor Smith" userId="1ecb698c-6c5a-4dc0-afbd-bd2138c8243e" providerId="ADAL" clId="{7C5887B8-6F5C-4CE0-B3C0-F864F8669440}" dt="2018-04-17T06:53:06.021" v="3548"/>
        <pc:sldMkLst>
          <pc:docMk/>
          <pc:sldMk cId="1891410527" sldId="337"/>
        </pc:sldMkLst>
        <pc:spChg chg="mod">
          <ac:chgData name="Trevor Smith" userId="1ecb698c-6c5a-4dc0-afbd-bd2138c8243e" providerId="ADAL" clId="{7C5887B8-6F5C-4CE0-B3C0-F864F8669440}" dt="2018-04-14T07:46:06.061" v="2461" actId="207"/>
          <ac:spMkLst>
            <pc:docMk/>
            <pc:sldMk cId="1891410527" sldId="337"/>
            <ac:spMk id="24" creationId="{41BE74A8-D31E-456D-B5AB-D85AFF4A5982}"/>
          </ac:spMkLst>
        </pc:spChg>
        <pc:spChg chg="mod">
          <ac:chgData name="Trevor Smith" userId="1ecb698c-6c5a-4dc0-afbd-bd2138c8243e" providerId="ADAL" clId="{7C5887B8-6F5C-4CE0-B3C0-F864F8669440}" dt="2018-04-14T07:46:06.061" v="2461" actId="207"/>
          <ac:spMkLst>
            <pc:docMk/>
            <pc:sldMk cId="1891410527" sldId="337"/>
            <ac:spMk id="25" creationId="{F442FDF4-0810-4A81-8A5E-87F6275A8E07}"/>
          </ac:spMkLst>
        </pc:spChg>
        <pc:spChg chg="mod">
          <ac:chgData name="Trevor Smith" userId="1ecb698c-6c5a-4dc0-afbd-bd2138c8243e" providerId="ADAL" clId="{7C5887B8-6F5C-4CE0-B3C0-F864F8669440}" dt="2018-04-14T07:46:06.061" v="2461" actId="207"/>
          <ac:spMkLst>
            <pc:docMk/>
            <pc:sldMk cId="1891410527" sldId="337"/>
            <ac:spMk id="26" creationId="{2505B981-DA8D-43B5-B7CA-F60121913A03}"/>
          </ac:spMkLst>
        </pc:spChg>
        <pc:spChg chg="mod">
          <ac:chgData name="Trevor Smith" userId="1ecb698c-6c5a-4dc0-afbd-bd2138c8243e" providerId="ADAL" clId="{7C5887B8-6F5C-4CE0-B3C0-F864F8669440}" dt="2018-04-14T07:46:06.061" v="2461" actId="207"/>
          <ac:spMkLst>
            <pc:docMk/>
            <pc:sldMk cId="1891410527" sldId="337"/>
            <ac:spMk id="27" creationId="{22CB81C2-D889-4360-8236-DC1AD4DA9A27}"/>
          </ac:spMkLst>
        </pc:spChg>
        <pc:spChg chg="mod">
          <ac:chgData name="Trevor Smith" userId="1ecb698c-6c5a-4dc0-afbd-bd2138c8243e" providerId="ADAL" clId="{7C5887B8-6F5C-4CE0-B3C0-F864F8669440}" dt="2018-04-14T07:46:06.061" v="2461" actId="207"/>
          <ac:spMkLst>
            <pc:docMk/>
            <pc:sldMk cId="1891410527" sldId="337"/>
            <ac:spMk id="28" creationId="{E95CCE32-FE52-4A97-8FF4-3095610BB6AA}"/>
          </ac:spMkLst>
        </pc:spChg>
        <pc:spChg chg="mod">
          <ac:chgData name="Trevor Smith" userId="1ecb698c-6c5a-4dc0-afbd-bd2138c8243e" providerId="ADAL" clId="{7C5887B8-6F5C-4CE0-B3C0-F864F8669440}" dt="2018-04-14T07:46:06.061" v="2461" actId="207"/>
          <ac:spMkLst>
            <pc:docMk/>
            <pc:sldMk cId="1891410527" sldId="337"/>
            <ac:spMk id="29" creationId="{EF42C448-7928-42E8-A083-2C7C795DE127}"/>
          </ac:spMkLst>
        </pc:spChg>
        <pc:spChg chg="mod">
          <ac:chgData name="Trevor Smith" userId="1ecb698c-6c5a-4dc0-afbd-bd2138c8243e" providerId="ADAL" clId="{7C5887B8-6F5C-4CE0-B3C0-F864F8669440}" dt="2018-04-14T07:46:06.061" v="2461" actId="207"/>
          <ac:spMkLst>
            <pc:docMk/>
            <pc:sldMk cId="1891410527" sldId="337"/>
            <ac:spMk id="30" creationId="{4378E242-F59E-4A05-8982-EB9B7812EB41}"/>
          </ac:spMkLst>
        </pc:spChg>
        <pc:spChg chg="mod">
          <ac:chgData name="Trevor Smith" userId="1ecb698c-6c5a-4dc0-afbd-bd2138c8243e" providerId="ADAL" clId="{7C5887B8-6F5C-4CE0-B3C0-F864F8669440}" dt="2018-04-14T07:46:06.061" v="2461" actId="207"/>
          <ac:spMkLst>
            <pc:docMk/>
            <pc:sldMk cId="1891410527" sldId="337"/>
            <ac:spMk id="31" creationId="{C5664F2C-3909-47E9-BCFE-24D2E2F654BD}"/>
          </ac:spMkLst>
        </pc:spChg>
        <pc:spChg chg="mod">
          <ac:chgData name="Trevor Smith" userId="1ecb698c-6c5a-4dc0-afbd-bd2138c8243e" providerId="ADAL" clId="{7C5887B8-6F5C-4CE0-B3C0-F864F8669440}" dt="2018-04-14T07:46:06.061" v="2461" actId="207"/>
          <ac:spMkLst>
            <pc:docMk/>
            <pc:sldMk cId="1891410527" sldId="337"/>
            <ac:spMk id="32" creationId="{842AEE11-2C5D-40A8-A4A5-B3FCE6DE5C34}"/>
          </ac:spMkLst>
        </pc:spChg>
        <pc:spChg chg="mod">
          <ac:chgData name="Trevor Smith" userId="1ecb698c-6c5a-4dc0-afbd-bd2138c8243e" providerId="ADAL" clId="{7C5887B8-6F5C-4CE0-B3C0-F864F8669440}" dt="2018-04-14T07:46:06.061" v="2461" actId="207"/>
          <ac:spMkLst>
            <pc:docMk/>
            <pc:sldMk cId="1891410527" sldId="337"/>
            <ac:spMk id="33" creationId="{1BC3CC25-9243-4D1B-BEE9-83D076B1FE6D}"/>
          </ac:spMkLst>
        </pc:spChg>
        <pc:grpChg chg="add">
          <ac:chgData name="Trevor Smith" userId="1ecb698c-6c5a-4dc0-afbd-bd2138c8243e" providerId="ADAL" clId="{7C5887B8-6F5C-4CE0-B3C0-F864F8669440}" dt="2018-04-14T05:55:18.387" v="752" actId="207"/>
          <ac:grpSpMkLst>
            <pc:docMk/>
            <pc:sldMk cId="1891410527" sldId="337"/>
            <ac:grpSpMk id="4" creationId="{22DCD38E-F9C4-45B4-BD35-5C8C6A9285EA}"/>
          </ac:grpSpMkLst>
        </pc:grpChg>
      </pc:sldChg>
      <pc:sldChg chg="modTransition">
        <pc:chgData name="Trevor Smith" userId="1ecb698c-6c5a-4dc0-afbd-bd2138c8243e" providerId="ADAL" clId="{7C5887B8-6F5C-4CE0-B3C0-F864F8669440}" dt="2018-04-17T06:53:31.138" v="3552"/>
        <pc:sldMkLst>
          <pc:docMk/>
          <pc:sldMk cId="3159014852" sldId="339"/>
        </pc:sldMkLst>
      </pc:sldChg>
      <pc:sldChg chg="modSp modTransition">
        <pc:chgData name="Trevor Smith" userId="1ecb698c-6c5a-4dc0-afbd-bd2138c8243e" providerId="ADAL" clId="{7C5887B8-6F5C-4CE0-B3C0-F864F8669440}" dt="2018-04-17T06:53:31.138" v="3552"/>
        <pc:sldMkLst>
          <pc:docMk/>
          <pc:sldMk cId="2824775557" sldId="340"/>
        </pc:sldMkLst>
        <pc:spChg chg="mod">
          <ac:chgData name="Trevor Smith" userId="1ecb698c-6c5a-4dc0-afbd-bd2138c8243e" providerId="ADAL" clId="{7C5887B8-6F5C-4CE0-B3C0-F864F8669440}" dt="2018-04-14T07:46:39.822" v="2463" actId="14100"/>
          <ac:spMkLst>
            <pc:docMk/>
            <pc:sldMk cId="2824775557" sldId="340"/>
            <ac:spMk id="5" creationId="{00000000-0000-0000-0000-000000000000}"/>
          </ac:spMkLst>
        </pc:spChg>
        <pc:picChg chg="mod">
          <ac:chgData name="Trevor Smith" userId="1ecb698c-6c5a-4dc0-afbd-bd2138c8243e" providerId="ADAL" clId="{7C5887B8-6F5C-4CE0-B3C0-F864F8669440}" dt="2018-04-14T07:46:46.713" v="2465" actId="14100"/>
          <ac:picMkLst>
            <pc:docMk/>
            <pc:sldMk cId="2824775557" sldId="340"/>
            <ac:picMk id="3" creationId="{00000000-0000-0000-0000-000000000000}"/>
          </ac:picMkLst>
        </pc:picChg>
      </pc:sldChg>
      <pc:sldChg chg="addSp delSp modSp modTransition modAnim">
        <pc:chgData name="Trevor Smith" userId="1ecb698c-6c5a-4dc0-afbd-bd2138c8243e" providerId="ADAL" clId="{7C5887B8-6F5C-4CE0-B3C0-F864F8669440}" dt="2018-04-17T06:53:31.138" v="3552"/>
        <pc:sldMkLst>
          <pc:docMk/>
          <pc:sldMk cId="3215481393" sldId="341"/>
        </pc:sldMkLst>
        <pc:spChg chg="mod">
          <ac:chgData name="Trevor Smith" userId="1ecb698c-6c5a-4dc0-afbd-bd2138c8243e" providerId="ADAL" clId="{7C5887B8-6F5C-4CE0-B3C0-F864F8669440}" dt="2018-04-14T07:51:40.836" v="2576" actId="1076"/>
          <ac:spMkLst>
            <pc:docMk/>
            <pc:sldMk cId="3215481393" sldId="341"/>
            <ac:spMk id="2" creationId="{00000000-0000-0000-0000-000000000000}"/>
          </ac:spMkLst>
        </pc:spChg>
        <pc:spChg chg="mod">
          <ac:chgData name="Trevor Smith" userId="1ecb698c-6c5a-4dc0-afbd-bd2138c8243e" providerId="ADAL" clId="{7C5887B8-6F5C-4CE0-B3C0-F864F8669440}" dt="2018-04-14T07:52:30.868" v="2586" actId="1076"/>
          <ac:spMkLst>
            <pc:docMk/>
            <pc:sldMk cId="3215481393" sldId="341"/>
            <ac:spMk id="3" creationId="{00000000-0000-0000-0000-000000000000}"/>
          </ac:spMkLst>
        </pc:spChg>
        <pc:spChg chg="add del mod">
          <ac:chgData name="Trevor Smith" userId="1ecb698c-6c5a-4dc0-afbd-bd2138c8243e" providerId="ADAL" clId="{7C5887B8-6F5C-4CE0-B3C0-F864F8669440}" dt="2018-04-14T07:49:27.278" v="2522" actId="478"/>
          <ac:spMkLst>
            <pc:docMk/>
            <pc:sldMk cId="3215481393" sldId="341"/>
            <ac:spMk id="4" creationId="{9A1E5857-D15E-4941-B2EE-769E2F33C68D}"/>
          </ac:spMkLst>
        </pc:spChg>
        <pc:spChg chg="add mod">
          <ac:chgData name="Trevor Smith" userId="1ecb698c-6c5a-4dc0-afbd-bd2138c8243e" providerId="ADAL" clId="{7C5887B8-6F5C-4CE0-B3C0-F864F8669440}" dt="2018-04-14T08:03:30.489" v="2685" actId="164"/>
          <ac:spMkLst>
            <pc:docMk/>
            <pc:sldMk cId="3215481393" sldId="341"/>
            <ac:spMk id="5" creationId="{82C082F3-44F7-4CC6-904E-47D919F678C8}"/>
          </ac:spMkLst>
        </pc:spChg>
        <pc:spChg chg="add mod">
          <ac:chgData name="Trevor Smith" userId="1ecb698c-6c5a-4dc0-afbd-bd2138c8243e" providerId="ADAL" clId="{7C5887B8-6F5C-4CE0-B3C0-F864F8669440}" dt="2018-04-14T08:03:30.489" v="2685" actId="164"/>
          <ac:spMkLst>
            <pc:docMk/>
            <pc:sldMk cId="3215481393" sldId="341"/>
            <ac:spMk id="6" creationId="{252077A4-D380-40B2-BE7E-5674DD29CCF8}"/>
          </ac:spMkLst>
        </pc:spChg>
        <pc:spChg chg="add mod">
          <ac:chgData name="Trevor Smith" userId="1ecb698c-6c5a-4dc0-afbd-bd2138c8243e" providerId="ADAL" clId="{7C5887B8-6F5C-4CE0-B3C0-F864F8669440}" dt="2018-04-14T08:03:30.489" v="2685" actId="164"/>
          <ac:spMkLst>
            <pc:docMk/>
            <pc:sldMk cId="3215481393" sldId="341"/>
            <ac:spMk id="7" creationId="{4E5B8464-8E2F-4E72-B62B-0B7F608C6437}"/>
          </ac:spMkLst>
        </pc:spChg>
        <pc:spChg chg="add del mod">
          <ac:chgData name="Trevor Smith" userId="1ecb698c-6c5a-4dc0-afbd-bd2138c8243e" providerId="ADAL" clId="{7C5887B8-6F5C-4CE0-B3C0-F864F8669440}" dt="2018-04-14T08:03:30.489" v="2685" actId="164"/>
          <ac:spMkLst>
            <pc:docMk/>
            <pc:sldMk cId="3215481393" sldId="341"/>
            <ac:spMk id="18" creationId="{665AA35B-7099-4348-815D-6B612787B82B}"/>
          </ac:spMkLst>
        </pc:spChg>
        <pc:spChg chg="add del mod">
          <ac:chgData name="Trevor Smith" userId="1ecb698c-6c5a-4dc0-afbd-bd2138c8243e" providerId="ADAL" clId="{7C5887B8-6F5C-4CE0-B3C0-F864F8669440}" dt="2018-04-14T08:03:30.489" v="2685" actId="164"/>
          <ac:spMkLst>
            <pc:docMk/>
            <pc:sldMk cId="3215481393" sldId="341"/>
            <ac:spMk id="19" creationId="{1FF6E7CA-A460-4C27-BFE1-F660BA15C441}"/>
          </ac:spMkLst>
        </pc:spChg>
        <pc:spChg chg="add del mod">
          <ac:chgData name="Trevor Smith" userId="1ecb698c-6c5a-4dc0-afbd-bd2138c8243e" providerId="ADAL" clId="{7C5887B8-6F5C-4CE0-B3C0-F864F8669440}" dt="2018-04-14T07:56:40.314" v="2632" actId="478"/>
          <ac:spMkLst>
            <pc:docMk/>
            <pc:sldMk cId="3215481393" sldId="341"/>
            <ac:spMk id="20" creationId="{77BC1F4B-9444-456D-A628-B7035A8BEAB8}"/>
          </ac:spMkLst>
        </pc:spChg>
        <pc:spChg chg="add mod topLvl">
          <ac:chgData name="Trevor Smith" userId="1ecb698c-6c5a-4dc0-afbd-bd2138c8243e" providerId="ADAL" clId="{7C5887B8-6F5C-4CE0-B3C0-F864F8669440}" dt="2018-04-14T08:03:20.500" v="2684" actId="164"/>
          <ac:spMkLst>
            <pc:docMk/>
            <pc:sldMk cId="3215481393" sldId="341"/>
            <ac:spMk id="23" creationId="{819F5326-7382-4F33-AC4D-4A2472D9B5F9}"/>
          </ac:spMkLst>
        </pc:spChg>
        <pc:spChg chg="add mod topLvl">
          <ac:chgData name="Trevor Smith" userId="1ecb698c-6c5a-4dc0-afbd-bd2138c8243e" providerId="ADAL" clId="{7C5887B8-6F5C-4CE0-B3C0-F864F8669440}" dt="2018-04-14T08:03:20.500" v="2684" actId="164"/>
          <ac:spMkLst>
            <pc:docMk/>
            <pc:sldMk cId="3215481393" sldId="341"/>
            <ac:spMk id="24" creationId="{9911B1DD-E9AB-4A28-A996-6ED9C1F29D6F}"/>
          </ac:spMkLst>
        </pc:spChg>
        <pc:spChg chg="add mod topLvl">
          <ac:chgData name="Trevor Smith" userId="1ecb698c-6c5a-4dc0-afbd-bd2138c8243e" providerId="ADAL" clId="{7C5887B8-6F5C-4CE0-B3C0-F864F8669440}" dt="2018-04-14T08:03:20.500" v="2684" actId="164"/>
          <ac:spMkLst>
            <pc:docMk/>
            <pc:sldMk cId="3215481393" sldId="341"/>
            <ac:spMk id="25" creationId="{30C4180A-CD2C-4133-A771-CE1DC81E11D9}"/>
          </ac:spMkLst>
        </pc:spChg>
        <pc:spChg chg="add del mod">
          <ac:chgData name="Trevor Smith" userId="1ecb698c-6c5a-4dc0-afbd-bd2138c8243e" providerId="ADAL" clId="{7C5887B8-6F5C-4CE0-B3C0-F864F8669440}" dt="2018-04-14T07:57:18.316" v="2635" actId="478"/>
          <ac:spMkLst>
            <pc:docMk/>
            <pc:sldMk cId="3215481393" sldId="341"/>
            <ac:spMk id="29" creationId="{86F3887E-4E48-49C5-B37D-AEC52F73C0E5}"/>
          </ac:spMkLst>
        </pc:spChg>
        <pc:spChg chg="add del mod">
          <ac:chgData name="Trevor Smith" userId="1ecb698c-6c5a-4dc0-afbd-bd2138c8243e" providerId="ADAL" clId="{7C5887B8-6F5C-4CE0-B3C0-F864F8669440}" dt="2018-04-14T07:57:18.316" v="2635" actId="478"/>
          <ac:spMkLst>
            <pc:docMk/>
            <pc:sldMk cId="3215481393" sldId="341"/>
            <ac:spMk id="30" creationId="{77770043-7366-4496-A4CA-5B3E2A4743B6}"/>
          </ac:spMkLst>
        </pc:spChg>
        <pc:spChg chg="add del mod">
          <ac:chgData name="Trevor Smith" userId="1ecb698c-6c5a-4dc0-afbd-bd2138c8243e" providerId="ADAL" clId="{7C5887B8-6F5C-4CE0-B3C0-F864F8669440}" dt="2018-04-14T07:57:18.316" v="2635" actId="478"/>
          <ac:spMkLst>
            <pc:docMk/>
            <pc:sldMk cId="3215481393" sldId="341"/>
            <ac:spMk id="31" creationId="{3DE9AB76-8D85-4CA9-A354-8E70AF6C6511}"/>
          </ac:spMkLst>
        </pc:spChg>
        <pc:spChg chg="add mod">
          <ac:chgData name="Trevor Smith" userId="1ecb698c-6c5a-4dc0-afbd-bd2138c8243e" providerId="ADAL" clId="{7C5887B8-6F5C-4CE0-B3C0-F864F8669440}" dt="2018-04-14T07:56:54.331" v="2633" actId="1076"/>
          <ac:spMkLst>
            <pc:docMk/>
            <pc:sldMk cId="3215481393" sldId="341"/>
            <ac:spMk id="35" creationId="{7C4E97D1-0946-4CAF-9F2E-B3F670221907}"/>
          </ac:spMkLst>
        </pc:spChg>
        <pc:spChg chg="add mod">
          <ac:chgData name="Trevor Smith" userId="1ecb698c-6c5a-4dc0-afbd-bd2138c8243e" providerId="ADAL" clId="{7C5887B8-6F5C-4CE0-B3C0-F864F8669440}" dt="2018-04-14T07:56:54.331" v="2633" actId="1076"/>
          <ac:spMkLst>
            <pc:docMk/>
            <pc:sldMk cId="3215481393" sldId="341"/>
            <ac:spMk id="36" creationId="{8DCD9512-AC9D-438B-B5C1-314665378312}"/>
          </ac:spMkLst>
        </pc:spChg>
        <pc:spChg chg="add mod">
          <ac:chgData name="Trevor Smith" userId="1ecb698c-6c5a-4dc0-afbd-bd2138c8243e" providerId="ADAL" clId="{7C5887B8-6F5C-4CE0-B3C0-F864F8669440}" dt="2018-04-14T07:56:54.331" v="2633" actId="1076"/>
          <ac:spMkLst>
            <pc:docMk/>
            <pc:sldMk cId="3215481393" sldId="341"/>
            <ac:spMk id="37" creationId="{DD6F9EE3-ED8F-4EF6-A9D5-5C25C8673A48}"/>
          </ac:spMkLst>
        </pc:spChg>
        <pc:spChg chg="add del">
          <ac:chgData name="Trevor Smith" userId="1ecb698c-6c5a-4dc0-afbd-bd2138c8243e" providerId="ADAL" clId="{7C5887B8-6F5C-4CE0-B3C0-F864F8669440}" dt="2018-04-14T07:57:18.316" v="2635" actId="478"/>
          <ac:spMkLst>
            <pc:docMk/>
            <pc:sldMk cId="3215481393" sldId="341"/>
            <ac:spMk id="65" creationId="{DF9D8600-F0BA-4E7C-BB74-7DD81D9DB9B6}"/>
          </ac:spMkLst>
        </pc:spChg>
        <pc:spChg chg="add del">
          <ac:chgData name="Trevor Smith" userId="1ecb698c-6c5a-4dc0-afbd-bd2138c8243e" providerId="ADAL" clId="{7C5887B8-6F5C-4CE0-B3C0-F864F8669440}" dt="2018-04-14T07:57:18.316" v="2635" actId="478"/>
          <ac:spMkLst>
            <pc:docMk/>
            <pc:sldMk cId="3215481393" sldId="341"/>
            <ac:spMk id="66" creationId="{AAD8497C-C35A-4180-86A3-B4698FFA4879}"/>
          </ac:spMkLst>
        </pc:spChg>
        <pc:spChg chg="add del">
          <ac:chgData name="Trevor Smith" userId="1ecb698c-6c5a-4dc0-afbd-bd2138c8243e" providerId="ADAL" clId="{7C5887B8-6F5C-4CE0-B3C0-F864F8669440}" dt="2018-04-14T07:57:18.316" v="2635" actId="478"/>
          <ac:spMkLst>
            <pc:docMk/>
            <pc:sldMk cId="3215481393" sldId="341"/>
            <ac:spMk id="67" creationId="{3C0D1D0C-8E70-4BCE-8577-C6C170D3E37C}"/>
          </ac:spMkLst>
        </pc:spChg>
        <pc:spChg chg="add del mod">
          <ac:chgData name="Trevor Smith" userId="1ecb698c-6c5a-4dc0-afbd-bd2138c8243e" providerId="ADAL" clId="{7C5887B8-6F5C-4CE0-B3C0-F864F8669440}" dt="2018-04-14T07:57:18.316" v="2635" actId="478"/>
          <ac:spMkLst>
            <pc:docMk/>
            <pc:sldMk cId="3215481393" sldId="341"/>
            <ac:spMk id="71" creationId="{98BC8ACA-4545-4E51-BB62-7720FDE26E1A}"/>
          </ac:spMkLst>
        </pc:spChg>
        <pc:spChg chg="add del mod">
          <ac:chgData name="Trevor Smith" userId="1ecb698c-6c5a-4dc0-afbd-bd2138c8243e" providerId="ADAL" clId="{7C5887B8-6F5C-4CE0-B3C0-F864F8669440}" dt="2018-04-14T07:57:18.316" v="2635" actId="478"/>
          <ac:spMkLst>
            <pc:docMk/>
            <pc:sldMk cId="3215481393" sldId="341"/>
            <ac:spMk id="72" creationId="{D7D7B02F-4BB2-4A46-ADC5-25C7C29222A5}"/>
          </ac:spMkLst>
        </pc:spChg>
        <pc:spChg chg="add del mod">
          <ac:chgData name="Trevor Smith" userId="1ecb698c-6c5a-4dc0-afbd-bd2138c8243e" providerId="ADAL" clId="{7C5887B8-6F5C-4CE0-B3C0-F864F8669440}" dt="2018-04-14T07:57:18.316" v="2635" actId="478"/>
          <ac:spMkLst>
            <pc:docMk/>
            <pc:sldMk cId="3215481393" sldId="341"/>
            <ac:spMk id="73" creationId="{A4F6B36C-4A5C-443F-A482-0D382793360B}"/>
          </ac:spMkLst>
        </pc:spChg>
        <pc:spChg chg="mod topLvl">
          <ac:chgData name="Trevor Smith" userId="1ecb698c-6c5a-4dc0-afbd-bd2138c8243e" providerId="ADAL" clId="{7C5887B8-6F5C-4CE0-B3C0-F864F8669440}" dt="2018-04-14T08:03:20.500" v="2684" actId="164"/>
          <ac:spMkLst>
            <pc:docMk/>
            <pc:sldMk cId="3215481393" sldId="341"/>
            <ac:spMk id="79" creationId="{35F7441C-AE34-4A7F-9045-44E9DC4997A6}"/>
          </ac:spMkLst>
        </pc:spChg>
        <pc:spChg chg="mod topLvl">
          <ac:chgData name="Trevor Smith" userId="1ecb698c-6c5a-4dc0-afbd-bd2138c8243e" providerId="ADAL" clId="{7C5887B8-6F5C-4CE0-B3C0-F864F8669440}" dt="2018-04-14T08:03:20.500" v="2684" actId="164"/>
          <ac:spMkLst>
            <pc:docMk/>
            <pc:sldMk cId="3215481393" sldId="341"/>
            <ac:spMk id="80" creationId="{94298A04-34AD-4F7C-BB37-72A17DF5562F}"/>
          </ac:spMkLst>
        </pc:spChg>
        <pc:spChg chg="mod topLvl">
          <ac:chgData name="Trevor Smith" userId="1ecb698c-6c5a-4dc0-afbd-bd2138c8243e" providerId="ADAL" clId="{7C5887B8-6F5C-4CE0-B3C0-F864F8669440}" dt="2018-04-14T08:03:20.500" v="2684" actId="164"/>
          <ac:spMkLst>
            <pc:docMk/>
            <pc:sldMk cId="3215481393" sldId="341"/>
            <ac:spMk id="81" creationId="{C20B8909-62E5-45EB-9E3E-BE8C20766762}"/>
          </ac:spMkLst>
        </pc:spChg>
        <pc:spChg chg="mod topLvl">
          <ac:chgData name="Trevor Smith" userId="1ecb698c-6c5a-4dc0-afbd-bd2138c8243e" providerId="ADAL" clId="{7C5887B8-6F5C-4CE0-B3C0-F864F8669440}" dt="2018-04-14T08:03:20.500" v="2684" actId="164"/>
          <ac:spMkLst>
            <pc:docMk/>
            <pc:sldMk cId="3215481393" sldId="341"/>
            <ac:spMk id="86" creationId="{5FB81FEA-86C5-48D5-9454-3A98C394AF31}"/>
          </ac:spMkLst>
        </pc:spChg>
        <pc:spChg chg="mod topLvl">
          <ac:chgData name="Trevor Smith" userId="1ecb698c-6c5a-4dc0-afbd-bd2138c8243e" providerId="ADAL" clId="{7C5887B8-6F5C-4CE0-B3C0-F864F8669440}" dt="2018-04-14T08:03:20.500" v="2684" actId="164"/>
          <ac:spMkLst>
            <pc:docMk/>
            <pc:sldMk cId="3215481393" sldId="341"/>
            <ac:spMk id="87" creationId="{2FE03D89-C682-4763-9A45-65131683666D}"/>
          </ac:spMkLst>
        </pc:spChg>
        <pc:spChg chg="mod topLvl">
          <ac:chgData name="Trevor Smith" userId="1ecb698c-6c5a-4dc0-afbd-bd2138c8243e" providerId="ADAL" clId="{7C5887B8-6F5C-4CE0-B3C0-F864F8669440}" dt="2018-04-14T08:03:20.500" v="2684" actId="164"/>
          <ac:spMkLst>
            <pc:docMk/>
            <pc:sldMk cId="3215481393" sldId="341"/>
            <ac:spMk id="88" creationId="{EAD98C52-A0B3-4B7D-8E34-9AC6BB6AF6C5}"/>
          </ac:spMkLst>
        </pc:spChg>
        <pc:spChg chg="mod topLvl">
          <ac:chgData name="Trevor Smith" userId="1ecb698c-6c5a-4dc0-afbd-bd2138c8243e" providerId="ADAL" clId="{7C5887B8-6F5C-4CE0-B3C0-F864F8669440}" dt="2018-04-14T08:03:20.500" v="2684" actId="164"/>
          <ac:spMkLst>
            <pc:docMk/>
            <pc:sldMk cId="3215481393" sldId="341"/>
            <ac:spMk id="93" creationId="{F7FBA899-58EA-4C36-B8B4-F26D1F830CC5}"/>
          </ac:spMkLst>
        </pc:spChg>
        <pc:spChg chg="mod topLvl">
          <ac:chgData name="Trevor Smith" userId="1ecb698c-6c5a-4dc0-afbd-bd2138c8243e" providerId="ADAL" clId="{7C5887B8-6F5C-4CE0-B3C0-F864F8669440}" dt="2018-04-14T08:03:20.500" v="2684" actId="164"/>
          <ac:spMkLst>
            <pc:docMk/>
            <pc:sldMk cId="3215481393" sldId="341"/>
            <ac:spMk id="94" creationId="{FC28E233-83BC-408B-B002-55D8A61A89F2}"/>
          </ac:spMkLst>
        </pc:spChg>
        <pc:spChg chg="mod topLvl">
          <ac:chgData name="Trevor Smith" userId="1ecb698c-6c5a-4dc0-afbd-bd2138c8243e" providerId="ADAL" clId="{7C5887B8-6F5C-4CE0-B3C0-F864F8669440}" dt="2018-04-14T08:03:20.500" v="2684" actId="164"/>
          <ac:spMkLst>
            <pc:docMk/>
            <pc:sldMk cId="3215481393" sldId="341"/>
            <ac:spMk id="95" creationId="{CB4F20C4-DADC-4207-823A-C558F17B37B6}"/>
          </ac:spMkLst>
        </pc:spChg>
        <pc:grpChg chg="add mod">
          <ac:chgData name="Trevor Smith" userId="1ecb698c-6c5a-4dc0-afbd-bd2138c8243e" providerId="ADAL" clId="{7C5887B8-6F5C-4CE0-B3C0-F864F8669440}" dt="2018-04-14T07:56:12.196" v="2626" actId="164"/>
          <ac:grpSpMkLst>
            <pc:docMk/>
            <pc:sldMk cId="3215481393" sldId="341"/>
            <ac:grpSpMk id="64" creationId="{78205A85-EEDD-49AD-8F66-8E71A868617E}"/>
          </ac:grpSpMkLst>
        </pc:grpChg>
        <pc:grpChg chg="add del mod">
          <ac:chgData name="Trevor Smith" userId="1ecb698c-6c5a-4dc0-afbd-bd2138c8243e" providerId="ADAL" clId="{7C5887B8-6F5C-4CE0-B3C0-F864F8669440}" dt="2018-04-14T07:58:50.421" v="2650" actId="165"/>
          <ac:grpSpMkLst>
            <pc:docMk/>
            <pc:sldMk cId="3215481393" sldId="341"/>
            <ac:grpSpMk id="77" creationId="{5CEA634B-109D-4D5E-AE4B-F37C4137CFE0}"/>
          </ac:grpSpMkLst>
        </pc:grpChg>
        <pc:grpChg chg="add del mod">
          <ac:chgData name="Trevor Smith" userId="1ecb698c-6c5a-4dc0-afbd-bd2138c8243e" providerId="ADAL" clId="{7C5887B8-6F5C-4CE0-B3C0-F864F8669440}" dt="2018-04-14T07:58:50.421" v="2650" actId="165"/>
          <ac:grpSpMkLst>
            <pc:docMk/>
            <pc:sldMk cId="3215481393" sldId="341"/>
            <ac:grpSpMk id="78" creationId="{225154A6-86CD-4688-8C74-5C8E1A966662}"/>
          </ac:grpSpMkLst>
        </pc:grpChg>
        <pc:grpChg chg="add del mod">
          <ac:chgData name="Trevor Smith" userId="1ecb698c-6c5a-4dc0-afbd-bd2138c8243e" providerId="ADAL" clId="{7C5887B8-6F5C-4CE0-B3C0-F864F8669440}" dt="2018-04-14T07:58:50.421" v="2650" actId="165"/>
          <ac:grpSpMkLst>
            <pc:docMk/>
            <pc:sldMk cId="3215481393" sldId="341"/>
            <ac:grpSpMk id="85" creationId="{F66E045B-E3AA-4ABE-AE35-38F4BB381C7A}"/>
          </ac:grpSpMkLst>
        </pc:grpChg>
        <pc:grpChg chg="add del mod">
          <ac:chgData name="Trevor Smith" userId="1ecb698c-6c5a-4dc0-afbd-bd2138c8243e" providerId="ADAL" clId="{7C5887B8-6F5C-4CE0-B3C0-F864F8669440}" dt="2018-04-14T07:58:50.421" v="2650" actId="165"/>
          <ac:grpSpMkLst>
            <pc:docMk/>
            <pc:sldMk cId="3215481393" sldId="341"/>
            <ac:grpSpMk id="92" creationId="{3FA12C7C-8A04-41BB-A219-10DE4548DE01}"/>
          </ac:grpSpMkLst>
        </pc:grpChg>
        <pc:grpChg chg="add mod">
          <ac:chgData name="Trevor Smith" userId="1ecb698c-6c5a-4dc0-afbd-bd2138c8243e" providerId="ADAL" clId="{7C5887B8-6F5C-4CE0-B3C0-F864F8669440}" dt="2018-04-14T08:03:20.500" v="2684" actId="164"/>
          <ac:grpSpMkLst>
            <pc:docMk/>
            <pc:sldMk cId="3215481393" sldId="341"/>
            <ac:grpSpMk id="158" creationId="{53756BFC-DC79-41CE-81A5-2DB151CD70F4}"/>
          </ac:grpSpMkLst>
        </pc:grpChg>
        <pc:grpChg chg="add mod">
          <ac:chgData name="Trevor Smith" userId="1ecb698c-6c5a-4dc0-afbd-bd2138c8243e" providerId="ADAL" clId="{7C5887B8-6F5C-4CE0-B3C0-F864F8669440}" dt="2018-04-14T08:03:30.489" v="2685" actId="164"/>
          <ac:grpSpMkLst>
            <pc:docMk/>
            <pc:sldMk cId="3215481393" sldId="341"/>
            <ac:grpSpMk id="159" creationId="{E54A4DA9-AE16-44E6-A8E2-DE32A73D2E3C}"/>
          </ac:grpSpMkLst>
        </pc:grpChg>
        <pc:cxnChg chg="add mod">
          <ac:chgData name="Trevor Smith" userId="1ecb698c-6c5a-4dc0-afbd-bd2138c8243e" providerId="ADAL" clId="{7C5887B8-6F5C-4CE0-B3C0-F864F8669440}" dt="2018-04-14T08:03:30.489" v="2685" actId="164"/>
          <ac:cxnSpMkLst>
            <pc:docMk/>
            <pc:sldMk cId="3215481393" sldId="341"/>
            <ac:cxnSpMk id="9" creationId="{05BDA32B-56D2-403F-89A5-2DEE4AB7D1C3}"/>
          </ac:cxnSpMkLst>
        </pc:cxnChg>
        <pc:cxnChg chg="add mod">
          <ac:chgData name="Trevor Smith" userId="1ecb698c-6c5a-4dc0-afbd-bd2138c8243e" providerId="ADAL" clId="{7C5887B8-6F5C-4CE0-B3C0-F864F8669440}" dt="2018-04-14T08:03:30.489" v="2685" actId="164"/>
          <ac:cxnSpMkLst>
            <pc:docMk/>
            <pc:sldMk cId="3215481393" sldId="341"/>
            <ac:cxnSpMk id="10" creationId="{30898962-45D6-49D6-ACDF-48A71A21E38C}"/>
          </ac:cxnSpMkLst>
        </pc:cxnChg>
        <pc:cxnChg chg="add mod">
          <ac:chgData name="Trevor Smith" userId="1ecb698c-6c5a-4dc0-afbd-bd2138c8243e" providerId="ADAL" clId="{7C5887B8-6F5C-4CE0-B3C0-F864F8669440}" dt="2018-04-14T08:03:30.489" v="2685" actId="164"/>
          <ac:cxnSpMkLst>
            <pc:docMk/>
            <pc:sldMk cId="3215481393" sldId="341"/>
            <ac:cxnSpMk id="11" creationId="{E1D8C8AC-CF3A-4A45-9DD4-6F7D4174B591}"/>
          </ac:cxnSpMkLst>
        </pc:cxnChg>
        <pc:cxnChg chg="add del mod">
          <ac:chgData name="Trevor Smith" userId="1ecb698c-6c5a-4dc0-afbd-bd2138c8243e" providerId="ADAL" clId="{7C5887B8-6F5C-4CE0-B3C0-F864F8669440}" dt="2018-04-14T08:03:30.489" v="2685" actId="164"/>
          <ac:cxnSpMkLst>
            <pc:docMk/>
            <pc:sldMk cId="3215481393" sldId="341"/>
            <ac:cxnSpMk id="21" creationId="{A15D69F5-A504-453F-956E-8271AA219F6A}"/>
          </ac:cxnSpMkLst>
        </pc:cxnChg>
        <pc:cxnChg chg="add del mod">
          <ac:chgData name="Trevor Smith" userId="1ecb698c-6c5a-4dc0-afbd-bd2138c8243e" providerId="ADAL" clId="{7C5887B8-6F5C-4CE0-B3C0-F864F8669440}" dt="2018-04-14T08:03:30.489" v="2685" actId="164"/>
          <ac:cxnSpMkLst>
            <pc:docMk/>
            <pc:sldMk cId="3215481393" sldId="341"/>
            <ac:cxnSpMk id="22" creationId="{FDAECC6B-4878-40FD-B315-4007167AE437}"/>
          </ac:cxnSpMkLst>
        </pc:cxnChg>
        <pc:cxnChg chg="add mod topLvl">
          <ac:chgData name="Trevor Smith" userId="1ecb698c-6c5a-4dc0-afbd-bd2138c8243e" providerId="ADAL" clId="{7C5887B8-6F5C-4CE0-B3C0-F864F8669440}" dt="2018-04-14T08:03:20.500" v="2684" actId="164"/>
          <ac:cxnSpMkLst>
            <pc:docMk/>
            <pc:sldMk cId="3215481393" sldId="341"/>
            <ac:cxnSpMk id="26" creationId="{25168B9F-9397-4D02-A01C-3CBB4ADE5052}"/>
          </ac:cxnSpMkLst>
        </pc:cxnChg>
        <pc:cxnChg chg="add mod topLvl">
          <ac:chgData name="Trevor Smith" userId="1ecb698c-6c5a-4dc0-afbd-bd2138c8243e" providerId="ADAL" clId="{7C5887B8-6F5C-4CE0-B3C0-F864F8669440}" dt="2018-04-14T08:03:20.500" v="2684" actId="164"/>
          <ac:cxnSpMkLst>
            <pc:docMk/>
            <pc:sldMk cId="3215481393" sldId="341"/>
            <ac:cxnSpMk id="27" creationId="{2A497ABB-A336-48B3-9FFE-2BF30314EE4F}"/>
          </ac:cxnSpMkLst>
        </pc:cxnChg>
        <pc:cxnChg chg="add mod topLvl">
          <ac:chgData name="Trevor Smith" userId="1ecb698c-6c5a-4dc0-afbd-bd2138c8243e" providerId="ADAL" clId="{7C5887B8-6F5C-4CE0-B3C0-F864F8669440}" dt="2018-04-14T08:03:20.500" v="2684" actId="164"/>
          <ac:cxnSpMkLst>
            <pc:docMk/>
            <pc:sldMk cId="3215481393" sldId="341"/>
            <ac:cxnSpMk id="28" creationId="{3429CDFC-1F8B-494B-8B70-E00551BC9D60}"/>
          </ac:cxnSpMkLst>
        </pc:cxnChg>
        <pc:cxnChg chg="add del mod">
          <ac:chgData name="Trevor Smith" userId="1ecb698c-6c5a-4dc0-afbd-bd2138c8243e" providerId="ADAL" clId="{7C5887B8-6F5C-4CE0-B3C0-F864F8669440}" dt="2018-04-14T07:57:18.316" v="2635" actId="478"/>
          <ac:cxnSpMkLst>
            <pc:docMk/>
            <pc:sldMk cId="3215481393" sldId="341"/>
            <ac:cxnSpMk id="32" creationId="{EF22B568-9B80-4269-91ED-D122286C02A1}"/>
          </ac:cxnSpMkLst>
        </pc:cxnChg>
        <pc:cxnChg chg="add del mod">
          <ac:chgData name="Trevor Smith" userId="1ecb698c-6c5a-4dc0-afbd-bd2138c8243e" providerId="ADAL" clId="{7C5887B8-6F5C-4CE0-B3C0-F864F8669440}" dt="2018-04-14T07:57:18.316" v="2635" actId="478"/>
          <ac:cxnSpMkLst>
            <pc:docMk/>
            <pc:sldMk cId="3215481393" sldId="341"/>
            <ac:cxnSpMk id="33" creationId="{D5A64A29-C84C-4AEF-B528-F48391954C17}"/>
          </ac:cxnSpMkLst>
        </pc:cxnChg>
        <pc:cxnChg chg="add del mod">
          <ac:chgData name="Trevor Smith" userId="1ecb698c-6c5a-4dc0-afbd-bd2138c8243e" providerId="ADAL" clId="{7C5887B8-6F5C-4CE0-B3C0-F864F8669440}" dt="2018-04-14T07:57:18.316" v="2635" actId="478"/>
          <ac:cxnSpMkLst>
            <pc:docMk/>
            <pc:sldMk cId="3215481393" sldId="341"/>
            <ac:cxnSpMk id="34" creationId="{EFA22355-A869-4DAD-92E5-F4CB8CD6B7AC}"/>
          </ac:cxnSpMkLst>
        </pc:cxnChg>
        <pc:cxnChg chg="add mod">
          <ac:chgData name="Trevor Smith" userId="1ecb698c-6c5a-4dc0-afbd-bd2138c8243e" providerId="ADAL" clId="{7C5887B8-6F5C-4CE0-B3C0-F864F8669440}" dt="2018-04-14T07:56:54.331" v="2633" actId="1076"/>
          <ac:cxnSpMkLst>
            <pc:docMk/>
            <pc:sldMk cId="3215481393" sldId="341"/>
            <ac:cxnSpMk id="38" creationId="{5C414185-A712-487A-9D5C-45FFC102E058}"/>
          </ac:cxnSpMkLst>
        </pc:cxnChg>
        <pc:cxnChg chg="add mod">
          <ac:chgData name="Trevor Smith" userId="1ecb698c-6c5a-4dc0-afbd-bd2138c8243e" providerId="ADAL" clId="{7C5887B8-6F5C-4CE0-B3C0-F864F8669440}" dt="2018-04-14T07:56:54.331" v="2633" actId="1076"/>
          <ac:cxnSpMkLst>
            <pc:docMk/>
            <pc:sldMk cId="3215481393" sldId="341"/>
            <ac:cxnSpMk id="39" creationId="{97AFACD5-E991-4773-A2FD-1DED40C3D9CC}"/>
          </ac:cxnSpMkLst>
        </pc:cxnChg>
        <pc:cxnChg chg="add mod">
          <ac:chgData name="Trevor Smith" userId="1ecb698c-6c5a-4dc0-afbd-bd2138c8243e" providerId="ADAL" clId="{7C5887B8-6F5C-4CE0-B3C0-F864F8669440}" dt="2018-04-14T07:56:54.331" v="2633" actId="1076"/>
          <ac:cxnSpMkLst>
            <pc:docMk/>
            <pc:sldMk cId="3215481393" sldId="341"/>
            <ac:cxnSpMk id="40" creationId="{B8FE02F4-338E-466A-B8F5-C7E490B06906}"/>
          </ac:cxnSpMkLst>
        </pc:cxnChg>
        <pc:cxnChg chg="add mod">
          <ac:chgData name="Trevor Smith" userId="1ecb698c-6c5a-4dc0-afbd-bd2138c8243e" providerId="ADAL" clId="{7C5887B8-6F5C-4CE0-B3C0-F864F8669440}" dt="2018-04-14T08:03:30.489" v="2685" actId="164"/>
          <ac:cxnSpMkLst>
            <pc:docMk/>
            <pc:sldMk cId="3215481393" sldId="341"/>
            <ac:cxnSpMk id="47" creationId="{93E04644-28AE-4C05-947B-97A65168FE08}"/>
          </ac:cxnSpMkLst>
        </pc:cxnChg>
        <pc:cxnChg chg="add mod">
          <ac:chgData name="Trevor Smith" userId="1ecb698c-6c5a-4dc0-afbd-bd2138c8243e" providerId="ADAL" clId="{7C5887B8-6F5C-4CE0-B3C0-F864F8669440}" dt="2018-04-14T08:03:30.489" v="2685" actId="164"/>
          <ac:cxnSpMkLst>
            <pc:docMk/>
            <pc:sldMk cId="3215481393" sldId="341"/>
            <ac:cxnSpMk id="52" creationId="{D127CC7C-F4F5-481C-9900-72107A5A2748}"/>
          </ac:cxnSpMkLst>
        </pc:cxnChg>
        <pc:cxnChg chg="add mod">
          <ac:chgData name="Trevor Smith" userId="1ecb698c-6c5a-4dc0-afbd-bd2138c8243e" providerId="ADAL" clId="{7C5887B8-6F5C-4CE0-B3C0-F864F8669440}" dt="2018-04-14T08:03:30.489" v="2685" actId="164"/>
          <ac:cxnSpMkLst>
            <pc:docMk/>
            <pc:sldMk cId="3215481393" sldId="341"/>
            <ac:cxnSpMk id="55" creationId="{5AD34D26-0291-4555-9E5F-19882AE56FD2}"/>
          </ac:cxnSpMkLst>
        </pc:cxnChg>
        <pc:cxnChg chg="add mod">
          <ac:chgData name="Trevor Smith" userId="1ecb698c-6c5a-4dc0-afbd-bd2138c8243e" providerId="ADAL" clId="{7C5887B8-6F5C-4CE0-B3C0-F864F8669440}" dt="2018-04-14T08:03:30.489" v="2685" actId="164"/>
          <ac:cxnSpMkLst>
            <pc:docMk/>
            <pc:sldMk cId="3215481393" sldId="341"/>
            <ac:cxnSpMk id="58" creationId="{BFAF7B85-6527-48B8-8640-D99F83124B34}"/>
          </ac:cxnSpMkLst>
        </pc:cxnChg>
        <pc:cxnChg chg="add mod">
          <ac:chgData name="Trevor Smith" userId="1ecb698c-6c5a-4dc0-afbd-bd2138c8243e" providerId="ADAL" clId="{7C5887B8-6F5C-4CE0-B3C0-F864F8669440}" dt="2018-04-14T08:03:30.489" v="2685" actId="164"/>
          <ac:cxnSpMkLst>
            <pc:docMk/>
            <pc:sldMk cId="3215481393" sldId="341"/>
            <ac:cxnSpMk id="61" creationId="{73616062-68AE-4099-9193-E29D3698A32E}"/>
          </ac:cxnSpMkLst>
        </pc:cxnChg>
        <pc:cxnChg chg="add del mod">
          <ac:chgData name="Trevor Smith" userId="1ecb698c-6c5a-4dc0-afbd-bd2138c8243e" providerId="ADAL" clId="{7C5887B8-6F5C-4CE0-B3C0-F864F8669440}" dt="2018-04-14T07:57:18.316" v="2635" actId="478"/>
          <ac:cxnSpMkLst>
            <pc:docMk/>
            <pc:sldMk cId="3215481393" sldId="341"/>
            <ac:cxnSpMk id="68" creationId="{D9E418D7-05E7-4A47-9494-3C848A2B1D59}"/>
          </ac:cxnSpMkLst>
        </pc:cxnChg>
        <pc:cxnChg chg="add del mod">
          <ac:chgData name="Trevor Smith" userId="1ecb698c-6c5a-4dc0-afbd-bd2138c8243e" providerId="ADAL" clId="{7C5887B8-6F5C-4CE0-B3C0-F864F8669440}" dt="2018-04-14T07:57:18.316" v="2635" actId="478"/>
          <ac:cxnSpMkLst>
            <pc:docMk/>
            <pc:sldMk cId="3215481393" sldId="341"/>
            <ac:cxnSpMk id="69" creationId="{2BBBA239-05CC-4FCF-861B-B0F43E016C5B}"/>
          </ac:cxnSpMkLst>
        </pc:cxnChg>
        <pc:cxnChg chg="add del mod">
          <ac:chgData name="Trevor Smith" userId="1ecb698c-6c5a-4dc0-afbd-bd2138c8243e" providerId="ADAL" clId="{7C5887B8-6F5C-4CE0-B3C0-F864F8669440}" dt="2018-04-14T07:57:18.316" v="2635" actId="478"/>
          <ac:cxnSpMkLst>
            <pc:docMk/>
            <pc:sldMk cId="3215481393" sldId="341"/>
            <ac:cxnSpMk id="70" creationId="{D7BF47E7-2818-4E2E-B741-19226D23AD00}"/>
          </ac:cxnSpMkLst>
        </pc:cxnChg>
        <pc:cxnChg chg="add del mod">
          <ac:chgData name="Trevor Smith" userId="1ecb698c-6c5a-4dc0-afbd-bd2138c8243e" providerId="ADAL" clId="{7C5887B8-6F5C-4CE0-B3C0-F864F8669440}" dt="2018-04-14T07:57:18.316" v="2635" actId="478"/>
          <ac:cxnSpMkLst>
            <pc:docMk/>
            <pc:sldMk cId="3215481393" sldId="341"/>
            <ac:cxnSpMk id="74" creationId="{8DA98E8A-8CCA-4B48-9634-D050A2FB4186}"/>
          </ac:cxnSpMkLst>
        </pc:cxnChg>
        <pc:cxnChg chg="add del mod">
          <ac:chgData name="Trevor Smith" userId="1ecb698c-6c5a-4dc0-afbd-bd2138c8243e" providerId="ADAL" clId="{7C5887B8-6F5C-4CE0-B3C0-F864F8669440}" dt="2018-04-14T07:57:18.316" v="2635" actId="478"/>
          <ac:cxnSpMkLst>
            <pc:docMk/>
            <pc:sldMk cId="3215481393" sldId="341"/>
            <ac:cxnSpMk id="75" creationId="{A04207B3-E548-4845-BB0B-A3A2B26A504B}"/>
          </ac:cxnSpMkLst>
        </pc:cxnChg>
        <pc:cxnChg chg="add del mod">
          <ac:chgData name="Trevor Smith" userId="1ecb698c-6c5a-4dc0-afbd-bd2138c8243e" providerId="ADAL" clId="{7C5887B8-6F5C-4CE0-B3C0-F864F8669440}" dt="2018-04-14T07:57:18.316" v="2635" actId="478"/>
          <ac:cxnSpMkLst>
            <pc:docMk/>
            <pc:sldMk cId="3215481393" sldId="341"/>
            <ac:cxnSpMk id="76" creationId="{44686319-95AA-4008-AE74-35EC48F0545B}"/>
          </ac:cxnSpMkLst>
        </pc:cxnChg>
        <pc:cxnChg chg="mod topLvl">
          <ac:chgData name="Trevor Smith" userId="1ecb698c-6c5a-4dc0-afbd-bd2138c8243e" providerId="ADAL" clId="{7C5887B8-6F5C-4CE0-B3C0-F864F8669440}" dt="2018-04-14T08:03:20.500" v="2684" actId="164"/>
          <ac:cxnSpMkLst>
            <pc:docMk/>
            <pc:sldMk cId="3215481393" sldId="341"/>
            <ac:cxnSpMk id="82" creationId="{A22AB31C-A9B1-4758-BBB7-426F08FD419D}"/>
          </ac:cxnSpMkLst>
        </pc:cxnChg>
        <pc:cxnChg chg="mod topLvl">
          <ac:chgData name="Trevor Smith" userId="1ecb698c-6c5a-4dc0-afbd-bd2138c8243e" providerId="ADAL" clId="{7C5887B8-6F5C-4CE0-B3C0-F864F8669440}" dt="2018-04-14T08:03:20.500" v="2684" actId="164"/>
          <ac:cxnSpMkLst>
            <pc:docMk/>
            <pc:sldMk cId="3215481393" sldId="341"/>
            <ac:cxnSpMk id="83" creationId="{431DB4FF-1977-4CDC-9A26-AA2C6DB2718D}"/>
          </ac:cxnSpMkLst>
        </pc:cxnChg>
        <pc:cxnChg chg="mod topLvl">
          <ac:chgData name="Trevor Smith" userId="1ecb698c-6c5a-4dc0-afbd-bd2138c8243e" providerId="ADAL" clId="{7C5887B8-6F5C-4CE0-B3C0-F864F8669440}" dt="2018-04-14T08:03:20.500" v="2684" actId="164"/>
          <ac:cxnSpMkLst>
            <pc:docMk/>
            <pc:sldMk cId="3215481393" sldId="341"/>
            <ac:cxnSpMk id="84" creationId="{C306720F-2BE7-498A-BD21-668FA8A481F7}"/>
          </ac:cxnSpMkLst>
        </pc:cxnChg>
        <pc:cxnChg chg="mod topLvl">
          <ac:chgData name="Trevor Smith" userId="1ecb698c-6c5a-4dc0-afbd-bd2138c8243e" providerId="ADAL" clId="{7C5887B8-6F5C-4CE0-B3C0-F864F8669440}" dt="2018-04-14T08:03:20.500" v="2684" actId="164"/>
          <ac:cxnSpMkLst>
            <pc:docMk/>
            <pc:sldMk cId="3215481393" sldId="341"/>
            <ac:cxnSpMk id="89" creationId="{CEDB1EAB-1EC1-433B-8FF2-25DC5D07A7CF}"/>
          </ac:cxnSpMkLst>
        </pc:cxnChg>
        <pc:cxnChg chg="mod topLvl">
          <ac:chgData name="Trevor Smith" userId="1ecb698c-6c5a-4dc0-afbd-bd2138c8243e" providerId="ADAL" clId="{7C5887B8-6F5C-4CE0-B3C0-F864F8669440}" dt="2018-04-14T08:03:20.500" v="2684" actId="164"/>
          <ac:cxnSpMkLst>
            <pc:docMk/>
            <pc:sldMk cId="3215481393" sldId="341"/>
            <ac:cxnSpMk id="90" creationId="{FF19C1D2-9C3A-4D48-8F8F-FFE36522837D}"/>
          </ac:cxnSpMkLst>
        </pc:cxnChg>
        <pc:cxnChg chg="mod topLvl">
          <ac:chgData name="Trevor Smith" userId="1ecb698c-6c5a-4dc0-afbd-bd2138c8243e" providerId="ADAL" clId="{7C5887B8-6F5C-4CE0-B3C0-F864F8669440}" dt="2018-04-14T08:03:20.500" v="2684" actId="164"/>
          <ac:cxnSpMkLst>
            <pc:docMk/>
            <pc:sldMk cId="3215481393" sldId="341"/>
            <ac:cxnSpMk id="91" creationId="{78A359A9-D480-43C0-A14A-968F215B96F5}"/>
          </ac:cxnSpMkLst>
        </pc:cxnChg>
        <pc:cxnChg chg="mod topLvl">
          <ac:chgData name="Trevor Smith" userId="1ecb698c-6c5a-4dc0-afbd-bd2138c8243e" providerId="ADAL" clId="{7C5887B8-6F5C-4CE0-B3C0-F864F8669440}" dt="2018-04-14T08:03:20.500" v="2684" actId="164"/>
          <ac:cxnSpMkLst>
            <pc:docMk/>
            <pc:sldMk cId="3215481393" sldId="341"/>
            <ac:cxnSpMk id="96" creationId="{538C50F9-D032-4251-A715-DC86ED0FDA16}"/>
          </ac:cxnSpMkLst>
        </pc:cxnChg>
        <pc:cxnChg chg="mod topLvl">
          <ac:chgData name="Trevor Smith" userId="1ecb698c-6c5a-4dc0-afbd-bd2138c8243e" providerId="ADAL" clId="{7C5887B8-6F5C-4CE0-B3C0-F864F8669440}" dt="2018-04-14T08:03:20.500" v="2684" actId="164"/>
          <ac:cxnSpMkLst>
            <pc:docMk/>
            <pc:sldMk cId="3215481393" sldId="341"/>
            <ac:cxnSpMk id="97" creationId="{EAA2760E-1172-497B-8705-ADF6F948C2FD}"/>
          </ac:cxnSpMkLst>
        </pc:cxnChg>
        <pc:cxnChg chg="mod topLvl">
          <ac:chgData name="Trevor Smith" userId="1ecb698c-6c5a-4dc0-afbd-bd2138c8243e" providerId="ADAL" clId="{7C5887B8-6F5C-4CE0-B3C0-F864F8669440}" dt="2018-04-14T08:03:20.500" v="2684" actId="164"/>
          <ac:cxnSpMkLst>
            <pc:docMk/>
            <pc:sldMk cId="3215481393" sldId="341"/>
            <ac:cxnSpMk id="98" creationId="{4653FE71-8EBD-446B-8283-BE59EDDE8318}"/>
          </ac:cxnSpMkLst>
        </pc:cxnChg>
        <pc:cxnChg chg="add mod">
          <ac:chgData name="Trevor Smith" userId="1ecb698c-6c5a-4dc0-afbd-bd2138c8243e" providerId="ADAL" clId="{7C5887B8-6F5C-4CE0-B3C0-F864F8669440}" dt="2018-04-14T08:03:20.500" v="2684" actId="164"/>
          <ac:cxnSpMkLst>
            <pc:docMk/>
            <pc:sldMk cId="3215481393" sldId="341"/>
            <ac:cxnSpMk id="100" creationId="{70A1D038-1CFD-4B99-89C4-6A97CA074B27}"/>
          </ac:cxnSpMkLst>
        </pc:cxnChg>
        <pc:cxnChg chg="add mod">
          <ac:chgData name="Trevor Smith" userId="1ecb698c-6c5a-4dc0-afbd-bd2138c8243e" providerId="ADAL" clId="{7C5887B8-6F5C-4CE0-B3C0-F864F8669440}" dt="2018-04-14T08:03:20.500" v="2684" actId="164"/>
          <ac:cxnSpMkLst>
            <pc:docMk/>
            <pc:sldMk cId="3215481393" sldId="341"/>
            <ac:cxnSpMk id="105" creationId="{9EA58E4A-A53B-4973-9AFD-53264FEADC2F}"/>
          </ac:cxnSpMkLst>
        </pc:cxnChg>
        <pc:cxnChg chg="add mod">
          <ac:chgData name="Trevor Smith" userId="1ecb698c-6c5a-4dc0-afbd-bd2138c8243e" providerId="ADAL" clId="{7C5887B8-6F5C-4CE0-B3C0-F864F8669440}" dt="2018-04-14T08:03:20.500" v="2684" actId="164"/>
          <ac:cxnSpMkLst>
            <pc:docMk/>
            <pc:sldMk cId="3215481393" sldId="341"/>
            <ac:cxnSpMk id="107" creationId="{69E809B8-E465-45AB-B7DB-039E4849F022}"/>
          </ac:cxnSpMkLst>
        </pc:cxnChg>
        <pc:cxnChg chg="add mod">
          <ac:chgData name="Trevor Smith" userId="1ecb698c-6c5a-4dc0-afbd-bd2138c8243e" providerId="ADAL" clId="{7C5887B8-6F5C-4CE0-B3C0-F864F8669440}" dt="2018-04-14T08:03:20.500" v="2684" actId="164"/>
          <ac:cxnSpMkLst>
            <pc:docMk/>
            <pc:sldMk cId="3215481393" sldId="341"/>
            <ac:cxnSpMk id="109" creationId="{2BB22418-958F-4D61-89E2-74D1A9F0F958}"/>
          </ac:cxnSpMkLst>
        </pc:cxnChg>
        <pc:cxnChg chg="add mod">
          <ac:chgData name="Trevor Smith" userId="1ecb698c-6c5a-4dc0-afbd-bd2138c8243e" providerId="ADAL" clId="{7C5887B8-6F5C-4CE0-B3C0-F864F8669440}" dt="2018-04-14T08:03:20.500" v="2684" actId="164"/>
          <ac:cxnSpMkLst>
            <pc:docMk/>
            <pc:sldMk cId="3215481393" sldId="341"/>
            <ac:cxnSpMk id="111" creationId="{DBBEB786-B28C-4540-BCCF-D649376D9CAA}"/>
          </ac:cxnSpMkLst>
        </pc:cxnChg>
        <pc:cxnChg chg="add mod">
          <ac:chgData name="Trevor Smith" userId="1ecb698c-6c5a-4dc0-afbd-bd2138c8243e" providerId="ADAL" clId="{7C5887B8-6F5C-4CE0-B3C0-F864F8669440}" dt="2018-04-14T08:03:20.500" v="2684" actId="164"/>
          <ac:cxnSpMkLst>
            <pc:docMk/>
            <pc:sldMk cId="3215481393" sldId="341"/>
            <ac:cxnSpMk id="113" creationId="{FC14B910-208F-4321-85D3-DAB4D2F4BC00}"/>
          </ac:cxnSpMkLst>
        </pc:cxnChg>
        <pc:cxnChg chg="add mod">
          <ac:chgData name="Trevor Smith" userId="1ecb698c-6c5a-4dc0-afbd-bd2138c8243e" providerId="ADAL" clId="{7C5887B8-6F5C-4CE0-B3C0-F864F8669440}" dt="2018-04-14T08:03:20.500" v="2684" actId="164"/>
          <ac:cxnSpMkLst>
            <pc:docMk/>
            <pc:sldMk cId="3215481393" sldId="341"/>
            <ac:cxnSpMk id="115" creationId="{EFAFE693-E07F-43E9-B7E5-C4CC63333057}"/>
          </ac:cxnSpMkLst>
        </pc:cxnChg>
        <pc:cxnChg chg="add mod">
          <ac:chgData name="Trevor Smith" userId="1ecb698c-6c5a-4dc0-afbd-bd2138c8243e" providerId="ADAL" clId="{7C5887B8-6F5C-4CE0-B3C0-F864F8669440}" dt="2018-04-14T08:03:20.500" v="2684" actId="164"/>
          <ac:cxnSpMkLst>
            <pc:docMk/>
            <pc:sldMk cId="3215481393" sldId="341"/>
            <ac:cxnSpMk id="117" creationId="{951475C9-5865-4278-B533-10DFD8100295}"/>
          </ac:cxnSpMkLst>
        </pc:cxnChg>
        <pc:cxnChg chg="add mod">
          <ac:chgData name="Trevor Smith" userId="1ecb698c-6c5a-4dc0-afbd-bd2138c8243e" providerId="ADAL" clId="{7C5887B8-6F5C-4CE0-B3C0-F864F8669440}" dt="2018-04-14T08:03:20.500" v="2684" actId="164"/>
          <ac:cxnSpMkLst>
            <pc:docMk/>
            <pc:sldMk cId="3215481393" sldId="341"/>
            <ac:cxnSpMk id="119" creationId="{DEF982E7-7FC0-4D35-A988-171E7FA7B709}"/>
          </ac:cxnSpMkLst>
        </pc:cxnChg>
        <pc:cxnChg chg="add mod">
          <ac:chgData name="Trevor Smith" userId="1ecb698c-6c5a-4dc0-afbd-bd2138c8243e" providerId="ADAL" clId="{7C5887B8-6F5C-4CE0-B3C0-F864F8669440}" dt="2018-04-14T08:03:20.500" v="2684" actId="164"/>
          <ac:cxnSpMkLst>
            <pc:docMk/>
            <pc:sldMk cId="3215481393" sldId="341"/>
            <ac:cxnSpMk id="121" creationId="{C86C5C0A-EAFC-4AE4-ABDF-25BEE6CF4AAC}"/>
          </ac:cxnSpMkLst>
        </pc:cxnChg>
        <pc:cxnChg chg="add mod">
          <ac:chgData name="Trevor Smith" userId="1ecb698c-6c5a-4dc0-afbd-bd2138c8243e" providerId="ADAL" clId="{7C5887B8-6F5C-4CE0-B3C0-F864F8669440}" dt="2018-04-14T08:03:20.500" v="2684" actId="164"/>
          <ac:cxnSpMkLst>
            <pc:docMk/>
            <pc:sldMk cId="3215481393" sldId="341"/>
            <ac:cxnSpMk id="123" creationId="{8D3F9B4C-69B8-480F-A638-C2D72821C985}"/>
          </ac:cxnSpMkLst>
        </pc:cxnChg>
        <pc:cxnChg chg="add mod">
          <ac:chgData name="Trevor Smith" userId="1ecb698c-6c5a-4dc0-afbd-bd2138c8243e" providerId="ADAL" clId="{7C5887B8-6F5C-4CE0-B3C0-F864F8669440}" dt="2018-04-14T08:03:20.500" v="2684" actId="164"/>
          <ac:cxnSpMkLst>
            <pc:docMk/>
            <pc:sldMk cId="3215481393" sldId="341"/>
            <ac:cxnSpMk id="125" creationId="{22568869-BA5E-41FE-A4AD-D0BFFB36D13E}"/>
          </ac:cxnSpMkLst>
        </pc:cxnChg>
        <pc:cxnChg chg="add mod">
          <ac:chgData name="Trevor Smith" userId="1ecb698c-6c5a-4dc0-afbd-bd2138c8243e" providerId="ADAL" clId="{7C5887B8-6F5C-4CE0-B3C0-F864F8669440}" dt="2018-04-14T08:03:20.500" v="2684" actId="164"/>
          <ac:cxnSpMkLst>
            <pc:docMk/>
            <pc:sldMk cId="3215481393" sldId="341"/>
            <ac:cxnSpMk id="127" creationId="{D8C3064A-FCBF-43FC-B5DF-DF5C56CDAE80}"/>
          </ac:cxnSpMkLst>
        </pc:cxnChg>
        <pc:cxnChg chg="add mod">
          <ac:chgData name="Trevor Smith" userId="1ecb698c-6c5a-4dc0-afbd-bd2138c8243e" providerId="ADAL" clId="{7C5887B8-6F5C-4CE0-B3C0-F864F8669440}" dt="2018-04-14T08:03:20.500" v="2684" actId="164"/>
          <ac:cxnSpMkLst>
            <pc:docMk/>
            <pc:sldMk cId="3215481393" sldId="341"/>
            <ac:cxnSpMk id="129" creationId="{441093D1-D7FE-4411-8256-B01CCF006E9B}"/>
          </ac:cxnSpMkLst>
        </pc:cxnChg>
        <pc:cxnChg chg="add mod">
          <ac:chgData name="Trevor Smith" userId="1ecb698c-6c5a-4dc0-afbd-bd2138c8243e" providerId="ADAL" clId="{7C5887B8-6F5C-4CE0-B3C0-F864F8669440}" dt="2018-04-14T08:03:20.500" v="2684" actId="164"/>
          <ac:cxnSpMkLst>
            <pc:docMk/>
            <pc:sldMk cId="3215481393" sldId="341"/>
            <ac:cxnSpMk id="131" creationId="{9331EF8D-5EAC-43C8-8D76-25368CCAEE94}"/>
          </ac:cxnSpMkLst>
        </pc:cxnChg>
        <pc:cxnChg chg="add mod">
          <ac:chgData name="Trevor Smith" userId="1ecb698c-6c5a-4dc0-afbd-bd2138c8243e" providerId="ADAL" clId="{7C5887B8-6F5C-4CE0-B3C0-F864F8669440}" dt="2018-04-14T08:03:20.500" v="2684" actId="164"/>
          <ac:cxnSpMkLst>
            <pc:docMk/>
            <pc:sldMk cId="3215481393" sldId="341"/>
            <ac:cxnSpMk id="133" creationId="{6D645639-E8B0-43E9-88C4-6179E52B191A}"/>
          </ac:cxnSpMkLst>
        </pc:cxnChg>
        <pc:cxnChg chg="add mod">
          <ac:chgData name="Trevor Smith" userId="1ecb698c-6c5a-4dc0-afbd-bd2138c8243e" providerId="ADAL" clId="{7C5887B8-6F5C-4CE0-B3C0-F864F8669440}" dt="2018-04-14T08:03:20.500" v="2684" actId="164"/>
          <ac:cxnSpMkLst>
            <pc:docMk/>
            <pc:sldMk cId="3215481393" sldId="341"/>
            <ac:cxnSpMk id="135" creationId="{00F7964D-7EA7-439E-826E-D8C336864160}"/>
          </ac:cxnSpMkLst>
        </pc:cxnChg>
        <pc:cxnChg chg="add mod">
          <ac:chgData name="Trevor Smith" userId="1ecb698c-6c5a-4dc0-afbd-bd2138c8243e" providerId="ADAL" clId="{7C5887B8-6F5C-4CE0-B3C0-F864F8669440}" dt="2018-04-14T08:03:20.500" v="2684" actId="164"/>
          <ac:cxnSpMkLst>
            <pc:docMk/>
            <pc:sldMk cId="3215481393" sldId="341"/>
            <ac:cxnSpMk id="137" creationId="{FBCA5282-E1B5-4FBB-BE4D-9DBA432210D8}"/>
          </ac:cxnSpMkLst>
        </pc:cxnChg>
        <pc:cxnChg chg="add mod">
          <ac:chgData name="Trevor Smith" userId="1ecb698c-6c5a-4dc0-afbd-bd2138c8243e" providerId="ADAL" clId="{7C5887B8-6F5C-4CE0-B3C0-F864F8669440}" dt="2018-04-14T08:03:20.500" v="2684" actId="164"/>
          <ac:cxnSpMkLst>
            <pc:docMk/>
            <pc:sldMk cId="3215481393" sldId="341"/>
            <ac:cxnSpMk id="139" creationId="{2A83FC6F-C979-4572-9B77-14413A5157AA}"/>
          </ac:cxnSpMkLst>
        </pc:cxnChg>
        <pc:cxnChg chg="add mod">
          <ac:chgData name="Trevor Smith" userId="1ecb698c-6c5a-4dc0-afbd-bd2138c8243e" providerId="ADAL" clId="{7C5887B8-6F5C-4CE0-B3C0-F864F8669440}" dt="2018-04-14T08:03:20.500" v="2684" actId="164"/>
          <ac:cxnSpMkLst>
            <pc:docMk/>
            <pc:sldMk cId="3215481393" sldId="341"/>
            <ac:cxnSpMk id="141" creationId="{D8179E12-1FEB-4450-BC8D-629AD15C73C9}"/>
          </ac:cxnSpMkLst>
        </pc:cxnChg>
        <pc:cxnChg chg="add mod">
          <ac:chgData name="Trevor Smith" userId="1ecb698c-6c5a-4dc0-afbd-bd2138c8243e" providerId="ADAL" clId="{7C5887B8-6F5C-4CE0-B3C0-F864F8669440}" dt="2018-04-14T08:03:20.500" v="2684" actId="164"/>
          <ac:cxnSpMkLst>
            <pc:docMk/>
            <pc:sldMk cId="3215481393" sldId="341"/>
            <ac:cxnSpMk id="143" creationId="{930C81D4-2293-4E3C-AC0E-039B4715002C}"/>
          </ac:cxnSpMkLst>
        </pc:cxnChg>
        <pc:cxnChg chg="add mod">
          <ac:chgData name="Trevor Smith" userId="1ecb698c-6c5a-4dc0-afbd-bd2138c8243e" providerId="ADAL" clId="{7C5887B8-6F5C-4CE0-B3C0-F864F8669440}" dt="2018-04-14T08:03:20.500" v="2684" actId="164"/>
          <ac:cxnSpMkLst>
            <pc:docMk/>
            <pc:sldMk cId="3215481393" sldId="341"/>
            <ac:cxnSpMk id="145" creationId="{3699378E-E6DF-4E98-878C-AC94C1F9C989}"/>
          </ac:cxnSpMkLst>
        </pc:cxnChg>
        <pc:cxnChg chg="add mod">
          <ac:chgData name="Trevor Smith" userId="1ecb698c-6c5a-4dc0-afbd-bd2138c8243e" providerId="ADAL" clId="{7C5887B8-6F5C-4CE0-B3C0-F864F8669440}" dt="2018-04-14T08:03:20.500" v="2684" actId="164"/>
          <ac:cxnSpMkLst>
            <pc:docMk/>
            <pc:sldMk cId="3215481393" sldId="341"/>
            <ac:cxnSpMk id="148" creationId="{973817D6-2216-4A61-8178-DFDD4D69AB07}"/>
          </ac:cxnSpMkLst>
        </pc:cxnChg>
        <pc:cxnChg chg="add mod">
          <ac:chgData name="Trevor Smith" userId="1ecb698c-6c5a-4dc0-afbd-bd2138c8243e" providerId="ADAL" clId="{7C5887B8-6F5C-4CE0-B3C0-F864F8669440}" dt="2018-04-14T08:03:20.500" v="2684" actId="164"/>
          <ac:cxnSpMkLst>
            <pc:docMk/>
            <pc:sldMk cId="3215481393" sldId="341"/>
            <ac:cxnSpMk id="150" creationId="{7A55535F-0171-4EBF-9CB3-04C949689C32}"/>
          </ac:cxnSpMkLst>
        </pc:cxnChg>
        <pc:cxnChg chg="add mod">
          <ac:chgData name="Trevor Smith" userId="1ecb698c-6c5a-4dc0-afbd-bd2138c8243e" providerId="ADAL" clId="{7C5887B8-6F5C-4CE0-B3C0-F864F8669440}" dt="2018-04-14T08:03:20.500" v="2684" actId="164"/>
          <ac:cxnSpMkLst>
            <pc:docMk/>
            <pc:sldMk cId="3215481393" sldId="341"/>
            <ac:cxnSpMk id="152" creationId="{53F4E566-E05E-44A9-A5E8-FA3C0EF388BA}"/>
          </ac:cxnSpMkLst>
        </pc:cxnChg>
        <pc:cxnChg chg="add mod">
          <ac:chgData name="Trevor Smith" userId="1ecb698c-6c5a-4dc0-afbd-bd2138c8243e" providerId="ADAL" clId="{7C5887B8-6F5C-4CE0-B3C0-F864F8669440}" dt="2018-04-14T08:03:20.500" v="2684" actId="164"/>
          <ac:cxnSpMkLst>
            <pc:docMk/>
            <pc:sldMk cId="3215481393" sldId="341"/>
            <ac:cxnSpMk id="154" creationId="{77465C01-7C54-4CD3-9803-AE58591F45F3}"/>
          </ac:cxnSpMkLst>
        </pc:cxnChg>
        <pc:cxnChg chg="add mod">
          <ac:chgData name="Trevor Smith" userId="1ecb698c-6c5a-4dc0-afbd-bd2138c8243e" providerId="ADAL" clId="{7C5887B8-6F5C-4CE0-B3C0-F864F8669440}" dt="2018-04-14T08:03:20.500" v="2684" actId="164"/>
          <ac:cxnSpMkLst>
            <pc:docMk/>
            <pc:sldMk cId="3215481393" sldId="341"/>
            <ac:cxnSpMk id="156" creationId="{68A906E1-7D28-49B8-9004-2DFCB8FAFE2F}"/>
          </ac:cxnSpMkLst>
        </pc:cxnChg>
      </pc:sldChg>
      <pc:sldChg chg="modSp modTransition">
        <pc:chgData name="Trevor Smith" userId="1ecb698c-6c5a-4dc0-afbd-bd2138c8243e" providerId="ADAL" clId="{7C5887B8-6F5C-4CE0-B3C0-F864F8669440}" dt="2018-04-17T06:53:31.138" v="3552"/>
        <pc:sldMkLst>
          <pc:docMk/>
          <pc:sldMk cId="2151981263" sldId="342"/>
        </pc:sldMkLst>
        <pc:spChg chg="mod">
          <ac:chgData name="Trevor Smith" userId="1ecb698c-6c5a-4dc0-afbd-bd2138c8243e" providerId="ADAL" clId="{7C5887B8-6F5C-4CE0-B3C0-F864F8669440}" dt="2018-04-14T08:04:10.791" v="2690" actId="14100"/>
          <ac:spMkLst>
            <pc:docMk/>
            <pc:sldMk cId="2151981263" sldId="342"/>
            <ac:spMk id="3" creationId="{00000000-0000-0000-0000-000000000000}"/>
          </ac:spMkLst>
        </pc:spChg>
        <pc:graphicFrameChg chg="mod">
          <ac:chgData name="Trevor Smith" userId="1ecb698c-6c5a-4dc0-afbd-bd2138c8243e" providerId="ADAL" clId="{7C5887B8-6F5C-4CE0-B3C0-F864F8669440}" dt="2018-04-14T08:04:15.638" v="2691" actId="1076"/>
          <ac:graphicFrameMkLst>
            <pc:docMk/>
            <pc:sldMk cId="2151981263" sldId="342"/>
            <ac:graphicFrameMk id="6" creationId="{00000000-0000-0000-0000-000000000000}"/>
          </ac:graphicFrameMkLst>
        </pc:graphicFrameChg>
      </pc:sldChg>
      <pc:sldChg chg="addSp modSp modTransition">
        <pc:chgData name="Trevor Smith" userId="1ecb698c-6c5a-4dc0-afbd-bd2138c8243e" providerId="ADAL" clId="{7C5887B8-6F5C-4CE0-B3C0-F864F8669440}" dt="2018-04-17T06:53:06.021" v="3548"/>
        <pc:sldMkLst>
          <pc:docMk/>
          <pc:sldMk cId="2331663407" sldId="343"/>
        </pc:sldMkLst>
        <pc:spChg chg="mod">
          <ac:chgData name="Trevor Smith" userId="1ecb698c-6c5a-4dc0-afbd-bd2138c8243e" providerId="ADAL" clId="{7C5887B8-6F5C-4CE0-B3C0-F864F8669440}" dt="2018-04-14T08:04:51.431" v="2692" actId="207"/>
          <ac:spMkLst>
            <pc:docMk/>
            <pc:sldMk cId="2331663407" sldId="343"/>
            <ac:spMk id="20" creationId="{DA9100F2-9F70-43B8-8563-595A7A2DF386}"/>
          </ac:spMkLst>
        </pc:spChg>
        <pc:spChg chg="mod">
          <ac:chgData name="Trevor Smith" userId="1ecb698c-6c5a-4dc0-afbd-bd2138c8243e" providerId="ADAL" clId="{7C5887B8-6F5C-4CE0-B3C0-F864F8669440}" dt="2018-04-14T08:04:51.431" v="2692" actId="207"/>
          <ac:spMkLst>
            <pc:docMk/>
            <pc:sldMk cId="2331663407" sldId="343"/>
            <ac:spMk id="21" creationId="{80EAB3A6-EF91-4098-8059-1DE22D305980}"/>
          </ac:spMkLst>
        </pc:spChg>
        <pc:spChg chg="mod">
          <ac:chgData name="Trevor Smith" userId="1ecb698c-6c5a-4dc0-afbd-bd2138c8243e" providerId="ADAL" clId="{7C5887B8-6F5C-4CE0-B3C0-F864F8669440}" dt="2018-04-14T08:04:51.431" v="2692" actId="207"/>
          <ac:spMkLst>
            <pc:docMk/>
            <pc:sldMk cId="2331663407" sldId="343"/>
            <ac:spMk id="22" creationId="{ECAB8ACC-CC8E-48D4-A783-25166C9715E1}"/>
          </ac:spMkLst>
        </pc:spChg>
        <pc:spChg chg="mod">
          <ac:chgData name="Trevor Smith" userId="1ecb698c-6c5a-4dc0-afbd-bd2138c8243e" providerId="ADAL" clId="{7C5887B8-6F5C-4CE0-B3C0-F864F8669440}" dt="2018-04-14T08:04:51.431" v="2692" actId="207"/>
          <ac:spMkLst>
            <pc:docMk/>
            <pc:sldMk cId="2331663407" sldId="343"/>
            <ac:spMk id="23" creationId="{0ABB4382-0A8C-4B76-B9D7-0C8E12240F04}"/>
          </ac:spMkLst>
        </pc:spChg>
        <pc:spChg chg="mod">
          <ac:chgData name="Trevor Smith" userId="1ecb698c-6c5a-4dc0-afbd-bd2138c8243e" providerId="ADAL" clId="{7C5887B8-6F5C-4CE0-B3C0-F864F8669440}" dt="2018-04-14T08:04:51.431" v="2692" actId="207"/>
          <ac:spMkLst>
            <pc:docMk/>
            <pc:sldMk cId="2331663407" sldId="343"/>
            <ac:spMk id="24" creationId="{C831420E-FB77-4443-9E2A-3DE40198F585}"/>
          </ac:spMkLst>
        </pc:spChg>
        <pc:spChg chg="mod">
          <ac:chgData name="Trevor Smith" userId="1ecb698c-6c5a-4dc0-afbd-bd2138c8243e" providerId="ADAL" clId="{7C5887B8-6F5C-4CE0-B3C0-F864F8669440}" dt="2018-04-14T08:04:51.431" v="2692" actId="207"/>
          <ac:spMkLst>
            <pc:docMk/>
            <pc:sldMk cId="2331663407" sldId="343"/>
            <ac:spMk id="25" creationId="{8F64929F-C6EE-41C4-8E69-D27DB6CB953A}"/>
          </ac:spMkLst>
        </pc:spChg>
        <pc:spChg chg="mod">
          <ac:chgData name="Trevor Smith" userId="1ecb698c-6c5a-4dc0-afbd-bd2138c8243e" providerId="ADAL" clId="{7C5887B8-6F5C-4CE0-B3C0-F864F8669440}" dt="2018-04-14T08:04:51.431" v="2692" actId="207"/>
          <ac:spMkLst>
            <pc:docMk/>
            <pc:sldMk cId="2331663407" sldId="343"/>
            <ac:spMk id="26" creationId="{EFD82905-0353-4A9E-AEAB-F8E1327B19A7}"/>
          </ac:spMkLst>
        </pc:spChg>
        <pc:spChg chg="mod">
          <ac:chgData name="Trevor Smith" userId="1ecb698c-6c5a-4dc0-afbd-bd2138c8243e" providerId="ADAL" clId="{7C5887B8-6F5C-4CE0-B3C0-F864F8669440}" dt="2018-04-14T08:04:51.431" v="2692" actId="207"/>
          <ac:spMkLst>
            <pc:docMk/>
            <pc:sldMk cId="2331663407" sldId="343"/>
            <ac:spMk id="27" creationId="{5AFD82DC-248D-4139-999C-1197883A6898}"/>
          </ac:spMkLst>
        </pc:spChg>
        <pc:spChg chg="mod">
          <ac:chgData name="Trevor Smith" userId="1ecb698c-6c5a-4dc0-afbd-bd2138c8243e" providerId="ADAL" clId="{7C5887B8-6F5C-4CE0-B3C0-F864F8669440}" dt="2018-04-14T08:04:51.431" v="2692" actId="207"/>
          <ac:spMkLst>
            <pc:docMk/>
            <pc:sldMk cId="2331663407" sldId="343"/>
            <ac:spMk id="28" creationId="{4D8DFBAB-B0AE-44C7-8927-7C3E10610030}"/>
          </ac:spMkLst>
        </pc:spChg>
        <pc:spChg chg="mod">
          <ac:chgData name="Trevor Smith" userId="1ecb698c-6c5a-4dc0-afbd-bd2138c8243e" providerId="ADAL" clId="{7C5887B8-6F5C-4CE0-B3C0-F864F8669440}" dt="2018-04-14T08:04:51.431" v="2692" actId="207"/>
          <ac:spMkLst>
            <pc:docMk/>
            <pc:sldMk cId="2331663407" sldId="343"/>
            <ac:spMk id="29" creationId="{AA8445A6-8366-43D8-93B6-0E253ABE8269}"/>
          </ac:spMkLst>
        </pc:spChg>
        <pc:spChg chg="mod">
          <ac:chgData name="Trevor Smith" userId="1ecb698c-6c5a-4dc0-afbd-bd2138c8243e" providerId="ADAL" clId="{7C5887B8-6F5C-4CE0-B3C0-F864F8669440}" dt="2018-04-14T08:04:51.431" v="2692" actId="207"/>
          <ac:spMkLst>
            <pc:docMk/>
            <pc:sldMk cId="2331663407" sldId="343"/>
            <ac:spMk id="30" creationId="{251CA2CF-6DA2-4857-811F-8BF97B207540}"/>
          </ac:spMkLst>
        </pc:spChg>
        <pc:spChg chg="mod">
          <ac:chgData name="Trevor Smith" userId="1ecb698c-6c5a-4dc0-afbd-bd2138c8243e" providerId="ADAL" clId="{7C5887B8-6F5C-4CE0-B3C0-F864F8669440}" dt="2018-04-14T08:04:51.431" v="2692" actId="207"/>
          <ac:spMkLst>
            <pc:docMk/>
            <pc:sldMk cId="2331663407" sldId="343"/>
            <ac:spMk id="31" creationId="{891FDB4C-7E96-484A-AED9-6D798C5DA930}"/>
          </ac:spMkLst>
        </pc:spChg>
        <pc:spChg chg="mod">
          <ac:chgData name="Trevor Smith" userId="1ecb698c-6c5a-4dc0-afbd-bd2138c8243e" providerId="ADAL" clId="{7C5887B8-6F5C-4CE0-B3C0-F864F8669440}" dt="2018-04-14T08:04:51.431" v="2692" actId="207"/>
          <ac:spMkLst>
            <pc:docMk/>
            <pc:sldMk cId="2331663407" sldId="343"/>
            <ac:spMk id="32" creationId="{B75AEC80-9D5D-4D8C-AE71-6ECE5C66F21E}"/>
          </ac:spMkLst>
        </pc:spChg>
        <pc:spChg chg="mod">
          <ac:chgData name="Trevor Smith" userId="1ecb698c-6c5a-4dc0-afbd-bd2138c8243e" providerId="ADAL" clId="{7C5887B8-6F5C-4CE0-B3C0-F864F8669440}" dt="2018-04-14T08:04:51.431" v="2692" actId="207"/>
          <ac:spMkLst>
            <pc:docMk/>
            <pc:sldMk cId="2331663407" sldId="343"/>
            <ac:spMk id="33" creationId="{7775EE6F-E39E-4387-99D4-751A69F14B3A}"/>
          </ac:spMkLst>
        </pc:spChg>
        <pc:grpChg chg="add">
          <ac:chgData name="Trevor Smith" userId="1ecb698c-6c5a-4dc0-afbd-bd2138c8243e" providerId="ADAL" clId="{7C5887B8-6F5C-4CE0-B3C0-F864F8669440}" dt="2018-04-14T05:55:25.074" v="754" actId="207"/>
          <ac:grpSpMkLst>
            <pc:docMk/>
            <pc:sldMk cId="2331663407" sldId="343"/>
            <ac:grpSpMk id="4" creationId="{62FB4708-C885-49F9-96E3-39964CA0B5B4}"/>
          </ac:grpSpMkLst>
        </pc:grpChg>
      </pc:sldChg>
      <pc:sldChg chg="modTransition">
        <pc:chgData name="Trevor Smith" userId="1ecb698c-6c5a-4dc0-afbd-bd2138c8243e" providerId="ADAL" clId="{7C5887B8-6F5C-4CE0-B3C0-F864F8669440}" dt="2018-04-17T06:53:06.021" v="3548"/>
        <pc:sldMkLst>
          <pc:docMk/>
          <pc:sldMk cId="2323200660" sldId="346"/>
        </pc:sldMkLst>
      </pc:sldChg>
      <pc:sldChg chg="addSp delSp modSp modTransition">
        <pc:chgData name="Trevor Smith" userId="1ecb698c-6c5a-4dc0-afbd-bd2138c8243e" providerId="ADAL" clId="{7C5887B8-6F5C-4CE0-B3C0-F864F8669440}" dt="2018-04-17T06:53:06.021" v="3548"/>
        <pc:sldMkLst>
          <pc:docMk/>
          <pc:sldMk cId="4072358337" sldId="352"/>
        </pc:sldMkLst>
        <pc:spChg chg="mod">
          <ac:chgData name="Trevor Smith" userId="1ecb698c-6c5a-4dc0-afbd-bd2138c8243e" providerId="ADAL" clId="{7C5887B8-6F5C-4CE0-B3C0-F864F8669440}" dt="2018-04-14T08:11:37.910" v="2747" actId="207"/>
          <ac:spMkLst>
            <pc:docMk/>
            <pc:sldMk cId="4072358337" sldId="352"/>
            <ac:spMk id="53" creationId="{29DF8FBA-2D27-4F9F-8FDE-13DDEAFD696F}"/>
          </ac:spMkLst>
        </pc:spChg>
        <pc:spChg chg="mod">
          <ac:chgData name="Trevor Smith" userId="1ecb698c-6c5a-4dc0-afbd-bd2138c8243e" providerId="ADAL" clId="{7C5887B8-6F5C-4CE0-B3C0-F864F8669440}" dt="2018-04-14T08:11:37.910" v="2747" actId="207"/>
          <ac:spMkLst>
            <pc:docMk/>
            <pc:sldMk cId="4072358337" sldId="352"/>
            <ac:spMk id="54" creationId="{318C0385-F79F-422F-A902-3491C8C681D8}"/>
          </ac:spMkLst>
        </pc:spChg>
        <pc:grpChg chg="add del">
          <ac:chgData name="Trevor Smith" userId="1ecb698c-6c5a-4dc0-afbd-bd2138c8243e" providerId="ADAL" clId="{7C5887B8-6F5C-4CE0-B3C0-F864F8669440}" dt="2018-04-14T08:11:26.524" v="2745" actId="478"/>
          <ac:grpSpMkLst>
            <pc:docMk/>
            <pc:sldMk cId="4072358337" sldId="352"/>
            <ac:grpSpMk id="5" creationId="{0CCE148B-AEF1-4A60-BB88-4169EE6C9813}"/>
          </ac:grpSpMkLst>
        </pc:grpChg>
        <pc:grpChg chg="add del">
          <ac:chgData name="Trevor Smith" userId="1ecb698c-6c5a-4dc0-afbd-bd2138c8243e" providerId="ADAL" clId="{7C5887B8-6F5C-4CE0-B3C0-F864F8669440}" dt="2018-04-14T08:16:46.906" v="2879" actId="478"/>
          <ac:grpSpMkLst>
            <pc:docMk/>
            <pc:sldMk cId="4072358337" sldId="352"/>
            <ac:grpSpMk id="39" creationId="{8BB3B278-4875-48FE-8047-FE9FC3B34557}"/>
          </ac:grpSpMkLst>
        </pc:grpChg>
      </pc:sldChg>
      <pc:sldChg chg="modTransition">
        <pc:chgData name="Trevor Smith" userId="1ecb698c-6c5a-4dc0-afbd-bd2138c8243e" providerId="ADAL" clId="{7C5887B8-6F5C-4CE0-B3C0-F864F8669440}" dt="2018-04-17T06:53:06.021" v="3548"/>
        <pc:sldMkLst>
          <pc:docMk/>
          <pc:sldMk cId="1657920183" sldId="355"/>
        </pc:sldMkLst>
      </pc:sldChg>
      <pc:sldChg chg="addSp delSp modSp modTransition">
        <pc:chgData name="Trevor Smith" userId="1ecb698c-6c5a-4dc0-afbd-bd2138c8243e" providerId="ADAL" clId="{7C5887B8-6F5C-4CE0-B3C0-F864F8669440}" dt="2018-04-17T06:53:06.021" v="3548"/>
        <pc:sldMkLst>
          <pc:docMk/>
          <pc:sldMk cId="3272672129" sldId="357"/>
        </pc:sldMkLst>
        <pc:spChg chg="mod">
          <ac:chgData name="Trevor Smith" userId="1ecb698c-6c5a-4dc0-afbd-bd2138c8243e" providerId="ADAL" clId="{7C5887B8-6F5C-4CE0-B3C0-F864F8669440}" dt="2018-04-14T08:17:29.174" v="2882" actId="207"/>
          <ac:spMkLst>
            <pc:docMk/>
            <pc:sldMk cId="3272672129" sldId="357"/>
            <ac:spMk id="51" creationId="{8AEA3B5E-45CC-46C5-B3F8-B3F7E1FFFA11}"/>
          </ac:spMkLst>
        </pc:spChg>
        <pc:spChg chg="mod">
          <ac:chgData name="Trevor Smith" userId="1ecb698c-6c5a-4dc0-afbd-bd2138c8243e" providerId="ADAL" clId="{7C5887B8-6F5C-4CE0-B3C0-F864F8669440}" dt="2018-04-14T08:17:29.174" v="2882" actId="207"/>
          <ac:spMkLst>
            <pc:docMk/>
            <pc:sldMk cId="3272672129" sldId="357"/>
            <ac:spMk id="52" creationId="{90A6BC79-8EAA-44B9-B481-C424797274F7}"/>
          </ac:spMkLst>
        </pc:spChg>
        <pc:grpChg chg="add del">
          <ac:chgData name="Trevor Smith" userId="1ecb698c-6c5a-4dc0-afbd-bd2138c8243e" providerId="ADAL" clId="{7C5887B8-6F5C-4CE0-B3C0-F864F8669440}" dt="2018-04-14T08:16:39.756" v="2877" actId="478"/>
          <ac:grpSpMkLst>
            <pc:docMk/>
            <pc:sldMk cId="3272672129" sldId="357"/>
            <ac:grpSpMk id="5" creationId="{6FD35497-EA54-470C-9B77-39396F7FFCB7}"/>
          </ac:grpSpMkLst>
        </pc:grpChg>
        <pc:grpChg chg="add">
          <ac:chgData name="Trevor Smith" userId="1ecb698c-6c5a-4dc0-afbd-bd2138c8243e" providerId="ADAL" clId="{7C5887B8-6F5C-4CE0-B3C0-F864F8669440}" dt="2018-04-14T08:16:49.820" v="2880" actId="207"/>
          <ac:grpSpMkLst>
            <pc:docMk/>
            <pc:sldMk cId="3272672129" sldId="357"/>
            <ac:grpSpMk id="39" creationId="{C07448E5-0D9F-4227-8F1C-989C68F20EE6}"/>
          </ac:grpSpMkLst>
        </pc:grpChg>
      </pc:sldChg>
      <pc:sldChg chg="modTransition">
        <pc:chgData name="Trevor Smith" userId="1ecb698c-6c5a-4dc0-afbd-bd2138c8243e" providerId="ADAL" clId="{7C5887B8-6F5C-4CE0-B3C0-F864F8669440}" dt="2018-04-17T06:53:06.021" v="3548"/>
        <pc:sldMkLst>
          <pc:docMk/>
          <pc:sldMk cId="374353745" sldId="359"/>
        </pc:sldMkLst>
      </pc:sldChg>
      <pc:sldChg chg="modTransition">
        <pc:chgData name="Trevor Smith" userId="1ecb698c-6c5a-4dc0-afbd-bd2138c8243e" providerId="ADAL" clId="{7C5887B8-6F5C-4CE0-B3C0-F864F8669440}" dt="2018-04-17T06:53:06.021" v="3548"/>
        <pc:sldMkLst>
          <pc:docMk/>
          <pc:sldMk cId="3440927735" sldId="360"/>
        </pc:sldMkLst>
      </pc:sldChg>
      <pc:sldChg chg="addSp delSp modTransition">
        <pc:chgData name="Trevor Smith" userId="1ecb698c-6c5a-4dc0-afbd-bd2138c8243e" providerId="ADAL" clId="{7C5887B8-6F5C-4CE0-B3C0-F864F8669440}" dt="2018-04-17T06:53:06.021" v="3548"/>
        <pc:sldMkLst>
          <pc:docMk/>
          <pc:sldMk cId="933779149" sldId="361"/>
        </pc:sldMkLst>
        <pc:grpChg chg="add del">
          <ac:chgData name="Trevor Smith" userId="1ecb698c-6c5a-4dc0-afbd-bd2138c8243e" providerId="ADAL" clId="{7C5887B8-6F5C-4CE0-B3C0-F864F8669440}" dt="2018-04-14T05:55:30.712" v="756" actId="14100"/>
          <ac:grpSpMkLst>
            <pc:docMk/>
            <pc:sldMk cId="933779149" sldId="361"/>
            <ac:grpSpMk id="5" creationId="{1D74876A-1A1B-4F50-AE11-C708A2371AE6}"/>
          </ac:grpSpMkLst>
        </pc:grpChg>
      </pc:sldChg>
      <pc:sldChg chg="modSp modTransition">
        <pc:chgData name="Trevor Smith" userId="1ecb698c-6c5a-4dc0-afbd-bd2138c8243e" providerId="ADAL" clId="{7C5887B8-6F5C-4CE0-B3C0-F864F8669440}" dt="2018-04-17T06:53:06.021" v="3548"/>
        <pc:sldMkLst>
          <pc:docMk/>
          <pc:sldMk cId="4071573347" sldId="362"/>
        </pc:sldMkLst>
        <pc:spChg chg="mod">
          <ac:chgData name="Trevor Smith" userId="1ecb698c-6c5a-4dc0-afbd-bd2138c8243e" providerId="ADAL" clId="{7C5887B8-6F5C-4CE0-B3C0-F864F8669440}" dt="2018-04-14T08:20:49.672" v="3001" actId="20577"/>
          <ac:spMkLst>
            <pc:docMk/>
            <pc:sldMk cId="4071573347" sldId="362"/>
            <ac:spMk id="3" creationId="{00000000-0000-0000-0000-000000000000}"/>
          </ac:spMkLst>
        </pc:spChg>
      </pc:sldChg>
      <pc:sldChg chg="modSp modTransition">
        <pc:chgData name="Trevor Smith" userId="1ecb698c-6c5a-4dc0-afbd-bd2138c8243e" providerId="ADAL" clId="{7C5887B8-6F5C-4CE0-B3C0-F864F8669440}" dt="2018-04-17T06:53:06.021" v="3548"/>
        <pc:sldMkLst>
          <pc:docMk/>
          <pc:sldMk cId="2666344326" sldId="363"/>
        </pc:sldMkLst>
        <pc:spChg chg="mod">
          <ac:chgData name="Trevor Smith" userId="1ecb698c-6c5a-4dc0-afbd-bd2138c8243e" providerId="ADAL" clId="{7C5887B8-6F5C-4CE0-B3C0-F864F8669440}" dt="2018-04-14T08:19:51.489" v="2893" actId="20577"/>
          <ac:spMkLst>
            <pc:docMk/>
            <pc:sldMk cId="2666344326" sldId="363"/>
            <ac:spMk id="4" creationId="{00000000-0000-0000-0000-000000000000}"/>
          </ac:spMkLst>
        </pc:spChg>
      </pc:sldChg>
      <pc:sldChg chg="ord modTransition">
        <pc:chgData name="Trevor Smith" userId="1ecb698c-6c5a-4dc0-afbd-bd2138c8243e" providerId="ADAL" clId="{7C5887B8-6F5C-4CE0-B3C0-F864F8669440}" dt="2018-04-17T06:53:06.021" v="3548"/>
        <pc:sldMkLst>
          <pc:docMk/>
          <pc:sldMk cId="4162179477" sldId="365"/>
        </pc:sldMkLst>
      </pc:sldChg>
      <pc:sldChg chg="modSp modTransition">
        <pc:chgData name="Trevor Smith" userId="1ecb698c-6c5a-4dc0-afbd-bd2138c8243e" providerId="ADAL" clId="{7C5887B8-6F5C-4CE0-B3C0-F864F8669440}" dt="2018-04-17T06:53:06.021" v="3548"/>
        <pc:sldMkLst>
          <pc:docMk/>
          <pc:sldMk cId="4201933102" sldId="366"/>
        </pc:sldMkLst>
        <pc:spChg chg="mod">
          <ac:chgData name="Trevor Smith" userId="1ecb698c-6c5a-4dc0-afbd-bd2138c8243e" providerId="ADAL" clId="{7C5887B8-6F5C-4CE0-B3C0-F864F8669440}" dt="2018-04-17T05:45:40.837" v="3121" actId="20577"/>
          <ac:spMkLst>
            <pc:docMk/>
            <pc:sldMk cId="4201933102" sldId="366"/>
            <ac:spMk id="2" creationId="{00000000-0000-0000-0000-000000000000}"/>
          </ac:spMkLst>
        </pc:spChg>
      </pc:sldChg>
      <pc:sldChg chg="modSp modTransition">
        <pc:chgData name="Trevor Smith" userId="1ecb698c-6c5a-4dc0-afbd-bd2138c8243e" providerId="ADAL" clId="{7C5887B8-6F5C-4CE0-B3C0-F864F8669440}" dt="2018-04-17T06:53:06.021" v="3548"/>
        <pc:sldMkLst>
          <pc:docMk/>
          <pc:sldMk cId="2418778372" sldId="367"/>
        </pc:sldMkLst>
        <pc:spChg chg="mod">
          <ac:chgData name="Trevor Smith" userId="1ecb698c-6c5a-4dc0-afbd-bd2138c8243e" providerId="ADAL" clId="{7C5887B8-6F5C-4CE0-B3C0-F864F8669440}" dt="2018-04-14T08:30:23.806" v="3073" actId="1076"/>
          <ac:spMkLst>
            <pc:docMk/>
            <pc:sldMk cId="2418778372" sldId="367"/>
            <ac:spMk id="4" creationId="{00000000-0000-0000-0000-000000000000}"/>
          </ac:spMkLst>
        </pc:spChg>
      </pc:sldChg>
      <pc:sldChg chg="ord modTransition">
        <pc:chgData name="Trevor Smith" userId="1ecb698c-6c5a-4dc0-afbd-bd2138c8243e" providerId="ADAL" clId="{7C5887B8-6F5C-4CE0-B3C0-F864F8669440}" dt="2018-04-17T06:53:06.021" v="3548"/>
        <pc:sldMkLst>
          <pc:docMk/>
          <pc:sldMk cId="2037373916" sldId="369"/>
        </pc:sldMkLst>
      </pc:sldChg>
      <pc:sldChg chg="ord modTransition">
        <pc:chgData name="Trevor Smith" userId="1ecb698c-6c5a-4dc0-afbd-bd2138c8243e" providerId="ADAL" clId="{7C5887B8-6F5C-4CE0-B3C0-F864F8669440}" dt="2018-04-17T06:53:06.021" v="3548"/>
        <pc:sldMkLst>
          <pc:docMk/>
          <pc:sldMk cId="233590746" sldId="370"/>
        </pc:sldMkLst>
      </pc:sldChg>
      <pc:sldChg chg="modSp ord modTransition">
        <pc:chgData name="Trevor Smith" userId="1ecb698c-6c5a-4dc0-afbd-bd2138c8243e" providerId="ADAL" clId="{7C5887B8-6F5C-4CE0-B3C0-F864F8669440}" dt="2018-04-17T06:53:06.021" v="3548"/>
        <pc:sldMkLst>
          <pc:docMk/>
          <pc:sldMk cId="1722948194" sldId="371"/>
        </pc:sldMkLst>
        <pc:spChg chg="mod">
          <ac:chgData name="Trevor Smith" userId="1ecb698c-6c5a-4dc0-afbd-bd2138c8243e" providerId="ADAL" clId="{7C5887B8-6F5C-4CE0-B3C0-F864F8669440}" dt="2018-04-14T08:30:56.708" v="3078" actId="207"/>
          <ac:spMkLst>
            <pc:docMk/>
            <pc:sldMk cId="1722948194" sldId="371"/>
            <ac:spMk id="3" creationId="{00000000-0000-0000-0000-000000000000}"/>
          </ac:spMkLst>
        </pc:spChg>
      </pc:sldChg>
      <pc:sldChg chg="modSp ord modTransition">
        <pc:chgData name="Trevor Smith" userId="1ecb698c-6c5a-4dc0-afbd-bd2138c8243e" providerId="ADAL" clId="{7C5887B8-6F5C-4CE0-B3C0-F864F8669440}" dt="2018-04-17T06:53:06.021" v="3548"/>
        <pc:sldMkLst>
          <pc:docMk/>
          <pc:sldMk cId="469676540" sldId="372"/>
        </pc:sldMkLst>
        <pc:picChg chg="mod">
          <ac:chgData name="Trevor Smith" userId="1ecb698c-6c5a-4dc0-afbd-bd2138c8243e" providerId="ADAL" clId="{7C5887B8-6F5C-4CE0-B3C0-F864F8669440}" dt="2018-04-14T08:29:54.811" v="3072" actId="1076"/>
          <ac:picMkLst>
            <pc:docMk/>
            <pc:sldMk cId="469676540" sldId="372"/>
            <ac:picMk id="4" creationId="{00000000-0000-0000-0000-000000000000}"/>
          </ac:picMkLst>
        </pc:picChg>
      </pc:sldChg>
      <pc:sldChg chg="modSp ord modTransition">
        <pc:chgData name="Trevor Smith" userId="1ecb698c-6c5a-4dc0-afbd-bd2138c8243e" providerId="ADAL" clId="{7C5887B8-6F5C-4CE0-B3C0-F864F8669440}" dt="2018-04-17T06:53:06.021" v="3548"/>
        <pc:sldMkLst>
          <pc:docMk/>
          <pc:sldMk cId="2840969066" sldId="374"/>
        </pc:sldMkLst>
        <pc:spChg chg="mod">
          <ac:chgData name="Trevor Smith" userId="1ecb698c-6c5a-4dc0-afbd-bd2138c8243e" providerId="ADAL" clId="{7C5887B8-6F5C-4CE0-B3C0-F864F8669440}" dt="2018-04-14T08:23:18.314" v="3058" actId="20577"/>
          <ac:spMkLst>
            <pc:docMk/>
            <pc:sldMk cId="2840969066" sldId="374"/>
            <ac:spMk id="3" creationId="{00000000-0000-0000-0000-000000000000}"/>
          </ac:spMkLst>
        </pc:spChg>
      </pc:sldChg>
      <pc:sldChg chg="modTransition modAnim">
        <pc:chgData name="Trevor Smith" userId="1ecb698c-6c5a-4dc0-afbd-bd2138c8243e" providerId="ADAL" clId="{7C5887B8-6F5C-4CE0-B3C0-F864F8669440}" dt="2018-04-17T06:53:06.021" v="3548"/>
        <pc:sldMkLst>
          <pc:docMk/>
          <pc:sldMk cId="856744995" sldId="375"/>
        </pc:sldMkLst>
      </pc:sldChg>
      <pc:sldChg chg="addSp delSp modSp modTransition delAnim modAnim">
        <pc:chgData name="Trevor Smith" userId="1ecb698c-6c5a-4dc0-afbd-bd2138c8243e" providerId="ADAL" clId="{7C5887B8-6F5C-4CE0-B3C0-F864F8669440}" dt="2018-04-17T06:53:06.021" v="3548"/>
        <pc:sldMkLst>
          <pc:docMk/>
          <pc:sldMk cId="680100255" sldId="376"/>
        </pc:sldMkLst>
        <pc:spChg chg="add del mod">
          <ac:chgData name="Trevor Smith" userId="1ecb698c-6c5a-4dc0-afbd-bd2138c8243e" providerId="ADAL" clId="{7C5887B8-6F5C-4CE0-B3C0-F864F8669440}" dt="2018-04-14T08:25:12.331" v="3066" actId="478"/>
          <ac:spMkLst>
            <pc:docMk/>
            <pc:sldMk cId="680100255" sldId="376"/>
            <ac:spMk id="2" creationId="{8BCDE44E-4FF4-473B-86CD-773757A05B70}"/>
          </ac:spMkLst>
        </pc:spChg>
      </pc:sldChg>
      <pc:sldChg chg="modTransition">
        <pc:chgData name="Trevor Smith" userId="1ecb698c-6c5a-4dc0-afbd-bd2138c8243e" providerId="ADAL" clId="{7C5887B8-6F5C-4CE0-B3C0-F864F8669440}" dt="2018-04-17T06:53:06.021" v="3548"/>
        <pc:sldMkLst>
          <pc:docMk/>
          <pc:sldMk cId="1545338344" sldId="377"/>
        </pc:sldMkLst>
      </pc:sldChg>
      <pc:sldChg chg="modSp add modTransition">
        <pc:chgData name="Trevor Smith" userId="1ecb698c-6c5a-4dc0-afbd-bd2138c8243e" providerId="ADAL" clId="{7C5887B8-6F5C-4CE0-B3C0-F864F8669440}" dt="2018-04-17T06:53:06.021" v="3548"/>
        <pc:sldMkLst>
          <pc:docMk/>
          <pc:sldMk cId="2792759869" sldId="378"/>
        </pc:sldMkLst>
        <pc:spChg chg="mod">
          <ac:chgData name="Trevor Smith" userId="1ecb698c-6c5a-4dc0-afbd-bd2138c8243e" providerId="ADAL" clId="{7C5887B8-6F5C-4CE0-B3C0-F864F8669440}" dt="2018-04-14T04:38:21.274" v="131" actId="14100"/>
          <ac:spMkLst>
            <pc:docMk/>
            <pc:sldMk cId="2792759869" sldId="378"/>
            <ac:spMk id="2" creationId="{158F63BD-7C45-49A3-B320-4ED60091C15A}"/>
          </ac:spMkLst>
        </pc:spChg>
        <pc:spChg chg="mod">
          <ac:chgData name="Trevor Smith" userId="1ecb698c-6c5a-4dc0-afbd-bd2138c8243e" providerId="ADAL" clId="{7C5887B8-6F5C-4CE0-B3C0-F864F8669440}" dt="2018-04-17T06:04:34.782" v="3140" actId="20577"/>
          <ac:spMkLst>
            <pc:docMk/>
            <pc:sldMk cId="2792759869" sldId="378"/>
            <ac:spMk id="3" creationId="{2573532F-AD19-4DCB-B845-341ACB47CCEA}"/>
          </ac:spMkLst>
        </pc:spChg>
      </pc:sldChg>
      <pc:sldChg chg="modSp add modTransition">
        <pc:chgData name="Trevor Smith" userId="1ecb698c-6c5a-4dc0-afbd-bd2138c8243e" providerId="ADAL" clId="{7C5887B8-6F5C-4CE0-B3C0-F864F8669440}" dt="2018-04-17T06:53:06.021" v="3548"/>
        <pc:sldMkLst>
          <pc:docMk/>
          <pc:sldMk cId="2453126136" sldId="379"/>
        </pc:sldMkLst>
        <pc:spChg chg="mod">
          <ac:chgData name="Trevor Smith" userId="1ecb698c-6c5a-4dc0-afbd-bd2138c8243e" providerId="ADAL" clId="{7C5887B8-6F5C-4CE0-B3C0-F864F8669440}" dt="2018-04-17T06:06:30.133" v="3206" actId="20577"/>
          <ac:spMkLst>
            <pc:docMk/>
            <pc:sldMk cId="2453126136" sldId="379"/>
            <ac:spMk id="2" creationId="{92C0571C-C24A-4EE5-9676-0A827E495E97}"/>
          </ac:spMkLst>
        </pc:spChg>
        <pc:spChg chg="mod">
          <ac:chgData name="Trevor Smith" userId="1ecb698c-6c5a-4dc0-afbd-bd2138c8243e" providerId="ADAL" clId="{7C5887B8-6F5C-4CE0-B3C0-F864F8669440}" dt="2018-04-14T04:39:59" v="140" actId="20577"/>
          <ac:spMkLst>
            <pc:docMk/>
            <pc:sldMk cId="2453126136" sldId="379"/>
            <ac:spMk id="3" creationId="{9D10B9F3-D4BB-4D0A-B006-CB0D254A4859}"/>
          </ac:spMkLst>
        </pc:spChg>
      </pc:sldChg>
      <pc:sldChg chg="addSp delSp modSp modTransition">
        <pc:chgData name="Trevor Smith" userId="1ecb698c-6c5a-4dc0-afbd-bd2138c8243e" providerId="ADAL" clId="{7C5887B8-6F5C-4CE0-B3C0-F864F8669440}" dt="2018-04-17T06:53:06.021" v="3548"/>
        <pc:sldMkLst>
          <pc:docMk/>
          <pc:sldMk cId="3254850906" sldId="408"/>
        </pc:sldMkLst>
        <pc:spChg chg="add mod">
          <ac:chgData name="Trevor Smith" userId="1ecb698c-6c5a-4dc0-afbd-bd2138c8243e" providerId="ADAL" clId="{7C5887B8-6F5C-4CE0-B3C0-F864F8669440}" dt="2018-04-14T05:34:59.420" v="330" actId="20577"/>
          <ac:spMkLst>
            <pc:docMk/>
            <pc:sldMk cId="3254850906" sldId="408"/>
            <ac:spMk id="2" creationId="{B56323B7-EBC9-4316-A3B2-EEF55D1EA31A}"/>
          </ac:spMkLst>
        </pc:spChg>
        <pc:spChg chg="del">
          <ac:chgData name="Trevor Smith" userId="1ecb698c-6c5a-4dc0-afbd-bd2138c8243e" providerId="ADAL" clId="{7C5887B8-6F5C-4CE0-B3C0-F864F8669440}" dt="2018-04-14T05:34:46.211" v="306" actId="20577"/>
          <ac:spMkLst>
            <pc:docMk/>
            <pc:sldMk cId="3254850906" sldId="408"/>
            <ac:spMk id="5" creationId="{00000000-0000-0000-0000-000000000000}"/>
          </ac:spMkLst>
        </pc:spChg>
      </pc:sldChg>
      <pc:sldChg chg="modSp add modTransition">
        <pc:chgData name="Trevor Smith" userId="1ecb698c-6c5a-4dc0-afbd-bd2138c8243e" providerId="ADAL" clId="{7C5887B8-6F5C-4CE0-B3C0-F864F8669440}" dt="2018-04-17T06:53:06.021" v="3548"/>
        <pc:sldMkLst>
          <pc:docMk/>
          <pc:sldMk cId="511577197" sldId="411"/>
        </pc:sldMkLst>
        <pc:spChg chg="mod">
          <ac:chgData name="Trevor Smith" userId="1ecb698c-6c5a-4dc0-afbd-bd2138c8243e" providerId="ADAL" clId="{7C5887B8-6F5C-4CE0-B3C0-F864F8669440}" dt="2018-04-14T05:47:01.165" v="560" actId="20577"/>
          <ac:spMkLst>
            <pc:docMk/>
            <pc:sldMk cId="511577197" sldId="411"/>
            <ac:spMk id="2" creationId="{48E2EE9F-68E4-4CBF-9949-B4149941EF90}"/>
          </ac:spMkLst>
        </pc:spChg>
        <pc:spChg chg="mod">
          <ac:chgData name="Trevor Smith" userId="1ecb698c-6c5a-4dc0-afbd-bd2138c8243e" providerId="ADAL" clId="{7C5887B8-6F5C-4CE0-B3C0-F864F8669440}" dt="2018-04-14T05:45:59.444" v="473" actId="20577"/>
          <ac:spMkLst>
            <pc:docMk/>
            <pc:sldMk cId="511577197" sldId="411"/>
            <ac:spMk id="3" creationId="{85937484-BCC0-4462-A8D3-A7DA8CF81D7D}"/>
          </ac:spMkLst>
        </pc:spChg>
      </pc:sldChg>
      <pc:sldChg chg="addSp delSp modSp add mod modTransition setBg setClrOvrMap">
        <pc:chgData name="Trevor Smith" userId="1ecb698c-6c5a-4dc0-afbd-bd2138c8243e" providerId="ADAL" clId="{7C5887B8-6F5C-4CE0-B3C0-F864F8669440}" dt="2018-04-17T06:53:06.021" v="3548"/>
        <pc:sldMkLst>
          <pc:docMk/>
          <pc:sldMk cId="3524617873" sldId="412"/>
        </pc:sldMkLst>
        <pc:spChg chg="mod">
          <ac:chgData name="Trevor Smith" userId="1ecb698c-6c5a-4dc0-afbd-bd2138c8243e" providerId="ADAL" clId="{7C5887B8-6F5C-4CE0-B3C0-F864F8669440}" dt="2018-04-14T06:05:14.792" v="1026" actId="26606"/>
          <ac:spMkLst>
            <pc:docMk/>
            <pc:sldMk cId="3524617873" sldId="412"/>
            <ac:spMk id="2" creationId="{58C92B58-854D-4FB5-9DE9-A91F6DAD78C5}"/>
          </ac:spMkLst>
        </pc:spChg>
        <pc:spChg chg="mod">
          <ac:chgData name="Trevor Smith" userId="1ecb698c-6c5a-4dc0-afbd-bd2138c8243e" providerId="ADAL" clId="{7C5887B8-6F5C-4CE0-B3C0-F864F8669440}" dt="2018-04-14T06:05:14.792" v="1026" actId="26606"/>
          <ac:spMkLst>
            <pc:docMk/>
            <pc:sldMk cId="3524617873" sldId="412"/>
            <ac:spMk id="3" creationId="{27011738-C713-47D6-A72F-58B9474A443B}"/>
          </ac:spMkLst>
        </pc:spChg>
        <pc:spChg chg="add del">
          <ac:chgData name="Trevor Smith" userId="1ecb698c-6c5a-4dc0-afbd-bd2138c8243e" providerId="ADAL" clId="{7C5887B8-6F5C-4CE0-B3C0-F864F8669440}" dt="2018-04-14T05:51:40.987" v="717" actId="26606"/>
          <ac:spMkLst>
            <pc:docMk/>
            <pc:sldMk cId="3524617873" sldId="412"/>
            <ac:spMk id="9" creationId="{6FBDFA86-51D3-4729-B154-796918372804}"/>
          </ac:spMkLst>
        </pc:spChg>
        <pc:spChg chg="add del">
          <ac:chgData name="Trevor Smith" userId="1ecb698c-6c5a-4dc0-afbd-bd2138c8243e" providerId="ADAL" clId="{7C5887B8-6F5C-4CE0-B3C0-F864F8669440}" dt="2018-04-14T05:51:11.063" v="713" actId="26606"/>
          <ac:spMkLst>
            <pc:docMk/>
            <pc:sldMk cId="3524617873" sldId="412"/>
            <ac:spMk id="10" creationId="{56C20283-73E0-40EC-8AD8-057F581F64C2}"/>
          </ac:spMkLst>
        </pc:spChg>
        <pc:spChg chg="add del">
          <ac:chgData name="Trevor Smith" userId="1ecb698c-6c5a-4dc0-afbd-bd2138c8243e" providerId="ADAL" clId="{7C5887B8-6F5C-4CE0-B3C0-F864F8669440}" dt="2018-04-14T05:51:11.063" v="713" actId="26606"/>
          <ac:spMkLst>
            <pc:docMk/>
            <pc:sldMk cId="3524617873" sldId="412"/>
            <ac:spMk id="12" creationId="{3FCC729B-E528-40C3-82D3-BA4375575E87}"/>
          </ac:spMkLst>
        </pc:spChg>
        <pc:spChg chg="add del">
          <ac:chgData name="Trevor Smith" userId="1ecb698c-6c5a-4dc0-afbd-bd2138c8243e" providerId="ADAL" clId="{7C5887B8-6F5C-4CE0-B3C0-F864F8669440}" dt="2018-04-14T05:51:11.063" v="713" actId="26606"/>
          <ac:spMkLst>
            <pc:docMk/>
            <pc:sldMk cId="3524617873" sldId="412"/>
            <ac:spMk id="14" creationId="{58F1FB8D-1842-4A04-998D-6CF047AB2790}"/>
          </ac:spMkLst>
        </pc:spChg>
        <pc:picChg chg="add mod ord">
          <ac:chgData name="Trevor Smith" userId="1ecb698c-6c5a-4dc0-afbd-bd2138c8243e" providerId="ADAL" clId="{7C5887B8-6F5C-4CE0-B3C0-F864F8669440}" dt="2018-04-14T06:05:14.792" v="1026" actId="26606"/>
          <ac:picMkLst>
            <pc:docMk/>
            <pc:sldMk cId="3524617873" sldId="412"/>
            <ac:picMk id="5" creationId="{4B87632A-3AC8-44DB-9C7B-D3CF578A3FF8}"/>
          </ac:picMkLst>
        </pc:picChg>
        <pc:cxnChg chg="add del">
          <ac:chgData name="Trevor Smith" userId="1ecb698c-6c5a-4dc0-afbd-bd2138c8243e" providerId="ADAL" clId="{7C5887B8-6F5C-4CE0-B3C0-F864F8669440}" dt="2018-04-14T05:51:33.374" v="715" actId="26606"/>
          <ac:cxnSpMkLst>
            <pc:docMk/>
            <pc:sldMk cId="3524617873" sldId="412"/>
            <ac:cxnSpMk id="7" creationId="{A7F400EE-A8A5-48AF-B4D6-291B52C6F0B0}"/>
          </ac:cxnSpMkLst>
        </pc:cxnChg>
        <pc:cxnChg chg="add del">
          <ac:chgData name="Trevor Smith" userId="1ecb698c-6c5a-4dc0-afbd-bd2138c8243e" providerId="ADAL" clId="{7C5887B8-6F5C-4CE0-B3C0-F864F8669440}" dt="2018-04-14T05:51:40.987" v="717" actId="26606"/>
          <ac:cxnSpMkLst>
            <pc:docMk/>
            <pc:sldMk cId="3524617873" sldId="412"/>
            <ac:cxnSpMk id="11" creationId="{0F1CE7C6-BE91-42A7-9214-F33FD918C386}"/>
          </ac:cxnSpMkLst>
        </pc:cxnChg>
        <pc:cxnChg chg="add del">
          <ac:chgData name="Trevor Smith" userId="1ecb698c-6c5a-4dc0-afbd-bd2138c8243e" providerId="ADAL" clId="{7C5887B8-6F5C-4CE0-B3C0-F864F8669440}" dt="2018-04-14T05:52:14.039" v="719" actId="26606"/>
          <ac:cxnSpMkLst>
            <pc:docMk/>
            <pc:sldMk cId="3524617873" sldId="412"/>
            <ac:cxnSpMk id="13" creationId="{A7F400EE-A8A5-48AF-B4D6-291B52C6F0B0}"/>
          </ac:cxnSpMkLst>
        </pc:cxnChg>
      </pc:sldChg>
      <pc:sldChg chg="modSp add modTransition">
        <pc:chgData name="Trevor Smith" userId="1ecb698c-6c5a-4dc0-afbd-bd2138c8243e" providerId="ADAL" clId="{7C5887B8-6F5C-4CE0-B3C0-F864F8669440}" dt="2018-04-17T06:53:06.021" v="3548"/>
        <pc:sldMkLst>
          <pc:docMk/>
          <pc:sldMk cId="3571502719" sldId="413"/>
        </pc:sldMkLst>
        <pc:spChg chg="mod">
          <ac:chgData name="Trevor Smith" userId="1ecb698c-6c5a-4dc0-afbd-bd2138c8243e" providerId="ADAL" clId="{7C5887B8-6F5C-4CE0-B3C0-F864F8669440}" dt="2018-04-14T06:15:20.512" v="1155" actId="27636"/>
          <ac:spMkLst>
            <pc:docMk/>
            <pc:sldMk cId="3571502719" sldId="413"/>
            <ac:spMk id="2" creationId="{82FD5B50-2CE0-4AAE-8FB8-D2BF8B043813}"/>
          </ac:spMkLst>
        </pc:spChg>
        <pc:spChg chg="mod">
          <ac:chgData name="Trevor Smith" userId="1ecb698c-6c5a-4dc0-afbd-bd2138c8243e" providerId="ADAL" clId="{7C5887B8-6F5C-4CE0-B3C0-F864F8669440}" dt="2018-04-14T05:59:40.902" v="900" actId="20577"/>
          <ac:spMkLst>
            <pc:docMk/>
            <pc:sldMk cId="3571502719" sldId="413"/>
            <ac:spMk id="3" creationId="{F76A77E0-6F62-4725-BCE7-90A9F73B9BD9}"/>
          </ac:spMkLst>
        </pc:spChg>
      </pc:sldChg>
      <pc:sldChg chg="addSp delSp modSp add mod modTransition setBg setClrOvrMap">
        <pc:chgData name="Trevor Smith" userId="1ecb698c-6c5a-4dc0-afbd-bd2138c8243e" providerId="ADAL" clId="{7C5887B8-6F5C-4CE0-B3C0-F864F8669440}" dt="2018-04-17T06:53:06.021" v="3548"/>
        <pc:sldMkLst>
          <pc:docMk/>
          <pc:sldMk cId="667808695" sldId="415"/>
        </pc:sldMkLst>
        <pc:spChg chg="add del mod">
          <ac:chgData name="Trevor Smith" userId="1ecb698c-6c5a-4dc0-afbd-bd2138c8243e" providerId="ADAL" clId="{7C5887B8-6F5C-4CE0-B3C0-F864F8669440}" dt="2018-04-16T05:31:25.938" v="3110" actId="403"/>
          <ac:spMkLst>
            <pc:docMk/>
            <pc:sldMk cId="667808695" sldId="415"/>
            <ac:spMk id="2" creationId="{E7988AA9-0718-4EFE-AEB3-CB64EB9A3D52}"/>
          </ac:spMkLst>
        </pc:spChg>
        <pc:spChg chg="mod">
          <ac:chgData name="Trevor Smith" userId="1ecb698c-6c5a-4dc0-afbd-bd2138c8243e" providerId="ADAL" clId="{7C5887B8-6F5C-4CE0-B3C0-F864F8669440}" dt="2018-04-14T06:13:54.613" v="1136" actId="26606"/>
          <ac:spMkLst>
            <pc:docMk/>
            <pc:sldMk cId="667808695" sldId="415"/>
            <ac:spMk id="3" creationId="{59672C0C-81DD-41E6-8452-2BC07DE05998}"/>
          </ac:spMkLst>
        </pc:spChg>
        <pc:spChg chg="add del">
          <ac:chgData name="Trevor Smith" userId="1ecb698c-6c5a-4dc0-afbd-bd2138c8243e" providerId="ADAL" clId="{7C5887B8-6F5C-4CE0-B3C0-F864F8669440}" dt="2018-04-14T06:11:19.770" v="1074" actId="6549"/>
          <ac:spMkLst>
            <pc:docMk/>
            <pc:sldMk cId="667808695" sldId="415"/>
            <ac:spMk id="4" creationId="{A51DA9A6-A08F-4E59-AD4A-F9B2C1B68603}"/>
          </ac:spMkLst>
        </pc:spChg>
        <pc:picChg chg="add mod ord">
          <ac:chgData name="Trevor Smith" userId="1ecb698c-6c5a-4dc0-afbd-bd2138c8243e" providerId="ADAL" clId="{7C5887B8-6F5C-4CE0-B3C0-F864F8669440}" dt="2018-04-14T06:13:54.613" v="1136" actId="26606"/>
          <ac:picMkLst>
            <pc:docMk/>
            <pc:sldMk cId="667808695" sldId="415"/>
            <ac:picMk id="6" creationId="{A4B7F81E-7768-409B-9A3C-7B0EAC7AE354}"/>
          </ac:picMkLst>
        </pc:picChg>
      </pc:sldChg>
      <pc:sldChg chg="addSp delSp modSp add modTransition modAnim">
        <pc:chgData name="Trevor Smith" userId="1ecb698c-6c5a-4dc0-afbd-bd2138c8243e" providerId="ADAL" clId="{7C5887B8-6F5C-4CE0-B3C0-F864F8669440}" dt="2018-04-17T06:53:06.021" v="3548"/>
        <pc:sldMkLst>
          <pc:docMk/>
          <pc:sldMk cId="1058033926" sldId="416"/>
        </pc:sldMkLst>
        <pc:spChg chg="mod">
          <ac:chgData name="Trevor Smith" userId="1ecb698c-6c5a-4dc0-afbd-bd2138c8243e" providerId="ADAL" clId="{7C5887B8-6F5C-4CE0-B3C0-F864F8669440}" dt="2018-04-14T06:33:57.201" v="1500" actId="6549"/>
          <ac:spMkLst>
            <pc:docMk/>
            <pc:sldMk cId="1058033926" sldId="416"/>
            <ac:spMk id="7" creationId="{00000000-0000-0000-0000-000000000000}"/>
          </ac:spMkLst>
        </pc:spChg>
        <pc:spChg chg="mod">
          <ac:chgData name="Trevor Smith" userId="1ecb698c-6c5a-4dc0-afbd-bd2138c8243e" providerId="ADAL" clId="{7C5887B8-6F5C-4CE0-B3C0-F864F8669440}" dt="2018-04-14T06:33:58.522" v="1501" actId="6549"/>
          <ac:spMkLst>
            <pc:docMk/>
            <pc:sldMk cId="1058033926" sldId="416"/>
            <ac:spMk id="12" creationId="{00000000-0000-0000-0000-000000000000}"/>
          </ac:spMkLst>
        </pc:spChg>
        <pc:grpChg chg="del">
          <ac:chgData name="Trevor Smith" userId="1ecb698c-6c5a-4dc0-afbd-bd2138c8243e" providerId="ADAL" clId="{7C5887B8-6F5C-4CE0-B3C0-F864F8669440}" dt="2018-04-14T06:47:20.096" v="1806" actId="478"/>
          <ac:grpSpMkLst>
            <pc:docMk/>
            <pc:sldMk cId="1058033926" sldId="416"/>
            <ac:grpSpMk id="8" creationId="{00000000-0000-0000-0000-000000000000}"/>
          </ac:grpSpMkLst>
        </pc:grpChg>
        <pc:graphicFrameChg chg="add mod">
          <ac:chgData name="Trevor Smith" userId="1ecb698c-6c5a-4dc0-afbd-bd2138c8243e" providerId="ADAL" clId="{7C5887B8-6F5C-4CE0-B3C0-F864F8669440}" dt="2018-04-14T06:47:45.017" v="1815" actId="1038"/>
          <ac:graphicFrameMkLst>
            <pc:docMk/>
            <pc:sldMk cId="1058033926" sldId="416"/>
            <ac:graphicFrameMk id="13" creationId="{D5950B7F-1761-4494-A232-FF40DA210816}"/>
          </ac:graphicFrameMkLst>
        </pc:graphicFrameChg>
        <pc:graphicFrameChg chg="add mod">
          <ac:chgData name="Trevor Smith" userId="1ecb698c-6c5a-4dc0-afbd-bd2138c8243e" providerId="ADAL" clId="{7C5887B8-6F5C-4CE0-B3C0-F864F8669440}" dt="2018-04-14T06:50:40.649" v="1842" actId="14100"/>
          <ac:graphicFrameMkLst>
            <pc:docMk/>
            <pc:sldMk cId="1058033926" sldId="416"/>
            <ac:graphicFrameMk id="14" creationId="{0179E72E-17D0-415E-B3ED-25699F639C78}"/>
          </ac:graphicFrameMkLst>
        </pc:graphicFrameChg>
        <pc:cxnChg chg="mod">
          <ac:chgData name="Trevor Smith" userId="1ecb698c-6c5a-4dc0-afbd-bd2138c8243e" providerId="ADAL" clId="{7C5887B8-6F5C-4CE0-B3C0-F864F8669440}" dt="2018-04-14T06:47:20.096" v="1806" actId="478"/>
          <ac:cxnSpMkLst>
            <pc:docMk/>
            <pc:sldMk cId="1058033926" sldId="416"/>
            <ac:cxnSpMk id="11" creationId="{00000000-0000-0000-0000-000000000000}"/>
          </ac:cxnSpMkLst>
        </pc:cxnChg>
      </pc:sldChg>
      <pc:sldChg chg="modSp add modTransition">
        <pc:chgData name="Trevor Smith" userId="1ecb698c-6c5a-4dc0-afbd-bd2138c8243e" providerId="ADAL" clId="{7C5887B8-6F5C-4CE0-B3C0-F864F8669440}" dt="2018-04-17T06:53:06.021" v="3548"/>
        <pc:sldMkLst>
          <pc:docMk/>
          <pc:sldMk cId="2812224993" sldId="417"/>
        </pc:sldMkLst>
        <pc:spChg chg="mod">
          <ac:chgData name="Trevor Smith" userId="1ecb698c-6c5a-4dc0-afbd-bd2138c8243e" providerId="ADAL" clId="{7C5887B8-6F5C-4CE0-B3C0-F864F8669440}" dt="2018-04-17T06:32:46.852" v="3426" actId="20577"/>
          <ac:spMkLst>
            <pc:docMk/>
            <pc:sldMk cId="2812224993" sldId="417"/>
            <ac:spMk id="3" creationId="{00000000-0000-0000-0000-000000000000}"/>
          </ac:spMkLst>
        </pc:spChg>
        <pc:spChg chg="mod">
          <ac:chgData name="Trevor Smith" userId="1ecb698c-6c5a-4dc0-afbd-bd2138c8243e" providerId="ADAL" clId="{7C5887B8-6F5C-4CE0-B3C0-F864F8669440}" dt="2018-04-14T06:34:46.982" v="1502" actId="1076"/>
          <ac:spMkLst>
            <pc:docMk/>
            <pc:sldMk cId="2812224993" sldId="417"/>
            <ac:spMk id="4" creationId="{00000000-0000-0000-0000-000000000000}"/>
          </ac:spMkLst>
        </pc:spChg>
      </pc:sldChg>
      <pc:sldChg chg="addSp delSp modSp add modTransition modAnim">
        <pc:chgData name="Trevor Smith" userId="1ecb698c-6c5a-4dc0-afbd-bd2138c8243e" providerId="ADAL" clId="{7C5887B8-6F5C-4CE0-B3C0-F864F8669440}" dt="2018-04-17T06:53:06.021" v="3548"/>
        <pc:sldMkLst>
          <pc:docMk/>
          <pc:sldMk cId="1794981014" sldId="419"/>
        </pc:sldMkLst>
        <pc:spChg chg="del mod">
          <ac:chgData name="Trevor Smith" userId="1ecb698c-6c5a-4dc0-afbd-bd2138c8243e" providerId="ADAL" clId="{7C5887B8-6F5C-4CE0-B3C0-F864F8669440}" dt="2018-04-14T06:43:24.998" v="1723" actId="478"/>
          <ac:spMkLst>
            <pc:docMk/>
            <pc:sldMk cId="1794981014" sldId="419"/>
            <ac:spMk id="2" creationId="{77CE1B19-FBC5-487F-A61A-F6D218B23BC4}"/>
          </ac:spMkLst>
        </pc:spChg>
        <pc:spChg chg="mod">
          <ac:chgData name="Trevor Smith" userId="1ecb698c-6c5a-4dc0-afbd-bd2138c8243e" providerId="ADAL" clId="{7C5887B8-6F5C-4CE0-B3C0-F864F8669440}" dt="2018-04-14T06:43:47.714" v="1735" actId="20577"/>
          <ac:spMkLst>
            <pc:docMk/>
            <pc:sldMk cId="1794981014" sldId="419"/>
            <ac:spMk id="3" creationId="{AF20183A-7C97-47EF-8961-C13443DA9238}"/>
          </ac:spMkLst>
        </pc:spChg>
        <pc:spChg chg="add del mod">
          <ac:chgData name="Trevor Smith" userId="1ecb698c-6c5a-4dc0-afbd-bd2138c8243e" providerId="ADAL" clId="{7C5887B8-6F5C-4CE0-B3C0-F864F8669440}" dt="2018-04-14T06:44:26.122" v="1745" actId="478"/>
          <ac:spMkLst>
            <pc:docMk/>
            <pc:sldMk cId="1794981014" sldId="419"/>
            <ac:spMk id="7" creationId="{6F42F0F3-BC22-42AF-9AE8-BAB104ADBC8F}"/>
          </ac:spMkLst>
        </pc:spChg>
        <pc:graphicFrameChg chg="add mod">
          <ac:chgData name="Trevor Smith" userId="1ecb698c-6c5a-4dc0-afbd-bd2138c8243e" providerId="ADAL" clId="{7C5887B8-6F5C-4CE0-B3C0-F864F8669440}" dt="2018-04-14T06:43:32.345" v="1724" actId="1076"/>
          <ac:graphicFrameMkLst>
            <pc:docMk/>
            <pc:sldMk cId="1794981014" sldId="419"/>
            <ac:graphicFrameMk id="4" creationId="{70203F3E-E2C0-448B-8C4D-DC0786D72659}"/>
          </ac:graphicFrameMkLst>
        </pc:graphicFrameChg>
        <pc:graphicFrameChg chg="add mod">
          <ac:chgData name="Trevor Smith" userId="1ecb698c-6c5a-4dc0-afbd-bd2138c8243e" providerId="ADAL" clId="{7C5887B8-6F5C-4CE0-B3C0-F864F8669440}" dt="2018-04-14T06:43:39.813" v="1725" actId="1076"/>
          <ac:graphicFrameMkLst>
            <pc:docMk/>
            <pc:sldMk cId="1794981014" sldId="419"/>
            <ac:graphicFrameMk id="5" creationId="{7E1B5B73-8803-4C7A-A26F-91C7B83DC493}"/>
          </ac:graphicFrameMkLst>
        </pc:graphicFrameChg>
        <pc:cxnChg chg="add mod">
          <ac:chgData name="Trevor Smith" userId="1ecb698c-6c5a-4dc0-afbd-bd2138c8243e" providerId="ADAL" clId="{7C5887B8-6F5C-4CE0-B3C0-F864F8669440}" dt="2018-04-14T06:44:18.002" v="1744" actId="1038"/>
          <ac:cxnSpMkLst>
            <pc:docMk/>
            <pc:sldMk cId="1794981014" sldId="419"/>
            <ac:cxnSpMk id="9" creationId="{C46191CA-D36A-4BB8-9F3B-B4E0399E10A8}"/>
          </ac:cxnSpMkLst>
        </pc:cxnChg>
      </pc:sldChg>
      <pc:sldChg chg="modSp add modTransition">
        <pc:chgData name="Trevor Smith" userId="1ecb698c-6c5a-4dc0-afbd-bd2138c8243e" providerId="ADAL" clId="{7C5887B8-6F5C-4CE0-B3C0-F864F8669440}" dt="2018-04-17T06:53:06.021" v="3548"/>
        <pc:sldMkLst>
          <pc:docMk/>
          <pc:sldMk cId="4038441903" sldId="420"/>
        </pc:sldMkLst>
        <pc:spChg chg="mod">
          <ac:chgData name="Trevor Smith" userId="1ecb698c-6c5a-4dc0-afbd-bd2138c8243e" providerId="ADAL" clId="{7C5887B8-6F5C-4CE0-B3C0-F864F8669440}" dt="2018-04-14T06:45:32.550" v="1764" actId="14100"/>
          <ac:spMkLst>
            <pc:docMk/>
            <pc:sldMk cId="4038441903" sldId="420"/>
            <ac:spMk id="2" creationId="{5C7D780C-6EF5-43BC-9A7F-97FB86663B2B}"/>
          </ac:spMkLst>
        </pc:spChg>
        <pc:spChg chg="mod">
          <ac:chgData name="Trevor Smith" userId="1ecb698c-6c5a-4dc0-afbd-bd2138c8243e" providerId="ADAL" clId="{7C5887B8-6F5C-4CE0-B3C0-F864F8669440}" dt="2018-04-14T06:45:31.043" v="1763" actId="20577"/>
          <ac:spMkLst>
            <pc:docMk/>
            <pc:sldMk cId="4038441903" sldId="420"/>
            <ac:spMk id="3" creationId="{1D5FBC41-7411-445A-902F-150F3695A4B6}"/>
          </ac:spMkLst>
        </pc:spChg>
      </pc:sldChg>
      <pc:sldChg chg="addSp delSp modSp add mod ord modTransition setBg setClrOvrMap">
        <pc:chgData name="Trevor Smith" userId="1ecb698c-6c5a-4dc0-afbd-bd2138c8243e" providerId="ADAL" clId="{7C5887B8-6F5C-4CE0-B3C0-F864F8669440}" dt="2018-04-17T06:53:06.021" v="3548"/>
        <pc:sldMkLst>
          <pc:docMk/>
          <pc:sldMk cId="1114007370" sldId="421"/>
        </pc:sldMkLst>
        <pc:spChg chg="mod">
          <ac:chgData name="Trevor Smith" userId="1ecb698c-6c5a-4dc0-afbd-bd2138c8243e" providerId="ADAL" clId="{7C5887B8-6F5C-4CE0-B3C0-F864F8669440}" dt="2018-04-14T07:03:32.177" v="1994" actId="14100"/>
          <ac:spMkLst>
            <pc:docMk/>
            <pc:sldMk cId="1114007370" sldId="421"/>
            <ac:spMk id="2" creationId="{FD514B17-1488-42C1-9C01-37C138390952}"/>
          </ac:spMkLst>
        </pc:spChg>
        <pc:spChg chg="mod">
          <ac:chgData name="Trevor Smith" userId="1ecb698c-6c5a-4dc0-afbd-bd2138c8243e" providerId="ADAL" clId="{7C5887B8-6F5C-4CE0-B3C0-F864F8669440}" dt="2018-04-14T07:03:02.221" v="1987" actId="1076"/>
          <ac:spMkLst>
            <pc:docMk/>
            <pc:sldMk cId="1114007370" sldId="421"/>
            <ac:spMk id="3" creationId="{DB2CBEC2-8E22-4820-B924-DD7479BF05AD}"/>
          </ac:spMkLst>
        </pc:spChg>
        <pc:spChg chg="add del">
          <ac:chgData name="Trevor Smith" userId="1ecb698c-6c5a-4dc0-afbd-bd2138c8243e" providerId="ADAL" clId="{7C5887B8-6F5C-4CE0-B3C0-F864F8669440}" dt="2018-04-14T07:02:26.628" v="1983" actId="26606"/>
          <ac:spMkLst>
            <pc:docMk/>
            <pc:sldMk cId="1114007370" sldId="421"/>
            <ac:spMk id="12" creationId="{9228552E-C8B1-4A80-8448-0787CE0FC704}"/>
          </ac:spMkLst>
        </pc:spChg>
        <pc:picChg chg="add del mod">
          <ac:chgData name="Trevor Smith" userId="1ecb698c-6c5a-4dc0-afbd-bd2138c8243e" providerId="ADAL" clId="{7C5887B8-6F5C-4CE0-B3C0-F864F8669440}" dt="2018-04-14T07:00:51.474" v="1978" actId="478"/>
          <ac:picMkLst>
            <pc:docMk/>
            <pc:sldMk cId="1114007370" sldId="421"/>
            <ac:picMk id="5" creationId="{50C273F2-08B0-4B0E-B8FE-C051401F7059}"/>
          </ac:picMkLst>
        </pc:picChg>
        <pc:picChg chg="add mod ord modCrop">
          <ac:chgData name="Trevor Smith" userId="1ecb698c-6c5a-4dc0-afbd-bd2138c8243e" providerId="ADAL" clId="{7C5887B8-6F5C-4CE0-B3C0-F864F8669440}" dt="2018-04-14T07:03:27.473" v="1993" actId="1076"/>
          <ac:picMkLst>
            <pc:docMk/>
            <pc:sldMk cId="1114007370" sldId="421"/>
            <ac:picMk id="7" creationId="{DC6B18C2-0513-477B-A4F3-14F0D8CBAAB2}"/>
          </ac:picMkLst>
        </pc:picChg>
      </pc:sldChg>
      <pc:sldChg chg="addSp modSp add modTransition modNotesTx">
        <pc:chgData name="Trevor Smith" userId="1ecb698c-6c5a-4dc0-afbd-bd2138c8243e" providerId="ADAL" clId="{7C5887B8-6F5C-4CE0-B3C0-F864F8669440}" dt="2018-04-17T06:53:22.371" v="3551"/>
        <pc:sldMkLst>
          <pc:docMk/>
          <pc:sldMk cId="3659750639" sldId="422"/>
        </pc:sldMkLst>
        <pc:spChg chg="mod">
          <ac:chgData name="Trevor Smith" userId="1ecb698c-6c5a-4dc0-afbd-bd2138c8243e" providerId="ADAL" clId="{7C5887B8-6F5C-4CE0-B3C0-F864F8669440}" dt="2018-04-14T07:29:35.478" v="2198" actId="20577"/>
          <ac:spMkLst>
            <pc:docMk/>
            <pc:sldMk cId="3659750639" sldId="422"/>
            <ac:spMk id="3" creationId="{EDAF3B4A-7F3B-4019-A3E4-8176B7ED7EB9}"/>
          </ac:spMkLst>
        </pc:spChg>
        <pc:graphicFrameChg chg="add mod">
          <ac:chgData name="Trevor Smith" userId="1ecb698c-6c5a-4dc0-afbd-bd2138c8243e" providerId="ADAL" clId="{7C5887B8-6F5C-4CE0-B3C0-F864F8669440}" dt="2018-04-14T07:31:27.455" v="2250" actId="14100"/>
          <ac:graphicFrameMkLst>
            <pc:docMk/>
            <pc:sldMk cId="3659750639" sldId="422"/>
            <ac:graphicFrameMk id="4" creationId="{FF866E87-DF4B-4466-890B-38E0261EEA84}"/>
          </ac:graphicFrameMkLst>
        </pc:graphicFrameChg>
      </pc:sldChg>
      <pc:sldChg chg="addSp delSp modSp add mod modTransition setBg">
        <pc:chgData name="Trevor Smith" userId="1ecb698c-6c5a-4dc0-afbd-bd2138c8243e" providerId="ADAL" clId="{7C5887B8-6F5C-4CE0-B3C0-F864F8669440}" dt="2018-04-17T06:53:06.021" v="3548"/>
        <pc:sldMkLst>
          <pc:docMk/>
          <pc:sldMk cId="1676562496" sldId="423"/>
        </pc:sldMkLst>
        <pc:spChg chg="mod">
          <ac:chgData name="Trevor Smith" userId="1ecb698c-6c5a-4dc0-afbd-bd2138c8243e" providerId="ADAL" clId="{7C5887B8-6F5C-4CE0-B3C0-F864F8669440}" dt="2018-04-14T08:11:09.715" v="2744" actId="26606"/>
          <ac:spMkLst>
            <pc:docMk/>
            <pc:sldMk cId="1676562496" sldId="423"/>
            <ac:spMk id="2" creationId="{452BC19C-17E3-47D5-80A9-5365DBA0C7BA}"/>
          </ac:spMkLst>
        </pc:spChg>
        <pc:spChg chg="mod">
          <ac:chgData name="Trevor Smith" userId="1ecb698c-6c5a-4dc0-afbd-bd2138c8243e" providerId="ADAL" clId="{7C5887B8-6F5C-4CE0-B3C0-F864F8669440}" dt="2018-04-14T08:11:09.715" v="2744" actId="26606"/>
          <ac:spMkLst>
            <pc:docMk/>
            <pc:sldMk cId="1676562496" sldId="423"/>
            <ac:spMk id="3" creationId="{084E81C3-82CC-4CE3-A70B-440A0A37D2C1}"/>
          </ac:spMkLst>
        </pc:spChg>
        <pc:spChg chg="add del">
          <ac:chgData name="Trevor Smith" userId="1ecb698c-6c5a-4dc0-afbd-bd2138c8243e" providerId="ADAL" clId="{7C5887B8-6F5C-4CE0-B3C0-F864F8669440}" dt="2018-04-14T08:11:09.715" v="2744" actId="26606"/>
          <ac:spMkLst>
            <pc:docMk/>
            <pc:sldMk cId="1676562496" sldId="423"/>
            <ac:spMk id="13" creationId="{CEB41C5C-0F34-4DDA-9D7C-5E717F35F60C}"/>
          </ac:spMkLst>
        </pc:spChg>
        <pc:graphicFrameChg chg="add del">
          <ac:chgData name="Trevor Smith" userId="1ecb698c-6c5a-4dc0-afbd-bd2138c8243e" providerId="ADAL" clId="{7C5887B8-6F5C-4CE0-B3C0-F864F8669440}" dt="2018-04-14T08:08:29.002" v="2731" actId="26606"/>
          <ac:graphicFrameMkLst>
            <pc:docMk/>
            <pc:sldMk cId="1676562496" sldId="423"/>
            <ac:graphicFrameMk id="4" creationId="{BA54A4BB-2FD7-4E00-A045-3D4DD14A1A59}"/>
          </ac:graphicFrameMkLst>
        </pc:graphicFrameChg>
        <pc:picChg chg="add del mod">
          <ac:chgData name="Trevor Smith" userId="1ecb698c-6c5a-4dc0-afbd-bd2138c8243e" providerId="ADAL" clId="{7C5887B8-6F5C-4CE0-B3C0-F864F8669440}" dt="2018-04-14T08:09:49.916" v="2735" actId="478"/>
          <ac:picMkLst>
            <pc:docMk/>
            <pc:sldMk cId="1676562496" sldId="423"/>
            <ac:picMk id="6" creationId="{6017BA53-7745-4D85-8B88-57A4A684427C}"/>
          </ac:picMkLst>
        </pc:picChg>
        <pc:picChg chg="add mod ord">
          <ac:chgData name="Trevor Smith" userId="1ecb698c-6c5a-4dc0-afbd-bd2138c8243e" providerId="ADAL" clId="{7C5887B8-6F5C-4CE0-B3C0-F864F8669440}" dt="2018-04-14T08:11:09.715" v="2744" actId="26606"/>
          <ac:picMkLst>
            <pc:docMk/>
            <pc:sldMk cId="1676562496" sldId="423"/>
            <ac:picMk id="8" creationId="{1A938788-B803-4F50-AE7E-AE7C96CAE981}"/>
          </ac:picMkLst>
        </pc:picChg>
      </pc:sldChg>
      <pc:sldChg chg="delSp modTransition modNotesTx">
        <pc:chgData name="Trevor Smith" userId="1ecb698c-6c5a-4dc0-afbd-bd2138c8243e" providerId="ADAL" clId="{7C5887B8-6F5C-4CE0-B3C0-F864F8669440}" dt="2018-04-17T06:53:06.021" v="3548"/>
        <pc:sldMkLst>
          <pc:docMk/>
          <pc:sldMk cId="3499143466" sldId="424"/>
        </pc:sldMkLst>
        <pc:spChg chg="del">
          <ac:chgData name="Trevor Smith" userId="1ecb698c-6c5a-4dc0-afbd-bd2138c8243e" providerId="ADAL" clId="{7C5887B8-6F5C-4CE0-B3C0-F864F8669440}" dt="2018-04-14T08:14:08.533" v="2749" actId="478"/>
          <ac:spMkLst>
            <pc:docMk/>
            <pc:sldMk cId="3499143466" sldId="424"/>
            <ac:spMk id="4" creationId="{00000000-0000-0000-0000-000000000000}"/>
          </ac:spMkLst>
        </pc:spChg>
        <pc:spChg chg="del">
          <ac:chgData name="Trevor Smith" userId="1ecb698c-6c5a-4dc0-afbd-bd2138c8243e" providerId="ADAL" clId="{7C5887B8-6F5C-4CE0-B3C0-F864F8669440}" dt="2018-04-14T08:14:09.794" v="2750" actId="478"/>
          <ac:spMkLst>
            <pc:docMk/>
            <pc:sldMk cId="3499143466" sldId="424"/>
            <ac:spMk id="5" creationId="{00000000-0000-0000-0000-000000000000}"/>
          </ac:spMkLst>
        </pc:spChg>
      </pc:sldChg>
      <pc:sldChg chg="modSp add modTransition">
        <pc:chgData name="Trevor Smith" userId="1ecb698c-6c5a-4dc0-afbd-bd2138c8243e" providerId="ADAL" clId="{7C5887B8-6F5C-4CE0-B3C0-F864F8669440}" dt="2018-04-17T06:53:06.021" v="3548"/>
        <pc:sldMkLst>
          <pc:docMk/>
          <pc:sldMk cId="997003088" sldId="425"/>
        </pc:sldMkLst>
        <pc:spChg chg="mod">
          <ac:chgData name="Trevor Smith" userId="1ecb698c-6c5a-4dc0-afbd-bd2138c8243e" providerId="ADAL" clId="{7C5887B8-6F5C-4CE0-B3C0-F864F8669440}" dt="2018-04-14T08:16:31.586" v="2876" actId="20577"/>
          <ac:spMkLst>
            <pc:docMk/>
            <pc:sldMk cId="997003088" sldId="425"/>
            <ac:spMk id="2" creationId="{2A2B5830-87AE-4482-9236-0A25FF432633}"/>
          </ac:spMkLst>
        </pc:spChg>
        <pc:spChg chg="mod">
          <ac:chgData name="Trevor Smith" userId="1ecb698c-6c5a-4dc0-afbd-bd2138c8243e" providerId="ADAL" clId="{7C5887B8-6F5C-4CE0-B3C0-F864F8669440}" dt="2018-04-14T08:15:56.860" v="2780" actId="20577"/>
          <ac:spMkLst>
            <pc:docMk/>
            <pc:sldMk cId="997003088" sldId="425"/>
            <ac:spMk id="3" creationId="{4CDEFC1F-A73A-4FC0-B726-B556B3FF6F76}"/>
          </ac:spMkLst>
        </pc:spChg>
      </pc:sldChg>
      <pc:sldChg chg="modTransition">
        <pc:chgData name="Trevor Smith" userId="1ecb698c-6c5a-4dc0-afbd-bd2138c8243e" providerId="ADAL" clId="{7C5887B8-6F5C-4CE0-B3C0-F864F8669440}" dt="2018-04-17T06:53:08.305" v="3549"/>
        <pc:sldMkLst>
          <pc:docMk/>
          <pc:sldMk cId="579770864" sldId="426"/>
        </pc:sldMkLst>
      </pc:sldChg>
      <pc:sldChg chg="modTransition">
        <pc:chgData name="Trevor Smith" userId="1ecb698c-6c5a-4dc0-afbd-bd2138c8243e" providerId="ADAL" clId="{7C5887B8-6F5C-4CE0-B3C0-F864F8669440}" dt="2018-04-17T06:53:08.305" v="3549"/>
        <pc:sldMkLst>
          <pc:docMk/>
          <pc:sldMk cId="2900810157" sldId="427"/>
        </pc:sldMkLst>
      </pc:sldChg>
      <pc:sldChg chg="modTransition">
        <pc:chgData name="Trevor Smith" userId="1ecb698c-6c5a-4dc0-afbd-bd2138c8243e" providerId="ADAL" clId="{7C5887B8-6F5C-4CE0-B3C0-F864F8669440}" dt="2018-04-17T06:53:06.021" v="3548"/>
        <pc:sldMkLst>
          <pc:docMk/>
          <pc:sldMk cId="2485109485" sldId="428"/>
        </pc:sldMkLst>
      </pc:sldChg>
      <pc:sldChg chg="modTransition">
        <pc:chgData name="Trevor Smith" userId="1ecb698c-6c5a-4dc0-afbd-bd2138c8243e" providerId="ADAL" clId="{7C5887B8-6F5C-4CE0-B3C0-F864F8669440}" dt="2018-04-17T06:53:06.021" v="3548"/>
        <pc:sldMkLst>
          <pc:docMk/>
          <pc:sldMk cId="3062384187" sldId="429"/>
        </pc:sldMkLst>
      </pc:sldChg>
      <pc:sldChg chg="add modTransition">
        <pc:chgData name="Trevor Smith" userId="1ecb698c-6c5a-4dc0-afbd-bd2138c8243e" providerId="ADAL" clId="{7C5887B8-6F5C-4CE0-B3C0-F864F8669440}" dt="2018-04-17T06:53:06.021" v="3548"/>
        <pc:sldMkLst>
          <pc:docMk/>
          <pc:sldMk cId="1153587764" sldId="430"/>
        </pc:sldMkLst>
      </pc:sldChg>
      <pc:sldChg chg="add modTransition">
        <pc:chgData name="Trevor Smith" userId="1ecb698c-6c5a-4dc0-afbd-bd2138c8243e" providerId="ADAL" clId="{7C5887B8-6F5C-4CE0-B3C0-F864F8669440}" dt="2018-04-17T06:53:06.021" v="3548"/>
        <pc:sldMkLst>
          <pc:docMk/>
          <pc:sldMk cId="2909456864" sldId="432"/>
        </pc:sldMkLst>
      </pc:sldChg>
      <pc:sldChg chg="add modTransition">
        <pc:chgData name="Trevor Smith" userId="1ecb698c-6c5a-4dc0-afbd-bd2138c8243e" providerId="ADAL" clId="{7C5887B8-6F5C-4CE0-B3C0-F864F8669440}" dt="2018-04-17T06:53:06.021" v="3548"/>
        <pc:sldMkLst>
          <pc:docMk/>
          <pc:sldMk cId="731672400" sldId="433"/>
        </pc:sldMkLst>
      </pc:sldChg>
      <pc:sldChg chg="addSp delSp modSp add modTransition">
        <pc:chgData name="Trevor Smith" userId="1ecb698c-6c5a-4dc0-afbd-bd2138c8243e" providerId="ADAL" clId="{7C5887B8-6F5C-4CE0-B3C0-F864F8669440}" dt="2018-04-17T06:53:06.021" v="3548"/>
        <pc:sldMkLst>
          <pc:docMk/>
          <pc:sldMk cId="570241449" sldId="434"/>
        </pc:sldMkLst>
        <pc:spChg chg="del">
          <ac:chgData name="Trevor Smith" userId="1ecb698c-6c5a-4dc0-afbd-bd2138c8243e" providerId="ADAL" clId="{7C5887B8-6F5C-4CE0-B3C0-F864F8669440}" dt="2018-04-17T06:05:58.762" v="3144"/>
          <ac:spMkLst>
            <pc:docMk/>
            <pc:sldMk cId="570241449" sldId="434"/>
            <ac:spMk id="2" creationId="{09B65F9E-9216-4F1D-A001-A3EA23C25294}"/>
          </ac:spMkLst>
        </pc:spChg>
        <pc:spChg chg="del">
          <ac:chgData name="Trevor Smith" userId="1ecb698c-6c5a-4dc0-afbd-bd2138c8243e" providerId="ADAL" clId="{7C5887B8-6F5C-4CE0-B3C0-F864F8669440}" dt="2018-04-17T06:05:58.762" v="3144"/>
          <ac:spMkLst>
            <pc:docMk/>
            <pc:sldMk cId="570241449" sldId="434"/>
            <ac:spMk id="3" creationId="{2ECE285F-F48E-45A1-92AD-FBBD7500FF6C}"/>
          </ac:spMkLst>
        </pc:spChg>
        <pc:spChg chg="add mod">
          <ac:chgData name="Trevor Smith" userId="1ecb698c-6c5a-4dc0-afbd-bd2138c8243e" providerId="ADAL" clId="{7C5887B8-6F5C-4CE0-B3C0-F864F8669440}" dt="2018-04-17T06:06:03.214" v="3154" actId="20577"/>
          <ac:spMkLst>
            <pc:docMk/>
            <pc:sldMk cId="570241449" sldId="434"/>
            <ac:spMk id="4" creationId="{D603EA59-7881-4BD1-8717-5A0BBED26E9B}"/>
          </ac:spMkLst>
        </pc:spChg>
        <pc:spChg chg="add mod">
          <ac:chgData name="Trevor Smith" userId="1ecb698c-6c5a-4dc0-afbd-bd2138c8243e" providerId="ADAL" clId="{7C5887B8-6F5C-4CE0-B3C0-F864F8669440}" dt="2018-04-17T06:05:58.762" v="3144"/>
          <ac:spMkLst>
            <pc:docMk/>
            <pc:sldMk cId="570241449" sldId="434"/>
            <ac:spMk id="5" creationId="{F5D3E4ED-9553-40BD-83C4-132C10E3A331}"/>
          </ac:spMkLst>
        </pc:spChg>
      </pc:sldChg>
      <pc:sldChg chg="addSp delSp modSp modTransition modAnim">
        <pc:chgData name="Trevor Smith" userId="1ecb698c-6c5a-4dc0-afbd-bd2138c8243e" providerId="ADAL" clId="{7C5887B8-6F5C-4CE0-B3C0-F864F8669440}" dt="2018-04-17T06:53:06.021" v="3548"/>
        <pc:sldMkLst>
          <pc:docMk/>
          <pc:sldMk cId="2020645039" sldId="435"/>
        </pc:sldMkLst>
        <pc:spChg chg="del mod">
          <ac:chgData name="Trevor Smith" userId="1ecb698c-6c5a-4dc0-afbd-bd2138c8243e" providerId="ADAL" clId="{7C5887B8-6F5C-4CE0-B3C0-F864F8669440}" dt="2018-04-17T06:47:34.921" v="3519" actId="478"/>
          <ac:spMkLst>
            <pc:docMk/>
            <pc:sldMk cId="2020645039" sldId="435"/>
            <ac:spMk id="2" creationId="{00000000-0000-0000-0000-000000000000}"/>
          </ac:spMkLst>
        </pc:spChg>
        <pc:spChg chg="add del mod">
          <ac:chgData name="Trevor Smith" userId="1ecb698c-6c5a-4dc0-afbd-bd2138c8243e" providerId="ADAL" clId="{7C5887B8-6F5C-4CE0-B3C0-F864F8669440}" dt="2018-04-17T06:47:05.671" v="3512" actId="478"/>
          <ac:spMkLst>
            <pc:docMk/>
            <pc:sldMk cId="2020645039" sldId="435"/>
            <ac:spMk id="3" creationId="{9DC5C3DD-9C6E-4A37-93B8-8AB30264F523}"/>
          </ac:spMkLst>
        </pc:spChg>
        <pc:spChg chg="del">
          <ac:chgData name="Trevor Smith" userId="1ecb698c-6c5a-4dc0-afbd-bd2138c8243e" providerId="ADAL" clId="{7C5887B8-6F5C-4CE0-B3C0-F864F8669440}" dt="2018-04-17T06:46:33.887" v="3508" actId="478"/>
          <ac:spMkLst>
            <pc:docMk/>
            <pc:sldMk cId="2020645039" sldId="435"/>
            <ac:spMk id="6" creationId="{00000000-0000-0000-0000-000000000000}"/>
          </ac:spMkLst>
        </pc:spChg>
        <pc:spChg chg="del">
          <ac:chgData name="Trevor Smith" userId="1ecb698c-6c5a-4dc0-afbd-bd2138c8243e" providerId="ADAL" clId="{7C5887B8-6F5C-4CE0-B3C0-F864F8669440}" dt="2018-04-17T06:46:32.237" v="3507" actId="478"/>
          <ac:spMkLst>
            <pc:docMk/>
            <pc:sldMk cId="2020645039" sldId="435"/>
            <ac:spMk id="7" creationId="{00000000-0000-0000-0000-000000000000}"/>
          </ac:spMkLst>
        </pc:spChg>
        <pc:spChg chg="add del mod">
          <ac:chgData name="Trevor Smith" userId="1ecb698c-6c5a-4dc0-afbd-bd2138c8243e" providerId="ADAL" clId="{7C5887B8-6F5C-4CE0-B3C0-F864F8669440}" dt="2018-04-17T06:47:38.304" v="3520" actId="478"/>
          <ac:spMkLst>
            <pc:docMk/>
            <pc:sldMk cId="2020645039" sldId="435"/>
            <ac:spMk id="8" creationId="{AFC9EC73-341C-4802-AB80-C3B9DC194CDA}"/>
          </ac:spMkLst>
        </pc:spChg>
        <pc:graphicFrameChg chg="mod">
          <ac:chgData name="Trevor Smith" userId="1ecb698c-6c5a-4dc0-afbd-bd2138c8243e" providerId="ADAL" clId="{7C5887B8-6F5C-4CE0-B3C0-F864F8669440}" dt="2018-04-17T06:48:10.121" v="3525"/>
          <ac:graphicFrameMkLst>
            <pc:docMk/>
            <pc:sldMk cId="2020645039" sldId="435"/>
            <ac:graphicFrameMk id="4" creationId="{00000000-0000-0000-0000-000000000000}"/>
          </ac:graphicFrameMkLst>
        </pc:graphicFrameChg>
      </pc:sldChg>
      <pc:sldMasterChg chg="modTransition delSldLayout modSldLayout">
        <pc:chgData name="Trevor Smith" userId="1ecb698c-6c5a-4dc0-afbd-bd2138c8243e" providerId="ADAL" clId="{7C5887B8-6F5C-4CE0-B3C0-F864F8669440}" dt="2018-04-17T06:53:06.021" v="3548"/>
        <pc:sldMasterMkLst>
          <pc:docMk/>
          <pc:sldMasterMk cId="1016846606" sldId="2147483648"/>
        </pc:sldMasterMkLst>
        <pc:sldLayoutChg chg="modTransition">
          <pc:chgData name="Trevor Smith" userId="1ecb698c-6c5a-4dc0-afbd-bd2138c8243e" providerId="ADAL" clId="{7C5887B8-6F5C-4CE0-B3C0-F864F8669440}" dt="2018-04-17T06:53:06.021" v="3548"/>
          <pc:sldLayoutMkLst>
            <pc:docMk/>
            <pc:sldMasterMk cId="1016846606" sldId="2147483648"/>
            <pc:sldLayoutMk cId="466044216" sldId="2147483649"/>
          </pc:sldLayoutMkLst>
        </pc:sldLayoutChg>
        <pc:sldLayoutChg chg="modTransition">
          <pc:chgData name="Trevor Smith" userId="1ecb698c-6c5a-4dc0-afbd-bd2138c8243e" providerId="ADAL" clId="{7C5887B8-6F5C-4CE0-B3C0-F864F8669440}" dt="2018-04-17T06:53:06.021" v="3548"/>
          <pc:sldLayoutMkLst>
            <pc:docMk/>
            <pc:sldMasterMk cId="1016846606" sldId="2147483648"/>
            <pc:sldLayoutMk cId="932277703" sldId="2147483650"/>
          </pc:sldLayoutMkLst>
        </pc:sldLayoutChg>
        <pc:sldLayoutChg chg="modTransition">
          <pc:chgData name="Trevor Smith" userId="1ecb698c-6c5a-4dc0-afbd-bd2138c8243e" providerId="ADAL" clId="{7C5887B8-6F5C-4CE0-B3C0-F864F8669440}" dt="2018-04-17T06:53:06.021" v="3548"/>
          <pc:sldLayoutMkLst>
            <pc:docMk/>
            <pc:sldMasterMk cId="1016846606" sldId="2147483648"/>
            <pc:sldLayoutMk cId="0" sldId="2147483651"/>
          </pc:sldLayoutMkLst>
        </pc:sldLayoutChg>
        <pc:sldLayoutChg chg="modTransition">
          <pc:chgData name="Trevor Smith" userId="1ecb698c-6c5a-4dc0-afbd-bd2138c8243e" providerId="ADAL" clId="{7C5887B8-6F5C-4CE0-B3C0-F864F8669440}" dt="2018-04-17T06:53:06.021" v="3548"/>
          <pc:sldLayoutMkLst>
            <pc:docMk/>
            <pc:sldMasterMk cId="1016846606" sldId="2147483648"/>
            <pc:sldLayoutMk cId="3205762190" sldId="2147483652"/>
          </pc:sldLayoutMkLst>
        </pc:sldLayoutChg>
        <pc:sldLayoutChg chg="modTransition">
          <pc:chgData name="Trevor Smith" userId="1ecb698c-6c5a-4dc0-afbd-bd2138c8243e" providerId="ADAL" clId="{7C5887B8-6F5C-4CE0-B3C0-F864F8669440}" dt="2018-04-17T06:53:06.021" v="3548"/>
          <pc:sldLayoutMkLst>
            <pc:docMk/>
            <pc:sldMasterMk cId="1016846606" sldId="2147483648"/>
            <pc:sldLayoutMk cId="3822269435" sldId="2147483654"/>
          </pc:sldLayoutMkLst>
        </pc:sldLayoutChg>
        <pc:sldLayoutChg chg="modTransition">
          <pc:chgData name="Trevor Smith" userId="1ecb698c-6c5a-4dc0-afbd-bd2138c8243e" providerId="ADAL" clId="{7C5887B8-6F5C-4CE0-B3C0-F864F8669440}" dt="2018-04-17T06:53:06.021" v="3548"/>
          <pc:sldLayoutMkLst>
            <pc:docMk/>
            <pc:sldMasterMk cId="1016846606" sldId="2147483648"/>
            <pc:sldLayoutMk cId="843655167" sldId="2147483655"/>
          </pc:sldLayoutMkLst>
        </pc:sldLayoutChg>
        <pc:sldLayoutChg chg="modTransition">
          <pc:chgData name="Trevor Smith" userId="1ecb698c-6c5a-4dc0-afbd-bd2138c8243e" providerId="ADAL" clId="{7C5887B8-6F5C-4CE0-B3C0-F864F8669440}" dt="2018-04-17T06:53:06.021" v="3548"/>
          <pc:sldLayoutMkLst>
            <pc:docMk/>
            <pc:sldMasterMk cId="1016846606" sldId="2147483648"/>
            <pc:sldLayoutMk cId="2580788457" sldId="2147483656"/>
          </pc:sldLayoutMkLst>
        </pc:sldLayoutChg>
        <pc:sldLayoutChg chg="modTransition">
          <pc:chgData name="Trevor Smith" userId="1ecb698c-6c5a-4dc0-afbd-bd2138c8243e" providerId="ADAL" clId="{7C5887B8-6F5C-4CE0-B3C0-F864F8669440}" dt="2018-04-17T06:53:06.021" v="3548"/>
          <pc:sldLayoutMkLst>
            <pc:docMk/>
            <pc:sldMasterMk cId="1016846606" sldId="2147483648"/>
            <pc:sldLayoutMk cId="3047017081" sldId="2147483657"/>
          </pc:sldLayoutMkLst>
        </pc:sldLayoutChg>
      </pc:sldMasterChg>
    </pc:docChg>
  </pc:docChgLst>
  <pc:docChgLst>
    <pc:chgData name="Trevor Smith" userId="1ecb698c-6c5a-4dc0-afbd-bd2138c8243e" providerId="ADAL" clId="{59DE3A1E-2C3E-4C7E-970F-0A1FF26793B8}"/>
    <pc:docChg chg="undo custSel addSld delSld modSld">
      <pc:chgData name="Trevor Smith" userId="1ecb698c-6c5a-4dc0-afbd-bd2138c8243e" providerId="ADAL" clId="{59DE3A1E-2C3E-4C7E-970F-0A1FF26793B8}" dt="2018-04-24T02:44:46.112" v="1098" actId="171"/>
      <pc:docMkLst>
        <pc:docMk/>
      </pc:docMkLst>
      <pc:sldChg chg="modTransition">
        <pc:chgData name="Trevor Smith" userId="1ecb698c-6c5a-4dc0-afbd-bd2138c8243e" providerId="ADAL" clId="{59DE3A1E-2C3E-4C7E-970F-0A1FF26793B8}" dt="2018-04-24T02:10:55.989" v="1074"/>
        <pc:sldMkLst>
          <pc:docMk/>
          <pc:sldMk cId="1213135164" sldId="261"/>
        </pc:sldMkLst>
      </pc:sldChg>
      <pc:sldChg chg="modTransition">
        <pc:chgData name="Trevor Smith" userId="1ecb698c-6c5a-4dc0-afbd-bd2138c8243e" providerId="ADAL" clId="{59DE3A1E-2C3E-4C7E-970F-0A1FF26793B8}" dt="2018-04-24T02:10:55.989" v="1074"/>
        <pc:sldMkLst>
          <pc:docMk/>
          <pc:sldMk cId="1896699832" sldId="263"/>
        </pc:sldMkLst>
      </pc:sldChg>
      <pc:sldChg chg="modSp modTransition">
        <pc:chgData name="Trevor Smith" userId="1ecb698c-6c5a-4dc0-afbd-bd2138c8243e" providerId="ADAL" clId="{59DE3A1E-2C3E-4C7E-970F-0A1FF26793B8}" dt="2018-04-24T02:10:55.989" v="1074"/>
        <pc:sldMkLst>
          <pc:docMk/>
          <pc:sldMk cId="1085529360" sldId="264"/>
        </pc:sldMkLst>
        <pc:spChg chg="mod">
          <ac:chgData name="Trevor Smith" userId="1ecb698c-6c5a-4dc0-afbd-bd2138c8243e" providerId="ADAL" clId="{59DE3A1E-2C3E-4C7E-970F-0A1FF26793B8}" dt="2018-04-15T19:45:50.531" v="945" actId="20577"/>
          <ac:spMkLst>
            <pc:docMk/>
            <pc:sldMk cId="1085529360" sldId="264"/>
            <ac:spMk id="3" creationId="{00000000-0000-0000-0000-000000000000}"/>
          </ac:spMkLst>
        </pc:spChg>
      </pc:sldChg>
      <pc:sldChg chg="modSp modTransition">
        <pc:chgData name="Trevor Smith" userId="1ecb698c-6c5a-4dc0-afbd-bd2138c8243e" providerId="ADAL" clId="{59DE3A1E-2C3E-4C7E-970F-0A1FF26793B8}" dt="2018-04-24T02:10:55.989" v="1074"/>
        <pc:sldMkLst>
          <pc:docMk/>
          <pc:sldMk cId="1426718206" sldId="266"/>
        </pc:sldMkLst>
        <pc:spChg chg="mod">
          <ac:chgData name="Trevor Smith" userId="1ecb698c-6c5a-4dc0-afbd-bd2138c8243e" providerId="ADAL" clId="{59DE3A1E-2C3E-4C7E-970F-0A1FF26793B8}" dt="2018-04-15T19:35:41.960" v="527" actId="20577"/>
          <ac:spMkLst>
            <pc:docMk/>
            <pc:sldMk cId="1426718206" sldId="266"/>
            <ac:spMk id="2" creationId="{00000000-0000-0000-0000-000000000000}"/>
          </ac:spMkLst>
        </pc:spChg>
        <pc:spChg chg="mod">
          <ac:chgData name="Trevor Smith" userId="1ecb698c-6c5a-4dc0-afbd-bd2138c8243e" providerId="ADAL" clId="{59DE3A1E-2C3E-4C7E-970F-0A1FF26793B8}" dt="2018-04-15T19:36:26.380" v="531" actId="6549"/>
          <ac:spMkLst>
            <pc:docMk/>
            <pc:sldMk cId="1426718206" sldId="266"/>
            <ac:spMk id="3" creationId="{00000000-0000-0000-0000-000000000000}"/>
          </ac:spMkLst>
        </pc:spChg>
      </pc:sldChg>
      <pc:sldChg chg="modTransition">
        <pc:chgData name="Trevor Smith" userId="1ecb698c-6c5a-4dc0-afbd-bd2138c8243e" providerId="ADAL" clId="{59DE3A1E-2C3E-4C7E-970F-0A1FF26793B8}" dt="2018-04-24T02:17:52.585" v="1081"/>
        <pc:sldMkLst>
          <pc:docMk/>
          <pc:sldMk cId="160834319" sldId="270"/>
        </pc:sldMkLst>
      </pc:sldChg>
      <pc:sldChg chg="modTransition">
        <pc:chgData name="Trevor Smith" userId="1ecb698c-6c5a-4dc0-afbd-bd2138c8243e" providerId="ADAL" clId="{59DE3A1E-2C3E-4C7E-970F-0A1FF26793B8}" dt="2018-04-24T02:10:55.989" v="1074"/>
        <pc:sldMkLst>
          <pc:docMk/>
          <pc:sldMk cId="1485434172" sldId="273"/>
        </pc:sldMkLst>
      </pc:sldChg>
      <pc:sldChg chg="modTransition">
        <pc:chgData name="Trevor Smith" userId="1ecb698c-6c5a-4dc0-afbd-bd2138c8243e" providerId="ADAL" clId="{59DE3A1E-2C3E-4C7E-970F-0A1FF26793B8}" dt="2018-04-24T02:20:57.364" v="1086"/>
        <pc:sldMkLst>
          <pc:docMk/>
          <pc:sldMk cId="746205893" sldId="278"/>
        </pc:sldMkLst>
      </pc:sldChg>
      <pc:sldChg chg="modTransition">
        <pc:chgData name="Trevor Smith" userId="1ecb698c-6c5a-4dc0-afbd-bd2138c8243e" providerId="ADAL" clId="{59DE3A1E-2C3E-4C7E-970F-0A1FF26793B8}" dt="2018-04-24T02:20:57.364" v="1086"/>
        <pc:sldMkLst>
          <pc:docMk/>
          <pc:sldMk cId="713456715" sldId="279"/>
        </pc:sldMkLst>
      </pc:sldChg>
      <pc:sldChg chg="modTransition">
        <pc:chgData name="Trevor Smith" userId="1ecb698c-6c5a-4dc0-afbd-bd2138c8243e" providerId="ADAL" clId="{59DE3A1E-2C3E-4C7E-970F-0A1FF26793B8}" dt="2018-04-24T02:15:38.065" v="1078"/>
        <pc:sldMkLst>
          <pc:docMk/>
          <pc:sldMk cId="2622674850" sldId="284"/>
        </pc:sldMkLst>
      </pc:sldChg>
      <pc:sldChg chg="modTransition">
        <pc:chgData name="Trevor Smith" userId="1ecb698c-6c5a-4dc0-afbd-bd2138c8243e" providerId="ADAL" clId="{59DE3A1E-2C3E-4C7E-970F-0A1FF26793B8}" dt="2018-04-24T02:15:38.065" v="1078"/>
        <pc:sldMkLst>
          <pc:docMk/>
          <pc:sldMk cId="1698977397" sldId="285"/>
        </pc:sldMkLst>
      </pc:sldChg>
      <pc:sldChg chg="modTransition">
        <pc:chgData name="Trevor Smith" userId="1ecb698c-6c5a-4dc0-afbd-bd2138c8243e" providerId="ADAL" clId="{59DE3A1E-2C3E-4C7E-970F-0A1FF26793B8}" dt="2018-04-24T02:18:56.922" v="1082"/>
        <pc:sldMkLst>
          <pc:docMk/>
          <pc:sldMk cId="4110924502" sldId="287"/>
        </pc:sldMkLst>
      </pc:sldChg>
      <pc:sldChg chg="modTransition">
        <pc:chgData name="Trevor Smith" userId="1ecb698c-6c5a-4dc0-afbd-bd2138c8243e" providerId="ADAL" clId="{59DE3A1E-2C3E-4C7E-970F-0A1FF26793B8}" dt="2018-04-24T02:15:38.065" v="1078"/>
        <pc:sldMkLst>
          <pc:docMk/>
          <pc:sldMk cId="2294992840" sldId="288"/>
        </pc:sldMkLst>
      </pc:sldChg>
      <pc:sldChg chg="modTransition">
        <pc:chgData name="Trevor Smith" userId="1ecb698c-6c5a-4dc0-afbd-bd2138c8243e" providerId="ADAL" clId="{59DE3A1E-2C3E-4C7E-970F-0A1FF26793B8}" dt="2018-04-24T02:19:17.491" v="1083"/>
        <pc:sldMkLst>
          <pc:docMk/>
          <pc:sldMk cId="1869269676" sldId="291"/>
        </pc:sldMkLst>
      </pc:sldChg>
      <pc:sldChg chg="modTransition">
        <pc:chgData name="Trevor Smith" userId="1ecb698c-6c5a-4dc0-afbd-bd2138c8243e" providerId="ADAL" clId="{59DE3A1E-2C3E-4C7E-970F-0A1FF26793B8}" dt="2018-04-24T02:19:17.491" v="1083"/>
        <pc:sldMkLst>
          <pc:docMk/>
          <pc:sldMk cId="206685723" sldId="296"/>
        </pc:sldMkLst>
      </pc:sldChg>
      <pc:sldChg chg="modTransition">
        <pc:chgData name="Trevor Smith" userId="1ecb698c-6c5a-4dc0-afbd-bd2138c8243e" providerId="ADAL" clId="{59DE3A1E-2C3E-4C7E-970F-0A1FF26793B8}" dt="2018-04-24T02:19:17.491" v="1083"/>
        <pc:sldMkLst>
          <pc:docMk/>
          <pc:sldMk cId="2177677555" sldId="300"/>
        </pc:sldMkLst>
      </pc:sldChg>
      <pc:sldChg chg="modSp">
        <pc:chgData name="Trevor Smith" userId="1ecb698c-6c5a-4dc0-afbd-bd2138c8243e" providerId="ADAL" clId="{59DE3A1E-2C3E-4C7E-970F-0A1FF26793B8}" dt="2018-04-15T04:49:56.992" v="337" actId="6549"/>
        <pc:sldMkLst>
          <pc:docMk/>
          <pc:sldMk cId="2517337332" sldId="313"/>
        </pc:sldMkLst>
        <pc:spChg chg="mod">
          <ac:chgData name="Trevor Smith" userId="1ecb698c-6c5a-4dc0-afbd-bd2138c8243e" providerId="ADAL" clId="{59DE3A1E-2C3E-4C7E-970F-0A1FF26793B8}" dt="2018-04-15T04:49:56.992" v="337" actId="6549"/>
          <ac:spMkLst>
            <pc:docMk/>
            <pc:sldMk cId="2517337332" sldId="313"/>
            <ac:spMk id="3" creationId="{00000000-0000-0000-0000-000000000000}"/>
          </ac:spMkLst>
        </pc:spChg>
        <pc:grpChg chg="mod">
          <ac:chgData name="Trevor Smith" userId="1ecb698c-6c5a-4dc0-afbd-bd2138c8243e" providerId="ADAL" clId="{59DE3A1E-2C3E-4C7E-970F-0A1FF26793B8}" dt="2018-04-15T04:49:46.932" v="336" actId="1076"/>
          <ac:grpSpMkLst>
            <pc:docMk/>
            <pc:sldMk cId="2517337332" sldId="313"/>
            <ac:grpSpMk id="4" creationId="{00000000-0000-0000-0000-000000000000}"/>
          </ac:grpSpMkLst>
        </pc:grpChg>
      </pc:sldChg>
      <pc:sldChg chg="modSp">
        <pc:chgData name="Trevor Smith" userId="1ecb698c-6c5a-4dc0-afbd-bd2138c8243e" providerId="ADAL" clId="{59DE3A1E-2C3E-4C7E-970F-0A1FF26793B8}" dt="2018-04-15T04:49:33.114" v="335" actId="207"/>
        <pc:sldMkLst>
          <pc:docMk/>
          <pc:sldMk cId="256440276" sldId="321"/>
        </pc:sldMkLst>
        <pc:spChg chg="mod">
          <ac:chgData name="Trevor Smith" userId="1ecb698c-6c5a-4dc0-afbd-bd2138c8243e" providerId="ADAL" clId="{59DE3A1E-2C3E-4C7E-970F-0A1FF26793B8}" dt="2018-04-15T04:49:33.114" v="335" actId="207"/>
          <ac:spMkLst>
            <pc:docMk/>
            <pc:sldMk cId="256440276" sldId="321"/>
            <ac:spMk id="25" creationId="{53EA0FD5-C0B1-47A4-803A-6B43029E88B0}"/>
          </ac:spMkLst>
        </pc:spChg>
        <pc:spChg chg="mod">
          <ac:chgData name="Trevor Smith" userId="1ecb698c-6c5a-4dc0-afbd-bd2138c8243e" providerId="ADAL" clId="{59DE3A1E-2C3E-4C7E-970F-0A1FF26793B8}" dt="2018-04-15T04:49:33.114" v="335" actId="207"/>
          <ac:spMkLst>
            <pc:docMk/>
            <pc:sldMk cId="256440276" sldId="321"/>
            <ac:spMk id="26" creationId="{E590EF9D-448F-4F97-ADD5-8018BE04EBB4}"/>
          </ac:spMkLst>
        </pc:spChg>
        <pc:spChg chg="mod">
          <ac:chgData name="Trevor Smith" userId="1ecb698c-6c5a-4dc0-afbd-bd2138c8243e" providerId="ADAL" clId="{59DE3A1E-2C3E-4C7E-970F-0A1FF26793B8}" dt="2018-04-15T04:49:33.114" v="335" actId="207"/>
          <ac:spMkLst>
            <pc:docMk/>
            <pc:sldMk cId="256440276" sldId="321"/>
            <ac:spMk id="27" creationId="{A27E7747-5458-4676-80D6-9D33A9EB4F2C}"/>
          </ac:spMkLst>
        </pc:spChg>
        <pc:spChg chg="mod">
          <ac:chgData name="Trevor Smith" userId="1ecb698c-6c5a-4dc0-afbd-bd2138c8243e" providerId="ADAL" clId="{59DE3A1E-2C3E-4C7E-970F-0A1FF26793B8}" dt="2018-04-15T04:49:33.114" v="335" actId="207"/>
          <ac:spMkLst>
            <pc:docMk/>
            <pc:sldMk cId="256440276" sldId="321"/>
            <ac:spMk id="28" creationId="{5DEB2C6C-84D9-42E7-B2A5-AAD0BA57959D}"/>
          </ac:spMkLst>
        </pc:spChg>
        <pc:spChg chg="mod">
          <ac:chgData name="Trevor Smith" userId="1ecb698c-6c5a-4dc0-afbd-bd2138c8243e" providerId="ADAL" clId="{59DE3A1E-2C3E-4C7E-970F-0A1FF26793B8}" dt="2018-04-15T04:49:33.114" v="335" actId="207"/>
          <ac:spMkLst>
            <pc:docMk/>
            <pc:sldMk cId="256440276" sldId="321"/>
            <ac:spMk id="29" creationId="{7591544C-C5FC-4480-861A-D6E687B93FA2}"/>
          </ac:spMkLst>
        </pc:spChg>
        <pc:spChg chg="mod">
          <ac:chgData name="Trevor Smith" userId="1ecb698c-6c5a-4dc0-afbd-bd2138c8243e" providerId="ADAL" clId="{59DE3A1E-2C3E-4C7E-970F-0A1FF26793B8}" dt="2018-04-15T04:49:33.114" v="335" actId="207"/>
          <ac:spMkLst>
            <pc:docMk/>
            <pc:sldMk cId="256440276" sldId="321"/>
            <ac:spMk id="30" creationId="{252469FE-2371-4EC0-9B75-88B0C158E9F1}"/>
          </ac:spMkLst>
        </pc:spChg>
        <pc:spChg chg="mod">
          <ac:chgData name="Trevor Smith" userId="1ecb698c-6c5a-4dc0-afbd-bd2138c8243e" providerId="ADAL" clId="{59DE3A1E-2C3E-4C7E-970F-0A1FF26793B8}" dt="2018-04-15T04:49:33.114" v="335" actId="207"/>
          <ac:spMkLst>
            <pc:docMk/>
            <pc:sldMk cId="256440276" sldId="321"/>
            <ac:spMk id="31" creationId="{7071252B-5DFC-4182-AF0B-4524809BEF85}"/>
          </ac:spMkLst>
        </pc:spChg>
        <pc:spChg chg="mod">
          <ac:chgData name="Trevor Smith" userId="1ecb698c-6c5a-4dc0-afbd-bd2138c8243e" providerId="ADAL" clId="{59DE3A1E-2C3E-4C7E-970F-0A1FF26793B8}" dt="2018-04-15T04:49:33.114" v="335" actId="207"/>
          <ac:spMkLst>
            <pc:docMk/>
            <pc:sldMk cId="256440276" sldId="321"/>
            <ac:spMk id="32" creationId="{74998314-F7A1-4039-8639-2CEB6678C474}"/>
          </ac:spMkLst>
        </pc:spChg>
        <pc:spChg chg="mod">
          <ac:chgData name="Trevor Smith" userId="1ecb698c-6c5a-4dc0-afbd-bd2138c8243e" providerId="ADAL" clId="{59DE3A1E-2C3E-4C7E-970F-0A1FF26793B8}" dt="2018-04-15T04:49:33.114" v="335" actId="207"/>
          <ac:spMkLst>
            <pc:docMk/>
            <pc:sldMk cId="256440276" sldId="321"/>
            <ac:spMk id="33" creationId="{430B5B5C-8C42-43C8-B816-6D37703332D4}"/>
          </ac:spMkLst>
        </pc:spChg>
        <pc:spChg chg="mod">
          <ac:chgData name="Trevor Smith" userId="1ecb698c-6c5a-4dc0-afbd-bd2138c8243e" providerId="ADAL" clId="{59DE3A1E-2C3E-4C7E-970F-0A1FF26793B8}" dt="2018-04-15T04:49:33.114" v="335" actId="207"/>
          <ac:spMkLst>
            <pc:docMk/>
            <pc:sldMk cId="256440276" sldId="321"/>
            <ac:spMk id="34" creationId="{78464607-2398-4666-9141-456E13B3CBC2}"/>
          </ac:spMkLst>
        </pc:spChg>
      </pc:sldChg>
      <pc:sldChg chg="modAnim">
        <pc:chgData name="Trevor Smith" userId="1ecb698c-6c5a-4dc0-afbd-bd2138c8243e" providerId="ADAL" clId="{59DE3A1E-2C3E-4C7E-970F-0A1FF26793B8}" dt="2018-04-24T02:39:46.712" v="1097"/>
        <pc:sldMkLst>
          <pc:docMk/>
          <pc:sldMk cId="3215481393" sldId="341"/>
        </pc:sldMkLst>
      </pc:sldChg>
      <pc:sldChg chg="modTransition">
        <pc:chgData name="Trevor Smith" userId="1ecb698c-6c5a-4dc0-afbd-bd2138c8243e" providerId="ADAL" clId="{59DE3A1E-2C3E-4C7E-970F-0A1FF26793B8}" dt="2018-04-24T02:20:38.442" v="1084"/>
        <pc:sldMkLst>
          <pc:docMk/>
          <pc:sldMk cId="2323200660" sldId="346"/>
        </pc:sldMkLst>
      </pc:sldChg>
      <pc:sldChg chg="modTransition">
        <pc:chgData name="Trevor Smith" userId="1ecb698c-6c5a-4dc0-afbd-bd2138c8243e" providerId="ADAL" clId="{59DE3A1E-2C3E-4C7E-970F-0A1FF26793B8}" dt="2018-04-24T02:20:47.173" v="1085"/>
        <pc:sldMkLst>
          <pc:docMk/>
          <pc:sldMk cId="1657920183" sldId="355"/>
        </pc:sldMkLst>
      </pc:sldChg>
      <pc:sldChg chg="modSp modTransition">
        <pc:chgData name="Trevor Smith" userId="1ecb698c-6c5a-4dc0-afbd-bd2138c8243e" providerId="ADAL" clId="{59DE3A1E-2C3E-4C7E-970F-0A1FF26793B8}" dt="2018-04-24T02:44:46.112" v="1098" actId="171"/>
        <pc:sldMkLst>
          <pc:docMk/>
          <pc:sldMk cId="374353745" sldId="359"/>
        </pc:sldMkLst>
        <pc:picChg chg="ord">
          <ac:chgData name="Trevor Smith" userId="1ecb698c-6c5a-4dc0-afbd-bd2138c8243e" providerId="ADAL" clId="{59DE3A1E-2C3E-4C7E-970F-0A1FF26793B8}" dt="2018-04-24T02:44:46.112" v="1098" actId="171"/>
          <ac:picMkLst>
            <pc:docMk/>
            <pc:sldMk cId="374353745" sldId="359"/>
            <ac:picMk id="5" creationId="{00000000-0000-0000-0000-000000000000}"/>
          </ac:picMkLst>
        </pc:picChg>
      </pc:sldChg>
      <pc:sldChg chg="modTransition">
        <pc:chgData name="Trevor Smith" userId="1ecb698c-6c5a-4dc0-afbd-bd2138c8243e" providerId="ADAL" clId="{59DE3A1E-2C3E-4C7E-970F-0A1FF26793B8}" dt="2018-04-24T02:20:57.364" v="1086"/>
        <pc:sldMkLst>
          <pc:docMk/>
          <pc:sldMk cId="3440927735" sldId="360"/>
        </pc:sldMkLst>
      </pc:sldChg>
      <pc:sldChg chg="modTransition">
        <pc:chgData name="Trevor Smith" userId="1ecb698c-6c5a-4dc0-afbd-bd2138c8243e" providerId="ADAL" clId="{59DE3A1E-2C3E-4C7E-970F-0A1FF26793B8}" dt="2018-04-24T02:21:15.512" v="1087"/>
        <pc:sldMkLst>
          <pc:docMk/>
          <pc:sldMk cId="4071573347" sldId="362"/>
        </pc:sldMkLst>
      </pc:sldChg>
      <pc:sldChg chg="modTransition">
        <pc:chgData name="Trevor Smith" userId="1ecb698c-6c5a-4dc0-afbd-bd2138c8243e" providerId="ADAL" clId="{59DE3A1E-2C3E-4C7E-970F-0A1FF26793B8}" dt="2018-04-24T02:21:15.512" v="1087"/>
        <pc:sldMkLst>
          <pc:docMk/>
          <pc:sldMk cId="2666344326" sldId="363"/>
        </pc:sldMkLst>
      </pc:sldChg>
      <pc:sldChg chg="modTransition">
        <pc:chgData name="Trevor Smith" userId="1ecb698c-6c5a-4dc0-afbd-bd2138c8243e" providerId="ADAL" clId="{59DE3A1E-2C3E-4C7E-970F-0A1FF26793B8}" dt="2018-04-24T02:21:27.722" v="1088"/>
        <pc:sldMkLst>
          <pc:docMk/>
          <pc:sldMk cId="4162179477" sldId="365"/>
        </pc:sldMkLst>
      </pc:sldChg>
      <pc:sldChg chg="modTransition">
        <pc:chgData name="Trevor Smith" userId="1ecb698c-6c5a-4dc0-afbd-bd2138c8243e" providerId="ADAL" clId="{59DE3A1E-2C3E-4C7E-970F-0A1FF26793B8}" dt="2018-04-24T02:21:27.722" v="1088"/>
        <pc:sldMkLst>
          <pc:docMk/>
          <pc:sldMk cId="4201933102" sldId="366"/>
        </pc:sldMkLst>
      </pc:sldChg>
      <pc:sldChg chg="modTransition">
        <pc:chgData name="Trevor Smith" userId="1ecb698c-6c5a-4dc0-afbd-bd2138c8243e" providerId="ADAL" clId="{59DE3A1E-2C3E-4C7E-970F-0A1FF26793B8}" dt="2018-04-24T02:21:27.722" v="1088"/>
        <pc:sldMkLst>
          <pc:docMk/>
          <pc:sldMk cId="2418778372" sldId="367"/>
        </pc:sldMkLst>
      </pc:sldChg>
      <pc:sldChg chg="modTransition">
        <pc:chgData name="Trevor Smith" userId="1ecb698c-6c5a-4dc0-afbd-bd2138c8243e" providerId="ADAL" clId="{59DE3A1E-2C3E-4C7E-970F-0A1FF26793B8}" dt="2018-04-24T02:21:27.722" v="1088"/>
        <pc:sldMkLst>
          <pc:docMk/>
          <pc:sldMk cId="2037373916" sldId="369"/>
        </pc:sldMkLst>
      </pc:sldChg>
      <pc:sldChg chg="modTransition">
        <pc:chgData name="Trevor Smith" userId="1ecb698c-6c5a-4dc0-afbd-bd2138c8243e" providerId="ADAL" clId="{59DE3A1E-2C3E-4C7E-970F-0A1FF26793B8}" dt="2018-04-24T02:21:27.722" v="1088"/>
        <pc:sldMkLst>
          <pc:docMk/>
          <pc:sldMk cId="233590746" sldId="370"/>
        </pc:sldMkLst>
      </pc:sldChg>
      <pc:sldChg chg="modTransition">
        <pc:chgData name="Trevor Smith" userId="1ecb698c-6c5a-4dc0-afbd-bd2138c8243e" providerId="ADAL" clId="{59DE3A1E-2C3E-4C7E-970F-0A1FF26793B8}" dt="2018-04-24T02:21:27.722" v="1088"/>
        <pc:sldMkLst>
          <pc:docMk/>
          <pc:sldMk cId="1722948194" sldId="371"/>
        </pc:sldMkLst>
      </pc:sldChg>
      <pc:sldChg chg="modTransition">
        <pc:chgData name="Trevor Smith" userId="1ecb698c-6c5a-4dc0-afbd-bd2138c8243e" providerId="ADAL" clId="{59DE3A1E-2C3E-4C7E-970F-0A1FF26793B8}" dt="2018-04-24T02:21:27.722" v="1088"/>
        <pc:sldMkLst>
          <pc:docMk/>
          <pc:sldMk cId="469676540" sldId="372"/>
        </pc:sldMkLst>
      </pc:sldChg>
      <pc:sldChg chg="modTransition">
        <pc:chgData name="Trevor Smith" userId="1ecb698c-6c5a-4dc0-afbd-bd2138c8243e" providerId="ADAL" clId="{59DE3A1E-2C3E-4C7E-970F-0A1FF26793B8}" dt="2018-04-24T02:21:27.722" v="1088"/>
        <pc:sldMkLst>
          <pc:docMk/>
          <pc:sldMk cId="2840969066" sldId="374"/>
        </pc:sldMkLst>
      </pc:sldChg>
      <pc:sldChg chg="modTransition">
        <pc:chgData name="Trevor Smith" userId="1ecb698c-6c5a-4dc0-afbd-bd2138c8243e" providerId="ADAL" clId="{59DE3A1E-2C3E-4C7E-970F-0A1FF26793B8}" dt="2018-04-24T02:21:27.722" v="1088"/>
        <pc:sldMkLst>
          <pc:docMk/>
          <pc:sldMk cId="856744995" sldId="375"/>
        </pc:sldMkLst>
      </pc:sldChg>
      <pc:sldChg chg="modTransition">
        <pc:chgData name="Trevor Smith" userId="1ecb698c-6c5a-4dc0-afbd-bd2138c8243e" providerId="ADAL" clId="{59DE3A1E-2C3E-4C7E-970F-0A1FF26793B8}" dt="2018-04-24T02:21:27.722" v="1088"/>
        <pc:sldMkLst>
          <pc:docMk/>
          <pc:sldMk cId="680100255" sldId="376"/>
        </pc:sldMkLst>
      </pc:sldChg>
      <pc:sldChg chg="modTransition">
        <pc:chgData name="Trevor Smith" userId="1ecb698c-6c5a-4dc0-afbd-bd2138c8243e" providerId="ADAL" clId="{59DE3A1E-2C3E-4C7E-970F-0A1FF26793B8}" dt="2018-04-24T02:10:55.989" v="1074"/>
        <pc:sldMkLst>
          <pc:docMk/>
          <pc:sldMk cId="2792759869" sldId="378"/>
        </pc:sldMkLst>
      </pc:sldChg>
      <pc:sldChg chg="modSp modTransition">
        <pc:chgData name="Trevor Smith" userId="1ecb698c-6c5a-4dc0-afbd-bd2138c8243e" providerId="ADAL" clId="{59DE3A1E-2C3E-4C7E-970F-0A1FF26793B8}" dt="2018-04-24T02:10:55.989" v="1074"/>
        <pc:sldMkLst>
          <pc:docMk/>
          <pc:sldMk cId="2453126136" sldId="379"/>
        </pc:sldMkLst>
        <pc:spChg chg="mod">
          <ac:chgData name="Trevor Smith" userId="1ecb698c-6c5a-4dc0-afbd-bd2138c8243e" providerId="ADAL" clId="{59DE3A1E-2C3E-4C7E-970F-0A1FF26793B8}" dt="2018-04-15T19:41:51.811" v="580" actId="20577"/>
          <ac:spMkLst>
            <pc:docMk/>
            <pc:sldMk cId="2453126136" sldId="379"/>
            <ac:spMk id="2" creationId="{92C0571C-C24A-4EE5-9676-0A827E495E97}"/>
          </ac:spMkLst>
        </pc:spChg>
      </pc:sldChg>
      <pc:sldChg chg="modTransition">
        <pc:chgData name="Trevor Smith" userId="1ecb698c-6c5a-4dc0-afbd-bd2138c8243e" providerId="ADAL" clId="{59DE3A1E-2C3E-4C7E-970F-0A1FF26793B8}" dt="2018-04-24T02:18:56.922" v="1082"/>
        <pc:sldMkLst>
          <pc:docMk/>
          <pc:sldMk cId="3254850906" sldId="408"/>
        </pc:sldMkLst>
      </pc:sldChg>
      <pc:sldChg chg="addSp delSp modSp modTransition">
        <pc:chgData name="Trevor Smith" userId="1ecb698c-6c5a-4dc0-afbd-bd2138c8243e" providerId="ADAL" clId="{59DE3A1E-2C3E-4C7E-970F-0A1FF26793B8}" dt="2018-04-24T02:10:55.989" v="1074"/>
        <pc:sldMkLst>
          <pc:docMk/>
          <pc:sldMk cId="511577197" sldId="411"/>
        </pc:sldMkLst>
        <pc:spChg chg="mod">
          <ac:chgData name="Trevor Smith" userId="1ecb698c-6c5a-4dc0-afbd-bd2138c8243e" providerId="ADAL" clId="{59DE3A1E-2C3E-4C7E-970F-0A1FF26793B8}" dt="2018-04-15T19:33:44.748" v="432" actId="20577"/>
          <ac:spMkLst>
            <pc:docMk/>
            <pc:sldMk cId="511577197" sldId="411"/>
            <ac:spMk id="2" creationId="{48E2EE9F-68E4-4CBF-9949-B4149941EF90}"/>
          </ac:spMkLst>
        </pc:spChg>
        <pc:spChg chg="add mod">
          <ac:chgData name="Trevor Smith" userId="1ecb698c-6c5a-4dc0-afbd-bd2138c8243e" providerId="ADAL" clId="{59DE3A1E-2C3E-4C7E-970F-0A1FF26793B8}" dt="2018-04-18T03:28:37.860" v="1067" actId="14100"/>
          <ac:spMkLst>
            <pc:docMk/>
            <pc:sldMk cId="511577197" sldId="411"/>
            <ac:spMk id="5" creationId="{20B3299F-87A0-410E-9263-CCFE8B38AEFD}"/>
          </ac:spMkLst>
        </pc:spChg>
        <pc:spChg chg="add mod">
          <ac:chgData name="Trevor Smith" userId="1ecb698c-6c5a-4dc0-afbd-bd2138c8243e" providerId="ADAL" clId="{59DE3A1E-2C3E-4C7E-970F-0A1FF26793B8}" dt="2018-04-18T03:54:05.651" v="1071" actId="1076"/>
          <ac:spMkLst>
            <pc:docMk/>
            <pc:sldMk cId="511577197" sldId="411"/>
            <ac:spMk id="6" creationId="{DFDA4E76-4AA1-487E-B2F1-13A193FCE945}"/>
          </ac:spMkLst>
        </pc:spChg>
        <pc:spChg chg="add mod ord">
          <ac:chgData name="Trevor Smith" userId="1ecb698c-6c5a-4dc0-afbd-bd2138c8243e" providerId="ADAL" clId="{59DE3A1E-2C3E-4C7E-970F-0A1FF26793B8}" dt="2018-04-18T03:55:02.354" v="1073" actId="167"/>
          <ac:spMkLst>
            <pc:docMk/>
            <pc:sldMk cId="511577197" sldId="411"/>
            <ac:spMk id="7" creationId="{013E7AF2-A59C-4396-925D-3B718B962C55}"/>
          </ac:spMkLst>
        </pc:spChg>
        <pc:inkChg chg="add del">
          <ac:chgData name="Trevor Smith" userId="1ecb698c-6c5a-4dc0-afbd-bd2138c8243e" providerId="ADAL" clId="{59DE3A1E-2C3E-4C7E-970F-0A1FF26793B8}" dt="2018-04-18T03:27:39.882" v="1060" actId="167"/>
          <ac:inkMkLst>
            <pc:docMk/>
            <pc:sldMk cId="511577197" sldId="411"/>
            <ac:inkMk id="4" creationId="{1B2B2401-ABB8-49D4-BFB1-45970AA7BB7C}"/>
          </ac:inkMkLst>
        </pc:inkChg>
      </pc:sldChg>
      <pc:sldChg chg="modTransition">
        <pc:chgData name="Trevor Smith" userId="1ecb698c-6c5a-4dc0-afbd-bd2138c8243e" providerId="ADAL" clId="{59DE3A1E-2C3E-4C7E-970F-0A1FF26793B8}" dt="2018-04-24T02:18:56.922" v="1082"/>
        <pc:sldMkLst>
          <pc:docMk/>
          <pc:sldMk cId="3524617873" sldId="412"/>
        </pc:sldMkLst>
      </pc:sldChg>
      <pc:sldChg chg="modTransition">
        <pc:chgData name="Trevor Smith" userId="1ecb698c-6c5a-4dc0-afbd-bd2138c8243e" providerId="ADAL" clId="{59DE3A1E-2C3E-4C7E-970F-0A1FF26793B8}" dt="2018-04-24T02:15:38.065" v="1078"/>
        <pc:sldMkLst>
          <pc:docMk/>
          <pc:sldMk cId="3571502719" sldId="413"/>
        </pc:sldMkLst>
      </pc:sldChg>
      <pc:sldChg chg="modTransition">
        <pc:chgData name="Trevor Smith" userId="1ecb698c-6c5a-4dc0-afbd-bd2138c8243e" providerId="ADAL" clId="{59DE3A1E-2C3E-4C7E-970F-0A1FF26793B8}" dt="2018-04-24T02:15:38.065" v="1078"/>
        <pc:sldMkLst>
          <pc:docMk/>
          <pc:sldMk cId="667808695" sldId="415"/>
        </pc:sldMkLst>
      </pc:sldChg>
      <pc:sldChg chg="modTransition">
        <pc:chgData name="Trevor Smith" userId="1ecb698c-6c5a-4dc0-afbd-bd2138c8243e" providerId="ADAL" clId="{59DE3A1E-2C3E-4C7E-970F-0A1FF26793B8}" dt="2018-04-24T02:19:17.491" v="1083"/>
        <pc:sldMkLst>
          <pc:docMk/>
          <pc:sldMk cId="1058033926" sldId="416"/>
        </pc:sldMkLst>
      </pc:sldChg>
      <pc:sldChg chg="modTransition">
        <pc:chgData name="Trevor Smith" userId="1ecb698c-6c5a-4dc0-afbd-bd2138c8243e" providerId="ADAL" clId="{59DE3A1E-2C3E-4C7E-970F-0A1FF26793B8}" dt="2018-04-24T02:19:17.491" v="1083"/>
        <pc:sldMkLst>
          <pc:docMk/>
          <pc:sldMk cId="2812224993" sldId="417"/>
        </pc:sldMkLst>
      </pc:sldChg>
      <pc:sldChg chg="modTransition">
        <pc:chgData name="Trevor Smith" userId="1ecb698c-6c5a-4dc0-afbd-bd2138c8243e" providerId="ADAL" clId="{59DE3A1E-2C3E-4C7E-970F-0A1FF26793B8}" dt="2018-04-24T02:19:17.491" v="1083"/>
        <pc:sldMkLst>
          <pc:docMk/>
          <pc:sldMk cId="1794981014" sldId="419"/>
        </pc:sldMkLst>
      </pc:sldChg>
      <pc:sldChg chg="modTransition">
        <pc:chgData name="Trevor Smith" userId="1ecb698c-6c5a-4dc0-afbd-bd2138c8243e" providerId="ADAL" clId="{59DE3A1E-2C3E-4C7E-970F-0A1FF26793B8}" dt="2018-04-24T02:19:17.491" v="1083"/>
        <pc:sldMkLst>
          <pc:docMk/>
          <pc:sldMk cId="4038441903" sldId="420"/>
        </pc:sldMkLst>
      </pc:sldChg>
      <pc:sldChg chg="modTransition">
        <pc:chgData name="Trevor Smith" userId="1ecb698c-6c5a-4dc0-afbd-bd2138c8243e" providerId="ADAL" clId="{59DE3A1E-2C3E-4C7E-970F-0A1FF26793B8}" dt="2018-04-24T02:19:17.491" v="1083"/>
        <pc:sldMkLst>
          <pc:docMk/>
          <pc:sldMk cId="1114007370" sldId="421"/>
        </pc:sldMkLst>
      </pc:sldChg>
      <pc:sldChg chg="modTransition">
        <pc:chgData name="Trevor Smith" userId="1ecb698c-6c5a-4dc0-afbd-bd2138c8243e" providerId="ADAL" clId="{59DE3A1E-2C3E-4C7E-970F-0A1FF26793B8}" dt="2018-04-24T02:20:38.442" v="1084"/>
        <pc:sldMkLst>
          <pc:docMk/>
          <pc:sldMk cId="1676562496" sldId="423"/>
        </pc:sldMkLst>
      </pc:sldChg>
      <pc:sldChg chg="modTransition">
        <pc:chgData name="Trevor Smith" userId="1ecb698c-6c5a-4dc0-afbd-bd2138c8243e" providerId="ADAL" clId="{59DE3A1E-2C3E-4C7E-970F-0A1FF26793B8}" dt="2018-04-24T02:20:38.442" v="1084"/>
        <pc:sldMkLst>
          <pc:docMk/>
          <pc:sldMk cId="3499143466" sldId="424"/>
        </pc:sldMkLst>
      </pc:sldChg>
      <pc:sldChg chg="modTransition">
        <pc:chgData name="Trevor Smith" userId="1ecb698c-6c5a-4dc0-afbd-bd2138c8243e" providerId="ADAL" clId="{59DE3A1E-2C3E-4C7E-970F-0A1FF26793B8}" dt="2018-04-24T02:20:47.173" v="1085"/>
        <pc:sldMkLst>
          <pc:docMk/>
          <pc:sldMk cId="997003088" sldId="425"/>
        </pc:sldMkLst>
      </pc:sldChg>
      <pc:sldChg chg="addSp delSp modSp add">
        <pc:chgData name="Trevor Smith" userId="1ecb698c-6c5a-4dc0-afbd-bd2138c8243e" providerId="ADAL" clId="{59DE3A1E-2C3E-4C7E-970F-0A1FF26793B8}" dt="2018-04-15T04:40:27.265" v="192" actId="1076"/>
        <pc:sldMkLst>
          <pc:docMk/>
          <pc:sldMk cId="579770864" sldId="426"/>
        </pc:sldMkLst>
        <pc:spChg chg="del mod">
          <ac:chgData name="Trevor Smith" userId="1ecb698c-6c5a-4dc0-afbd-bd2138c8243e" providerId="ADAL" clId="{59DE3A1E-2C3E-4C7E-970F-0A1FF26793B8}" dt="2018-04-15T04:30:55.740" v="61" actId="478"/>
          <ac:spMkLst>
            <pc:docMk/>
            <pc:sldMk cId="579770864" sldId="426"/>
            <ac:spMk id="2" creationId="{00B28BA2-EDE1-42D0-ACE2-7393DDB591A2}"/>
          </ac:spMkLst>
        </pc:spChg>
        <pc:spChg chg="mod">
          <ac:chgData name="Trevor Smith" userId="1ecb698c-6c5a-4dc0-afbd-bd2138c8243e" providerId="ADAL" clId="{59DE3A1E-2C3E-4C7E-970F-0A1FF26793B8}" dt="2018-04-15T04:22:32.875" v="26" actId="20577"/>
          <ac:spMkLst>
            <pc:docMk/>
            <pc:sldMk cId="579770864" sldId="426"/>
            <ac:spMk id="3" creationId="{4136EACB-46C5-4595-8605-FD138B5A9F0A}"/>
          </ac:spMkLst>
        </pc:spChg>
        <pc:spChg chg="add mod ord">
          <ac:chgData name="Trevor Smith" userId="1ecb698c-6c5a-4dc0-afbd-bd2138c8243e" providerId="ADAL" clId="{59DE3A1E-2C3E-4C7E-970F-0A1FF26793B8}" dt="2018-04-15T04:38:58.026" v="157" actId="164"/>
          <ac:spMkLst>
            <pc:docMk/>
            <pc:sldMk cId="579770864" sldId="426"/>
            <ac:spMk id="8" creationId="{6C56F9C7-B9FE-400D-9701-F5CF2D12D992}"/>
          </ac:spMkLst>
        </pc:spChg>
        <pc:spChg chg="add mod ord">
          <ac:chgData name="Trevor Smith" userId="1ecb698c-6c5a-4dc0-afbd-bd2138c8243e" providerId="ADAL" clId="{59DE3A1E-2C3E-4C7E-970F-0A1FF26793B8}" dt="2018-04-15T04:39:03.276" v="158" actId="164"/>
          <ac:spMkLst>
            <pc:docMk/>
            <pc:sldMk cId="579770864" sldId="426"/>
            <ac:spMk id="9" creationId="{D26891F9-0A11-4E09-82AB-DBD42160F3D6}"/>
          </ac:spMkLst>
        </pc:spChg>
        <pc:spChg chg="add del mod ord">
          <ac:chgData name="Trevor Smith" userId="1ecb698c-6c5a-4dc0-afbd-bd2138c8243e" providerId="ADAL" clId="{59DE3A1E-2C3E-4C7E-970F-0A1FF26793B8}" dt="2018-04-15T04:38:41.840" v="156" actId="478"/>
          <ac:spMkLst>
            <pc:docMk/>
            <pc:sldMk cId="579770864" sldId="426"/>
            <ac:spMk id="10" creationId="{46CFE128-D308-4BCF-BC74-70F95AB3F01B}"/>
          </ac:spMkLst>
        </pc:spChg>
        <pc:spChg chg="add mod">
          <ac:chgData name="Trevor Smith" userId="1ecb698c-6c5a-4dc0-afbd-bd2138c8243e" providerId="ADAL" clId="{59DE3A1E-2C3E-4C7E-970F-0A1FF26793B8}" dt="2018-04-15T04:39:26.697" v="164" actId="6549"/>
          <ac:spMkLst>
            <pc:docMk/>
            <pc:sldMk cId="579770864" sldId="426"/>
            <ac:spMk id="11" creationId="{5444C650-353D-45D1-A976-7935D2CDBDA4}"/>
          </ac:spMkLst>
        </pc:spChg>
        <pc:spChg chg="add mod">
          <ac:chgData name="Trevor Smith" userId="1ecb698c-6c5a-4dc0-afbd-bd2138c8243e" providerId="ADAL" clId="{59DE3A1E-2C3E-4C7E-970F-0A1FF26793B8}" dt="2018-04-15T04:39:03.276" v="158" actId="164"/>
          <ac:spMkLst>
            <pc:docMk/>
            <pc:sldMk cId="579770864" sldId="426"/>
            <ac:spMk id="12" creationId="{020A926C-9314-4E9F-9ED6-5C1B9C0CE4BF}"/>
          </ac:spMkLst>
        </pc:spChg>
        <pc:spChg chg="add mod">
          <ac:chgData name="Trevor Smith" userId="1ecb698c-6c5a-4dc0-afbd-bd2138c8243e" providerId="ADAL" clId="{59DE3A1E-2C3E-4C7E-970F-0A1FF26793B8}" dt="2018-04-15T04:40:27.265" v="192" actId="1076"/>
          <ac:spMkLst>
            <pc:docMk/>
            <pc:sldMk cId="579770864" sldId="426"/>
            <ac:spMk id="15" creationId="{9BFE69D3-2C3D-4D30-B981-A7DB58899F57}"/>
          </ac:spMkLst>
        </pc:spChg>
        <pc:grpChg chg="add mod">
          <ac:chgData name="Trevor Smith" userId="1ecb698c-6c5a-4dc0-afbd-bd2138c8243e" providerId="ADAL" clId="{59DE3A1E-2C3E-4C7E-970F-0A1FF26793B8}" dt="2018-04-15T04:39:19.499" v="161" actId="1076"/>
          <ac:grpSpMkLst>
            <pc:docMk/>
            <pc:sldMk cId="579770864" sldId="426"/>
            <ac:grpSpMk id="13" creationId="{E3DD3AEA-7C5C-48B0-93C2-76E72E6AA562}"/>
          </ac:grpSpMkLst>
        </pc:grpChg>
        <pc:grpChg chg="add mod">
          <ac:chgData name="Trevor Smith" userId="1ecb698c-6c5a-4dc0-afbd-bd2138c8243e" providerId="ADAL" clId="{59DE3A1E-2C3E-4C7E-970F-0A1FF26793B8}" dt="2018-04-15T04:39:33.145" v="165" actId="14100"/>
          <ac:grpSpMkLst>
            <pc:docMk/>
            <pc:sldMk cId="579770864" sldId="426"/>
            <ac:grpSpMk id="14" creationId="{500B1527-A195-48A6-8505-B33E79126C1F}"/>
          </ac:grpSpMkLst>
        </pc:grpChg>
        <pc:picChg chg="add mod modCrop">
          <ac:chgData name="Trevor Smith" userId="1ecb698c-6c5a-4dc0-afbd-bd2138c8243e" providerId="ADAL" clId="{59DE3A1E-2C3E-4C7E-970F-0A1FF26793B8}" dt="2018-04-15T04:38:58.026" v="157" actId="164"/>
          <ac:picMkLst>
            <pc:docMk/>
            <pc:sldMk cId="579770864" sldId="426"/>
            <ac:picMk id="5" creationId="{D7BD6BD0-627F-40A5-9F0D-85407AC61D17}"/>
          </ac:picMkLst>
        </pc:picChg>
        <pc:picChg chg="add mod">
          <ac:chgData name="Trevor Smith" userId="1ecb698c-6c5a-4dc0-afbd-bd2138c8243e" providerId="ADAL" clId="{59DE3A1E-2C3E-4C7E-970F-0A1FF26793B8}" dt="2018-04-15T04:39:03.276" v="158" actId="164"/>
          <ac:picMkLst>
            <pc:docMk/>
            <pc:sldMk cId="579770864" sldId="426"/>
            <ac:picMk id="7" creationId="{6E01EAF1-C6E5-48BB-8293-9307062CC5B2}"/>
          </ac:picMkLst>
        </pc:picChg>
      </pc:sldChg>
      <pc:sldChg chg="addSp modSp add modAnim">
        <pc:chgData name="Trevor Smith" userId="1ecb698c-6c5a-4dc0-afbd-bd2138c8243e" providerId="ADAL" clId="{59DE3A1E-2C3E-4C7E-970F-0A1FF26793B8}" dt="2018-04-24T02:32:52.671" v="1090" actId="14100"/>
        <pc:sldMkLst>
          <pc:docMk/>
          <pc:sldMk cId="2900810157" sldId="427"/>
        </pc:sldMkLst>
        <pc:spChg chg="mod">
          <ac:chgData name="Trevor Smith" userId="1ecb698c-6c5a-4dc0-afbd-bd2138c8243e" providerId="ADAL" clId="{59DE3A1E-2C3E-4C7E-970F-0A1FF26793B8}" dt="2018-04-15T04:42:53.459" v="291" actId="20577"/>
          <ac:spMkLst>
            <pc:docMk/>
            <pc:sldMk cId="2900810157" sldId="427"/>
            <ac:spMk id="2" creationId="{FC1FA407-F408-4BC2-877F-7455088590C6}"/>
          </ac:spMkLst>
        </pc:spChg>
        <pc:spChg chg="mod">
          <ac:chgData name="Trevor Smith" userId="1ecb698c-6c5a-4dc0-afbd-bd2138c8243e" providerId="ADAL" clId="{59DE3A1E-2C3E-4C7E-970F-0A1FF26793B8}" dt="2018-04-15T04:40:39.492" v="199" actId="20577"/>
          <ac:spMkLst>
            <pc:docMk/>
            <pc:sldMk cId="2900810157" sldId="427"/>
            <ac:spMk id="3" creationId="{2C0416E5-F870-479E-8B8C-B0E98899318D}"/>
          </ac:spMkLst>
        </pc:spChg>
        <pc:spChg chg="add mod">
          <ac:chgData name="Trevor Smith" userId="1ecb698c-6c5a-4dc0-afbd-bd2138c8243e" providerId="ADAL" clId="{59DE3A1E-2C3E-4C7E-970F-0A1FF26793B8}" dt="2018-04-15T04:41:16.314" v="202" actId="14100"/>
          <ac:spMkLst>
            <pc:docMk/>
            <pc:sldMk cId="2900810157" sldId="427"/>
            <ac:spMk id="6" creationId="{2578FA48-F484-4F37-8851-FC644C4D6F19}"/>
          </ac:spMkLst>
        </pc:spChg>
        <pc:spChg chg="add mod">
          <ac:chgData name="Trevor Smith" userId="1ecb698c-6c5a-4dc0-afbd-bd2138c8243e" providerId="ADAL" clId="{59DE3A1E-2C3E-4C7E-970F-0A1FF26793B8}" dt="2018-04-15T04:41:16.314" v="202" actId="14100"/>
          <ac:spMkLst>
            <pc:docMk/>
            <pc:sldMk cId="2900810157" sldId="427"/>
            <ac:spMk id="7" creationId="{B0315C78-313E-4544-9EB7-58F6B8CB49D9}"/>
          </ac:spMkLst>
        </pc:spChg>
        <pc:spChg chg="add mod">
          <ac:chgData name="Trevor Smith" userId="1ecb698c-6c5a-4dc0-afbd-bd2138c8243e" providerId="ADAL" clId="{59DE3A1E-2C3E-4C7E-970F-0A1FF26793B8}" dt="2018-04-15T04:45:36.709" v="320" actId="14100"/>
          <ac:spMkLst>
            <pc:docMk/>
            <pc:sldMk cId="2900810157" sldId="427"/>
            <ac:spMk id="11" creationId="{AA2C9360-B3B2-45D0-986F-F3BD01099DE4}"/>
          </ac:spMkLst>
        </pc:spChg>
        <pc:spChg chg="add mod">
          <ac:chgData name="Trevor Smith" userId="1ecb698c-6c5a-4dc0-afbd-bd2138c8243e" providerId="ADAL" clId="{59DE3A1E-2C3E-4C7E-970F-0A1FF26793B8}" dt="2018-04-15T04:44:09.241" v="301" actId="14100"/>
          <ac:spMkLst>
            <pc:docMk/>
            <pc:sldMk cId="2900810157" sldId="427"/>
            <ac:spMk id="12" creationId="{0828D910-821B-46D1-BEC4-E0C4B8680DD2}"/>
          </ac:spMkLst>
        </pc:spChg>
        <pc:spChg chg="add mod">
          <ac:chgData name="Trevor Smith" userId="1ecb698c-6c5a-4dc0-afbd-bd2138c8243e" providerId="ADAL" clId="{59DE3A1E-2C3E-4C7E-970F-0A1FF26793B8}" dt="2018-04-15T04:46:25.342" v="326" actId="208"/>
          <ac:spMkLst>
            <pc:docMk/>
            <pc:sldMk cId="2900810157" sldId="427"/>
            <ac:spMk id="13" creationId="{DE232283-09A4-4BDC-ACD3-878F10524A66}"/>
          </ac:spMkLst>
        </pc:spChg>
        <pc:spChg chg="add mod">
          <ac:chgData name="Trevor Smith" userId="1ecb698c-6c5a-4dc0-afbd-bd2138c8243e" providerId="ADAL" clId="{59DE3A1E-2C3E-4C7E-970F-0A1FF26793B8}" dt="2018-04-15T04:46:09.892" v="324" actId="208"/>
          <ac:spMkLst>
            <pc:docMk/>
            <pc:sldMk cId="2900810157" sldId="427"/>
            <ac:spMk id="14" creationId="{F8D40268-88E4-4B2A-9095-E7A7FF67B6E8}"/>
          </ac:spMkLst>
        </pc:spChg>
        <pc:spChg chg="add mod">
          <ac:chgData name="Trevor Smith" userId="1ecb698c-6c5a-4dc0-afbd-bd2138c8243e" providerId="ADAL" clId="{59DE3A1E-2C3E-4C7E-970F-0A1FF26793B8}" dt="2018-04-15T04:46:31.175" v="327" actId="208"/>
          <ac:spMkLst>
            <pc:docMk/>
            <pc:sldMk cId="2900810157" sldId="427"/>
            <ac:spMk id="15" creationId="{B7CB2BDD-46B1-4E28-95FC-7A2CEAE047F9}"/>
          </ac:spMkLst>
        </pc:spChg>
        <pc:spChg chg="add mod">
          <ac:chgData name="Trevor Smith" userId="1ecb698c-6c5a-4dc0-afbd-bd2138c8243e" providerId="ADAL" clId="{59DE3A1E-2C3E-4C7E-970F-0A1FF26793B8}" dt="2018-04-15T04:45:59.925" v="323" actId="208"/>
          <ac:spMkLst>
            <pc:docMk/>
            <pc:sldMk cId="2900810157" sldId="427"/>
            <ac:spMk id="16" creationId="{9377BCFC-68F3-4BF4-BCF1-2CCE95442027}"/>
          </ac:spMkLst>
        </pc:spChg>
        <pc:spChg chg="add mod">
          <ac:chgData name="Trevor Smith" userId="1ecb698c-6c5a-4dc0-afbd-bd2138c8243e" providerId="ADAL" clId="{59DE3A1E-2C3E-4C7E-970F-0A1FF26793B8}" dt="2018-04-15T04:46:18.359" v="325" actId="208"/>
          <ac:spMkLst>
            <pc:docMk/>
            <pc:sldMk cId="2900810157" sldId="427"/>
            <ac:spMk id="17" creationId="{D14841A0-5AC4-4A23-9AE9-EF6BC6CCF816}"/>
          </ac:spMkLst>
        </pc:spChg>
        <pc:spChg chg="add mod">
          <ac:chgData name="Trevor Smith" userId="1ecb698c-6c5a-4dc0-afbd-bd2138c8243e" providerId="ADAL" clId="{59DE3A1E-2C3E-4C7E-970F-0A1FF26793B8}" dt="2018-04-24T02:32:52.671" v="1090" actId="14100"/>
          <ac:spMkLst>
            <pc:docMk/>
            <pc:sldMk cId="2900810157" sldId="427"/>
            <ac:spMk id="18" creationId="{DCA86284-59C2-4FAC-AB96-53C18880C653}"/>
          </ac:spMkLst>
        </pc:spChg>
        <pc:graphicFrameChg chg="add mod">
          <ac:chgData name="Trevor Smith" userId="1ecb698c-6c5a-4dc0-afbd-bd2138c8243e" providerId="ADAL" clId="{59DE3A1E-2C3E-4C7E-970F-0A1FF26793B8}" dt="2018-04-15T04:41:16.314" v="202" actId="14100"/>
          <ac:graphicFrameMkLst>
            <pc:docMk/>
            <pc:sldMk cId="2900810157" sldId="427"/>
            <ac:graphicFrameMk id="4" creationId="{CDFBC2CE-0CE3-479F-ACE6-896488EE1877}"/>
          </ac:graphicFrameMkLst>
        </pc:graphicFrameChg>
        <pc:picChg chg="add mod">
          <ac:chgData name="Trevor Smith" userId="1ecb698c-6c5a-4dc0-afbd-bd2138c8243e" providerId="ADAL" clId="{59DE3A1E-2C3E-4C7E-970F-0A1FF26793B8}" dt="2018-04-15T04:41:16.314" v="202" actId="14100"/>
          <ac:picMkLst>
            <pc:docMk/>
            <pc:sldMk cId="2900810157" sldId="427"/>
            <ac:picMk id="5" creationId="{A9CA9333-B019-4581-AC07-46193F054CC3}"/>
          </ac:picMkLst>
        </pc:picChg>
        <pc:picChg chg="add mod">
          <ac:chgData name="Trevor Smith" userId="1ecb698c-6c5a-4dc0-afbd-bd2138c8243e" providerId="ADAL" clId="{59DE3A1E-2C3E-4C7E-970F-0A1FF26793B8}" dt="2018-04-15T04:41:16.314" v="202" actId="14100"/>
          <ac:picMkLst>
            <pc:docMk/>
            <pc:sldMk cId="2900810157" sldId="427"/>
            <ac:picMk id="8" creationId="{DB4EDD56-7C93-4E02-8F13-AD1A1B45C885}"/>
          </ac:picMkLst>
        </pc:picChg>
        <pc:picChg chg="add mod">
          <ac:chgData name="Trevor Smith" userId="1ecb698c-6c5a-4dc0-afbd-bd2138c8243e" providerId="ADAL" clId="{59DE3A1E-2C3E-4C7E-970F-0A1FF26793B8}" dt="2018-04-15T04:47:44.789" v="334" actId="1440"/>
          <ac:picMkLst>
            <pc:docMk/>
            <pc:sldMk cId="2900810157" sldId="427"/>
            <ac:picMk id="10" creationId="{08DFDC83-07B3-4538-9594-0FB505B0E1FA}"/>
          </ac:picMkLst>
        </pc:picChg>
      </pc:sldChg>
      <pc:sldChg chg="modSp add modTransition">
        <pc:chgData name="Trevor Smith" userId="1ecb698c-6c5a-4dc0-afbd-bd2138c8243e" providerId="ADAL" clId="{59DE3A1E-2C3E-4C7E-970F-0A1FF26793B8}" dt="2018-04-24T02:10:55.989" v="1074"/>
        <pc:sldMkLst>
          <pc:docMk/>
          <pc:sldMk cId="2485109485" sldId="428"/>
        </pc:sldMkLst>
        <pc:spChg chg="mod">
          <ac:chgData name="Trevor Smith" userId="1ecb698c-6c5a-4dc0-afbd-bd2138c8243e" providerId="ADAL" clId="{59DE3A1E-2C3E-4C7E-970F-0A1FF26793B8}" dt="2018-04-15T19:43:12.591" v="773" actId="5793"/>
          <ac:spMkLst>
            <pc:docMk/>
            <pc:sldMk cId="2485109485" sldId="428"/>
            <ac:spMk id="2" creationId="{55CEE85D-94F2-4A19-A1BF-5342E39D3C6D}"/>
          </ac:spMkLst>
        </pc:spChg>
        <pc:spChg chg="mod">
          <ac:chgData name="Trevor Smith" userId="1ecb698c-6c5a-4dc0-afbd-bd2138c8243e" providerId="ADAL" clId="{59DE3A1E-2C3E-4C7E-970F-0A1FF26793B8}" dt="2018-04-15T19:42:07.619" v="591" actId="20577"/>
          <ac:spMkLst>
            <pc:docMk/>
            <pc:sldMk cId="2485109485" sldId="428"/>
            <ac:spMk id="3" creationId="{5C4E57AE-7099-4DD3-AF71-06AB67AB2B9C}"/>
          </ac:spMkLst>
        </pc:spChg>
      </pc:sldChg>
      <pc:sldChg chg="addSp delSp modSp add modTransition">
        <pc:chgData name="Trevor Smith" userId="1ecb698c-6c5a-4dc0-afbd-bd2138c8243e" providerId="ADAL" clId="{59DE3A1E-2C3E-4C7E-970F-0A1FF26793B8}" dt="2018-04-24T02:10:55.989" v="1074"/>
        <pc:sldMkLst>
          <pc:docMk/>
          <pc:sldMk cId="3062384187" sldId="429"/>
        </pc:sldMkLst>
        <pc:spChg chg="del">
          <ac:chgData name="Trevor Smith" userId="1ecb698c-6c5a-4dc0-afbd-bd2138c8243e" providerId="ADAL" clId="{59DE3A1E-2C3E-4C7E-970F-0A1FF26793B8}" dt="2018-04-15T19:43:25.927" v="775" actId="1035"/>
          <ac:spMkLst>
            <pc:docMk/>
            <pc:sldMk cId="3062384187" sldId="429"/>
            <ac:spMk id="2" creationId="{6E49C0E2-6AC9-451F-9BB1-EE39176E1559}"/>
          </ac:spMkLst>
        </pc:spChg>
        <pc:spChg chg="del">
          <ac:chgData name="Trevor Smith" userId="1ecb698c-6c5a-4dc0-afbd-bd2138c8243e" providerId="ADAL" clId="{59DE3A1E-2C3E-4C7E-970F-0A1FF26793B8}" dt="2018-04-15T19:43:25.927" v="775" actId="1035"/>
          <ac:spMkLst>
            <pc:docMk/>
            <pc:sldMk cId="3062384187" sldId="429"/>
            <ac:spMk id="3" creationId="{2C462EFF-F8C3-4539-B76D-B5B89E0B94EC}"/>
          </ac:spMkLst>
        </pc:spChg>
        <pc:spChg chg="add mod">
          <ac:chgData name="Trevor Smith" userId="1ecb698c-6c5a-4dc0-afbd-bd2138c8243e" providerId="ADAL" clId="{59DE3A1E-2C3E-4C7E-970F-0A1FF26793B8}" dt="2018-04-15T19:44:52.508" v="921" actId="1035"/>
          <ac:spMkLst>
            <pc:docMk/>
            <pc:sldMk cId="3062384187" sldId="429"/>
            <ac:spMk id="4" creationId="{B799D467-2234-4816-878F-98BFDE1F22EE}"/>
          </ac:spMkLst>
        </pc:spChg>
      </pc:sldChg>
      <pc:sldChg chg="modTransition">
        <pc:chgData name="Trevor Smith" userId="1ecb698c-6c5a-4dc0-afbd-bd2138c8243e" providerId="ADAL" clId="{59DE3A1E-2C3E-4C7E-970F-0A1FF26793B8}" dt="2018-04-24T02:21:38.736" v="1089"/>
        <pc:sldMkLst>
          <pc:docMk/>
          <pc:sldMk cId="1153587764" sldId="430"/>
        </pc:sldMkLst>
      </pc:sldChg>
      <pc:sldChg chg="modTransition">
        <pc:chgData name="Trevor Smith" userId="1ecb698c-6c5a-4dc0-afbd-bd2138c8243e" providerId="ADAL" clId="{59DE3A1E-2C3E-4C7E-970F-0A1FF26793B8}" dt="2018-04-24T02:21:38.736" v="1089"/>
        <pc:sldMkLst>
          <pc:docMk/>
          <pc:sldMk cId="2909456864" sldId="432"/>
        </pc:sldMkLst>
      </pc:sldChg>
      <pc:sldChg chg="modTransition">
        <pc:chgData name="Trevor Smith" userId="1ecb698c-6c5a-4dc0-afbd-bd2138c8243e" providerId="ADAL" clId="{59DE3A1E-2C3E-4C7E-970F-0A1FF26793B8}" dt="2018-04-24T02:21:38.736" v="1089"/>
        <pc:sldMkLst>
          <pc:docMk/>
          <pc:sldMk cId="731672400" sldId="433"/>
        </pc:sldMkLst>
      </pc:sldChg>
      <pc:sldChg chg="modTransition">
        <pc:chgData name="Trevor Smith" userId="1ecb698c-6c5a-4dc0-afbd-bd2138c8243e" providerId="ADAL" clId="{59DE3A1E-2C3E-4C7E-970F-0A1FF26793B8}" dt="2018-04-24T02:10:55.989" v="1074"/>
        <pc:sldMkLst>
          <pc:docMk/>
          <pc:sldMk cId="2020645039" sldId="435"/>
        </pc:sldMkLst>
      </pc:sldChg>
      <pc:sldChg chg="modTransition">
        <pc:chgData name="Trevor Smith" userId="1ecb698c-6c5a-4dc0-afbd-bd2138c8243e" providerId="ADAL" clId="{59DE3A1E-2C3E-4C7E-970F-0A1FF26793B8}" dt="2018-04-24T02:20:47.173" v="1085"/>
        <pc:sldMkLst>
          <pc:docMk/>
          <pc:sldMk cId="2938021042" sldId="436"/>
        </pc:sldMkLst>
      </pc:sldChg>
      <pc:sldChg chg="modTransition">
        <pc:chgData name="Trevor Smith" userId="1ecb698c-6c5a-4dc0-afbd-bd2138c8243e" providerId="ADAL" clId="{59DE3A1E-2C3E-4C7E-970F-0A1FF26793B8}" dt="2018-04-24T02:21:15.512" v="1087"/>
        <pc:sldMkLst>
          <pc:docMk/>
          <pc:sldMk cId="1937472022" sldId="437"/>
        </pc:sldMkLst>
      </pc:sldChg>
    </pc:docChg>
  </pc:docChgLst>
  <pc:docChgLst>
    <pc:chgData name="Smith, Trevor" userId="S::smitht7@douglascollege.ca::1ecb698c-6c5a-4dc0-afbd-bd2138c8243e" providerId="AD" clId="Web-{D17881AA-007E-4472-8F7C-EEA43C85A3B8}"/>
    <pc:docChg chg="modSld">
      <pc:chgData name="Smith, Trevor" userId="S::smitht7@douglascollege.ca::1ecb698c-6c5a-4dc0-afbd-bd2138c8243e" providerId="AD" clId="Web-{D17881AA-007E-4472-8F7C-EEA43C85A3B8}" dt="2018-04-18T23:38:44.261" v="14"/>
      <pc:docMkLst>
        <pc:docMk/>
      </pc:docMkLst>
      <pc:sldChg chg="modSp">
        <pc:chgData name="Smith, Trevor" userId="S::smitht7@douglascollege.ca::1ecb698c-6c5a-4dc0-afbd-bd2138c8243e" providerId="AD" clId="Web-{D17881AA-007E-4472-8F7C-EEA43C85A3B8}" dt="2018-04-18T23:38:44.261" v="13"/>
        <pc:sldMkLst>
          <pc:docMk/>
          <pc:sldMk cId="2792759869" sldId="378"/>
        </pc:sldMkLst>
        <pc:spChg chg="mod">
          <ac:chgData name="Smith, Trevor" userId="S::smitht7@douglascollege.ca::1ecb698c-6c5a-4dc0-afbd-bd2138c8243e" providerId="AD" clId="Web-{D17881AA-007E-4472-8F7C-EEA43C85A3B8}" dt="2018-04-18T23:38:44.261" v="13"/>
          <ac:spMkLst>
            <pc:docMk/>
            <pc:sldMk cId="2792759869" sldId="378"/>
            <ac:spMk id="2" creationId="{158F63BD-7C45-49A3-B320-4ED60091C15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4ED5D8-6EBD-4C8F-96F8-C866DDBCD7B6}" type="doc">
      <dgm:prSet loTypeId="urn:microsoft.com/office/officeart/2005/8/layout/chevron1" loCatId="process" qsTypeId="urn:microsoft.com/office/officeart/2005/8/quickstyle/simple1" qsCatId="simple" csTypeId="urn:microsoft.com/office/officeart/2005/8/colors/accent1_2" csCatId="accent1" phldr="1"/>
      <dgm:spPr/>
    </dgm:pt>
    <dgm:pt modelId="{97585794-98EA-46F2-A82D-7D758F8ED641}">
      <dgm:prSet phldrT="[Text]"/>
      <dgm:spPr/>
      <dgm:t>
        <a:bodyPr/>
        <a:lstStyle/>
        <a:p>
          <a:r>
            <a:rPr lang="en-CA" dirty="0"/>
            <a:t>Initiating</a:t>
          </a:r>
        </a:p>
      </dgm:t>
    </dgm:pt>
    <dgm:pt modelId="{A1691BCC-1A57-4860-84CD-7A8F89BE2B90}" type="parTrans" cxnId="{A79AFA39-0956-44B7-AB34-33A3AADA4ED7}">
      <dgm:prSet/>
      <dgm:spPr/>
      <dgm:t>
        <a:bodyPr/>
        <a:lstStyle/>
        <a:p>
          <a:endParaRPr lang="en-CA"/>
        </a:p>
      </dgm:t>
    </dgm:pt>
    <dgm:pt modelId="{6273C60F-B30D-4855-BCA4-D55E4B5C71F6}" type="sibTrans" cxnId="{A79AFA39-0956-44B7-AB34-33A3AADA4ED7}">
      <dgm:prSet/>
      <dgm:spPr/>
      <dgm:t>
        <a:bodyPr/>
        <a:lstStyle/>
        <a:p>
          <a:endParaRPr lang="en-CA"/>
        </a:p>
      </dgm:t>
    </dgm:pt>
    <dgm:pt modelId="{8F13C4EE-79CC-4783-AF61-B541F3A27E02}">
      <dgm:prSet phldrT="[Text]"/>
      <dgm:spPr/>
      <dgm:t>
        <a:bodyPr/>
        <a:lstStyle/>
        <a:p>
          <a:r>
            <a:rPr lang="en-CA" dirty="0"/>
            <a:t>Executing</a:t>
          </a:r>
        </a:p>
      </dgm:t>
    </dgm:pt>
    <dgm:pt modelId="{6CE1CFD8-9467-4164-AD16-FAE625A0ACBD}" type="parTrans" cxnId="{D7D9AA29-C5F1-40DB-921B-DF23330E5CD3}">
      <dgm:prSet/>
      <dgm:spPr/>
      <dgm:t>
        <a:bodyPr/>
        <a:lstStyle/>
        <a:p>
          <a:endParaRPr lang="en-CA"/>
        </a:p>
      </dgm:t>
    </dgm:pt>
    <dgm:pt modelId="{961A5887-0E49-47E2-8B6E-BC42FB06FF81}" type="sibTrans" cxnId="{D7D9AA29-C5F1-40DB-921B-DF23330E5CD3}">
      <dgm:prSet/>
      <dgm:spPr/>
      <dgm:t>
        <a:bodyPr/>
        <a:lstStyle/>
        <a:p>
          <a:endParaRPr lang="en-CA"/>
        </a:p>
      </dgm:t>
    </dgm:pt>
    <dgm:pt modelId="{F7180B13-0DDA-4DB5-B863-37679DBA583A}">
      <dgm:prSet/>
      <dgm:spPr/>
      <dgm:t>
        <a:bodyPr/>
        <a:lstStyle/>
        <a:p>
          <a:r>
            <a:rPr lang="en-CA" dirty="0"/>
            <a:t>Monitor &amp; Controlling</a:t>
          </a:r>
        </a:p>
      </dgm:t>
    </dgm:pt>
    <dgm:pt modelId="{7413B08F-11CA-4B96-9A0A-6D56A5A6E2C4}" type="parTrans" cxnId="{4333964B-BBBF-4A21-A766-29EBF5CA3E3A}">
      <dgm:prSet/>
      <dgm:spPr/>
      <dgm:t>
        <a:bodyPr/>
        <a:lstStyle/>
        <a:p>
          <a:endParaRPr lang="en-CA"/>
        </a:p>
      </dgm:t>
    </dgm:pt>
    <dgm:pt modelId="{FC422132-9C7D-4E69-8E94-4FD07CAED836}" type="sibTrans" cxnId="{4333964B-BBBF-4A21-A766-29EBF5CA3E3A}">
      <dgm:prSet/>
      <dgm:spPr/>
      <dgm:t>
        <a:bodyPr/>
        <a:lstStyle/>
        <a:p>
          <a:endParaRPr lang="en-CA"/>
        </a:p>
      </dgm:t>
    </dgm:pt>
    <dgm:pt modelId="{D4BE437F-DC8A-436A-88AD-219E00D90855}">
      <dgm:prSet/>
      <dgm:spPr/>
      <dgm:t>
        <a:bodyPr/>
        <a:lstStyle/>
        <a:p>
          <a:r>
            <a:rPr lang="en-CA" dirty="0"/>
            <a:t>Closing</a:t>
          </a:r>
        </a:p>
      </dgm:t>
    </dgm:pt>
    <dgm:pt modelId="{783903B7-035A-49F0-8A71-1AED419F4A46}" type="parTrans" cxnId="{115658D5-6456-4532-A946-7C1CE95D3753}">
      <dgm:prSet/>
      <dgm:spPr/>
      <dgm:t>
        <a:bodyPr/>
        <a:lstStyle/>
        <a:p>
          <a:endParaRPr lang="en-CA"/>
        </a:p>
      </dgm:t>
    </dgm:pt>
    <dgm:pt modelId="{5F1E5E81-991D-4970-8145-164992DFCDEC}" type="sibTrans" cxnId="{115658D5-6456-4532-A946-7C1CE95D3753}">
      <dgm:prSet/>
      <dgm:spPr/>
      <dgm:t>
        <a:bodyPr/>
        <a:lstStyle/>
        <a:p>
          <a:endParaRPr lang="en-CA"/>
        </a:p>
      </dgm:t>
    </dgm:pt>
    <dgm:pt modelId="{D27E7130-0E82-4E84-82E0-A0B7B53444E8}">
      <dgm:prSet phldrT="[Text]"/>
      <dgm:spPr/>
      <dgm:t>
        <a:bodyPr/>
        <a:lstStyle/>
        <a:p>
          <a:r>
            <a:rPr lang="en-CA"/>
            <a:t>Planning</a:t>
          </a:r>
          <a:endParaRPr lang="en-CA" dirty="0"/>
        </a:p>
      </dgm:t>
    </dgm:pt>
    <dgm:pt modelId="{049E1914-624F-4084-B9ED-04DF6D39A2E7}" type="parTrans" cxnId="{5E4C5E5C-1112-4552-9615-55428DFC1C53}">
      <dgm:prSet/>
      <dgm:spPr/>
      <dgm:t>
        <a:bodyPr/>
        <a:lstStyle/>
        <a:p>
          <a:endParaRPr lang="en-US"/>
        </a:p>
      </dgm:t>
    </dgm:pt>
    <dgm:pt modelId="{CCC0B16F-0861-451D-88AB-93EAF6B7B4F5}" type="sibTrans" cxnId="{5E4C5E5C-1112-4552-9615-55428DFC1C53}">
      <dgm:prSet/>
      <dgm:spPr/>
      <dgm:t>
        <a:bodyPr/>
        <a:lstStyle/>
        <a:p>
          <a:endParaRPr lang="en-US"/>
        </a:p>
      </dgm:t>
    </dgm:pt>
    <dgm:pt modelId="{5BCA0E5A-2FAA-45E2-B8B7-15E96EC33564}" type="pres">
      <dgm:prSet presAssocID="{464ED5D8-6EBD-4C8F-96F8-C866DDBCD7B6}" presName="Name0" presStyleCnt="0">
        <dgm:presLayoutVars>
          <dgm:dir/>
          <dgm:animLvl val="lvl"/>
          <dgm:resizeHandles val="exact"/>
        </dgm:presLayoutVars>
      </dgm:prSet>
      <dgm:spPr/>
    </dgm:pt>
    <dgm:pt modelId="{5CB4622A-E399-4557-A80B-48CF8E6492F2}" type="pres">
      <dgm:prSet presAssocID="{97585794-98EA-46F2-A82D-7D758F8ED641}" presName="parTxOnly" presStyleLbl="node1" presStyleIdx="0" presStyleCnt="5">
        <dgm:presLayoutVars>
          <dgm:chMax val="0"/>
          <dgm:chPref val="0"/>
          <dgm:bulletEnabled val="1"/>
        </dgm:presLayoutVars>
      </dgm:prSet>
      <dgm:spPr/>
      <dgm:t>
        <a:bodyPr/>
        <a:lstStyle/>
        <a:p>
          <a:endParaRPr lang="en-US"/>
        </a:p>
      </dgm:t>
    </dgm:pt>
    <dgm:pt modelId="{9FF6419E-A44A-4121-B872-168126D358E3}" type="pres">
      <dgm:prSet presAssocID="{6273C60F-B30D-4855-BCA4-D55E4B5C71F6}" presName="parTxOnlySpace" presStyleCnt="0"/>
      <dgm:spPr/>
    </dgm:pt>
    <dgm:pt modelId="{CE133934-D573-49AB-88FC-99DBDCC7CAA5}" type="pres">
      <dgm:prSet presAssocID="{D27E7130-0E82-4E84-82E0-A0B7B53444E8}" presName="parTxOnly" presStyleLbl="node1" presStyleIdx="1" presStyleCnt="5">
        <dgm:presLayoutVars>
          <dgm:chMax val="0"/>
          <dgm:chPref val="0"/>
          <dgm:bulletEnabled val="1"/>
        </dgm:presLayoutVars>
      </dgm:prSet>
      <dgm:spPr/>
      <dgm:t>
        <a:bodyPr/>
        <a:lstStyle/>
        <a:p>
          <a:endParaRPr lang="en-US"/>
        </a:p>
      </dgm:t>
    </dgm:pt>
    <dgm:pt modelId="{668B4929-1F3E-4E8E-B7CF-4FE251957193}" type="pres">
      <dgm:prSet presAssocID="{CCC0B16F-0861-451D-88AB-93EAF6B7B4F5}" presName="parTxOnlySpace" presStyleCnt="0"/>
      <dgm:spPr/>
    </dgm:pt>
    <dgm:pt modelId="{43FE8C26-F1DE-48EA-824B-F110770D2816}" type="pres">
      <dgm:prSet presAssocID="{8F13C4EE-79CC-4783-AF61-B541F3A27E02}" presName="parTxOnly" presStyleLbl="node1" presStyleIdx="2" presStyleCnt="5">
        <dgm:presLayoutVars>
          <dgm:chMax val="0"/>
          <dgm:chPref val="0"/>
          <dgm:bulletEnabled val="1"/>
        </dgm:presLayoutVars>
      </dgm:prSet>
      <dgm:spPr/>
      <dgm:t>
        <a:bodyPr/>
        <a:lstStyle/>
        <a:p>
          <a:endParaRPr lang="en-US"/>
        </a:p>
      </dgm:t>
    </dgm:pt>
    <dgm:pt modelId="{43ED2DD2-BFC0-495B-AC39-1AD14C588ADB}" type="pres">
      <dgm:prSet presAssocID="{961A5887-0E49-47E2-8B6E-BC42FB06FF81}" presName="parTxOnlySpace" presStyleCnt="0"/>
      <dgm:spPr/>
    </dgm:pt>
    <dgm:pt modelId="{855C7F61-DEFA-407D-84D1-832A0D1EBAAF}" type="pres">
      <dgm:prSet presAssocID="{F7180B13-0DDA-4DB5-B863-37679DBA583A}" presName="parTxOnly" presStyleLbl="node1" presStyleIdx="3" presStyleCnt="5">
        <dgm:presLayoutVars>
          <dgm:chMax val="0"/>
          <dgm:chPref val="0"/>
          <dgm:bulletEnabled val="1"/>
        </dgm:presLayoutVars>
      </dgm:prSet>
      <dgm:spPr/>
      <dgm:t>
        <a:bodyPr/>
        <a:lstStyle/>
        <a:p>
          <a:endParaRPr lang="en-US"/>
        </a:p>
      </dgm:t>
    </dgm:pt>
    <dgm:pt modelId="{4BB3CEF9-6990-4D3A-AAD7-E509F9D87DD0}" type="pres">
      <dgm:prSet presAssocID="{FC422132-9C7D-4E69-8E94-4FD07CAED836}" presName="parTxOnlySpace" presStyleCnt="0"/>
      <dgm:spPr/>
    </dgm:pt>
    <dgm:pt modelId="{B2B608A7-5C21-46C5-B146-38EB590E15C8}" type="pres">
      <dgm:prSet presAssocID="{D4BE437F-DC8A-436A-88AD-219E00D90855}" presName="parTxOnly" presStyleLbl="node1" presStyleIdx="4" presStyleCnt="5">
        <dgm:presLayoutVars>
          <dgm:chMax val="0"/>
          <dgm:chPref val="0"/>
          <dgm:bulletEnabled val="1"/>
        </dgm:presLayoutVars>
      </dgm:prSet>
      <dgm:spPr/>
      <dgm:t>
        <a:bodyPr/>
        <a:lstStyle/>
        <a:p>
          <a:endParaRPr lang="en-US"/>
        </a:p>
      </dgm:t>
    </dgm:pt>
  </dgm:ptLst>
  <dgm:cxnLst>
    <dgm:cxn modelId="{4333964B-BBBF-4A21-A766-29EBF5CA3E3A}" srcId="{464ED5D8-6EBD-4C8F-96F8-C866DDBCD7B6}" destId="{F7180B13-0DDA-4DB5-B863-37679DBA583A}" srcOrd="3" destOrd="0" parTransId="{7413B08F-11CA-4B96-9A0A-6D56A5A6E2C4}" sibTransId="{FC422132-9C7D-4E69-8E94-4FD07CAED836}"/>
    <dgm:cxn modelId="{A33A68D2-C5B3-4691-A58D-A8E945D2FBE4}" type="presOf" srcId="{8F13C4EE-79CC-4783-AF61-B541F3A27E02}" destId="{43FE8C26-F1DE-48EA-824B-F110770D2816}" srcOrd="0" destOrd="0" presId="urn:microsoft.com/office/officeart/2005/8/layout/chevron1"/>
    <dgm:cxn modelId="{32F5EE77-3F37-47B7-AC1A-33E32F39B22B}" type="presOf" srcId="{D27E7130-0E82-4E84-82E0-A0B7B53444E8}" destId="{CE133934-D573-49AB-88FC-99DBDCC7CAA5}" srcOrd="0" destOrd="0" presId="urn:microsoft.com/office/officeart/2005/8/layout/chevron1"/>
    <dgm:cxn modelId="{D7D9AA29-C5F1-40DB-921B-DF23330E5CD3}" srcId="{464ED5D8-6EBD-4C8F-96F8-C866DDBCD7B6}" destId="{8F13C4EE-79CC-4783-AF61-B541F3A27E02}" srcOrd="2" destOrd="0" parTransId="{6CE1CFD8-9467-4164-AD16-FAE625A0ACBD}" sibTransId="{961A5887-0E49-47E2-8B6E-BC42FB06FF81}"/>
    <dgm:cxn modelId="{8D8C73D2-220A-442D-8762-FDE73BF4C8A1}" type="presOf" srcId="{F7180B13-0DDA-4DB5-B863-37679DBA583A}" destId="{855C7F61-DEFA-407D-84D1-832A0D1EBAAF}" srcOrd="0" destOrd="0" presId="urn:microsoft.com/office/officeart/2005/8/layout/chevron1"/>
    <dgm:cxn modelId="{5E4C5E5C-1112-4552-9615-55428DFC1C53}" srcId="{464ED5D8-6EBD-4C8F-96F8-C866DDBCD7B6}" destId="{D27E7130-0E82-4E84-82E0-A0B7B53444E8}" srcOrd="1" destOrd="0" parTransId="{049E1914-624F-4084-B9ED-04DF6D39A2E7}" sibTransId="{CCC0B16F-0861-451D-88AB-93EAF6B7B4F5}"/>
    <dgm:cxn modelId="{7FE38358-DAD0-4212-B0F6-59685946531A}" type="presOf" srcId="{D4BE437F-DC8A-436A-88AD-219E00D90855}" destId="{B2B608A7-5C21-46C5-B146-38EB590E15C8}" srcOrd="0" destOrd="0" presId="urn:microsoft.com/office/officeart/2005/8/layout/chevron1"/>
    <dgm:cxn modelId="{E6EFDB0A-5DE7-40CC-9B96-20116B7FCC50}" type="presOf" srcId="{464ED5D8-6EBD-4C8F-96F8-C866DDBCD7B6}" destId="{5BCA0E5A-2FAA-45E2-B8B7-15E96EC33564}" srcOrd="0" destOrd="0" presId="urn:microsoft.com/office/officeart/2005/8/layout/chevron1"/>
    <dgm:cxn modelId="{4AC0E990-CED0-4C5E-8B94-D1CBAB52F661}" type="presOf" srcId="{97585794-98EA-46F2-A82D-7D758F8ED641}" destId="{5CB4622A-E399-4557-A80B-48CF8E6492F2}" srcOrd="0" destOrd="0" presId="urn:microsoft.com/office/officeart/2005/8/layout/chevron1"/>
    <dgm:cxn modelId="{115658D5-6456-4532-A946-7C1CE95D3753}" srcId="{464ED5D8-6EBD-4C8F-96F8-C866DDBCD7B6}" destId="{D4BE437F-DC8A-436A-88AD-219E00D90855}" srcOrd="4" destOrd="0" parTransId="{783903B7-035A-49F0-8A71-1AED419F4A46}" sibTransId="{5F1E5E81-991D-4970-8145-164992DFCDEC}"/>
    <dgm:cxn modelId="{A79AFA39-0956-44B7-AB34-33A3AADA4ED7}" srcId="{464ED5D8-6EBD-4C8F-96F8-C866DDBCD7B6}" destId="{97585794-98EA-46F2-A82D-7D758F8ED641}" srcOrd="0" destOrd="0" parTransId="{A1691BCC-1A57-4860-84CD-7A8F89BE2B90}" sibTransId="{6273C60F-B30D-4855-BCA4-D55E4B5C71F6}"/>
    <dgm:cxn modelId="{CD2FB735-8157-454F-9859-9AE4246CA9DA}" type="presParOf" srcId="{5BCA0E5A-2FAA-45E2-B8B7-15E96EC33564}" destId="{5CB4622A-E399-4557-A80B-48CF8E6492F2}" srcOrd="0" destOrd="0" presId="urn:microsoft.com/office/officeart/2005/8/layout/chevron1"/>
    <dgm:cxn modelId="{7653B56D-CF45-47B7-AA50-D89B80D9F728}" type="presParOf" srcId="{5BCA0E5A-2FAA-45E2-B8B7-15E96EC33564}" destId="{9FF6419E-A44A-4121-B872-168126D358E3}" srcOrd="1" destOrd="0" presId="urn:microsoft.com/office/officeart/2005/8/layout/chevron1"/>
    <dgm:cxn modelId="{743A03BD-ACD5-4C4B-8680-D7756415A7A4}" type="presParOf" srcId="{5BCA0E5A-2FAA-45E2-B8B7-15E96EC33564}" destId="{CE133934-D573-49AB-88FC-99DBDCC7CAA5}" srcOrd="2" destOrd="0" presId="urn:microsoft.com/office/officeart/2005/8/layout/chevron1"/>
    <dgm:cxn modelId="{384D7BBE-4F49-4FFB-89C4-104668FC62B5}" type="presParOf" srcId="{5BCA0E5A-2FAA-45E2-B8B7-15E96EC33564}" destId="{668B4929-1F3E-4E8E-B7CF-4FE251957193}" srcOrd="3" destOrd="0" presId="urn:microsoft.com/office/officeart/2005/8/layout/chevron1"/>
    <dgm:cxn modelId="{559F49D9-D652-414E-BE06-CF36596C1B62}" type="presParOf" srcId="{5BCA0E5A-2FAA-45E2-B8B7-15E96EC33564}" destId="{43FE8C26-F1DE-48EA-824B-F110770D2816}" srcOrd="4" destOrd="0" presId="urn:microsoft.com/office/officeart/2005/8/layout/chevron1"/>
    <dgm:cxn modelId="{3F6CC1AC-1FFC-4C33-ACF5-9FFAB9FCFE91}" type="presParOf" srcId="{5BCA0E5A-2FAA-45E2-B8B7-15E96EC33564}" destId="{43ED2DD2-BFC0-495B-AC39-1AD14C588ADB}" srcOrd="5" destOrd="0" presId="urn:microsoft.com/office/officeart/2005/8/layout/chevron1"/>
    <dgm:cxn modelId="{45039C73-33CC-4B21-8567-0B18DD854AD2}" type="presParOf" srcId="{5BCA0E5A-2FAA-45E2-B8B7-15E96EC33564}" destId="{855C7F61-DEFA-407D-84D1-832A0D1EBAAF}" srcOrd="6" destOrd="0" presId="urn:microsoft.com/office/officeart/2005/8/layout/chevron1"/>
    <dgm:cxn modelId="{C8919349-4364-4997-924A-04172FA1DFB3}" type="presParOf" srcId="{5BCA0E5A-2FAA-45E2-B8B7-15E96EC33564}" destId="{4BB3CEF9-6990-4D3A-AAD7-E509F9D87DD0}" srcOrd="7" destOrd="0" presId="urn:microsoft.com/office/officeart/2005/8/layout/chevron1"/>
    <dgm:cxn modelId="{A88F5FEA-10AE-4249-8C6B-BEC45482D567}" type="presParOf" srcId="{5BCA0E5A-2FAA-45E2-B8B7-15E96EC33564}" destId="{B2B608A7-5C21-46C5-B146-38EB590E15C8}"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64ED5D8-6EBD-4C8F-96F8-C866DDBCD7B6}" type="doc">
      <dgm:prSet loTypeId="urn:microsoft.com/office/officeart/2005/8/layout/chevron1" loCatId="process" qsTypeId="urn:microsoft.com/office/officeart/2005/8/quickstyle/simple1" qsCatId="simple" csTypeId="urn:microsoft.com/office/officeart/2005/8/colors/accent1_2" csCatId="accent1" phldr="1"/>
      <dgm:spPr/>
    </dgm:pt>
    <dgm:pt modelId="{97585794-98EA-46F2-A82D-7D758F8ED641}">
      <dgm:prSet phldrT="[Text]"/>
      <dgm:spPr/>
      <dgm:t>
        <a:bodyPr/>
        <a:lstStyle/>
        <a:p>
          <a:r>
            <a:rPr lang="en-CA" dirty="0"/>
            <a:t>Initiating	</a:t>
          </a:r>
        </a:p>
      </dgm:t>
    </dgm:pt>
    <dgm:pt modelId="{A1691BCC-1A57-4860-84CD-7A8F89BE2B90}" type="parTrans" cxnId="{A79AFA39-0956-44B7-AB34-33A3AADA4ED7}">
      <dgm:prSet/>
      <dgm:spPr/>
      <dgm:t>
        <a:bodyPr/>
        <a:lstStyle/>
        <a:p>
          <a:endParaRPr lang="en-CA"/>
        </a:p>
      </dgm:t>
    </dgm:pt>
    <dgm:pt modelId="{6273C60F-B30D-4855-BCA4-D55E4B5C71F6}" type="sibTrans" cxnId="{A79AFA39-0956-44B7-AB34-33A3AADA4ED7}">
      <dgm:prSet/>
      <dgm:spPr/>
      <dgm:t>
        <a:bodyPr/>
        <a:lstStyle/>
        <a:p>
          <a:endParaRPr lang="en-CA"/>
        </a:p>
      </dgm:t>
    </dgm:pt>
    <dgm:pt modelId="{40386E56-7F4E-4448-A920-8E671C0969F6}">
      <dgm:prSet phldrT="[Text]"/>
      <dgm:spPr/>
      <dgm:t>
        <a:bodyPr/>
        <a:lstStyle/>
        <a:p>
          <a:r>
            <a:rPr lang="en-CA" dirty="0"/>
            <a:t>Planning</a:t>
          </a:r>
        </a:p>
      </dgm:t>
    </dgm:pt>
    <dgm:pt modelId="{C487E4F6-3DF3-4773-88A7-00BCD8E1460E}" type="parTrans" cxnId="{104E8541-1D90-42F1-ACB7-2E0B6C94EDBF}">
      <dgm:prSet/>
      <dgm:spPr/>
      <dgm:t>
        <a:bodyPr/>
        <a:lstStyle/>
        <a:p>
          <a:endParaRPr lang="en-CA"/>
        </a:p>
      </dgm:t>
    </dgm:pt>
    <dgm:pt modelId="{429EE7F6-8140-4275-A3CE-73629B2B8588}" type="sibTrans" cxnId="{104E8541-1D90-42F1-ACB7-2E0B6C94EDBF}">
      <dgm:prSet/>
      <dgm:spPr/>
      <dgm:t>
        <a:bodyPr/>
        <a:lstStyle/>
        <a:p>
          <a:endParaRPr lang="en-CA"/>
        </a:p>
      </dgm:t>
    </dgm:pt>
    <dgm:pt modelId="{8F13C4EE-79CC-4783-AF61-B541F3A27E02}">
      <dgm:prSet phldrT="[Text]"/>
      <dgm:spPr/>
      <dgm:t>
        <a:bodyPr/>
        <a:lstStyle/>
        <a:p>
          <a:r>
            <a:rPr lang="en-CA" dirty="0"/>
            <a:t>Executing</a:t>
          </a:r>
        </a:p>
      </dgm:t>
    </dgm:pt>
    <dgm:pt modelId="{6CE1CFD8-9467-4164-AD16-FAE625A0ACBD}" type="parTrans" cxnId="{D7D9AA29-C5F1-40DB-921B-DF23330E5CD3}">
      <dgm:prSet/>
      <dgm:spPr/>
      <dgm:t>
        <a:bodyPr/>
        <a:lstStyle/>
        <a:p>
          <a:endParaRPr lang="en-CA"/>
        </a:p>
      </dgm:t>
    </dgm:pt>
    <dgm:pt modelId="{961A5887-0E49-47E2-8B6E-BC42FB06FF81}" type="sibTrans" cxnId="{D7D9AA29-C5F1-40DB-921B-DF23330E5CD3}">
      <dgm:prSet/>
      <dgm:spPr/>
      <dgm:t>
        <a:bodyPr/>
        <a:lstStyle/>
        <a:p>
          <a:endParaRPr lang="en-CA"/>
        </a:p>
      </dgm:t>
    </dgm:pt>
    <dgm:pt modelId="{F7180B13-0DDA-4DB5-B863-37679DBA583A}">
      <dgm:prSet/>
      <dgm:spPr/>
      <dgm:t>
        <a:bodyPr/>
        <a:lstStyle/>
        <a:p>
          <a:r>
            <a:rPr lang="en-CA" dirty="0"/>
            <a:t>Monitor &amp; Controlling</a:t>
          </a:r>
        </a:p>
      </dgm:t>
    </dgm:pt>
    <dgm:pt modelId="{7413B08F-11CA-4B96-9A0A-6D56A5A6E2C4}" type="parTrans" cxnId="{4333964B-BBBF-4A21-A766-29EBF5CA3E3A}">
      <dgm:prSet/>
      <dgm:spPr/>
      <dgm:t>
        <a:bodyPr/>
        <a:lstStyle/>
        <a:p>
          <a:endParaRPr lang="en-CA"/>
        </a:p>
      </dgm:t>
    </dgm:pt>
    <dgm:pt modelId="{FC422132-9C7D-4E69-8E94-4FD07CAED836}" type="sibTrans" cxnId="{4333964B-BBBF-4A21-A766-29EBF5CA3E3A}">
      <dgm:prSet/>
      <dgm:spPr/>
      <dgm:t>
        <a:bodyPr/>
        <a:lstStyle/>
        <a:p>
          <a:endParaRPr lang="en-CA"/>
        </a:p>
      </dgm:t>
    </dgm:pt>
    <dgm:pt modelId="{D4BE437F-DC8A-436A-88AD-219E00D90855}">
      <dgm:prSet/>
      <dgm:spPr/>
      <dgm:t>
        <a:bodyPr/>
        <a:lstStyle/>
        <a:p>
          <a:r>
            <a:rPr lang="en-CA" dirty="0"/>
            <a:t>Closing</a:t>
          </a:r>
        </a:p>
      </dgm:t>
    </dgm:pt>
    <dgm:pt modelId="{783903B7-035A-49F0-8A71-1AED419F4A46}" type="parTrans" cxnId="{115658D5-6456-4532-A946-7C1CE95D3753}">
      <dgm:prSet/>
      <dgm:spPr/>
      <dgm:t>
        <a:bodyPr/>
        <a:lstStyle/>
        <a:p>
          <a:endParaRPr lang="en-CA"/>
        </a:p>
      </dgm:t>
    </dgm:pt>
    <dgm:pt modelId="{5F1E5E81-991D-4970-8145-164992DFCDEC}" type="sibTrans" cxnId="{115658D5-6456-4532-A946-7C1CE95D3753}">
      <dgm:prSet/>
      <dgm:spPr/>
      <dgm:t>
        <a:bodyPr/>
        <a:lstStyle/>
        <a:p>
          <a:endParaRPr lang="en-CA"/>
        </a:p>
      </dgm:t>
    </dgm:pt>
    <dgm:pt modelId="{5BCA0E5A-2FAA-45E2-B8B7-15E96EC33564}" type="pres">
      <dgm:prSet presAssocID="{464ED5D8-6EBD-4C8F-96F8-C866DDBCD7B6}" presName="Name0" presStyleCnt="0">
        <dgm:presLayoutVars>
          <dgm:dir/>
          <dgm:animLvl val="lvl"/>
          <dgm:resizeHandles val="exact"/>
        </dgm:presLayoutVars>
      </dgm:prSet>
      <dgm:spPr/>
    </dgm:pt>
    <dgm:pt modelId="{5CB4622A-E399-4557-A80B-48CF8E6492F2}" type="pres">
      <dgm:prSet presAssocID="{97585794-98EA-46F2-A82D-7D758F8ED641}" presName="parTxOnly" presStyleLbl="node1" presStyleIdx="0" presStyleCnt="5">
        <dgm:presLayoutVars>
          <dgm:chMax val="0"/>
          <dgm:chPref val="0"/>
          <dgm:bulletEnabled val="1"/>
        </dgm:presLayoutVars>
      </dgm:prSet>
      <dgm:spPr/>
      <dgm:t>
        <a:bodyPr/>
        <a:lstStyle/>
        <a:p>
          <a:endParaRPr lang="en-US"/>
        </a:p>
      </dgm:t>
    </dgm:pt>
    <dgm:pt modelId="{9FF6419E-A44A-4121-B872-168126D358E3}" type="pres">
      <dgm:prSet presAssocID="{6273C60F-B30D-4855-BCA4-D55E4B5C71F6}" presName="parTxOnlySpace" presStyleCnt="0"/>
      <dgm:spPr/>
    </dgm:pt>
    <dgm:pt modelId="{27112091-247F-448F-A563-293C3573D5F3}" type="pres">
      <dgm:prSet presAssocID="{40386E56-7F4E-4448-A920-8E671C0969F6}" presName="parTxOnly" presStyleLbl="node1" presStyleIdx="1" presStyleCnt="5">
        <dgm:presLayoutVars>
          <dgm:chMax val="0"/>
          <dgm:chPref val="0"/>
          <dgm:bulletEnabled val="1"/>
        </dgm:presLayoutVars>
      </dgm:prSet>
      <dgm:spPr/>
      <dgm:t>
        <a:bodyPr/>
        <a:lstStyle/>
        <a:p>
          <a:endParaRPr lang="en-US"/>
        </a:p>
      </dgm:t>
    </dgm:pt>
    <dgm:pt modelId="{0E3777A3-DF30-47D7-A1B0-7BB69F68421B}" type="pres">
      <dgm:prSet presAssocID="{429EE7F6-8140-4275-A3CE-73629B2B8588}" presName="parTxOnlySpace" presStyleCnt="0"/>
      <dgm:spPr/>
    </dgm:pt>
    <dgm:pt modelId="{43FE8C26-F1DE-48EA-824B-F110770D2816}" type="pres">
      <dgm:prSet presAssocID="{8F13C4EE-79CC-4783-AF61-B541F3A27E02}" presName="parTxOnly" presStyleLbl="node1" presStyleIdx="2" presStyleCnt="5">
        <dgm:presLayoutVars>
          <dgm:chMax val="0"/>
          <dgm:chPref val="0"/>
          <dgm:bulletEnabled val="1"/>
        </dgm:presLayoutVars>
      </dgm:prSet>
      <dgm:spPr/>
      <dgm:t>
        <a:bodyPr/>
        <a:lstStyle/>
        <a:p>
          <a:endParaRPr lang="en-US"/>
        </a:p>
      </dgm:t>
    </dgm:pt>
    <dgm:pt modelId="{43ED2DD2-BFC0-495B-AC39-1AD14C588ADB}" type="pres">
      <dgm:prSet presAssocID="{961A5887-0E49-47E2-8B6E-BC42FB06FF81}" presName="parTxOnlySpace" presStyleCnt="0"/>
      <dgm:spPr/>
    </dgm:pt>
    <dgm:pt modelId="{855C7F61-DEFA-407D-84D1-832A0D1EBAAF}" type="pres">
      <dgm:prSet presAssocID="{F7180B13-0DDA-4DB5-B863-37679DBA583A}" presName="parTxOnly" presStyleLbl="node1" presStyleIdx="3" presStyleCnt="5">
        <dgm:presLayoutVars>
          <dgm:chMax val="0"/>
          <dgm:chPref val="0"/>
          <dgm:bulletEnabled val="1"/>
        </dgm:presLayoutVars>
      </dgm:prSet>
      <dgm:spPr/>
      <dgm:t>
        <a:bodyPr/>
        <a:lstStyle/>
        <a:p>
          <a:endParaRPr lang="en-US"/>
        </a:p>
      </dgm:t>
    </dgm:pt>
    <dgm:pt modelId="{4BB3CEF9-6990-4D3A-AAD7-E509F9D87DD0}" type="pres">
      <dgm:prSet presAssocID="{FC422132-9C7D-4E69-8E94-4FD07CAED836}" presName="parTxOnlySpace" presStyleCnt="0"/>
      <dgm:spPr/>
    </dgm:pt>
    <dgm:pt modelId="{B2B608A7-5C21-46C5-B146-38EB590E15C8}" type="pres">
      <dgm:prSet presAssocID="{D4BE437F-DC8A-436A-88AD-219E00D90855}" presName="parTxOnly" presStyleLbl="node1" presStyleIdx="4" presStyleCnt="5">
        <dgm:presLayoutVars>
          <dgm:chMax val="0"/>
          <dgm:chPref val="0"/>
          <dgm:bulletEnabled val="1"/>
        </dgm:presLayoutVars>
      </dgm:prSet>
      <dgm:spPr/>
      <dgm:t>
        <a:bodyPr/>
        <a:lstStyle/>
        <a:p>
          <a:endParaRPr lang="en-US"/>
        </a:p>
      </dgm:t>
    </dgm:pt>
  </dgm:ptLst>
  <dgm:cxnLst>
    <dgm:cxn modelId="{4333964B-BBBF-4A21-A766-29EBF5CA3E3A}" srcId="{464ED5D8-6EBD-4C8F-96F8-C866DDBCD7B6}" destId="{F7180B13-0DDA-4DB5-B863-37679DBA583A}" srcOrd="3" destOrd="0" parTransId="{7413B08F-11CA-4B96-9A0A-6D56A5A6E2C4}" sibTransId="{FC422132-9C7D-4E69-8E94-4FD07CAED836}"/>
    <dgm:cxn modelId="{D7D9AA29-C5F1-40DB-921B-DF23330E5CD3}" srcId="{464ED5D8-6EBD-4C8F-96F8-C866DDBCD7B6}" destId="{8F13C4EE-79CC-4783-AF61-B541F3A27E02}" srcOrd="2" destOrd="0" parTransId="{6CE1CFD8-9467-4164-AD16-FAE625A0ACBD}" sibTransId="{961A5887-0E49-47E2-8B6E-BC42FB06FF81}"/>
    <dgm:cxn modelId="{90A996E4-10EC-48C9-91D3-09A74DDC72EA}" type="presOf" srcId="{97585794-98EA-46F2-A82D-7D758F8ED641}" destId="{5CB4622A-E399-4557-A80B-48CF8E6492F2}" srcOrd="0" destOrd="0" presId="urn:microsoft.com/office/officeart/2005/8/layout/chevron1"/>
    <dgm:cxn modelId="{02FC62D8-783B-42EB-91DA-0792B55ECAE9}" type="presOf" srcId="{D4BE437F-DC8A-436A-88AD-219E00D90855}" destId="{B2B608A7-5C21-46C5-B146-38EB590E15C8}" srcOrd="0" destOrd="0" presId="urn:microsoft.com/office/officeart/2005/8/layout/chevron1"/>
    <dgm:cxn modelId="{104E8541-1D90-42F1-ACB7-2E0B6C94EDBF}" srcId="{464ED5D8-6EBD-4C8F-96F8-C866DDBCD7B6}" destId="{40386E56-7F4E-4448-A920-8E671C0969F6}" srcOrd="1" destOrd="0" parTransId="{C487E4F6-3DF3-4773-88A7-00BCD8E1460E}" sibTransId="{429EE7F6-8140-4275-A3CE-73629B2B8588}"/>
    <dgm:cxn modelId="{87701894-A7E6-43E3-9D32-96F06818337C}" type="presOf" srcId="{40386E56-7F4E-4448-A920-8E671C0969F6}" destId="{27112091-247F-448F-A563-293C3573D5F3}" srcOrd="0" destOrd="0" presId="urn:microsoft.com/office/officeart/2005/8/layout/chevron1"/>
    <dgm:cxn modelId="{347145D8-5A28-48E0-88C3-5245D4255AB2}" type="presOf" srcId="{464ED5D8-6EBD-4C8F-96F8-C866DDBCD7B6}" destId="{5BCA0E5A-2FAA-45E2-B8B7-15E96EC33564}" srcOrd="0" destOrd="0" presId="urn:microsoft.com/office/officeart/2005/8/layout/chevron1"/>
    <dgm:cxn modelId="{49CCD12B-A874-47E4-8885-478351979FE1}" type="presOf" srcId="{F7180B13-0DDA-4DB5-B863-37679DBA583A}" destId="{855C7F61-DEFA-407D-84D1-832A0D1EBAAF}" srcOrd="0" destOrd="0" presId="urn:microsoft.com/office/officeart/2005/8/layout/chevron1"/>
    <dgm:cxn modelId="{115658D5-6456-4532-A946-7C1CE95D3753}" srcId="{464ED5D8-6EBD-4C8F-96F8-C866DDBCD7B6}" destId="{D4BE437F-DC8A-436A-88AD-219E00D90855}" srcOrd="4" destOrd="0" parTransId="{783903B7-035A-49F0-8A71-1AED419F4A46}" sibTransId="{5F1E5E81-991D-4970-8145-164992DFCDEC}"/>
    <dgm:cxn modelId="{3A686DDA-7346-48D3-B1A1-96FE1178AE97}" type="presOf" srcId="{8F13C4EE-79CC-4783-AF61-B541F3A27E02}" destId="{43FE8C26-F1DE-48EA-824B-F110770D2816}" srcOrd="0" destOrd="0" presId="urn:microsoft.com/office/officeart/2005/8/layout/chevron1"/>
    <dgm:cxn modelId="{A79AFA39-0956-44B7-AB34-33A3AADA4ED7}" srcId="{464ED5D8-6EBD-4C8F-96F8-C866DDBCD7B6}" destId="{97585794-98EA-46F2-A82D-7D758F8ED641}" srcOrd="0" destOrd="0" parTransId="{A1691BCC-1A57-4860-84CD-7A8F89BE2B90}" sibTransId="{6273C60F-B30D-4855-BCA4-D55E4B5C71F6}"/>
    <dgm:cxn modelId="{DA1497E3-C3A2-40CB-BE2F-65FB4B5EC264}" type="presParOf" srcId="{5BCA0E5A-2FAA-45E2-B8B7-15E96EC33564}" destId="{5CB4622A-E399-4557-A80B-48CF8E6492F2}" srcOrd="0" destOrd="0" presId="urn:microsoft.com/office/officeart/2005/8/layout/chevron1"/>
    <dgm:cxn modelId="{402C1552-E2F3-4C2E-BC61-C53C451EC004}" type="presParOf" srcId="{5BCA0E5A-2FAA-45E2-B8B7-15E96EC33564}" destId="{9FF6419E-A44A-4121-B872-168126D358E3}" srcOrd="1" destOrd="0" presId="urn:microsoft.com/office/officeart/2005/8/layout/chevron1"/>
    <dgm:cxn modelId="{425AF241-D50C-4CB8-9628-209253459245}" type="presParOf" srcId="{5BCA0E5A-2FAA-45E2-B8B7-15E96EC33564}" destId="{27112091-247F-448F-A563-293C3573D5F3}" srcOrd="2" destOrd="0" presId="urn:microsoft.com/office/officeart/2005/8/layout/chevron1"/>
    <dgm:cxn modelId="{DD73BBD3-89F3-4820-A090-FBF874CA2005}" type="presParOf" srcId="{5BCA0E5A-2FAA-45E2-B8B7-15E96EC33564}" destId="{0E3777A3-DF30-47D7-A1B0-7BB69F68421B}" srcOrd="3" destOrd="0" presId="urn:microsoft.com/office/officeart/2005/8/layout/chevron1"/>
    <dgm:cxn modelId="{0DBAD227-94A8-45EA-A758-E46E28CD026F}" type="presParOf" srcId="{5BCA0E5A-2FAA-45E2-B8B7-15E96EC33564}" destId="{43FE8C26-F1DE-48EA-824B-F110770D2816}" srcOrd="4" destOrd="0" presId="urn:microsoft.com/office/officeart/2005/8/layout/chevron1"/>
    <dgm:cxn modelId="{073DA8CD-7A7A-4588-A1FA-1996AF937533}" type="presParOf" srcId="{5BCA0E5A-2FAA-45E2-B8B7-15E96EC33564}" destId="{43ED2DD2-BFC0-495B-AC39-1AD14C588ADB}" srcOrd="5" destOrd="0" presId="urn:microsoft.com/office/officeart/2005/8/layout/chevron1"/>
    <dgm:cxn modelId="{5F30F423-707C-4BD1-AC8D-7BED1EF7DE65}" type="presParOf" srcId="{5BCA0E5A-2FAA-45E2-B8B7-15E96EC33564}" destId="{855C7F61-DEFA-407D-84D1-832A0D1EBAAF}" srcOrd="6" destOrd="0" presId="urn:microsoft.com/office/officeart/2005/8/layout/chevron1"/>
    <dgm:cxn modelId="{03248BFE-3405-4DAD-8511-9843D2E64042}" type="presParOf" srcId="{5BCA0E5A-2FAA-45E2-B8B7-15E96EC33564}" destId="{4BB3CEF9-6990-4D3A-AAD7-E509F9D87DD0}" srcOrd="7" destOrd="0" presId="urn:microsoft.com/office/officeart/2005/8/layout/chevron1"/>
    <dgm:cxn modelId="{C7759CC7-EAE5-4BD2-8ADD-59680EB1E2EF}" type="presParOf" srcId="{5BCA0E5A-2FAA-45E2-B8B7-15E96EC33564}" destId="{B2B608A7-5C21-46C5-B146-38EB590E15C8}"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D648E32-87D6-48C6-BDF6-0993D5B984EB}"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US"/>
        </a:p>
      </dgm:t>
    </dgm:pt>
    <dgm:pt modelId="{ADA0DE61-E410-4E9E-8689-6BD5EFD7AA25}">
      <dgm:prSet phldrT="[Text]"/>
      <dgm:spPr/>
      <dgm:t>
        <a:bodyPr/>
        <a:lstStyle/>
        <a:p>
          <a:r>
            <a:rPr lang="en-US" dirty="0"/>
            <a:t>Envision</a:t>
          </a:r>
        </a:p>
      </dgm:t>
    </dgm:pt>
    <dgm:pt modelId="{1D116030-4FD2-4B22-A590-08901DD618B0}" type="parTrans" cxnId="{CAA2E067-4D5A-49A3-8BBF-0DEBEEB2DE32}">
      <dgm:prSet/>
      <dgm:spPr/>
      <dgm:t>
        <a:bodyPr/>
        <a:lstStyle/>
        <a:p>
          <a:endParaRPr lang="en-US"/>
        </a:p>
      </dgm:t>
    </dgm:pt>
    <dgm:pt modelId="{7101B696-844E-4BFA-BE99-EAD3AAB1D933}" type="sibTrans" cxnId="{CAA2E067-4D5A-49A3-8BBF-0DEBEEB2DE32}">
      <dgm:prSet/>
      <dgm:spPr/>
      <dgm:t>
        <a:bodyPr/>
        <a:lstStyle/>
        <a:p>
          <a:endParaRPr lang="en-US"/>
        </a:p>
      </dgm:t>
    </dgm:pt>
    <dgm:pt modelId="{A8A2B690-90BC-425E-84CA-65A3155A5F75}">
      <dgm:prSet phldrT="[Text]"/>
      <dgm:spPr/>
      <dgm:t>
        <a:bodyPr/>
        <a:lstStyle/>
        <a:p>
          <a:r>
            <a:rPr lang="en-US" dirty="0"/>
            <a:t>Speculate</a:t>
          </a:r>
        </a:p>
      </dgm:t>
    </dgm:pt>
    <dgm:pt modelId="{B3B832FA-0BFE-4E06-AA7C-014CDF9A61DA}" type="parTrans" cxnId="{F983A798-3D9B-406B-8E2B-92EDC6471DFB}">
      <dgm:prSet/>
      <dgm:spPr/>
      <dgm:t>
        <a:bodyPr/>
        <a:lstStyle/>
        <a:p>
          <a:endParaRPr lang="en-US"/>
        </a:p>
      </dgm:t>
    </dgm:pt>
    <dgm:pt modelId="{EEE18E82-2304-448A-9616-399A4FA5FB22}" type="sibTrans" cxnId="{F983A798-3D9B-406B-8E2B-92EDC6471DFB}">
      <dgm:prSet/>
      <dgm:spPr/>
      <dgm:t>
        <a:bodyPr/>
        <a:lstStyle/>
        <a:p>
          <a:endParaRPr lang="en-US"/>
        </a:p>
      </dgm:t>
    </dgm:pt>
    <dgm:pt modelId="{EEBA7FC5-5B51-4EB7-AB19-198B35F684AF}">
      <dgm:prSet phldrT="[Text]"/>
      <dgm:spPr/>
      <dgm:t>
        <a:bodyPr/>
        <a:lstStyle/>
        <a:p>
          <a:r>
            <a:rPr lang="en-US" dirty="0"/>
            <a:t>Explore</a:t>
          </a:r>
        </a:p>
      </dgm:t>
    </dgm:pt>
    <dgm:pt modelId="{40D6F927-9EE6-45B7-B547-A727BACF580A}" type="parTrans" cxnId="{21857BFE-3293-414D-A977-2EBFCB2AFD2F}">
      <dgm:prSet/>
      <dgm:spPr/>
      <dgm:t>
        <a:bodyPr/>
        <a:lstStyle/>
        <a:p>
          <a:endParaRPr lang="en-US"/>
        </a:p>
      </dgm:t>
    </dgm:pt>
    <dgm:pt modelId="{B3898338-775B-438B-B980-45416223CE8A}" type="sibTrans" cxnId="{21857BFE-3293-414D-A977-2EBFCB2AFD2F}">
      <dgm:prSet/>
      <dgm:spPr/>
      <dgm:t>
        <a:bodyPr/>
        <a:lstStyle/>
        <a:p>
          <a:endParaRPr lang="en-US"/>
        </a:p>
      </dgm:t>
    </dgm:pt>
    <dgm:pt modelId="{D8AA11B5-71F3-4F61-8E64-F7113305E2D2}">
      <dgm:prSet phldrT="[Text]"/>
      <dgm:spPr/>
      <dgm:t>
        <a:bodyPr/>
        <a:lstStyle/>
        <a:p>
          <a:r>
            <a:rPr lang="en-US" dirty="0"/>
            <a:t>Adapt</a:t>
          </a:r>
        </a:p>
      </dgm:t>
    </dgm:pt>
    <dgm:pt modelId="{4E1EE6EA-C127-4A6C-8F65-4F9D0067E071}" type="parTrans" cxnId="{072D000A-84DE-4F6B-8D52-079173851113}">
      <dgm:prSet/>
      <dgm:spPr/>
      <dgm:t>
        <a:bodyPr/>
        <a:lstStyle/>
        <a:p>
          <a:endParaRPr lang="en-US"/>
        </a:p>
      </dgm:t>
    </dgm:pt>
    <dgm:pt modelId="{9911A719-0C89-4AF3-9157-7E1B05CFD2E3}" type="sibTrans" cxnId="{072D000A-84DE-4F6B-8D52-079173851113}">
      <dgm:prSet/>
      <dgm:spPr/>
      <dgm:t>
        <a:bodyPr/>
        <a:lstStyle/>
        <a:p>
          <a:endParaRPr lang="en-US"/>
        </a:p>
      </dgm:t>
    </dgm:pt>
    <dgm:pt modelId="{A57123D9-C134-4882-841F-E6CF81AA5AA1}">
      <dgm:prSet phldrT="[Text]"/>
      <dgm:spPr/>
      <dgm:t>
        <a:bodyPr/>
        <a:lstStyle/>
        <a:p>
          <a:r>
            <a:rPr lang="en-US" dirty="0"/>
            <a:t>Close</a:t>
          </a:r>
        </a:p>
      </dgm:t>
    </dgm:pt>
    <dgm:pt modelId="{CF8C24E6-5A4A-4616-BB3E-891107F76EFB}" type="parTrans" cxnId="{E978A67E-5B1E-4836-82EF-F53765AB0461}">
      <dgm:prSet/>
      <dgm:spPr/>
      <dgm:t>
        <a:bodyPr/>
        <a:lstStyle/>
        <a:p>
          <a:endParaRPr lang="en-US"/>
        </a:p>
      </dgm:t>
    </dgm:pt>
    <dgm:pt modelId="{3E5057D2-9DF2-489E-9EA0-F87BEBEEE340}" type="sibTrans" cxnId="{E978A67E-5B1E-4836-82EF-F53765AB0461}">
      <dgm:prSet/>
      <dgm:spPr/>
      <dgm:t>
        <a:bodyPr/>
        <a:lstStyle/>
        <a:p>
          <a:endParaRPr lang="en-US"/>
        </a:p>
      </dgm:t>
    </dgm:pt>
    <dgm:pt modelId="{0E74B52B-812A-4B57-84DA-B1911EF8265A}" type="pres">
      <dgm:prSet presAssocID="{6D648E32-87D6-48C6-BDF6-0993D5B984EB}" presName="Name0" presStyleCnt="0">
        <dgm:presLayoutVars>
          <dgm:dir/>
          <dgm:resizeHandles val="exact"/>
        </dgm:presLayoutVars>
      </dgm:prSet>
      <dgm:spPr/>
      <dgm:t>
        <a:bodyPr/>
        <a:lstStyle/>
        <a:p>
          <a:endParaRPr lang="en-US"/>
        </a:p>
      </dgm:t>
    </dgm:pt>
    <dgm:pt modelId="{A2813F95-E9AB-4E2F-B004-A36810766FDD}" type="pres">
      <dgm:prSet presAssocID="{ADA0DE61-E410-4E9E-8689-6BD5EFD7AA25}" presName="node" presStyleLbl="node1" presStyleIdx="0" presStyleCnt="5" custScaleY="34454" custLinFactY="-8241" custLinFactNeighborX="-8015" custLinFactNeighborY="-100000">
        <dgm:presLayoutVars>
          <dgm:bulletEnabled val="1"/>
        </dgm:presLayoutVars>
      </dgm:prSet>
      <dgm:spPr/>
      <dgm:t>
        <a:bodyPr/>
        <a:lstStyle/>
        <a:p>
          <a:endParaRPr lang="en-US"/>
        </a:p>
      </dgm:t>
    </dgm:pt>
    <dgm:pt modelId="{DD21BF31-6623-4F6F-BA1F-D4D5620349B8}" type="pres">
      <dgm:prSet presAssocID="{7101B696-844E-4BFA-BE99-EAD3AAB1D933}" presName="sibTrans" presStyleLbl="sibTrans1D1" presStyleIdx="0" presStyleCnt="4"/>
      <dgm:spPr/>
      <dgm:t>
        <a:bodyPr/>
        <a:lstStyle/>
        <a:p>
          <a:endParaRPr lang="en-US"/>
        </a:p>
      </dgm:t>
    </dgm:pt>
    <dgm:pt modelId="{71BB8002-5AA5-4304-A7AD-2724618CBDA9}" type="pres">
      <dgm:prSet presAssocID="{7101B696-844E-4BFA-BE99-EAD3AAB1D933}" presName="connectorText" presStyleLbl="sibTrans1D1" presStyleIdx="0" presStyleCnt="4"/>
      <dgm:spPr/>
      <dgm:t>
        <a:bodyPr/>
        <a:lstStyle/>
        <a:p>
          <a:endParaRPr lang="en-US"/>
        </a:p>
      </dgm:t>
    </dgm:pt>
    <dgm:pt modelId="{EA287785-DE27-439B-8DAF-17641C718307}" type="pres">
      <dgm:prSet presAssocID="{A8A2B690-90BC-425E-84CA-65A3155A5F75}" presName="node" presStyleLbl="node1" presStyleIdx="1" presStyleCnt="5" custScaleY="34454" custLinFactX="-23320" custLinFactNeighborX="-100000" custLinFactNeighborY="45222">
        <dgm:presLayoutVars>
          <dgm:bulletEnabled val="1"/>
        </dgm:presLayoutVars>
      </dgm:prSet>
      <dgm:spPr/>
      <dgm:t>
        <a:bodyPr/>
        <a:lstStyle/>
        <a:p>
          <a:endParaRPr lang="en-US"/>
        </a:p>
      </dgm:t>
    </dgm:pt>
    <dgm:pt modelId="{3F6097F2-58E0-42D6-906D-F8B717C98715}" type="pres">
      <dgm:prSet presAssocID="{EEE18E82-2304-448A-9616-399A4FA5FB22}" presName="sibTrans" presStyleLbl="sibTrans1D1" presStyleIdx="1" presStyleCnt="4"/>
      <dgm:spPr/>
      <dgm:t>
        <a:bodyPr/>
        <a:lstStyle/>
        <a:p>
          <a:endParaRPr lang="en-US"/>
        </a:p>
      </dgm:t>
    </dgm:pt>
    <dgm:pt modelId="{02A91BEB-5F6D-441F-B99F-4800E42E7A89}" type="pres">
      <dgm:prSet presAssocID="{EEE18E82-2304-448A-9616-399A4FA5FB22}" presName="connectorText" presStyleLbl="sibTrans1D1" presStyleIdx="1" presStyleCnt="4"/>
      <dgm:spPr/>
      <dgm:t>
        <a:bodyPr/>
        <a:lstStyle/>
        <a:p>
          <a:endParaRPr lang="en-US"/>
        </a:p>
      </dgm:t>
    </dgm:pt>
    <dgm:pt modelId="{5065717C-E53A-4342-B609-50CC67111EC9}" type="pres">
      <dgm:prSet presAssocID="{EEBA7FC5-5B51-4EB7-AB19-198B35F684AF}" presName="node" presStyleLbl="node1" presStyleIdx="2" presStyleCnt="5" custScaleY="34454" custLinFactX="23047" custLinFactNeighborX="100000" custLinFactNeighborY="-27566">
        <dgm:presLayoutVars>
          <dgm:bulletEnabled val="1"/>
        </dgm:presLayoutVars>
      </dgm:prSet>
      <dgm:spPr/>
      <dgm:t>
        <a:bodyPr/>
        <a:lstStyle/>
        <a:p>
          <a:endParaRPr lang="en-US"/>
        </a:p>
      </dgm:t>
    </dgm:pt>
    <dgm:pt modelId="{7F3C5675-F1D3-4079-9867-2311D0FBE4DB}" type="pres">
      <dgm:prSet presAssocID="{B3898338-775B-438B-B980-45416223CE8A}" presName="sibTrans" presStyleLbl="sibTrans1D1" presStyleIdx="2" presStyleCnt="4"/>
      <dgm:spPr/>
      <dgm:t>
        <a:bodyPr/>
        <a:lstStyle/>
        <a:p>
          <a:endParaRPr lang="en-US"/>
        </a:p>
      </dgm:t>
    </dgm:pt>
    <dgm:pt modelId="{AD5728A9-642E-49F2-97A1-0EEC91EF61FB}" type="pres">
      <dgm:prSet presAssocID="{B3898338-775B-438B-B980-45416223CE8A}" presName="connectorText" presStyleLbl="sibTrans1D1" presStyleIdx="2" presStyleCnt="4"/>
      <dgm:spPr/>
      <dgm:t>
        <a:bodyPr/>
        <a:lstStyle/>
        <a:p>
          <a:endParaRPr lang="en-US"/>
        </a:p>
      </dgm:t>
    </dgm:pt>
    <dgm:pt modelId="{B0A96F64-7805-4360-92D6-936932A52FFC}" type="pres">
      <dgm:prSet presAssocID="{D8AA11B5-71F3-4F61-8E64-F7113305E2D2}" presName="node" presStyleLbl="node1" presStyleIdx="3" presStyleCnt="5" custScaleY="34454" custLinFactNeighborX="47" custLinFactNeighborY="30696">
        <dgm:presLayoutVars>
          <dgm:bulletEnabled val="1"/>
        </dgm:presLayoutVars>
      </dgm:prSet>
      <dgm:spPr/>
      <dgm:t>
        <a:bodyPr/>
        <a:lstStyle/>
        <a:p>
          <a:endParaRPr lang="en-US"/>
        </a:p>
      </dgm:t>
    </dgm:pt>
    <dgm:pt modelId="{8617FF87-2FF5-430D-A694-6C4624BAE5DD}" type="pres">
      <dgm:prSet presAssocID="{9911A719-0C89-4AF3-9157-7E1B05CFD2E3}" presName="sibTrans" presStyleLbl="sibTrans1D1" presStyleIdx="3" presStyleCnt="4"/>
      <dgm:spPr/>
      <dgm:t>
        <a:bodyPr/>
        <a:lstStyle/>
        <a:p>
          <a:endParaRPr lang="en-US"/>
        </a:p>
      </dgm:t>
    </dgm:pt>
    <dgm:pt modelId="{6B5867D4-0FF3-41EC-B264-D9FEE76AAEB1}" type="pres">
      <dgm:prSet presAssocID="{9911A719-0C89-4AF3-9157-7E1B05CFD2E3}" presName="connectorText" presStyleLbl="sibTrans1D1" presStyleIdx="3" presStyleCnt="4"/>
      <dgm:spPr/>
      <dgm:t>
        <a:bodyPr/>
        <a:lstStyle/>
        <a:p>
          <a:endParaRPr lang="en-US"/>
        </a:p>
      </dgm:t>
    </dgm:pt>
    <dgm:pt modelId="{3621E9FB-C97B-4C56-80AC-9B5E5871F2C0}" type="pres">
      <dgm:prSet presAssocID="{A57123D9-C134-4882-841F-E6CF81AA5AA1}" presName="node" presStyleLbl="node1" presStyleIdx="4" presStyleCnt="5" custScaleY="34454" custLinFactX="23047" custLinFactNeighborX="100000" custLinFactNeighborY="7262">
        <dgm:presLayoutVars>
          <dgm:bulletEnabled val="1"/>
        </dgm:presLayoutVars>
      </dgm:prSet>
      <dgm:spPr/>
      <dgm:t>
        <a:bodyPr/>
        <a:lstStyle/>
        <a:p>
          <a:endParaRPr lang="en-US"/>
        </a:p>
      </dgm:t>
    </dgm:pt>
  </dgm:ptLst>
  <dgm:cxnLst>
    <dgm:cxn modelId="{E978A67E-5B1E-4836-82EF-F53765AB0461}" srcId="{6D648E32-87D6-48C6-BDF6-0993D5B984EB}" destId="{A57123D9-C134-4882-841F-E6CF81AA5AA1}" srcOrd="4" destOrd="0" parTransId="{CF8C24E6-5A4A-4616-BB3E-891107F76EFB}" sibTransId="{3E5057D2-9DF2-489E-9EA0-F87BEBEEE340}"/>
    <dgm:cxn modelId="{C02671C3-882D-4AAE-B189-AD70D8AB5852}" type="presOf" srcId="{A57123D9-C134-4882-841F-E6CF81AA5AA1}" destId="{3621E9FB-C97B-4C56-80AC-9B5E5871F2C0}" srcOrd="0" destOrd="0" presId="urn:microsoft.com/office/officeart/2005/8/layout/bProcess3"/>
    <dgm:cxn modelId="{638003F8-686F-47B5-B4F1-7A04AE9726A0}" type="presOf" srcId="{6D648E32-87D6-48C6-BDF6-0993D5B984EB}" destId="{0E74B52B-812A-4B57-84DA-B1911EF8265A}" srcOrd="0" destOrd="0" presId="urn:microsoft.com/office/officeart/2005/8/layout/bProcess3"/>
    <dgm:cxn modelId="{072D000A-84DE-4F6B-8D52-079173851113}" srcId="{6D648E32-87D6-48C6-BDF6-0993D5B984EB}" destId="{D8AA11B5-71F3-4F61-8E64-F7113305E2D2}" srcOrd="3" destOrd="0" parTransId="{4E1EE6EA-C127-4A6C-8F65-4F9D0067E071}" sibTransId="{9911A719-0C89-4AF3-9157-7E1B05CFD2E3}"/>
    <dgm:cxn modelId="{22F6421D-D954-4F6A-92DE-1CA164E3A310}" type="presOf" srcId="{B3898338-775B-438B-B980-45416223CE8A}" destId="{AD5728A9-642E-49F2-97A1-0EEC91EF61FB}" srcOrd="1" destOrd="0" presId="urn:microsoft.com/office/officeart/2005/8/layout/bProcess3"/>
    <dgm:cxn modelId="{51E56E58-B550-4C63-8E8F-1503B371E580}" type="presOf" srcId="{EEE18E82-2304-448A-9616-399A4FA5FB22}" destId="{02A91BEB-5F6D-441F-B99F-4800E42E7A89}" srcOrd="1" destOrd="0" presId="urn:microsoft.com/office/officeart/2005/8/layout/bProcess3"/>
    <dgm:cxn modelId="{9635E728-C4EE-40CA-BB7A-10455A3544D8}" type="presOf" srcId="{D8AA11B5-71F3-4F61-8E64-F7113305E2D2}" destId="{B0A96F64-7805-4360-92D6-936932A52FFC}" srcOrd="0" destOrd="0" presId="urn:microsoft.com/office/officeart/2005/8/layout/bProcess3"/>
    <dgm:cxn modelId="{AD973ADE-4BAE-465E-B0CC-C7C15252466B}" type="presOf" srcId="{7101B696-844E-4BFA-BE99-EAD3AAB1D933}" destId="{DD21BF31-6623-4F6F-BA1F-D4D5620349B8}" srcOrd="0" destOrd="0" presId="urn:microsoft.com/office/officeart/2005/8/layout/bProcess3"/>
    <dgm:cxn modelId="{A6405535-B677-42BC-A09B-0AC3EA9DA208}" type="presOf" srcId="{B3898338-775B-438B-B980-45416223CE8A}" destId="{7F3C5675-F1D3-4079-9867-2311D0FBE4DB}" srcOrd="0" destOrd="0" presId="urn:microsoft.com/office/officeart/2005/8/layout/bProcess3"/>
    <dgm:cxn modelId="{7D774A00-16D5-4303-955D-5BC3A71E9416}" type="presOf" srcId="{7101B696-844E-4BFA-BE99-EAD3AAB1D933}" destId="{71BB8002-5AA5-4304-A7AD-2724618CBDA9}" srcOrd="1" destOrd="0" presId="urn:microsoft.com/office/officeart/2005/8/layout/bProcess3"/>
    <dgm:cxn modelId="{16405FAA-C956-494E-95E5-9160F9F4EDC4}" type="presOf" srcId="{9911A719-0C89-4AF3-9157-7E1B05CFD2E3}" destId="{8617FF87-2FF5-430D-A694-6C4624BAE5DD}" srcOrd="0" destOrd="0" presId="urn:microsoft.com/office/officeart/2005/8/layout/bProcess3"/>
    <dgm:cxn modelId="{21857BFE-3293-414D-A977-2EBFCB2AFD2F}" srcId="{6D648E32-87D6-48C6-BDF6-0993D5B984EB}" destId="{EEBA7FC5-5B51-4EB7-AB19-198B35F684AF}" srcOrd="2" destOrd="0" parTransId="{40D6F927-9EE6-45B7-B547-A727BACF580A}" sibTransId="{B3898338-775B-438B-B980-45416223CE8A}"/>
    <dgm:cxn modelId="{981FC0CD-8977-4BC6-B54B-AEF4AE37130C}" type="presOf" srcId="{EEE18E82-2304-448A-9616-399A4FA5FB22}" destId="{3F6097F2-58E0-42D6-906D-F8B717C98715}" srcOrd="0" destOrd="0" presId="urn:microsoft.com/office/officeart/2005/8/layout/bProcess3"/>
    <dgm:cxn modelId="{193B9DA8-36A1-4614-8CF6-C08D7526AAF6}" type="presOf" srcId="{ADA0DE61-E410-4E9E-8689-6BD5EFD7AA25}" destId="{A2813F95-E9AB-4E2F-B004-A36810766FDD}" srcOrd="0" destOrd="0" presId="urn:microsoft.com/office/officeart/2005/8/layout/bProcess3"/>
    <dgm:cxn modelId="{CAA2E067-4D5A-49A3-8BBF-0DEBEEB2DE32}" srcId="{6D648E32-87D6-48C6-BDF6-0993D5B984EB}" destId="{ADA0DE61-E410-4E9E-8689-6BD5EFD7AA25}" srcOrd="0" destOrd="0" parTransId="{1D116030-4FD2-4B22-A590-08901DD618B0}" sibTransId="{7101B696-844E-4BFA-BE99-EAD3AAB1D933}"/>
    <dgm:cxn modelId="{8B6028E3-8334-4130-A27C-B325F8075F78}" type="presOf" srcId="{9911A719-0C89-4AF3-9157-7E1B05CFD2E3}" destId="{6B5867D4-0FF3-41EC-B264-D9FEE76AAEB1}" srcOrd="1" destOrd="0" presId="urn:microsoft.com/office/officeart/2005/8/layout/bProcess3"/>
    <dgm:cxn modelId="{6F699DCD-9EF0-48E2-A1EB-D411787B1E9F}" type="presOf" srcId="{A8A2B690-90BC-425E-84CA-65A3155A5F75}" destId="{EA287785-DE27-439B-8DAF-17641C718307}" srcOrd="0" destOrd="0" presId="urn:microsoft.com/office/officeart/2005/8/layout/bProcess3"/>
    <dgm:cxn modelId="{F983A798-3D9B-406B-8E2B-92EDC6471DFB}" srcId="{6D648E32-87D6-48C6-BDF6-0993D5B984EB}" destId="{A8A2B690-90BC-425E-84CA-65A3155A5F75}" srcOrd="1" destOrd="0" parTransId="{B3B832FA-0BFE-4E06-AA7C-014CDF9A61DA}" sibTransId="{EEE18E82-2304-448A-9616-399A4FA5FB22}"/>
    <dgm:cxn modelId="{5DC81090-7F57-4C18-9F73-3B41031D65F5}" type="presOf" srcId="{EEBA7FC5-5B51-4EB7-AB19-198B35F684AF}" destId="{5065717C-E53A-4342-B609-50CC67111EC9}" srcOrd="0" destOrd="0" presId="urn:microsoft.com/office/officeart/2005/8/layout/bProcess3"/>
    <dgm:cxn modelId="{9F364F98-6149-4695-BF1B-6DD8E7E526A1}" type="presParOf" srcId="{0E74B52B-812A-4B57-84DA-B1911EF8265A}" destId="{A2813F95-E9AB-4E2F-B004-A36810766FDD}" srcOrd="0" destOrd="0" presId="urn:microsoft.com/office/officeart/2005/8/layout/bProcess3"/>
    <dgm:cxn modelId="{31D71C25-BE26-432E-A48B-4CDA2FC4AFBB}" type="presParOf" srcId="{0E74B52B-812A-4B57-84DA-B1911EF8265A}" destId="{DD21BF31-6623-4F6F-BA1F-D4D5620349B8}" srcOrd="1" destOrd="0" presId="urn:microsoft.com/office/officeart/2005/8/layout/bProcess3"/>
    <dgm:cxn modelId="{98A455FE-FA14-4294-B7E9-D0FB933CCF96}" type="presParOf" srcId="{DD21BF31-6623-4F6F-BA1F-D4D5620349B8}" destId="{71BB8002-5AA5-4304-A7AD-2724618CBDA9}" srcOrd="0" destOrd="0" presId="urn:microsoft.com/office/officeart/2005/8/layout/bProcess3"/>
    <dgm:cxn modelId="{C9D18131-01D8-4AE7-BD3A-B8CCC33AA174}" type="presParOf" srcId="{0E74B52B-812A-4B57-84DA-B1911EF8265A}" destId="{EA287785-DE27-439B-8DAF-17641C718307}" srcOrd="2" destOrd="0" presId="urn:microsoft.com/office/officeart/2005/8/layout/bProcess3"/>
    <dgm:cxn modelId="{6AB430E0-F817-43A8-BD34-D6EDE4AE9149}" type="presParOf" srcId="{0E74B52B-812A-4B57-84DA-B1911EF8265A}" destId="{3F6097F2-58E0-42D6-906D-F8B717C98715}" srcOrd="3" destOrd="0" presId="urn:microsoft.com/office/officeart/2005/8/layout/bProcess3"/>
    <dgm:cxn modelId="{79385576-615C-4CC8-B63E-8C43448B1033}" type="presParOf" srcId="{3F6097F2-58E0-42D6-906D-F8B717C98715}" destId="{02A91BEB-5F6D-441F-B99F-4800E42E7A89}" srcOrd="0" destOrd="0" presId="urn:microsoft.com/office/officeart/2005/8/layout/bProcess3"/>
    <dgm:cxn modelId="{69709063-C76F-4168-A40A-2AD160DF4309}" type="presParOf" srcId="{0E74B52B-812A-4B57-84DA-B1911EF8265A}" destId="{5065717C-E53A-4342-B609-50CC67111EC9}" srcOrd="4" destOrd="0" presId="urn:microsoft.com/office/officeart/2005/8/layout/bProcess3"/>
    <dgm:cxn modelId="{8063841F-6EA3-4F8F-96D4-B29B4A25F11D}" type="presParOf" srcId="{0E74B52B-812A-4B57-84DA-B1911EF8265A}" destId="{7F3C5675-F1D3-4079-9867-2311D0FBE4DB}" srcOrd="5" destOrd="0" presId="urn:microsoft.com/office/officeart/2005/8/layout/bProcess3"/>
    <dgm:cxn modelId="{4ADEE2C9-A184-4EFD-AD96-767170F62C55}" type="presParOf" srcId="{7F3C5675-F1D3-4079-9867-2311D0FBE4DB}" destId="{AD5728A9-642E-49F2-97A1-0EEC91EF61FB}" srcOrd="0" destOrd="0" presId="urn:microsoft.com/office/officeart/2005/8/layout/bProcess3"/>
    <dgm:cxn modelId="{DD6299EC-F86D-4D83-BD96-235904F54B5E}" type="presParOf" srcId="{0E74B52B-812A-4B57-84DA-B1911EF8265A}" destId="{B0A96F64-7805-4360-92D6-936932A52FFC}" srcOrd="6" destOrd="0" presId="urn:microsoft.com/office/officeart/2005/8/layout/bProcess3"/>
    <dgm:cxn modelId="{C3051447-D022-4C57-A949-9DEDAB426B54}" type="presParOf" srcId="{0E74B52B-812A-4B57-84DA-B1911EF8265A}" destId="{8617FF87-2FF5-430D-A694-6C4624BAE5DD}" srcOrd="7" destOrd="0" presId="urn:microsoft.com/office/officeart/2005/8/layout/bProcess3"/>
    <dgm:cxn modelId="{65904CC6-9691-411D-811E-67EAD3F65CED}" type="presParOf" srcId="{8617FF87-2FF5-430D-A694-6C4624BAE5DD}" destId="{6B5867D4-0FF3-41EC-B264-D9FEE76AAEB1}" srcOrd="0" destOrd="0" presId="urn:microsoft.com/office/officeart/2005/8/layout/bProcess3"/>
    <dgm:cxn modelId="{FFA6BE87-4046-4656-B4AC-D8E1CE8297B5}" type="presParOf" srcId="{0E74B52B-812A-4B57-84DA-B1911EF8265A}" destId="{3621E9FB-C97B-4C56-80AC-9B5E5871F2C0}" srcOrd="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45FFD2-73C1-4A53-9178-50B6BA5781BC}"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en-CA"/>
        </a:p>
      </dgm:t>
    </dgm:pt>
    <dgm:pt modelId="{00824269-723D-476D-8675-1AD4B1C997B3}">
      <dgm:prSet phldrT="[Text]"/>
      <dgm:spPr/>
      <dgm:t>
        <a:bodyPr/>
        <a:lstStyle/>
        <a:p>
          <a:r>
            <a:rPr lang="en-CA" dirty="0"/>
            <a:t>Project Management Knowledge areas</a:t>
          </a:r>
        </a:p>
      </dgm:t>
    </dgm:pt>
    <dgm:pt modelId="{558CC2BD-E440-4873-BF10-4532C85003AB}" type="parTrans" cxnId="{62ACD161-7201-4FB8-A367-DBF754A55D69}">
      <dgm:prSet/>
      <dgm:spPr/>
      <dgm:t>
        <a:bodyPr/>
        <a:lstStyle/>
        <a:p>
          <a:endParaRPr lang="en-CA"/>
        </a:p>
      </dgm:t>
    </dgm:pt>
    <dgm:pt modelId="{BFF19C93-3A9D-4FCD-9C75-02D76BC90C77}" type="sibTrans" cxnId="{62ACD161-7201-4FB8-A367-DBF754A55D69}">
      <dgm:prSet/>
      <dgm:spPr/>
      <dgm:t>
        <a:bodyPr/>
        <a:lstStyle/>
        <a:p>
          <a:endParaRPr lang="en-CA"/>
        </a:p>
      </dgm:t>
    </dgm:pt>
    <dgm:pt modelId="{E4065D8C-A365-4699-B70A-0500C56309C4}">
      <dgm:prSet phldrT="[Text]" custT="1"/>
      <dgm:spPr/>
      <dgm:t>
        <a:bodyPr/>
        <a:lstStyle/>
        <a:p>
          <a:r>
            <a:rPr lang="en-CA" sz="1800" dirty="0"/>
            <a:t>Integration</a:t>
          </a:r>
        </a:p>
      </dgm:t>
    </dgm:pt>
    <dgm:pt modelId="{9502EE18-DCE2-4FF4-BDC2-068EBCD55C18}" type="parTrans" cxnId="{C648AF75-996C-4325-9525-594786766E4A}">
      <dgm:prSet/>
      <dgm:spPr/>
      <dgm:t>
        <a:bodyPr/>
        <a:lstStyle/>
        <a:p>
          <a:endParaRPr lang="en-CA"/>
        </a:p>
      </dgm:t>
    </dgm:pt>
    <dgm:pt modelId="{F5C4892A-60DB-4C9D-B5B5-D89626A5C35A}" type="sibTrans" cxnId="{C648AF75-996C-4325-9525-594786766E4A}">
      <dgm:prSet/>
      <dgm:spPr/>
      <dgm:t>
        <a:bodyPr/>
        <a:lstStyle/>
        <a:p>
          <a:endParaRPr lang="en-CA"/>
        </a:p>
      </dgm:t>
    </dgm:pt>
    <dgm:pt modelId="{26D80696-A346-4261-8072-FD39655FF500}">
      <dgm:prSet phldrT="[Text]" custT="1"/>
      <dgm:spPr/>
      <dgm:t>
        <a:bodyPr/>
        <a:lstStyle/>
        <a:p>
          <a:r>
            <a:rPr lang="en-CA" sz="1800" dirty="0"/>
            <a:t>Scope </a:t>
          </a:r>
        </a:p>
      </dgm:t>
    </dgm:pt>
    <dgm:pt modelId="{8F5506DC-7089-4A17-B2E4-845B70BCD2FF}" type="parTrans" cxnId="{B385AEDA-1BA3-43F9-884C-145A8D3D41DB}">
      <dgm:prSet/>
      <dgm:spPr/>
      <dgm:t>
        <a:bodyPr/>
        <a:lstStyle/>
        <a:p>
          <a:endParaRPr lang="en-CA"/>
        </a:p>
      </dgm:t>
    </dgm:pt>
    <dgm:pt modelId="{25C2A8CB-B8DA-4AE0-BFF9-E081CD1EF260}" type="sibTrans" cxnId="{B385AEDA-1BA3-43F9-884C-145A8D3D41DB}">
      <dgm:prSet/>
      <dgm:spPr/>
      <dgm:t>
        <a:bodyPr/>
        <a:lstStyle/>
        <a:p>
          <a:endParaRPr lang="en-CA"/>
        </a:p>
      </dgm:t>
    </dgm:pt>
    <dgm:pt modelId="{8C513364-AFEC-4FF3-943A-1E70929FCBAA}">
      <dgm:prSet phldrT="[Text]" custT="1"/>
      <dgm:spPr/>
      <dgm:t>
        <a:bodyPr/>
        <a:lstStyle/>
        <a:p>
          <a:r>
            <a:rPr lang="en-CA" sz="1800" dirty="0"/>
            <a:t>Procurement</a:t>
          </a:r>
        </a:p>
      </dgm:t>
    </dgm:pt>
    <dgm:pt modelId="{C11EBF5E-8353-4F55-9006-386D48E97D4E}" type="parTrans" cxnId="{181D3DDB-8226-4B11-B4BC-A1603006389C}">
      <dgm:prSet/>
      <dgm:spPr/>
      <dgm:t>
        <a:bodyPr/>
        <a:lstStyle/>
        <a:p>
          <a:endParaRPr lang="en-CA"/>
        </a:p>
      </dgm:t>
    </dgm:pt>
    <dgm:pt modelId="{F13BBEA6-DC40-4EC7-948E-FCF96CE88B92}" type="sibTrans" cxnId="{181D3DDB-8226-4B11-B4BC-A1603006389C}">
      <dgm:prSet/>
      <dgm:spPr/>
      <dgm:t>
        <a:bodyPr/>
        <a:lstStyle/>
        <a:p>
          <a:endParaRPr lang="en-CA"/>
        </a:p>
      </dgm:t>
    </dgm:pt>
    <dgm:pt modelId="{CD29F20B-DE72-47B9-96F2-01871A0AF41E}">
      <dgm:prSet phldrT="[Text]" custT="1"/>
      <dgm:spPr/>
      <dgm:t>
        <a:bodyPr/>
        <a:lstStyle/>
        <a:p>
          <a:r>
            <a:rPr lang="en-CA" sz="1800" dirty="0"/>
            <a:t>Time  </a:t>
          </a:r>
        </a:p>
      </dgm:t>
    </dgm:pt>
    <dgm:pt modelId="{481CCF09-F356-4428-BA07-3273216317E1}" type="parTrans" cxnId="{6B7C2FF0-D240-40C6-9441-BCE84ACF4DD5}">
      <dgm:prSet/>
      <dgm:spPr/>
      <dgm:t>
        <a:bodyPr/>
        <a:lstStyle/>
        <a:p>
          <a:endParaRPr lang="en-CA"/>
        </a:p>
      </dgm:t>
    </dgm:pt>
    <dgm:pt modelId="{330236E5-7828-44F3-9E3B-D98F0C3D9548}" type="sibTrans" cxnId="{6B7C2FF0-D240-40C6-9441-BCE84ACF4DD5}">
      <dgm:prSet/>
      <dgm:spPr/>
      <dgm:t>
        <a:bodyPr/>
        <a:lstStyle/>
        <a:p>
          <a:endParaRPr lang="en-CA"/>
        </a:p>
      </dgm:t>
    </dgm:pt>
    <dgm:pt modelId="{326271EB-8407-45F9-B76D-F8CFA17ACC7D}">
      <dgm:prSet phldrT="[Text]" custT="1"/>
      <dgm:spPr/>
      <dgm:t>
        <a:bodyPr/>
        <a:lstStyle/>
        <a:p>
          <a:r>
            <a:rPr lang="en-CA" sz="1800" dirty="0"/>
            <a:t>Cost </a:t>
          </a:r>
        </a:p>
      </dgm:t>
    </dgm:pt>
    <dgm:pt modelId="{4CC3F768-A844-41B3-9E26-371402B615E1}" type="parTrans" cxnId="{ECBC0BA2-970F-4B78-800B-0AD0C109E76D}">
      <dgm:prSet/>
      <dgm:spPr/>
      <dgm:t>
        <a:bodyPr/>
        <a:lstStyle/>
        <a:p>
          <a:endParaRPr lang="en-CA"/>
        </a:p>
      </dgm:t>
    </dgm:pt>
    <dgm:pt modelId="{FCE619E9-098F-42B4-8009-8103533F9165}" type="sibTrans" cxnId="{ECBC0BA2-970F-4B78-800B-0AD0C109E76D}">
      <dgm:prSet/>
      <dgm:spPr/>
      <dgm:t>
        <a:bodyPr/>
        <a:lstStyle/>
        <a:p>
          <a:endParaRPr lang="en-CA"/>
        </a:p>
      </dgm:t>
    </dgm:pt>
    <dgm:pt modelId="{EB055CE9-65E2-41C3-BA3D-45A6B18ED289}">
      <dgm:prSet phldrT="[Text]" custT="1"/>
      <dgm:spPr/>
      <dgm:t>
        <a:bodyPr/>
        <a:lstStyle/>
        <a:p>
          <a:r>
            <a:rPr lang="en-CA" sz="1800" dirty="0"/>
            <a:t>Quality  </a:t>
          </a:r>
        </a:p>
      </dgm:t>
    </dgm:pt>
    <dgm:pt modelId="{3D7DFB5E-7965-47A3-BB86-EA070E869C18}" type="parTrans" cxnId="{841722A4-42CA-4EC8-9DE9-A2668360BCCE}">
      <dgm:prSet/>
      <dgm:spPr/>
      <dgm:t>
        <a:bodyPr/>
        <a:lstStyle/>
        <a:p>
          <a:endParaRPr lang="en-CA"/>
        </a:p>
      </dgm:t>
    </dgm:pt>
    <dgm:pt modelId="{762EB53B-03B8-4BF3-83CC-033844ECB125}" type="sibTrans" cxnId="{841722A4-42CA-4EC8-9DE9-A2668360BCCE}">
      <dgm:prSet/>
      <dgm:spPr/>
      <dgm:t>
        <a:bodyPr/>
        <a:lstStyle/>
        <a:p>
          <a:endParaRPr lang="en-CA"/>
        </a:p>
      </dgm:t>
    </dgm:pt>
    <dgm:pt modelId="{D492FAEA-C7D9-4112-84E8-61E9AF838BF1}">
      <dgm:prSet phldrT="[Text]" custT="1"/>
      <dgm:spPr/>
      <dgm:t>
        <a:bodyPr/>
        <a:lstStyle/>
        <a:p>
          <a:r>
            <a:rPr lang="en-CA" sz="1800" dirty="0"/>
            <a:t>Human Resource  </a:t>
          </a:r>
        </a:p>
      </dgm:t>
    </dgm:pt>
    <dgm:pt modelId="{9EA30B93-A093-46AD-B7D4-577549E2C494}" type="parTrans" cxnId="{7DEC7528-4FC1-43A2-B742-2FE093440ECD}">
      <dgm:prSet/>
      <dgm:spPr/>
      <dgm:t>
        <a:bodyPr/>
        <a:lstStyle/>
        <a:p>
          <a:endParaRPr lang="en-CA"/>
        </a:p>
      </dgm:t>
    </dgm:pt>
    <dgm:pt modelId="{35DC3EA7-A64E-4D3C-9AD0-37DD79BC91A0}" type="sibTrans" cxnId="{7DEC7528-4FC1-43A2-B742-2FE093440ECD}">
      <dgm:prSet/>
      <dgm:spPr/>
      <dgm:t>
        <a:bodyPr/>
        <a:lstStyle/>
        <a:p>
          <a:endParaRPr lang="en-CA"/>
        </a:p>
      </dgm:t>
    </dgm:pt>
    <dgm:pt modelId="{2701CA18-1871-4F60-A79F-AB9E220EE7E6}">
      <dgm:prSet phldrT="[Text]" custT="1"/>
      <dgm:spPr/>
      <dgm:t>
        <a:bodyPr/>
        <a:lstStyle/>
        <a:p>
          <a:r>
            <a:rPr lang="en-CA" sz="1800" dirty="0"/>
            <a:t>Communication  </a:t>
          </a:r>
        </a:p>
      </dgm:t>
    </dgm:pt>
    <dgm:pt modelId="{49D243F8-A0F4-44A6-9135-F49E48980150}" type="parTrans" cxnId="{69B31468-4FCB-494A-98B6-4EECC9A4FBED}">
      <dgm:prSet/>
      <dgm:spPr/>
      <dgm:t>
        <a:bodyPr/>
        <a:lstStyle/>
        <a:p>
          <a:endParaRPr lang="en-CA"/>
        </a:p>
      </dgm:t>
    </dgm:pt>
    <dgm:pt modelId="{47BAC953-DFFB-4D91-AD77-D86D77DD85DA}" type="sibTrans" cxnId="{69B31468-4FCB-494A-98B6-4EECC9A4FBED}">
      <dgm:prSet/>
      <dgm:spPr/>
      <dgm:t>
        <a:bodyPr/>
        <a:lstStyle/>
        <a:p>
          <a:endParaRPr lang="en-CA"/>
        </a:p>
      </dgm:t>
    </dgm:pt>
    <dgm:pt modelId="{F16DA41E-1E1F-45EB-BAA7-A36F176F996B}">
      <dgm:prSet phldrT="[Text]" custT="1"/>
      <dgm:spPr/>
      <dgm:t>
        <a:bodyPr/>
        <a:lstStyle/>
        <a:p>
          <a:r>
            <a:rPr lang="en-CA" sz="1800" dirty="0"/>
            <a:t>Risk</a:t>
          </a:r>
        </a:p>
      </dgm:t>
    </dgm:pt>
    <dgm:pt modelId="{151EFFF3-5DB6-4296-AD01-3CE7F4B87E4D}" type="parTrans" cxnId="{DD7A979F-70A5-4EFF-8FE3-DA08609938F4}">
      <dgm:prSet/>
      <dgm:spPr/>
      <dgm:t>
        <a:bodyPr/>
        <a:lstStyle/>
        <a:p>
          <a:endParaRPr lang="en-CA"/>
        </a:p>
      </dgm:t>
    </dgm:pt>
    <dgm:pt modelId="{9E6EFD36-D35D-4F73-9096-B793D6356384}" type="sibTrans" cxnId="{DD7A979F-70A5-4EFF-8FE3-DA08609938F4}">
      <dgm:prSet/>
      <dgm:spPr/>
      <dgm:t>
        <a:bodyPr/>
        <a:lstStyle/>
        <a:p>
          <a:endParaRPr lang="en-CA"/>
        </a:p>
      </dgm:t>
    </dgm:pt>
    <dgm:pt modelId="{44665AED-9E81-485E-A61D-6B9FBB82469B}">
      <dgm:prSet phldrT="[Text]" custT="1"/>
      <dgm:spPr/>
      <dgm:t>
        <a:bodyPr/>
        <a:lstStyle/>
        <a:p>
          <a:r>
            <a:rPr lang="en-CA" sz="1800" dirty="0"/>
            <a:t>Stakeholder</a:t>
          </a:r>
        </a:p>
      </dgm:t>
    </dgm:pt>
    <dgm:pt modelId="{0811A20A-C3DA-47AF-BBF3-61CF41FCCA81}" type="parTrans" cxnId="{38C80743-5DB0-4FC2-8749-B1E5C239BC1D}">
      <dgm:prSet/>
      <dgm:spPr/>
      <dgm:t>
        <a:bodyPr/>
        <a:lstStyle/>
        <a:p>
          <a:endParaRPr lang="en-CA"/>
        </a:p>
      </dgm:t>
    </dgm:pt>
    <dgm:pt modelId="{9A28E376-94FA-4594-B15E-717236D01CAA}" type="sibTrans" cxnId="{38C80743-5DB0-4FC2-8749-B1E5C239BC1D}">
      <dgm:prSet/>
      <dgm:spPr/>
      <dgm:t>
        <a:bodyPr/>
        <a:lstStyle/>
        <a:p>
          <a:endParaRPr lang="en-CA"/>
        </a:p>
      </dgm:t>
    </dgm:pt>
    <dgm:pt modelId="{26236521-BA02-48E8-98D9-B7442675D919}">
      <dgm:prSet phldrT="[Text]"/>
      <dgm:spPr/>
      <dgm:t>
        <a:bodyPr/>
        <a:lstStyle/>
        <a:p>
          <a:endParaRPr lang="en-CA" dirty="0"/>
        </a:p>
      </dgm:t>
    </dgm:pt>
    <dgm:pt modelId="{87C5ECEB-8E7B-48AC-A1B2-330F051541E0}" type="parTrans" cxnId="{40919C09-79B3-4FA9-9B71-B5C84FC5BE23}">
      <dgm:prSet/>
      <dgm:spPr/>
      <dgm:t>
        <a:bodyPr/>
        <a:lstStyle/>
        <a:p>
          <a:endParaRPr lang="en-CA"/>
        </a:p>
      </dgm:t>
    </dgm:pt>
    <dgm:pt modelId="{E0E8DFDA-2DD4-4EDF-8AB9-E8731A24B3D2}" type="sibTrans" cxnId="{40919C09-79B3-4FA9-9B71-B5C84FC5BE23}">
      <dgm:prSet/>
      <dgm:spPr/>
      <dgm:t>
        <a:bodyPr/>
        <a:lstStyle/>
        <a:p>
          <a:endParaRPr lang="en-CA"/>
        </a:p>
      </dgm:t>
    </dgm:pt>
    <dgm:pt modelId="{466B410C-9B2A-4CB0-A4EC-5B1AD87ADB23}" type="pres">
      <dgm:prSet presAssocID="{5145FFD2-73C1-4A53-9178-50B6BA5781BC}" presName="composite" presStyleCnt="0">
        <dgm:presLayoutVars>
          <dgm:chMax val="1"/>
          <dgm:dir/>
          <dgm:resizeHandles val="exact"/>
        </dgm:presLayoutVars>
      </dgm:prSet>
      <dgm:spPr/>
      <dgm:t>
        <a:bodyPr/>
        <a:lstStyle/>
        <a:p>
          <a:endParaRPr lang="en-US"/>
        </a:p>
      </dgm:t>
    </dgm:pt>
    <dgm:pt modelId="{8CE15DAE-0F00-47A8-A9BA-263EABDE09F5}" type="pres">
      <dgm:prSet presAssocID="{5145FFD2-73C1-4A53-9178-50B6BA5781BC}" presName="radial" presStyleCnt="0">
        <dgm:presLayoutVars>
          <dgm:animLvl val="ctr"/>
        </dgm:presLayoutVars>
      </dgm:prSet>
      <dgm:spPr/>
    </dgm:pt>
    <dgm:pt modelId="{AF663DAB-02FA-456C-B924-7431F45C21DB}" type="pres">
      <dgm:prSet presAssocID="{00824269-723D-476D-8675-1AD4B1C997B3}" presName="centerShape" presStyleLbl="vennNode1" presStyleIdx="0" presStyleCnt="11"/>
      <dgm:spPr/>
      <dgm:t>
        <a:bodyPr/>
        <a:lstStyle/>
        <a:p>
          <a:endParaRPr lang="en-US"/>
        </a:p>
      </dgm:t>
    </dgm:pt>
    <dgm:pt modelId="{F931DE63-B702-4715-8D4D-27E5B76AA4F3}" type="pres">
      <dgm:prSet presAssocID="{E4065D8C-A365-4699-B70A-0500C56309C4}" presName="node" presStyleLbl="vennNode1" presStyleIdx="1" presStyleCnt="11" custScaleX="106553">
        <dgm:presLayoutVars>
          <dgm:bulletEnabled val="1"/>
        </dgm:presLayoutVars>
      </dgm:prSet>
      <dgm:spPr/>
      <dgm:t>
        <a:bodyPr/>
        <a:lstStyle/>
        <a:p>
          <a:endParaRPr lang="en-US"/>
        </a:p>
      </dgm:t>
    </dgm:pt>
    <dgm:pt modelId="{AC3FBE94-D1FF-4190-ADDD-C59CC067463D}" type="pres">
      <dgm:prSet presAssocID="{26D80696-A346-4261-8072-FD39655FF500}" presName="node" presStyleLbl="vennNode1" presStyleIdx="2" presStyleCnt="11">
        <dgm:presLayoutVars>
          <dgm:bulletEnabled val="1"/>
        </dgm:presLayoutVars>
      </dgm:prSet>
      <dgm:spPr/>
      <dgm:t>
        <a:bodyPr/>
        <a:lstStyle/>
        <a:p>
          <a:endParaRPr lang="en-US"/>
        </a:p>
      </dgm:t>
    </dgm:pt>
    <dgm:pt modelId="{8D638A6D-9087-4DC8-B355-16426230716D}" type="pres">
      <dgm:prSet presAssocID="{CD29F20B-DE72-47B9-96F2-01871A0AF41E}" presName="node" presStyleLbl="vennNode1" presStyleIdx="3" presStyleCnt="11">
        <dgm:presLayoutVars>
          <dgm:bulletEnabled val="1"/>
        </dgm:presLayoutVars>
      </dgm:prSet>
      <dgm:spPr/>
      <dgm:t>
        <a:bodyPr/>
        <a:lstStyle/>
        <a:p>
          <a:endParaRPr lang="en-US"/>
        </a:p>
      </dgm:t>
    </dgm:pt>
    <dgm:pt modelId="{3D8628B6-0E4A-4EE9-AF0E-C42D7585FAF2}" type="pres">
      <dgm:prSet presAssocID="{326271EB-8407-45F9-B76D-F8CFA17ACC7D}" presName="node" presStyleLbl="vennNode1" presStyleIdx="4" presStyleCnt="11">
        <dgm:presLayoutVars>
          <dgm:bulletEnabled val="1"/>
        </dgm:presLayoutVars>
      </dgm:prSet>
      <dgm:spPr/>
      <dgm:t>
        <a:bodyPr/>
        <a:lstStyle/>
        <a:p>
          <a:endParaRPr lang="en-US"/>
        </a:p>
      </dgm:t>
    </dgm:pt>
    <dgm:pt modelId="{8051B047-7EF5-4840-9A85-DB6D47382349}" type="pres">
      <dgm:prSet presAssocID="{EB055CE9-65E2-41C3-BA3D-45A6B18ED289}" presName="node" presStyleLbl="vennNode1" presStyleIdx="5" presStyleCnt="11">
        <dgm:presLayoutVars>
          <dgm:bulletEnabled val="1"/>
        </dgm:presLayoutVars>
      </dgm:prSet>
      <dgm:spPr/>
      <dgm:t>
        <a:bodyPr/>
        <a:lstStyle/>
        <a:p>
          <a:endParaRPr lang="en-US"/>
        </a:p>
      </dgm:t>
    </dgm:pt>
    <dgm:pt modelId="{52CC9F1D-CDF3-4FD7-806E-D0C886AA326F}" type="pres">
      <dgm:prSet presAssocID="{D492FAEA-C7D9-4112-84E8-61E9AF838BF1}" presName="node" presStyleLbl="vennNode1" presStyleIdx="6" presStyleCnt="11">
        <dgm:presLayoutVars>
          <dgm:bulletEnabled val="1"/>
        </dgm:presLayoutVars>
      </dgm:prSet>
      <dgm:spPr/>
      <dgm:t>
        <a:bodyPr/>
        <a:lstStyle/>
        <a:p>
          <a:endParaRPr lang="en-US"/>
        </a:p>
      </dgm:t>
    </dgm:pt>
    <dgm:pt modelId="{A35AB375-5806-4DA2-9717-185DA108C7BC}" type="pres">
      <dgm:prSet presAssocID="{2701CA18-1871-4F60-A79F-AB9E220EE7E6}" presName="node" presStyleLbl="vennNode1" presStyleIdx="7" presStyleCnt="11">
        <dgm:presLayoutVars>
          <dgm:bulletEnabled val="1"/>
        </dgm:presLayoutVars>
      </dgm:prSet>
      <dgm:spPr/>
      <dgm:t>
        <a:bodyPr/>
        <a:lstStyle/>
        <a:p>
          <a:endParaRPr lang="en-US"/>
        </a:p>
      </dgm:t>
    </dgm:pt>
    <dgm:pt modelId="{BA666446-1E5E-42E0-A1E0-8989BF3DEDCD}" type="pres">
      <dgm:prSet presAssocID="{F16DA41E-1E1F-45EB-BAA7-A36F176F996B}" presName="node" presStyleLbl="vennNode1" presStyleIdx="8" presStyleCnt="11">
        <dgm:presLayoutVars>
          <dgm:bulletEnabled val="1"/>
        </dgm:presLayoutVars>
      </dgm:prSet>
      <dgm:spPr/>
      <dgm:t>
        <a:bodyPr/>
        <a:lstStyle/>
        <a:p>
          <a:endParaRPr lang="en-US"/>
        </a:p>
      </dgm:t>
    </dgm:pt>
    <dgm:pt modelId="{E61060C8-1D87-4F62-9B1C-9311DCDF2A93}" type="pres">
      <dgm:prSet presAssocID="{8C513364-AFEC-4FF3-943A-1E70929FCBAA}" presName="node" presStyleLbl="vennNode1" presStyleIdx="9" presStyleCnt="11">
        <dgm:presLayoutVars>
          <dgm:bulletEnabled val="1"/>
        </dgm:presLayoutVars>
      </dgm:prSet>
      <dgm:spPr/>
      <dgm:t>
        <a:bodyPr/>
        <a:lstStyle/>
        <a:p>
          <a:endParaRPr lang="en-US"/>
        </a:p>
      </dgm:t>
    </dgm:pt>
    <dgm:pt modelId="{0513AEC0-6DC5-4F62-879C-817FCABCCA97}" type="pres">
      <dgm:prSet presAssocID="{44665AED-9E81-485E-A61D-6B9FBB82469B}" presName="node" presStyleLbl="vennNode1" presStyleIdx="10" presStyleCnt="11">
        <dgm:presLayoutVars>
          <dgm:bulletEnabled val="1"/>
        </dgm:presLayoutVars>
      </dgm:prSet>
      <dgm:spPr/>
      <dgm:t>
        <a:bodyPr/>
        <a:lstStyle/>
        <a:p>
          <a:endParaRPr lang="en-US"/>
        </a:p>
      </dgm:t>
    </dgm:pt>
  </dgm:ptLst>
  <dgm:cxnLst>
    <dgm:cxn modelId="{B59DA3C8-A942-4F12-B54A-96E553B2F42F}" type="presOf" srcId="{CD29F20B-DE72-47B9-96F2-01871A0AF41E}" destId="{8D638A6D-9087-4DC8-B355-16426230716D}" srcOrd="0" destOrd="0" presId="urn:microsoft.com/office/officeart/2005/8/layout/radial3"/>
    <dgm:cxn modelId="{6B7C2FF0-D240-40C6-9441-BCE84ACF4DD5}" srcId="{00824269-723D-476D-8675-1AD4B1C997B3}" destId="{CD29F20B-DE72-47B9-96F2-01871A0AF41E}" srcOrd="2" destOrd="0" parTransId="{481CCF09-F356-4428-BA07-3273216317E1}" sibTransId="{330236E5-7828-44F3-9E3B-D98F0C3D9548}"/>
    <dgm:cxn modelId="{B385AEDA-1BA3-43F9-884C-145A8D3D41DB}" srcId="{00824269-723D-476D-8675-1AD4B1C997B3}" destId="{26D80696-A346-4261-8072-FD39655FF500}" srcOrd="1" destOrd="0" parTransId="{8F5506DC-7089-4A17-B2E4-845B70BCD2FF}" sibTransId="{25C2A8CB-B8DA-4AE0-BFF9-E081CD1EF260}"/>
    <dgm:cxn modelId="{C827286B-FBCA-478D-963B-9BC0EA58E257}" type="presOf" srcId="{F16DA41E-1E1F-45EB-BAA7-A36F176F996B}" destId="{BA666446-1E5E-42E0-A1E0-8989BF3DEDCD}" srcOrd="0" destOrd="0" presId="urn:microsoft.com/office/officeart/2005/8/layout/radial3"/>
    <dgm:cxn modelId="{5D4FEC2E-0830-4FC1-BB1F-8E6363EEE695}" type="presOf" srcId="{00824269-723D-476D-8675-1AD4B1C997B3}" destId="{AF663DAB-02FA-456C-B924-7431F45C21DB}" srcOrd="0" destOrd="0" presId="urn:microsoft.com/office/officeart/2005/8/layout/radial3"/>
    <dgm:cxn modelId="{7DEC7528-4FC1-43A2-B742-2FE093440ECD}" srcId="{00824269-723D-476D-8675-1AD4B1C997B3}" destId="{D492FAEA-C7D9-4112-84E8-61E9AF838BF1}" srcOrd="5" destOrd="0" parTransId="{9EA30B93-A093-46AD-B7D4-577549E2C494}" sibTransId="{35DC3EA7-A64E-4D3C-9AD0-37DD79BC91A0}"/>
    <dgm:cxn modelId="{5EF7A5BD-7467-44DE-92F1-FFC778B48912}" type="presOf" srcId="{44665AED-9E81-485E-A61D-6B9FBB82469B}" destId="{0513AEC0-6DC5-4F62-879C-817FCABCCA97}" srcOrd="0" destOrd="0" presId="urn:microsoft.com/office/officeart/2005/8/layout/radial3"/>
    <dgm:cxn modelId="{62ACD161-7201-4FB8-A367-DBF754A55D69}" srcId="{5145FFD2-73C1-4A53-9178-50B6BA5781BC}" destId="{00824269-723D-476D-8675-1AD4B1C997B3}" srcOrd="0" destOrd="0" parTransId="{558CC2BD-E440-4873-BF10-4532C85003AB}" sibTransId="{BFF19C93-3A9D-4FCD-9C75-02D76BC90C77}"/>
    <dgm:cxn modelId="{8880E30B-6644-4821-AEA6-9624E6D30AC5}" type="presOf" srcId="{5145FFD2-73C1-4A53-9178-50B6BA5781BC}" destId="{466B410C-9B2A-4CB0-A4EC-5B1AD87ADB23}" srcOrd="0" destOrd="0" presId="urn:microsoft.com/office/officeart/2005/8/layout/radial3"/>
    <dgm:cxn modelId="{995ED5D8-97E2-42C8-A8D3-3CBE2979C877}" type="presOf" srcId="{EB055CE9-65E2-41C3-BA3D-45A6B18ED289}" destId="{8051B047-7EF5-4840-9A85-DB6D47382349}" srcOrd="0" destOrd="0" presId="urn:microsoft.com/office/officeart/2005/8/layout/radial3"/>
    <dgm:cxn modelId="{38C80743-5DB0-4FC2-8749-B1E5C239BC1D}" srcId="{00824269-723D-476D-8675-1AD4B1C997B3}" destId="{44665AED-9E81-485E-A61D-6B9FBB82469B}" srcOrd="9" destOrd="0" parTransId="{0811A20A-C3DA-47AF-BBF3-61CF41FCCA81}" sibTransId="{9A28E376-94FA-4594-B15E-717236D01CAA}"/>
    <dgm:cxn modelId="{C648AF75-996C-4325-9525-594786766E4A}" srcId="{00824269-723D-476D-8675-1AD4B1C997B3}" destId="{E4065D8C-A365-4699-B70A-0500C56309C4}" srcOrd="0" destOrd="0" parTransId="{9502EE18-DCE2-4FF4-BDC2-068EBCD55C18}" sibTransId="{F5C4892A-60DB-4C9D-B5B5-D89626A5C35A}"/>
    <dgm:cxn modelId="{98B50201-55E7-4C9B-9788-1CE3B848D95B}" type="presOf" srcId="{E4065D8C-A365-4699-B70A-0500C56309C4}" destId="{F931DE63-B702-4715-8D4D-27E5B76AA4F3}" srcOrd="0" destOrd="0" presId="urn:microsoft.com/office/officeart/2005/8/layout/radial3"/>
    <dgm:cxn modelId="{181D3DDB-8226-4B11-B4BC-A1603006389C}" srcId="{00824269-723D-476D-8675-1AD4B1C997B3}" destId="{8C513364-AFEC-4FF3-943A-1E70929FCBAA}" srcOrd="8" destOrd="0" parTransId="{C11EBF5E-8353-4F55-9006-386D48E97D4E}" sibTransId="{F13BBEA6-DC40-4EC7-948E-FCF96CE88B92}"/>
    <dgm:cxn modelId="{40919C09-79B3-4FA9-9B71-B5C84FC5BE23}" srcId="{5145FFD2-73C1-4A53-9178-50B6BA5781BC}" destId="{26236521-BA02-48E8-98D9-B7442675D919}" srcOrd="1" destOrd="0" parTransId="{87C5ECEB-8E7B-48AC-A1B2-330F051541E0}" sibTransId="{E0E8DFDA-2DD4-4EDF-8AB9-E8731A24B3D2}"/>
    <dgm:cxn modelId="{69B31468-4FCB-494A-98B6-4EECC9A4FBED}" srcId="{00824269-723D-476D-8675-1AD4B1C997B3}" destId="{2701CA18-1871-4F60-A79F-AB9E220EE7E6}" srcOrd="6" destOrd="0" parTransId="{49D243F8-A0F4-44A6-9135-F49E48980150}" sibTransId="{47BAC953-DFFB-4D91-AD77-D86D77DD85DA}"/>
    <dgm:cxn modelId="{43357242-F1FD-4DEF-96A3-0122A6AF5FE3}" type="presOf" srcId="{8C513364-AFEC-4FF3-943A-1E70929FCBAA}" destId="{E61060C8-1D87-4F62-9B1C-9311DCDF2A93}" srcOrd="0" destOrd="0" presId="urn:microsoft.com/office/officeart/2005/8/layout/radial3"/>
    <dgm:cxn modelId="{EDA1ADFE-317C-412E-8C5A-FE601A1908FE}" type="presOf" srcId="{2701CA18-1871-4F60-A79F-AB9E220EE7E6}" destId="{A35AB375-5806-4DA2-9717-185DA108C7BC}" srcOrd="0" destOrd="0" presId="urn:microsoft.com/office/officeart/2005/8/layout/radial3"/>
    <dgm:cxn modelId="{841722A4-42CA-4EC8-9DE9-A2668360BCCE}" srcId="{00824269-723D-476D-8675-1AD4B1C997B3}" destId="{EB055CE9-65E2-41C3-BA3D-45A6B18ED289}" srcOrd="4" destOrd="0" parTransId="{3D7DFB5E-7965-47A3-BB86-EA070E869C18}" sibTransId="{762EB53B-03B8-4BF3-83CC-033844ECB125}"/>
    <dgm:cxn modelId="{ECBC0BA2-970F-4B78-800B-0AD0C109E76D}" srcId="{00824269-723D-476D-8675-1AD4B1C997B3}" destId="{326271EB-8407-45F9-B76D-F8CFA17ACC7D}" srcOrd="3" destOrd="0" parTransId="{4CC3F768-A844-41B3-9E26-371402B615E1}" sibTransId="{FCE619E9-098F-42B4-8009-8103533F9165}"/>
    <dgm:cxn modelId="{587EF903-CBB6-4753-A74C-914904412623}" type="presOf" srcId="{D492FAEA-C7D9-4112-84E8-61E9AF838BF1}" destId="{52CC9F1D-CDF3-4FD7-806E-D0C886AA326F}" srcOrd="0" destOrd="0" presId="urn:microsoft.com/office/officeart/2005/8/layout/radial3"/>
    <dgm:cxn modelId="{B4C29B96-F0C0-4A4B-BD99-F9DB39F291FC}" type="presOf" srcId="{26D80696-A346-4261-8072-FD39655FF500}" destId="{AC3FBE94-D1FF-4190-ADDD-C59CC067463D}" srcOrd="0" destOrd="0" presId="urn:microsoft.com/office/officeart/2005/8/layout/radial3"/>
    <dgm:cxn modelId="{DD7A979F-70A5-4EFF-8FE3-DA08609938F4}" srcId="{00824269-723D-476D-8675-1AD4B1C997B3}" destId="{F16DA41E-1E1F-45EB-BAA7-A36F176F996B}" srcOrd="7" destOrd="0" parTransId="{151EFFF3-5DB6-4296-AD01-3CE7F4B87E4D}" sibTransId="{9E6EFD36-D35D-4F73-9096-B793D6356384}"/>
    <dgm:cxn modelId="{CCCE712A-C6D0-4ED6-84CA-454CAC60298B}" type="presOf" srcId="{326271EB-8407-45F9-B76D-F8CFA17ACC7D}" destId="{3D8628B6-0E4A-4EE9-AF0E-C42D7585FAF2}" srcOrd="0" destOrd="0" presId="urn:microsoft.com/office/officeart/2005/8/layout/radial3"/>
    <dgm:cxn modelId="{8B93F4EE-1400-4049-B60E-7C1490F6C596}" type="presParOf" srcId="{466B410C-9B2A-4CB0-A4EC-5B1AD87ADB23}" destId="{8CE15DAE-0F00-47A8-A9BA-263EABDE09F5}" srcOrd="0" destOrd="0" presId="urn:microsoft.com/office/officeart/2005/8/layout/radial3"/>
    <dgm:cxn modelId="{9C4AC48F-480E-454F-8A21-3B96EEB85F91}" type="presParOf" srcId="{8CE15DAE-0F00-47A8-A9BA-263EABDE09F5}" destId="{AF663DAB-02FA-456C-B924-7431F45C21DB}" srcOrd="0" destOrd="0" presId="urn:microsoft.com/office/officeart/2005/8/layout/radial3"/>
    <dgm:cxn modelId="{2531B946-490B-493B-B0B4-51FC01566F9F}" type="presParOf" srcId="{8CE15DAE-0F00-47A8-A9BA-263EABDE09F5}" destId="{F931DE63-B702-4715-8D4D-27E5B76AA4F3}" srcOrd="1" destOrd="0" presId="urn:microsoft.com/office/officeart/2005/8/layout/radial3"/>
    <dgm:cxn modelId="{9EF1647F-F04A-4397-AA88-705663BB0113}" type="presParOf" srcId="{8CE15DAE-0F00-47A8-A9BA-263EABDE09F5}" destId="{AC3FBE94-D1FF-4190-ADDD-C59CC067463D}" srcOrd="2" destOrd="0" presId="urn:microsoft.com/office/officeart/2005/8/layout/radial3"/>
    <dgm:cxn modelId="{2ABE9AC4-C637-47D4-865E-797665B826B7}" type="presParOf" srcId="{8CE15DAE-0F00-47A8-A9BA-263EABDE09F5}" destId="{8D638A6D-9087-4DC8-B355-16426230716D}" srcOrd="3" destOrd="0" presId="urn:microsoft.com/office/officeart/2005/8/layout/radial3"/>
    <dgm:cxn modelId="{F81746B2-6647-478A-BE75-53A3AF9852C1}" type="presParOf" srcId="{8CE15DAE-0F00-47A8-A9BA-263EABDE09F5}" destId="{3D8628B6-0E4A-4EE9-AF0E-C42D7585FAF2}" srcOrd="4" destOrd="0" presId="urn:microsoft.com/office/officeart/2005/8/layout/radial3"/>
    <dgm:cxn modelId="{1230ECB3-B9FA-4EB9-930A-941C23F4CDEB}" type="presParOf" srcId="{8CE15DAE-0F00-47A8-A9BA-263EABDE09F5}" destId="{8051B047-7EF5-4840-9A85-DB6D47382349}" srcOrd="5" destOrd="0" presId="urn:microsoft.com/office/officeart/2005/8/layout/radial3"/>
    <dgm:cxn modelId="{FDE3AEC7-982A-4655-B86C-F55BA2EF147E}" type="presParOf" srcId="{8CE15DAE-0F00-47A8-A9BA-263EABDE09F5}" destId="{52CC9F1D-CDF3-4FD7-806E-D0C886AA326F}" srcOrd="6" destOrd="0" presId="urn:microsoft.com/office/officeart/2005/8/layout/radial3"/>
    <dgm:cxn modelId="{4CBB4092-4AE5-40D1-B4AE-54099F334D76}" type="presParOf" srcId="{8CE15DAE-0F00-47A8-A9BA-263EABDE09F5}" destId="{A35AB375-5806-4DA2-9717-185DA108C7BC}" srcOrd="7" destOrd="0" presId="urn:microsoft.com/office/officeart/2005/8/layout/radial3"/>
    <dgm:cxn modelId="{8FE4C4F2-01E6-4D9C-9E76-794B2B95739B}" type="presParOf" srcId="{8CE15DAE-0F00-47A8-A9BA-263EABDE09F5}" destId="{BA666446-1E5E-42E0-A1E0-8989BF3DEDCD}" srcOrd="8" destOrd="0" presId="urn:microsoft.com/office/officeart/2005/8/layout/radial3"/>
    <dgm:cxn modelId="{54A70904-3885-4B44-83BC-BCAC633CD2E9}" type="presParOf" srcId="{8CE15DAE-0F00-47A8-A9BA-263EABDE09F5}" destId="{E61060C8-1D87-4F62-9B1C-9311DCDF2A93}" srcOrd="9" destOrd="0" presId="urn:microsoft.com/office/officeart/2005/8/layout/radial3"/>
    <dgm:cxn modelId="{19CA5F02-A0D4-4142-A36B-583806C78542}" type="presParOf" srcId="{8CE15DAE-0F00-47A8-A9BA-263EABDE09F5}" destId="{0513AEC0-6DC5-4F62-879C-817FCABCCA97}" srcOrd="10"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598377-B9E5-4B62-AF12-6FE0F78FA50D}"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CA"/>
        </a:p>
      </dgm:t>
    </dgm:pt>
    <dgm:pt modelId="{603A1EA4-2371-4C12-90B8-6A3B307CCBF1}">
      <dgm:prSet phldrT="[Text]"/>
      <dgm:spPr/>
      <dgm:t>
        <a:bodyPr/>
        <a:lstStyle/>
        <a:p>
          <a:r>
            <a:rPr lang="en-CA" dirty="0"/>
            <a:t>What you need done</a:t>
          </a:r>
        </a:p>
      </dgm:t>
    </dgm:pt>
    <dgm:pt modelId="{777FB0E7-699D-4CE1-8A70-6EC14C8D8829}" type="parTrans" cxnId="{4C44CE51-B49E-4626-B05B-88093D42AD0F}">
      <dgm:prSet/>
      <dgm:spPr/>
      <dgm:t>
        <a:bodyPr/>
        <a:lstStyle/>
        <a:p>
          <a:endParaRPr lang="en-CA"/>
        </a:p>
      </dgm:t>
    </dgm:pt>
    <dgm:pt modelId="{75D36212-215E-461D-BDCF-AF9B550019A9}" type="sibTrans" cxnId="{4C44CE51-B49E-4626-B05B-88093D42AD0F}">
      <dgm:prSet/>
      <dgm:spPr/>
      <dgm:t>
        <a:bodyPr/>
        <a:lstStyle/>
        <a:p>
          <a:endParaRPr lang="en-CA"/>
        </a:p>
      </dgm:t>
    </dgm:pt>
    <dgm:pt modelId="{64B58F92-A412-49D1-BDFA-1C18E29CEA89}">
      <dgm:prSet phldrT="[Text]"/>
      <dgm:spPr/>
      <dgm:t>
        <a:bodyPr/>
        <a:lstStyle/>
        <a:p>
          <a:r>
            <a:rPr lang="en-CA" dirty="0"/>
            <a:t>Who is going to do it</a:t>
          </a:r>
        </a:p>
      </dgm:t>
    </dgm:pt>
    <dgm:pt modelId="{2EFBAE30-13F1-4F34-AB6F-1E778692EF16}" type="parTrans" cxnId="{D6C5F40E-2271-4364-BE44-EF1DAA92C9AA}">
      <dgm:prSet/>
      <dgm:spPr/>
      <dgm:t>
        <a:bodyPr/>
        <a:lstStyle/>
        <a:p>
          <a:endParaRPr lang="en-CA"/>
        </a:p>
      </dgm:t>
    </dgm:pt>
    <dgm:pt modelId="{75498490-2C82-4D39-9BE7-4B380C452478}" type="sibTrans" cxnId="{D6C5F40E-2271-4364-BE44-EF1DAA92C9AA}">
      <dgm:prSet/>
      <dgm:spPr/>
      <dgm:t>
        <a:bodyPr/>
        <a:lstStyle/>
        <a:p>
          <a:endParaRPr lang="en-CA"/>
        </a:p>
      </dgm:t>
    </dgm:pt>
    <dgm:pt modelId="{6F6D41EA-3BC0-4202-A3B8-A3BAE6CC441F}">
      <dgm:prSet phldrT="[Text]"/>
      <dgm:spPr/>
      <dgm:t>
        <a:bodyPr/>
        <a:lstStyle/>
        <a:p>
          <a:r>
            <a:rPr lang="en-CA" dirty="0"/>
            <a:t>How long it will take</a:t>
          </a:r>
        </a:p>
      </dgm:t>
    </dgm:pt>
    <dgm:pt modelId="{4896EA32-1D46-4A96-9565-F7C7FF9DF828}" type="parTrans" cxnId="{9F33D3EB-C4A8-40F8-B3FB-2D55E6C6C1E7}">
      <dgm:prSet/>
      <dgm:spPr/>
      <dgm:t>
        <a:bodyPr/>
        <a:lstStyle/>
        <a:p>
          <a:endParaRPr lang="en-CA"/>
        </a:p>
      </dgm:t>
    </dgm:pt>
    <dgm:pt modelId="{B3EFC836-9D18-442F-9956-487442662290}" type="sibTrans" cxnId="{9F33D3EB-C4A8-40F8-B3FB-2D55E6C6C1E7}">
      <dgm:prSet/>
      <dgm:spPr/>
      <dgm:t>
        <a:bodyPr/>
        <a:lstStyle/>
        <a:p>
          <a:endParaRPr lang="en-CA"/>
        </a:p>
      </dgm:t>
    </dgm:pt>
    <dgm:pt modelId="{7E118CB4-6030-42F4-A498-96FDF865085A}" type="pres">
      <dgm:prSet presAssocID="{D4598377-B9E5-4B62-AF12-6FE0F78FA50D}" presName="Name0" presStyleCnt="0">
        <dgm:presLayoutVars>
          <dgm:dir/>
          <dgm:resizeHandles val="exact"/>
        </dgm:presLayoutVars>
      </dgm:prSet>
      <dgm:spPr/>
      <dgm:t>
        <a:bodyPr/>
        <a:lstStyle/>
        <a:p>
          <a:endParaRPr lang="en-US"/>
        </a:p>
      </dgm:t>
    </dgm:pt>
    <dgm:pt modelId="{0561FA5A-46B7-452F-B91E-169E3A5A2F5C}" type="pres">
      <dgm:prSet presAssocID="{603A1EA4-2371-4C12-90B8-6A3B307CCBF1}" presName="node" presStyleLbl="node1" presStyleIdx="0" presStyleCnt="3">
        <dgm:presLayoutVars>
          <dgm:bulletEnabled val="1"/>
        </dgm:presLayoutVars>
      </dgm:prSet>
      <dgm:spPr/>
      <dgm:t>
        <a:bodyPr/>
        <a:lstStyle/>
        <a:p>
          <a:endParaRPr lang="en-US"/>
        </a:p>
      </dgm:t>
    </dgm:pt>
    <dgm:pt modelId="{0D9AD89C-14AC-4407-83B2-89C8B8EC5457}" type="pres">
      <dgm:prSet presAssocID="{75D36212-215E-461D-BDCF-AF9B550019A9}" presName="sibTrans" presStyleLbl="sibTrans2D1" presStyleIdx="0" presStyleCnt="3"/>
      <dgm:spPr/>
      <dgm:t>
        <a:bodyPr/>
        <a:lstStyle/>
        <a:p>
          <a:endParaRPr lang="en-US"/>
        </a:p>
      </dgm:t>
    </dgm:pt>
    <dgm:pt modelId="{D6BF8568-CB18-48E5-BF1F-8E0AF3EBFC6D}" type="pres">
      <dgm:prSet presAssocID="{75D36212-215E-461D-BDCF-AF9B550019A9}" presName="connectorText" presStyleLbl="sibTrans2D1" presStyleIdx="0" presStyleCnt="3"/>
      <dgm:spPr/>
      <dgm:t>
        <a:bodyPr/>
        <a:lstStyle/>
        <a:p>
          <a:endParaRPr lang="en-US"/>
        </a:p>
      </dgm:t>
    </dgm:pt>
    <dgm:pt modelId="{6A327253-89CD-412A-AAF8-E60725E22649}" type="pres">
      <dgm:prSet presAssocID="{64B58F92-A412-49D1-BDFA-1C18E29CEA89}" presName="node" presStyleLbl="node1" presStyleIdx="1" presStyleCnt="3">
        <dgm:presLayoutVars>
          <dgm:bulletEnabled val="1"/>
        </dgm:presLayoutVars>
      </dgm:prSet>
      <dgm:spPr/>
      <dgm:t>
        <a:bodyPr/>
        <a:lstStyle/>
        <a:p>
          <a:endParaRPr lang="en-US"/>
        </a:p>
      </dgm:t>
    </dgm:pt>
    <dgm:pt modelId="{9AD45B00-0191-4A2B-82A5-A2188050ED27}" type="pres">
      <dgm:prSet presAssocID="{75498490-2C82-4D39-9BE7-4B380C452478}" presName="sibTrans" presStyleLbl="sibTrans2D1" presStyleIdx="1" presStyleCnt="3"/>
      <dgm:spPr/>
      <dgm:t>
        <a:bodyPr/>
        <a:lstStyle/>
        <a:p>
          <a:endParaRPr lang="en-US"/>
        </a:p>
      </dgm:t>
    </dgm:pt>
    <dgm:pt modelId="{C3506233-2B19-4ACF-8F0A-80653A045ECE}" type="pres">
      <dgm:prSet presAssocID="{75498490-2C82-4D39-9BE7-4B380C452478}" presName="connectorText" presStyleLbl="sibTrans2D1" presStyleIdx="1" presStyleCnt="3"/>
      <dgm:spPr/>
      <dgm:t>
        <a:bodyPr/>
        <a:lstStyle/>
        <a:p>
          <a:endParaRPr lang="en-US"/>
        </a:p>
      </dgm:t>
    </dgm:pt>
    <dgm:pt modelId="{D06EC99E-C79A-456B-BEDC-A76479ADFBA6}" type="pres">
      <dgm:prSet presAssocID="{6F6D41EA-3BC0-4202-A3B8-A3BAE6CC441F}" presName="node" presStyleLbl="node1" presStyleIdx="2" presStyleCnt="3">
        <dgm:presLayoutVars>
          <dgm:bulletEnabled val="1"/>
        </dgm:presLayoutVars>
      </dgm:prSet>
      <dgm:spPr/>
      <dgm:t>
        <a:bodyPr/>
        <a:lstStyle/>
        <a:p>
          <a:endParaRPr lang="en-US"/>
        </a:p>
      </dgm:t>
    </dgm:pt>
    <dgm:pt modelId="{FB57034E-0868-4FAD-A29F-5691249026A9}" type="pres">
      <dgm:prSet presAssocID="{B3EFC836-9D18-442F-9956-487442662290}" presName="sibTrans" presStyleLbl="sibTrans2D1" presStyleIdx="2" presStyleCnt="3"/>
      <dgm:spPr/>
      <dgm:t>
        <a:bodyPr/>
        <a:lstStyle/>
        <a:p>
          <a:endParaRPr lang="en-US"/>
        </a:p>
      </dgm:t>
    </dgm:pt>
    <dgm:pt modelId="{AE0816D7-4151-491E-9C67-2C6DC4A32738}" type="pres">
      <dgm:prSet presAssocID="{B3EFC836-9D18-442F-9956-487442662290}" presName="connectorText" presStyleLbl="sibTrans2D1" presStyleIdx="2" presStyleCnt="3"/>
      <dgm:spPr/>
      <dgm:t>
        <a:bodyPr/>
        <a:lstStyle/>
        <a:p>
          <a:endParaRPr lang="en-US"/>
        </a:p>
      </dgm:t>
    </dgm:pt>
  </dgm:ptLst>
  <dgm:cxnLst>
    <dgm:cxn modelId="{D93EF630-7010-4CC4-88DB-DF226FBA9807}" type="presOf" srcId="{75498490-2C82-4D39-9BE7-4B380C452478}" destId="{9AD45B00-0191-4A2B-82A5-A2188050ED27}" srcOrd="0" destOrd="0" presId="urn:microsoft.com/office/officeart/2005/8/layout/cycle7"/>
    <dgm:cxn modelId="{D4156A9C-7762-4961-9414-41D1D4B34ABF}" type="presOf" srcId="{D4598377-B9E5-4B62-AF12-6FE0F78FA50D}" destId="{7E118CB4-6030-42F4-A498-96FDF865085A}" srcOrd="0" destOrd="0" presId="urn:microsoft.com/office/officeart/2005/8/layout/cycle7"/>
    <dgm:cxn modelId="{E0418934-4766-4D5F-AF09-747A47464097}" type="presOf" srcId="{75D36212-215E-461D-BDCF-AF9B550019A9}" destId="{0D9AD89C-14AC-4407-83B2-89C8B8EC5457}" srcOrd="0" destOrd="0" presId="urn:microsoft.com/office/officeart/2005/8/layout/cycle7"/>
    <dgm:cxn modelId="{F13711FA-2075-4BF6-87AF-1E44266F7D4C}" type="presOf" srcId="{B3EFC836-9D18-442F-9956-487442662290}" destId="{FB57034E-0868-4FAD-A29F-5691249026A9}" srcOrd="0" destOrd="0" presId="urn:microsoft.com/office/officeart/2005/8/layout/cycle7"/>
    <dgm:cxn modelId="{3E0330A8-FD4A-4E74-80D4-DDA4B58D57DC}" type="presOf" srcId="{75498490-2C82-4D39-9BE7-4B380C452478}" destId="{C3506233-2B19-4ACF-8F0A-80653A045ECE}" srcOrd="1" destOrd="0" presId="urn:microsoft.com/office/officeart/2005/8/layout/cycle7"/>
    <dgm:cxn modelId="{4C44CE51-B49E-4626-B05B-88093D42AD0F}" srcId="{D4598377-B9E5-4B62-AF12-6FE0F78FA50D}" destId="{603A1EA4-2371-4C12-90B8-6A3B307CCBF1}" srcOrd="0" destOrd="0" parTransId="{777FB0E7-699D-4CE1-8A70-6EC14C8D8829}" sibTransId="{75D36212-215E-461D-BDCF-AF9B550019A9}"/>
    <dgm:cxn modelId="{D6C5F40E-2271-4364-BE44-EF1DAA92C9AA}" srcId="{D4598377-B9E5-4B62-AF12-6FE0F78FA50D}" destId="{64B58F92-A412-49D1-BDFA-1C18E29CEA89}" srcOrd="1" destOrd="0" parTransId="{2EFBAE30-13F1-4F34-AB6F-1E778692EF16}" sibTransId="{75498490-2C82-4D39-9BE7-4B380C452478}"/>
    <dgm:cxn modelId="{C8C6DE9C-AEB5-46D1-82D0-F851A5A89B13}" type="presOf" srcId="{603A1EA4-2371-4C12-90B8-6A3B307CCBF1}" destId="{0561FA5A-46B7-452F-B91E-169E3A5A2F5C}" srcOrd="0" destOrd="0" presId="urn:microsoft.com/office/officeart/2005/8/layout/cycle7"/>
    <dgm:cxn modelId="{667501CF-6BE9-45D8-9992-254F6D22B9B4}" type="presOf" srcId="{6F6D41EA-3BC0-4202-A3B8-A3BAE6CC441F}" destId="{D06EC99E-C79A-456B-BEDC-A76479ADFBA6}" srcOrd="0" destOrd="0" presId="urn:microsoft.com/office/officeart/2005/8/layout/cycle7"/>
    <dgm:cxn modelId="{2B1462BD-7BDA-40FF-BF25-3A8024914DBF}" type="presOf" srcId="{64B58F92-A412-49D1-BDFA-1C18E29CEA89}" destId="{6A327253-89CD-412A-AAF8-E60725E22649}" srcOrd="0" destOrd="0" presId="urn:microsoft.com/office/officeart/2005/8/layout/cycle7"/>
    <dgm:cxn modelId="{32E5D169-159C-41AF-98C3-ECF74939AE39}" type="presOf" srcId="{75D36212-215E-461D-BDCF-AF9B550019A9}" destId="{D6BF8568-CB18-48E5-BF1F-8E0AF3EBFC6D}" srcOrd="1" destOrd="0" presId="urn:microsoft.com/office/officeart/2005/8/layout/cycle7"/>
    <dgm:cxn modelId="{B8963BFA-5791-4F94-8B13-FDAC4D36F886}" type="presOf" srcId="{B3EFC836-9D18-442F-9956-487442662290}" destId="{AE0816D7-4151-491E-9C67-2C6DC4A32738}" srcOrd="1" destOrd="0" presId="urn:microsoft.com/office/officeart/2005/8/layout/cycle7"/>
    <dgm:cxn modelId="{9F33D3EB-C4A8-40F8-B3FB-2D55E6C6C1E7}" srcId="{D4598377-B9E5-4B62-AF12-6FE0F78FA50D}" destId="{6F6D41EA-3BC0-4202-A3B8-A3BAE6CC441F}" srcOrd="2" destOrd="0" parTransId="{4896EA32-1D46-4A96-9565-F7C7FF9DF828}" sibTransId="{B3EFC836-9D18-442F-9956-487442662290}"/>
    <dgm:cxn modelId="{8155EF61-17C3-4D0A-89C6-FB47B91D3210}" type="presParOf" srcId="{7E118CB4-6030-42F4-A498-96FDF865085A}" destId="{0561FA5A-46B7-452F-B91E-169E3A5A2F5C}" srcOrd="0" destOrd="0" presId="urn:microsoft.com/office/officeart/2005/8/layout/cycle7"/>
    <dgm:cxn modelId="{01F02E23-86E5-4960-83F8-E19B2D69EEEF}" type="presParOf" srcId="{7E118CB4-6030-42F4-A498-96FDF865085A}" destId="{0D9AD89C-14AC-4407-83B2-89C8B8EC5457}" srcOrd="1" destOrd="0" presId="urn:microsoft.com/office/officeart/2005/8/layout/cycle7"/>
    <dgm:cxn modelId="{9093CD40-CC4D-4A05-A1D2-489CD5594059}" type="presParOf" srcId="{0D9AD89C-14AC-4407-83B2-89C8B8EC5457}" destId="{D6BF8568-CB18-48E5-BF1F-8E0AF3EBFC6D}" srcOrd="0" destOrd="0" presId="urn:microsoft.com/office/officeart/2005/8/layout/cycle7"/>
    <dgm:cxn modelId="{0F26F8D8-FE37-4C57-A85F-24B009F10D92}" type="presParOf" srcId="{7E118CB4-6030-42F4-A498-96FDF865085A}" destId="{6A327253-89CD-412A-AAF8-E60725E22649}" srcOrd="2" destOrd="0" presId="urn:microsoft.com/office/officeart/2005/8/layout/cycle7"/>
    <dgm:cxn modelId="{A922E1D9-597F-4D03-9F74-2216DFF2BE30}" type="presParOf" srcId="{7E118CB4-6030-42F4-A498-96FDF865085A}" destId="{9AD45B00-0191-4A2B-82A5-A2188050ED27}" srcOrd="3" destOrd="0" presId="urn:microsoft.com/office/officeart/2005/8/layout/cycle7"/>
    <dgm:cxn modelId="{306800BF-F400-495A-90C3-FAD77737474C}" type="presParOf" srcId="{9AD45B00-0191-4A2B-82A5-A2188050ED27}" destId="{C3506233-2B19-4ACF-8F0A-80653A045ECE}" srcOrd="0" destOrd="0" presId="urn:microsoft.com/office/officeart/2005/8/layout/cycle7"/>
    <dgm:cxn modelId="{29881BD4-0800-44BC-B73F-70C32682CE50}" type="presParOf" srcId="{7E118CB4-6030-42F4-A498-96FDF865085A}" destId="{D06EC99E-C79A-456B-BEDC-A76479ADFBA6}" srcOrd="4" destOrd="0" presId="urn:microsoft.com/office/officeart/2005/8/layout/cycle7"/>
    <dgm:cxn modelId="{DC08964B-97F8-4421-BC4B-DC7140B05890}" type="presParOf" srcId="{7E118CB4-6030-42F4-A498-96FDF865085A}" destId="{FB57034E-0868-4FAD-A29F-5691249026A9}" srcOrd="5" destOrd="0" presId="urn:microsoft.com/office/officeart/2005/8/layout/cycle7"/>
    <dgm:cxn modelId="{3285BE9B-B509-482C-B2A3-67F91487F349}" type="presParOf" srcId="{FB57034E-0868-4FAD-A29F-5691249026A9}" destId="{AE0816D7-4151-491E-9C67-2C6DC4A32738}"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598377-B9E5-4B62-AF12-6FE0F78FA50D}"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CA"/>
        </a:p>
      </dgm:t>
    </dgm:pt>
    <dgm:pt modelId="{603A1EA4-2371-4C12-90B8-6A3B307CCBF1}">
      <dgm:prSet phldrT="[Text]"/>
      <dgm:spPr/>
      <dgm:t>
        <a:bodyPr/>
        <a:lstStyle/>
        <a:p>
          <a:r>
            <a:rPr lang="en-CA" dirty="0"/>
            <a:t>Tasks</a:t>
          </a:r>
        </a:p>
      </dgm:t>
    </dgm:pt>
    <dgm:pt modelId="{777FB0E7-699D-4CE1-8A70-6EC14C8D8829}" type="parTrans" cxnId="{4C44CE51-B49E-4626-B05B-88093D42AD0F}">
      <dgm:prSet/>
      <dgm:spPr/>
      <dgm:t>
        <a:bodyPr/>
        <a:lstStyle/>
        <a:p>
          <a:endParaRPr lang="en-CA"/>
        </a:p>
      </dgm:t>
    </dgm:pt>
    <dgm:pt modelId="{75D36212-215E-461D-BDCF-AF9B550019A9}" type="sibTrans" cxnId="{4C44CE51-B49E-4626-B05B-88093D42AD0F}">
      <dgm:prSet/>
      <dgm:spPr/>
      <dgm:t>
        <a:bodyPr/>
        <a:lstStyle/>
        <a:p>
          <a:endParaRPr lang="en-CA"/>
        </a:p>
      </dgm:t>
    </dgm:pt>
    <dgm:pt modelId="{64B58F92-A412-49D1-BDFA-1C18E29CEA89}">
      <dgm:prSet phldrT="[Text]"/>
      <dgm:spPr/>
      <dgm:t>
        <a:bodyPr/>
        <a:lstStyle/>
        <a:p>
          <a:r>
            <a:rPr lang="en-CA" dirty="0"/>
            <a:t>People / Tools</a:t>
          </a:r>
        </a:p>
      </dgm:t>
    </dgm:pt>
    <dgm:pt modelId="{2EFBAE30-13F1-4F34-AB6F-1E778692EF16}" type="parTrans" cxnId="{D6C5F40E-2271-4364-BE44-EF1DAA92C9AA}">
      <dgm:prSet/>
      <dgm:spPr/>
      <dgm:t>
        <a:bodyPr/>
        <a:lstStyle/>
        <a:p>
          <a:endParaRPr lang="en-CA"/>
        </a:p>
      </dgm:t>
    </dgm:pt>
    <dgm:pt modelId="{75498490-2C82-4D39-9BE7-4B380C452478}" type="sibTrans" cxnId="{D6C5F40E-2271-4364-BE44-EF1DAA92C9AA}">
      <dgm:prSet/>
      <dgm:spPr/>
      <dgm:t>
        <a:bodyPr/>
        <a:lstStyle/>
        <a:p>
          <a:endParaRPr lang="en-CA"/>
        </a:p>
      </dgm:t>
    </dgm:pt>
    <dgm:pt modelId="{6F6D41EA-3BC0-4202-A3B8-A3BAE6CC441F}">
      <dgm:prSet phldrT="[Text]"/>
      <dgm:spPr/>
      <dgm:t>
        <a:bodyPr/>
        <a:lstStyle/>
        <a:p>
          <a:r>
            <a:rPr lang="en-CA" dirty="0"/>
            <a:t>Time</a:t>
          </a:r>
        </a:p>
      </dgm:t>
    </dgm:pt>
    <dgm:pt modelId="{4896EA32-1D46-4A96-9565-F7C7FF9DF828}" type="parTrans" cxnId="{9F33D3EB-C4A8-40F8-B3FB-2D55E6C6C1E7}">
      <dgm:prSet/>
      <dgm:spPr/>
      <dgm:t>
        <a:bodyPr/>
        <a:lstStyle/>
        <a:p>
          <a:endParaRPr lang="en-CA"/>
        </a:p>
      </dgm:t>
    </dgm:pt>
    <dgm:pt modelId="{B3EFC836-9D18-442F-9956-487442662290}" type="sibTrans" cxnId="{9F33D3EB-C4A8-40F8-B3FB-2D55E6C6C1E7}">
      <dgm:prSet/>
      <dgm:spPr/>
      <dgm:t>
        <a:bodyPr/>
        <a:lstStyle/>
        <a:p>
          <a:endParaRPr lang="en-CA"/>
        </a:p>
      </dgm:t>
    </dgm:pt>
    <dgm:pt modelId="{7E118CB4-6030-42F4-A498-96FDF865085A}" type="pres">
      <dgm:prSet presAssocID="{D4598377-B9E5-4B62-AF12-6FE0F78FA50D}" presName="Name0" presStyleCnt="0">
        <dgm:presLayoutVars>
          <dgm:dir/>
          <dgm:resizeHandles val="exact"/>
        </dgm:presLayoutVars>
      </dgm:prSet>
      <dgm:spPr/>
      <dgm:t>
        <a:bodyPr/>
        <a:lstStyle/>
        <a:p>
          <a:endParaRPr lang="en-US"/>
        </a:p>
      </dgm:t>
    </dgm:pt>
    <dgm:pt modelId="{0561FA5A-46B7-452F-B91E-169E3A5A2F5C}" type="pres">
      <dgm:prSet presAssocID="{603A1EA4-2371-4C12-90B8-6A3B307CCBF1}" presName="node" presStyleLbl="node1" presStyleIdx="0" presStyleCnt="3">
        <dgm:presLayoutVars>
          <dgm:bulletEnabled val="1"/>
        </dgm:presLayoutVars>
      </dgm:prSet>
      <dgm:spPr/>
      <dgm:t>
        <a:bodyPr/>
        <a:lstStyle/>
        <a:p>
          <a:endParaRPr lang="en-US"/>
        </a:p>
      </dgm:t>
    </dgm:pt>
    <dgm:pt modelId="{0D9AD89C-14AC-4407-83B2-89C8B8EC5457}" type="pres">
      <dgm:prSet presAssocID="{75D36212-215E-461D-BDCF-AF9B550019A9}" presName="sibTrans" presStyleLbl="sibTrans2D1" presStyleIdx="0" presStyleCnt="3"/>
      <dgm:spPr/>
      <dgm:t>
        <a:bodyPr/>
        <a:lstStyle/>
        <a:p>
          <a:endParaRPr lang="en-US"/>
        </a:p>
      </dgm:t>
    </dgm:pt>
    <dgm:pt modelId="{D6BF8568-CB18-48E5-BF1F-8E0AF3EBFC6D}" type="pres">
      <dgm:prSet presAssocID="{75D36212-215E-461D-BDCF-AF9B550019A9}" presName="connectorText" presStyleLbl="sibTrans2D1" presStyleIdx="0" presStyleCnt="3"/>
      <dgm:spPr/>
      <dgm:t>
        <a:bodyPr/>
        <a:lstStyle/>
        <a:p>
          <a:endParaRPr lang="en-US"/>
        </a:p>
      </dgm:t>
    </dgm:pt>
    <dgm:pt modelId="{6A327253-89CD-412A-AAF8-E60725E22649}" type="pres">
      <dgm:prSet presAssocID="{64B58F92-A412-49D1-BDFA-1C18E29CEA89}" presName="node" presStyleLbl="node1" presStyleIdx="1" presStyleCnt="3">
        <dgm:presLayoutVars>
          <dgm:bulletEnabled val="1"/>
        </dgm:presLayoutVars>
      </dgm:prSet>
      <dgm:spPr/>
      <dgm:t>
        <a:bodyPr/>
        <a:lstStyle/>
        <a:p>
          <a:endParaRPr lang="en-US"/>
        </a:p>
      </dgm:t>
    </dgm:pt>
    <dgm:pt modelId="{9AD45B00-0191-4A2B-82A5-A2188050ED27}" type="pres">
      <dgm:prSet presAssocID="{75498490-2C82-4D39-9BE7-4B380C452478}" presName="sibTrans" presStyleLbl="sibTrans2D1" presStyleIdx="1" presStyleCnt="3"/>
      <dgm:spPr/>
      <dgm:t>
        <a:bodyPr/>
        <a:lstStyle/>
        <a:p>
          <a:endParaRPr lang="en-US"/>
        </a:p>
      </dgm:t>
    </dgm:pt>
    <dgm:pt modelId="{C3506233-2B19-4ACF-8F0A-80653A045ECE}" type="pres">
      <dgm:prSet presAssocID="{75498490-2C82-4D39-9BE7-4B380C452478}" presName="connectorText" presStyleLbl="sibTrans2D1" presStyleIdx="1" presStyleCnt="3"/>
      <dgm:spPr/>
      <dgm:t>
        <a:bodyPr/>
        <a:lstStyle/>
        <a:p>
          <a:endParaRPr lang="en-US"/>
        </a:p>
      </dgm:t>
    </dgm:pt>
    <dgm:pt modelId="{D06EC99E-C79A-456B-BEDC-A76479ADFBA6}" type="pres">
      <dgm:prSet presAssocID="{6F6D41EA-3BC0-4202-A3B8-A3BAE6CC441F}" presName="node" presStyleLbl="node1" presStyleIdx="2" presStyleCnt="3">
        <dgm:presLayoutVars>
          <dgm:bulletEnabled val="1"/>
        </dgm:presLayoutVars>
      </dgm:prSet>
      <dgm:spPr/>
      <dgm:t>
        <a:bodyPr/>
        <a:lstStyle/>
        <a:p>
          <a:endParaRPr lang="en-US"/>
        </a:p>
      </dgm:t>
    </dgm:pt>
    <dgm:pt modelId="{FB57034E-0868-4FAD-A29F-5691249026A9}" type="pres">
      <dgm:prSet presAssocID="{B3EFC836-9D18-442F-9956-487442662290}" presName="sibTrans" presStyleLbl="sibTrans2D1" presStyleIdx="2" presStyleCnt="3"/>
      <dgm:spPr/>
      <dgm:t>
        <a:bodyPr/>
        <a:lstStyle/>
        <a:p>
          <a:endParaRPr lang="en-US"/>
        </a:p>
      </dgm:t>
    </dgm:pt>
    <dgm:pt modelId="{AE0816D7-4151-491E-9C67-2C6DC4A32738}" type="pres">
      <dgm:prSet presAssocID="{B3EFC836-9D18-442F-9956-487442662290}" presName="connectorText" presStyleLbl="sibTrans2D1" presStyleIdx="2" presStyleCnt="3"/>
      <dgm:spPr/>
      <dgm:t>
        <a:bodyPr/>
        <a:lstStyle/>
        <a:p>
          <a:endParaRPr lang="en-US"/>
        </a:p>
      </dgm:t>
    </dgm:pt>
  </dgm:ptLst>
  <dgm:cxnLst>
    <dgm:cxn modelId="{D93EF630-7010-4CC4-88DB-DF226FBA9807}" type="presOf" srcId="{75498490-2C82-4D39-9BE7-4B380C452478}" destId="{9AD45B00-0191-4A2B-82A5-A2188050ED27}" srcOrd="0" destOrd="0" presId="urn:microsoft.com/office/officeart/2005/8/layout/cycle7"/>
    <dgm:cxn modelId="{D4156A9C-7762-4961-9414-41D1D4B34ABF}" type="presOf" srcId="{D4598377-B9E5-4B62-AF12-6FE0F78FA50D}" destId="{7E118CB4-6030-42F4-A498-96FDF865085A}" srcOrd="0" destOrd="0" presId="urn:microsoft.com/office/officeart/2005/8/layout/cycle7"/>
    <dgm:cxn modelId="{E0418934-4766-4D5F-AF09-747A47464097}" type="presOf" srcId="{75D36212-215E-461D-BDCF-AF9B550019A9}" destId="{0D9AD89C-14AC-4407-83B2-89C8B8EC5457}" srcOrd="0" destOrd="0" presId="urn:microsoft.com/office/officeart/2005/8/layout/cycle7"/>
    <dgm:cxn modelId="{F13711FA-2075-4BF6-87AF-1E44266F7D4C}" type="presOf" srcId="{B3EFC836-9D18-442F-9956-487442662290}" destId="{FB57034E-0868-4FAD-A29F-5691249026A9}" srcOrd="0" destOrd="0" presId="urn:microsoft.com/office/officeart/2005/8/layout/cycle7"/>
    <dgm:cxn modelId="{3E0330A8-FD4A-4E74-80D4-DDA4B58D57DC}" type="presOf" srcId="{75498490-2C82-4D39-9BE7-4B380C452478}" destId="{C3506233-2B19-4ACF-8F0A-80653A045ECE}" srcOrd="1" destOrd="0" presId="urn:microsoft.com/office/officeart/2005/8/layout/cycle7"/>
    <dgm:cxn modelId="{4C44CE51-B49E-4626-B05B-88093D42AD0F}" srcId="{D4598377-B9E5-4B62-AF12-6FE0F78FA50D}" destId="{603A1EA4-2371-4C12-90B8-6A3B307CCBF1}" srcOrd="0" destOrd="0" parTransId="{777FB0E7-699D-4CE1-8A70-6EC14C8D8829}" sibTransId="{75D36212-215E-461D-BDCF-AF9B550019A9}"/>
    <dgm:cxn modelId="{D6C5F40E-2271-4364-BE44-EF1DAA92C9AA}" srcId="{D4598377-B9E5-4B62-AF12-6FE0F78FA50D}" destId="{64B58F92-A412-49D1-BDFA-1C18E29CEA89}" srcOrd="1" destOrd="0" parTransId="{2EFBAE30-13F1-4F34-AB6F-1E778692EF16}" sibTransId="{75498490-2C82-4D39-9BE7-4B380C452478}"/>
    <dgm:cxn modelId="{C8C6DE9C-AEB5-46D1-82D0-F851A5A89B13}" type="presOf" srcId="{603A1EA4-2371-4C12-90B8-6A3B307CCBF1}" destId="{0561FA5A-46B7-452F-B91E-169E3A5A2F5C}" srcOrd="0" destOrd="0" presId="urn:microsoft.com/office/officeart/2005/8/layout/cycle7"/>
    <dgm:cxn modelId="{667501CF-6BE9-45D8-9992-254F6D22B9B4}" type="presOf" srcId="{6F6D41EA-3BC0-4202-A3B8-A3BAE6CC441F}" destId="{D06EC99E-C79A-456B-BEDC-A76479ADFBA6}" srcOrd="0" destOrd="0" presId="urn:microsoft.com/office/officeart/2005/8/layout/cycle7"/>
    <dgm:cxn modelId="{2B1462BD-7BDA-40FF-BF25-3A8024914DBF}" type="presOf" srcId="{64B58F92-A412-49D1-BDFA-1C18E29CEA89}" destId="{6A327253-89CD-412A-AAF8-E60725E22649}" srcOrd="0" destOrd="0" presId="urn:microsoft.com/office/officeart/2005/8/layout/cycle7"/>
    <dgm:cxn modelId="{32E5D169-159C-41AF-98C3-ECF74939AE39}" type="presOf" srcId="{75D36212-215E-461D-BDCF-AF9B550019A9}" destId="{D6BF8568-CB18-48E5-BF1F-8E0AF3EBFC6D}" srcOrd="1" destOrd="0" presId="urn:microsoft.com/office/officeart/2005/8/layout/cycle7"/>
    <dgm:cxn modelId="{B8963BFA-5791-4F94-8B13-FDAC4D36F886}" type="presOf" srcId="{B3EFC836-9D18-442F-9956-487442662290}" destId="{AE0816D7-4151-491E-9C67-2C6DC4A32738}" srcOrd="1" destOrd="0" presId="urn:microsoft.com/office/officeart/2005/8/layout/cycle7"/>
    <dgm:cxn modelId="{9F33D3EB-C4A8-40F8-B3FB-2D55E6C6C1E7}" srcId="{D4598377-B9E5-4B62-AF12-6FE0F78FA50D}" destId="{6F6D41EA-3BC0-4202-A3B8-A3BAE6CC441F}" srcOrd="2" destOrd="0" parTransId="{4896EA32-1D46-4A96-9565-F7C7FF9DF828}" sibTransId="{B3EFC836-9D18-442F-9956-487442662290}"/>
    <dgm:cxn modelId="{8155EF61-17C3-4D0A-89C6-FB47B91D3210}" type="presParOf" srcId="{7E118CB4-6030-42F4-A498-96FDF865085A}" destId="{0561FA5A-46B7-452F-B91E-169E3A5A2F5C}" srcOrd="0" destOrd="0" presId="urn:microsoft.com/office/officeart/2005/8/layout/cycle7"/>
    <dgm:cxn modelId="{01F02E23-86E5-4960-83F8-E19B2D69EEEF}" type="presParOf" srcId="{7E118CB4-6030-42F4-A498-96FDF865085A}" destId="{0D9AD89C-14AC-4407-83B2-89C8B8EC5457}" srcOrd="1" destOrd="0" presId="urn:microsoft.com/office/officeart/2005/8/layout/cycle7"/>
    <dgm:cxn modelId="{9093CD40-CC4D-4A05-A1D2-489CD5594059}" type="presParOf" srcId="{0D9AD89C-14AC-4407-83B2-89C8B8EC5457}" destId="{D6BF8568-CB18-48E5-BF1F-8E0AF3EBFC6D}" srcOrd="0" destOrd="0" presId="urn:microsoft.com/office/officeart/2005/8/layout/cycle7"/>
    <dgm:cxn modelId="{0F26F8D8-FE37-4C57-A85F-24B009F10D92}" type="presParOf" srcId="{7E118CB4-6030-42F4-A498-96FDF865085A}" destId="{6A327253-89CD-412A-AAF8-E60725E22649}" srcOrd="2" destOrd="0" presId="urn:microsoft.com/office/officeart/2005/8/layout/cycle7"/>
    <dgm:cxn modelId="{A922E1D9-597F-4D03-9F74-2216DFF2BE30}" type="presParOf" srcId="{7E118CB4-6030-42F4-A498-96FDF865085A}" destId="{9AD45B00-0191-4A2B-82A5-A2188050ED27}" srcOrd="3" destOrd="0" presId="urn:microsoft.com/office/officeart/2005/8/layout/cycle7"/>
    <dgm:cxn modelId="{306800BF-F400-495A-90C3-FAD77737474C}" type="presParOf" srcId="{9AD45B00-0191-4A2B-82A5-A2188050ED27}" destId="{C3506233-2B19-4ACF-8F0A-80653A045ECE}" srcOrd="0" destOrd="0" presId="urn:microsoft.com/office/officeart/2005/8/layout/cycle7"/>
    <dgm:cxn modelId="{29881BD4-0800-44BC-B73F-70C32682CE50}" type="presParOf" srcId="{7E118CB4-6030-42F4-A498-96FDF865085A}" destId="{D06EC99E-C79A-456B-BEDC-A76479ADFBA6}" srcOrd="4" destOrd="0" presId="urn:microsoft.com/office/officeart/2005/8/layout/cycle7"/>
    <dgm:cxn modelId="{DC08964B-97F8-4421-BC4B-DC7140B05890}" type="presParOf" srcId="{7E118CB4-6030-42F4-A498-96FDF865085A}" destId="{FB57034E-0868-4FAD-A29F-5691249026A9}" srcOrd="5" destOrd="0" presId="urn:microsoft.com/office/officeart/2005/8/layout/cycle7"/>
    <dgm:cxn modelId="{3285BE9B-B509-482C-B2A3-67F91487F349}" type="presParOf" srcId="{FB57034E-0868-4FAD-A29F-5691249026A9}" destId="{AE0816D7-4151-491E-9C67-2C6DC4A32738}" srcOrd="0" destOrd="0" presId="urn:microsoft.com/office/officeart/2005/8/layout/cycle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4598377-B9E5-4B62-AF12-6FE0F78FA50D}"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CA"/>
        </a:p>
      </dgm:t>
    </dgm:pt>
    <dgm:pt modelId="{603A1EA4-2371-4C12-90B8-6A3B307CCBF1}">
      <dgm:prSet phldrT="[Text]"/>
      <dgm:spPr/>
      <dgm:t>
        <a:bodyPr/>
        <a:lstStyle/>
        <a:p>
          <a:r>
            <a:rPr lang="en-CA" dirty="0"/>
            <a:t>Tasks</a:t>
          </a:r>
        </a:p>
      </dgm:t>
    </dgm:pt>
    <dgm:pt modelId="{777FB0E7-699D-4CE1-8A70-6EC14C8D8829}" type="parTrans" cxnId="{4C44CE51-B49E-4626-B05B-88093D42AD0F}">
      <dgm:prSet/>
      <dgm:spPr/>
      <dgm:t>
        <a:bodyPr/>
        <a:lstStyle/>
        <a:p>
          <a:endParaRPr lang="en-CA"/>
        </a:p>
      </dgm:t>
    </dgm:pt>
    <dgm:pt modelId="{75D36212-215E-461D-BDCF-AF9B550019A9}" type="sibTrans" cxnId="{4C44CE51-B49E-4626-B05B-88093D42AD0F}">
      <dgm:prSet/>
      <dgm:spPr/>
      <dgm:t>
        <a:bodyPr/>
        <a:lstStyle/>
        <a:p>
          <a:endParaRPr lang="en-CA"/>
        </a:p>
      </dgm:t>
    </dgm:pt>
    <dgm:pt modelId="{64B58F92-A412-49D1-BDFA-1C18E29CEA89}">
      <dgm:prSet phldrT="[Text]"/>
      <dgm:spPr/>
      <dgm:t>
        <a:bodyPr/>
        <a:lstStyle/>
        <a:p>
          <a:r>
            <a:rPr lang="en-CA" dirty="0"/>
            <a:t>People / Tools</a:t>
          </a:r>
        </a:p>
      </dgm:t>
    </dgm:pt>
    <dgm:pt modelId="{2EFBAE30-13F1-4F34-AB6F-1E778692EF16}" type="parTrans" cxnId="{D6C5F40E-2271-4364-BE44-EF1DAA92C9AA}">
      <dgm:prSet/>
      <dgm:spPr/>
      <dgm:t>
        <a:bodyPr/>
        <a:lstStyle/>
        <a:p>
          <a:endParaRPr lang="en-CA"/>
        </a:p>
      </dgm:t>
    </dgm:pt>
    <dgm:pt modelId="{75498490-2C82-4D39-9BE7-4B380C452478}" type="sibTrans" cxnId="{D6C5F40E-2271-4364-BE44-EF1DAA92C9AA}">
      <dgm:prSet/>
      <dgm:spPr/>
      <dgm:t>
        <a:bodyPr/>
        <a:lstStyle/>
        <a:p>
          <a:endParaRPr lang="en-CA"/>
        </a:p>
      </dgm:t>
    </dgm:pt>
    <dgm:pt modelId="{6F6D41EA-3BC0-4202-A3B8-A3BAE6CC441F}">
      <dgm:prSet phldrT="[Text]"/>
      <dgm:spPr/>
      <dgm:t>
        <a:bodyPr/>
        <a:lstStyle/>
        <a:p>
          <a:r>
            <a:rPr lang="en-CA" dirty="0"/>
            <a:t>Time</a:t>
          </a:r>
        </a:p>
      </dgm:t>
    </dgm:pt>
    <dgm:pt modelId="{4896EA32-1D46-4A96-9565-F7C7FF9DF828}" type="parTrans" cxnId="{9F33D3EB-C4A8-40F8-B3FB-2D55E6C6C1E7}">
      <dgm:prSet/>
      <dgm:spPr/>
      <dgm:t>
        <a:bodyPr/>
        <a:lstStyle/>
        <a:p>
          <a:endParaRPr lang="en-CA"/>
        </a:p>
      </dgm:t>
    </dgm:pt>
    <dgm:pt modelId="{B3EFC836-9D18-442F-9956-487442662290}" type="sibTrans" cxnId="{9F33D3EB-C4A8-40F8-B3FB-2D55E6C6C1E7}">
      <dgm:prSet/>
      <dgm:spPr/>
      <dgm:t>
        <a:bodyPr/>
        <a:lstStyle/>
        <a:p>
          <a:endParaRPr lang="en-CA"/>
        </a:p>
      </dgm:t>
    </dgm:pt>
    <dgm:pt modelId="{7E118CB4-6030-42F4-A498-96FDF865085A}" type="pres">
      <dgm:prSet presAssocID="{D4598377-B9E5-4B62-AF12-6FE0F78FA50D}" presName="Name0" presStyleCnt="0">
        <dgm:presLayoutVars>
          <dgm:dir/>
          <dgm:resizeHandles val="exact"/>
        </dgm:presLayoutVars>
      </dgm:prSet>
      <dgm:spPr/>
      <dgm:t>
        <a:bodyPr/>
        <a:lstStyle/>
        <a:p>
          <a:endParaRPr lang="en-US"/>
        </a:p>
      </dgm:t>
    </dgm:pt>
    <dgm:pt modelId="{0561FA5A-46B7-452F-B91E-169E3A5A2F5C}" type="pres">
      <dgm:prSet presAssocID="{603A1EA4-2371-4C12-90B8-6A3B307CCBF1}" presName="node" presStyleLbl="node1" presStyleIdx="0" presStyleCnt="3">
        <dgm:presLayoutVars>
          <dgm:bulletEnabled val="1"/>
        </dgm:presLayoutVars>
      </dgm:prSet>
      <dgm:spPr/>
      <dgm:t>
        <a:bodyPr/>
        <a:lstStyle/>
        <a:p>
          <a:endParaRPr lang="en-US"/>
        </a:p>
      </dgm:t>
    </dgm:pt>
    <dgm:pt modelId="{0D9AD89C-14AC-4407-83B2-89C8B8EC5457}" type="pres">
      <dgm:prSet presAssocID="{75D36212-215E-461D-BDCF-AF9B550019A9}" presName="sibTrans" presStyleLbl="sibTrans2D1" presStyleIdx="0" presStyleCnt="3"/>
      <dgm:spPr/>
      <dgm:t>
        <a:bodyPr/>
        <a:lstStyle/>
        <a:p>
          <a:endParaRPr lang="en-US"/>
        </a:p>
      </dgm:t>
    </dgm:pt>
    <dgm:pt modelId="{D6BF8568-CB18-48E5-BF1F-8E0AF3EBFC6D}" type="pres">
      <dgm:prSet presAssocID="{75D36212-215E-461D-BDCF-AF9B550019A9}" presName="connectorText" presStyleLbl="sibTrans2D1" presStyleIdx="0" presStyleCnt="3"/>
      <dgm:spPr/>
      <dgm:t>
        <a:bodyPr/>
        <a:lstStyle/>
        <a:p>
          <a:endParaRPr lang="en-US"/>
        </a:p>
      </dgm:t>
    </dgm:pt>
    <dgm:pt modelId="{6A327253-89CD-412A-AAF8-E60725E22649}" type="pres">
      <dgm:prSet presAssocID="{64B58F92-A412-49D1-BDFA-1C18E29CEA89}" presName="node" presStyleLbl="node1" presStyleIdx="1" presStyleCnt="3">
        <dgm:presLayoutVars>
          <dgm:bulletEnabled val="1"/>
        </dgm:presLayoutVars>
      </dgm:prSet>
      <dgm:spPr/>
      <dgm:t>
        <a:bodyPr/>
        <a:lstStyle/>
        <a:p>
          <a:endParaRPr lang="en-US"/>
        </a:p>
      </dgm:t>
    </dgm:pt>
    <dgm:pt modelId="{9AD45B00-0191-4A2B-82A5-A2188050ED27}" type="pres">
      <dgm:prSet presAssocID="{75498490-2C82-4D39-9BE7-4B380C452478}" presName="sibTrans" presStyleLbl="sibTrans2D1" presStyleIdx="1" presStyleCnt="3"/>
      <dgm:spPr/>
      <dgm:t>
        <a:bodyPr/>
        <a:lstStyle/>
        <a:p>
          <a:endParaRPr lang="en-US"/>
        </a:p>
      </dgm:t>
    </dgm:pt>
    <dgm:pt modelId="{C3506233-2B19-4ACF-8F0A-80653A045ECE}" type="pres">
      <dgm:prSet presAssocID="{75498490-2C82-4D39-9BE7-4B380C452478}" presName="connectorText" presStyleLbl="sibTrans2D1" presStyleIdx="1" presStyleCnt="3"/>
      <dgm:spPr/>
      <dgm:t>
        <a:bodyPr/>
        <a:lstStyle/>
        <a:p>
          <a:endParaRPr lang="en-US"/>
        </a:p>
      </dgm:t>
    </dgm:pt>
    <dgm:pt modelId="{D06EC99E-C79A-456B-BEDC-A76479ADFBA6}" type="pres">
      <dgm:prSet presAssocID="{6F6D41EA-3BC0-4202-A3B8-A3BAE6CC441F}" presName="node" presStyleLbl="node1" presStyleIdx="2" presStyleCnt="3">
        <dgm:presLayoutVars>
          <dgm:bulletEnabled val="1"/>
        </dgm:presLayoutVars>
      </dgm:prSet>
      <dgm:spPr/>
      <dgm:t>
        <a:bodyPr/>
        <a:lstStyle/>
        <a:p>
          <a:endParaRPr lang="en-US"/>
        </a:p>
      </dgm:t>
    </dgm:pt>
    <dgm:pt modelId="{FB57034E-0868-4FAD-A29F-5691249026A9}" type="pres">
      <dgm:prSet presAssocID="{B3EFC836-9D18-442F-9956-487442662290}" presName="sibTrans" presStyleLbl="sibTrans2D1" presStyleIdx="2" presStyleCnt="3"/>
      <dgm:spPr/>
      <dgm:t>
        <a:bodyPr/>
        <a:lstStyle/>
        <a:p>
          <a:endParaRPr lang="en-US"/>
        </a:p>
      </dgm:t>
    </dgm:pt>
    <dgm:pt modelId="{AE0816D7-4151-491E-9C67-2C6DC4A32738}" type="pres">
      <dgm:prSet presAssocID="{B3EFC836-9D18-442F-9956-487442662290}" presName="connectorText" presStyleLbl="sibTrans2D1" presStyleIdx="2" presStyleCnt="3"/>
      <dgm:spPr/>
      <dgm:t>
        <a:bodyPr/>
        <a:lstStyle/>
        <a:p>
          <a:endParaRPr lang="en-US"/>
        </a:p>
      </dgm:t>
    </dgm:pt>
  </dgm:ptLst>
  <dgm:cxnLst>
    <dgm:cxn modelId="{D93EF630-7010-4CC4-88DB-DF226FBA9807}" type="presOf" srcId="{75498490-2C82-4D39-9BE7-4B380C452478}" destId="{9AD45B00-0191-4A2B-82A5-A2188050ED27}" srcOrd="0" destOrd="0" presId="urn:microsoft.com/office/officeart/2005/8/layout/cycle7"/>
    <dgm:cxn modelId="{D4156A9C-7762-4961-9414-41D1D4B34ABF}" type="presOf" srcId="{D4598377-B9E5-4B62-AF12-6FE0F78FA50D}" destId="{7E118CB4-6030-42F4-A498-96FDF865085A}" srcOrd="0" destOrd="0" presId="urn:microsoft.com/office/officeart/2005/8/layout/cycle7"/>
    <dgm:cxn modelId="{E0418934-4766-4D5F-AF09-747A47464097}" type="presOf" srcId="{75D36212-215E-461D-BDCF-AF9B550019A9}" destId="{0D9AD89C-14AC-4407-83B2-89C8B8EC5457}" srcOrd="0" destOrd="0" presId="urn:microsoft.com/office/officeart/2005/8/layout/cycle7"/>
    <dgm:cxn modelId="{F13711FA-2075-4BF6-87AF-1E44266F7D4C}" type="presOf" srcId="{B3EFC836-9D18-442F-9956-487442662290}" destId="{FB57034E-0868-4FAD-A29F-5691249026A9}" srcOrd="0" destOrd="0" presId="urn:microsoft.com/office/officeart/2005/8/layout/cycle7"/>
    <dgm:cxn modelId="{3E0330A8-FD4A-4E74-80D4-DDA4B58D57DC}" type="presOf" srcId="{75498490-2C82-4D39-9BE7-4B380C452478}" destId="{C3506233-2B19-4ACF-8F0A-80653A045ECE}" srcOrd="1" destOrd="0" presId="urn:microsoft.com/office/officeart/2005/8/layout/cycle7"/>
    <dgm:cxn modelId="{4C44CE51-B49E-4626-B05B-88093D42AD0F}" srcId="{D4598377-B9E5-4B62-AF12-6FE0F78FA50D}" destId="{603A1EA4-2371-4C12-90B8-6A3B307CCBF1}" srcOrd="0" destOrd="0" parTransId="{777FB0E7-699D-4CE1-8A70-6EC14C8D8829}" sibTransId="{75D36212-215E-461D-BDCF-AF9B550019A9}"/>
    <dgm:cxn modelId="{D6C5F40E-2271-4364-BE44-EF1DAA92C9AA}" srcId="{D4598377-B9E5-4B62-AF12-6FE0F78FA50D}" destId="{64B58F92-A412-49D1-BDFA-1C18E29CEA89}" srcOrd="1" destOrd="0" parTransId="{2EFBAE30-13F1-4F34-AB6F-1E778692EF16}" sibTransId="{75498490-2C82-4D39-9BE7-4B380C452478}"/>
    <dgm:cxn modelId="{C8C6DE9C-AEB5-46D1-82D0-F851A5A89B13}" type="presOf" srcId="{603A1EA4-2371-4C12-90B8-6A3B307CCBF1}" destId="{0561FA5A-46B7-452F-B91E-169E3A5A2F5C}" srcOrd="0" destOrd="0" presId="urn:microsoft.com/office/officeart/2005/8/layout/cycle7"/>
    <dgm:cxn modelId="{667501CF-6BE9-45D8-9992-254F6D22B9B4}" type="presOf" srcId="{6F6D41EA-3BC0-4202-A3B8-A3BAE6CC441F}" destId="{D06EC99E-C79A-456B-BEDC-A76479ADFBA6}" srcOrd="0" destOrd="0" presId="urn:microsoft.com/office/officeart/2005/8/layout/cycle7"/>
    <dgm:cxn modelId="{2B1462BD-7BDA-40FF-BF25-3A8024914DBF}" type="presOf" srcId="{64B58F92-A412-49D1-BDFA-1C18E29CEA89}" destId="{6A327253-89CD-412A-AAF8-E60725E22649}" srcOrd="0" destOrd="0" presId="urn:microsoft.com/office/officeart/2005/8/layout/cycle7"/>
    <dgm:cxn modelId="{32E5D169-159C-41AF-98C3-ECF74939AE39}" type="presOf" srcId="{75D36212-215E-461D-BDCF-AF9B550019A9}" destId="{D6BF8568-CB18-48E5-BF1F-8E0AF3EBFC6D}" srcOrd="1" destOrd="0" presId="urn:microsoft.com/office/officeart/2005/8/layout/cycle7"/>
    <dgm:cxn modelId="{B8963BFA-5791-4F94-8B13-FDAC4D36F886}" type="presOf" srcId="{B3EFC836-9D18-442F-9956-487442662290}" destId="{AE0816D7-4151-491E-9C67-2C6DC4A32738}" srcOrd="1" destOrd="0" presId="urn:microsoft.com/office/officeart/2005/8/layout/cycle7"/>
    <dgm:cxn modelId="{9F33D3EB-C4A8-40F8-B3FB-2D55E6C6C1E7}" srcId="{D4598377-B9E5-4B62-AF12-6FE0F78FA50D}" destId="{6F6D41EA-3BC0-4202-A3B8-A3BAE6CC441F}" srcOrd="2" destOrd="0" parTransId="{4896EA32-1D46-4A96-9565-F7C7FF9DF828}" sibTransId="{B3EFC836-9D18-442F-9956-487442662290}"/>
    <dgm:cxn modelId="{8155EF61-17C3-4D0A-89C6-FB47B91D3210}" type="presParOf" srcId="{7E118CB4-6030-42F4-A498-96FDF865085A}" destId="{0561FA5A-46B7-452F-B91E-169E3A5A2F5C}" srcOrd="0" destOrd="0" presId="urn:microsoft.com/office/officeart/2005/8/layout/cycle7"/>
    <dgm:cxn modelId="{01F02E23-86E5-4960-83F8-E19B2D69EEEF}" type="presParOf" srcId="{7E118CB4-6030-42F4-A498-96FDF865085A}" destId="{0D9AD89C-14AC-4407-83B2-89C8B8EC5457}" srcOrd="1" destOrd="0" presId="urn:microsoft.com/office/officeart/2005/8/layout/cycle7"/>
    <dgm:cxn modelId="{9093CD40-CC4D-4A05-A1D2-489CD5594059}" type="presParOf" srcId="{0D9AD89C-14AC-4407-83B2-89C8B8EC5457}" destId="{D6BF8568-CB18-48E5-BF1F-8E0AF3EBFC6D}" srcOrd="0" destOrd="0" presId="urn:microsoft.com/office/officeart/2005/8/layout/cycle7"/>
    <dgm:cxn modelId="{0F26F8D8-FE37-4C57-A85F-24B009F10D92}" type="presParOf" srcId="{7E118CB4-6030-42F4-A498-96FDF865085A}" destId="{6A327253-89CD-412A-AAF8-E60725E22649}" srcOrd="2" destOrd="0" presId="urn:microsoft.com/office/officeart/2005/8/layout/cycle7"/>
    <dgm:cxn modelId="{A922E1D9-597F-4D03-9F74-2216DFF2BE30}" type="presParOf" srcId="{7E118CB4-6030-42F4-A498-96FDF865085A}" destId="{9AD45B00-0191-4A2B-82A5-A2188050ED27}" srcOrd="3" destOrd="0" presId="urn:microsoft.com/office/officeart/2005/8/layout/cycle7"/>
    <dgm:cxn modelId="{306800BF-F400-495A-90C3-FAD77737474C}" type="presParOf" srcId="{9AD45B00-0191-4A2B-82A5-A2188050ED27}" destId="{C3506233-2B19-4ACF-8F0A-80653A045ECE}" srcOrd="0" destOrd="0" presId="urn:microsoft.com/office/officeart/2005/8/layout/cycle7"/>
    <dgm:cxn modelId="{29881BD4-0800-44BC-B73F-70C32682CE50}" type="presParOf" srcId="{7E118CB4-6030-42F4-A498-96FDF865085A}" destId="{D06EC99E-C79A-456B-BEDC-A76479ADFBA6}" srcOrd="4" destOrd="0" presId="urn:microsoft.com/office/officeart/2005/8/layout/cycle7"/>
    <dgm:cxn modelId="{DC08964B-97F8-4421-BC4B-DC7140B05890}" type="presParOf" srcId="{7E118CB4-6030-42F4-A498-96FDF865085A}" destId="{FB57034E-0868-4FAD-A29F-5691249026A9}" srcOrd="5" destOrd="0" presId="urn:microsoft.com/office/officeart/2005/8/layout/cycle7"/>
    <dgm:cxn modelId="{3285BE9B-B509-482C-B2A3-67F91487F349}" type="presParOf" srcId="{FB57034E-0868-4FAD-A29F-5691249026A9}" destId="{AE0816D7-4151-491E-9C67-2C6DC4A32738}"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4598377-B9E5-4B62-AF12-6FE0F78FA50D}"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en-CA"/>
        </a:p>
      </dgm:t>
    </dgm:pt>
    <dgm:pt modelId="{603A1EA4-2371-4C12-90B8-6A3B307CCBF1}">
      <dgm:prSet phldrT="[Text]"/>
      <dgm:spPr/>
      <dgm:t>
        <a:bodyPr/>
        <a:lstStyle/>
        <a:p>
          <a:r>
            <a:rPr lang="en-CA" dirty="0"/>
            <a:t>Effort</a:t>
          </a:r>
        </a:p>
      </dgm:t>
    </dgm:pt>
    <dgm:pt modelId="{777FB0E7-699D-4CE1-8A70-6EC14C8D8829}" type="parTrans" cxnId="{4C44CE51-B49E-4626-B05B-88093D42AD0F}">
      <dgm:prSet/>
      <dgm:spPr/>
      <dgm:t>
        <a:bodyPr/>
        <a:lstStyle/>
        <a:p>
          <a:endParaRPr lang="en-CA"/>
        </a:p>
      </dgm:t>
    </dgm:pt>
    <dgm:pt modelId="{75D36212-215E-461D-BDCF-AF9B550019A9}" type="sibTrans" cxnId="{4C44CE51-B49E-4626-B05B-88093D42AD0F}">
      <dgm:prSet/>
      <dgm:spPr/>
      <dgm:t>
        <a:bodyPr/>
        <a:lstStyle/>
        <a:p>
          <a:endParaRPr lang="en-CA"/>
        </a:p>
      </dgm:t>
    </dgm:pt>
    <dgm:pt modelId="{64B58F92-A412-49D1-BDFA-1C18E29CEA89}">
      <dgm:prSet phldrT="[Text]"/>
      <dgm:spPr/>
      <dgm:t>
        <a:bodyPr/>
        <a:lstStyle/>
        <a:p>
          <a:r>
            <a:rPr lang="en-CA" dirty="0"/>
            <a:t>Resources</a:t>
          </a:r>
        </a:p>
      </dgm:t>
    </dgm:pt>
    <dgm:pt modelId="{2EFBAE30-13F1-4F34-AB6F-1E778692EF16}" type="parTrans" cxnId="{D6C5F40E-2271-4364-BE44-EF1DAA92C9AA}">
      <dgm:prSet/>
      <dgm:spPr/>
      <dgm:t>
        <a:bodyPr/>
        <a:lstStyle/>
        <a:p>
          <a:endParaRPr lang="en-CA"/>
        </a:p>
      </dgm:t>
    </dgm:pt>
    <dgm:pt modelId="{75498490-2C82-4D39-9BE7-4B380C452478}" type="sibTrans" cxnId="{D6C5F40E-2271-4364-BE44-EF1DAA92C9AA}">
      <dgm:prSet/>
      <dgm:spPr/>
      <dgm:t>
        <a:bodyPr/>
        <a:lstStyle/>
        <a:p>
          <a:endParaRPr lang="en-CA"/>
        </a:p>
      </dgm:t>
    </dgm:pt>
    <dgm:pt modelId="{6F6D41EA-3BC0-4202-A3B8-A3BAE6CC441F}">
      <dgm:prSet phldrT="[Text]"/>
      <dgm:spPr/>
      <dgm:t>
        <a:bodyPr/>
        <a:lstStyle/>
        <a:p>
          <a:r>
            <a:rPr lang="en-CA" dirty="0"/>
            <a:t>Working Time</a:t>
          </a:r>
        </a:p>
      </dgm:t>
    </dgm:pt>
    <dgm:pt modelId="{4896EA32-1D46-4A96-9565-F7C7FF9DF828}" type="parTrans" cxnId="{9F33D3EB-C4A8-40F8-B3FB-2D55E6C6C1E7}">
      <dgm:prSet/>
      <dgm:spPr/>
      <dgm:t>
        <a:bodyPr/>
        <a:lstStyle/>
        <a:p>
          <a:endParaRPr lang="en-CA"/>
        </a:p>
      </dgm:t>
    </dgm:pt>
    <dgm:pt modelId="{B3EFC836-9D18-442F-9956-487442662290}" type="sibTrans" cxnId="{9F33D3EB-C4A8-40F8-B3FB-2D55E6C6C1E7}">
      <dgm:prSet/>
      <dgm:spPr/>
      <dgm:t>
        <a:bodyPr/>
        <a:lstStyle/>
        <a:p>
          <a:endParaRPr lang="en-CA"/>
        </a:p>
      </dgm:t>
    </dgm:pt>
    <dgm:pt modelId="{7E118CB4-6030-42F4-A498-96FDF865085A}" type="pres">
      <dgm:prSet presAssocID="{D4598377-B9E5-4B62-AF12-6FE0F78FA50D}" presName="Name0" presStyleCnt="0">
        <dgm:presLayoutVars>
          <dgm:dir/>
          <dgm:resizeHandles val="exact"/>
        </dgm:presLayoutVars>
      </dgm:prSet>
      <dgm:spPr/>
      <dgm:t>
        <a:bodyPr/>
        <a:lstStyle/>
        <a:p>
          <a:endParaRPr lang="en-US"/>
        </a:p>
      </dgm:t>
    </dgm:pt>
    <dgm:pt modelId="{0561FA5A-46B7-452F-B91E-169E3A5A2F5C}" type="pres">
      <dgm:prSet presAssocID="{603A1EA4-2371-4C12-90B8-6A3B307CCBF1}" presName="node" presStyleLbl="node1" presStyleIdx="0" presStyleCnt="3" custRadScaleRad="97328">
        <dgm:presLayoutVars>
          <dgm:bulletEnabled val="1"/>
        </dgm:presLayoutVars>
      </dgm:prSet>
      <dgm:spPr/>
      <dgm:t>
        <a:bodyPr/>
        <a:lstStyle/>
        <a:p>
          <a:endParaRPr lang="en-US"/>
        </a:p>
      </dgm:t>
    </dgm:pt>
    <dgm:pt modelId="{0D9AD89C-14AC-4407-83B2-89C8B8EC5457}" type="pres">
      <dgm:prSet presAssocID="{75D36212-215E-461D-BDCF-AF9B550019A9}" presName="sibTrans" presStyleLbl="sibTrans2D1" presStyleIdx="0" presStyleCnt="3"/>
      <dgm:spPr/>
      <dgm:t>
        <a:bodyPr/>
        <a:lstStyle/>
        <a:p>
          <a:endParaRPr lang="en-US"/>
        </a:p>
      </dgm:t>
    </dgm:pt>
    <dgm:pt modelId="{D6BF8568-CB18-48E5-BF1F-8E0AF3EBFC6D}" type="pres">
      <dgm:prSet presAssocID="{75D36212-215E-461D-BDCF-AF9B550019A9}" presName="connectorText" presStyleLbl="sibTrans2D1" presStyleIdx="0" presStyleCnt="3"/>
      <dgm:spPr/>
      <dgm:t>
        <a:bodyPr/>
        <a:lstStyle/>
        <a:p>
          <a:endParaRPr lang="en-US"/>
        </a:p>
      </dgm:t>
    </dgm:pt>
    <dgm:pt modelId="{6A327253-89CD-412A-AAF8-E60725E22649}" type="pres">
      <dgm:prSet presAssocID="{64B58F92-A412-49D1-BDFA-1C18E29CEA89}" presName="node" presStyleLbl="node1" presStyleIdx="1" presStyleCnt="3">
        <dgm:presLayoutVars>
          <dgm:bulletEnabled val="1"/>
        </dgm:presLayoutVars>
      </dgm:prSet>
      <dgm:spPr/>
      <dgm:t>
        <a:bodyPr/>
        <a:lstStyle/>
        <a:p>
          <a:endParaRPr lang="en-US"/>
        </a:p>
      </dgm:t>
    </dgm:pt>
    <dgm:pt modelId="{9AD45B00-0191-4A2B-82A5-A2188050ED27}" type="pres">
      <dgm:prSet presAssocID="{75498490-2C82-4D39-9BE7-4B380C452478}" presName="sibTrans" presStyleLbl="sibTrans2D1" presStyleIdx="1" presStyleCnt="3"/>
      <dgm:spPr/>
      <dgm:t>
        <a:bodyPr/>
        <a:lstStyle/>
        <a:p>
          <a:endParaRPr lang="en-US"/>
        </a:p>
      </dgm:t>
    </dgm:pt>
    <dgm:pt modelId="{C3506233-2B19-4ACF-8F0A-80653A045ECE}" type="pres">
      <dgm:prSet presAssocID="{75498490-2C82-4D39-9BE7-4B380C452478}" presName="connectorText" presStyleLbl="sibTrans2D1" presStyleIdx="1" presStyleCnt="3"/>
      <dgm:spPr/>
      <dgm:t>
        <a:bodyPr/>
        <a:lstStyle/>
        <a:p>
          <a:endParaRPr lang="en-US"/>
        </a:p>
      </dgm:t>
    </dgm:pt>
    <dgm:pt modelId="{D06EC99E-C79A-456B-BEDC-A76479ADFBA6}" type="pres">
      <dgm:prSet presAssocID="{6F6D41EA-3BC0-4202-A3B8-A3BAE6CC441F}" presName="node" presStyleLbl="node1" presStyleIdx="2" presStyleCnt="3">
        <dgm:presLayoutVars>
          <dgm:bulletEnabled val="1"/>
        </dgm:presLayoutVars>
      </dgm:prSet>
      <dgm:spPr/>
      <dgm:t>
        <a:bodyPr/>
        <a:lstStyle/>
        <a:p>
          <a:endParaRPr lang="en-US"/>
        </a:p>
      </dgm:t>
    </dgm:pt>
    <dgm:pt modelId="{FB57034E-0868-4FAD-A29F-5691249026A9}" type="pres">
      <dgm:prSet presAssocID="{B3EFC836-9D18-442F-9956-487442662290}" presName="sibTrans" presStyleLbl="sibTrans2D1" presStyleIdx="2" presStyleCnt="3"/>
      <dgm:spPr/>
      <dgm:t>
        <a:bodyPr/>
        <a:lstStyle/>
        <a:p>
          <a:endParaRPr lang="en-US"/>
        </a:p>
      </dgm:t>
    </dgm:pt>
    <dgm:pt modelId="{AE0816D7-4151-491E-9C67-2C6DC4A32738}" type="pres">
      <dgm:prSet presAssocID="{B3EFC836-9D18-442F-9956-487442662290}" presName="connectorText" presStyleLbl="sibTrans2D1" presStyleIdx="2" presStyleCnt="3"/>
      <dgm:spPr/>
      <dgm:t>
        <a:bodyPr/>
        <a:lstStyle/>
        <a:p>
          <a:endParaRPr lang="en-US"/>
        </a:p>
      </dgm:t>
    </dgm:pt>
  </dgm:ptLst>
  <dgm:cxnLst>
    <dgm:cxn modelId="{D93EF630-7010-4CC4-88DB-DF226FBA9807}" type="presOf" srcId="{75498490-2C82-4D39-9BE7-4B380C452478}" destId="{9AD45B00-0191-4A2B-82A5-A2188050ED27}" srcOrd="0" destOrd="0" presId="urn:microsoft.com/office/officeart/2005/8/layout/cycle7"/>
    <dgm:cxn modelId="{D4156A9C-7762-4961-9414-41D1D4B34ABF}" type="presOf" srcId="{D4598377-B9E5-4B62-AF12-6FE0F78FA50D}" destId="{7E118CB4-6030-42F4-A498-96FDF865085A}" srcOrd="0" destOrd="0" presId="urn:microsoft.com/office/officeart/2005/8/layout/cycle7"/>
    <dgm:cxn modelId="{E0418934-4766-4D5F-AF09-747A47464097}" type="presOf" srcId="{75D36212-215E-461D-BDCF-AF9B550019A9}" destId="{0D9AD89C-14AC-4407-83B2-89C8B8EC5457}" srcOrd="0" destOrd="0" presId="urn:microsoft.com/office/officeart/2005/8/layout/cycle7"/>
    <dgm:cxn modelId="{F13711FA-2075-4BF6-87AF-1E44266F7D4C}" type="presOf" srcId="{B3EFC836-9D18-442F-9956-487442662290}" destId="{FB57034E-0868-4FAD-A29F-5691249026A9}" srcOrd="0" destOrd="0" presId="urn:microsoft.com/office/officeart/2005/8/layout/cycle7"/>
    <dgm:cxn modelId="{3E0330A8-FD4A-4E74-80D4-DDA4B58D57DC}" type="presOf" srcId="{75498490-2C82-4D39-9BE7-4B380C452478}" destId="{C3506233-2B19-4ACF-8F0A-80653A045ECE}" srcOrd="1" destOrd="0" presId="urn:microsoft.com/office/officeart/2005/8/layout/cycle7"/>
    <dgm:cxn modelId="{4C44CE51-B49E-4626-B05B-88093D42AD0F}" srcId="{D4598377-B9E5-4B62-AF12-6FE0F78FA50D}" destId="{603A1EA4-2371-4C12-90B8-6A3B307CCBF1}" srcOrd="0" destOrd="0" parTransId="{777FB0E7-699D-4CE1-8A70-6EC14C8D8829}" sibTransId="{75D36212-215E-461D-BDCF-AF9B550019A9}"/>
    <dgm:cxn modelId="{D6C5F40E-2271-4364-BE44-EF1DAA92C9AA}" srcId="{D4598377-B9E5-4B62-AF12-6FE0F78FA50D}" destId="{64B58F92-A412-49D1-BDFA-1C18E29CEA89}" srcOrd="1" destOrd="0" parTransId="{2EFBAE30-13F1-4F34-AB6F-1E778692EF16}" sibTransId="{75498490-2C82-4D39-9BE7-4B380C452478}"/>
    <dgm:cxn modelId="{C8C6DE9C-AEB5-46D1-82D0-F851A5A89B13}" type="presOf" srcId="{603A1EA4-2371-4C12-90B8-6A3B307CCBF1}" destId="{0561FA5A-46B7-452F-B91E-169E3A5A2F5C}" srcOrd="0" destOrd="0" presId="urn:microsoft.com/office/officeart/2005/8/layout/cycle7"/>
    <dgm:cxn modelId="{667501CF-6BE9-45D8-9992-254F6D22B9B4}" type="presOf" srcId="{6F6D41EA-3BC0-4202-A3B8-A3BAE6CC441F}" destId="{D06EC99E-C79A-456B-BEDC-A76479ADFBA6}" srcOrd="0" destOrd="0" presId="urn:microsoft.com/office/officeart/2005/8/layout/cycle7"/>
    <dgm:cxn modelId="{2B1462BD-7BDA-40FF-BF25-3A8024914DBF}" type="presOf" srcId="{64B58F92-A412-49D1-BDFA-1C18E29CEA89}" destId="{6A327253-89CD-412A-AAF8-E60725E22649}" srcOrd="0" destOrd="0" presId="urn:microsoft.com/office/officeart/2005/8/layout/cycle7"/>
    <dgm:cxn modelId="{32E5D169-159C-41AF-98C3-ECF74939AE39}" type="presOf" srcId="{75D36212-215E-461D-BDCF-AF9B550019A9}" destId="{D6BF8568-CB18-48E5-BF1F-8E0AF3EBFC6D}" srcOrd="1" destOrd="0" presId="urn:microsoft.com/office/officeart/2005/8/layout/cycle7"/>
    <dgm:cxn modelId="{B8963BFA-5791-4F94-8B13-FDAC4D36F886}" type="presOf" srcId="{B3EFC836-9D18-442F-9956-487442662290}" destId="{AE0816D7-4151-491E-9C67-2C6DC4A32738}" srcOrd="1" destOrd="0" presId="urn:microsoft.com/office/officeart/2005/8/layout/cycle7"/>
    <dgm:cxn modelId="{9F33D3EB-C4A8-40F8-B3FB-2D55E6C6C1E7}" srcId="{D4598377-B9E5-4B62-AF12-6FE0F78FA50D}" destId="{6F6D41EA-3BC0-4202-A3B8-A3BAE6CC441F}" srcOrd="2" destOrd="0" parTransId="{4896EA32-1D46-4A96-9565-F7C7FF9DF828}" sibTransId="{B3EFC836-9D18-442F-9956-487442662290}"/>
    <dgm:cxn modelId="{8155EF61-17C3-4D0A-89C6-FB47B91D3210}" type="presParOf" srcId="{7E118CB4-6030-42F4-A498-96FDF865085A}" destId="{0561FA5A-46B7-452F-B91E-169E3A5A2F5C}" srcOrd="0" destOrd="0" presId="urn:microsoft.com/office/officeart/2005/8/layout/cycle7"/>
    <dgm:cxn modelId="{01F02E23-86E5-4960-83F8-E19B2D69EEEF}" type="presParOf" srcId="{7E118CB4-6030-42F4-A498-96FDF865085A}" destId="{0D9AD89C-14AC-4407-83B2-89C8B8EC5457}" srcOrd="1" destOrd="0" presId="urn:microsoft.com/office/officeart/2005/8/layout/cycle7"/>
    <dgm:cxn modelId="{9093CD40-CC4D-4A05-A1D2-489CD5594059}" type="presParOf" srcId="{0D9AD89C-14AC-4407-83B2-89C8B8EC5457}" destId="{D6BF8568-CB18-48E5-BF1F-8E0AF3EBFC6D}" srcOrd="0" destOrd="0" presId="urn:microsoft.com/office/officeart/2005/8/layout/cycle7"/>
    <dgm:cxn modelId="{0F26F8D8-FE37-4C57-A85F-24B009F10D92}" type="presParOf" srcId="{7E118CB4-6030-42F4-A498-96FDF865085A}" destId="{6A327253-89CD-412A-AAF8-E60725E22649}" srcOrd="2" destOrd="0" presId="urn:microsoft.com/office/officeart/2005/8/layout/cycle7"/>
    <dgm:cxn modelId="{A922E1D9-597F-4D03-9F74-2216DFF2BE30}" type="presParOf" srcId="{7E118CB4-6030-42F4-A498-96FDF865085A}" destId="{9AD45B00-0191-4A2B-82A5-A2188050ED27}" srcOrd="3" destOrd="0" presId="urn:microsoft.com/office/officeart/2005/8/layout/cycle7"/>
    <dgm:cxn modelId="{306800BF-F400-495A-90C3-FAD77737474C}" type="presParOf" srcId="{9AD45B00-0191-4A2B-82A5-A2188050ED27}" destId="{C3506233-2B19-4ACF-8F0A-80653A045ECE}" srcOrd="0" destOrd="0" presId="urn:microsoft.com/office/officeart/2005/8/layout/cycle7"/>
    <dgm:cxn modelId="{29881BD4-0800-44BC-B73F-70C32682CE50}" type="presParOf" srcId="{7E118CB4-6030-42F4-A498-96FDF865085A}" destId="{D06EC99E-C79A-456B-BEDC-A76479ADFBA6}" srcOrd="4" destOrd="0" presId="urn:microsoft.com/office/officeart/2005/8/layout/cycle7"/>
    <dgm:cxn modelId="{DC08964B-97F8-4421-BC4B-DC7140B05890}" type="presParOf" srcId="{7E118CB4-6030-42F4-A498-96FDF865085A}" destId="{FB57034E-0868-4FAD-A29F-5691249026A9}" srcOrd="5" destOrd="0" presId="urn:microsoft.com/office/officeart/2005/8/layout/cycle7"/>
    <dgm:cxn modelId="{3285BE9B-B509-482C-B2A3-67F91487F349}" type="presParOf" srcId="{FB57034E-0868-4FAD-A29F-5691249026A9}" destId="{AE0816D7-4151-491E-9C67-2C6DC4A32738}" srcOrd="0" destOrd="0" presId="urn:microsoft.com/office/officeart/2005/8/layout/cycle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8074F85-6CE8-43E7-8EDD-E50DB401FF30}" type="doc">
      <dgm:prSet loTypeId="urn:microsoft.com/office/officeart/2005/8/layout/arrow2" loCatId="process" qsTypeId="urn:microsoft.com/office/officeart/2005/8/quickstyle/simple1" qsCatId="simple" csTypeId="urn:microsoft.com/office/officeart/2005/8/colors/accent1_2" csCatId="accent1" phldr="1"/>
      <dgm:spPr/>
    </dgm:pt>
    <dgm:pt modelId="{D2C42E04-2034-4685-8873-D64541DBA58F}">
      <dgm:prSet phldrT="[Text]"/>
      <dgm:spPr/>
      <dgm:t>
        <a:bodyPr/>
        <a:lstStyle/>
        <a:p>
          <a:r>
            <a:rPr lang="en-US" dirty="0"/>
            <a:t>Phase 1</a:t>
          </a:r>
        </a:p>
      </dgm:t>
    </dgm:pt>
    <dgm:pt modelId="{18806771-2CC7-4BC2-BB20-F8A7DAB4A266}" type="parTrans" cxnId="{E1636B08-C98C-44F3-AD9F-DF626897A52F}">
      <dgm:prSet/>
      <dgm:spPr/>
      <dgm:t>
        <a:bodyPr/>
        <a:lstStyle/>
        <a:p>
          <a:endParaRPr lang="en-US"/>
        </a:p>
      </dgm:t>
    </dgm:pt>
    <dgm:pt modelId="{3FF01D67-E919-4A1F-AFC5-F5F4C84FFE20}" type="sibTrans" cxnId="{E1636B08-C98C-44F3-AD9F-DF626897A52F}">
      <dgm:prSet/>
      <dgm:spPr/>
      <dgm:t>
        <a:bodyPr/>
        <a:lstStyle/>
        <a:p>
          <a:endParaRPr lang="en-US"/>
        </a:p>
      </dgm:t>
    </dgm:pt>
    <dgm:pt modelId="{ACA47E91-2A2B-4BD0-BB33-0C03B0C010DC}">
      <dgm:prSet phldrT="[Text]"/>
      <dgm:spPr/>
      <dgm:t>
        <a:bodyPr/>
        <a:lstStyle/>
        <a:p>
          <a:r>
            <a:rPr lang="en-US" dirty="0"/>
            <a:t>Phase 2</a:t>
          </a:r>
        </a:p>
      </dgm:t>
    </dgm:pt>
    <dgm:pt modelId="{6D24A144-A367-47F3-8AA9-2758F2FF116C}" type="parTrans" cxnId="{730C0BBE-4685-4EE5-B72D-019DE149BB31}">
      <dgm:prSet/>
      <dgm:spPr/>
      <dgm:t>
        <a:bodyPr/>
        <a:lstStyle/>
        <a:p>
          <a:endParaRPr lang="en-US"/>
        </a:p>
      </dgm:t>
    </dgm:pt>
    <dgm:pt modelId="{41C30B11-9A55-4AB0-B812-15C7F8B872FE}" type="sibTrans" cxnId="{730C0BBE-4685-4EE5-B72D-019DE149BB31}">
      <dgm:prSet/>
      <dgm:spPr/>
      <dgm:t>
        <a:bodyPr/>
        <a:lstStyle/>
        <a:p>
          <a:endParaRPr lang="en-US"/>
        </a:p>
      </dgm:t>
    </dgm:pt>
    <dgm:pt modelId="{961EECEE-95BD-4505-A1EF-626850306E1B}">
      <dgm:prSet phldrT="[Text]"/>
      <dgm:spPr/>
      <dgm:t>
        <a:bodyPr/>
        <a:lstStyle/>
        <a:p>
          <a:r>
            <a:rPr lang="en-US" dirty="0"/>
            <a:t>Phase 3</a:t>
          </a:r>
        </a:p>
      </dgm:t>
    </dgm:pt>
    <dgm:pt modelId="{A2A9DA36-F87B-4F2B-A73F-39618F14585B}" type="parTrans" cxnId="{D93F03E7-7BAA-4B85-B2FF-226C894241DC}">
      <dgm:prSet/>
      <dgm:spPr/>
      <dgm:t>
        <a:bodyPr/>
        <a:lstStyle/>
        <a:p>
          <a:endParaRPr lang="en-US"/>
        </a:p>
      </dgm:t>
    </dgm:pt>
    <dgm:pt modelId="{3652449F-E6D4-43A4-A264-1D1EBFE81D51}" type="sibTrans" cxnId="{D93F03E7-7BAA-4B85-B2FF-226C894241DC}">
      <dgm:prSet/>
      <dgm:spPr/>
      <dgm:t>
        <a:bodyPr/>
        <a:lstStyle/>
        <a:p>
          <a:endParaRPr lang="en-US"/>
        </a:p>
      </dgm:t>
    </dgm:pt>
    <dgm:pt modelId="{963C0DD8-E753-4247-A293-6439D05D79B2}" type="pres">
      <dgm:prSet presAssocID="{98074F85-6CE8-43E7-8EDD-E50DB401FF30}" presName="arrowDiagram" presStyleCnt="0">
        <dgm:presLayoutVars>
          <dgm:chMax val="5"/>
          <dgm:dir/>
          <dgm:resizeHandles val="exact"/>
        </dgm:presLayoutVars>
      </dgm:prSet>
      <dgm:spPr/>
    </dgm:pt>
    <dgm:pt modelId="{CA013F84-D950-46F5-A65F-8AE213800379}" type="pres">
      <dgm:prSet presAssocID="{98074F85-6CE8-43E7-8EDD-E50DB401FF30}" presName="arrow" presStyleLbl="bgShp" presStyleIdx="0" presStyleCnt="1" custLinFactNeighborX="7056" custLinFactNeighborY="1266"/>
      <dgm:spPr/>
    </dgm:pt>
    <dgm:pt modelId="{2409B9FA-01CB-4F28-BE7B-25C6D33AE32B}" type="pres">
      <dgm:prSet presAssocID="{98074F85-6CE8-43E7-8EDD-E50DB401FF30}" presName="arrowDiagram3" presStyleCnt="0"/>
      <dgm:spPr/>
    </dgm:pt>
    <dgm:pt modelId="{2520A616-6E45-4BDA-95DB-148ACCF9A56E}" type="pres">
      <dgm:prSet presAssocID="{D2C42E04-2034-4685-8873-D64541DBA58F}" presName="bullet3a" presStyleLbl="node1" presStyleIdx="0" presStyleCnt="3"/>
      <dgm:spPr/>
    </dgm:pt>
    <dgm:pt modelId="{36EA4120-B0EC-4E4D-8733-43D4E6983AD1}" type="pres">
      <dgm:prSet presAssocID="{D2C42E04-2034-4685-8873-D64541DBA58F}" presName="textBox3a" presStyleLbl="revTx" presStyleIdx="0" presStyleCnt="3">
        <dgm:presLayoutVars>
          <dgm:bulletEnabled val="1"/>
        </dgm:presLayoutVars>
      </dgm:prSet>
      <dgm:spPr/>
      <dgm:t>
        <a:bodyPr/>
        <a:lstStyle/>
        <a:p>
          <a:endParaRPr lang="en-US"/>
        </a:p>
      </dgm:t>
    </dgm:pt>
    <dgm:pt modelId="{CC6C8985-3D19-4DF7-8C72-CC04AE59DC03}" type="pres">
      <dgm:prSet presAssocID="{ACA47E91-2A2B-4BD0-BB33-0C03B0C010DC}" presName="bullet3b" presStyleLbl="node1" presStyleIdx="1" presStyleCnt="3"/>
      <dgm:spPr/>
    </dgm:pt>
    <dgm:pt modelId="{71003A78-C1F5-4FE4-B882-1669C7AEBDA8}" type="pres">
      <dgm:prSet presAssocID="{ACA47E91-2A2B-4BD0-BB33-0C03B0C010DC}" presName="textBox3b" presStyleLbl="revTx" presStyleIdx="1" presStyleCnt="3">
        <dgm:presLayoutVars>
          <dgm:bulletEnabled val="1"/>
        </dgm:presLayoutVars>
      </dgm:prSet>
      <dgm:spPr/>
      <dgm:t>
        <a:bodyPr/>
        <a:lstStyle/>
        <a:p>
          <a:endParaRPr lang="en-US"/>
        </a:p>
      </dgm:t>
    </dgm:pt>
    <dgm:pt modelId="{D993B145-8498-4B14-B04D-FBE7AF029EEC}" type="pres">
      <dgm:prSet presAssocID="{961EECEE-95BD-4505-A1EF-626850306E1B}" presName="bullet3c" presStyleLbl="node1" presStyleIdx="2" presStyleCnt="3"/>
      <dgm:spPr/>
    </dgm:pt>
    <dgm:pt modelId="{0A4B8C99-1540-40E5-AA3F-3BD4DFC9A64F}" type="pres">
      <dgm:prSet presAssocID="{961EECEE-95BD-4505-A1EF-626850306E1B}" presName="textBox3c" presStyleLbl="revTx" presStyleIdx="2" presStyleCnt="3">
        <dgm:presLayoutVars>
          <dgm:bulletEnabled val="1"/>
        </dgm:presLayoutVars>
      </dgm:prSet>
      <dgm:spPr/>
      <dgm:t>
        <a:bodyPr/>
        <a:lstStyle/>
        <a:p>
          <a:endParaRPr lang="en-US"/>
        </a:p>
      </dgm:t>
    </dgm:pt>
  </dgm:ptLst>
  <dgm:cxnLst>
    <dgm:cxn modelId="{730C0BBE-4685-4EE5-B72D-019DE149BB31}" srcId="{98074F85-6CE8-43E7-8EDD-E50DB401FF30}" destId="{ACA47E91-2A2B-4BD0-BB33-0C03B0C010DC}" srcOrd="1" destOrd="0" parTransId="{6D24A144-A367-47F3-8AA9-2758F2FF116C}" sibTransId="{41C30B11-9A55-4AB0-B812-15C7F8B872FE}"/>
    <dgm:cxn modelId="{E1636B08-C98C-44F3-AD9F-DF626897A52F}" srcId="{98074F85-6CE8-43E7-8EDD-E50DB401FF30}" destId="{D2C42E04-2034-4685-8873-D64541DBA58F}" srcOrd="0" destOrd="0" parTransId="{18806771-2CC7-4BC2-BB20-F8A7DAB4A266}" sibTransId="{3FF01D67-E919-4A1F-AFC5-F5F4C84FFE20}"/>
    <dgm:cxn modelId="{457580AE-B5CA-4B66-A0DD-0FF4F9EB656E}" type="presOf" srcId="{961EECEE-95BD-4505-A1EF-626850306E1B}" destId="{0A4B8C99-1540-40E5-AA3F-3BD4DFC9A64F}" srcOrd="0" destOrd="0" presId="urn:microsoft.com/office/officeart/2005/8/layout/arrow2"/>
    <dgm:cxn modelId="{D93F03E7-7BAA-4B85-B2FF-226C894241DC}" srcId="{98074F85-6CE8-43E7-8EDD-E50DB401FF30}" destId="{961EECEE-95BD-4505-A1EF-626850306E1B}" srcOrd="2" destOrd="0" parTransId="{A2A9DA36-F87B-4F2B-A73F-39618F14585B}" sibTransId="{3652449F-E6D4-43A4-A264-1D1EBFE81D51}"/>
    <dgm:cxn modelId="{C9C2FB70-D689-43A8-AD53-8A07198E8474}" type="presOf" srcId="{ACA47E91-2A2B-4BD0-BB33-0C03B0C010DC}" destId="{71003A78-C1F5-4FE4-B882-1669C7AEBDA8}" srcOrd="0" destOrd="0" presId="urn:microsoft.com/office/officeart/2005/8/layout/arrow2"/>
    <dgm:cxn modelId="{213EEFDA-D86A-42C9-9307-D24F56F6AEC8}" type="presOf" srcId="{98074F85-6CE8-43E7-8EDD-E50DB401FF30}" destId="{963C0DD8-E753-4247-A293-6439D05D79B2}" srcOrd="0" destOrd="0" presId="urn:microsoft.com/office/officeart/2005/8/layout/arrow2"/>
    <dgm:cxn modelId="{9E97E454-68B9-4C58-888D-156381C2DE47}" type="presOf" srcId="{D2C42E04-2034-4685-8873-D64541DBA58F}" destId="{36EA4120-B0EC-4E4D-8733-43D4E6983AD1}" srcOrd="0" destOrd="0" presId="urn:microsoft.com/office/officeart/2005/8/layout/arrow2"/>
    <dgm:cxn modelId="{D3724398-2F66-484B-8934-CC2710A682C4}" type="presParOf" srcId="{963C0DD8-E753-4247-A293-6439D05D79B2}" destId="{CA013F84-D950-46F5-A65F-8AE213800379}" srcOrd="0" destOrd="0" presId="urn:microsoft.com/office/officeart/2005/8/layout/arrow2"/>
    <dgm:cxn modelId="{67E9C309-EBBB-4295-8432-C1BA149CA07D}" type="presParOf" srcId="{963C0DD8-E753-4247-A293-6439D05D79B2}" destId="{2409B9FA-01CB-4F28-BE7B-25C6D33AE32B}" srcOrd="1" destOrd="0" presId="urn:microsoft.com/office/officeart/2005/8/layout/arrow2"/>
    <dgm:cxn modelId="{B72A3799-6607-4B96-BB56-9C29EE040BC9}" type="presParOf" srcId="{2409B9FA-01CB-4F28-BE7B-25C6D33AE32B}" destId="{2520A616-6E45-4BDA-95DB-148ACCF9A56E}" srcOrd="0" destOrd="0" presId="urn:microsoft.com/office/officeart/2005/8/layout/arrow2"/>
    <dgm:cxn modelId="{CAC1D24A-3485-4249-88B5-BF288C172D8D}" type="presParOf" srcId="{2409B9FA-01CB-4F28-BE7B-25C6D33AE32B}" destId="{36EA4120-B0EC-4E4D-8733-43D4E6983AD1}" srcOrd="1" destOrd="0" presId="urn:microsoft.com/office/officeart/2005/8/layout/arrow2"/>
    <dgm:cxn modelId="{6F67956F-17AF-4957-A9F1-A074C020CC34}" type="presParOf" srcId="{2409B9FA-01CB-4F28-BE7B-25C6D33AE32B}" destId="{CC6C8985-3D19-4DF7-8C72-CC04AE59DC03}" srcOrd="2" destOrd="0" presId="urn:microsoft.com/office/officeart/2005/8/layout/arrow2"/>
    <dgm:cxn modelId="{9B1403AE-B815-472C-A8CA-3EAA4ED0788E}" type="presParOf" srcId="{2409B9FA-01CB-4F28-BE7B-25C6D33AE32B}" destId="{71003A78-C1F5-4FE4-B882-1669C7AEBDA8}" srcOrd="3" destOrd="0" presId="urn:microsoft.com/office/officeart/2005/8/layout/arrow2"/>
    <dgm:cxn modelId="{BD7DD407-F4F0-4302-92D9-C6F8D381D341}" type="presParOf" srcId="{2409B9FA-01CB-4F28-BE7B-25C6D33AE32B}" destId="{D993B145-8498-4B14-B04D-FBE7AF029EEC}" srcOrd="4" destOrd="0" presId="urn:microsoft.com/office/officeart/2005/8/layout/arrow2"/>
    <dgm:cxn modelId="{D0589418-2A6C-4000-A798-8A726B4C10FA}" type="presParOf" srcId="{2409B9FA-01CB-4F28-BE7B-25C6D33AE32B}" destId="{0A4B8C99-1540-40E5-AA3F-3BD4DFC9A64F}"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DF44CAF-CA29-48F7-9703-8A02BF1A4B5A}"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D17FCD0A-231D-4D2B-8B6F-93C4664194B9}">
      <dgm:prSet phldrT="[Text]"/>
      <dgm:spPr/>
      <dgm:t>
        <a:bodyPr/>
        <a:lstStyle/>
        <a:p>
          <a:r>
            <a:rPr lang="en-US" dirty="0"/>
            <a:t>Plan</a:t>
          </a:r>
        </a:p>
      </dgm:t>
    </dgm:pt>
    <dgm:pt modelId="{0B3F0CBA-F2E0-4449-8441-400E9F67CFBE}" type="parTrans" cxnId="{F414C857-96EA-4D1E-AC97-3BB69EB39136}">
      <dgm:prSet/>
      <dgm:spPr/>
      <dgm:t>
        <a:bodyPr/>
        <a:lstStyle/>
        <a:p>
          <a:endParaRPr lang="en-US"/>
        </a:p>
      </dgm:t>
    </dgm:pt>
    <dgm:pt modelId="{E4C00927-3DED-4DB8-A6A1-4D69FE807C61}" type="sibTrans" cxnId="{F414C857-96EA-4D1E-AC97-3BB69EB39136}">
      <dgm:prSet/>
      <dgm:spPr/>
      <dgm:t>
        <a:bodyPr/>
        <a:lstStyle/>
        <a:p>
          <a:endParaRPr lang="en-US"/>
        </a:p>
      </dgm:t>
    </dgm:pt>
    <dgm:pt modelId="{9977D289-5EF9-439E-B48B-190465906045}">
      <dgm:prSet phldrT="[Text]"/>
      <dgm:spPr/>
      <dgm:t>
        <a:bodyPr/>
        <a:lstStyle/>
        <a:p>
          <a:r>
            <a:rPr lang="en-US" dirty="0"/>
            <a:t>Do</a:t>
          </a:r>
        </a:p>
      </dgm:t>
    </dgm:pt>
    <dgm:pt modelId="{4F02A103-253E-4E0C-A964-E2ADEAD039BB}" type="parTrans" cxnId="{C9BD56B1-BF8A-4DD5-BC2F-3717F52946D6}">
      <dgm:prSet/>
      <dgm:spPr/>
      <dgm:t>
        <a:bodyPr/>
        <a:lstStyle/>
        <a:p>
          <a:endParaRPr lang="en-US"/>
        </a:p>
      </dgm:t>
    </dgm:pt>
    <dgm:pt modelId="{EA32D71F-EE4B-45B2-8144-2066AF191B7B}" type="sibTrans" cxnId="{C9BD56B1-BF8A-4DD5-BC2F-3717F52946D6}">
      <dgm:prSet/>
      <dgm:spPr/>
      <dgm:t>
        <a:bodyPr/>
        <a:lstStyle/>
        <a:p>
          <a:endParaRPr lang="en-US"/>
        </a:p>
      </dgm:t>
    </dgm:pt>
    <dgm:pt modelId="{81836C26-BD68-41CA-B6E3-D93C23021F5B}">
      <dgm:prSet phldrT="[Text]"/>
      <dgm:spPr/>
      <dgm:t>
        <a:bodyPr/>
        <a:lstStyle/>
        <a:p>
          <a:r>
            <a:rPr lang="en-US" dirty="0"/>
            <a:t>Check</a:t>
          </a:r>
        </a:p>
      </dgm:t>
    </dgm:pt>
    <dgm:pt modelId="{36D3958A-E711-4968-972C-0AE9B857020A}" type="parTrans" cxnId="{DE0C3BE0-A542-440B-9EB6-C1EC4ED4BA84}">
      <dgm:prSet/>
      <dgm:spPr/>
      <dgm:t>
        <a:bodyPr/>
        <a:lstStyle/>
        <a:p>
          <a:endParaRPr lang="en-US"/>
        </a:p>
      </dgm:t>
    </dgm:pt>
    <dgm:pt modelId="{E4817D38-45BC-42FA-AD59-AB2AB70CF162}" type="sibTrans" cxnId="{DE0C3BE0-A542-440B-9EB6-C1EC4ED4BA84}">
      <dgm:prSet/>
      <dgm:spPr/>
      <dgm:t>
        <a:bodyPr/>
        <a:lstStyle/>
        <a:p>
          <a:endParaRPr lang="en-US"/>
        </a:p>
      </dgm:t>
    </dgm:pt>
    <dgm:pt modelId="{08210173-A407-4961-8E06-5572B2BCBFA7}">
      <dgm:prSet phldrT="[Text]"/>
      <dgm:spPr/>
      <dgm:t>
        <a:bodyPr/>
        <a:lstStyle/>
        <a:p>
          <a:r>
            <a:rPr lang="en-US" dirty="0"/>
            <a:t>Act</a:t>
          </a:r>
        </a:p>
      </dgm:t>
    </dgm:pt>
    <dgm:pt modelId="{F69C0577-F116-426D-8E08-60A5E72789C0}" type="parTrans" cxnId="{D199D3AC-3AF3-4E7B-BE30-AC4CCA90D9C2}">
      <dgm:prSet/>
      <dgm:spPr/>
      <dgm:t>
        <a:bodyPr/>
        <a:lstStyle/>
        <a:p>
          <a:endParaRPr lang="en-US"/>
        </a:p>
      </dgm:t>
    </dgm:pt>
    <dgm:pt modelId="{CC612978-DD60-462C-9D5B-21226D8729C9}" type="sibTrans" cxnId="{D199D3AC-3AF3-4E7B-BE30-AC4CCA90D9C2}">
      <dgm:prSet/>
      <dgm:spPr/>
      <dgm:t>
        <a:bodyPr/>
        <a:lstStyle/>
        <a:p>
          <a:endParaRPr lang="en-US"/>
        </a:p>
      </dgm:t>
    </dgm:pt>
    <dgm:pt modelId="{F8DE10CD-89B0-4EB2-94BB-5EBA5B4F1226}" type="pres">
      <dgm:prSet presAssocID="{8DF44CAF-CA29-48F7-9703-8A02BF1A4B5A}" presName="cycle" presStyleCnt="0">
        <dgm:presLayoutVars>
          <dgm:dir/>
          <dgm:resizeHandles val="exact"/>
        </dgm:presLayoutVars>
      </dgm:prSet>
      <dgm:spPr/>
      <dgm:t>
        <a:bodyPr/>
        <a:lstStyle/>
        <a:p>
          <a:endParaRPr lang="en-US"/>
        </a:p>
      </dgm:t>
    </dgm:pt>
    <dgm:pt modelId="{72E84773-BC86-41E5-8E80-16FEC4B2ECBB}" type="pres">
      <dgm:prSet presAssocID="{D17FCD0A-231D-4D2B-8B6F-93C4664194B9}" presName="node" presStyleLbl="node1" presStyleIdx="0" presStyleCnt="4">
        <dgm:presLayoutVars>
          <dgm:bulletEnabled val="1"/>
        </dgm:presLayoutVars>
      </dgm:prSet>
      <dgm:spPr/>
      <dgm:t>
        <a:bodyPr/>
        <a:lstStyle/>
        <a:p>
          <a:endParaRPr lang="en-US"/>
        </a:p>
      </dgm:t>
    </dgm:pt>
    <dgm:pt modelId="{D0352A47-824D-41DB-8534-1F0A27254ACB}" type="pres">
      <dgm:prSet presAssocID="{E4C00927-3DED-4DB8-A6A1-4D69FE807C61}" presName="sibTrans" presStyleLbl="sibTrans2D1" presStyleIdx="0" presStyleCnt="4"/>
      <dgm:spPr/>
      <dgm:t>
        <a:bodyPr/>
        <a:lstStyle/>
        <a:p>
          <a:endParaRPr lang="en-US"/>
        </a:p>
      </dgm:t>
    </dgm:pt>
    <dgm:pt modelId="{B895C67C-B8B8-4F23-B45B-A71AA0027A73}" type="pres">
      <dgm:prSet presAssocID="{E4C00927-3DED-4DB8-A6A1-4D69FE807C61}" presName="connectorText" presStyleLbl="sibTrans2D1" presStyleIdx="0" presStyleCnt="4"/>
      <dgm:spPr/>
      <dgm:t>
        <a:bodyPr/>
        <a:lstStyle/>
        <a:p>
          <a:endParaRPr lang="en-US"/>
        </a:p>
      </dgm:t>
    </dgm:pt>
    <dgm:pt modelId="{DF22CF35-AA71-4036-926C-78CDDFEC14DA}" type="pres">
      <dgm:prSet presAssocID="{9977D289-5EF9-439E-B48B-190465906045}" presName="node" presStyleLbl="node1" presStyleIdx="1" presStyleCnt="4">
        <dgm:presLayoutVars>
          <dgm:bulletEnabled val="1"/>
        </dgm:presLayoutVars>
      </dgm:prSet>
      <dgm:spPr/>
      <dgm:t>
        <a:bodyPr/>
        <a:lstStyle/>
        <a:p>
          <a:endParaRPr lang="en-US"/>
        </a:p>
      </dgm:t>
    </dgm:pt>
    <dgm:pt modelId="{6DC964A0-E10E-414F-B1F1-DC920F87F69F}" type="pres">
      <dgm:prSet presAssocID="{EA32D71F-EE4B-45B2-8144-2066AF191B7B}" presName="sibTrans" presStyleLbl="sibTrans2D1" presStyleIdx="1" presStyleCnt="4"/>
      <dgm:spPr/>
      <dgm:t>
        <a:bodyPr/>
        <a:lstStyle/>
        <a:p>
          <a:endParaRPr lang="en-US"/>
        </a:p>
      </dgm:t>
    </dgm:pt>
    <dgm:pt modelId="{3D5DB1AC-068B-40B8-B189-458A8C19D68D}" type="pres">
      <dgm:prSet presAssocID="{EA32D71F-EE4B-45B2-8144-2066AF191B7B}" presName="connectorText" presStyleLbl="sibTrans2D1" presStyleIdx="1" presStyleCnt="4"/>
      <dgm:spPr/>
      <dgm:t>
        <a:bodyPr/>
        <a:lstStyle/>
        <a:p>
          <a:endParaRPr lang="en-US"/>
        </a:p>
      </dgm:t>
    </dgm:pt>
    <dgm:pt modelId="{879B6B75-543A-4476-8FF5-56AA9CB5A29A}" type="pres">
      <dgm:prSet presAssocID="{81836C26-BD68-41CA-B6E3-D93C23021F5B}" presName="node" presStyleLbl="node1" presStyleIdx="2" presStyleCnt="4">
        <dgm:presLayoutVars>
          <dgm:bulletEnabled val="1"/>
        </dgm:presLayoutVars>
      </dgm:prSet>
      <dgm:spPr/>
      <dgm:t>
        <a:bodyPr/>
        <a:lstStyle/>
        <a:p>
          <a:endParaRPr lang="en-US"/>
        </a:p>
      </dgm:t>
    </dgm:pt>
    <dgm:pt modelId="{3890466A-4987-40E3-AFED-D6F1CE01CB68}" type="pres">
      <dgm:prSet presAssocID="{E4817D38-45BC-42FA-AD59-AB2AB70CF162}" presName="sibTrans" presStyleLbl="sibTrans2D1" presStyleIdx="2" presStyleCnt="4"/>
      <dgm:spPr/>
      <dgm:t>
        <a:bodyPr/>
        <a:lstStyle/>
        <a:p>
          <a:endParaRPr lang="en-US"/>
        </a:p>
      </dgm:t>
    </dgm:pt>
    <dgm:pt modelId="{E09AE33B-3234-4D0A-9E46-CCE0354E6304}" type="pres">
      <dgm:prSet presAssocID="{E4817D38-45BC-42FA-AD59-AB2AB70CF162}" presName="connectorText" presStyleLbl="sibTrans2D1" presStyleIdx="2" presStyleCnt="4"/>
      <dgm:spPr/>
      <dgm:t>
        <a:bodyPr/>
        <a:lstStyle/>
        <a:p>
          <a:endParaRPr lang="en-US"/>
        </a:p>
      </dgm:t>
    </dgm:pt>
    <dgm:pt modelId="{2D09AD6C-770A-43F6-9199-CE47A15A6836}" type="pres">
      <dgm:prSet presAssocID="{08210173-A407-4961-8E06-5572B2BCBFA7}" presName="node" presStyleLbl="node1" presStyleIdx="3" presStyleCnt="4">
        <dgm:presLayoutVars>
          <dgm:bulletEnabled val="1"/>
        </dgm:presLayoutVars>
      </dgm:prSet>
      <dgm:spPr/>
      <dgm:t>
        <a:bodyPr/>
        <a:lstStyle/>
        <a:p>
          <a:endParaRPr lang="en-US"/>
        </a:p>
      </dgm:t>
    </dgm:pt>
    <dgm:pt modelId="{53E7B45B-06F3-430D-9C1C-5A67BB14B2CE}" type="pres">
      <dgm:prSet presAssocID="{CC612978-DD60-462C-9D5B-21226D8729C9}" presName="sibTrans" presStyleLbl="sibTrans2D1" presStyleIdx="3" presStyleCnt="4"/>
      <dgm:spPr/>
      <dgm:t>
        <a:bodyPr/>
        <a:lstStyle/>
        <a:p>
          <a:endParaRPr lang="en-US"/>
        </a:p>
      </dgm:t>
    </dgm:pt>
    <dgm:pt modelId="{040D1DCB-B446-4F53-AE69-63D16C727332}" type="pres">
      <dgm:prSet presAssocID="{CC612978-DD60-462C-9D5B-21226D8729C9}" presName="connectorText" presStyleLbl="sibTrans2D1" presStyleIdx="3" presStyleCnt="4"/>
      <dgm:spPr/>
      <dgm:t>
        <a:bodyPr/>
        <a:lstStyle/>
        <a:p>
          <a:endParaRPr lang="en-US"/>
        </a:p>
      </dgm:t>
    </dgm:pt>
  </dgm:ptLst>
  <dgm:cxnLst>
    <dgm:cxn modelId="{D6310EA8-707A-4521-B843-2001AA3B1AE1}" type="presOf" srcId="{81836C26-BD68-41CA-B6E3-D93C23021F5B}" destId="{879B6B75-543A-4476-8FF5-56AA9CB5A29A}" srcOrd="0" destOrd="0" presId="urn:microsoft.com/office/officeart/2005/8/layout/cycle2"/>
    <dgm:cxn modelId="{7237BDD5-F1F9-488F-A7B3-9C8DE70981E1}" type="presOf" srcId="{08210173-A407-4961-8E06-5572B2BCBFA7}" destId="{2D09AD6C-770A-43F6-9199-CE47A15A6836}" srcOrd="0" destOrd="0" presId="urn:microsoft.com/office/officeart/2005/8/layout/cycle2"/>
    <dgm:cxn modelId="{F414C857-96EA-4D1E-AC97-3BB69EB39136}" srcId="{8DF44CAF-CA29-48F7-9703-8A02BF1A4B5A}" destId="{D17FCD0A-231D-4D2B-8B6F-93C4664194B9}" srcOrd="0" destOrd="0" parTransId="{0B3F0CBA-F2E0-4449-8441-400E9F67CFBE}" sibTransId="{E4C00927-3DED-4DB8-A6A1-4D69FE807C61}"/>
    <dgm:cxn modelId="{6041F8C3-9FE8-4DF2-B7B1-7F5215E3EE19}" type="presOf" srcId="{E4817D38-45BC-42FA-AD59-AB2AB70CF162}" destId="{E09AE33B-3234-4D0A-9E46-CCE0354E6304}" srcOrd="1" destOrd="0" presId="urn:microsoft.com/office/officeart/2005/8/layout/cycle2"/>
    <dgm:cxn modelId="{DE0C3BE0-A542-440B-9EB6-C1EC4ED4BA84}" srcId="{8DF44CAF-CA29-48F7-9703-8A02BF1A4B5A}" destId="{81836C26-BD68-41CA-B6E3-D93C23021F5B}" srcOrd="2" destOrd="0" parTransId="{36D3958A-E711-4968-972C-0AE9B857020A}" sibTransId="{E4817D38-45BC-42FA-AD59-AB2AB70CF162}"/>
    <dgm:cxn modelId="{6103450C-5FCA-4D06-8F16-5BAA655C93D6}" type="presOf" srcId="{E4817D38-45BC-42FA-AD59-AB2AB70CF162}" destId="{3890466A-4987-40E3-AFED-D6F1CE01CB68}" srcOrd="0" destOrd="0" presId="urn:microsoft.com/office/officeart/2005/8/layout/cycle2"/>
    <dgm:cxn modelId="{C9BD56B1-BF8A-4DD5-BC2F-3717F52946D6}" srcId="{8DF44CAF-CA29-48F7-9703-8A02BF1A4B5A}" destId="{9977D289-5EF9-439E-B48B-190465906045}" srcOrd="1" destOrd="0" parTransId="{4F02A103-253E-4E0C-A964-E2ADEAD039BB}" sibTransId="{EA32D71F-EE4B-45B2-8144-2066AF191B7B}"/>
    <dgm:cxn modelId="{D254F8E1-3218-41BA-985F-774919B6C7A8}" type="presOf" srcId="{E4C00927-3DED-4DB8-A6A1-4D69FE807C61}" destId="{D0352A47-824D-41DB-8534-1F0A27254ACB}" srcOrd="0" destOrd="0" presId="urn:microsoft.com/office/officeart/2005/8/layout/cycle2"/>
    <dgm:cxn modelId="{1FB18278-1621-4BFD-A227-206319B44200}" type="presOf" srcId="{CC612978-DD60-462C-9D5B-21226D8729C9}" destId="{53E7B45B-06F3-430D-9C1C-5A67BB14B2CE}" srcOrd="0" destOrd="0" presId="urn:microsoft.com/office/officeart/2005/8/layout/cycle2"/>
    <dgm:cxn modelId="{B7BEBBC3-3B0F-41CB-9DE2-5EF1FD2F5256}" type="presOf" srcId="{CC612978-DD60-462C-9D5B-21226D8729C9}" destId="{040D1DCB-B446-4F53-AE69-63D16C727332}" srcOrd="1" destOrd="0" presId="urn:microsoft.com/office/officeart/2005/8/layout/cycle2"/>
    <dgm:cxn modelId="{D199D3AC-3AF3-4E7B-BE30-AC4CCA90D9C2}" srcId="{8DF44CAF-CA29-48F7-9703-8A02BF1A4B5A}" destId="{08210173-A407-4961-8E06-5572B2BCBFA7}" srcOrd="3" destOrd="0" parTransId="{F69C0577-F116-426D-8E08-60A5E72789C0}" sibTransId="{CC612978-DD60-462C-9D5B-21226D8729C9}"/>
    <dgm:cxn modelId="{E1807E91-D474-4C9E-8689-0C9FF6207561}" type="presOf" srcId="{E4C00927-3DED-4DB8-A6A1-4D69FE807C61}" destId="{B895C67C-B8B8-4F23-B45B-A71AA0027A73}" srcOrd="1" destOrd="0" presId="urn:microsoft.com/office/officeart/2005/8/layout/cycle2"/>
    <dgm:cxn modelId="{308CE32D-05CB-4730-A9FE-1051B7DFAA77}" type="presOf" srcId="{EA32D71F-EE4B-45B2-8144-2066AF191B7B}" destId="{3D5DB1AC-068B-40B8-B189-458A8C19D68D}" srcOrd="1" destOrd="0" presId="urn:microsoft.com/office/officeart/2005/8/layout/cycle2"/>
    <dgm:cxn modelId="{AE17BF22-7561-425F-9D62-98DB59E5F93F}" type="presOf" srcId="{8DF44CAF-CA29-48F7-9703-8A02BF1A4B5A}" destId="{F8DE10CD-89B0-4EB2-94BB-5EBA5B4F1226}" srcOrd="0" destOrd="0" presId="urn:microsoft.com/office/officeart/2005/8/layout/cycle2"/>
    <dgm:cxn modelId="{03AE9EC1-B02F-4139-8878-C997575FEF46}" type="presOf" srcId="{EA32D71F-EE4B-45B2-8144-2066AF191B7B}" destId="{6DC964A0-E10E-414F-B1F1-DC920F87F69F}" srcOrd="0" destOrd="0" presId="urn:microsoft.com/office/officeart/2005/8/layout/cycle2"/>
    <dgm:cxn modelId="{5EA637E7-C65E-4CCB-B25E-997C712C7758}" type="presOf" srcId="{D17FCD0A-231D-4D2B-8B6F-93C4664194B9}" destId="{72E84773-BC86-41E5-8E80-16FEC4B2ECBB}" srcOrd="0" destOrd="0" presId="urn:microsoft.com/office/officeart/2005/8/layout/cycle2"/>
    <dgm:cxn modelId="{4E2A1615-A1E9-4C59-94DE-141863844B92}" type="presOf" srcId="{9977D289-5EF9-439E-B48B-190465906045}" destId="{DF22CF35-AA71-4036-926C-78CDDFEC14DA}" srcOrd="0" destOrd="0" presId="urn:microsoft.com/office/officeart/2005/8/layout/cycle2"/>
    <dgm:cxn modelId="{4A2A90CD-AEF2-4FBD-8481-4DED48525142}" type="presParOf" srcId="{F8DE10CD-89B0-4EB2-94BB-5EBA5B4F1226}" destId="{72E84773-BC86-41E5-8E80-16FEC4B2ECBB}" srcOrd="0" destOrd="0" presId="urn:microsoft.com/office/officeart/2005/8/layout/cycle2"/>
    <dgm:cxn modelId="{BE499F3A-5DEA-4459-AB14-6E1C9FD42722}" type="presParOf" srcId="{F8DE10CD-89B0-4EB2-94BB-5EBA5B4F1226}" destId="{D0352A47-824D-41DB-8534-1F0A27254ACB}" srcOrd="1" destOrd="0" presId="urn:microsoft.com/office/officeart/2005/8/layout/cycle2"/>
    <dgm:cxn modelId="{E2054BE6-B32B-42BD-8284-3F833541AEF0}" type="presParOf" srcId="{D0352A47-824D-41DB-8534-1F0A27254ACB}" destId="{B895C67C-B8B8-4F23-B45B-A71AA0027A73}" srcOrd="0" destOrd="0" presId="urn:microsoft.com/office/officeart/2005/8/layout/cycle2"/>
    <dgm:cxn modelId="{3FB793EF-B71B-4F41-BB3D-ADC5EC83D6C3}" type="presParOf" srcId="{F8DE10CD-89B0-4EB2-94BB-5EBA5B4F1226}" destId="{DF22CF35-AA71-4036-926C-78CDDFEC14DA}" srcOrd="2" destOrd="0" presId="urn:microsoft.com/office/officeart/2005/8/layout/cycle2"/>
    <dgm:cxn modelId="{C0EB2F0A-342B-4E97-815A-477F80514DF9}" type="presParOf" srcId="{F8DE10CD-89B0-4EB2-94BB-5EBA5B4F1226}" destId="{6DC964A0-E10E-414F-B1F1-DC920F87F69F}" srcOrd="3" destOrd="0" presId="urn:microsoft.com/office/officeart/2005/8/layout/cycle2"/>
    <dgm:cxn modelId="{3028FE99-804F-4925-A91F-09D86B1B2C0E}" type="presParOf" srcId="{6DC964A0-E10E-414F-B1F1-DC920F87F69F}" destId="{3D5DB1AC-068B-40B8-B189-458A8C19D68D}" srcOrd="0" destOrd="0" presId="urn:microsoft.com/office/officeart/2005/8/layout/cycle2"/>
    <dgm:cxn modelId="{C7D644AD-31A0-4F99-8185-CFCDBDBBCBF0}" type="presParOf" srcId="{F8DE10CD-89B0-4EB2-94BB-5EBA5B4F1226}" destId="{879B6B75-543A-4476-8FF5-56AA9CB5A29A}" srcOrd="4" destOrd="0" presId="urn:microsoft.com/office/officeart/2005/8/layout/cycle2"/>
    <dgm:cxn modelId="{AB899BEB-D015-4310-93DF-46408975ADF1}" type="presParOf" srcId="{F8DE10CD-89B0-4EB2-94BB-5EBA5B4F1226}" destId="{3890466A-4987-40E3-AFED-D6F1CE01CB68}" srcOrd="5" destOrd="0" presId="urn:microsoft.com/office/officeart/2005/8/layout/cycle2"/>
    <dgm:cxn modelId="{E3EC5D7A-C3DC-4D34-9011-A103F04DBB33}" type="presParOf" srcId="{3890466A-4987-40E3-AFED-D6F1CE01CB68}" destId="{E09AE33B-3234-4D0A-9E46-CCE0354E6304}" srcOrd="0" destOrd="0" presId="urn:microsoft.com/office/officeart/2005/8/layout/cycle2"/>
    <dgm:cxn modelId="{0D5A5555-B3A4-4EFC-8FA4-8BCBACA10004}" type="presParOf" srcId="{F8DE10CD-89B0-4EB2-94BB-5EBA5B4F1226}" destId="{2D09AD6C-770A-43F6-9199-CE47A15A6836}" srcOrd="6" destOrd="0" presId="urn:microsoft.com/office/officeart/2005/8/layout/cycle2"/>
    <dgm:cxn modelId="{A960769A-1B43-4BA0-9D46-BB2C599E99C1}" type="presParOf" srcId="{F8DE10CD-89B0-4EB2-94BB-5EBA5B4F1226}" destId="{53E7B45B-06F3-430D-9C1C-5A67BB14B2CE}" srcOrd="7" destOrd="0" presId="urn:microsoft.com/office/officeart/2005/8/layout/cycle2"/>
    <dgm:cxn modelId="{171A3F3E-1B90-40C3-B4F5-97AAB01A63B5}" type="presParOf" srcId="{53E7B45B-06F3-430D-9C1C-5A67BB14B2CE}" destId="{040D1DCB-B446-4F53-AE69-63D16C727332}" srcOrd="0" destOrd="0" presId="urn:microsoft.com/office/officeart/2005/8/layout/cycle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4604E66-AB8C-4380-8813-F75A8F2EE47C}" type="doc">
      <dgm:prSet loTypeId="urn:microsoft.com/office/officeart/2005/8/layout/process1" loCatId="process" qsTypeId="urn:microsoft.com/office/officeart/2005/8/quickstyle/simple1" qsCatId="simple" csTypeId="urn:microsoft.com/office/officeart/2005/8/colors/accent1_2" csCatId="accent1" phldr="1"/>
      <dgm:spPr/>
    </dgm:pt>
    <dgm:pt modelId="{591C1D26-BB10-44F6-8E47-351C11C23613}">
      <dgm:prSet phldrT="[Text]"/>
      <dgm:spPr/>
      <dgm:t>
        <a:bodyPr/>
        <a:lstStyle/>
        <a:p>
          <a:r>
            <a:rPr lang="en-CA" dirty="0"/>
            <a:t>Forming</a:t>
          </a:r>
        </a:p>
      </dgm:t>
    </dgm:pt>
    <dgm:pt modelId="{95F8BAD6-439A-4DF6-9096-84FE27E541C0}" type="parTrans" cxnId="{BD0ED8DE-3555-4C1E-8C3E-7ED41A9DD435}">
      <dgm:prSet/>
      <dgm:spPr/>
      <dgm:t>
        <a:bodyPr/>
        <a:lstStyle/>
        <a:p>
          <a:endParaRPr lang="en-CA"/>
        </a:p>
      </dgm:t>
    </dgm:pt>
    <dgm:pt modelId="{45BDD078-918E-49E9-829A-EAA2DBB8425B}" type="sibTrans" cxnId="{BD0ED8DE-3555-4C1E-8C3E-7ED41A9DD435}">
      <dgm:prSet/>
      <dgm:spPr/>
      <dgm:t>
        <a:bodyPr/>
        <a:lstStyle/>
        <a:p>
          <a:endParaRPr lang="en-CA"/>
        </a:p>
      </dgm:t>
    </dgm:pt>
    <dgm:pt modelId="{C17B9048-8ED0-409E-AB4A-6BD58EBE903E}">
      <dgm:prSet phldrT="[Text]"/>
      <dgm:spPr/>
      <dgm:t>
        <a:bodyPr/>
        <a:lstStyle/>
        <a:p>
          <a:r>
            <a:rPr lang="en-CA" dirty="0"/>
            <a:t>Storming</a:t>
          </a:r>
        </a:p>
      </dgm:t>
    </dgm:pt>
    <dgm:pt modelId="{810C0F33-5894-40B0-93D2-C2818499204C}" type="parTrans" cxnId="{2B9ED2AB-4980-4EF5-A5D0-580C3FC8B9F7}">
      <dgm:prSet/>
      <dgm:spPr/>
      <dgm:t>
        <a:bodyPr/>
        <a:lstStyle/>
        <a:p>
          <a:endParaRPr lang="en-CA"/>
        </a:p>
      </dgm:t>
    </dgm:pt>
    <dgm:pt modelId="{9FD54796-6869-4D2D-BC57-45CD35E78EDD}" type="sibTrans" cxnId="{2B9ED2AB-4980-4EF5-A5D0-580C3FC8B9F7}">
      <dgm:prSet/>
      <dgm:spPr/>
      <dgm:t>
        <a:bodyPr/>
        <a:lstStyle/>
        <a:p>
          <a:endParaRPr lang="en-CA"/>
        </a:p>
      </dgm:t>
    </dgm:pt>
    <dgm:pt modelId="{63BC977C-E33A-4523-B73A-E690793D5E8C}">
      <dgm:prSet phldrT="[Text]"/>
      <dgm:spPr/>
      <dgm:t>
        <a:bodyPr/>
        <a:lstStyle/>
        <a:p>
          <a:r>
            <a:rPr lang="en-CA" dirty="0"/>
            <a:t>Performing</a:t>
          </a:r>
        </a:p>
      </dgm:t>
    </dgm:pt>
    <dgm:pt modelId="{F03D6D0A-4689-485A-B5C0-9969CA73C561}" type="parTrans" cxnId="{00C7D577-1509-48AB-B3B4-01A4EFE25418}">
      <dgm:prSet/>
      <dgm:spPr/>
      <dgm:t>
        <a:bodyPr/>
        <a:lstStyle/>
        <a:p>
          <a:endParaRPr lang="en-CA"/>
        </a:p>
      </dgm:t>
    </dgm:pt>
    <dgm:pt modelId="{391B4966-4597-422E-972D-4D966422440E}" type="sibTrans" cxnId="{00C7D577-1509-48AB-B3B4-01A4EFE25418}">
      <dgm:prSet/>
      <dgm:spPr/>
      <dgm:t>
        <a:bodyPr/>
        <a:lstStyle/>
        <a:p>
          <a:endParaRPr lang="en-CA"/>
        </a:p>
      </dgm:t>
    </dgm:pt>
    <dgm:pt modelId="{1A2DBA00-17C4-4580-9136-02536C4B740F}">
      <dgm:prSet phldrT="[Text]"/>
      <dgm:spPr/>
      <dgm:t>
        <a:bodyPr/>
        <a:lstStyle/>
        <a:p>
          <a:r>
            <a:rPr lang="en-CA" dirty="0"/>
            <a:t>Adjourning</a:t>
          </a:r>
        </a:p>
      </dgm:t>
    </dgm:pt>
    <dgm:pt modelId="{AC9CE9A1-BE2E-4A69-BE5E-385F66C64ADB}" type="parTrans" cxnId="{0DE76CA0-0F2E-4562-AA70-D794BBDC8144}">
      <dgm:prSet/>
      <dgm:spPr/>
      <dgm:t>
        <a:bodyPr/>
        <a:lstStyle/>
        <a:p>
          <a:endParaRPr lang="en-CA"/>
        </a:p>
      </dgm:t>
    </dgm:pt>
    <dgm:pt modelId="{6E6C224F-0FA6-40A5-96D6-B2598B483BE4}" type="sibTrans" cxnId="{0DE76CA0-0F2E-4562-AA70-D794BBDC8144}">
      <dgm:prSet/>
      <dgm:spPr/>
      <dgm:t>
        <a:bodyPr/>
        <a:lstStyle/>
        <a:p>
          <a:endParaRPr lang="en-CA"/>
        </a:p>
      </dgm:t>
    </dgm:pt>
    <dgm:pt modelId="{42C216D3-4253-4FB9-9B0A-178D1D66198D}">
      <dgm:prSet phldrT="[Text]"/>
      <dgm:spPr/>
      <dgm:t>
        <a:bodyPr/>
        <a:lstStyle/>
        <a:p>
          <a:r>
            <a:rPr lang="en-CA" dirty="0"/>
            <a:t>Norming</a:t>
          </a:r>
        </a:p>
      </dgm:t>
    </dgm:pt>
    <dgm:pt modelId="{B38260F7-E36A-47F3-9534-E9FBF706A7EE}" type="parTrans" cxnId="{5D7FD520-5692-4A1B-84AA-9755004D22AF}">
      <dgm:prSet/>
      <dgm:spPr/>
      <dgm:t>
        <a:bodyPr/>
        <a:lstStyle/>
        <a:p>
          <a:endParaRPr lang="en-CA"/>
        </a:p>
      </dgm:t>
    </dgm:pt>
    <dgm:pt modelId="{BD760777-B478-4AED-8EA5-70A1E5D083CB}" type="sibTrans" cxnId="{5D7FD520-5692-4A1B-84AA-9755004D22AF}">
      <dgm:prSet/>
      <dgm:spPr/>
      <dgm:t>
        <a:bodyPr/>
        <a:lstStyle/>
        <a:p>
          <a:endParaRPr lang="en-CA"/>
        </a:p>
      </dgm:t>
    </dgm:pt>
    <dgm:pt modelId="{2DE69EF2-9953-4D18-BAB4-B754B962039C}" type="pres">
      <dgm:prSet presAssocID="{74604E66-AB8C-4380-8813-F75A8F2EE47C}" presName="Name0" presStyleCnt="0">
        <dgm:presLayoutVars>
          <dgm:dir/>
          <dgm:resizeHandles val="exact"/>
        </dgm:presLayoutVars>
      </dgm:prSet>
      <dgm:spPr/>
    </dgm:pt>
    <dgm:pt modelId="{09B72935-4D09-4721-AACE-3EDCC091C99B}" type="pres">
      <dgm:prSet presAssocID="{591C1D26-BB10-44F6-8E47-351C11C23613}" presName="node" presStyleLbl="node1" presStyleIdx="0" presStyleCnt="5">
        <dgm:presLayoutVars>
          <dgm:bulletEnabled val="1"/>
        </dgm:presLayoutVars>
      </dgm:prSet>
      <dgm:spPr/>
      <dgm:t>
        <a:bodyPr/>
        <a:lstStyle/>
        <a:p>
          <a:endParaRPr lang="en-US"/>
        </a:p>
      </dgm:t>
    </dgm:pt>
    <dgm:pt modelId="{15047F11-0FFF-43B6-A20A-B85FC0268677}" type="pres">
      <dgm:prSet presAssocID="{45BDD078-918E-49E9-829A-EAA2DBB8425B}" presName="sibTrans" presStyleLbl="sibTrans2D1" presStyleIdx="0" presStyleCnt="4"/>
      <dgm:spPr/>
      <dgm:t>
        <a:bodyPr/>
        <a:lstStyle/>
        <a:p>
          <a:endParaRPr lang="en-US"/>
        </a:p>
      </dgm:t>
    </dgm:pt>
    <dgm:pt modelId="{3EA5DFEE-210F-4273-9260-883B994CA035}" type="pres">
      <dgm:prSet presAssocID="{45BDD078-918E-49E9-829A-EAA2DBB8425B}" presName="connectorText" presStyleLbl="sibTrans2D1" presStyleIdx="0" presStyleCnt="4"/>
      <dgm:spPr/>
      <dgm:t>
        <a:bodyPr/>
        <a:lstStyle/>
        <a:p>
          <a:endParaRPr lang="en-US"/>
        </a:p>
      </dgm:t>
    </dgm:pt>
    <dgm:pt modelId="{0777FD61-E996-4C20-97BE-A1BBC84E24B4}" type="pres">
      <dgm:prSet presAssocID="{C17B9048-8ED0-409E-AB4A-6BD58EBE903E}" presName="node" presStyleLbl="node1" presStyleIdx="1" presStyleCnt="5">
        <dgm:presLayoutVars>
          <dgm:bulletEnabled val="1"/>
        </dgm:presLayoutVars>
      </dgm:prSet>
      <dgm:spPr/>
      <dgm:t>
        <a:bodyPr/>
        <a:lstStyle/>
        <a:p>
          <a:endParaRPr lang="en-US"/>
        </a:p>
      </dgm:t>
    </dgm:pt>
    <dgm:pt modelId="{B50AE261-585A-453B-BD26-41699643DA19}" type="pres">
      <dgm:prSet presAssocID="{9FD54796-6869-4D2D-BC57-45CD35E78EDD}" presName="sibTrans" presStyleLbl="sibTrans2D1" presStyleIdx="1" presStyleCnt="4"/>
      <dgm:spPr/>
      <dgm:t>
        <a:bodyPr/>
        <a:lstStyle/>
        <a:p>
          <a:endParaRPr lang="en-US"/>
        </a:p>
      </dgm:t>
    </dgm:pt>
    <dgm:pt modelId="{856D67A9-9A40-4E90-BC02-B08955EA2AF2}" type="pres">
      <dgm:prSet presAssocID="{9FD54796-6869-4D2D-BC57-45CD35E78EDD}" presName="connectorText" presStyleLbl="sibTrans2D1" presStyleIdx="1" presStyleCnt="4"/>
      <dgm:spPr/>
      <dgm:t>
        <a:bodyPr/>
        <a:lstStyle/>
        <a:p>
          <a:endParaRPr lang="en-US"/>
        </a:p>
      </dgm:t>
    </dgm:pt>
    <dgm:pt modelId="{336096DF-ABEA-4624-9033-B401A0F654BF}" type="pres">
      <dgm:prSet presAssocID="{42C216D3-4253-4FB9-9B0A-178D1D66198D}" presName="node" presStyleLbl="node1" presStyleIdx="2" presStyleCnt="5">
        <dgm:presLayoutVars>
          <dgm:bulletEnabled val="1"/>
        </dgm:presLayoutVars>
      </dgm:prSet>
      <dgm:spPr/>
      <dgm:t>
        <a:bodyPr/>
        <a:lstStyle/>
        <a:p>
          <a:endParaRPr lang="en-US"/>
        </a:p>
      </dgm:t>
    </dgm:pt>
    <dgm:pt modelId="{74D6435E-AF5D-4A78-A1F2-7DDE69A6192C}" type="pres">
      <dgm:prSet presAssocID="{BD760777-B478-4AED-8EA5-70A1E5D083CB}" presName="sibTrans" presStyleLbl="sibTrans2D1" presStyleIdx="2" presStyleCnt="4"/>
      <dgm:spPr/>
      <dgm:t>
        <a:bodyPr/>
        <a:lstStyle/>
        <a:p>
          <a:endParaRPr lang="en-US"/>
        </a:p>
      </dgm:t>
    </dgm:pt>
    <dgm:pt modelId="{2A8F9DC0-CE6A-4CB5-B270-C1AFE0CD4AD4}" type="pres">
      <dgm:prSet presAssocID="{BD760777-B478-4AED-8EA5-70A1E5D083CB}" presName="connectorText" presStyleLbl="sibTrans2D1" presStyleIdx="2" presStyleCnt="4"/>
      <dgm:spPr/>
      <dgm:t>
        <a:bodyPr/>
        <a:lstStyle/>
        <a:p>
          <a:endParaRPr lang="en-US"/>
        </a:p>
      </dgm:t>
    </dgm:pt>
    <dgm:pt modelId="{2D5DE087-9C88-4A30-AF57-B7D4BFCA918A}" type="pres">
      <dgm:prSet presAssocID="{63BC977C-E33A-4523-B73A-E690793D5E8C}" presName="node" presStyleLbl="node1" presStyleIdx="3" presStyleCnt="5">
        <dgm:presLayoutVars>
          <dgm:bulletEnabled val="1"/>
        </dgm:presLayoutVars>
      </dgm:prSet>
      <dgm:spPr/>
      <dgm:t>
        <a:bodyPr/>
        <a:lstStyle/>
        <a:p>
          <a:endParaRPr lang="en-US"/>
        </a:p>
      </dgm:t>
    </dgm:pt>
    <dgm:pt modelId="{C86985E6-0408-49F2-B493-71DEF8B4425A}" type="pres">
      <dgm:prSet presAssocID="{391B4966-4597-422E-972D-4D966422440E}" presName="sibTrans" presStyleLbl="sibTrans2D1" presStyleIdx="3" presStyleCnt="4"/>
      <dgm:spPr/>
      <dgm:t>
        <a:bodyPr/>
        <a:lstStyle/>
        <a:p>
          <a:endParaRPr lang="en-US"/>
        </a:p>
      </dgm:t>
    </dgm:pt>
    <dgm:pt modelId="{E2CDD6A2-7070-48FB-9C5B-27C1A14F7A91}" type="pres">
      <dgm:prSet presAssocID="{391B4966-4597-422E-972D-4D966422440E}" presName="connectorText" presStyleLbl="sibTrans2D1" presStyleIdx="3" presStyleCnt="4"/>
      <dgm:spPr/>
      <dgm:t>
        <a:bodyPr/>
        <a:lstStyle/>
        <a:p>
          <a:endParaRPr lang="en-US"/>
        </a:p>
      </dgm:t>
    </dgm:pt>
    <dgm:pt modelId="{2A624C3D-979E-43A4-B692-870118F1BA91}" type="pres">
      <dgm:prSet presAssocID="{1A2DBA00-17C4-4580-9136-02536C4B740F}" presName="node" presStyleLbl="node1" presStyleIdx="4" presStyleCnt="5">
        <dgm:presLayoutVars>
          <dgm:bulletEnabled val="1"/>
        </dgm:presLayoutVars>
      </dgm:prSet>
      <dgm:spPr/>
      <dgm:t>
        <a:bodyPr/>
        <a:lstStyle/>
        <a:p>
          <a:endParaRPr lang="en-US"/>
        </a:p>
      </dgm:t>
    </dgm:pt>
  </dgm:ptLst>
  <dgm:cxnLst>
    <dgm:cxn modelId="{D87C68EF-8B1F-4F4D-9964-0E643B606012}" type="presOf" srcId="{74604E66-AB8C-4380-8813-F75A8F2EE47C}" destId="{2DE69EF2-9953-4D18-BAB4-B754B962039C}" srcOrd="0" destOrd="0" presId="urn:microsoft.com/office/officeart/2005/8/layout/process1"/>
    <dgm:cxn modelId="{80FFE7D5-EF19-43BA-AEFA-6985CD6E5025}" type="presOf" srcId="{C17B9048-8ED0-409E-AB4A-6BD58EBE903E}" destId="{0777FD61-E996-4C20-97BE-A1BBC84E24B4}" srcOrd="0" destOrd="0" presId="urn:microsoft.com/office/officeart/2005/8/layout/process1"/>
    <dgm:cxn modelId="{127E1144-F699-44F4-8212-A4CEDB7EFE82}" type="presOf" srcId="{42C216D3-4253-4FB9-9B0A-178D1D66198D}" destId="{336096DF-ABEA-4624-9033-B401A0F654BF}" srcOrd="0" destOrd="0" presId="urn:microsoft.com/office/officeart/2005/8/layout/process1"/>
    <dgm:cxn modelId="{CC245575-3496-4CE1-8B68-8ED741949E50}" type="presOf" srcId="{BD760777-B478-4AED-8EA5-70A1E5D083CB}" destId="{74D6435E-AF5D-4A78-A1F2-7DDE69A6192C}" srcOrd="0" destOrd="0" presId="urn:microsoft.com/office/officeart/2005/8/layout/process1"/>
    <dgm:cxn modelId="{052F34B3-B2F0-4258-A617-25D847F62EFA}" type="presOf" srcId="{391B4966-4597-422E-972D-4D966422440E}" destId="{C86985E6-0408-49F2-B493-71DEF8B4425A}" srcOrd="0" destOrd="0" presId="urn:microsoft.com/office/officeart/2005/8/layout/process1"/>
    <dgm:cxn modelId="{BD0ED8DE-3555-4C1E-8C3E-7ED41A9DD435}" srcId="{74604E66-AB8C-4380-8813-F75A8F2EE47C}" destId="{591C1D26-BB10-44F6-8E47-351C11C23613}" srcOrd="0" destOrd="0" parTransId="{95F8BAD6-439A-4DF6-9096-84FE27E541C0}" sibTransId="{45BDD078-918E-49E9-829A-EAA2DBB8425B}"/>
    <dgm:cxn modelId="{874C1AC3-CF81-4D32-8454-7DB324F02BCB}" type="presOf" srcId="{9FD54796-6869-4D2D-BC57-45CD35E78EDD}" destId="{856D67A9-9A40-4E90-BC02-B08955EA2AF2}" srcOrd="1" destOrd="0" presId="urn:microsoft.com/office/officeart/2005/8/layout/process1"/>
    <dgm:cxn modelId="{B94D8928-7A53-48DE-B0DD-116238D5F37E}" type="presOf" srcId="{45BDD078-918E-49E9-829A-EAA2DBB8425B}" destId="{3EA5DFEE-210F-4273-9260-883B994CA035}" srcOrd="1" destOrd="0" presId="urn:microsoft.com/office/officeart/2005/8/layout/process1"/>
    <dgm:cxn modelId="{5D7FD520-5692-4A1B-84AA-9755004D22AF}" srcId="{74604E66-AB8C-4380-8813-F75A8F2EE47C}" destId="{42C216D3-4253-4FB9-9B0A-178D1D66198D}" srcOrd="2" destOrd="0" parTransId="{B38260F7-E36A-47F3-9534-E9FBF706A7EE}" sibTransId="{BD760777-B478-4AED-8EA5-70A1E5D083CB}"/>
    <dgm:cxn modelId="{31942945-43CE-4023-A585-B907E615DDF1}" type="presOf" srcId="{BD760777-B478-4AED-8EA5-70A1E5D083CB}" destId="{2A8F9DC0-CE6A-4CB5-B270-C1AFE0CD4AD4}" srcOrd="1" destOrd="0" presId="urn:microsoft.com/office/officeart/2005/8/layout/process1"/>
    <dgm:cxn modelId="{00C7D577-1509-48AB-B3B4-01A4EFE25418}" srcId="{74604E66-AB8C-4380-8813-F75A8F2EE47C}" destId="{63BC977C-E33A-4523-B73A-E690793D5E8C}" srcOrd="3" destOrd="0" parTransId="{F03D6D0A-4689-485A-B5C0-9969CA73C561}" sibTransId="{391B4966-4597-422E-972D-4D966422440E}"/>
    <dgm:cxn modelId="{D1D74645-95E9-4745-9ECB-A36646A1A360}" type="presOf" srcId="{9FD54796-6869-4D2D-BC57-45CD35E78EDD}" destId="{B50AE261-585A-453B-BD26-41699643DA19}" srcOrd="0" destOrd="0" presId="urn:microsoft.com/office/officeart/2005/8/layout/process1"/>
    <dgm:cxn modelId="{E71D6CCE-3C8C-4F3E-A967-5ECA96E14844}" type="presOf" srcId="{391B4966-4597-422E-972D-4D966422440E}" destId="{E2CDD6A2-7070-48FB-9C5B-27C1A14F7A91}" srcOrd="1" destOrd="0" presId="urn:microsoft.com/office/officeart/2005/8/layout/process1"/>
    <dgm:cxn modelId="{73602C83-8650-4F6C-836B-88B64C4617FE}" type="presOf" srcId="{63BC977C-E33A-4523-B73A-E690793D5E8C}" destId="{2D5DE087-9C88-4A30-AF57-B7D4BFCA918A}" srcOrd="0" destOrd="0" presId="urn:microsoft.com/office/officeart/2005/8/layout/process1"/>
    <dgm:cxn modelId="{EBDD27C4-7C79-4991-A64D-037DC6CD0AC9}" type="presOf" srcId="{45BDD078-918E-49E9-829A-EAA2DBB8425B}" destId="{15047F11-0FFF-43B6-A20A-B85FC0268677}" srcOrd="0" destOrd="0" presId="urn:microsoft.com/office/officeart/2005/8/layout/process1"/>
    <dgm:cxn modelId="{5A746D22-3D34-4713-A3FC-901AC9851EF2}" type="presOf" srcId="{1A2DBA00-17C4-4580-9136-02536C4B740F}" destId="{2A624C3D-979E-43A4-B692-870118F1BA91}" srcOrd="0" destOrd="0" presId="urn:microsoft.com/office/officeart/2005/8/layout/process1"/>
    <dgm:cxn modelId="{0DE76CA0-0F2E-4562-AA70-D794BBDC8144}" srcId="{74604E66-AB8C-4380-8813-F75A8F2EE47C}" destId="{1A2DBA00-17C4-4580-9136-02536C4B740F}" srcOrd="4" destOrd="0" parTransId="{AC9CE9A1-BE2E-4A69-BE5E-385F66C64ADB}" sibTransId="{6E6C224F-0FA6-40A5-96D6-B2598B483BE4}"/>
    <dgm:cxn modelId="{2B9ED2AB-4980-4EF5-A5D0-580C3FC8B9F7}" srcId="{74604E66-AB8C-4380-8813-F75A8F2EE47C}" destId="{C17B9048-8ED0-409E-AB4A-6BD58EBE903E}" srcOrd="1" destOrd="0" parTransId="{810C0F33-5894-40B0-93D2-C2818499204C}" sibTransId="{9FD54796-6869-4D2D-BC57-45CD35E78EDD}"/>
    <dgm:cxn modelId="{36F5BE58-14FC-45B8-B935-C4D0906C4B27}" type="presOf" srcId="{591C1D26-BB10-44F6-8E47-351C11C23613}" destId="{09B72935-4D09-4721-AACE-3EDCC091C99B}" srcOrd="0" destOrd="0" presId="urn:microsoft.com/office/officeart/2005/8/layout/process1"/>
    <dgm:cxn modelId="{3043DC93-A0D0-4981-9AB9-528F52C6D412}" type="presParOf" srcId="{2DE69EF2-9953-4D18-BAB4-B754B962039C}" destId="{09B72935-4D09-4721-AACE-3EDCC091C99B}" srcOrd="0" destOrd="0" presId="urn:microsoft.com/office/officeart/2005/8/layout/process1"/>
    <dgm:cxn modelId="{0DCD77B4-B954-4C79-B639-4BCDDB123624}" type="presParOf" srcId="{2DE69EF2-9953-4D18-BAB4-B754B962039C}" destId="{15047F11-0FFF-43B6-A20A-B85FC0268677}" srcOrd="1" destOrd="0" presId="urn:microsoft.com/office/officeart/2005/8/layout/process1"/>
    <dgm:cxn modelId="{9C8EC7B0-5846-4F28-8690-BC0F07568708}" type="presParOf" srcId="{15047F11-0FFF-43B6-A20A-B85FC0268677}" destId="{3EA5DFEE-210F-4273-9260-883B994CA035}" srcOrd="0" destOrd="0" presId="urn:microsoft.com/office/officeart/2005/8/layout/process1"/>
    <dgm:cxn modelId="{97A9D0EE-865F-4F2B-8B7B-649867A580EF}" type="presParOf" srcId="{2DE69EF2-9953-4D18-BAB4-B754B962039C}" destId="{0777FD61-E996-4C20-97BE-A1BBC84E24B4}" srcOrd="2" destOrd="0" presId="urn:microsoft.com/office/officeart/2005/8/layout/process1"/>
    <dgm:cxn modelId="{940D398B-FEE9-429C-801C-5F8DB434CBA3}" type="presParOf" srcId="{2DE69EF2-9953-4D18-BAB4-B754B962039C}" destId="{B50AE261-585A-453B-BD26-41699643DA19}" srcOrd="3" destOrd="0" presId="urn:microsoft.com/office/officeart/2005/8/layout/process1"/>
    <dgm:cxn modelId="{3557805B-27ED-4CF1-898F-1228C47E48D8}" type="presParOf" srcId="{B50AE261-585A-453B-BD26-41699643DA19}" destId="{856D67A9-9A40-4E90-BC02-B08955EA2AF2}" srcOrd="0" destOrd="0" presId="urn:microsoft.com/office/officeart/2005/8/layout/process1"/>
    <dgm:cxn modelId="{4DBA8233-61A0-49D8-A99B-4E7EB51C9EDB}" type="presParOf" srcId="{2DE69EF2-9953-4D18-BAB4-B754B962039C}" destId="{336096DF-ABEA-4624-9033-B401A0F654BF}" srcOrd="4" destOrd="0" presId="urn:microsoft.com/office/officeart/2005/8/layout/process1"/>
    <dgm:cxn modelId="{9A5A5480-B838-42FE-BD31-70F35DA1808E}" type="presParOf" srcId="{2DE69EF2-9953-4D18-BAB4-B754B962039C}" destId="{74D6435E-AF5D-4A78-A1F2-7DDE69A6192C}" srcOrd="5" destOrd="0" presId="urn:microsoft.com/office/officeart/2005/8/layout/process1"/>
    <dgm:cxn modelId="{C602AC5A-B3DA-46BB-886A-089FAAAE2C0B}" type="presParOf" srcId="{74D6435E-AF5D-4A78-A1F2-7DDE69A6192C}" destId="{2A8F9DC0-CE6A-4CB5-B270-C1AFE0CD4AD4}" srcOrd="0" destOrd="0" presId="urn:microsoft.com/office/officeart/2005/8/layout/process1"/>
    <dgm:cxn modelId="{08AC8303-A5B0-4D63-B0D4-5DC0FAE10781}" type="presParOf" srcId="{2DE69EF2-9953-4D18-BAB4-B754B962039C}" destId="{2D5DE087-9C88-4A30-AF57-B7D4BFCA918A}" srcOrd="6" destOrd="0" presId="urn:microsoft.com/office/officeart/2005/8/layout/process1"/>
    <dgm:cxn modelId="{88222381-F8E7-4B43-9AF0-A18EA9230A0D}" type="presParOf" srcId="{2DE69EF2-9953-4D18-BAB4-B754B962039C}" destId="{C86985E6-0408-49F2-B493-71DEF8B4425A}" srcOrd="7" destOrd="0" presId="urn:microsoft.com/office/officeart/2005/8/layout/process1"/>
    <dgm:cxn modelId="{3871EC9D-22FE-4F3F-83C0-2F3366AAB32B}" type="presParOf" srcId="{C86985E6-0408-49F2-B493-71DEF8B4425A}" destId="{E2CDD6A2-7070-48FB-9C5B-27C1A14F7A91}" srcOrd="0" destOrd="0" presId="urn:microsoft.com/office/officeart/2005/8/layout/process1"/>
    <dgm:cxn modelId="{217FBA6B-480D-4ED5-90B6-AF5EFEE04642}" type="presParOf" srcId="{2DE69EF2-9953-4D18-BAB4-B754B962039C}" destId="{2A624C3D-979E-43A4-B692-870118F1BA91}"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4622A-E399-4557-A80B-48CF8E6492F2}">
      <dsp:nvSpPr>
        <dsp:cNvPr id="0" name=""/>
        <dsp:cNvSpPr/>
      </dsp:nvSpPr>
      <dsp:spPr>
        <a:xfrm>
          <a:off x="1990" y="991877"/>
          <a:ext cx="1771612" cy="70864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CA" sz="1400" kern="1200" dirty="0"/>
            <a:t>Initiating</a:t>
          </a:r>
        </a:p>
      </dsp:txBody>
      <dsp:txXfrm>
        <a:off x="356313" y="991877"/>
        <a:ext cx="1062967" cy="708645"/>
      </dsp:txXfrm>
    </dsp:sp>
    <dsp:sp modelId="{CE133934-D573-49AB-88FC-99DBDCC7CAA5}">
      <dsp:nvSpPr>
        <dsp:cNvPr id="0" name=""/>
        <dsp:cNvSpPr/>
      </dsp:nvSpPr>
      <dsp:spPr>
        <a:xfrm>
          <a:off x="1596442" y="991877"/>
          <a:ext cx="1771612" cy="70864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CA" sz="1400" kern="1200"/>
            <a:t>Planning</a:t>
          </a:r>
          <a:endParaRPr lang="en-CA" sz="1400" kern="1200" dirty="0"/>
        </a:p>
      </dsp:txBody>
      <dsp:txXfrm>
        <a:off x="1950765" y="991877"/>
        <a:ext cx="1062967" cy="708645"/>
      </dsp:txXfrm>
    </dsp:sp>
    <dsp:sp modelId="{43FE8C26-F1DE-48EA-824B-F110770D2816}">
      <dsp:nvSpPr>
        <dsp:cNvPr id="0" name=""/>
        <dsp:cNvSpPr/>
      </dsp:nvSpPr>
      <dsp:spPr>
        <a:xfrm>
          <a:off x="3190893" y="991877"/>
          <a:ext cx="1771612" cy="70864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CA" sz="1400" kern="1200" dirty="0"/>
            <a:t>Executing</a:t>
          </a:r>
        </a:p>
      </dsp:txBody>
      <dsp:txXfrm>
        <a:off x="3545216" y="991877"/>
        <a:ext cx="1062967" cy="708645"/>
      </dsp:txXfrm>
    </dsp:sp>
    <dsp:sp modelId="{855C7F61-DEFA-407D-84D1-832A0D1EBAAF}">
      <dsp:nvSpPr>
        <dsp:cNvPr id="0" name=""/>
        <dsp:cNvSpPr/>
      </dsp:nvSpPr>
      <dsp:spPr>
        <a:xfrm>
          <a:off x="4785345" y="991877"/>
          <a:ext cx="1771612" cy="70864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CA" sz="1400" kern="1200" dirty="0"/>
            <a:t>Monitor &amp; Controlling</a:t>
          </a:r>
        </a:p>
      </dsp:txBody>
      <dsp:txXfrm>
        <a:off x="5139668" y="991877"/>
        <a:ext cx="1062967" cy="708645"/>
      </dsp:txXfrm>
    </dsp:sp>
    <dsp:sp modelId="{B2B608A7-5C21-46C5-B146-38EB590E15C8}">
      <dsp:nvSpPr>
        <dsp:cNvPr id="0" name=""/>
        <dsp:cNvSpPr/>
      </dsp:nvSpPr>
      <dsp:spPr>
        <a:xfrm>
          <a:off x="6379796" y="991877"/>
          <a:ext cx="1771612" cy="70864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CA" sz="1400" kern="1200" dirty="0"/>
            <a:t>Closing</a:t>
          </a:r>
        </a:p>
      </dsp:txBody>
      <dsp:txXfrm>
        <a:off x="6734119" y="991877"/>
        <a:ext cx="1062967" cy="70864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4622A-E399-4557-A80B-48CF8E6492F2}">
      <dsp:nvSpPr>
        <dsp:cNvPr id="0" name=""/>
        <dsp:cNvSpPr/>
      </dsp:nvSpPr>
      <dsp:spPr>
        <a:xfrm>
          <a:off x="1990" y="991877"/>
          <a:ext cx="1771612" cy="70864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CA" sz="1400" kern="1200" dirty="0"/>
            <a:t>Initiating	</a:t>
          </a:r>
        </a:p>
      </dsp:txBody>
      <dsp:txXfrm>
        <a:off x="356313" y="991877"/>
        <a:ext cx="1062967" cy="708645"/>
      </dsp:txXfrm>
    </dsp:sp>
    <dsp:sp modelId="{27112091-247F-448F-A563-293C3573D5F3}">
      <dsp:nvSpPr>
        <dsp:cNvPr id="0" name=""/>
        <dsp:cNvSpPr/>
      </dsp:nvSpPr>
      <dsp:spPr>
        <a:xfrm>
          <a:off x="1596442" y="991877"/>
          <a:ext cx="1771612" cy="70864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CA" sz="1400" kern="1200" dirty="0"/>
            <a:t>Planning</a:t>
          </a:r>
        </a:p>
      </dsp:txBody>
      <dsp:txXfrm>
        <a:off x="1950765" y="991877"/>
        <a:ext cx="1062967" cy="708645"/>
      </dsp:txXfrm>
    </dsp:sp>
    <dsp:sp modelId="{43FE8C26-F1DE-48EA-824B-F110770D2816}">
      <dsp:nvSpPr>
        <dsp:cNvPr id="0" name=""/>
        <dsp:cNvSpPr/>
      </dsp:nvSpPr>
      <dsp:spPr>
        <a:xfrm>
          <a:off x="3190893" y="991877"/>
          <a:ext cx="1771612" cy="70864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CA" sz="1400" kern="1200" dirty="0"/>
            <a:t>Executing</a:t>
          </a:r>
        </a:p>
      </dsp:txBody>
      <dsp:txXfrm>
        <a:off x="3545216" y="991877"/>
        <a:ext cx="1062967" cy="708645"/>
      </dsp:txXfrm>
    </dsp:sp>
    <dsp:sp modelId="{855C7F61-DEFA-407D-84D1-832A0D1EBAAF}">
      <dsp:nvSpPr>
        <dsp:cNvPr id="0" name=""/>
        <dsp:cNvSpPr/>
      </dsp:nvSpPr>
      <dsp:spPr>
        <a:xfrm>
          <a:off x="4785345" y="991877"/>
          <a:ext cx="1771612" cy="70864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CA" sz="1400" kern="1200" dirty="0"/>
            <a:t>Monitor &amp; Controlling</a:t>
          </a:r>
        </a:p>
      </dsp:txBody>
      <dsp:txXfrm>
        <a:off x="5139668" y="991877"/>
        <a:ext cx="1062967" cy="708645"/>
      </dsp:txXfrm>
    </dsp:sp>
    <dsp:sp modelId="{B2B608A7-5C21-46C5-B146-38EB590E15C8}">
      <dsp:nvSpPr>
        <dsp:cNvPr id="0" name=""/>
        <dsp:cNvSpPr/>
      </dsp:nvSpPr>
      <dsp:spPr>
        <a:xfrm>
          <a:off x="6379796" y="991877"/>
          <a:ext cx="1771612" cy="708645"/>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6007" tIns="18669" rIns="18669" bIns="18669" numCol="1" spcCol="1270" anchor="ctr" anchorCtr="0">
          <a:noAutofit/>
        </a:bodyPr>
        <a:lstStyle/>
        <a:p>
          <a:pPr lvl="0" algn="ctr" defTabSz="622300">
            <a:lnSpc>
              <a:spcPct val="90000"/>
            </a:lnSpc>
            <a:spcBef>
              <a:spcPct val="0"/>
            </a:spcBef>
            <a:spcAft>
              <a:spcPct val="35000"/>
            </a:spcAft>
          </a:pPr>
          <a:r>
            <a:rPr lang="en-CA" sz="1400" kern="1200" dirty="0"/>
            <a:t>Closing</a:t>
          </a:r>
        </a:p>
      </dsp:txBody>
      <dsp:txXfrm>
        <a:off x="6734119" y="991877"/>
        <a:ext cx="1062967" cy="70864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21BF31-6623-4F6F-BA1F-D4D5620349B8}">
      <dsp:nvSpPr>
        <dsp:cNvPr id="0" name=""/>
        <dsp:cNvSpPr/>
      </dsp:nvSpPr>
      <dsp:spPr>
        <a:xfrm>
          <a:off x="2379359" y="1000844"/>
          <a:ext cx="91440" cy="520755"/>
        </a:xfrm>
        <a:custGeom>
          <a:avLst/>
          <a:gdLst/>
          <a:ahLst/>
          <a:cxnLst/>
          <a:rect l="0" t="0" r="0" b="0"/>
          <a:pathLst>
            <a:path>
              <a:moveTo>
                <a:pt x="45720" y="0"/>
              </a:moveTo>
              <a:lnTo>
                <a:pt x="45720" y="520755"/>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2411295" y="1255644"/>
        <a:ext cx="27567" cy="11155"/>
      </dsp:txXfrm>
    </dsp:sp>
    <dsp:sp modelId="{A2813F95-E9AB-4E2F-B004-A36810766FDD}">
      <dsp:nvSpPr>
        <dsp:cNvPr id="0" name=""/>
        <dsp:cNvSpPr/>
      </dsp:nvSpPr>
      <dsp:spPr>
        <a:xfrm>
          <a:off x="0" y="0"/>
          <a:ext cx="4850159" cy="10026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a:t>Envision</a:t>
          </a:r>
        </a:p>
      </dsp:txBody>
      <dsp:txXfrm>
        <a:off x="0" y="0"/>
        <a:ext cx="4850159" cy="1002644"/>
      </dsp:txXfrm>
    </dsp:sp>
    <dsp:sp modelId="{3F6097F2-58E0-42D6-906D-F8B717C98715}">
      <dsp:nvSpPr>
        <dsp:cNvPr id="0" name=""/>
        <dsp:cNvSpPr/>
      </dsp:nvSpPr>
      <dsp:spPr>
        <a:xfrm>
          <a:off x="4848359" y="2009582"/>
          <a:ext cx="1089480" cy="91440"/>
        </a:xfrm>
        <a:custGeom>
          <a:avLst/>
          <a:gdLst/>
          <a:ahLst/>
          <a:cxnLst/>
          <a:rect l="0" t="0" r="0" b="0"/>
          <a:pathLst>
            <a:path>
              <a:moveTo>
                <a:pt x="0" y="45739"/>
              </a:moveTo>
              <a:lnTo>
                <a:pt x="561840" y="45739"/>
              </a:lnTo>
              <a:lnTo>
                <a:pt x="561840" y="45720"/>
              </a:lnTo>
              <a:lnTo>
                <a:pt x="108948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5365097" y="2049725"/>
        <a:ext cx="56004" cy="11155"/>
      </dsp:txXfrm>
    </dsp:sp>
    <dsp:sp modelId="{EA287785-DE27-439B-8DAF-17641C718307}">
      <dsp:nvSpPr>
        <dsp:cNvPr id="0" name=""/>
        <dsp:cNvSpPr/>
      </dsp:nvSpPr>
      <dsp:spPr>
        <a:xfrm>
          <a:off x="0" y="1554000"/>
          <a:ext cx="4850159" cy="10026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a:t>Speculate</a:t>
          </a:r>
        </a:p>
      </dsp:txBody>
      <dsp:txXfrm>
        <a:off x="0" y="1554000"/>
        <a:ext cx="4850159" cy="1002644"/>
      </dsp:txXfrm>
    </dsp:sp>
    <dsp:sp modelId="{7F3C5675-F1D3-4079-9867-2311D0FBE4DB}">
      <dsp:nvSpPr>
        <dsp:cNvPr id="0" name=""/>
        <dsp:cNvSpPr/>
      </dsp:nvSpPr>
      <dsp:spPr>
        <a:xfrm>
          <a:off x="8349600" y="2554825"/>
          <a:ext cx="91440" cy="662235"/>
        </a:xfrm>
        <a:custGeom>
          <a:avLst/>
          <a:gdLst/>
          <a:ahLst/>
          <a:cxnLst/>
          <a:rect l="0" t="0" r="0" b="0"/>
          <a:pathLst>
            <a:path>
              <a:moveTo>
                <a:pt x="45720" y="0"/>
              </a:moveTo>
              <a:lnTo>
                <a:pt x="45720" y="662235"/>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377999" y="2880365"/>
        <a:ext cx="34641" cy="11155"/>
      </dsp:txXfrm>
    </dsp:sp>
    <dsp:sp modelId="{5065717C-E53A-4342-B609-50CC67111EC9}">
      <dsp:nvSpPr>
        <dsp:cNvPr id="0" name=""/>
        <dsp:cNvSpPr/>
      </dsp:nvSpPr>
      <dsp:spPr>
        <a:xfrm>
          <a:off x="5970240" y="1553980"/>
          <a:ext cx="4850159" cy="10026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a:t>Explore</a:t>
          </a:r>
        </a:p>
      </dsp:txBody>
      <dsp:txXfrm>
        <a:off x="5970240" y="1553980"/>
        <a:ext cx="4850159" cy="1002644"/>
      </dsp:txXfrm>
    </dsp:sp>
    <dsp:sp modelId="{8617FF87-2FF5-430D-A694-6C4624BAE5DD}">
      <dsp:nvSpPr>
        <dsp:cNvPr id="0" name=""/>
        <dsp:cNvSpPr/>
      </dsp:nvSpPr>
      <dsp:spPr>
        <a:xfrm>
          <a:off x="8349600" y="4250305"/>
          <a:ext cx="91440" cy="402984"/>
        </a:xfrm>
        <a:custGeom>
          <a:avLst/>
          <a:gdLst/>
          <a:ahLst/>
          <a:cxnLst/>
          <a:rect l="0" t="0" r="0" b="0"/>
          <a:pathLst>
            <a:path>
              <a:moveTo>
                <a:pt x="45720" y="0"/>
              </a:moveTo>
              <a:lnTo>
                <a:pt x="45720" y="402984"/>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8384480" y="4446219"/>
        <a:ext cx="21679" cy="11155"/>
      </dsp:txXfrm>
    </dsp:sp>
    <dsp:sp modelId="{B0A96F64-7805-4360-92D6-936932A52FFC}">
      <dsp:nvSpPr>
        <dsp:cNvPr id="0" name=""/>
        <dsp:cNvSpPr/>
      </dsp:nvSpPr>
      <dsp:spPr>
        <a:xfrm>
          <a:off x="5970240" y="3249460"/>
          <a:ext cx="4850159" cy="10026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a:t>Adapt</a:t>
          </a:r>
        </a:p>
      </dsp:txBody>
      <dsp:txXfrm>
        <a:off x="5970240" y="3249460"/>
        <a:ext cx="4850159" cy="1002644"/>
      </dsp:txXfrm>
    </dsp:sp>
    <dsp:sp modelId="{3621E9FB-C97B-4C56-80AC-9B5E5871F2C0}">
      <dsp:nvSpPr>
        <dsp:cNvPr id="0" name=""/>
        <dsp:cNvSpPr/>
      </dsp:nvSpPr>
      <dsp:spPr>
        <a:xfrm>
          <a:off x="5970240" y="4685690"/>
          <a:ext cx="4850159" cy="100264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6032" tIns="256032" rIns="256032" bIns="256032" numCol="1" spcCol="1270" anchor="ctr" anchorCtr="0">
          <a:noAutofit/>
        </a:bodyPr>
        <a:lstStyle/>
        <a:p>
          <a:pPr lvl="0" algn="ctr" defTabSz="1600200">
            <a:lnSpc>
              <a:spcPct val="90000"/>
            </a:lnSpc>
            <a:spcBef>
              <a:spcPct val="0"/>
            </a:spcBef>
            <a:spcAft>
              <a:spcPct val="35000"/>
            </a:spcAft>
          </a:pPr>
          <a:r>
            <a:rPr lang="en-US" sz="3600" kern="1200" dirty="0"/>
            <a:t>Close</a:t>
          </a:r>
        </a:p>
      </dsp:txBody>
      <dsp:txXfrm>
        <a:off x="5970240" y="4685690"/>
        <a:ext cx="4850159" cy="10026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663DAB-02FA-456C-B924-7431F45C21DB}">
      <dsp:nvSpPr>
        <dsp:cNvPr id="0" name=""/>
        <dsp:cNvSpPr/>
      </dsp:nvSpPr>
      <dsp:spPr>
        <a:xfrm>
          <a:off x="2821634" y="1388771"/>
          <a:ext cx="3459745" cy="3459745"/>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n-CA" sz="2700" kern="1200" dirty="0"/>
            <a:t>Project Management Knowledge areas</a:t>
          </a:r>
        </a:p>
      </dsp:txBody>
      <dsp:txXfrm>
        <a:off x="3328302" y="1895439"/>
        <a:ext cx="2446409" cy="2446409"/>
      </dsp:txXfrm>
    </dsp:sp>
    <dsp:sp modelId="{F931DE63-B702-4715-8D4D-27E5B76AA4F3}">
      <dsp:nvSpPr>
        <dsp:cNvPr id="0" name=""/>
        <dsp:cNvSpPr/>
      </dsp:nvSpPr>
      <dsp:spPr>
        <a:xfrm>
          <a:off x="3629891" y="617"/>
          <a:ext cx="1843231" cy="172987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800" kern="1200" dirty="0"/>
            <a:t>Integration</a:t>
          </a:r>
        </a:p>
      </dsp:txBody>
      <dsp:txXfrm>
        <a:off x="3899826" y="253951"/>
        <a:ext cx="1303361" cy="1223204"/>
      </dsp:txXfrm>
    </dsp:sp>
    <dsp:sp modelId="{AC3FBE94-D1FF-4190-ADDD-C59CC067463D}">
      <dsp:nvSpPr>
        <dsp:cNvPr id="0" name=""/>
        <dsp:cNvSpPr/>
      </dsp:nvSpPr>
      <dsp:spPr>
        <a:xfrm>
          <a:off x="5010903" y="430919"/>
          <a:ext cx="1729872" cy="172987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800" kern="1200" dirty="0"/>
            <a:t>Scope </a:t>
          </a:r>
        </a:p>
      </dsp:txBody>
      <dsp:txXfrm>
        <a:off x="5264237" y="684253"/>
        <a:ext cx="1223204" cy="1223204"/>
      </dsp:txXfrm>
    </dsp:sp>
    <dsp:sp modelId="{8D638A6D-9087-4DC8-B355-16426230716D}">
      <dsp:nvSpPr>
        <dsp:cNvPr id="0" name=""/>
        <dsp:cNvSpPr/>
      </dsp:nvSpPr>
      <dsp:spPr>
        <a:xfrm>
          <a:off x="5829386" y="1557464"/>
          <a:ext cx="1729872" cy="172987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800" kern="1200" dirty="0"/>
            <a:t>Time  </a:t>
          </a:r>
        </a:p>
      </dsp:txBody>
      <dsp:txXfrm>
        <a:off x="6082720" y="1810798"/>
        <a:ext cx="1223204" cy="1223204"/>
      </dsp:txXfrm>
    </dsp:sp>
    <dsp:sp modelId="{3D8628B6-0E4A-4EE9-AF0E-C42D7585FAF2}">
      <dsp:nvSpPr>
        <dsp:cNvPr id="0" name=""/>
        <dsp:cNvSpPr/>
      </dsp:nvSpPr>
      <dsp:spPr>
        <a:xfrm>
          <a:off x="5829386" y="2949950"/>
          <a:ext cx="1729872" cy="172987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800" kern="1200" dirty="0"/>
            <a:t>Cost </a:t>
          </a:r>
        </a:p>
      </dsp:txBody>
      <dsp:txXfrm>
        <a:off x="6082720" y="3203284"/>
        <a:ext cx="1223204" cy="1223204"/>
      </dsp:txXfrm>
    </dsp:sp>
    <dsp:sp modelId="{8051B047-7EF5-4840-9A85-DB6D47382349}">
      <dsp:nvSpPr>
        <dsp:cNvPr id="0" name=""/>
        <dsp:cNvSpPr/>
      </dsp:nvSpPr>
      <dsp:spPr>
        <a:xfrm>
          <a:off x="5010903" y="4076495"/>
          <a:ext cx="1729872" cy="172987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800" kern="1200" dirty="0"/>
            <a:t>Quality  </a:t>
          </a:r>
        </a:p>
      </dsp:txBody>
      <dsp:txXfrm>
        <a:off x="5264237" y="4329829"/>
        <a:ext cx="1223204" cy="1223204"/>
      </dsp:txXfrm>
    </dsp:sp>
    <dsp:sp modelId="{52CC9F1D-CDF3-4FD7-806E-D0C886AA326F}">
      <dsp:nvSpPr>
        <dsp:cNvPr id="0" name=""/>
        <dsp:cNvSpPr/>
      </dsp:nvSpPr>
      <dsp:spPr>
        <a:xfrm>
          <a:off x="3686570" y="4506797"/>
          <a:ext cx="1729872" cy="172987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800" kern="1200" dirty="0"/>
            <a:t>Human Resource  </a:t>
          </a:r>
        </a:p>
      </dsp:txBody>
      <dsp:txXfrm>
        <a:off x="3939904" y="4760131"/>
        <a:ext cx="1223204" cy="1223204"/>
      </dsp:txXfrm>
    </dsp:sp>
    <dsp:sp modelId="{A35AB375-5806-4DA2-9717-185DA108C7BC}">
      <dsp:nvSpPr>
        <dsp:cNvPr id="0" name=""/>
        <dsp:cNvSpPr/>
      </dsp:nvSpPr>
      <dsp:spPr>
        <a:xfrm>
          <a:off x="2362237" y="4076495"/>
          <a:ext cx="1729872" cy="172987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800" kern="1200" dirty="0"/>
            <a:t>Communication  </a:t>
          </a:r>
        </a:p>
      </dsp:txBody>
      <dsp:txXfrm>
        <a:off x="2615571" y="4329829"/>
        <a:ext cx="1223204" cy="1223204"/>
      </dsp:txXfrm>
    </dsp:sp>
    <dsp:sp modelId="{BA666446-1E5E-42E0-A1E0-8989BF3DEDCD}">
      <dsp:nvSpPr>
        <dsp:cNvPr id="0" name=""/>
        <dsp:cNvSpPr/>
      </dsp:nvSpPr>
      <dsp:spPr>
        <a:xfrm>
          <a:off x="1543754" y="2949950"/>
          <a:ext cx="1729872" cy="172987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800" kern="1200" dirty="0"/>
            <a:t>Risk</a:t>
          </a:r>
        </a:p>
      </dsp:txBody>
      <dsp:txXfrm>
        <a:off x="1797088" y="3203284"/>
        <a:ext cx="1223204" cy="1223204"/>
      </dsp:txXfrm>
    </dsp:sp>
    <dsp:sp modelId="{E61060C8-1D87-4F62-9B1C-9311DCDF2A93}">
      <dsp:nvSpPr>
        <dsp:cNvPr id="0" name=""/>
        <dsp:cNvSpPr/>
      </dsp:nvSpPr>
      <dsp:spPr>
        <a:xfrm>
          <a:off x="1543754" y="1557464"/>
          <a:ext cx="1729872" cy="172987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800" kern="1200" dirty="0"/>
            <a:t>Procurement</a:t>
          </a:r>
        </a:p>
      </dsp:txBody>
      <dsp:txXfrm>
        <a:off x="1797088" y="1810798"/>
        <a:ext cx="1223204" cy="1223204"/>
      </dsp:txXfrm>
    </dsp:sp>
    <dsp:sp modelId="{0513AEC0-6DC5-4F62-879C-817FCABCCA97}">
      <dsp:nvSpPr>
        <dsp:cNvPr id="0" name=""/>
        <dsp:cNvSpPr/>
      </dsp:nvSpPr>
      <dsp:spPr>
        <a:xfrm>
          <a:off x="2362237" y="430919"/>
          <a:ext cx="1729872" cy="172987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CA" sz="1800" kern="1200" dirty="0"/>
            <a:t>Stakeholder</a:t>
          </a:r>
        </a:p>
      </dsp:txBody>
      <dsp:txXfrm>
        <a:off x="2615571" y="684253"/>
        <a:ext cx="1223204" cy="12232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1FA5A-46B7-452F-B91E-169E3A5A2F5C}">
      <dsp:nvSpPr>
        <dsp:cNvPr id="0" name=""/>
        <dsp:cNvSpPr/>
      </dsp:nvSpPr>
      <dsp:spPr>
        <a:xfrm>
          <a:off x="1873921" y="1414"/>
          <a:ext cx="2093543" cy="10467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CA" sz="2500" kern="1200" dirty="0"/>
            <a:t>What you need done</a:t>
          </a:r>
        </a:p>
      </dsp:txBody>
      <dsp:txXfrm>
        <a:off x="1904580" y="32073"/>
        <a:ext cx="2032225" cy="985453"/>
      </dsp:txXfrm>
    </dsp:sp>
    <dsp:sp modelId="{0D9AD89C-14AC-4407-83B2-89C8B8EC5457}">
      <dsp:nvSpPr>
        <dsp:cNvPr id="0" name=""/>
        <dsp:cNvSpPr/>
      </dsp:nvSpPr>
      <dsp:spPr>
        <a:xfrm rot="3600000">
          <a:off x="3239270" y="1839378"/>
          <a:ext cx="1092313" cy="36637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CA" sz="1600" kern="1200"/>
        </a:p>
      </dsp:txBody>
      <dsp:txXfrm>
        <a:off x="3349181" y="1912652"/>
        <a:ext cx="872491" cy="219822"/>
      </dsp:txXfrm>
    </dsp:sp>
    <dsp:sp modelId="{6A327253-89CD-412A-AAF8-E60725E22649}">
      <dsp:nvSpPr>
        <dsp:cNvPr id="0" name=""/>
        <dsp:cNvSpPr/>
      </dsp:nvSpPr>
      <dsp:spPr>
        <a:xfrm>
          <a:off x="3603389" y="2996941"/>
          <a:ext cx="2093543" cy="10467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CA" sz="2500" kern="1200" dirty="0"/>
            <a:t>Who is going to do it</a:t>
          </a:r>
        </a:p>
      </dsp:txBody>
      <dsp:txXfrm>
        <a:off x="3634048" y="3027600"/>
        <a:ext cx="2032225" cy="985453"/>
      </dsp:txXfrm>
    </dsp:sp>
    <dsp:sp modelId="{9AD45B00-0191-4A2B-82A5-A2188050ED27}">
      <dsp:nvSpPr>
        <dsp:cNvPr id="0" name=""/>
        <dsp:cNvSpPr/>
      </dsp:nvSpPr>
      <dsp:spPr>
        <a:xfrm rot="10800000">
          <a:off x="2374536" y="3337142"/>
          <a:ext cx="1092313" cy="36637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CA" sz="1600" kern="1200"/>
        </a:p>
      </dsp:txBody>
      <dsp:txXfrm rot="10800000">
        <a:off x="2484447" y="3410416"/>
        <a:ext cx="872491" cy="219822"/>
      </dsp:txXfrm>
    </dsp:sp>
    <dsp:sp modelId="{D06EC99E-C79A-456B-BEDC-A76479ADFBA6}">
      <dsp:nvSpPr>
        <dsp:cNvPr id="0" name=""/>
        <dsp:cNvSpPr/>
      </dsp:nvSpPr>
      <dsp:spPr>
        <a:xfrm>
          <a:off x="144453" y="2996941"/>
          <a:ext cx="2093543" cy="10467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ctr" defTabSz="1111250">
            <a:lnSpc>
              <a:spcPct val="90000"/>
            </a:lnSpc>
            <a:spcBef>
              <a:spcPct val="0"/>
            </a:spcBef>
            <a:spcAft>
              <a:spcPct val="35000"/>
            </a:spcAft>
          </a:pPr>
          <a:r>
            <a:rPr lang="en-CA" sz="2500" kern="1200" dirty="0"/>
            <a:t>How long it will take</a:t>
          </a:r>
        </a:p>
      </dsp:txBody>
      <dsp:txXfrm>
        <a:off x="175112" y="3027600"/>
        <a:ext cx="2032225" cy="985453"/>
      </dsp:txXfrm>
    </dsp:sp>
    <dsp:sp modelId="{FB57034E-0868-4FAD-A29F-5691249026A9}">
      <dsp:nvSpPr>
        <dsp:cNvPr id="0" name=""/>
        <dsp:cNvSpPr/>
      </dsp:nvSpPr>
      <dsp:spPr>
        <a:xfrm rot="18000000">
          <a:off x="1509802" y="1839378"/>
          <a:ext cx="1092313" cy="36637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CA" sz="1600" kern="1200"/>
        </a:p>
      </dsp:txBody>
      <dsp:txXfrm>
        <a:off x="1619713" y="1912652"/>
        <a:ext cx="872491" cy="2198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1FA5A-46B7-452F-B91E-169E3A5A2F5C}">
      <dsp:nvSpPr>
        <dsp:cNvPr id="0" name=""/>
        <dsp:cNvSpPr/>
      </dsp:nvSpPr>
      <dsp:spPr>
        <a:xfrm>
          <a:off x="1873921" y="1414"/>
          <a:ext cx="2093543" cy="10467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CA" sz="2900" kern="1200" dirty="0"/>
            <a:t>Tasks</a:t>
          </a:r>
        </a:p>
      </dsp:txBody>
      <dsp:txXfrm>
        <a:off x="1904580" y="32073"/>
        <a:ext cx="2032225" cy="985453"/>
      </dsp:txXfrm>
    </dsp:sp>
    <dsp:sp modelId="{0D9AD89C-14AC-4407-83B2-89C8B8EC5457}">
      <dsp:nvSpPr>
        <dsp:cNvPr id="0" name=""/>
        <dsp:cNvSpPr/>
      </dsp:nvSpPr>
      <dsp:spPr>
        <a:xfrm rot="3600000">
          <a:off x="3239270" y="1839378"/>
          <a:ext cx="1092313" cy="36637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CA" sz="1600" kern="1200"/>
        </a:p>
      </dsp:txBody>
      <dsp:txXfrm>
        <a:off x="3349181" y="1912652"/>
        <a:ext cx="872491" cy="219822"/>
      </dsp:txXfrm>
    </dsp:sp>
    <dsp:sp modelId="{6A327253-89CD-412A-AAF8-E60725E22649}">
      <dsp:nvSpPr>
        <dsp:cNvPr id="0" name=""/>
        <dsp:cNvSpPr/>
      </dsp:nvSpPr>
      <dsp:spPr>
        <a:xfrm>
          <a:off x="3603389" y="2996941"/>
          <a:ext cx="2093543" cy="10467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CA" sz="2900" kern="1200" dirty="0"/>
            <a:t>People / Tools</a:t>
          </a:r>
        </a:p>
      </dsp:txBody>
      <dsp:txXfrm>
        <a:off x="3634048" y="3027600"/>
        <a:ext cx="2032225" cy="985453"/>
      </dsp:txXfrm>
    </dsp:sp>
    <dsp:sp modelId="{9AD45B00-0191-4A2B-82A5-A2188050ED27}">
      <dsp:nvSpPr>
        <dsp:cNvPr id="0" name=""/>
        <dsp:cNvSpPr/>
      </dsp:nvSpPr>
      <dsp:spPr>
        <a:xfrm rot="10800000">
          <a:off x="2374536" y="3337142"/>
          <a:ext cx="1092313" cy="36637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CA" sz="1600" kern="1200"/>
        </a:p>
      </dsp:txBody>
      <dsp:txXfrm rot="10800000">
        <a:off x="2484447" y="3410416"/>
        <a:ext cx="872491" cy="219822"/>
      </dsp:txXfrm>
    </dsp:sp>
    <dsp:sp modelId="{D06EC99E-C79A-456B-BEDC-A76479ADFBA6}">
      <dsp:nvSpPr>
        <dsp:cNvPr id="0" name=""/>
        <dsp:cNvSpPr/>
      </dsp:nvSpPr>
      <dsp:spPr>
        <a:xfrm>
          <a:off x="144453" y="2996941"/>
          <a:ext cx="2093543" cy="10467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en-CA" sz="2900" kern="1200" dirty="0"/>
            <a:t>Time</a:t>
          </a:r>
        </a:p>
      </dsp:txBody>
      <dsp:txXfrm>
        <a:off x="175112" y="3027600"/>
        <a:ext cx="2032225" cy="985453"/>
      </dsp:txXfrm>
    </dsp:sp>
    <dsp:sp modelId="{FB57034E-0868-4FAD-A29F-5691249026A9}">
      <dsp:nvSpPr>
        <dsp:cNvPr id="0" name=""/>
        <dsp:cNvSpPr/>
      </dsp:nvSpPr>
      <dsp:spPr>
        <a:xfrm rot="18000000">
          <a:off x="1509802" y="1839378"/>
          <a:ext cx="1092313" cy="366370"/>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en-CA" sz="1600" kern="1200"/>
        </a:p>
      </dsp:txBody>
      <dsp:txXfrm>
        <a:off x="1619713" y="1912652"/>
        <a:ext cx="872491" cy="2198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1FA5A-46B7-452F-B91E-169E3A5A2F5C}">
      <dsp:nvSpPr>
        <dsp:cNvPr id="0" name=""/>
        <dsp:cNvSpPr/>
      </dsp:nvSpPr>
      <dsp:spPr>
        <a:xfrm>
          <a:off x="1520449" y="835"/>
          <a:ext cx="1659298" cy="8296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CA" sz="2300" kern="1200" dirty="0"/>
            <a:t>Tasks</a:t>
          </a:r>
        </a:p>
      </dsp:txBody>
      <dsp:txXfrm>
        <a:off x="1544749" y="25135"/>
        <a:ext cx="1610698" cy="781049"/>
      </dsp:txXfrm>
    </dsp:sp>
    <dsp:sp modelId="{0D9AD89C-14AC-4407-83B2-89C8B8EC5457}">
      <dsp:nvSpPr>
        <dsp:cNvPr id="0" name=""/>
        <dsp:cNvSpPr/>
      </dsp:nvSpPr>
      <dsp:spPr>
        <a:xfrm rot="3600000">
          <a:off x="2602906" y="1456670"/>
          <a:ext cx="864089" cy="29037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CA" sz="1300" kern="1200"/>
        </a:p>
      </dsp:txBody>
      <dsp:txXfrm>
        <a:off x="2690019" y="1514745"/>
        <a:ext cx="689863" cy="174227"/>
      </dsp:txXfrm>
    </dsp:sp>
    <dsp:sp modelId="{6A327253-89CD-412A-AAF8-E60725E22649}">
      <dsp:nvSpPr>
        <dsp:cNvPr id="0" name=""/>
        <dsp:cNvSpPr/>
      </dsp:nvSpPr>
      <dsp:spPr>
        <a:xfrm>
          <a:off x="2890154" y="2373233"/>
          <a:ext cx="1659298" cy="8296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CA" sz="2300" kern="1200" dirty="0"/>
            <a:t>People / Tools</a:t>
          </a:r>
        </a:p>
      </dsp:txBody>
      <dsp:txXfrm>
        <a:off x="2914454" y="2397533"/>
        <a:ext cx="1610698" cy="781049"/>
      </dsp:txXfrm>
    </dsp:sp>
    <dsp:sp modelId="{9AD45B00-0191-4A2B-82A5-A2188050ED27}">
      <dsp:nvSpPr>
        <dsp:cNvPr id="0" name=""/>
        <dsp:cNvSpPr/>
      </dsp:nvSpPr>
      <dsp:spPr>
        <a:xfrm rot="10800000">
          <a:off x="1918053" y="2642869"/>
          <a:ext cx="864089" cy="29037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CA" sz="1300" kern="1200"/>
        </a:p>
      </dsp:txBody>
      <dsp:txXfrm rot="10800000">
        <a:off x="2005166" y="2700944"/>
        <a:ext cx="689863" cy="174227"/>
      </dsp:txXfrm>
    </dsp:sp>
    <dsp:sp modelId="{D06EC99E-C79A-456B-BEDC-A76479ADFBA6}">
      <dsp:nvSpPr>
        <dsp:cNvPr id="0" name=""/>
        <dsp:cNvSpPr/>
      </dsp:nvSpPr>
      <dsp:spPr>
        <a:xfrm>
          <a:off x="150744" y="2373233"/>
          <a:ext cx="1659298" cy="8296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CA" sz="2300" kern="1200" dirty="0"/>
            <a:t>Time</a:t>
          </a:r>
        </a:p>
      </dsp:txBody>
      <dsp:txXfrm>
        <a:off x="175044" y="2397533"/>
        <a:ext cx="1610698" cy="781049"/>
      </dsp:txXfrm>
    </dsp:sp>
    <dsp:sp modelId="{FB57034E-0868-4FAD-A29F-5691249026A9}">
      <dsp:nvSpPr>
        <dsp:cNvPr id="0" name=""/>
        <dsp:cNvSpPr/>
      </dsp:nvSpPr>
      <dsp:spPr>
        <a:xfrm rot="18000000">
          <a:off x="1233201" y="1456670"/>
          <a:ext cx="864089" cy="290377"/>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CA" sz="1300" kern="1200"/>
        </a:p>
      </dsp:txBody>
      <dsp:txXfrm>
        <a:off x="1320314" y="1514745"/>
        <a:ext cx="689863" cy="1742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61FA5A-46B7-452F-B91E-169E3A5A2F5C}">
      <dsp:nvSpPr>
        <dsp:cNvPr id="0" name=""/>
        <dsp:cNvSpPr/>
      </dsp:nvSpPr>
      <dsp:spPr>
        <a:xfrm>
          <a:off x="1429629" y="97876"/>
          <a:ext cx="1729896" cy="8649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CA" sz="2400" kern="1200" dirty="0"/>
            <a:t>Effort</a:t>
          </a:r>
        </a:p>
      </dsp:txBody>
      <dsp:txXfrm>
        <a:off x="1454962" y="123209"/>
        <a:ext cx="1679230" cy="814282"/>
      </dsp:txXfrm>
    </dsp:sp>
    <dsp:sp modelId="{0D9AD89C-14AC-4407-83B2-89C8B8EC5457}">
      <dsp:nvSpPr>
        <dsp:cNvPr id="0" name=""/>
        <dsp:cNvSpPr/>
      </dsp:nvSpPr>
      <dsp:spPr>
        <a:xfrm rot="3573125">
          <a:off x="2557884" y="1594351"/>
          <a:ext cx="902222" cy="302731"/>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CA" sz="1300" kern="1200"/>
        </a:p>
      </dsp:txBody>
      <dsp:txXfrm>
        <a:off x="2648703" y="1654897"/>
        <a:ext cx="720584" cy="181639"/>
      </dsp:txXfrm>
    </dsp:sp>
    <dsp:sp modelId="{6A327253-89CD-412A-AAF8-E60725E22649}">
      <dsp:nvSpPr>
        <dsp:cNvPr id="0" name=""/>
        <dsp:cNvSpPr/>
      </dsp:nvSpPr>
      <dsp:spPr>
        <a:xfrm>
          <a:off x="2858466" y="2528610"/>
          <a:ext cx="1729896" cy="8649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CA" sz="2400" kern="1200" dirty="0"/>
            <a:t>Resources</a:t>
          </a:r>
        </a:p>
      </dsp:txBody>
      <dsp:txXfrm>
        <a:off x="2883799" y="2553943"/>
        <a:ext cx="1679230" cy="814282"/>
      </dsp:txXfrm>
    </dsp:sp>
    <dsp:sp modelId="{9AD45B00-0191-4A2B-82A5-A2188050ED27}">
      <dsp:nvSpPr>
        <dsp:cNvPr id="0" name=""/>
        <dsp:cNvSpPr/>
      </dsp:nvSpPr>
      <dsp:spPr>
        <a:xfrm rot="10800000">
          <a:off x="1843466" y="2809718"/>
          <a:ext cx="902222" cy="302731"/>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CA" sz="1300" kern="1200"/>
        </a:p>
      </dsp:txBody>
      <dsp:txXfrm rot="10800000">
        <a:off x="1934285" y="2870264"/>
        <a:ext cx="720584" cy="181639"/>
      </dsp:txXfrm>
    </dsp:sp>
    <dsp:sp modelId="{D06EC99E-C79A-456B-BEDC-A76479ADFBA6}">
      <dsp:nvSpPr>
        <dsp:cNvPr id="0" name=""/>
        <dsp:cNvSpPr/>
      </dsp:nvSpPr>
      <dsp:spPr>
        <a:xfrm>
          <a:off x="792" y="2528610"/>
          <a:ext cx="1729896" cy="8649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CA" sz="2400" kern="1200" dirty="0"/>
            <a:t>Working Time</a:t>
          </a:r>
        </a:p>
      </dsp:txBody>
      <dsp:txXfrm>
        <a:off x="26125" y="2553943"/>
        <a:ext cx="1679230" cy="814282"/>
      </dsp:txXfrm>
    </dsp:sp>
    <dsp:sp modelId="{FB57034E-0868-4FAD-A29F-5691249026A9}">
      <dsp:nvSpPr>
        <dsp:cNvPr id="0" name=""/>
        <dsp:cNvSpPr/>
      </dsp:nvSpPr>
      <dsp:spPr>
        <a:xfrm rot="18026875">
          <a:off x="1129047" y="1594351"/>
          <a:ext cx="902222" cy="302731"/>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CA" sz="1300" kern="1200"/>
        </a:p>
      </dsp:txBody>
      <dsp:txXfrm>
        <a:off x="1219866" y="1654897"/>
        <a:ext cx="720584" cy="18163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13F84-D950-46F5-A65F-8AE213800379}">
      <dsp:nvSpPr>
        <dsp:cNvPr id="0" name=""/>
        <dsp:cNvSpPr/>
      </dsp:nvSpPr>
      <dsp:spPr>
        <a:xfrm>
          <a:off x="0" y="233646"/>
          <a:ext cx="8128000" cy="5079999"/>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20A616-6E45-4BDA-95DB-148ACCF9A56E}">
      <dsp:nvSpPr>
        <dsp:cNvPr id="0" name=""/>
        <dsp:cNvSpPr/>
      </dsp:nvSpPr>
      <dsp:spPr>
        <a:xfrm>
          <a:off x="1032256" y="3675549"/>
          <a:ext cx="211328" cy="21132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EA4120-B0EC-4E4D-8733-43D4E6983AD1}">
      <dsp:nvSpPr>
        <dsp:cNvPr id="0" name=""/>
        <dsp:cNvSpPr/>
      </dsp:nvSpPr>
      <dsp:spPr>
        <a:xfrm>
          <a:off x="1137920" y="3781213"/>
          <a:ext cx="1893824" cy="1468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1978" tIns="0" rIns="0" bIns="0" numCol="1" spcCol="1270" anchor="t" anchorCtr="0">
          <a:noAutofit/>
        </a:bodyPr>
        <a:lstStyle/>
        <a:p>
          <a:pPr lvl="0" algn="l" defTabSz="2000250">
            <a:lnSpc>
              <a:spcPct val="90000"/>
            </a:lnSpc>
            <a:spcBef>
              <a:spcPct val="0"/>
            </a:spcBef>
            <a:spcAft>
              <a:spcPct val="35000"/>
            </a:spcAft>
          </a:pPr>
          <a:r>
            <a:rPr lang="en-US" sz="4500" kern="1200" dirty="0"/>
            <a:t>Phase 1</a:t>
          </a:r>
        </a:p>
      </dsp:txBody>
      <dsp:txXfrm>
        <a:off x="1137920" y="3781213"/>
        <a:ext cx="1893824" cy="1468120"/>
      </dsp:txXfrm>
    </dsp:sp>
    <dsp:sp modelId="{CC6C8985-3D19-4DF7-8C72-CC04AE59DC03}">
      <dsp:nvSpPr>
        <dsp:cNvPr id="0" name=""/>
        <dsp:cNvSpPr/>
      </dsp:nvSpPr>
      <dsp:spPr>
        <a:xfrm>
          <a:off x="2897632" y="2294805"/>
          <a:ext cx="382016" cy="38201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003A78-C1F5-4FE4-B882-1669C7AEBDA8}">
      <dsp:nvSpPr>
        <dsp:cNvPr id="0" name=""/>
        <dsp:cNvSpPr/>
      </dsp:nvSpPr>
      <dsp:spPr>
        <a:xfrm>
          <a:off x="3088640" y="2485813"/>
          <a:ext cx="1950720" cy="27635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422" tIns="0" rIns="0" bIns="0" numCol="1" spcCol="1270" anchor="t" anchorCtr="0">
          <a:noAutofit/>
        </a:bodyPr>
        <a:lstStyle/>
        <a:p>
          <a:pPr lvl="0" algn="l" defTabSz="2000250">
            <a:lnSpc>
              <a:spcPct val="90000"/>
            </a:lnSpc>
            <a:spcBef>
              <a:spcPct val="0"/>
            </a:spcBef>
            <a:spcAft>
              <a:spcPct val="35000"/>
            </a:spcAft>
          </a:pPr>
          <a:r>
            <a:rPr lang="en-US" sz="4500" kern="1200" dirty="0"/>
            <a:t>Phase 2</a:t>
          </a:r>
        </a:p>
      </dsp:txBody>
      <dsp:txXfrm>
        <a:off x="3088640" y="2485813"/>
        <a:ext cx="1950720" cy="2763519"/>
      </dsp:txXfrm>
    </dsp:sp>
    <dsp:sp modelId="{D993B145-8498-4B14-B04D-FBE7AF029EEC}">
      <dsp:nvSpPr>
        <dsp:cNvPr id="0" name=""/>
        <dsp:cNvSpPr/>
      </dsp:nvSpPr>
      <dsp:spPr>
        <a:xfrm>
          <a:off x="5140960" y="1454573"/>
          <a:ext cx="528320" cy="52832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4B8C99-1540-40E5-AA3F-3BD4DFC9A64F}">
      <dsp:nvSpPr>
        <dsp:cNvPr id="0" name=""/>
        <dsp:cNvSpPr/>
      </dsp:nvSpPr>
      <dsp:spPr>
        <a:xfrm>
          <a:off x="5405120" y="1718733"/>
          <a:ext cx="1950720" cy="35306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9946" tIns="0" rIns="0" bIns="0" numCol="1" spcCol="1270" anchor="t" anchorCtr="0">
          <a:noAutofit/>
        </a:bodyPr>
        <a:lstStyle/>
        <a:p>
          <a:pPr lvl="0" algn="l" defTabSz="2000250">
            <a:lnSpc>
              <a:spcPct val="90000"/>
            </a:lnSpc>
            <a:spcBef>
              <a:spcPct val="0"/>
            </a:spcBef>
            <a:spcAft>
              <a:spcPct val="35000"/>
            </a:spcAft>
          </a:pPr>
          <a:r>
            <a:rPr lang="en-US" sz="4500" kern="1200" dirty="0"/>
            <a:t>Phase 3</a:t>
          </a:r>
        </a:p>
      </dsp:txBody>
      <dsp:txXfrm>
        <a:off x="5405120" y="1718733"/>
        <a:ext cx="1950720" cy="35306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84773-BC86-41E5-8E80-16FEC4B2ECBB}">
      <dsp:nvSpPr>
        <dsp:cNvPr id="0" name=""/>
        <dsp:cNvSpPr/>
      </dsp:nvSpPr>
      <dsp:spPr>
        <a:xfrm>
          <a:off x="4273897" y="119"/>
          <a:ext cx="1054993" cy="105499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Plan</a:t>
          </a:r>
        </a:p>
      </dsp:txBody>
      <dsp:txXfrm>
        <a:off x="4428397" y="154619"/>
        <a:ext cx="745993" cy="745993"/>
      </dsp:txXfrm>
    </dsp:sp>
    <dsp:sp modelId="{D0352A47-824D-41DB-8534-1F0A27254ACB}">
      <dsp:nvSpPr>
        <dsp:cNvPr id="0" name=""/>
        <dsp:cNvSpPr/>
      </dsp:nvSpPr>
      <dsp:spPr>
        <a:xfrm rot="2700000">
          <a:off x="5215554" y="903692"/>
          <a:ext cx="279891" cy="35606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227851" y="945217"/>
        <a:ext cx="195924" cy="213636"/>
      </dsp:txXfrm>
    </dsp:sp>
    <dsp:sp modelId="{DF22CF35-AA71-4036-926C-78CDDFEC14DA}">
      <dsp:nvSpPr>
        <dsp:cNvPr id="0" name=""/>
        <dsp:cNvSpPr/>
      </dsp:nvSpPr>
      <dsp:spPr>
        <a:xfrm>
          <a:off x="5393311" y="1119534"/>
          <a:ext cx="1054993" cy="1054993"/>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Do</a:t>
          </a:r>
        </a:p>
      </dsp:txBody>
      <dsp:txXfrm>
        <a:off x="5547811" y="1274034"/>
        <a:ext cx="745993" cy="745993"/>
      </dsp:txXfrm>
    </dsp:sp>
    <dsp:sp modelId="{6DC964A0-E10E-414F-B1F1-DC920F87F69F}">
      <dsp:nvSpPr>
        <dsp:cNvPr id="0" name=""/>
        <dsp:cNvSpPr/>
      </dsp:nvSpPr>
      <dsp:spPr>
        <a:xfrm rot="8100000">
          <a:off x="5226756" y="2023106"/>
          <a:ext cx="279891" cy="356060"/>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5298426" y="2064631"/>
        <a:ext cx="195924" cy="213636"/>
      </dsp:txXfrm>
    </dsp:sp>
    <dsp:sp modelId="{879B6B75-543A-4476-8FF5-56AA9CB5A29A}">
      <dsp:nvSpPr>
        <dsp:cNvPr id="0" name=""/>
        <dsp:cNvSpPr/>
      </dsp:nvSpPr>
      <dsp:spPr>
        <a:xfrm>
          <a:off x="4273897" y="2238948"/>
          <a:ext cx="1054993" cy="105499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Check</a:t>
          </a:r>
        </a:p>
      </dsp:txBody>
      <dsp:txXfrm>
        <a:off x="4428397" y="2393448"/>
        <a:ext cx="745993" cy="745993"/>
      </dsp:txXfrm>
    </dsp:sp>
    <dsp:sp modelId="{3890466A-4987-40E3-AFED-D6F1CE01CB68}">
      <dsp:nvSpPr>
        <dsp:cNvPr id="0" name=""/>
        <dsp:cNvSpPr/>
      </dsp:nvSpPr>
      <dsp:spPr>
        <a:xfrm rot="13500000">
          <a:off x="4107342" y="2034309"/>
          <a:ext cx="279891" cy="356060"/>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rot="10800000">
        <a:off x="4179012" y="2135208"/>
        <a:ext cx="195924" cy="213636"/>
      </dsp:txXfrm>
    </dsp:sp>
    <dsp:sp modelId="{2D09AD6C-770A-43F6-9199-CE47A15A6836}">
      <dsp:nvSpPr>
        <dsp:cNvPr id="0" name=""/>
        <dsp:cNvSpPr/>
      </dsp:nvSpPr>
      <dsp:spPr>
        <a:xfrm>
          <a:off x="3154482" y="1119534"/>
          <a:ext cx="1054993" cy="1054993"/>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kern="1200" dirty="0"/>
            <a:t>Act</a:t>
          </a:r>
        </a:p>
      </dsp:txBody>
      <dsp:txXfrm>
        <a:off x="3308982" y="1274034"/>
        <a:ext cx="745993" cy="745993"/>
      </dsp:txXfrm>
    </dsp:sp>
    <dsp:sp modelId="{53E7B45B-06F3-430D-9C1C-5A67BB14B2CE}">
      <dsp:nvSpPr>
        <dsp:cNvPr id="0" name=""/>
        <dsp:cNvSpPr/>
      </dsp:nvSpPr>
      <dsp:spPr>
        <a:xfrm rot="18900000">
          <a:off x="4096139" y="914894"/>
          <a:ext cx="279891" cy="35606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4108436" y="1015793"/>
        <a:ext cx="195924" cy="21363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B72935-4D09-4721-AACE-3EDCC091C99B}">
      <dsp:nvSpPr>
        <dsp:cNvPr id="0" name=""/>
        <dsp:cNvSpPr/>
      </dsp:nvSpPr>
      <dsp:spPr>
        <a:xfrm>
          <a:off x="5575" y="2550633"/>
          <a:ext cx="1728444" cy="10370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CA" sz="2200" kern="1200" dirty="0"/>
            <a:t>Forming</a:t>
          </a:r>
        </a:p>
      </dsp:txBody>
      <dsp:txXfrm>
        <a:off x="35950" y="2581008"/>
        <a:ext cx="1667694" cy="976316"/>
      </dsp:txXfrm>
    </dsp:sp>
    <dsp:sp modelId="{15047F11-0FFF-43B6-A20A-B85FC0268677}">
      <dsp:nvSpPr>
        <dsp:cNvPr id="0" name=""/>
        <dsp:cNvSpPr/>
      </dsp:nvSpPr>
      <dsp:spPr>
        <a:xfrm>
          <a:off x="1906865" y="2854839"/>
          <a:ext cx="366430" cy="4286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CA" sz="1800" kern="1200"/>
        </a:p>
      </dsp:txBody>
      <dsp:txXfrm>
        <a:off x="1906865" y="2940570"/>
        <a:ext cx="256501" cy="257192"/>
      </dsp:txXfrm>
    </dsp:sp>
    <dsp:sp modelId="{0777FD61-E996-4C20-97BE-A1BBC84E24B4}">
      <dsp:nvSpPr>
        <dsp:cNvPr id="0" name=""/>
        <dsp:cNvSpPr/>
      </dsp:nvSpPr>
      <dsp:spPr>
        <a:xfrm>
          <a:off x="2425398" y="2550633"/>
          <a:ext cx="1728444" cy="10370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CA" sz="2200" kern="1200" dirty="0"/>
            <a:t>Storming</a:t>
          </a:r>
        </a:p>
      </dsp:txBody>
      <dsp:txXfrm>
        <a:off x="2455773" y="2581008"/>
        <a:ext cx="1667694" cy="976316"/>
      </dsp:txXfrm>
    </dsp:sp>
    <dsp:sp modelId="{B50AE261-585A-453B-BD26-41699643DA19}">
      <dsp:nvSpPr>
        <dsp:cNvPr id="0" name=""/>
        <dsp:cNvSpPr/>
      </dsp:nvSpPr>
      <dsp:spPr>
        <a:xfrm>
          <a:off x="4326688" y="2854839"/>
          <a:ext cx="366430" cy="4286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CA" sz="1800" kern="1200"/>
        </a:p>
      </dsp:txBody>
      <dsp:txXfrm>
        <a:off x="4326688" y="2940570"/>
        <a:ext cx="256501" cy="257192"/>
      </dsp:txXfrm>
    </dsp:sp>
    <dsp:sp modelId="{336096DF-ABEA-4624-9033-B401A0F654BF}">
      <dsp:nvSpPr>
        <dsp:cNvPr id="0" name=""/>
        <dsp:cNvSpPr/>
      </dsp:nvSpPr>
      <dsp:spPr>
        <a:xfrm>
          <a:off x="4845221" y="2550633"/>
          <a:ext cx="1728444" cy="10370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CA" sz="2200" kern="1200" dirty="0"/>
            <a:t>Norming</a:t>
          </a:r>
        </a:p>
      </dsp:txBody>
      <dsp:txXfrm>
        <a:off x="4875596" y="2581008"/>
        <a:ext cx="1667694" cy="976316"/>
      </dsp:txXfrm>
    </dsp:sp>
    <dsp:sp modelId="{74D6435E-AF5D-4A78-A1F2-7DDE69A6192C}">
      <dsp:nvSpPr>
        <dsp:cNvPr id="0" name=""/>
        <dsp:cNvSpPr/>
      </dsp:nvSpPr>
      <dsp:spPr>
        <a:xfrm>
          <a:off x="6746510" y="2854839"/>
          <a:ext cx="366430" cy="4286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CA" sz="1800" kern="1200"/>
        </a:p>
      </dsp:txBody>
      <dsp:txXfrm>
        <a:off x="6746510" y="2940570"/>
        <a:ext cx="256501" cy="257192"/>
      </dsp:txXfrm>
    </dsp:sp>
    <dsp:sp modelId="{2D5DE087-9C88-4A30-AF57-B7D4BFCA918A}">
      <dsp:nvSpPr>
        <dsp:cNvPr id="0" name=""/>
        <dsp:cNvSpPr/>
      </dsp:nvSpPr>
      <dsp:spPr>
        <a:xfrm>
          <a:off x="7265044" y="2550633"/>
          <a:ext cx="1728444" cy="10370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CA" sz="2200" kern="1200" dirty="0"/>
            <a:t>Performing</a:t>
          </a:r>
        </a:p>
      </dsp:txBody>
      <dsp:txXfrm>
        <a:off x="7295419" y="2581008"/>
        <a:ext cx="1667694" cy="976316"/>
      </dsp:txXfrm>
    </dsp:sp>
    <dsp:sp modelId="{C86985E6-0408-49F2-B493-71DEF8B4425A}">
      <dsp:nvSpPr>
        <dsp:cNvPr id="0" name=""/>
        <dsp:cNvSpPr/>
      </dsp:nvSpPr>
      <dsp:spPr>
        <a:xfrm>
          <a:off x="9166333" y="2854839"/>
          <a:ext cx="366430" cy="42865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CA" sz="1800" kern="1200"/>
        </a:p>
      </dsp:txBody>
      <dsp:txXfrm>
        <a:off x="9166333" y="2940570"/>
        <a:ext cx="256501" cy="257192"/>
      </dsp:txXfrm>
    </dsp:sp>
    <dsp:sp modelId="{2A624C3D-979E-43A4-B692-870118F1BA91}">
      <dsp:nvSpPr>
        <dsp:cNvPr id="0" name=""/>
        <dsp:cNvSpPr/>
      </dsp:nvSpPr>
      <dsp:spPr>
        <a:xfrm>
          <a:off x="9684867" y="2550633"/>
          <a:ext cx="1728444" cy="10370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CA" sz="2200" kern="1200" dirty="0"/>
            <a:t>Adjourning</a:t>
          </a:r>
        </a:p>
      </dsp:txBody>
      <dsp:txXfrm>
        <a:off x="9715242" y="2581008"/>
        <a:ext cx="1667694" cy="97631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8.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FC05FD-81DA-B44D-8D1A-A3094378FC9A}" type="datetimeFigureOut">
              <a:rPr lang="en-US" smtClean="0"/>
              <a:t>5/16/2018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87ACAA-2B47-324D-9EF7-369BB2A8874A}" type="slidenum">
              <a:rPr lang="en-US" smtClean="0"/>
              <a:t>‹#›</a:t>
            </a:fld>
            <a:endParaRPr lang="en-US"/>
          </a:p>
        </p:txBody>
      </p:sp>
    </p:spTree>
    <p:extLst>
      <p:ext uri="{BB962C8B-B14F-4D97-AF65-F5344CB8AC3E}">
        <p14:creationId xmlns:p14="http://schemas.microsoft.com/office/powerpoint/2010/main" val="14886278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1</a:t>
            </a:fld>
            <a:endParaRPr lang="en-US"/>
          </a:p>
        </p:txBody>
      </p:sp>
    </p:spTree>
    <p:extLst>
      <p:ext uri="{BB962C8B-B14F-4D97-AF65-F5344CB8AC3E}">
        <p14:creationId xmlns:p14="http://schemas.microsoft.com/office/powerpoint/2010/main" val="15028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BCBDFDF-1E55-4A11-B996-240133C990EE}" type="slidenum">
              <a:rPr lang="en-CA" smtClean="0"/>
              <a:t>20</a:t>
            </a:fld>
            <a:endParaRPr lang="en-CA"/>
          </a:p>
        </p:txBody>
      </p:sp>
    </p:spTree>
    <p:extLst>
      <p:ext uri="{BB962C8B-B14F-4D97-AF65-F5344CB8AC3E}">
        <p14:creationId xmlns:p14="http://schemas.microsoft.com/office/powerpoint/2010/main" val="4293941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E90BE7D-1AA4-4AAC-A738-49CD62235441}" type="slidenum">
              <a:rPr lang="en-CA" smtClean="0"/>
              <a:t>25</a:t>
            </a:fld>
            <a:endParaRPr lang="en-CA"/>
          </a:p>
        </p:txBody>
      </p:sp>
    </p:spTree>
    <p:extLst>
      <p:ext uri="{BB962C8B-B14F-4D97-AF65-F5344CB8AC3E}">
        <p14:creationId xmlns:p14="http://schemas.microsoft.com/office/powerpoint/2010/main" val="20798334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E90BE7D-1AA4-4AAC-A738-49CD62235441}" type="slidenum">
              <a:rPr lang="en-CA" smtClean="0"/>
              <a:t>27</a:t>
            </a:fld>
            <a:endParaRPr lang="en-CA"/>
          </a:p>
        </p:txBody>
      </p:sp>
    </p:spTree>
    <p:extLst>
      <p:ext uri="{BB962C8B-B14F-4D97-AF65-F5344CB8AC3E}">
        <p14:creationId xmlns:p14="http://schemas.microsoft.com/office/powerpoint/2010/main" val="38516590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E90BE7D-1AA4-4AAC-A738-49CD62235441}" type="slidenum">
              <a:rPr lang="en-CA" smtClean="0"/>
              <a:t>28</a:t>
            </a:fld>
            <a:endParaRPr lang="en-CA"/>
          </a:p>
        </p:txBody>
      </p:sp>
    </p:spTree>
    <p:extLst>
      <p:ext uri="{BB962C8B-B14F-4D97-AF65-F5344CB8AC3E}">
        <p14:creationId xmlns:p14="http://schemas.microsoft.com/office/powerpoint/2010/main" val="4174161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E90BE7D-1AA4-4AAC-A738-49CD62235441}" type="slidenum">
              <a:rPr lang="en-CA" smtClean="0"/>
              <a:t>29</a:t>
            </a:fld>
            <a:endParaRPr lang="en-CA"/>
          </a:p>
        </p:txBody>
      </p:sp>
    </p:spTree>
    <p:extLst>
      <p:ext uri="{BB962C8B-B14F-4D97-AF65-F5344CB8AC3E}">
        <p14:creationId xmlns:p14="http://schemas.microsoft.com/office/powerpoint/2010/main" val="24251284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E90BE7D-1AA4-4AAC-A738-49CD62235441}" type="slidenum">
              <a:rPr lang="en-CA" smtClean="0"/>
              <a:t>31</a:t>
            </a:fld>
            <a:endParaRPr lang="en-CA"/>
          </a:p>
        </p:txBody>
      </p:sp>
    </p:spTree>
    <p:extLst>
      <p:ext uri="{BB962C8B-B14F-4D97-AF65-F5344CB8AC3E}">
        <p14:creationId xmlns:p14="http://schemas.microsoft.com/office/powerpoint/2010/main" val="4272918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BEF942F8-E40B-4402-A055-0B7FA01B3A8A}" type="slidenum">
              <a:rPr lang="en-CA" smtClean="0"/>
              <a:t>33</a:t>
            </a:fld>
            <a:endParaRPr lang="en-CA"/>
          </a:p>
        </p:txBody>
      </p:sp>
    </p:spTree>
    <p:extLst>
      <p:ext uri="{BB962C8B-B14F-4D97-AF65-F5344CB8AC3E}">
        <p14:creationId xmlns:p14="http://schemas.microsoft.com/office/powerpoint/2010/main" val="4243939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latin typeface="+mn-lt"/>
                <a:ea typeface="+mn-ea"/>
                <a:cs typeface="+mn-cs"/>
              </a:rPr>
              <a:t>planning process</a:t>
            </a:r>
            <a:r>
              <a:rPr lang="en-US" sz="1200" b="0" kern="1200" dirty="0">
                <a:solidFill>
                  <a:schemeClr val="tx1"/>
                </a:solidFill>
                <a:latin typeface="+mn-lt"/>
                <a:ea typeface="+mn-ea"/>
                <a:cs typeface="+mn-cs"/>
              </a:rPr>
              <a:t>, tools or outputs are created to illustrate how project tasks will be sequenced and allocated. The </a:t>
            </a:r>
            <a:r>
              <a:rPr lang="en-US" sz="1200" b="1" kern="1200" dirty="0">
                <a:solidFill>
                  <a:schemeClr val="tx1"/>
                </a:solidFill>
                <a:latin typeface="+mn-lt"/>
                <a:ea typeface="+mn-ea"/>
                <a:cs typeface="+mn-cs"/>
              </a:rPr>
              <a:t>controlling and monitoring process</a:t>
            </a:r>
            <a:r>
              <a:rPr lang="en-US" sz="1200" b="0" kern="1200" dirty="0">
                <a:solidFill>
                  <a:schemeClr val="tx1"/>
                </a:solidFill>
                <a:latin typeface="+mn-lt"/>
                <a:ea typeface="+mn-ea"/>
                <a:cs typeface="+mn-cs"/>
              </a:rPr>
              <a:t> is concerned with tracking and reporting on the progress of work, as well as adjusting time outputs to address shifts and changes in the project plan. Finally, the </a:t>
            </a:r>
            <a:r>
              <a:rPr lang="en-US" sz="1200" b="1" kern="1200" dirty="0">
                <a:solidFill>
                  <a:schemeClr val="tx1"/>
                </a:solidFill>
                <a:latin typeface="+mn-lt"/>
                <a:ea typeface="+mn-ea"/>
                <a:cs typeface="+mn-cs"/>
              </a:rPr>
              <a:t>closing process</a:t>
            </a:r>
            <a:r>
              <a:rPr lang="en-US" sz="1200" b="0" kern="1200" dirty="0">
                <a:solidFill>
                  <a:schemeClr val="tx1"/>
                </a:solidFill>
                <a:latin typeface="+mn-lt"/>
                <a:ea typeface="+mn-ea"/>
                <a:cs typeface="+mn-cs"/>
              </a:rPr>
              <a:t> includes an audit of time targets. Project managers reflect on what contributed to time estimates being accurate, too liberal, or conservative. This reflective process helps them to build better time plans for future projects.</a:t>
            </a:r>
            <a:endParaRPr lang="en-US" dirty="0"/>
          </a:p>
        </p:txBody>
      </p:sp>
      <p:sp>
        <p:nvSpPr>
          <p:cNvPr id="4" name="Slide Number Placeholder 3"/>
          <p:cNvSpPr>
            <a:spLocks noGrp="1"/>
          </p:cNvSpPr>
          <p:nvPr>
            <p:ph type="sldNum" sz="quarter" idx="10"/>
          </p:nvPr>
        </p:nvSpPr>
        <p:spPr/>
        <p:txBody>
          <a:bodyPr/>
          <a:lstStyle/>
          <a:p>
            <a:fld id="{8E2D6974-3EB3-4A12-9A6B-BCF1306F9CB6}" type="slidenum">
              <a:rPr lang="en-CA" smtClean="0"/>
              <a:pPr/>
              <a:t>37</a:t>
            </a:fld>
            <a:endParaRPr lang="en-CA"/>
          </a:p>
        </p:txBody>
      </p:sp>
    </p:spTree>
    <p:extLst>
      <p:ext uri="{BB962C8B-B14F-4D97-AF65-F5344CB8AC3E}">
        <p14:creationId xmlns:p14="http://schemas.microsoft.com/office/powerpoint/2010/main" val="18823008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2D6974-3EB3-4A12-9A6B-BCF1306F9CB6}" type="slidenum">
              <a:rPr lang="en-CA" smtClean="0"/>
              <a:pPr/>
              <a:t>38</a:t>
            </a:fld>
            <a:endParaRPr lang="en-CA"/>
          </a:p>
        </p:txBody>
      </p:sp>
    </p:spTree>
    <p:extLst>
      <p:ext uri="{BB962C8B-B14F-4D97-AF65-F5344CB8AC3E}">
        <p14:creationId xmlns:p14="http://schemas.microsoft.com/office/powerpoint/2010/main" val="2724550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Quality</a:t>
            </a:r>
            <a:r>
              <a:rPr lang="en-US" baseline="0" dirty="0"/>
              <a:t> planned in not inspected in:</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Planning for quality is more cost-effective than inspecting work results and doing the work over, or correcting problems to adhere to quality demands. </a:t>
            </a:r>
            <a:endParaRPr lang="en-US" dirty="0">
              <a:effectLst/>
            </a:endParaRPr>
          </a:p>
          <a:p>
            <a:endParaRPr lang="en-US" baseline="0" dirty="0"/>
          </a:p>
          <a:p>
            <a:endParaRPr lang="en-US" dirty="0"/>
          </a:p>
        </p:txBody>
      </p:sp>
      <p:sp>
        <p:nvSpPr>
          <p:cNvPr id="4" name="Slide Number Placeholder 3"/>
          <p:cNvSpPr>
            <a:spLocks noGrp="1"/>
          </p:cNvSpPr>
          <p:nvPr>
            <p:ph type="sldNum" sz="quarter" idx="10"/>
          </p:nvPr>
        </p:nvSpPr>
        <p:spPr/>
        <p:txBody>
          <a:bodyPr/>
          <a:lstStyle/>
          <a:p>
            <a:fld id="{8E2D6974-3EB3-4A12-9A6B-BCF1306F9CB6}" type="slidenum">
              <a:rPr lang="en-CA" smtClean="0"/>
              <a:pPr/>
              <a:t>39</a:t>
            </a:fld>
            <a:endParaRPr lang="en-CA"/>
          </a:p>
        </p:txBody>
      </p:sp>
    </p:spTree>
    <p:extLst>
      <p:ext uri="{BB962C8B-B14F-4D97-AF65-F5344CB8AC3E}">
        <p14:creationId xmlns:p14="http://schemas.microsoft.com/office/powerpoint/2010/main" val="26433290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pronounced "</a:t>
            </a:r>
            <a:r>
              <a:rPr lang="en-US" dirty="0" err="1"/>
              <a:t>Kee</a:t>
            </a:r>
            <a:r>
              <a:rPr lang="en-US" dirty="0"/>
              <a:t>-Kite”</a:t>
            </a:r>
          </a:p>
          <a:p>
            <a:r>
              <a:rPr lang="en-US"/>
              <a:t>https://students.ubc.ca/ubcfyi/what-land-acknowledgement </a:t>
            </a:r>
            <a:endParaRPr lang="en-US" dirty="0"/>
          </a:p>
        </p:txBody>
      </p:sp>
      <p:sp>
        <p:nvSpPr>
          <p:cNvPr id="4" name="Slide Number Placeholder 3"/>
          <p:cNvSpPr>
            <a:spLocks noGrp="1"/>
          </p:cNvSpPr>
          <p:nvPr>
            <p:ph type="sldNum" sz="quarter" idx="10"/>
          </p:nvPr>
        </p:nvSpPr>
        <p:spPr/>
        <p:txBody>
          <a:bodyPr/>
          <a:lstStyle/>
          <a:p>
            <a:fld id="{8287ACAA-2B47-324D-9EF7-369BB2A8874A}" type="slidenum">
              <a:rPr lang="en-US" smtClean="0"/>
              <a:t>3</a:t>
            </a:fld>
            <a:endParaRPr lang="en-US"/>
          </a:p>
        </p:txBody>
      </p:sp>
    </p:spTree>
    <p:extLst>
      <p:ext uri="{BB962C8B-B14F-4D97-AF65-F5344CB8AC3E}">
        <p14:creationId xmlns:p14="http://schemas.microsoft.com/office/powerpoint/2010/main" val="28691801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503CC61B-137F-4AA2-9AD7-8CE89F72618B}" type="slidenum">
              <a:rPr lang="en-CA" smtClean="0"/>
              <a:t>40</a:t>
            </a:fld>
            <a:endParaRPr lang="en-CA"/>
          </a:p>
        </p:txBody>
      </p:sp>
    </p:spTree>
    <p:extLst>
      <p:ext uri="{BB962C8B-B14F-4D97-AF65-F5344CB8AC3E}">
        <p14:creationId xmlns:p14="http://schemas.microsoft.com/office/powerpoint/2010/main" val="17889873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E2D6974-3EB3-4A12-9A6B-BCF1306F9CB6}" type="slidenum">
              <a:rPr lang="en-CA" smtClean="0"/>
              <a:pPr/>
              <a:t>41</a:t>
            </a:fld>
            <a:endParaRPr lang="en-CA"/>
          </a:p>
        </p:txBody>
      </p:sp>
    </p:spTree>
    <p:extLst>
      <p:ext uri="{BB962C8B-B14F-4D97-AF65-F5344CB8AC3E}">
        <p14:creationId xmlns:p14="http://schemas.microsoft.com/office/powerpoint/2010/main" val="1304946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2900" b="1" dirty="0"/>
              <a:t>Testing</a:t>
            </a:r>
            <a:r>
              <a:rPr lang="en-CA" sz="2900" dirty="0"/>
              <a:t> period: </a:t>
            </a:r>
            <a:r>
              <a:rPr lang="en-CA" sz="2600" dirty="0"/>
              <a:t>Polite stage/ Inclusive / Quiet / Guarded / Unemotional / Formal / Impersonal</a:t>
            </a:r>
          </a:p>
          <a:p>
            <a:r>
              <a:rPr lang="en-CA" sz="2600" b="1" dirty="0"/>
              <a:t>Storming</a:t>
            </a:r>
            <a:r>
              <a:rPr lang="en-CA" sz="2600" dirty="0"/>
              <a:t>: Infighting: </a:t>
            </a:r>
            <a:r>
              <a:rPr lang="en-CA" sz="2200" dirty="0"/>
              <a:t>Control conflict / Confrontational / Difficulties / Feeling ‘stuck’ / </a:t>
            </a:r>
            <a:r>
              <a:rPr lang="en-US" sz="2200" dirty="0"/>
              <a:t>Competition for position or assignments / Assess other members commitment to the project</a:t>
            </a:r>
          </a:p>
          <a:p>
            <a:r>
              <a:rPr lang="en-CA" b="1" dirty="0"/>
              <a:t>Norming</a:t>
            </a:r>
            <a:r>
              <a:rPr lang="en-CA" dirty="0"/>
              <a:t>: Alignment Stage / Organizing / Resolve conflict / Confront issues / Develop norms / Feedback forthcoming / </a:t>
            </a:r>
            <a:r>
              <a:rPr lang="en-US" dirty="0"/>
              <a:t>Cooperate and collaborate / Working together towards a goal</a:t>
            </a:r>
          </a:p>
          <a:p>
            <a:r>
              <a:rPr lang="en-US" b="1" dirty="0"/>
              <a:t>Performing</a:t>
            </a:r>
            <a:r>
              <a:rPr lang="en-US" b="0" dirty="0"/>
              <a:t>: </a:t>
            </a:r>
            <a:r>
              <a:rPr lang="en-CA" sz="3300" dirty="0"/>
              <a:t>Openness and Caring Stage / Maturity / </a:t>
            </a:r>
            <a:r>
              <a:rPr lang="en-CA" sz="2900" dirty="0"/>
              <a:t>Trust / Openness / Supportive / Helpful / Fun</a:t>
            </a:r>
          </a:p>
          <a:p>
            <a:r>
              <a:rPr lang="en-CA" sz="2900" b="1" i="0" dirty="0">
                <a:latin typeface="Broadway BT" pitchFamily="82" charset="0"/>
              </a:rPr>
              <a:t>Adjourning</a:t>
            </a:r>
            <a:r>
              <a:rPr lang="en-CA" sz="2900" b="0" i="0" dirty="0">
                <a:latin typeface="Broadway BT" pitchFamily="82" charset="0"/>
              </a:rPr>
              <a:t>: </a:t>
            </a:r>
            <a:r>
              <a:rPr lang="en-US" sz="2400" dirty="0"/>
              <a:t>Team members may be worried about next job / Mixture of accomplishment and loss</a:t>
            </a:r>
            <a:endParaRPr lang="en-CA" sz="2400" dirty="0"/>
          </a:p>
          <a:p>
            <a:endParaRPr lang="en-US" b="1" dirty="0"/>
          </a:p>
          <a:p>
            <a:endParaRPr lang="en-CA" dirty="0"/>
          </a:p>
          <a:p>
            <a:endParaRPr lang="en-US" sz="2200" dirty="0"/>
          </a:p>
          <a:p>
            <a:endParaRPr lang="en-CA" sz="2200" dirty="0"/>
          </a:p>
          <a:p>
            <a:pPr>
              <a:buNone/>
            </a:pPr>
            <a:endParaRPr lang="en-CA" dirty="0"/>
          </a:p>
          <a:p>
            <a:endParaRPr lang="en-CA" sz="2600" dirty="0"/>
          </a:p>
          <a:p>
            <a:endParaRPr lang="en-CA" sz="2600" dirty="0"/>
          </a:p>
        </p:txBody>
      </p:sp>
      <p:sp>
        <p:nvSpPr>
          <p:cNvPr id="4" name="Slide Number Placeholder 3"/>
          <p:cNvSpPr>
            <a:spLocks noGrp="1"/>
          </p:cNvSpPr>
          <p:nvPr>
            <p:ph type="sldNum" sz="quarter" idx="10"/>
          </p:nvPr>
        </p:nvSpPr>
        <p:spPr/>
        <p:txBody>
          <a:bodyPr/>
          <a:lstStyle/>
          <a:p>
            <a:fld id="{8287ACAA-2B47-324D-9EF7-369BB2A8874A}" type="slidenum">
              <a:rPr lang="en-US" smtClean="0"/>
              <a:t>44</a:t>
            </a:fld>
            <a:endParaRPr lang="en-US"/>
          </a:p>
        </p:txBody>
      </p:sp>
    </p:spTree>
    <p:extLst>
      <p:ext uri="{BB962C8B-B14F-4D97-AF65-F5344CB8AC3E}">
        <p14:creationId xmlns:p14="http://schemas.microsoft.com/office/powerpoint/2010/main" val="2599635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A544CC8-91E0-4D66-AC1F-5B7E0ADFC6AF}" type="slidenum">
              <a:rPr lang="en-CA" smtClean="0"/>
              <a:pPr/>
              <a:t>45</a:t>
            </a:fld>
            <a:endParaRPr lang="en-CA"/>
          </a:p>
        </p:txBody>
      </p:sp>
    </p:spTree>
    <p:extLst>
      <p:ext uri="{BB962C8B-B14F-4D97-AF65-F5344CB8AC3E}">
        <p14:creationId xmlns:p14="http://schemas.microsoft.com/office/powerpoint/2010/main" val="12162071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Our class 28</a:t>
            </a:r>
          </a:p>
          <a:p>
            <a:r>
              <a:rPr lang="en-CA" dirty="0"/>
              <a:t>Class of 20 = 190</a:t>
            </a:r>
          </a:p>
        </p:txBody>
      </p:sp>
      <p:sp>
        <p:nvSpPr>
          <p:cNvPr id="4" name="Slide Number Placeholder 3"/>
          <p:cNvSpPr>
            <a:spLocks noGrp="1"/>
          </p:cNvSpPr>
          <p:nvPr>
            <p:ph type="sldNum" sz="quarter" idx="10"/>
          </p:nvPr>
        </p:nvSpPr>
        <p:spPr/>
        <p:txBody>
          <a:bodyPr/>
          <a:lstStyle/>
          <a:p>
            <a:fld id="{D9B5330B-BB00-4A3F-80F7-85B240B8DC1D}" type="slidenum">
              <a:rPr lang="en-CA" smtClean="0"/>
              <a:t>50</a:t>
            </a:fld>
            <a:endParaRPr lang="en-CA"/>
          </a:p>
        </p:txBody>
      </p:sp>
    </p:spTree>
    <p:extLst>
      <p:ext uri="{BB962C8B-B14F-4D97-AF65-F5344CB8AC3E}">
        <p14:creationId xmlns:p14="http://schemas.microsoft.com/office/powerpoint/2010/main" val="9894566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689402-8C9C-4B54-A5BF-F172276087E4}" type="slidenum">
              <a:rPr lang="en-US" smtClean="0"/>
              <a:t>54</a:t>
            </a:fld>
            <a:endParaRPr lang="en-US"/>
          </a:p>
        </p:txBody>
      </p:sp>
    </p:spTree>
    <p:extLst>
      <p:ext uri="{BB962C8B-B14F-4D97-AF65-F5344CB8AC3E}">
        <p14:creationId xmlns:p14="http://schemas.microsoft.com/office/powerpoint/2010/main" val="14183935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9D35EEC-3485-43E7-90E0-FEE74AAEC0BA}" type="slidenum">
              <a:rPr lang="en-US" smtClean="0"/>
              <a:t>58</a:t>
            </a:fld>
            <a:endParaRPr lang="en-US"/>
          </a:p>
        </p:txBody>
      </p:sp>
    </p:spTree>
    <p:extLst>
      <p:ext uri="{BB962C8B-B14F-4D97-AF65-F5344CB8AC3E}">
        <p14:creationId xmlns:p14="http://schemas.microsoft.com/office/powerpoint/2010/main" val="16329887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3C2A01E-56A7-4A9B-8405-17001A1D1485}" type="slidenum">
              <a:rPr lang="en-CA" smtClean="0"/>
              <a:t>60</a:t>
            </a:fld>
            <a:endParaRPr lang="en-CA"/>
          </a:p>
        </p:txBody>
      </p:sp>
    </p:spTree>
    <p:extLst>
      <p:ext uri="{BB962C8B-B14F-4D97-AF65-F5344CB8AC3E}">
        <p14:creationId xmlns:p14="http://schemas.microsoft.com/office/powerpoint/2010/main" val="34530493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BCBDFDF-1E55-4A11-B996-240133C990EE}" type="slidenum">
              <a:rPr lang="en-CA" smtClean="0"/>
              <a:t>61</a:t>
            </a:fld>
            <a:endParaRPr lang="en-CA"/>
          </a:p>
        </p:txBody>
      </p:sp>
    </p:spTree>
    <p:extLst>
      <p:ext uri="{BB962C8B-B14F-4D97-AF65-F5344CB8AC3E}">
        <p14:creationId xmlns:p14="http://schemas.microsoft.com/office/powerpoint/2010/main" val="7450636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BCBDFDF-1E55-4A11-B996-240133C990EE}" type="slidenum">
              <a:rPr lang="en-CA" smtClean="0"/>
              <a:t>62</a:t>
            </a:fld>
            <a:endParaRPr lang="en-CA"/>
          </a:p>
        </p:txBody>
      </p:sp>
    </p:spTree>
    <p:extLst>
      <p:ext uri="{BB962C8B-B14F-4D97-AF65-F5344CB8AC3E}">
        <p14:creationId xmlns:p14="http://schemas.microsoft.com/office/powerpoint/2010/main" val="1613158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BCBDFDF-1E55-4A11-B996-240133C990EE}" type="slidenum">
              <a:rPr lang="en-CA" smtClean="0"/>
              <a:t>8</a:t>
            </a:fld>
            <a:endParaRPr lang="en-CA"/>
          </a:p>
        </p:txBody>
      </p:sp>
    </p:spTree>
    <p:extLst>
      <p:ext uri="{BB962C8B-B14F-4D97-AF65-F5344CB8AC3E}">
        <p14:creationId xmlns:p14="http://schemas.microsoft.com/office/powerpoint/2010/main" val="107220206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easier to think of this in smaller elements</a:t>
            </a:r>
          </a:p>
          <a:p>
            <a:endParaRPr lang="en-US" dirty="0"/>
          </a:p>
          <a:p>
            <a:r>
              <a:rPr lang="en-US" dirty="0"/>
              <a:t>Draw this</a:t>
            </a:r>
            <a:r>
              <a:rPr lang="en-US" baseline="0" dirty="0"/>
              <a:t> on the board.</a:t>
            </a:r>
            <a:endParaRPr lang="en-CA" dirty="0"/>
          </a:p>
        </p:txBody>
      </p:sp>
      <p:sp>
        <p:nvSpPr>
          <p:cNvPr id="4" name="Slide Number Placeholder 3"/>
          <p:cNvSpPr>
            <a:spLocks noGrp="1"/>
          </p:cNvSpPr>
          <p:nvPr>
            <p:ph type="sldNum" sz="quarter" idx="10"/>
          </p:nvPr>
        </p:nvSpPr>
        <p:spPr/>
        <p:txBody>
          <a:bodyPr/>
          <a:lstStyle/>
          <a:p>
            <a:fld id="{8E2D6974-3EB3-4A12-9A6B-BCF1306F9CB6}" type="slidenum">
              <a:rPr lang="en-CA" smtClean="0"/>
              <a:pPr/>
              <a:t>70</a:t>
            </a:fld>
            <a:endParaRPr lang="en-CA"/>
          </a:p>
        </p:txBody>
      </p:sp>
    </p:spTree>
    <p:extLst>
      <p:ext uri="{BB962C8B-B14F-4D97-AF65-F5344CB8AC3E}">
        <p14:creationId xmlns:p14="http://schemas.microsoft.com/office/powerpoint/2010/main" val="4223738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1A5D132-33F4-44A2-BEA8-67DBAD0646DC}" type="slidenum">
              <a:rPr lang="en-CA" smtClean="0"/>
              <a:t>72</a:t>
            </a:fld>
            <a:endParaRPr lang="en-CA"/>
          </a:p>
        </p:txBody>
      </p:sp>
    </p:spTree>
    <p:extLst>
      <p:ext uri="{BB962C8B-B14F-4D97-AF65-F5344CB8AC3E}">
        <p14:creationId xmlns:p14="http://schemas.microsoft.com/office/powerpoint/2010/main" val="8714917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89D35EEC-3485-43E7-90E0-FEE74AAEC0BA}" type="slidenum">
              <a:rPr lang="en-US" smtClean="0"/>
              <a:t>73</a:t>
            </a:fld>
            <a:endParaRPr lang="en-US"/>
          </a:p>
        </p:txBody>
      </p:sp>
    </p:spTree>
    <p:extLst>
      <p:ext uri="{BB962C8B-B14F-4D97-AF65-F5344CB8AC3E}">
        <p14:creationId xmlns:p14="http://schemas.microsoft.com/office/powerpoint/2010/main" val="33009481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Lifecycle</a:t>
            </a:r>
          </a:p>
        </p:txBody>
      </p:sp>
      <p:sp>
        <p:nvSpPr>
          <p:cNvPr id="4" name="Slide Number Placeholder 3"/>
          <p:cNvSpPr>
            <a:spLocks noGrp="1"/>
          </p:cNvSpPr>
          <p:nvPr>
            <p:ph type="sldNum" sz="quarter" idx="10"/>
          </p:nvPr>
        </p:nvSpPr>
        <p:spPr/>
        <p:txBody>
          <a:bodyPr/>
          <a:lstStyle/>
          <a:p>
            <a:fld id="{F1A5D132-33F4-44A2-BEA8-67DBAD0646DC}" type="slidenum">
              <a:rPr lang="en-CA" smtClean="0"/>
              <a:t>74</a:t>
            </a:fld>
            <a:endParaRPr lang="en-CA"/>
          </a:p>
        </p:txBody>
      </p:sp>
    </p:spTree>
    <p:extLst>
      <p:ext uri="{BB962C8B-B14F-4D97-AF65-F5344CB8AC3E}">
        <p14:creationId xmlns:p14="http://schemas.microsoft.com/office/powerpoint/2010/main" val="27047004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1A5D132-33F4-44A2-BEA8-67DBAD0646DC}" type="slidenum">
              <a:rPr lang="en-CA" smtClean="0"/>
              <a:t>75</a:t>
            </a:fld>
            <a:endParaRPr lang="en-CA"/>
          </a:p>
        </p:txBody>
      </p:sp>
    </p:spTree>
    <p:extLst>
      <p:ext uri="{BB962C8B-B14F-4D97-AF65-F5344CB8AC3E}">
        <p14:creationId xmlns:p14="http://schemas.microsoft.com/office/powerpoint/2010/main" val="41533123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1A5D132-33F4-44A2-BEA8-67DBAD0646DC}" type="slidenum">
              <a:rPr lang="en-CA" smtClean="0"/>
              <a:t>76</a:t>
            </a:fld>
            <a:endParaRPr lang="en-CA"/>
          </a:p>
        </p:txBody>
      </p:sp>
    </p:spTree>
    <p:extLst>
      <p:ext uri="{BB962C8B-B14F-4D97-AF65-F5344CB8AC3E}">
        <p14:creationId xmlns:p14="http://schemas.microsoft.com/office/powerpoint/2010/main" val="36827756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1A5D132-33F4-44A2-BEA8-67DBAD0646DC}" type="slidenum">
              <a:rPr lang="en-CA" smtClean="0"/>
              <a:t>77</a:t>
            </a:fld>
            <a:endParaRPr lang="en-CA"/>
          </a:p>
        </p:txBody>
      </p:sp>
    </p:spTree>
    <p:extLst>
      <p:ext uri="{BB962C8B-B14F-4D97-AF65-F5344CB8AC3E}">
        <p14:creationId xmlns:p14="http://schemas.microsoft.com/office/powerpoint/2010/main" val="164285896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1A5D132-33F4-44A2-BEA8-67DBAD0646DC}" type="slidenum">
              <a:rPr lang="en-CA" smtClean="0"/>
              <a:t>78</a:t>
            </a:fld>
            <a:endParaRPr lang="en-CA"/>
          </a:p>
        </p:txBody>
      </p:sp>
    </p:spTree>
    <p:extLst>
      <p:ext uri="{BB962C8B-B14F-4D97-AF65-F5344CB8AC3E}">
        <p14:creationId xmlns:p14="http://schemas.microsoft.com/office/powerpoint/2010/main" val="4463287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1A5D132-33F4-44A2-BEA8-67DBAD0646DC}" type="slidenum">
              <a:rPr lang="en-CA" smtClean="0"/>
              <a:t>79</a:t>
            </a:fld>
            <a:endParaRPr lang="en-CA"/>
          </a:p>
        </p:txBody>
      </p:sp>
    </p:spTree>
    <p:extLst>
      <p:ext uri="{BB962C8B-B14F-4D97-AF65-F5344CB8AC3E}">
        <p14:creationId xmlns:p14="http://schemas.microsoft.com/office/powerpoint/2010/main" val="18154218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F40544F2-214A-4AB1-A7EF-6D29D39DCB58}" type="slidenum">
              <a:rPr lang="en-US" smtClean="0"/>
              <a:t>83</a:t>
            </a:fld>
            <a:endParaRPr lang="en-US"/>
          </a:p>
        </p:txBody>
      </p:sp>
    </p:spTree>
    <p:extLst>
      <p:ext uri="{BB962C8B-B14F-4D97-AF65-F5344CB8AC3E}">
        <p14:creationId xmlns:p14="http://schemas.microsoft.com/office/powerpoint/2010/main" val="41864560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baseline="0" dirty="0"/>
          </a:p>
        </p:txBody>
      </p:sp>
      <p:sp>
        <p:nvSpPr>
          <p:cNvPr id="4" name="Slide Number Placeholder 3"/>
          <p:cNvSpPr>
            <a:spLocks noGrp="1"/>
          </p:cNvSpPr>
          <p:nvPr>
            <p:ph type="sldNum" sz="quarter" idx="10"/>
          </p:nvPr>
        </p:nvSpPr>
        <p:spPr/>
        <p:txBody>
          <a:bodyPr/>
          <a:lstStyle/>
          <a:p>
            <a:fld id="{8E2D6974-3EB3-4A12-9A6B-BCF1306F9CB6}" type="slidenum">
              <a:rPr lang="en-CA" smtClean="0"/>
              <a:pPr/>
              <a:t>9</a:t>
            </a:fld>
            <a:endParaRPr lang="en-CA"/>
          </a:p>
        </p:txBody>
      </p:sp>
    </p:spTree>
    <p:extLst>
      <p:ext uri="{BB962C8B-B14F-4D97-AF65-F5344CB8AC3E}">
        <p14:creationId xmlns:p14="http://schemas.microsoft.com/office/powerpoint/2010/main" val="41083390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AO – to the end.</a:t>
            </a:r>
            <a:endParaRPr lang="en-US" dirty="0"/>
          </a:p>
        </p:txBody>
      </p:sp>
      <p:sp>
        <p:nvSpPr>
          <p:cNvPr id="4" name="Slide Number Placeholder 3"/>
          <p:cNvSpPr>
            <a:spLocks noGrp="1"/>
          </p:cNvSpPr>
          <p:nvPr>
            <p:ph type="sldNum" sz="quarter" idx="10"/>
          </p:nvPr>
        </p:nvSpPr>
        <p:spPr/>
        <p:txBody>
          <a:bodyPr/>
          <a:lstStyle/>
          <a:p>
            <a:fld id="{8E2D6974-3EB3-4A12-9A6B-BCF1306F9CB6}" type="slidenum">
              <a:rPr lang="en-CA" smtClean="0"/>
              <a:pPr/>
              <a:t>12</a:t>
            </a:fld>
            <a:endParaRPr lang="en-CA"/>
          </a:p>
        </p:txBody>
      </p:sp>
    </p:spTree>
    <p:extLst>
      <p:ext uri="{BB962C8B-B14F-4D97-AF65-F5344CB8AC3E}">
        <p14:creationId xmlns:p14="http://schemas.microsoft.com/office/powerpoint/2010/main" val="1748952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BCBDFDF-1E55-4A11-B996-240133C990EE}" type="slidenum">
              <a:rPr lang="en-CA" smtClean="0"/>
              <a:t>13</a:t>
            </a:fld>
            <a:endParaRPr lang="en-CA"/>
          </a:p>
        </p:txBody>
      </p:sp>
    </p:spTree>
    <p:extLst>
      <p:ext uri="{BB962C8B-B14F-4D97-AF65-F5344CB8AC3E}">
        <p14:creationId xmlns:p14="http://schemas.microsoft.com/office/powerpoint/2010/main" val="40431797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BCBDFDF-1E55-4A11-B996-240133C990EE}" type="slidenum">
              <a:rPr lang="en-CA" smtClean="0"/>
              <a:t>14</a:t>
            </a:fld>
            <a:endParaRPr lang="en-CA"/>
          </a:p>
        </p:txBody>
      </p:sp>
    </p:spTree>
    <p:extLst>
      <p:ext uri="{BB962C8B-B14F-4D97-AF65-F5344CB8AC3E}">
        <p14:creationId xmlns:p14="http://schemas.microsoft.com/office/powerpoint/2010/main" val="18819465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BCBDFDF-1E55-4A11-B996-240133C990EE}" type="slidenum">
              <a:rPr lang="en-CA" smtClean="0"/>
              <a:t>15</a:t>
            </a:fld>
            <a:endParaRPr lang="en-CA"/>
          </a:p>
        </p:txBody>
      </p:sp>
    </p:spTree>
    <p:extLst>
      <p:ext uri="{BB962C8B-B14F-4D97-AF65-F5344CB8AC3E}">
        <p14:creationId xmlns:p14="http://schemas.microsoft.com/office/powerpoint/2010/main" val="3782110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easier to think of this in smaller elements</a:t>
            </a:r>
          </a:p>
          <a:p>
            <a:endParaRPr lang="en-US" dirty="0"/>
          </a:p>
          <a:p>
            <a:r>
              <a:rPr lang="en-US" dirty="0"/>
              <a:t>Draw this</a:t>
            </a:r>
            <a:r>
              <a:rPr lang="en-US" baseline="0" dirty="0"/>
              <a:t> on the board.</a:t>
            </a:r>
            <a:endParaRPr lang="en-CA" dirty="0"/>
          </a:p>
        </p:txBody>
      </p:sp>
      <p:sp>
        <p:nvSpPr>
          <p:cNvPr id="4" name="Slide Number Placeholder 3"/>
          <p:cNvSpPr>
            <a:spLocks noGrp="1"/>
          </p:cNvSpPr>
          <p:nvPr>
            <p:ph type="sldNum" sz="quarter" idx="10"/>
          </p:nvPr>
        </p:nvSpPr>
        <p:spPr/>
        <p:txBody>
          <a:bodyPr/>
          <a:lstStyle/>
          <a:p>
            <a:fld id="{8E2D6974-3EB3-4A12-9A6B-BCF1306F9CB6}" type="slidenum">
              <a:rPr lang="en-CA" smtClean="0"/>
              <a:pPr/>
              <a:t>18</a:t>
            </a:fld>
            <a:endParaRPr lang="en-CA"/>
          </a:p>
        </p:txBody>
      </p:sp>
    </p:spTree>
    <p:extLst>
      <p:ext uri="{BB962C8B-B14F-4D97-AF65-F5344CB8AC3E}">
        <p14:creationId xmlns:p14="http://schemas.microsoft.com/office/powerpoint/2010/main" val="3638280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604421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Sub-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a:xfrm>
            <a:off x="631944" y="1365589"/>
            <a:ext cx="10515600" cy="562168"/>
          </a:xfrm>
        </p:spPr>
        <p:txBody>
          <a:bodyPr>
            <a:normAutofit/>
          </a:bodyPr>
          <a:lstStyle>
            <a:lvl1pPr>
              <a:defRPr sz="2800" b="1" i="0">
                <a:solidFill>
                  <a:schemeClr val="accent1"/>
                </a:solidFill>
                <a:latin typeface="Futura Medium" charset="0"/>
                <a:ea typeface="Futura Medium" charset="0"/>
                <a:cs typeface="Futura Medium" charset="0"/>
              </a:defRPr>
            </a:lvl1pPr>
          </a:lstStyle>
          <a:p>
            <a:r>
              <a:rPr lang="en-US"/>
              <a:t>Click to edit Master title style</a:t>
            </a:r>
          </a:p>
        </p:txBody>
      </p:sp>
      <p:sp>
        <p:nvSpPr>
          <p:cNvPr id="11" name="Text Placeholder 10"/>
          <p:cNvSpPr>
            <a:spLocks noGrp="1"/>
          </p:cNvSpPr>
          <p:nvPr>
            <p:ph type="body" sz="quarter" idx="10" hasCustomPrompt="1"/>
          </p:nvPr>
        </p:nvSpPr>
        <p:spPr>
          <a:xfrm>
            <a:off x="632685" y="1969007"/>
            <a:ext cx="6586538" cy="373963"/>
          </a:xfrm>
        </p:spPr>
        <p:txBody>
          <a:bodyPr>
            <a:normAutofit/>
          </a:bodyPr>
          <a:lstStyle>
            <a:lvl1pPr marL="0" indent="0">
              <a:buNone/>
              <a:defRPr sz="2200">
                <a:solidFill>
                  <a:srgbClr val="878787"/>
                </a:solidFill>
              </a:defRPr>
            </a:lvl1pPr>
          </a:lstStyle>
          <a:p>
            <a:pPr lvl="0"/>
            <a:r>
              <a:rPr lang="en-US"/>
              <a:t>Sub-Title</a:t>
            </a:r>
          </a:p>
        </p:txBody>
      </p:sp>
    </p:spTree>
    <p:extLst>
      <p:ext uri="{BB962C8B-B14F-4D97-AF65-F5344CB8AC3E}">
        <p14:creationId xmlns:p14="http://schemas.microsoft.com/office/powerpoint/2010/main" val="93227770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eneral Content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371475" y="1436913"/>
            <a:ext cx="11418888" cy="4536849"/>
          </a:xfrm>
        </p:spPr>
        <p:txBody>
          <a:bodyPr>
            <a:normAutofit/>
          </a:bodyPr>
          <a:lstStyle>
            <a:lvl1pPr marL="342900" indent="-342900">
              <a:buClr>
                <a:srgbClr val="012D40"/>
              </a:buClr>
              <a:buFont typeface="Wingdings" charset="2"/>
              <a:buChar char="§"/>
              <a:defRPr sz="2400">
                <a:solidFill>
                  <a:srgbClr val="878787"/>
                </a:solidFill>
                <a:latin typeface="Futura Medium" charset="0"/>
                <a:ea typeface="Futura Medium" charset="0"/>
                <a:cs typeface="Futura Medium" charset="0"/>
              </a:defRPr>
            </a:lvl1pPr>
            <a:lvl2pPr marL="800100" indent="-342900">
              <a:buClr>
                <a:srgbClr val="878787"/>
              </a:buClr>
              <a:buFont typeface="LucidaGrande" charset="0"/>
              <a:buChar char="◆"/>
              <a:defRPr sz="2000">
                <a:solidFill>
                  <a:srgbClr val="878787"/>
                </a:solidFill>
                <a:latin typeface="Futura Medium" charset="0"/>
                <a:ea typeface="Futura Medium" charset="0"/>
                <a:cs typeface="Futura Medium" charset="0"/>
              </a:defRPr>
            </a:lvl2pPr>
            <a:lvl3pPr marL="1200150" indent="-285750">
              <a:buClr>
                <a:srgbClr val="012D40"/>
              </a:buClr>
              <a:buFont typeface="Wingdings" charset="2"/>
              <a:buChar char="§"/>
              <a:defRPr sz="1800">
                <a:solidFill>
                  <a:srgbClr val="878787"/>
                </a:solidFill>
                <a:latin typeface="Futura Medium" charset="0"/>
                <a:ea typeface="Futura Medium" charset="0"/>
                <a:cs typeface="Futura Medium" charset="0"/>
              </a:defRPr>
            </a:lvl3pPr>
            <a:lvl4pPr marL="1657350" indent="-285750">
              <a:buClr>
                <a:srgbClr val="878787"/>
              </a:buClr>
              <a:buFont typeface="LucidaGrande" charset="0"/>
              <a:buChar char="◆"/>
              <a:defRPr sz="1600">
                <a:solidFill>
                  <a:srgbClr val="878787"/>
                </a:solidFill>
                <a:latin typeface="Futura Medium" charset="0"/>
                <a:ea typeface="Futura Medium" charset="0"/>
                <a:cs typeface="Futura Medium" charset="0"/>
              </a:defRPr>
            </a:lvl4pPr>
            <a:lvl5pPr marL="2114550" indent="-285750">
              <a:buClr>
                <a:srgbClr val="012D40"/>
              </a:buClr>
              <a:buFont typeface="Wingdings" charset="2"/>
              <a:buChar char="§"/>
              <a:defRPr sz="1600">
                <a:solidFill>
                  <a:srgbClr val="878787"/>
                </a:solidFill>
                <a:latin typeface="Futura Medium" charset="0"/>
                <a:ea typeface="Futura Medium" charset="0"/>
                <a:cs typeface="Futura Medium"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3"/>
          <p:cNvSpPr>
            <a:spLocks noGrp="1"/>
          </p:cNvSpPr>
          <p:nvPr>
            <p:ph type="title"/>
          </p:nvPr>
        </p:nvSpPr>
        <p:spPr>
          <a:xfrm>
            <a:off x="371475" y="502166"/>
            <a:ext cx="10515600" cy="680223"/>
          </a:xfrm>
        </p:spPr>
        <p:txBody>
          <a:bodyPr>
            <a:normAutofit/>
          </a:bodyPr>
          <a:lstStyle>
            <a:lvl1pPr>
              <a:defRPr sz="2800">
                <a:solidFill>
                  <a:schemeClr val="accent1"/>
                </a:solidFill>
              </a:defRPr>
            </a:lvl1pPr>
          </a:lstStyle>
          <a:p>
            <a:r>
              <a:rPr lang="en-US" dirty="0"/>
              <a:t>Click to edit Master title style</a:t>
            </a:r>
          </a:p>
        </p:txBody>
      </p:sp>
    </p:spTree>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1"/>
            <a:ext cx="104648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9600" y="18288"/>
            <a:ext cx="3860800" cy="329184"/>
          </a:xfrm>
          <a:prstGeom prst="rect">
            <a:avLst/>
          </a:prstGeom>
        </p:spPr>
        <p:txBody>
          <a:bodyPr/>
          <a:lstStyle/>
          <a:p>
            <a:endParaRPr lang="en-US" dirty="0"/>
          </a:p>
        </p:txBody>
      </p:sp>
      <p:sp>
        <p:nvSpPr>
          <p:cNvPr id="5" name="Footer Placeholder 4"/>
          <p:cNvSpPr>
            <a:spLocks noGrp="1"/>
          </p:cNvSpPr>
          <p:nvPr>
            <p:ph type="ftr" sz="quarter" idx="11"/>
          </p:nvPr>
        </p:nvSpPr>
        <p:spPr>
          <a:xfrm>
            <a:off x="4572000" y="18288"/>
            <a:ext cx="5486400" cy="329184"/>
          </a:xfrm>
          <a:prstGeom prst="rect">
            <a:avLst/>
          </a:prstGeom>
        </p:spPr>
        <p:txBody>
          <a:bodyPr/>
          <a:lstStyle/>
          <a:p>
            <a:r>
              <a:rPr lang="en-US"/>
              <a:t>T. </a:t>
            </a:r>
            <a:endParaRPr lang="en-US" dirty="0"/>
          </a:p>
        </p:txBody>
      </p:sp>
      <p:sp>
        <p:nvSpPr>
          <p:cNvPr id="6" name="Slide Number Placeholder 5"/>
          <p:cNvSpPr>
            <a:spLocks noGrp="1"/>
          </p:cNvSpPr>
          <p:nvPr>
            <p:ph type="sldNum" sz="quarter" idx="12"/>
          </p:nvPr>
        </p:nvSpPr>
        <p:spPr>
          <a:xfrm>
            <a:off x="10160000" y="18288"/>
            <a:ext cx="1422400" cy="329184"/>
          </a:xfrm>
          <a:prstGeom prst="rect">
            <a:avLst/>
          </a:prstGeom>
        </p:spPr>
        <p:txBody>
          <a:bodyPr/>
          <a:lstStyle/>
          <a:p>
            <a:fld id="{69E57DC2-970A-4B3E-BB1C-7A09969E49DF}" type="slidenum">
              <a:rPr lang="en-US" smtClean="0"/>
              <a:pPr/>
              <a:t>‹#›</a:t>
            </a:fld>
            <a:endParaRPr lang="en-US" dirty="0"/>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5762190"/>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5"/>
            <a:ext cx="103632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18288"/>
            <a:ext cx="3860800" cy="329184"/>
          </a:xfrm>
          <a:prstGeom prst="rect">
            <a:avLst/>
          </a:prstGeom>
        </p:spPr>
        <p:txBody>
          <a:bodyPr/>
          <a:lstStyle/>
          <a:p>
            <a:endParaRPr lang="en-US" dirty="0"/>
          </a:p>
        </p:txBody>
      </p:sp>
      <p:sp>
        <p:nvSpPr>
          <p:cNvPr id="5" name="Footer Placeholder 4"/>
          <p:cNvSpPr>
            <a:spLocks noGrp="1"/>
          </p:cNvSpPr>
          <p:nvPr>
            <p:ph type="ftr" sz="quarter" idx="11"/>
          </p:nvPr>
        </p:nvSpPr>
        <p:spPr>
          <a:xfrm>
            <a:off x="4572000" y="18288"/>
            <a:ext cx="5486400" cy="329184"/>
          </a:xfrm>
          <a:prstGeom prst="rect">
            <a:avLst/>
          </a:prstGeom>
        </p:spPr>
        <p:txBody>
          <a:bodyPr/>
          <a:lstStyle/>
          <a:p>
            <a:r>
              <a:rPr lang="en-US"/>
              <a:t>T. </a:t>
            </a:r>
            <a:endParaRPr lang="en-US" dirty="0"/>
          </a:p>
        </p:txBody>
      </p:sp>
      <p:sp>
        <p:nvSpPr>
          <p:cNvPr id="6" name="Slide Number Placeholder 5"/>
          <p:cNvSpPr>
            <a:spLocks noGrp="1"/>
          </p:cNvSpPr>
          <p:nvPr>
            <p:ph type="sldNum" sz="quarter" idx="12"/>
          </p:nvPr>
        </p:nvSpPr>
        <p:spPr>
          <a:xfrm>
            <a:off x="10160000" y="18288"/>
            <a:ext cx="1422400" cy="329184"/>
          </a:xfrm>
          <a:prstGeom prst="rect">
            <a:avLst/>
          </a:prstGeom>
        </p:spPr>
        <p:txBody>
          <a:bodyPr/>
          <a:lstStyle/>
          <a:p>
            <a:fld id="{69E57DC2-970A-4B3E-BB1C-7A09969E49DF}" type="slidenum">
              <a:rPr lang="en-US" smtClean="0"/>
              <a:pPr/>
              <a:t>‹#›</a:t>
            </a:fld>
            <a:endParaRPr lang="en-US" dirty="0"/>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2269435"/>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18288"/>
            <a:ext cx="3860800" cy="329184"/>
          </a:xfrm>
          <a:prstGeom prst="rect">
            <a:avLst/>
          </a:prstGeom>
        </p:spPr>
        <p:txBody>
          <a:bodyPr/>
          <a:lstStyle/>
          <a:p>
            <a:endParaRPr lang="en-US" dirty="0"/>
          </a:p>
        </p:txBody>
      </p:sp>
      <p:sp>
        <p:nvSpPr>
          <p:cNvPr id="3" name="Footer Placeholder 2"/>
          <p:cNvSpPr>
            <a:spLocks noGrp="1"/>
          </p:cNvSpPr>
          <p:nvPr>
            <p:ph type="ftr" sz="quarter" idx="11"/>
          </p:nvPr>
        </p:nvSpPr>
        <p:spPr>
          <a:xfrm>
            <a:off x="4572000" y="18288"/>
            <a:ext cx="5486400" cy="329184"/>
          </a:xfrm>
          <a:prstGeom prst="rect">
            <a:avLst/>
          </a:prstGeom>
        </p:spPr>
        <p:txBody>
          <a:bodyPr/>
          <a:lstStyle/>
          <a:p>
            <a:r>
              <a:rPr lang="en-US"/>
              <a:t>T. </a:t>
            </a:r>
            <a:endParaRPr lang="en-US" dirty="0"/>
          </a:p>
        </p:txBody>
      </p:sp>
      <p:sp>
        <p:nvSpPr>
          <p:cNvPr id="4" name="Slide Number Placeholder 3"/>
          <p:cNvSpPr>
            <a:spLocks noGrp="1"/>
          </p:cNvSpPr>
          <p:nvPr>
            <p:ph type="sldNum" sz="quarter" idx="12"/>
          </p:nvPr>
        </p:nvSpPr>
        <p:spPr>
          <a:xfrm>
            <a:off x="10160000" y="18288"/>
            <a:ext cx="1422400" cy="329184"/>
          </a:xfrm>
          <a:prstGeom prst="rect">
            <a:avLst/>
          </a:prstGeom>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84365516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2080"/>
            <a:ext cx="2852928"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962400" y="792080"/>
            <a:ext cx="7620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1" y="2130553"/>
            <a:ext cx="2852928"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18288"/>
            <a:ext cx="3860800" cy="329184"/>
          </a:xfrm>
          <a:prstGeom prst="rect">
            <a:avLst/>
          </a:prstGeom>
        </p:spPr>
        <p:txBody>
          <a:bodyPr/>
          <a:lstStyle/>
          <a:p>
            <a:endParaRPr lang="en-US" dirty="0"/>
          </a:p>
        </p:txBody>
      </p:sp>
      <p:sp>
        <p:nvSpPr>
          <p:cNvPr id="6" name="Footer Placeholder 5"/>
          <p:cNvSpPr>
            <a:spLocks noGrp="1"/>
          </p:cNvSpPr>
          <p:nvPr>
            <p:ph type="ftr" sz="quarter" idx="11"/>
          </p:nvPr>
        </p:nvSpPr>
        <p:spPr>
          <a:xfrm>
            <a:off x="4572000" y="18288"/>
            <a:ext cx="5486400" cy="329184"/>
          </a:xfrm>
          <a:prstGeom prst="rect">
            <a:avLst/>
          </a:prstGeom>
        </p:spPr>
        <p:txBody>
          <a:bodyPr/>
          <a:lstStyle/>
          <a:p>
            <a:r>
              <a:rPr lang="en-US"/>
              <a:t>T. </a:t>
            </a:r>
            <a:endParaRPr lang="en-US" dirty="0"/>
          </a:p>
        </p:txBody>
      </p:sp>
      <p:sp>
        <p:nvSpPr>
          <p:cNvPr id="7" name="Slide Number Placeholder 6"/>
          <p:cNvSpPr>
            <a:spLocks noGrp="1"/>
          </p:cNvSpPr>
          <p:nvPr>
            <p:ph type="sldNum" sz="quarter" idx="12"/>
          </p:nvPr>
        </p:nvSpPr>
        <p:spPr>
          <a:xfrm>
            <a:off x="10160000" y="18288"/>
            <a:ext cx="1422400" cy="329184"/>
          </a:xfrm>
          <a:prstGeom prst="rect">
            <a:avLst/>
          </a:prstGeom>
        </p:spPr>
        <p:txBody>
          <a:bodyPr/>
          <a:lstStyle/>
          <a:p>
            <a:fld id="{69E57DC2-970A-4B3E-BB1C-7A09969E49DF}" type="slidenum">
              <a:rPr lang="en-US" smtClean="0"/>
              <a:pPr/>
              <a:t>‹#›</a:t>
            </a:fld>
            <a:endParaRPr lang="en-US" dirty="0"/>
          </a:p>
        </p:txBody>
      </p:sp>
      <p:cxnSp>
        <p:nvCxnSpPr>
          <p:cNvPr id="9" name="Straight Connector 8"/>
          <p:cNvCxnSpPr/>
          <p:nvPr/>
        </p:nvCxnSpPr>
        <p:spPr>
          <a:xfrm rot="5400000">
            <a:off x="912152" y="3579942"/>
            <a:ext cx="5577840" cy="211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078845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endParaRPr lang="en-US" dirty="0"/>
          </a:p>
        </p:txBody>
      </p:sp>
      <p:sp>
        <p:nvSpPr>
          <p:cNvPr id="9" name="Footer Placeholder 8"/>
          <p:cNvSpPr>
            <a:spLocks noGrp="1"/>
          </p:cNvSpPr>
          <p:nvPr>
            <p:ph type="ftr" sz="quarter" idx="11"/>
          </p:nvPr>
        </p:nvSpPr>
        <p:spPr/>
        <p:txBody>
          <a:bodyPr/>
          <a:lstStyle/>
          <a:p>
            <a:r>
              <a:rPr lang="en-US"/>
              <a:t>T. </a:t>
            </a:r>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304701708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142996" y="6223828"/>
            <a:ext cx="2329074" cy="365125"/>
          </a:xfrm>
          <a:prstGeom prst="rect">
            <a:avLst/>
          </a:prstGeom>
        </p:spPr>
        <p:txBody>
          <a:bodyPr/>
          <a:lstStyle/>
          <a:p>
            <a:r>
              <a:rPr lang="en-US"/>
              <a:t>3/14/2018</a:t>
            </a:r>
            <a:endParaRPr lang="en-US" dirty="0"/>
          </a:p>
        </p:txBody>
      </p:sp>
      <p:sp>
        <p:nvSpPr>
          <p:cNvPr id="5" name="Footer Placeholder 4"/>
          <p:cNvSpPr>
            <a:spLocks noGrp="1"/>
          </p:cNvSpPr>
          <p:nvPr>
            <p:ph type="ftr" sz="quarter" idx="11"/>
          </p:nvPr>
        </p:nvSpPr>
        <p:spPr>
          <a:xfrm>
            <a:off x="3949148" y="6223828"/>
            <a:ext cx="4717774" cy="365125"/>
          </a:xfrm>
          <a:prstGeom prst="rect">
            <a:avLst/>
          </a:prstGeom>
        </p:spPr>
        <p:txBody>
          <a:bodyPr/>
          <a:lstStyle/>
          <a:p>
            <a:r>
              <a:rPr lang="en-US"/>
              <a:t>T. Smith LIBR 574</a:t>
            </a:r>
            <a:endParaRPr lang="en-US" dirty="0"/>
          </a:p>
        </p:txBody>
      </p:sp>
      <p:sp>
        <p:nvSpPr>
          <p:cNvPr id="6" name="Slide Number Placeholder 5"/>
          <p:cNvSpPr>
            <a:spLocks noGrp="1"/>
          </p:cNvSpPr>
          <p:nvPr>
            <p:ph type="sldNum" sz="quarter" idx="12"/>
          </p:nvPr>
        </p:nvSpPr>
        <p:spPr>
          <a:xfrm>
            <a:off x="9329530" y="6223828"/>
            <a:ext cx="1706217" cy="365125"/>
          </a:xfrm>
          <a:prstGeom prst="rect">
            <a:avLst/>
          </a:prstGeo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52130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653784"/>
            <a:ext cx="10515600" cy="74824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16846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8" r:id="rId9"/>
  </p:sldLayoutIdLst>
  <p:transition spd="slow">
    <p:push dir="u"/>
  </p:transition>
  <p:hf sldNum="0" hdr="0" ftr="0" dt="0"/>
  <p:txStyles>
    <p:titleStyle>
      <a:lvl1pPr algn="l" defTabSz="914400" rtl="0" eaLnBrk="1" latinLnBrk="0" hangingPunct="1">
        <a:lnSpc>
          <a:spcPct val="90000"/>
        </a:lnSpc>
        <a:spcBef>
          <a:spcPct val="0"/>
        </a:spcBef>
        <a:buNone/>
        <a:defRPr sz="2800" kern="1200">
          <a:solidFill>
            <a:srgbClr val="00B1D0"/>
          </a:solidFill>
          <a:latin typeface="Futura Medium" charset="0"/>
          <a:ea typeface="Futura Medium" charset="0"/>
          <a:cs typeface="Futura Medium" charset="0"/>
        </a:defRPr>
      </a:lvl1pPr>
    </p:titleStyle>
    <p:bodyStyle>
      <a:lvl1pPr marL="228600" indent="-228600" algn="l" defTabSz="914400" rtl="0" eaLnBrk="1" latinLnBrk="0" hangingPunct="1">
        <a:lnSpc>
          <a:spcPct val="90000"/>
        </a:lnSpc>
        <a:spcBef>
          <a:spcPts val="1000"/>
        </a:spcBef>
        <a:buClr>
          <a:srgbClr val="012D40"/>
        </a:buClr>
        <a:buFont typeface="Wingdings" charset="2"/>
        <a:buChar char="§"/>
        <a:defRPr sz="2400" kern="1200">
          <a:solidFill>
            <a:srgbClr val="878787"/>
          </a:solidFill>
          <a:latin typeface="Futura Medium" charset="0"/>
          <a:ea typeface="Futura Medium" charset="0"/>
          <a:cs typeface="Futura Medium" charset="0"/>
        </a:defRPr>
      </a:lvl1pPr>
      <a:lvl2pPr marL="685800" indent="-228600" algn="l" defTabSz="914400" rtl="0" eaLnBrk="1" latinLnBrk="0" hangingPunct="1">
        <a:lnSpc>
          <a:spcPct val="90000"/>
        </a:lnSpc>
        <a:spcBef>
          <a:spcPts val="500"/>
        </a:spcBef>
        <a:buClr>
          <a:srgbClr val="878787"/>
        </a:buClr>
        <a:buFont typeface="LucidaGrande" charset="0"/>
        <a:buChar char="◆"/>
        <a:defRPr sz="2000" kern="1200">
          <a:solidFill>
            <a:srgbClr val="878787"/>
          </a:solidFill>
          <a:latin typeface="Futura Medium" charset="0"/>
          <a:ea typeface="Futura Medium" charset="0"/>
          <a:cs typeface="Futura Medium" charset="0"/>
        </a:defRPr>
      </a:lvl2pPr>
      <a:lvl3pPr marL="1143000" indent="-228600" algn="l" defTabSz="914400" rtl="0" eaLnBrk="1" latinLnBrk="0" hangingPunct="1">
        <a:lnSpc>
          <a:spcPct val="90000"/>
        </a:lnSpc>
        <a:spcBef>
          <a:spcPts val="500"/>
        </a:spcBef>
        <a:buClr>
          <a:srgbClr val="012D40"/>
        </a:buClr>
        <a:buFont typeface="Wingdings" charset="2"/>
        <a:buChar char="§"/>
        <a:defRPr sz="1800" kern="1200">
          <a:solidFill>
            <a:srgbClr val="878787"/>
          </a:solidFill>
          <a:latin typeface="Futura Medium" charset="0"/>
          <a:ea typeface="Futura Medium" charset="0"/>
          <a:cs typeface="Futura Medium" charset="0"/>
        </a:defRPr>
      </a:lvl3pPr>
      <a:lvl4pPr marL="1600200" indent="-228600" algn="l" defTabSz="914400" rtl="0" eaLnBrk="1" latinLnBrk="0" hangingPunct="1">
        <a:lnSpc>
          <a:spcPct val="90000"/>
        </a:lnSpc>
        <a:spcBef>
          <a:spcPts val="500"/>
        </a:spcBef>
        <a:buFont typeface="LucidaGrande" charset="0"/>
        <a:buChar char="◆"/>
        <a:defRPr sz="1600" kern="1200">
          <a:solidFill>
            <a:srgbClr val="878787"/>
          </a:solidFill>
          <a:latin typeface="Futura Medium" charset="0"/>
          <a:ea typeface="Futura Medium" charset="0"/>
          <a:cs typeface="Futura Medium" charset="0"/>
        </a:defRPr>
      </a:lvl4pPr>
      <a:lvl5pPr marL="2057400" indent="-228600" algn="l" defTabSz="914400" rtl="0" eaLnBrk="1" latinLnBrk="0" hangingPunct="1">
        <a:lnSpc>
          <a:spcPct val="90000"/>
        </a:lnSpc>
        <a:spcBef>
          <a:spcPts val="500"/>
        </a:spcBef>
        <a:buClr>
          <a:srgbClr val="012D40"/>
        </a:buClr>
        <a:buFont typeface="Wingdings" charset="2"/>
        <a:buChar char="§"/>
        <a:defRPr sz="1600" kern="1200">
          <a:solidFill>
            <a:srgbClr val="878787"/>
          </a:solidFill>
          <a:latin typeface="Futura Medium" charset="0"/>
          <a:ea typeface="Futura Medium" charset="0"/>
          <a:cs typeface="Futura Medium"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commons.wikimedia.org/wiki/File:Deathly_Hallows_Sign.svg"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activehistory.ca/2017/08/150-acts-of-reconciliation-for-the-last-150-days-of-canadas-150/"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1.tmp"/></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3.tmp"/><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http://www.techsoupforlibraries.org/"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hyperlink" Target="http://www.alastore.ala.org/detail.aspx?ID=11769" TargetMode="External"/><Relationship Id="rId4" Type="http://schemas.openxmlformats.org/officeDocument/2006/relationships/hyperlink" Target="http://www.librarytechnology.org/procurement"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70.xml.rels><?xml version="1.0" encoding="UTF-8" standalone="yes"?>
<Relationships xmlns="http://schemas.openxmlformats.org/package/2006/relationships"><Relationship Id="rId3" Type="http://schemas.openxmlformats.org/officeDocument/2006/relationships/hyperlink" Target="https://commons.wikimedia.org/wiki/File:Deathly_Hallows_Sign.svg" TargetMode="External"/><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hyperlink" Target="http://www.agilemanifesto.org/"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53531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Poor communication between groups</a:t>
            </a:r>
          </a:p>
          <a:p>
            <a:r>
              <a:rPr lang="en-US" dirty="0"/>
              <a:t>Fuzzy expectations</a:t>
            </a:r>
          </a:p>
          <a:p>
            <a:r>
              <a:rPr lang="en-US" dirty="0"/>
              <a:t>Not enough resources</a:t>
            </a:r>
          </a:p>
          <a:p>
            <a:r>
              <a:rPr lang="en-US" dirty="0"/>
              <a:t>Working on too many other projects</a:t>
            </a:r>
          </a:p>
          <a:p>
            <a:endParaRPr lang="en-US" dirty="0"/>
          </a:p>
          <a:p>
            <a:r>
              <a:rPr lang="en-US" dirty="0"/>
              <a:t>We want to do the fun stuff first</a:t>
            </a:r>
            <a:endParaRPr lang="en-CA" dirty="0"/>
          </a:p>
        </p:txBody>
      </p:sp>
      <p:sp>
        <p:nvSpPr>
          <p:cNvPr id="2" name="Title 1"/>
          <p:cNvSpPr>
            <a:spLocks noGrp="1"/>
          </p:cNvSpPr>
          <p:nvPr>
            <p:ph type="title"/>
          </p:nvPr>
        </p:nvSpPr>
        <p:spPr/>
        <p:txBody>
          <a:bodyPr/>
          <a:lstStyle/>
          <a:p>
            <a:r>
              <a:rPr lang="en-US" dirty="0"/>
              <a:t>Why do they fail?</a:t>
            </a:r>
            <a:endParaRPr lang="en-CA" dirty="0"/>
          </a:p>
        </p:txBody>
      </p:sp>
    </p:spTree>
    <p:extLst>
      <p:ext uri="{BB962C8B-B14F-4D97-AF65-F5344CB8AC3E}">
        <p14:creationId xmlns:p14="http://schemas.microsoft.com/office/powerpoint/2010/main" val="1896699832"/>
      </p:ext>
    </p:extLst>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US"/>
          </a:p>
        </p:txBody>
      </p:sp>
      <p:sp>
        <p:nvSpPr>
          <p:cNvPr id="2" name="Title 1"/>
          <p:cNvSpPr>
            <a:spLocks noGrp="1"/>
          </p:cNvSpPr>
          <p:nvPr>
            <p:ph type="title"/>
          </p:nvPr>
        </p:nvSpPr>
        <p:spPr/>
        <p:txBody>
          <a:bodyPr>
            <a:normAutofit/>
          </a:bodyPr>
          <a:lstStyle/>
          <a:p>
            <a:pPr algn="ctr"/>
            <a:r>
              <a:rPr lang="en-CA" dirty="0"/>
              <a:t>Project Life Cycle</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009595406"/>
              </p:ext>
            </p:extLst>
          </p:nvPr>
        </p:nvGraphicFramePr>
        <p:xfrm>
          <a:off x="2099631" y="1600200"/>
          <a:ext cx="8153400" cy="269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2511981" y="4149081"/>
            <a:ext cx="7056784" cy="1200329"/>
          </a:xfrm>
          <a:prstGeom prst="rect">
            <a:avLst/>
          </a:prstGeom>
          <a:noFill/>
        </p:spPr>
        <p:txBody>
          <a:bodyPr wrap="square" rtlCol="0">
            <a:spAutoFit/>
          </a:bodyPr>
          <a:lstStyle/>
          <a:p>
            <a:pPr>
              <a:buFont typeface="Wingdings" pitchFamily="2" charset="2"/>
              <a:buChar char="q"/>
            </a:pPr>
            <a:r>
              <a:rPr lang="en-CA" dirty="0"/>
              <a:t>Sequential steps that go through the life of a project that connect over Knowledge areas.   Processes flow and repeat depending on progress of project activities</a:t>
            </a:r>
          </a:p>
          <a:p>
            <a:endParaRPr lang="en-CA" dirty="0"/>
          </a:p>
        </p:txBody>
      </p:sp>
      <p:sp>
        <p:nvSpPr>
          <p:cNvPr id="35" name="Curved Left Arrow 34"/>
          <p:cNvSpPr/>
          <p:nvPr/>
        </p:nvSpPr>
        <p:spPr>
          <a:xfrm rot="5400000">
            <a:off x="5884194" y="1892719"/>
            <a:ext cx="540060" cy="3252583"/>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6" name="Curved Left Arrow 35"/>
          <p:cNvSpPr/>
          <p:nvPr/>
        </p:nvSpPr>
        <p:spPr>
          <a:xfrm rot="37800000">
            <a:off x="4914952" y="1657721"/>
            <a:ext cx="540060" cy="149033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Tree>
    <p:extLst>
      <p:ext uri="{BB962C8B-B14F-4D97-AF65-F5344CB8AC3E}">
        <p14:creationId xmlns:p14="http://schemas.microsoft.com/office/powerpoint/2010/main" val="1485434172"/>
      </p:ext>
    </p:extLst>
  </p:cSld>
  <p:clrMapOvr>
    <a:masterClrMapping/>
  </p:clrMapOvr>
  <p:transition spd="slow">
    <p:pu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4294967295"/>
            <p:extLst>
              <p:ext uri="{D42A27DB-BD31-4B8C-83A1-F6EECF244321}">
                <p14:modId xmlns:p14="http://schemas.microsoft.com/office/powerpoint/2010/main" val="253058382"/>
              </p:ext>
            </p:extLst>
          </p:nvPr>
        </p:nvGraphicFramePr>
        <p:xfrm>
          <a:off x="263236" y="0"/>
          <a:ext cx="9103014" cy="6237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2064503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4">
                                            <p:graphicEl>
                                              <a:dgm id="{F931DE63-B702-4715-8D4D-27E5B76AA4F3}"/>
                                            </p:graphicEl>
                                          </p:spTgt>
                                        </p:tgtEl>
                                        <p:attrNameLst>
                                          <p:attrName>style.visibility</p:attrName>
                                        </p:attrNameLst>
                                      </p:cBhvr>
                                      <p:to>
                                        <p:strVal val="visible"/>
                                      </p:to>
                                    </p:set>
                                    <p:animEffect transition="in" filter="fade">
                                      <p:cBhvr>
                                        <p:cTn id="7" dur="1000"/>
                                        <p:tgtEl>
                                          <p:spTgt spid="4">
                                            <p:graphicEl>
                                              <a:dgm id="{F931DE63-B702-4715-8D4D-27E5B76AA4F3}"/>
                                            </p:graphicEl>
                                          </p:spTgt>
                                        </p:tgtEl>
                                      </p:cBhvr>
                                    </p:animEffect>
                                  </p:childTnLst>
                                </p:cTn>
                              </p:par>
                            </p:childTnLst>
                          </p:cTn>
                        </p:par>
                        <p:par>
                          <p:cTn id="8" fill="hold">
                            <p:stCondLst>
                              <p:cond delay="1250"/>
                            </p:stCondLst>
                            <p:childTnLst>
                              <p:par>
                                <p:cTn id="9" presetID="10" presetClass="entr" presetSubtype="0" fill="hold" grpId="0" nodeType="afterEffect">
                                  <p:stCondLst>
                                    <p:cond delay="250"/>
                                  </p:stCondLst>
                                  <p:childTnLst>
                                    <p:set>
                                      <p:cBhvr>
                                        <p:cTn id="10" dur="1" fill="hold">
                                          <p:stCondLst>
                                            <p:cond delay="0"/>
                                          </p:stCondLst>
                                        </p:cTn>
                                        <p:tgtEl>
                                          <p:spTgt spid="4">
                                            <p:graphicEl>
                                              <a:dgm id="{AC3FBE94-D1FF-4190-ADDD-C59CC067463D}"/>
                                            </p:graphicEl>
                                          </p:spTgt>
                                        </p:tgtEl>
                                        <p:attrNameLst>
                                          <p:attrName>style.visibility</p:attrName>
                                        </p:attrNameLst>
                                      </p:cBhvr>
                                      <p:to>
                                        <p:strVal val="visible"/>
                                      </p:to>
                                    </p:set>
                                    <p:animEffect transition="in" filter="fade">
                                      <p:cBhvr>
                                        <p:cTn id="11" dur="1000"/>
                                        <p:tgtEl>
                                          <p:spTgt spid="4">
                                            <p:graphicEl>
                                              <a:dgm id="{AC3FBE94-D1FF-4190-ADDD-C59CC067463D}"/>
                                            </p:graphicEl>
                                          </p:spTgt>
                                        </p:tgtEl>
                                      </p:cBhvr>
                                    </p:animEffect>
                                  </p:childTnLst>
                                </p:cTn>
                              </p:par>
                            </p:childTnLst>
                          </p:cTn>
                        </p:par>
                        <p:par>
                          <p:cTn id="12" fill="hold">
                            <p:stCondLst>
                              <p:cond delay="2500"/>
                            </p:stCondLst>
                            <p:childTnLst>
                              <p:par>
                                <p:cTn id="13" presetID="10" presetClass="entr" presetSubtype="0" fill="hold" grpId="0" nodeType="afterEffect">
                                  <p:stCondLst>
                                    <p:cond delay="250"/>
                                  </p:stCondLst>
                                  <p:childTnLst>
                                    <p:set>
                                      <p:cBhvr>
                                        <p:cTn id="14" dur="1" fill="hold">
                                          <p:stCondLst>
                                            <p:cond delay="0"/>
                                          </p:stCondLst>
                                        </p:cTn>
                                        <p:tgtEl>
                                          <p:spTgt spid="4">
                                            <p:graphicEl>
                                              <a:dgm id="{8D638A6D-9087-4DC8-B355-16426230716D}"/>
                                            </p:graphicEl>
                                          </p:spTgt>
                                        </p:tgtEl>
                                        <p:attrNameLst>
                                          <p:attrName>style.visibility</p:attrName>
                                        </p:attrNameLst>
                                      </p:cBhvr>
                                      <p:to>
                                        <p:strVal val="visible"/>
                                      </p:to>
                                    </p:set>
                                    <p:animEffect transition="in" filter="fade">
                                      <p:cBhvr>
                                        <p:cTn id="15" dur="1000"/>
                                        <p:tgtEl>
                                          <p:spTgt spid="4">
                                            <p:graphicEl>
                                              <a:dgm id="{8D638A6D-9087-4DC8-B355-16426230716D}"/>
                                            </p:graphicEl>
                                          </p:spTgt>
                                        </p:tgtEl>
                                      </p:cBhvr>
                                    </p:animEffect>
                                  </p:childTnLst>
                                </p:cTn>
                              </p:par>
                            </p:childTnLst>
                          </p:cTn>
                        </p:par>
                        <p:par>
                          <p:cTn id="16" fill="hold">
                            <p:stCondLst>
                              <p:cond delay="3750"/>
                            </p:stCondLst>
                            <p:childTnLst>
                              <p:par>
                                <p:cTn id="17" presetID="10" presetClass="entr" presetSubtype="0" fill="hold" grpId="0" nodeType="afterEffect">
                                  <p:stCondLst>
                                    <p:cond delay="250"/>
                                  </p:stCondLst>
                                  <p:childTnLst>
                                    <p:set>
                                      <p:cBhvr>
                                        <p:cTn id="18" dur="1" fill="hold">
                                          <p:stCondLst>
                                            <p:cond delay="0"/>
                                          </p:stCondLst>
                                        </p:cTn>
                                        <p:tgtEl>
                                          <p:spTgt spid="4">
                                            <p:graphicEl>
                                              <a:dgm id="{3D8628B6-0E4A-4EE9-AF0E-C42D7585FAF2}"/>
                                            </p:graphicEl>
                                          </p:spTgt>
                                        </p:tgtEl>
                                        <p:attrNameLst>
                                          <p:attrName>style.visibility</p:attrName>
                                        </p:attrNameLst>
                                      </p:cBhvr>
                                      <p:to>
                                        <p:strVal val="visible"/>
                                      </p:to>
                                    </p:set>
                                    <p:animEffect transition="in" filter="fade">
                                      <p:cBhvr>
                                        <p:cTn id="19" dur="1000"/>
                                        <p:tgtEl>
                                          <p:spTgt spid="4">
                                            <p:graphicEl>
                                              <a:dgm id="{3D8628B6-0E4A-4EE9-AF0E-C42D7585FAF2}"/>
                                            </p:graphicEl>
                                          </p:spTgt>
                                        </p:tgtEl>
                                      </p:cBhvr>
                                    </p:animEffect>
                                  </p:childTnLst>
                                </p:cTn>
                              </p:par>
                            </p:childTnLst>
                          </p:cTn>
                        </p:par>
                        <p:par>
                          <p:cTn id="20" fill="hold">
                            <p:stCondLst>
                              <p:cond delay="5000"/>
                            </p:stCondLst>
                            <p:childTnLst>
                              <p:par>
                                <p:cTn id="21" presetID="10" presetClass="entr" presetSubtype="0" fill="hold" grpId="0" nodeType="afterEffect">
                                  <p:stCondLst>
                                    <p:cond delay="250"/>
                                  </p:stCondLst>
                                  <p:childTnLst>
                                    <p:set>
                                      <p:cBhvr>
                                        <p:cTn id="22" dur="1" fill="hold">
                                          <p:stCondLst>
                                            <p:cond delay="0"/>
                                          </p:stCondLst>
                                        </p:cTn>
                                        <p:tgtEl>
                                          <p:spTgt spid="4">
                                            <p:graphicEl>
                                              <a:dgm id="{8051B047-7EF5-4840-9A85-DB6D47382349}"/>
                                            </p:graphicEl>
                                          </p:spTgt>
                                        </p:tgtEl>
                                        <p:attrNameLst>
                                          <p:attrName>style.visibility</p:attrName>
                                        </p:attrNameLst>
                                      </p:cBhvr>
                                      <p:to>
                                        <p:strVal val="visible"/>
                                      </p:to>
                                    </p:set>
                                    <p:animEffect transition="in" filter="fade">
                                      <p:cBhvr>
                                        <p:cTn id="23" dur="1000"/>
                                        <p:tgtEl>
                                          <p:spTgt spid="4">
                                            <p:graphicEl>
                                              <a:dgm id="{8051B047-7EF5-4840-9A85-DB6D47382349}"/>
                                            </p:graphicEl>
                                          </p:spTgt>
                                        </p:tgtEl>
                                      </p:cBhvr>
                                    </p:animEffect>
                                  </p:childTnLst>
                                </p:cTn>
                              </p:par>
                            </p:childTnLst>
                          </p:cTn>
                        </p:par>
                        <p:par>
                          <p:cTn id="24" fill="hold">
                            <p:stCondLst>
                              <p:cond delay="6250"/>
                            </p:stCondLst>
                            <p:childTnLst>
                              <p:par>
                                <p:cTn id="25" presetID="10" presetClass="entr" presetSubtype="0" fill="hold" grpId="0" nodeType="afterEffect">
                                  <p:stCondLst>
                                    <p:cond delay="250"/>
                                  </p:stCondLst>
                                  <p:childTnLst>
                                    <p:set>
                                      <p:cBhvr>
                                        <p:cTn id="26" dur="1" fill="hold">
                                          <p:stCondLst>
                                            <p:cond delay="0"/>
                                          </p:stCondLst>
                                        </p:cTn>
                                        <p:tgtEl>
                                          <p:spTgt spid="4">
                                            <p:graphicEl>
                                              <a:dgm id="{52CC9F1D-CDF3-4FD7-806E-D0C886AA326F}"/>
                                            </p:graphicEl>
                                          </p:spTgt>
                                        </p:tgtEl>
                                        <p:attrNameLst>
                                          <p:attrName>style.visibility</p:attrName>
                                        </p:attrNameLst>
                                      </p:cBhvr>
                                      <p:to>
                                        <p:strVal val="visible"/>
                                      </p:to>
                                    </p:set>
                                    <p:animEffect transition="in" filter="fade">
                                      <p:cBhvr>
                                        <p:cTn id="27" dur="1000"/>
                                        <p:tgtEl>
                                          <p:spTgt spid="4">
                                            <p:graphicEl>
                                              <a:dgm id="{52CC9F1D-CDF3-4FD7-806E-D0C886AA326F}"/>
                                            </p:graphicEl>
                                          </p:spTgt>
                                        </p:tgtEl>
                                      </p:cBhvr>
                                    </p:animEffect>
                                  </p:childTnLst>
                                </p:cTn>
                              </p:par>
                            </p:childTnLst>
                          </p:cTn>
                        </p:par>
                        <p:par>
                          <p:cTn id="28" fill="hold">
                            <p:stCondLst>
                              <p:cond delay="7500"/>
                            </p:stCondLst>
                            <p:childTnLst>
                              <p:par>
                                <p:cTn id="29" presetID="10" presetClass="entr" presetSubtype="0" fill="hold" grpId="0" nodeType="afterEffect">
                                  <p:stCondLst>
                                    <p:cond delay="250"/>
                                  </p:stCondLst>
                                  <p:childTnLst>
                                    <p:set>
                                      <p:cBhvr>
                                        <p:cTn id="30" dur="1" fill="hold">
                                          <p:stCondLst>
                                            <p:cond delay="0"/>
                                          </p:stCondLst>
                                        </p:cTn>
                                        <p:tgtEl>
                                          <p:spTgt spid="4">
                                            <p:graphicEl>
                                              <a:dgm id="{A35AB375-5806-4DA2-9717-185DA108C7BC}"/>
                                            </p:graphicEl>
                                          </p:spTgt>
                                        </p:tgtEl>
                                        <p:attrNameLst>
                                          <p:attrName>style.visibility</p:attrName>
                                        </p:attrNameLst>
                                      </p:cBhvr>
                                      <p:to>
                                        <p:strVal val="visible"/>
                                      </p:to>
                                    </p:set>
                                    <p:animEffect transition="in" filter="fade">
                                      <p:cBhvr>
                                        <p:cTn id="31" dur="1000"/>
                                        <p:tgtEl>
                                          <p:spTgt spid="4">
                                            <p:graphicEl>
                                              <a:dgm id="{A35AB375-5806-4DA2-9717-185DA108C7BC}"/>
                                            </p:graphicEl>
                                          </p:spTgt>
                                        </p:tgtEl>
                                      </p:cBhvr>
                                    </p:animEffect>
                                  </p:childTnLst>
                                </p:cTn>
                              </p:par>
                            </p:childTnLst>
                          </p:cTn>
                        </p:par>
                        <p:par>
                          <p:cTn id="32" fill="hold">
                            <p:stCondLst>
                              <p:cond delay="8750"/>
                            </p:stCondLst>
                            <p:childTnLst>
                              <p:par>
                                <p:cTn id="33" presetID="10" presetClass="entr" presetSubtype="0" fill="hold" grpId="0" nodeType="afterEffect">
                                  <p:stCondLst>
                                    <p:cond delay="250"/>
                                  </p:stCondLst>
                                  <p:childTnLst>
                                    <p:set>
                                      <p:cBhvr>
                                        <p:cTn id="34" dur="1" fill="hold">
                                          <p:stCondLst>
                                            <p:cond delay="0"/>
                                          </p:stCondLst>
                                        </p:cTn>
                                        <p:tgtEl>
                                          <p:spTgt spid="4">
                                            <p:graphicEl>
                                              <a:dgm id="{BA666446-1E5E-42E0-A1E0-8989BF3DEDCD}"/>
                                            </p:graphicEl>
                                          </p:spTgt>
                                        </p:tgtEl>
                                        <p:attrNameLst>
                                          <p:attrName>style.visibility</p:attrName>
                                        </p:attrNameLst>
                                      </p:cBhvr>
                                      <p:to>
                                        <p:strVal val="visible"/>
                                      </p:to>
                                    </p:set>
                                    <p:animEffect transition="in" filter="fade">
                                      <p:cBhvr>
                                        <p:cTn id="35" dur="1000"/>
                                        <p:tgtEl>
                                          <p:spTgt spid="4">
                                            <p:graphicEl>
                                              <a:dgm id="{BA666446-1E5E-42E0-A1E0-8989BF3DEDCD}"/>
                                            </p:graphicEl>
                                          </p:spTgt>
                                        </p:tgtEl>
                                      </p:cBhvr>
                                    </p:animEffect>
                                  </p:childTnLst>
                                </p:cTn>
                              </p:par>
                            </p:childTnLst>
                          </p:cTn>
                        </p:par>
                        <p:par>
                          <p:cTn id="36" fill="hold">
                            <p:stCondLst>
                              <p:cond delay="10000"/>
                            </p:stCondLst>
                            <p:childTnLst>
                              <p:par>
                                <p:cTn id="37" presetID="10" presetClass="entr" presetSubtype="0" fill="hold" grpId="0" nodeType="afterEffect">
                                  <p:stCondLst>
                                    <p:cond delay="250"/>
                                  </p:stCondLst>
                                  <p:childTnLst>
                                    <p:set>
                                      <p:cBhvr>
                                        <p:cTn id="38" dur="1" fill="hold">
                                          <p:stCondLst>
                                            <p:cond delay="0"/>
                                          </p:stCondLst>
                                        </p:cTn>
                                        <p:tgtEl>
                                          <p:spTgt spid="4">
                                            <p:graphicEl>
                                              <a:dgm id="{E61060C8-1D87-4F62-9B1C-9311DCDF2A93}"/>
                                            </p:graphicEl>
                                          </p:spTgt>
                                        </p:tgtEl>
                                        <p:attrNameLst>
                                          <p:attrName>style.visibility</p:attrName>
                                        </p:attrNameLst>
                                      </p:cBhvr>
                                      <p:to>
                                        <p:strVal val="visible"/>
                                      </p:to>
                                    </p:set>
                                    <p:animEffect transition="in" filter="fade">
                                      <p:cBhvr>
                                        <p:cTn id="39" dur="1000"/>
                                        <p:tgtEl>
                                          <p:spTgt spid="4">
                                            <p:graphicEl>
                                              <a:dgm id="{E61060C8-1D87-4F62-9B1C-9311DCDF2A93}"/>
                                            </p:graphicEl>
                                          </p:spTgt>
                                        </p:tgtEl>
                                      </p:cBhvr>
                                    </p:animEffect>
                                  </p:childTnLst>
                                </p:cTn>
                              </p:par>
                            </p:childTnLst>
                          </p:cTn>
                        </p:par>
                        <p:par>
                          <p:cTn id="40" fill="hold">
                            <p:stCondLst>
                              <p:cond delay="11250"/>
                            </p:stCondLst>
                            <p:childTnLst>
                              <p:par>
                                <p:cTn id="41" presetID="10" presetClass="entr" presetSubtype="0" fill="hold" grpId="0" nodeType="afterEffect">
                                  <p:stCondLst>
                                    <p:cond delay="250"/>
                                  </p:stCondLst>
                                  <p:childTnLst>
                                    <p:set>
                                      <p:cBhvr>
                                        <p:cTn id="42" dur="1" fill="hold">
                                          <p:stCondLst>
                                            <p:cond delay="0"/>
                                          </p:stCondLst>
                                        </p:cTn>
                                        <p:tgtEl>
                                          <p:spTgt spid="4">
                                            <p:graphicEl>
                                              <a:dgm id="{0513AEC0-6DC5-4F62-879C-817FCABCCA97}"/>
                                            </p:graphicEl>
                                          </p:spTgt>
                                        </p:tgtEl>
                                        <p:attrNameLst>
                                          <p:attrName>style.visibility</p:attrName>
                                        </p:attrNameLst>
                                      </p:cBhvr>
                                      <p:to>
                                        <p:strVal val="visible"/>
                                      </p:to>
                                    </p:set>
                                    <p:animEffect transition="in" filter="fade">
                                      <p:cBhvr>
                                        <p:cTn id="43" dur="1000"/>
                                        <p:tgtEl>
                                          <p:spTgt spid="4">
                                            <p:graphicEl>
                                              <a:dgm id="{0513AEC0-6DC5-4F62-879C-817FCABCCA9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a:t>Project life Cycle,</a:t>
            </a:r>
            <a:br>
              <a:rPr lang="en-US" sz="6000" dirty="0"/>
            </a:br>
            <a:r>
              <a:rPr lang="en-US" sz="6000" dirty="0"/>
              <a:t>Integration Management</a:t>
            </a:r>
            <a:endParaRPr lang="en-CA" dirty="0"/>
          </a:p>
        </p:txBody>
      </p:sp>
      <p:sp>
        <p:nvSpPr>
          <p:cNvPr id="3" name="Subtitle 2"/>
          <p:cNvSpPr>
            <a:spLocks noGrp="1"/>
          </p:cNvSpPr>
          <p:nvPr>
            <p:ph type="body" idx="1"/>
          </p:nvPr>
        </p:nvSpPr>
        <p:spPr/>
        <p:txBody>
          <a:bodyPr>
            <a:normAutofit/>
          </a:bodyPr>
          <a:lstStyle/>
          <a:p>
            <a:r>
              <a:rPr lang="en-US" dirty="0"/>
              <a:t>																</a:t>
            </a:r>
            <a:endParaRPr lang="en-CA" dirty="0"/>
          </a:p>
        </p:txBody>
      </p:sp>
      <p:grpSp>
        <p:nvGrpSpPr>
          <p:cNvPr id="4" name="Group 3">
            <a:extLst>
              <a:ext uri="{FF2B5EF4-FFF2-40B4-BE49-F238E27FC236}">
                <a16:creationId xmlns:a16="http://schemas.microsoft.com/office/drawing/2014/main" id="{8D5DD68F-9987-426A-BA4A-0732E05AEF44}"/>
              </a:ext>
            </a:extLst>
          </p:cNvPr>
          <p:cNvGrpSpPr/>
          <p:nvPr/>
        </p:nvGrpSpPr>
        <p:grpSpPr>
          <a:xfrm>
            <a:off x="8405149" y="362580"/>
            <a:ext cx="3566286" cy="3448601"/>
            <a:chOff x="3852459" y="1097616"/>
            <a:chExt cx="4791882" cy="4967568"/>
          </a:xfrm>
        </p:grpSpPr>
        <p:grpSp>
          <p:nvGrpSpPr>
            <p:cNvPr id="5" name="Group 4">
              <a:extLst>
                <a:ext uri="{FF2B5EF4-FFF2-40B4-BE49-F238E27FC236}">
                  <a16:creationId xmlns:a16="http://schemas.microsoft.com/office/drawing/2014/main" id="{B16E53E5-F9EA-4690-BCAB-CBDE7215F1D2}"/>
                </a:ext>
              </a:extLst>
            </p:cNvPr>
            <p:cNvGrpSpPr/>
            <p:nvPr/>
          </p:nvGrpSpPr>
          <p:grpSpPr>
            <a:xfrm>
              <a:off x="4870404" y="2203404"/>
              <a:ext cx="2755993" cy="2755993"/>
              <a:chOff x="3194003" y="1106279"/>
              <a:chExt cx="2755993" cy="2755993"/>
            </a:xfrm>
          </p:grpSpPr>
          <p:sp>
            <p:nvSpPr>
              <p:cNvPr id="36" name="Oval 35">
                <a:extLst>
                  <a:ext uri="{FF2B5EF4-FFF2-40B4-BE49-F238E27FC236}">
                    <a16:creationId xmlns:a16="http://schemas.microsoft.com/office/drawing/2014/main" id="{2075786D-12E5-4B13-95C1-73D5CA46CA55}"/>
                  </a:ext>
                </a:extLst>
              </p:cNvPr>
              <p:cNvSpPr/>
              <p:nvPr/>
            </p:nvSpPr>
            <p:spPr>
              <a:xfrm>
                <a:off x="3194003" y="1106279"/>
                <a:ext cx="2755993" cy="2755993"/>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7" name="Oval 4">
                <a:extLst>
                  <a:ext uri="{FF2B5EF4-FFF2-40B4-BE49-F238E27FC236}">
                    <a16:creationId xmlns:a16="http://schemas.microsoft.com/office/drawing/2014/main" id="{F57240C2-8A9B-458F-ABA2-C8749DB9A924}"/>
                  </a:ext>
                </a:extLst>
              </p:cNvPr>
              <p:cNvSpPr txBox="1"/>
              <p:nvPr/>
            </p:nvSpPr>
            <p:spPr>
              <a:xfrm>
                <a:off x="3594099" y="1509885"/>
                <a:ext cx="2197648" cy="194878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CA" sz="900" kern="1200" dirty="0"/>
                  <a:t>Project Management Knowledge areas</a:t>
                </a:r>
              </a:p>
            </p:txBody>
          </p:sp>
        </p:grpSp>
        <p:grpSp>
          <p:nvGrpSpPr>
            <p:cNvPr id="6" name="Group 5">
              <a:extLst>
                <a:ext uri="{FF2B5EF4-FFF2-40B4-BE49-F238E27FC236}">
                  <a16:creationId xmlns:a16="http://schemas.microsoft.com/office/drawing/2014/main" id="{196F7AB8-81E8-41CB-94B7-89604AC636AA}"/>
                </a:ext>
              </a:extLst>
            </p:cNvPr>
            <p:cNvGrpSpPr/>
            <p:nvPr/>
          </p:nvGrpSpPr>
          <p:grpSpPr>
            <a:xfrm>
              <a:off x="5559402" y="1097616"/>
              <a:ext cx="1377996" cy="1377996"/>
              <a:chOff x="3883001" y="491"/>
              <a:chExt cx="1377996" cy="1377996"/>
            </a:xfrm>
            <a:solidFill>
              <a:schemeClr val="accent2"/>
            </a:solidFill>
          </p:grpSpPr>
          <p:sp>
            <p:nvSpPr>
              <p:cNvPr id="34" name="Oval 33">
                <a:extLst>
                  <a:ext uri="{FF2B5EF4-FFF2-40B4-BE49-F238E27FC236}">
                    <a16:creationId xmlns:a16="http://schemas.microsoft.com/office/drawing/2014/main" id="{790B743B-CA6C-48A5-9219-923B500B7231}"/>
                  </a:ext>
                </a:extLst>
              </p:cNvPr>
              <p:cNvSpPr/>
              <p:nvPr/>
            </p:nvSpPr>
            <p:spPr>
              <a:xfrm>
                <a:off x="3883001" y="491"/>
                <a:ext cx="1377996" cy="1377996"/>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5" name="Oval 6">
                <a:extLst>
                  <a:ext uri="{FF2B5EF4-FFF2-40B4-BE49-F238E27FC236}">
                    <a16:creationId xmlns:a16="http://schemas.microsoft.com/office/drawing/2014/main" id="{7664EB77-E447-4840-921D-5373A6D505BA}"/>
                  </a:ext>
                </a:extLst>
              </p:cNvPr>
              <p:cNvSpPr txBox="1"/>
              <p:nvPr/>
            </p:nvSpPr>
            <p:spPr>
              <a:xfrm>
                <a:off x="4084804" y="202294"/>
                <a:ext cx="974390" cy="974390"/>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000" kern="1200" dirty="0"/>
                  <a:t>Integration</a:t>
                </a:r>
                <a:endParaRPr lang="en-CA" sz="900" kern="1200" dirty="0"/>
              </a:p>
            </p:txBody>
          </p:sp>
        </p:grpSp>
        <p:grpSp>
          <p:nvGrpSpPr>
            <p:cNvPr id="7" name="Group 6">
              <a:extLst>
                <a:ext uri="{FF2B5EF4-FFF2-40B4-BE49-F238E27FC236}">
                  <a16:creationId xmlns:a16="http://schemas.microsoft.com/office/drawing/2014/main" id="{2E463FF9-AE50-464F-8A22-EBACD4508D54}"/>
                </a:ext>
              </a:extLst>
            </p:cNvPr>
            <p:cNvGrpSpPr/>
            <p:nvPr/>
          </p:nvGrpSpPr>
          <p:grpSpPr>
            <a:xfrm>
              <a:off x="6614351" y="1440390"/>
              <a:ext cx="1377996" cy="1377996"/>
              <a:chOff x="4937950" y="343265"/>
              <a:chExt cx="1377996" cy="1377996"/>
            </a:xfrm>
          </p:grpSpPr>
          <p:sp>
            <p:nvSpPr>
              <p:cNvPr id="32" name="Oval 31">
                <a:extLst>
                  <a:ext uri="{FF2B5EF4-FFF2-40B4-BE49-F238E27FC236}">
                    <a16:creationId xmlns:a16="http://schemas.microsoft.com/office/drawing/2014/main" id="{C9E0F31D-E56B-41B5-A067-D8448DFAB1E2}"/>
                  </a:ext>
                </a:extLst>
              </p:cNvPr>
              <p:cNvSpPr/>
              <p:nvPr/>
            </p:nvSpPr>
            <p:spPr>
              <a:xfrm>
                <a:off x="4937950" y="343265"/>
                <a:ext cx="1377996" cy="137799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3" name="Oval 8">
                <a:extLst>
                  <a:ext uri="{FF2B5EF4-FFF2-40B4-BE49-F238E27FC236}">
                    <a16:creationId xmlns:a16="http://schemas.microsoft.com/office/drawing/2014/main" id="{A9D5FCD8-D05B-4FB6-9241-B51151E68924}"/>
                  </a:ext>
                </a:extLst>
              </p:cNvPr>
              <p:cNvSpPr txBox="1"/>
              <p:nvPr/>
            </p:nvSpPr>
            <p:spPr>
              <a:xfrm>
                <a:off x="5139753" y="545068"/>
                <a:ext cx="974390" cy="9743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Scope </a:t>
                </a:r>
              </a:p>
            </p:txBody>
          </p:sp>
        </p:grpSp>
        <p:grpSp>
          <p:nvGrpSpPr>
            <p:cNvPr id="8" name="Group 7">
              <a:extLst>
                <a:ext uri="{FF2B5EF4-FFF2-40B4-BE49-F238E27FC236}">
                  <a16:creationId xmlns:a16="http://schemas.microsoft.com/office/drawing/2014/main" id="{FD5E0984-4A36-4695-A547-1BE1E9B493FF}"/>
                </a:ext>
              </a:extLst>
            </p:cNvPr>
            <p:cNvGrpSpPr/>
            <p:nvPr/>
          </p:nvGrpSpPr>
          <p:grpSpPr>
            <a:xfrm>
              <a:off x="7266345" y="2337783"/>
              <a:ext cx="1377996" cy="1377996"/>
              <a:chOff x="5589944" y="1240658"/>
              <a:chExt cx="1377996" cy="1377996"/>
            </a:xfrm>
          </p:grpSpPr>
          <p:sp>
            <p:nvSpPr>
              <p:cNvPr id="30" name="Oval 29">
                <a:extLst>
                  <a:ext uri="{FF2B5EF4-FFF2-40B4-BE49-F238E27FC236}">
                    <a16:creationId xmlns:a16="http://schemas.microsoft.com/office/drawing/2014/main" id="{57BA2E85-2275-4C17-B5B6-3FBD2801350C}"/>
                  </a:ext>
                </a:extLst>
              </p:cNvPr>
              <p:cNvSpPr/>
              <p:nvPr/>
            </p:nvSpPr>
            <p:spPr>
              <a:xfrm>
                <a:off x="5589944" y="1240658"/>
                <a:ext cx="1377996" cy="137799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1" name="Oval 10">
                <a:extLst>
                  <a:ext uri="{FF2B5EF4-FFF2-40B4-BE49-F238E27FC236}">
                    <a16:creationId xmlns:a16="http://schemas.microsoft.com/office/drawing/2014/main" id="{C3336AED-79A3-44C5-B54B-CD6D31F72E37}"/>
                  </a:ext>
                </a:extLst>
              </p:cNvPr>
              <p:cNvSpPr txBox="1"/>
              <p:nvPr/>
            </p:nvSpPr>
            <p:spPr>
              <a:xfrm>
                <a:off x="5791747" y="1442461"/>
                <a:ext cx="974390" cy="9743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Time  </a:t>
                </a:r>
              </a:p>
            </p:txBody>
          </p:sp>
        </p:grpSp>
        <p:grpSp>
          <p:nvGrpSpPr>
            <p:cNvPr id="9" name="Group 8">
              <a:extLst>
                <a:ext uri="{FF2B5EF4-FFF2-40B4-BE49-F238E27FC236}">
                  <a16:creationId xmlns:a16="http://schemas.microsoft.com/office/drawing/2014/main" id="{2C858C66-6933-405D-A283-D8F399E171E4}"/>
                </a:ext>
              </a:extLst>
            </p:cNvPr>
            <p:cNvGrpSpPr/>
            <p:nvPr/>
          </p:nvGrpSpPr>
          <p:grpSpPr>
            <a:xfrm>
              <a:off x="7266345" y="3447021"/>
              <a:ext cx="1377996" cy="1377996"/>
              <a:chOff x="5589944" y="2349896"/>
              <a:chExt cx="1377996" cy="1377996"/>
            </a:xfrm>
          </p:grpSpPr>
          <p:sp>
            <p:nvSpPr>
              <p:cNvPr id="28" name="Oval 27">
                <a:extLst>
                  <a:ext uri="{FF2B5EF4-FFF2-40B4-BE49-F238E27FC236}">
                    <a16:creationId xmlns:a16="http://schemas.microsoft.com/office/drawing/2014/main" id="{35CFD4B2-697B-49E9-8B60-3C57BAE07B84}"/>
                  </a:ext>
                </a:extLst>
              </p:cNvPr>
              <p:cNvSpPr/>
              <p:nvPr/>
            </p:nvSpPr>
            <p:spPr>
              <a:xfrm>
                <a:off x="5589944" y="2349896"/>
                <a:ext cx="1377996" cy="137799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9" name="Oval 12">
                <a:extLst>
                  <a:ext uri="{FF2B5EF4-FFF2-40B4-BE49-F238E27FC236}">
                    <a16:creationId xmlns:a16="http://schemas.microsoft.com/office/drawing/2014/main" id="{0FDDDFAD-B5F5-466E-AF09-26F5D11178B8}"/>
                  </a:ext>
                </a:extLst>
              </p:cNvPr>
              <p:cNvSpPr txBox="1"/>
              <p:nvPr/>
            </p:nvSpPr>
            <p:spPr>
              <a:xfrm>
                <a:off x="5791747" y="2551699"/>
                <a:ext cx="974390" cy="9743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Cost </a:t>
                </a:r>
              </a:p>
            </p:txBody>
          </p:sp>
        </p:grpSp>
        <p:grpSp>
          <p:nvGrpSpPr>
            <p:cNvPr id="10" name="Group 9">
              <a:extLst>
                <a:ext uri="{FF2B5EF4-FFF2-40B4-BE49-F238E27FC236}">
                  <a16:creationId xmlns:a16="http://schemas.microsoft.com/office/drawing/2014/main" id="{54945467-2985-43C2-8608-10C1AA1F3BD9}"/>
                </a:ext>
              </a:extLst>
            </p:cNvPr>
            <p:cNvGrpSpPr/>
            <p:nvPr/>
          </p:nvGrpSpPr>
          <p:grpSpPr>
            <a:xfrm>
              <a:off x="6614351" y="4344414"/>
              <a:ext cx="1377996" cy="1377996"/>
              <a:chOff x="4937950" y="3247289"/>
              <a:chExt cx="1377996" cy="1377996"/>
            </a:xfrm>
          </p:grpSpPr>
          <p:sp>
            <p:nvSpPr>
              <p:cNvPr id="26" name="Oval 25">
                <a:extLst>
                  <a:ext uri="{FF2B5EF4-FFF2-40B4-BE49-F238E27FC236}">
                    <a16:creationId xmlns:a16="http://schemas.microsoft.com/office/drawing/2014/main" id="{7E122475-E148-4836-A518-48A8BF1893EA}"/>
                  </a:ext>
                </a:extLst>
              </p:cNvPr>
              <p:cNvSpPr/>
              <p:nvPr/>
            </p:nvSpPr>
            <p:spPr>
              <a:xfrm>
                <a:off x="4937950" y="3247289"/>
                <a:ext cx="1377996" cy="137799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7" name="Oval 14">
                <a:extLst>
                  <a:ext uri="{FF2B5EF4-FFF2-40B4-BE49-F238E27FC236}">
                    <a16:creationId xmlns:a16="http://schemas.microsoft.com/office/drawing/2014/main" id="{8A5E11EB-BF44-47E3-A4BE-0A8320ACA5E1}"/>
                  </a:ext>
                </a:extLst>
              </p:cNvPr>
              <p:cNvSpPr txBox="1"/>
              <p:nvPr/>
            </p:nvSpPr>
            <p:spPr>
              <a:xfrm>
                <a:off x="5139753" y="3449092"/>
                <a:ext cx="974390" cy="9743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Quality  </a:t>
                </a:r>
              </a:p>
            </p:txBody>
          </p:sp>
        </p:grpSp>
        <p:grpSp>
          <p:nvGrpSpPr>
            <p:cNvPr id="11" name="Group 10">
              <a:extLst>
                <a:ext uri="{FF2B5EF4-FFF2-40B4-BE49-F238E27FC236}">
                  <a16:creationId xmlns:a16="http://schemas.microsoft.com/office/drawing/2014/main" id="{305A245E-C77F-4ABA-9932-CAD896F40D19}"/>
                </a:ext>
              </a:extLst>
            </p:cNvPr>
            <p:cNvGrpSpPr/>
            <p:nvPr/>
          </p:nvGrpSpPr>
          <p:grpSpPr>
            <a:xfrm>
              <a:off x="5559402" y="4687188"/>
              <a:ext cx="1377996" cy="1377996"/>
              <a:chOff x="3883001" y="3590063"/>
              <a:chExt cx="1377996" cy="1377996"/>
            </a:xfrm>
          </p:grpSpPr>
          <p:sp>
            <p:nvSpPr>
              <p:cNvPr id="24" name="Oval 23">
                <a:extLst>
                  <a:ext uri="{FF2B5EF4-FFF2-40B4-BE49-F238E27FC236}">
                    <a16:creationId xmlns:a16="http://schemas.microsoft.com/office/drawing/2014/main" id="{83835BA5-5B4D-4776-929C-CCC1494AD0B0}"/>
                  </a:ext>
                </a:extLst>
              </p:cNvPr>
              <p:cNvSpPr/>
              <p:nvPr/>
            </p:nvSpPr>
            <p:spPr>
              <a:xfrm>
                <a:off x="3883001" y="3590063"/>
                <a:ext cx="1377996" cy="137799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5" name="Oval 16">
                <a:extLst>
                  <a:ext uri="{FF2B5EF4-FFF2-40B4-BE49-F238E27FC236}">
                    <a16:creationId xmlns:a16="http://schemas.microsoft.com/office/drawing/2014/main" id="{08F704A3-4064-4230-B418-5C815887C0F1}"/>
                  </a:ext>
                </a:extLst>
              </p:cNvPr>
              <p:cNvSpPr txBox="1"/>
              <p:nvPr/>
            </p:nvSpPr>
            <p:spPr>
              <a:xfrm>
                <a:off x="4084804" y="3791866"/>
                <a:ext cx="974390" cy="9743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Human Resource  </a:t>
                </a:r>
              </a:p>
            </p:txBody>
          </p:sp>
        </p:grpSp>
        <p:grpSp>
          <p:nvGrpSpPr>
            <p:cNvPr id="12" name="Group 11">
              <a:extLst>
                <a:ext uri="{FF2B5EF4-FFF2-40B4-BE49-F238E27FC236}">
                  <a16:creationId xmlns:a16="http://schemas.microsoft.com/office/drawing/2014/main" id="{B0292B8D-0913-4FF1-8A7D-2539C4444A24}"/>
                </a:ext>
              </a:extLst>
            </p:cNvPr>
            <p:cNvGrpSpPr/>
            <p:nvPr/>
          </p:nvGrpSpPr>
          <p:grpSpPr>
            <a:xfrm>
              <a:off x="4504454" y="4344414"/>
              <a:ext cx="1377996" cy="1377996"/>
              <a:chOff x="2828053" y="3247289"/>
              <a:chExt cx="1377996" cy="1377996"/>
            </a:xfrm>
          </p:grpSpPr>
          <p:sp>
            <p:nvSpPr>
              <p:cNvPr id="22" name="Oval 21">
                <a:extLst>
                  <a:ext uri="{FF2B5EF4-FFF2-40B4-BE49-F238E27FC236}">
                    <a16:creationId xmlns:a16="http://schemas.microsoft.com/office/drawing/2014/main" id="{B3D743A9-7694-4F8C-BAA8-A5E414E453CA}"/>
                  </a:ext>
                </a:extLst>
              </p:cNvPr>
              <p:cNvSpPr/>
              <p:nvPr/>
            </p:nvSpPr>
            <p:spPr>
              <a:xfrm>
                <a:off x="2828053" y="3247289"/>
                <a:ext cx="1377996" cy="137799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3" name="Oval 18">
                <a:extLst>
                  <a:ext uri="{FF2B5EF4-FFF2-40B4-BE49-F238E27FC236}">
                    <a16:creationId xmlns:a16="http://schemas.microsoft.com/office/drawing/2014/main" id="{C5254C08-1E5E-4F8B-85AE-49ED231559B6}"/>
                  </a:ext>
                </a:extLst>
              </p:cNvPr>
              <p:cNvSpPr txBox="1"/>
              <p:nvPr/>
            </p:nvSpPr>
            <p:spPr>
              <a:xfrm>
                <a:off x="3029856" y="3449092"/>
                <a:ext cx="974390" cy="9743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Communication  </a:t>
                </a:r>
              </a:p>
            </p:txBody>
          </p:sp>
        </p:grpSp>
        <p:grpSp>
          <p:nvGrpSpPr>
            <p:cNvPr id="13" name="Group 12">
              <a:extLst>
                <a:ext uri="{FF2B5EF4-FFF2-40B4-BE49-F238E27FC236}">
                  <a16:creationId xmlns:a16="http://schemas.microsoft.com/office/drawing/2014/main" id="{202C48A4-D2E7-4304-8B80-B7B57015FD97}"/>
                </a:ext>
              </a:extLst>
            </p:cNvPr>
            <p:cNvGrpSpPr/>
            <p:nvPr/>
          </p:nvGrpSpPr>
          <p:grpSpPr>
            <a:xfrm>
              <a:off x="3852459" y="3447021"/>
              <a:ext cx="1377996" cy="1377996"/>
              <a:chOff x="2176058" y="2349896"/>
              <a:chExt cx="1377996" cy="1377996"/>
            </a:xfrm>
          </p:grpSpPr>
          <p:sp>
            <p:nvSpPr>
              <p:cNvPr id="20" name="Oval 19">
                <a:extLst>
                  <a:ext uri="{FF2B5EF4-FFF2-40B4-BE49-F238E27FC236}">
                    <a16:creationId xmlns:a16="http://schemas.microsoft.com/office/drawing/2014/main" id="{68211466-E5C2-4519-9AAA-64B63B4B32AA}"/>
                  </a:ext>
                </a:extLst>
              </p:cNvPr>
              <p:cNvSpPr/>
              <p:nvPr/>
            </p:nvSpPr>
            <p:spPr>
              <a:xfrm>
                <a:off x="2176058" y="2349896"/>
                <a:ext cx="1377996" cy="137799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1" name="Oval 20">
                <a:extLst>
                  <a:ext uri="{FF2B5EF4-FFF2-40B4-BE49-F238E27FC236}">
                    <a16:creationId xmlns:a16="http://schemas.microsoft.com/office/drawing/2014/main" id="{2997EEE3-582D-4AE7-842C-1051A54A01CA}"/>
                  </a:ext>
                </a:extLst>
              </p:cNvPr>
              <p:cNvSpPr txBox="1"/>
              <p:nvPr/>
            </p:nvSpPr>
            <p:spPr>
              <a:xfrm>
                <a:off x="2377861" y="2551699"/>
                <a:ext cx="974390" cy="9743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Risk</a:t>
                </a:r>
              </a:p>
            </p:txBody>
          </p:sp>
        </p:grpSp>
        <p:grpSp>
          <p:nvGrpSpPr>
            <p:cNvPr id="14" name="Group 13">
              <a:extLst>
                <a:ext uri="{FF2B5EF4-FFF2-40B4-BE49-F238E27FC236}">
                  <a16:creationId xmlns:a16="http://schemas.microsoft.com/office/drawing/2014/main" id="{89F68222-9DAE-41C3-80AE-D8D719E2CF8D}"/>
                </a:ext>
              </a:extLst>
            </p:cNvPr>
            <p:cNvGrpSpPr/>
            <p:nvPr/>
          </p:nvGrpSpPr>
          <p:grpSpPr>
            <a:xfrm>
              <a:off x="3852459" y="2337783"/>
              <a:ext cx="1377996" cy="1377996"/>
              <a:chOff x="2176058" y="1240658"/>
              <a:chExt cx="1377996" cy="1377996"/>
            </a:xfrm>
          </p:grpSpPr>
          <p:sp>
            <p:nvSpPr>
              <p:cNvPr id="18" name="Oval 17">
                <a:extLst>
                  <a:ext uri="{FF2B5EF4-FFF2-40B4-BE49-F238E27FC236}">
                    <a16:creationId xmlns:a16="http://schemas.microsoft.com/office/drawing/2014/main" id="{869BF63A-79CC-4B11-BE9C-9608C69A3CE7}"/>
                  </a:ext>
                </a:extLst>
              </p:cNvPr>
              <p:cNvSpPr/>
              <p:nvPr/>
            </p:nvSpPr>
            <p:spPr>
              <a:xfrm>
                <a:off x="2176058" y="1240658"/>
                <a:ext cx="1377996" cy="137799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9" name="Oval 22">
                <a:extLst>
                  <a:ext uri="{FF2B5EF4-FFF2-40B4-BE49-F238E27FC236}">
                    <a16:creationId xmlns:a16="http://schemas.microsoft.com/office/drawing/2014/main" id="{56011E4B-DA85-4513-937B-A9FBB67FE46D}"/>
                  </a:ext>
                </a:extLst>
              </p:cNvPr>
              <p:cNvSpPr txBox="1"/>
              <p:nvPr/>
            </p:nvSpPr>
            <p:spPr>
              <a:xfrm>
                <a:off x="2377861" y="1442461"/>
                <a:ext cx="974390" cy="9743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Procurement</a:t>
                </a:r>
              </a:p>
            </p:txBody>
          </p:sp>
        </p:grpSp>
        <p:grpSp>
          <p:nvGrpSpPr>
            <p:cNvPr id="15" name="Group 14">
              <a:extLst>
                <a:ext uri="{FF2B5EF4-FFF2-40B4-BE49-F238E27FC236}">
                  <a16:creationId xmlns:a16="http://schemas.microsoft.com/office/drawing/2014/main" id="{156C8EE4-0871-4422-A7B6-871087AA439C}"/>
                </a:ext>
              </a:extLst>
            </p:cNvPr>
            <p:cNvGrpSpPr/>
            <p:nvPr/>
          </p:nvGrpSpPr>
          <p:grpSpPr>
            <a:xfrm>
              <a:off x="4504454" y="1440390"/>
              <a:ext cx="1377996" cy="1377996"/>
              <a:chOff x="2828053" y="343265"/>
              <a:chExt cx="1377996" cy="1377996"/>
            </a:xfrm>
          </p:grpSpPr>
          <p:sp>
            <p:nvSpPr>
              <p:cNvPr id="16" name="Oval 15">
                <a:extLst>
                  <a:ext uri="{FF2B5EF4-FFF2-40B4-BE49-F238E27FC236}">
                    <a16:creationId xmlns:a16="http://schemas.microsoft.com/office/drawing/2014/main" id="{6FCF1F1C-0466-4BA8-BD92-A32A67846BF7}"/>
                  </a:ext>
                </a:extLst>
              </p:cNvPr>
              <p:cNvSpPr/>
              <p:nvPr/>
            </p:nvSpPr>
            <p:spPr>
              <a:xfrm>
                <a:off x="2828053" y="343265"/>
                <a:ext cx="1377996" cy="137799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7" name="Oval 24">
                <a:extLst>
                  <a:ext uri="{FF2B5EF4-FFF2-40B4-BE49-F238E27FC236}">
                    <a16:creationId xmlns:a16="http://schemas.microsoft.com/office/drawing/2014/main" id="{40860695-5B69-48BD-8C5D-A895E8F8DF99}"/>
                  </a:ext>
                </a:extLst>
              </p:cNvPr>
              <p:cNvSpPr txBox="1"/>
              <p:nvPr/>
            </p:nvSpPr>
            <p:spPr>
              <a:xfrm>
                <a:off x="3029856" y="545068"/>
                <a:ext cx="974390" cy="9743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Stakeholder</a:t>
                </a:r>
              </a:p>
            </p:txBody>
          </p:sp>
        </p:grpSp>
      </p:grpSp>
    </p:spTree>
    <p:extLst>
      <p:ext uri="{BB962C8B-B14F-4D97-AF65-F5344CB8AC3E}">
        <p14:creationId xmlns:p14="http://schemas.microsoft.com/office/powerpoint/2010/main" val="16083431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type="body" sz="quarter" idx="10"/>
          </p:nvPr>
        </p:nvSpPr>
        <p:spPr/>
        <p:txBody>
          <a:bodyPr/>
          <a:lstStyle/>
          <a:p>
            <a:r>
              <a:rPr lang="en-CA" dirty="0"/>
              <a:t>Projects take place in organizations that are bigger than your project</a:t>
            </a:r>
          </a:p>
          <a:p>
            <a:r>
              <a:rPr lang="en-CA" dirty="0"/>
              <a:t>How do you align your project with the organizations values?</a:t>
            </a:r>
          </a:p>
          <a:p>
            <a:r>
              <a:rPr lang="en-CA" dirty="0"/>
              <a:t>What influence will the culture have on staffing, managing, and executing?</a:t>
            </a:r>
          </a:p>
          <a:p>
            <a:r>
              <a:rPr lang="en-CA" dirty="0"/>
              <a:t>Motivation / reward systems</a:t>
            </a:r>
          </a:p>
          <a:p>
            <a:r>
              <a:rPr lang="en-CA" dirty="0"/>
              <a:t>Risk tolerance</a:t>
            </a:r>
          </a:p>
          <a:p>
            <a:endParaRPr lang="en-CA" dirty="0"/>
          </a:p>
        </p:txBody>
      </p:sp>
      <p:sp>
        <p:nvSpPr>
          <p:cNvPr id="2" name="Title 1">
            <a:extLst>
              <a:ext uri="{FF2B5EF4-FFF2-40B4-BE49-F238E27FC236}">
                <a16:creationId xmlns:a16="http://schemas.microsoft.com/office/drawing/2014/main" id="{B56323B7-EBC9-4316-A3B2-EEF55D1EA31A}"/>
              </a:ext>
            </a:extLst>
          </p:cNvPr>
          <p:cNvSpPr>
            <a:spLocks noGrp="1"/>
          </p:cNvSpPr>
          <p:nvPr>
            <p:ph type="title"/>
          </p:nvPr>
        </p:nvSpPr>
        <p:spPr/>
        <p:txBody>
          <a:bodyPr/>
          <a:lstStyle/>
          <a:p>
            <a:r>
              <a:rPr lang="en-CA" dirty="0"/>
              <a:t>Projects &amp; Organizations</a:t>
            </a:r>
          </a:p>
        </p:txBody>
      </p:sp>
    </p:spTree>
    <p:extLst>
      <p:ext uri="{BB962C8B-B14F-4D97-AF65-F5344CB8AC3E}">
        <p14:creationId xmlns:p14="http://schemas.microsoft.com/office/powerpoint/2010/main" val="3254850906"/>
      </p:ext>
    </p:extLst>
  </p:cSld>
  <p:clrMapOvr>
    <a:masterClrMapping/>
  </p:clrMapOvr>
  <p:transition spd="slow">
    <p:push/>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Key document in project planning phase</a:t>
            </a:r>
          </a:p>
          <a:p>
            <a:r>
              <a:rPr lang="en-US" dirty="0"/>
              <a:t>Provides a high-level “big picture” for the project</a:t>
            </a:r>
          </a:p>
          <a:p>
            <a:r>
              <a:rPr lang="en-US" dirty="0"/>
              <a:t>Describes </a:t>
            </a:r>
            <a:r>
              <a:rPr lang="en-US" dirty="0">
                <a:solidFill>
                  <a:srgbClr val="00B0F0"/>
                </a:solidFill>
              </a:rPr>
              <a:t>WHAT</a:t>
            </a:r>
            <a:r>
              <a:rPr lang="en-US" dirty="0"/>
              <a:t> the project is about</a:t>
            </a:r>
          </a:p>
          <a:p>
            <a:r>
              <a:rPr lang="en-US" dirty="0"/>
              <a:t>Aligns the project’s goals to the organizations’ goals</a:t>
            </a:r>
          </a:p>
          <a:p>
            <a:r>
              <a:rPr lang="en-US" dirty="0"/>
              <a:t>About 2- 3 pages</a:t>
            </a:r>
          </a:p>
          <a:p>
            <a:r>
              <a:rPr lang="en-US" dirty="0"/>
              <a:t>Authorizes the project manager to begin work</a:t>
            </a:r>
          </a:p>
          <a:p>
            <a:endParaRPr lang="en-US" dirty="0"/>
          </a:p>
        </p:txBody>
      </p:sp>
      <p:sp>
        <p:nvSpPr>
          <p:cNvPr id="2" name="Title 1"/>
          <p:cNvSpPr>
            <a:spLocks noGrp="1"/>
          </p:cNvSpPr>
          <p:nvPr>
            <p:ph type="title"/>
          </p:nvPr>
        </p:nvSpPr>
        <p:spPr/>
        <p:txBody>
          <a:bodyPr/>
          <a:lstStyle/>
          <a:p>
            <a:r>
              <a:rPr lang="en-US" dirty="0"/>
              <a:t>Project Charter</a:t>
            </a:r>
          </a:p>
        </p:txBody>
      </p:sp>
    </p:spTree>
    <p:extLst>
      <p:ext uri="{BB962C8B-B14F-4D97-AF65-F5344CB8AC3E}">
        <p14:creationId xmlns:p14="http://schemas.microsoft.com/office/powerpoint/2010/main" val="4110924502"/>
      </p:ext>
    </p:extLst>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87632A-3AC8-44DB-9C7B-D3CF578A3FF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235"/>
          <a:stretch/>
        </p:blipFill>
        <p:spPr>
          <a:xfrm>
            <a:off x="20" y="10"/>
            <a:ext cx="4639713" cy="6857990"/>
          </a:xfrm>
          <a:prstGeom prst="rect">
            <a:avLst/>
          </a:prstGeom>
          <a:solidFill>
            <a:srgbClr val="FFFFFF">
              <a:shade val="85000"/>
            </a:srgbClr>
          </a:solidFill>
          <a:scene3d>
            <a:camera prst="orthographicFront">
              <a:rot lat="0" lon="0" rev="360000"/>
            </a:camera>
            <a:lightRig rig="twoPt" dir="t">
              <a:rot lat="0" lon="0" rev="7200000"/>
            </a:lightRig>
          </a:scene3d>
          <a:sp3d contourW="12700">
            <a:bevelT w="25400" h="19050"/>
            <a:contourClr>
              <a:srgbClr val="969696"/>
            </a:contourClr>
          </a:sp3d>
        </p:spPr>
      </p:pic>
      <p:sp>
        <p:nvSpPr>
          <p:cNvPr id="2" name="Text Placeholder 1">
            <a:extLst>
              <a:ext uri="{FF2B5EF4-FFF2-40B4-BE49-F238E27FC236}">
                <a16:creationId xmlns:a16="http://schemas.microsoft.com/office/drawing/2014/main" id="{58C92B58-854D-4FB5-9DE9-A91F6DAD78C5}"/>
              </a:ext>
            </a:extLst>
          </p:cNvPr>
          <p:cNvSpPr>
            <a:spLocks noGrp="1"/>
          </p:cNvSpPr>
          <p:nvPr>
            <p:ph type="body" sz="quarter" idx="10"/>
          </p:nvPr>
        </p:nvSpPr>
        <p:spPr>
          <a:xfrm>
            <a:off x="5069940" y="2322576"/>
            <a:ext cx="6172200" cy="3858768"/>
          </a:xfrm>
        </p:spPr>
        <p:txBody>
          <a:bodyPr vert="horz" lIns="91440" tIns="45720" rIns="91440" bIns="45720" rtlCol="0">
            <a:normAutofit/>
          </a:bodyPr>
          <a:lstStyle/>
          <a:p>
            <a:pPr indent="-228600">
              <a:buFont typeface="Arial" panose="020B0604020202020204" pitchFamily="34" charset="0"/>
              <a:buChar char="•"/>
            </a:pPr>
            <a:r>
              <a:rPr lang="en-US" sz="1900" dirty="0">
                <a:solidFill>
                  <a:schemeClr val="tx1"/>
                </a:solidFill>
                <a:latin typeface="+mn-lt"/>
                <a:ea typeface="+mn-ea"/>
                <a:cs typeface="+mn-cs"/>
              </a:rPr>
              <a:t>Project Overview	</a:t>
            </a:r>
          </a:p>
          <a:p>
            <a:pPr indent="-228600">
              <a:buFont typeface="Arial" panose="020B0604020202020204" pitchFamily="34" charset="0"/>
              <a:buChar char="•"/>
            </a:pPr>
            <a:r>
              <a:rPr lang="en-US" sz="1900" dirty="0">
                <a:solidFill>
                  <a:schemeClr val="tx1"/>
                </a:solidFill>
                <a:latin typeface="+mn-lt"/>
                <a:ea typeface="+mn-ea"/>
                <a:cs typeface="+mn-cs"/>
              </a:rPr>
              <a:t>Business Needs/Justification</a:t>
            </a:r>
          </a:p>
          <a:p>
            <a:pPr indent="-228600">
              <a:buFont typeface="Arial" panose="020B0604020202020204" pitchFamily="34" charset="0"/>
              <a:buChar char="•"/>
            </a:pPr>
            <a:r>
              <a:rPr lang="en-US" sz="1900" dirty="0">
                <a:solidFill>
                  <a:schemeClr val="tx1"/>
                </a:solidFill>
                <a:latin typeface="+mn-lt"/>
                <a:ea typeface="+mn-ea"/>
                <a:cs typeface="+mn-cs"/>
              </a:rPr>
              <a:t>Project Objectives</a:t>
            </a:r>
          </a:p>
          <a:p>
            <a:pPr indent="-228600">
              <a:buFont typeface="Arial" panose="020B0604020202020204" pitchFamily="34" charset="0"/>
              <a:buChar char="•"/>
            </a:pPr>
            <a:r>
              <a:rPr lang="en-US" sz="1900" dirty="0">
                <a:solidFill>
                  <a:schemeClr val="tx1"/>
                </a:solidFill>
                <a:latin typeface="+mn-lt"/>
                <a:ea typeface="+mn-ea"/>
                <a:cs typeface="+mn-cs"/>
              </a:rPr>
              <a:t>Project Assumptions</a:t>
            </a:r>
          </a:p>
          <a:p>
            <a:pPr indent="-228600">
              <a:buFont typeface="Arial" panose="020B0604020202020204" pitchFamily="34" charset="0"/>
              <a:buChar char="•"/>
            </a:pPr>
            <a:r>
              <a:rPr lang="en-US" sz="1900" dirty="0">
                <a:solidFill>
                  <a:schemeClr val="tx1"/>
                </a:solidFill>
                <a:latin typeface="+mn-lt"/>
                <a:ea typeface="+mn-ea"/>
                <a:cs typeface="+mn-cs"/>
              </a:rPr>
              <a:t>Project Constraints</a:t>
            </a:r>
          </a:p>
          <a:p>
            <a:pPr indent="-228600">
              <a:buFont typeface="Arial" panose="020B0604020202020204" pitchFamily="34" charset="0"/>
              <a:buChar char="•"/>
            </a:pPr>
            <a:r>
              <a:rPr lang="en-US" sz="1900" dirty="0">
                <a:solidFill>
                  <a:schemeClr val="tx1"/>
                </a:solidFill>
                <a:latin typeface="+mn-lt"/>
                <a:ea typeface="+mn-ea"/>
                <a:cs typeface="+mn-cs"/>
              </a:rPr>
              <a:t>Related Projects</a:t>
            </a:r>
          </a:p>
          <a:p>
            <a:pPr indent="-228600">
              <a:buFont typeface="Arial" panose="020B0604020202020204" pitchFamily="34" charset="0"/>
              <a:buChar char="•"/>
            </a:pPr>
            <a:r>
              <a:rPr lang="en-US" sz="1900" dirty="0">
                <a:solidFill>
                  <a:schemeClr val="tx1"/>
                </a:solidFill>
                <a:latin typeface="+mn-lt"/>
                <a:ea typeface="+mn-ea"/>
                <a:cs typeface="+mn-cs"/>
              </a:rPr>
              <a:t>Project Sponsors	</a:t>
            </a:r>
          </a:p>
          <a:p>
            <a:pPr indent="-228600">
              <a:buFont typeface="Arial" panose="020B0604020202020204" pitchFamily="34" charset="0"/>
              <a:buChar char="•"/>
            </a:pPr>
            <a:r>
              <a:rPr lang="en-US" sz="1900" dirty="0">
                <a:solidFill>
                  <a:schemeClr val="tx1"/>
                </a:solidFill>
                <a:latin typeface="+mn-lt"/>
                <a:ea typeface="+mn-ea"/>
                <a:cs typeface="+mn-cs"/>
              </a:rPr>
              <a:t>Project Organization</a:t>
            </a:r>
          </a:p>
          <a:p>
            <a:pPr indent="-228600">
              <a:buFont typeface="Arial" panose="020B0604020202020204" pitchFamily="34" charset="0"/>
              <a:buChar char="•"/>
            </a:pPr>
            <a:r>
              <a:rPr lang="en-US" sz="1900" dirty="0">
                <a:solidFill>
                  <a:schemeClr val="tx1"/>
                </a:solidFill>
                <a:latin typeface="+mn-lt"/>
                <a:ea typeface="+mn-ea"/>
                <a:cs typeface="+mn-cs"/>
              </a:rPr>
              <a:t>Responsibility of the Project Manager</a:t>
            </a:r>
          </a:p>
          <a:p>
            <a:pPr indent="-228600">
              <a:buFont typeface="Arial" panose="020B0604020202020204" pitchFamily="34" charset="0"/>
              <a:buChar char="•"/>
            </a:pPr>
            <a:r>
              <a:rPr lang="en-US" sz="1900" dirty="0">
                <a:solidFill>
                  <a:schemeClr val="tx1"/>
                </a:solidFill>
                <a:latin typeface="+mn-lt"/>
                <a:ea typeface="+mn-ea"/>
                <a:cs typeface="+mn-cs"/>
              </a:rPr>
              <a:t>Authorization to Proceed</a:t>
            </a:r>
          </a:p>
          <a:p>
            <a:pPr indent="-228600">
              <a:buFont typeface="Arial" panose="020B0604020202020204" pitchFamily="34" charset="0"/>
              <a:buChar char="•"/>
            </a:pPr>
            <a:endParaRPr lang="en-US" sz="1900" dirty="0">
              <a:solidFill>
                <a:schemeClr val="tx1"/>
              </a:solidFill>
              <a:latin typeface="+mn-lt"/>
              <a:ea typeface="+mn-ea"/>
              <a:cs typeface="+mn-cs"/>
            </a:endParaRPr>
          </a:p>
        </p:txBody>
      </p:sp>
      <p:sp>
        <p:nvSpPr>
          <p:cNvPr id="3" name="Title 2">
            <a:extLst>
              <a:ext uri="{FF2B5EF4-FFF2-40B4-BE49-F238E27FC236}">
                <a16:creationId xmlns:a16="http://schemas.microsoft.com/office/drawing/2014/main" id="{27011738-C713-47D6-A72F-58B9474A443B}"/>
              </a:ext>
            </a:extLst>
          </p:cNvPr>
          <p:cNvSpPr>
            <a:spLocks noGrp="1"/>
          </p:cNvSpPr>
          <p:nvPr>
            <p:ph type="title"/>
          </p:nvPr>
        </p:nvSpPr>
        <p:spPr>
          <a:xfrm>
            <a:off x="5069940" y="365124"/>
            <a:ext cx="6172200" cy="1828800"/>
          </a:xfrm>
        </p:spPr>
        <p:txBody>
          <a:bodyPr vert="horz" lIns="91440" tIns="45720" rIns="91440" bIns="45720" rtlCol="0" anchor="ctr">
            <a:normAutofit/>
          </a:bodyPr>
          <a:lstStyle/>
          <a:p>
            <a:r>
              <a:rPr lang="en-US" sz="4400" dirty="0">
                <a:solidFill>
                  <a:schemeClr val="tx1"/>
                </a:solidFill>
                <a:latin typeface="+mj-lt"/>
                <a:ea typeface="+mj-ea"/>
                <a:cs typeface="+mj-cs"/>
              </a:rPr>
              <a:t>Charter</a:t>
            </a:r>
          </a:p>
        </p:txBody>
      </p:sp>
    </p:spTree>
    <p:extLst>
      <p:ext uri="{BB962C8B-B14F-4D97-AF65-F5344CB8AC3E}">
        <p14:creationId xmlns:p14="http://schemas.microsoft.com/office/powerpoint/2010/main" val="3524617873"/>
      </p:ext>
    </p:extLst>
  </p:cSld>
  <p:clrMapOvr>
    <a:overrideClrMapping bg1="dk1" tx1="lt1" bg2="dk2" tx2="lt2" accent1="accent1" accent2="accent2" accent3="accent3" accent4="accent4" accent5="accent5" accent6="accent6" hlink="hlink" folHlink="folHlink"/>
  </p:clrMapOvr>
  <p:transition spd="slow">
    <p:push/>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Scope</a:t>
            </a:r>
            <a:endParaRPr lang="en-CA" dirty="0"/>
          </a:p>
        </p:txBody>
      </p:sp>
      <p:sp>
        <p:nvSpPr>
          <p:cNvPr id="7" name="Text Placeholder 6"/>
          <p:cNvSpPr>
            <a:spLocks noGrp="1"/>
          </p:cNvSpPr>
          <p:nvPr>
            <p:ph type="body" idx="1"/>
          </p:nvPr>
        </p:nvSpPr>
        <p:spPr/>
        <p:txBody>
          <a:bodyPr/>
          <a:lstStyle/>
          <a:p>
            <a:endParaRPr lang="en-CA"/>
          </a:p>
        </p:txBody>
      </p:sp>
      <p:grpSp>
        <p:nvGrpSpPr>
          <p:cNvPr id="4" name="Group 3">
            <a:extLst>
              <a:ext uri="{FF2B5EF4-FFF2-40B4-BE49-F238E27FC236}">
                <a16:creationId xmlns:a16="http://schemas.microsoft.com/office/drawing/2014/main" id="{11FFBF32-26EF-4F98-B69C-CC8BD0045A74}"/>
              </a:ext>
            </a:extLst>
          </p:cNvPr>
          <p:cNvGrpSpPr/>
          <p:nvPr/>
        </p:nvGrpSpPr>
        <p:grpSpPr>
          <a:xfrm>
            <a:off x="8405149" y="362580"/>
            <a:ext cx="3566286" cy="3448601"/>
            <a:chOff x="3852459" y="1097616"/>
            <a:chExt cx="4791882" cy="4967568"/>
          </a:xfrm>
        </p:grpSpPr>
        <p:grpSp>
          <p:nvGrpSpPr>
            <p:cNvPr id="5" name="Group 4">
              <a:extLst>
                <a:ext uri="{FF2B5EF4-FFF2-40B4-BE49-F238E27FC236}">
                  <a16:creationId xmlns:a16="http://schemas.microsoft.com/office/drawing/2014/main" id="{46446ACE-B959-4F1A-8E99-1F914862F7B1}"/>
                </a:ext>
              </a:extLst>
            </p:cNvPr>
            <p:cNvGrpSpPr/>
            <p:nvPr/>
          </p:nvGrpSpPr>
          <p:grpSpPr>
            <a:xfrm>
              <a:off x="4870404" y="2203404"/>
              <a:ext cx="2755993" cy="2755993"/>
              <a:chOff x="3194003" y="1106279"/>
              <a:chExt cx="2755993" cy="2755993"/>
            </a:xfrm>
          </p:grpSpPr>
          <p:sp>
            <p:nvSpPr>
              <p:cNvPr id="38" name="Oval 37">
                <a:extLst>
                  <a:ext uri="{FF2B5EF4-FFF2-40B4-BE49-F238E27FC236}">
                    <a16:creationId xmlns:a16="http://schemas.microsoft.com/office/drawing/2014/main" id="{55A082D7-1E98-4B17-832A-949A87474091}"/>
                  </a:ext>
                </a:extLst>
              </p:cNvPr>
              <p:cNvSpPr/>
              <p:nvPr/>
            </p:nvSpPr>
            <p:spPr>
              <a:xfrm>
                <a:off x="3194003" y="1106279"/>
                <a:ext cx="2755993" cy="2755993"/>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9" name="Oval 4">
                <a:extLst>
                  <a:ext uri="{FF2B5EF4-FFF2-40B4-BE49-F238E27FC236}">
                    <a16:creationId xmlns:a16="http://schemas.microsoft.com/office/drawing/2014/main" id="{504A4354-D14C-4D1C-A369-3352B297D6EB}"/>
                  </a:ext>
                </a:extLst>
              </p:cNvPr>
              <p:cNvSpPr txBox="1"/>
              <p:nvPr/>
            </p:nvSpPr>
            <p:spPr>
              <a:xfrm>
                <a:off x="3594099" y="1509885"/>
                <a:ext cx="2197648" cy="194878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CA" sz="900" kern="1200" dirty="0"/>
                  <a:t>Project Management Knowledge areas</a:t>
                </a:r>
              </a:p>
            </p:txBody>
          </p:sp>
        </p:grpSp>
        <p:grpSp>
          <p:nvGrpSpPr>
            <p:cNvPr id="8" name="Group 7">
              <a:extLst>
                <a:ext uri="{FF2B5EF4-FFF2-40B4-BE49-F238E27FC236}">
                  <a16:creationId xmlns:a16="http://schemas.microsoft.com/office/drawing/2014/main" id="{6C994EB9-1D76-4AF8-9000-58F22E7E10F2}"/>
                </a:ext>
              </a:extLst>
            </p:cNvPr>
            <p:cNvGrpSpPr/>
            <p:nvPr/>
          </p:nvGrpSpPr>
          <p:grpSpPr>
            <a:xfrm>
              <a:off x="5559402" y="1097616"/>
              <a:ext cx="1377996" cy="1377996"/>
              <a:chOff x="3883001" y="491"/>
              <a:chExt cx="1377996" cy="1377996"/>
            </a:xfrm>
            <a:solidFill>
              <a:schemeClr val="accent2"/>
            </a:solidFill>
          </p:grpSpPr>
          <p:sp>
            <p:nvSpPr>
              <p:cNvPr id="36" name="Oval 35">
                <a:extLst>
                  <a:ext uri="{FF2B5EF4-FFF2-40B4-BE49-F238E27FC236}">
                    <a16:creationId xmlns:a16="http://schemas.microsoft.com/office/drawing/2014/main" id="{91784739-3884-496D-9FA7-AE6F75F4EAE0}"/>
                  </a:ext>
                </a:extLst>
              </p:cNvPr>
              <p:cNvSpPr/>
              <p:nvPr/>
            </p:nvSpPr>
            <p:spPr>
              <a:xfrm>
                <a:off x="3883001" y="491"/>
                <a:ext cx="1377996" cy="1377996"/>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7" name="Oval 6">
                <a:extLst>
                  <a:ext uri="{FF2B5EF4-FFF2-40B4-BE49-F238E27FC236}">
                    <a16:creationId xmlns:a16="http://schemas.microsoft.com/office/drawing/2014/main" id="{6FD65539-BE26-42B5-A76E-C6851CED5336}"/>
                  </a:ext>
                </a:extLst>
              </p:cNvPr>
              <p:cNvSpPr txBox="1"/>
              <p:nvPr/>
            </p:nvSpPr>
            <p:spPr>
              <a:xfrm>
                <a:off x="4084804" y="202294"/>
                <a:ext cx="974390" cy="974390"/>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000" kern="1200" dirty="0"/>
                  <a:t>Integration</a:t>
                </a:r>
                <a:endParaRPr lang="en-CA" sz="900" kern="1200" dirty="0"/>
              </a:p>
            </p:txBody>
          </p:sp>
        </p:grpSp>
        <p:grpSp>
          <p:nvGrpSpPr>
            <p:cNvPr id="9" name="Group 8">
              <a:extLst>
                <a:ext uri="{FF2B5EF4-FFF2-40B4-BE49-F238E27FC236}">
                  <a16:creationId xmlns:a16="http://schemas.microsoft.com/office/drawing/2014/main" id="{533D7CEE-3D60-45E7-A144-FFC038FC79CD}"/>
                </a:ext>
              </a:extLst>
            </p:cNvPr>
            <p:cNvGrpSpPr/>
            <p:nvPr/>
          </p:nvGrpSpPr>
          <p:grpSpPr>
            <a:xfrm>
              <a:off x="6614351" y="1440390"/>
              <a:ext cx="1377996" cy="1377996"/>
              <a:chOff x="4937950" y="343265"/>
              <a:chExt cx="1377996" cy="1377996"/>
            </a:xfrm>
          </p:grpSpPr>
          <p:sp>
            <p:nvSpPr>
              <p:cNvPr id="34" name="Oval 33">
                <a:extLst>
                  <a:ext uri="{FF2B5EF4-FFF2-40B4-BE49-F238E27FC236}">
                    <a16:creationId xmlns:a16="http://schemas.microsoft.com/office/drawing/2014/main" id="{28467CC4-BC6B-456A-80EA-A6033FF613C5}"/>
                  </a:ext>
                </a:extLst>
              </p:cNvPr>
              <p:cNvSpPr/>
              <p:nvPr/>
            </p:nvSpPr>
            <p:spPr>
              <a:xfrm>
                <a:off x="4937950" y="343265"/>
                <a:ext cx="1377996" cy="1377996"/>
              </a:xfrm>
              <a:prstGeom prst="ellipse">
                <a:avLst/>
              </a:prstGeom>
              <a:solidFill>
                <a:srgbClr val="878787"/>
              </a:solidFill>
              <a:ln>
                <a:solidFill>
                  <a:schemeClr val="tx1"/>
                </a:solidFill>
              </a:ln>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5" name="Oval 8">
                <a:extLst>
                  <a:ext uri="{FF2B5EF4-FFF2-40B4-BE49-F238E27FC236}">
                    <a16:creationId xmlns:a16="http://schemas.microsoft.com/office/drawing/2014/main" id="{C6E25BE0-8B9C-459D-AEF4-0C71599F64BE}"/>
                  </a:ext>
                </a:extLst>
              </p:cNvPr>
              <p:cNvSpPr txBox="1"/>
              <p:nvPr/>
            </p:nvSpPr>
            <p:spPr>
              <a:xfrm>
                <a:off x="5139753" y="545068"/>
                <a:ext cx="974390" cy="974390"/>
              </a:xfrm>
              <a:prstGeom prst="rect">
                <a:avLst/>
              </a:prstGeom>
              <a:solidFill>
                <a:srgbClr val="878787"/>
              </a:solidFill>
              <a:ln>
                <a:solidFill>
                  <a:srgbClr val="878787"/>
                </a:solidFill>
              </a:ln>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Scope </a:t>
                </a:r>
              </a:p>
            </p:txBody>
          </p:sp>
        </p:grpSp>
        <p:grpSp>
          <p:nvGrpSpPr>
            <p:cNvPr id="10" name="Group 9">
              <a:extLst>
                <a:ext uri="{FF2B5EF4-FFF2-40B4-BE49-F238E27FC236}">
                  <a16:creationId xmlns:a16="http://schemas.microsoft.com/office/drawing/2014/main" id="{16DF2665-646B-4736-B87C-89CB5860C87D}"/>
                </a:ext>
              </a:extLst>
            </p:cNvPr>
            <p:cNvGrpSpPr/>
            <p:nvPr/>
          </p:nvGrpSpPr>
          <p:grpSpPr>
            <a:xfrm>
              <a:off x="7266345" y="2337783"/>
              <a:ext cx="1377996" cy="1377996"/>
              <a:chOff x="5589944" y="1240658"/>
              <a:chExt cx="1377996" cy="1377996"/>
            </a:xfrm>
          </p:grpSpPr>
          <p:sp>
            <p:nvSpPr>
              <p:cNvPr id="32" name="Oval 31">
                <a:extLst>
                  <a:ext uri="{FF2B5EF4-FFF2-40B4-BE49-F238E27FC236}">
                    <a16:creationId xmlns:a16="http://schemas.microsoft.com/office/drawing/2014/main" id="{AA701D1A-5178-48EE-A9F6-3952AEDDD5A0}"/>
                  </a:ext>
                </a:extLst>
              </p:cNvPr>
              <p:cNvSpPr/>
              <p:nvPr/>
            </p:nvSpPr>
            <p:spPr>
              <a:xfrm>
                <a:off x="5589944" y="1240658"/>
                <a:ext cx="1377996" cy="137799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3" name="Oval 10">
                <a:extLst>
                  <a:ext uri="{FF2B5EF4-FFF2-40B4-BE49-F238E27FC236}">
                    <a16:creationId xmlns:a16="http://schemas.microsoft.com/office/drawing/2014/main" id="{55E0914D-C883-4EB9-A9BC-953FFFDD5EF9}"/>
                  </a:ext>
                </a:extLst>
              </p:cNvPr>
              <p:cNvSpPr txBox="1"/>
              <p:nvPr/>
            </p:nvSpPr>
            <p:spPr>
              <a:xfrm>
                <a:off x="5791747" y="1442461"/>
                <a:ext cx="974390" cy="9743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Time  </a:t>
                </a:r>
              </a:p>
            </p:txBody>
          </p:sp>
        </p:grpSp>
        <p:grpSp>
          <p:nvGrpSpPr>
            <p:cNvPr id="11" name="Group 10">
              <a:extLst>
                <a:ext uri="{FF2B5EF4-FFF2-40B4-BE49-F238E27FC236}">
                  <a16:creationId xmlns:a16="http://schemas.microsoft.com/office/drawing/2014/main" id="{87FC5134-D570-43B1-8EA8-556855C4B775}"/>
                </a:ext>
              </a:extLst>
            </p:cNvPr>
            <p:cNvGrpSpPr/>
            <p:nvPr/>
          </p:nvGrpSpPr>
          <p:grpSpPr>
            <a:xfrm>
              <a:off x="7266345" y="3447021"/>
              <a:ext cx="1377996" cy="1377996"/>
              <a:chOff x="5589944" y="2349896"/>
              <a:chExt cx="1377996" cy="1377996"/>
            </a:xfrm>
          </p:grpSpPr>
          <p:sp>
            <p:nvSpPr>
              <p:cNvPr id="30" name="Oval 29">
                <a:extLst>
                  <a:ext uri="{FF2B5EF4-FFF2-40B4-BE49-F238E27FC236}">
                    <a16:creationId xmlns:a16="http://schemas.microsoft.com/office/drawing/2014/main" id="{28FA0E67-713E-44F5-9098-00D185C5F997}"/>
                  </a:ext>
                </a:extLst>
              </p:cNvPr>
              <p:cNvSpPr/>
              <p:nvPr/>
            </p:nvSpPr>
            <p:spPr>
              <a:xfrm>
                <a:off x="5589944" y="2349896"/>
                <a:ext cx="1377996" cy="137799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1" name="Oval 12">
                <a:extLst>
                  <a:ext uri="{FF2B5EF4-FFF2-40B4-BE49-F238E27FC236}">
                    <a16:creationId xmlns:a16="http://schemas.microsoft.com/office/drawing/2014/main" id="{A6074B40-64B3-4F3D-B2EF-D3B668221356}"/>
                  </a:ext>
                </a:extLst>
              </p:cNvPr>
              <p:cNvSpPr txBox="1"/>
              <p:nvPr/>
            </p:nvSpPr>
            <p:spPr>
              <a:xfrm>
                <a:off x="5791747" y="2551699"/>
                <a:ext cx="974390" cy="9743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Cost </a:t>
                </a:r>
              </a:p>
            </p:txBody>
          </p:sp>
        </p:grpSp>
        <p:grpSp>
          <p:nvGrpSpPr>
            <p:cNvPr id="12" name="Group 11">
              <a:extLst>
                <a:ext uri="{FF2B5EF4-FFF2-40B4-BE49-F238E27FC236}">
                  <a16:creationId xmlns:a16="http://schemas.microsoft.com/office/drawing/2014/main" id="{2E7E8BC4-8CC8-4FAC-9A3F-590727D7FE26}"/>
                </a:ext>
              </a:extLst>
            </p:cNvPr>
            <p:cNvGrpSpPr/>
            <p:nvPr/>
          </p:nvGrpSpPr>
          <p:grpSpPr>
            <a:xfrm>
              <a:off x="6614351" y="4344414"/>
              <a:ext cx="1377996" cy="1377996"/>
              <a:chOff x="4937950" y="3247289"/>
              <a:chExt cx="1377996" cy="1377996"/>
            </a:xfrm>
          </p:grpSpPr>
          <p:sp>
            <p:nvSpPr>
              <p:cNvPr id="28" name="Oval 27">
                <a:extLst>
                  <a:ext uri="{FF2B5EF4-FFF2-40B4-BE49-F238E27FC236}">
                    <a16:creationId xmlns:a16="http://schemas.microsoft.com/office/drawing/2014/main" id="{B1B16627-CB63-4DB7-98A7-33C4C23C9F47}"/>
                  </a:ext>
                </a:extLst>
              </p:cNvPr>
              <p:cNvSpPr/>
              <p:nvPr/>
            </p:nvSpPr>
            <p:spPr>
              <a:xfrm>
                <a:off x="4937950" y="3247289"/>
                <a:ext cx="1377996" cy="137799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9" name="Oval 14">
                <a:extLst>
                  <a:ext uri="{FF2B5EF4-FFF2-40B4-BE49-F238E27FC236}">
                    <a16:creationId xmlns:a16="http://schemas.microsoft.com/office/drawing/2014/main" id="{1B28579D-C0EC-4D77-B8BF-265745B54224}"/>
                  </a:ext>
                </a:extLst>
              </p:cNvPr>
              <p:cNvSpPr txBox="1"/>
              <p:nvPr/>
            </p:nvSpPr>
            <p:spPr>
              <a:xfrm>
                <a:off x="5139753" y="3449092"/>
                <a:ext cx="974390" cy="9743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Quality  </a:t>
                </a:r>
              </a:p>
            </p:txBody>
          </p:sp>
        </p:grpSp>
        <p:grpSp>
          <p:nvGrpSpPr>
            <p:cNvPr id="13" name="Group 12">
              <a:extLst>
                <a:ext uri="{FF2B5EF4-FFF2-40B4-BE49-F238E27FC236}">
                  <a16:creationId xmlns:a16="http://schemas.microsoft.com/office/drawing/2014/main" id="{5B4DE9F7-F186-4886-9804-F96338525B94}"/>
                </a:ext>
              </a:extLst>
            </p:cNvPr>
            <p:cNvGrpSpPr/>
            <p:nvPr/>
          </p:nvGrpSpPr>
          <p:grpSpPr>
            <a:xfrm>
              <a:off x="5559402" y="4687188"/>
              <a:ext cx="1377996" cy="1377996"/>
              <a:chOff x="3883001" y="3590063"/>
              <a:chExt cx="1377996" cy="1377996"/>
            </a:xfrm>
          </p:grpSpPr>
          <p:sp>
            <p:nvSpPr>
              <p:cNvPr id="26" name="Oval 25">
                <a:extLst>
                  <a:ext uri="{FF2B5EF4-FFF2-40B4-BE49-F238E27FC236}">
                    <a16:creationId xmlns:a16="http://schemas.microsoft.com/office/drawing/2014/main" id="{EDF92A6E-52BD-4207-93A2-556241A71DE2}"/>
                  </a:ext>
                </a:extLst>
              </p:cNvPr>
              <p:cNvSpPr/>
              <p:nvPr/>
            </p:nvSpPr>
            <p:spPr>
              <a:xfrm>
                <a:off x="3883001" y="3590063"/>
                <a:ext cx="1377996" cy="137799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7" name="Oval 16">
                <a:extLst>
                  <a:ext uri="{FF2B5EF4-FFF2-40B4-BE49-F238E27FC236}">
                    <a16:creationId xmlns:a16="http://schemas.microsoft.com/office/drawing/2014/main" id="{677FF458-79AA-4B9C-A827-68880FF3EE69}"/>
                  </a:ext>
                </a:extLst>
              </p:cNvPr>
              <p:cNvSpPr txBox="1"/>
              <p:nvPr/>
            </p:nvSpPr>
            <p:spPr>
              <a:xfrm>
                <a:off x="4084804" y="3791866"/>
                <a:ext cx="974390" cy="9743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Human Resource  </a:t>
                </a:r>
              </a:p>
            </p:txBody>
          </p:sp>
        </p:grpSp>
        <p:grpSp>
          <p:nvGrpSpPr>
            <p:cNvPr id="14" name="Group 13">
              <a:extLst>
                <a:ext uri="{FF2B5EF4-FFF2-40B4-BE49-F238E27FC236}">
                  <a16:creationId xmlns:a16="http://schemas.microsoft.com/office/drawing/2014/main" id="{6DACD53D-A352-4E12-8BB9-D7F4FCFC43CA}"/>
                </a:ext>
              </a:extLst>
            </p:cNvPr>
            <p:cNvGrpSpPr/>
            <p:nvPr/>
          </p:nvGrpSpPr>
          <p:grpSpPr>
            <a:xfrm>
              <a:off x="4504454" y="4344414"/>
              <a:ext cx="1377996" cy="1377996"/>
              <a:chOff x="2828053" y="3247289"/>
              <a:chExt cx="1377996" cy="1377996"/>
            </a:xfrm>
          </p:grpSpPr>
          <p:sp>
            <p:nvSpPr>
              <p:cNvPr id="24" name="Oval 23">
                <a:extLst>
                  <a:ext uri="{FF2B5EF4-FFF2-40B4-BE49-F238E27FC236}">
                    <a16:creationId xmlns:a16="http://schemas.microsoft.com/office/drawing/2014/main" id="{147FFA5F-F4A7-4F5A-B8EA-8B7F3AE3EEA5}"/>
                  </a:ext>
                </a:extLst>
              </p:cNvPr>
              <p:cNvSpPr/>
              <p:nvPr/>
            </p:nvSpPr>
            <p:spPr>
              <a:xfrm>
                <a:off x="2828053" y="3247289"/>
                <a:ext cx="1377996" cy="137799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5" name="Oval 18">
                <a:extLst>
                  <a:ext uri="{FF2B5EF4-FFF2-40B4-BE49-F238E27FC236}">
                    <a16:creationId xmlns:a16="http://schemas.microsoft.com/office/drawing/2014/main" id="{5B7F0A06-088F-4AFC-AC80-7EBF42C28BC9}"/>
                  </a:ext>
                </a:extLst>
              </p:cNvPr>
              <p:cNvSpPr txBox="1"/>
              <p:nvPr/>
            </p:nvSpPr>
            <p:spPr>
              <a:xfrm>
                <a:off x="3029856" y="3449092"/>
                <a:ext cx="974390" cy="9743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Communication  </a:t>
                </a:r>
              </a:p>
            </p:txBody>
          </p:sp>
        </p:grpSp>
        <p:grpSp>
          <p:nvGrpSpPr>
            <p:cNvPr id="15" name="Group 14">
              <a:extLst>
                <a:ext uri="{FF2B5EF4-FFF2-40B4-BE49-F238E27FC236}">
                  <a16:creationId xmlns:a16="http://schemas.microsoft.com/office/drawing/2014/main" id="{B8F63F5A-2EBB-488D-B98A-12D7233F5060}"/>
                </a:ext>
              </a:extLst>
            </p:cNvPr>
            <p:cNvGrpSpPr/>
            <p:nvPr/>
          </p:nvGrpSpPr>
          <p:grpSpPr>
            <a:xfrm>
              <a:off x="3852459" y="3447021"/>
              <a:ext cx="1377996" cy="1377996"/>
              <a:chOff x="2176058" y="2349896"/>
              <a:chExt cx="1377996" cy="1377996"/>
            </a:xfrm>
          </p:grpSpPr>
          <p:sp>
            <p:nvSpPr>
              <p:cNvPr id="22" name="Oval 21">
                <a:extLst>
                  <a:ext uri="{FF2B5EF4-FFF2-40B4-BE49-F238E27FC236}">
                    <a16:creationId xmlns:a16="http://schemas.microsoft.com/office/drawing/2014/main" id="{20805F4C-478B-4B21-B148-018D73AC00E2}"/>
                  </a:ext>
                </a:extLst>
              </p:cNvPr>
              <p:cNvSpPr/>
              <p:nvPr/>
            </p:nvSpPr>
            <p:spPr>
              <a:xfrm>
                <a:off x="2176058" y="2349896"/>
                <a:ext cx="1377996" cy="137799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3" name="Oval 20">
                <a:extLst>
                  <a:ext uri="{FF2B5EF4-FFF2-40B4-BE49-F238E27FC236}">
                    <a16:creationId xmlns:a16="http://schemas.microsoft.com/office/drawing/2014/main" id="{1ABC928B-D88C-4349-BC3A-D014A638899D}"/>
                  </a:ext>
                </a:extLst>
              </p:cNvPr>
              <p:cNvSpPr txBox="1"/>
              <p:nvPr/>
            </p:nvSpPr>
            <p:spPr>
              <a:xfrm>
                <a:off x="2377861" y="2551699"/>
                <a:ext cx="974390" cy="9743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Risk</a:t>
                </a:r>
              </a:p>
            </p:txBody>
          </p:sp>
        </p:grpSp>
        <p:grpSp>
          <p:nvGrpSpPr>
            <p:cNvPr id="16" name="Group 15">
              <a:extLst>
                <a:ext uri="{FF2B5EF4-FFF2-40B4-BE49-F238E27FC236}">
                  <a16:creationId xmlns:a16="http://schemas.microsoft.com/office/drawing/2014/main" id="{CF42838F-B62B-44FB-9A0C-CE525C6066DB}"/>
                </a:ext>
              </a:extLst>
            </p:cNvPr>
            <p:cNvGrpSpPr/>
            <p:nvPr/>
          </p:nvGrpSpPr>
          <p:grpSpPr>
            <a:xfrm>
              <a:off x="3852459" y="2337783"/>
              <a:ext cx="1377996" cy="1377996"/>
              <a:chOff x="2176058" y="1240658"/>
              <a:chExt cx="1377996" cy="1377996"/>
            </a:xfrm>
          </p:grpSpPr>
          <p:sp>
            <p:nvSpPr>
              <p:cNvPr id="20" name="Oval 19">
                <a:extLst>
                  <a:ext uri="{FF2B5EF4-FFF2-40B4-BE49-F238E27FC236}">
                    <a16:creationId xmlns:a16="http://schemas.microsoft.com/office/drawing/2014/main" id="{EF225344-1EF4-41D9-8847-5805A6C95495}"/>
                  </a:ext>
                </a:extLst>
              </p:cNvPr>
              <p:cNvSpPr/>
              <p:nvPr/>
            </p:nvSpPr>
            <p:spPr>
              <a:xfrm>
                <a:off x="2176058" y="1240658"/>
                <a:ext cx="1377996" cy="137799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1" name="Oval 22">
                <a:extLst>
                  <a:ext uri="{FF2B5EF4-FFF2-40B4-BE49-F238E27FC236}">
                    <a16:creationId xmlns:a16="http://schemas.microsoft.com/office/drawing/2014/main" id="{7101D7BA-2EAC-4226-B28D-271C3073448D}"/>
                  </a:ext>
                </a:extLst>
              </p:cNvPr>
              <p:cNvSpPr txBox="1"/>
              <p:nvPr/>
            </p:nvSpPr>
            <p:spPr>
              <a:xfrm>
                <a:off x="2377861" y="1442461"/>
                <a:ext cx="974390" cy="9743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Procurement</a:t>
                </a:r>
              </a:p>
            </p:txBody>
          </p:sp>
        </p:grpSp>
        <p:grpSp>
          <p:nvGrpSpPr>
            <p:cNvPr id="17" name="Group 16">
              <a:extLst>
                <a:ext uri="{FF2B5EF4-FFF2-40B4-BE49-F238E27FC236}">
                  <a16:creationId xmlns:a16="http://schemas.microsoft.com/office/drawing/2014/main" id="{F73D2FCB-7086-46D6-A71E-1E98969AA07D}"/>
                </a:ext>
              </a:extLst>
            </p:cNvPr>
            <p:cNvGrpSpPr/>
            <p:nvPr/>
          </p:nvGrpSpPr>
          <p:grpSpPr>
            <a:xfrm>
              <a:off x="4504454" y="1440390"/>
              <a:ext cx="1377996" cy="1377996"/>
              <a:chOff x="2828053" y="343265"/>
              <a:chExt cx="1377996" cy="1377996"/>
            </a:xfrm>
          </p:grpSpPr>
          <p:sp>
            <p:nvSpPr>
              <p:cNvPr id="18" name="Oval 17">
                <a:extLst>
                  <a:ext uri="{FF2B5EF4-FFF2-40B4-BE49-F238E27FC236}">
                    <a16:creationId xmlns:a16="http://schemas.microsoft.com/office/drawing/2014/main" id="{AB2C84AC-13CB-4949-A544-37E83FD4A820}"/>
                  </a:ext>
                </a:extLst>
              </p:cNvPr>
              <p:cNvSpPr/>
              <p:nvPr/>
            </p:nvSpPr>
            <p:spPr>
              <a:xfrm>
                <a:off x="2828053" y="343265"/>
                <a:ext cx="1377996" cy="137799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9" name="Oval 24">
                <a:extLst>
                  <a:ext uri="{FF2B5EF4-FFF2-40B4-BE49-F238E27FC236}">
                    <a16:creationId xmlns:a16="http://schemas.microsoft.com/office/drawing/2014/main" id="{E3AB5618-259B-4FE0-AE2A-A77D1907CEC0}"/>
                  </a:ext>
                </a:extLst>
              </p:cNvPr>
              <p:cNvSpPr txBox="1"/>
              <p:nvPr/>
            </p:nvSpPr>
            <p:spPr>
              <a:xfrm>
                <a:off x="3029856" y="545068"/>
                <a:ext cx="974390" cy="9743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Stakeholder</a:t>
                </a:r>
              </a:p>
            </p:txBody>
          </p:sp>
        </p:grpSp>
      </p:grpSp>
    </p:spTree>
    <p:extLst>
      <p:ext uri="{BB962C8B-B14F-4D97-AF65-F5344CB8AC3E}">
        <p14:creationId xmlns:p14="http://schemas.microsoft.com/office/powerpoint/2010/main" val="51035659"/>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Triple Constraint</a:t>
            </a:r>
            <a:endParaRPr lang="en-CA" dirty="0"/>
          </a:p>
        </p:txBody>
      </p:sp>
      <p:grpSp>
        <p:nvGrpSpPr>
          <p:cNvPr id="11" name="Group 10"/>
          <p:cNvGrpSpPr/>
          <p:nvPr/>
        </p:nvGrpSpPr>
        <p:grpSpPr>
          <a:xfrm>
            <a:off x="3531915" y="1465262"/>
            <a:ext cx="4194720" cy="3927475"/>
            <a:chOff x="3275856" y="2232112"/>
            <a:chExt cx="4194720" cy="3927475"/>
          </a:xfrm>
        </p:grpSpPr>
        <p:sp>
          <p:nvSpPr>
            <p:cNvPr id="5" name="Isosceles Triangle 4"/>
            <p:cNvSpPr/>
            <p:nvPr/>
          </p:nvSpPr>
          <p:spPr>
            <a:xfrm>
              <a:off x="3275856" y="2232112"/>
              <a:ext cx="4194720" cy="338437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3753036" y="5451701"/>
              <a:ext cx="3240360" cy="707886"/>
            </a:xfrm>
            <a:prstGeom prst="rect">
              <a:avLst/>
            </a:prstGeom>
            <a:noFill/>
          </p:spPr>
          <p:txBody>
            <a:bodyPr wrap="square" rtlCol="0">
              <a:spAutoFit/>
            </a:bodyPr>
            <a:lstStyle/>
            <a:p>
              <a:pPr algn="ctr"/>
              <a:r>
                <a:rPr lang="en-US" sz="4000" dirty="0"/>
                <a:t>Scope</a:t>
              </a:r>
              <a:endParaRPr lang="en-CA" sz="4000" dirty="0"/>
            </a:p>
          </p:txBody>
        </p:sp>
        <p:sp>
          <p:nvSpPr>
            <p:cNvPr id="7" name="TextBox 6"/>
            <p:cNvSpPr txBox="1"/>
            <p:nvPr/>
          </p:nvSpPr>
          <p:spPr>
            <a:xfrm rot="18129242">
              <a:off x="3010427" y="3348782"/>
              <a:ext cx="1800200" cy="707886"/>
            </a:xfrm>
            <a:prstGeom prst="rect">
              <a:avLst/>
            </a:prstGeom>
            <a:noFill/>
          </p:spPr>
          <p:txBody>
            <a:bodyPr wrap="square" rtlCol="0">
              <a:spAutoFit/>
            </a:bodyPr>
            <a:lstStyle/>
            <a:p>
              <a:pPr algn="ctr"/>
              <a:r>
                <a:rPr lang="en-US" sz="4000" dirty="0"/>
                <a:t>Time</a:t>
              </a:r>
              <a:endParaRPr lang="en-CA" sz="4000" dirty="0"/>
            </a:p>
          </p:txBody>
        </p:sp>
        <p:sp>
          <p:nvSpPr>
            <p:cNvPr id="8" name="TextBox 7"/>
            <p:cNvSpPr txBox="1"/>
            <p:nvPr/>
          </p:nvSpPr>
          <p:spPr>
            <a:xfrm rot="3451796">
              <a:off x="5996066" y="3398903"/>
              <a:ext cx="1728192" cy="707886"/>
            </a:xfrm>
            <a:prstGeom prst="rect">
              <a:avLst/>
            </a:prstGeom>
            <a:noFill/>
          </p:spPr>
          <p:txBody>
            <a:bodyPr wrap="square" rtlCol="0">
              <a:spAutoFit/>
            </a:bodyPr>
            <a:lstStyle/>
            <a:p>
              <a:pPr algn="ctr"/>
              <a:r>
                <a:rPr lang="en-US" sz="4000" dirty="0"/>
                <a:t>Cost</a:t>
              </a:r>
              <a:endParaRPr lang="en-CA" sz="4000" dirty="0"/>
            </a:p>
          </p:txBody>
        </p:sp>
        <p:sp>
          <p:nvSpPr>
            <p:cNvPr id="9" name="TextBox 8"/>
            <p:cNvSpPr txBox="1"/>
            <p:nvPr/>
          </p:nvSpPr>
          <p:spPr>
            <a:xfrm>
              <a:off x="4499992" y="4005064"/>
              <a:ext cx="1651992" cy="584775"/>
            </a:xfrm>
            <a:prstGeom prst="rect">
              <a:avLst/>
            </a:prstGeom>
            <a:noFill/>
          </p:spPr>
          <p:txBody>
            <a:bodyPr wrap="square" rtlCol="0">
              <a:spAutoFit/>
            </a:bodyPr>
            <a:lstStyle/>
            <a:p>
              <a:pPr algn="ctr"/>
              <a:r>
                <a:rPr lang="en-US" sz="3200" dirty="0">
                  <a:solidFill>
                    <a:schemeClr val="bg1"/>
                  </a:solidFill>
                </a:rPr>
                <a:t>Quality</a:t>
              </a:r>
              <a:endParaRPr lang="en-CA" sz="3200" dirty="0">
                <a:solidFill>
                  <a:schemeClr val="bg1"/>
                </a:solidFill>
              </a:endParaRPr>
            </a:p>
          </p:txBody>
        </p:sp>
      </p:grpSp>
      <p:sp>
        <p:nvSpPr>
          <p:cNvPr id="12" name="Rectangle 11"/>
          <p:cNvSpPr/>
          <p:nvPr/>
        </p:nvSpPr>
        <p:spPr>
          <a:xfrm>
            <a:off x="3222190" y="6570990"/>
            <a:ext cx="8892480" cy="261610"/>
          </a:xfrm>
          <a:prstGeom prst="rect">
            <a:avLst/>
          </a:prstGeom>
        </p:spPr>
        <p:txBody>
          <a:bodyPr wrap="square">
            <a:spAutoFit/>
          </a:bodyPr>
          <a:lstStyle/>
          <a:p>
            <a:pPr algn="r"/>
            <a:r>
              <a:rPr lang="en-CA" sz="1050" dirty="0">
                <a:hlinkClick r:id="rId3"/>
              </a:rPr>
              <a:t>https://commons.wikimedia.org/wiki/File:Deathly_Hallows_Sign.svg</a:t>
            </a:r>
            <a:r>
              <a:rPr lang="en-CA" sz="1050" dirty="0"/>
              <a:t> </a:t>
            </a:r>
          </a:p>
        </p:txBody>
      </p:sp>
    </p:spTree>
    <p:extLst>
      <p:ext uri="{BB962C8B-B14F-4D97-AF65-F5344CB8AC3E}">
        <p14:creationId xmlns:p14="http://schemas.microsoft.com/office/powerpoint/2010/main" val="262267485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Defining all the work needed for the project and ONLY the work needed for the project.</a:t>
            </a:r>
            <a:endParaRPr lang="en-CA" dirty="0"/>
          </a:p>
        </p:txBody>
      </p:sp>
      <p:sp>
        <p:nvSpPr>
          <p:cNvPr id="2" name="Title 1"/>
          <p:cNvSpPr>
            <a:spLocks noGrp="1"/>
          </p:cNvSpPr>
          <p:nvPr>
            <p:ph type="title"/>
          </p:nvPr>
        </p:nvSpPr>
        <p:spPr/>
        <p:txBody>
          <a:bodyPr/>
          <a:lstStyle/>
          <a:p>
            <a:r>
              <a:rPr lang="en-US" dirty="0"/>
              <a:t>Scope</a:t>
            </a:r>
            <a:endParaRPr lang="en-CA" dirty="0"/>
          </a:p>
        </p:txBody>
      </p:sp>
    </p:spTree>
    <p:extLst>
      <p:ext uri="{BB962C8B-B14F-4D97-AF65-F5344CB8AC3E}">
        <p14:creationId xmlns:p14="http://schemas.microsoft.com/office/powerpoint/2010/main" val="1698977397"/>
      </p:ext>
    </p:extLst>
  </p:cSld>
  <p:clrMapOvr>
    <a:masterClrMapping/>
  </p:clrMapOvr>
  <p:transition spd="slow">
    <p:push/>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started with Project Management</a:t>
            </a:r>
          </a:p>
        </p:txBody>
      </p:sp>
      <p:sp>
        <p:nvSpPr>
          <p:cNvPr id="3" name="Text Placeholder 2"/>
          <p:cNvSpPr>
            <a:spLocks noGrp="1"/>
          </p:cNvSpPr>
          <p:nvPr>
            <p:ph type="body" sz="quarter" idx="10"/>
          </p:nvPr>
        </p:nvSpPr>
        <p:spPr/>
        <p:txBody>
          <a:bodyPr>
            <a:normAutofit lnSpcReduction="10000"/>
          </a:bodyPr>
          <a:lstStyle/>
          <a:p>
            <a:endParaRPr lang="en-US"/>
          </a:p>
        </p:txBody>
      </p:sp>
      <p:sp>
        <p:nvSpPr>
          <p:cNvPr id="4" name="Rectangle 3">
            <a:extLst>
              <a:ext uri="{FF2B5EF4-FFF2-40B4-BE49-F238E27FC236}">
                <a16:creationId xmlns:a16="http://schemas.microsoft.com/office/drawing/2014/main" id="{2F493B92-4CC0-4094-930C-C47EDB2C0D91}"/>
              </a:ext>
            </a:extLst>
          </p:cNvPr>
          <p:cNvSpPr/>
          <p:nvPr/>
        </p:nvSpPr>
        <p:spPr>
          <a:xfrm>
            <a:off x="5971607" y="3244334"/>
            <a:ext cx="248786" cy="369332"/>
          </a:xfrm>
          <a:prstGeom prst="rect">
            <a:avLst/>
          </a:prstGeom>
        </p:spPr>
        <p:txBody>
          <a:bodyPr wrap="none">
            <a:spAutoFit/>
          </a:bodyPr>
          <a:lstStyle/>
          <a:p>
            <a:r>
              <a:rPr lang="en-CA" dirty="0"/>
              <a:t> </a:t>
            </a:r>
          </a:p>
        </p:txBody>
      </p:sp>
    </p:spTree>
    <p:extLst>
      <p:ext uri="{BB962C8B-B14F-4D97-AF65-F5344CB8AC3E}">
        <p14:creationId xmlns:p14="http://schemas.microsoft.com/office/powerpoint/2010/main" val="1213135164"/>
      </p:ext>
    </p:extLst>
  </p:cSld>
  <p:clrMapOvr>
    <a:masterClrMapping/>
  </p:clrMapOvr>
  <p:transition spd="slow">
    <p:pu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Created after the project is approved</a:t>
            </a:r>
          </a:p>
          <a:p>
            <a:r>
              <a:rPr lang="en-US" dirty="0"/>
              <a:t>Takes the </a:t>
            </a:r>
            <a:r>
              <a:rPr lang="en-US" dirty="0">
                <a:solidFill>
                  <a:srgbClr val="00B0F0"/>
                </a:solidFill>
              </a:rPr>
              <a:t>WHAT</a:t>
            </a:r>
            <a:r>
              <a:rPr lang="en-US" dirty="0"/>
              <a:t> from the Charter and starts to describe </a:t>
            </a:r>
            <a:r>
              <a:rPr lang="en-US" dirty="0">
                <a:solidFill>
                  <a:srgbClr val="00B0F0"/>
                </a:solidFill>
              </a:rPr>
              <a:t>HOW</a:t>
            </a:r>
          </a:p>
          <a:p>
            <a:r>
              <a:rPr lang="en-US" dirty="0"/>
              <a:t>Still high level</a:t>
            </a:r>
          </a:p>
          <a:p>
            <a:r>
              <a:rPr lang="en-US" dirty="0"/>
              <a:t>Breaks ideas into Deliverables ~ 5</a:t>
            </a:r>
          </a:p>
          <a:p>
            <a:r>
              <a:rPr lang="en-US" dirty="0"/>
              <a:t>Provides a high-level “big picture” for the project</a:t>
            </a:r>
          </a:p>
          <a:p>
            <a:r>
              <a:rPr lang="en-US" dirty="0"/>
              <a:t>About 5 - 10 pages</a:t>
            </a:r>
          </a:p>
          <a:p>
            <a:endParaRPr lang="en-US" dirty="0"/>
          </a:p>
        </p:txBody>
      </p:sp>
      <p:sp>
        <p:nvSpPr>
          <p:cNvPr id="2" name="Title 1"/>
          <p:cNvSpPr>
            <a:spLocks noGrp="1"/>
          </p:cNvSpPr>
          <p:nvPr>
            <p:ph type="title"/>
          </p:nvPr>
        </p:nvSpPr>
        <p:spPr/>
        <p:txBody>
          <a:bodyPr/>
          <a:lstStyle/>
          <a:p>
            <a:r>
              <a:rPr lang="en-US" dirty="0"/>
              <a:t>Scope Document</a:t>
            </a:r>
          </a:p>
        </p:txBody>
      </p:sp>
    </p:spTree>
    <p:extLst>
      <p:ext uri="{BB962C8B-B14F-4D97-AF65-F5344CB8AC3E}">
        <p14:creationId xmlns:p14="http://schemas.microsoft.com/office/powerpoint/2010/main" val="2294992840"/>
      </p:ext>
    </p:extLst>
  </p:cSld>
  <p:clrMapOvr>
    <a:masterClrMapping/>
  </p:clrMapOvr>
  <p:transition spd="slow">
    <p:push/>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FD5B50-2CE0-4AAE-8FB8-D2BF8B043813}"/>
              </a:ext>
            </a:extLst>
          </p:cNvPr>
          <p:cNvSpPr>
            <a:spLocks noGrp="1"/>
          </p:cNvSpPr>
          <p:nvPr>
            <p:ph type="body" sz="quarter" idx="10"/>
          </p:nvPr>
        </p:nvSpPr>
        <p:spPr/>
        <p:txBody>
          <a:bodyPr>
            <a:normAutofit/>
          </a:bodyPr>
          <a:lstStyle/>
          <a:p>
            <a:r>
              <a:rPr lang="en-CA" dirty="0">
                <a:solidFill>
                  <a:schemeClr val="accent1"/>
                </a:solidFill>
              </a:rPr>
              <a:t>S</a:t>
            </a:r>
            <a:r>
              <a:rPr lang="en-CA" dirty="0"/>
              <a:t>pecific</a:t>
            </a:r>
          </a:p>
          <a:p>
            <a:r>
              <a:rPr lang="en-CA" dirty="0">
                <a:solidFill>
                  <a:schemeClr val="accent1"/>
                </a:solidFill>
              </a:rPr>
              <a:t>M</a:t>
            </a:r>
            <a:r>
              <a:rPr lang="en-CA" dirty="0"/>
              <a:t>easurable</a:t>
            </a:r>
          </a:p>
          <a:p>
            <a:r>
              <a:rPr lang="en-CA" dirty="0">
                <a:solidFill>
                  <a:schemeClr val="accent1"/>
                </a:solidFill>
              </a:rPr>
              <a:t>A</a:t>
            </a:r>
            <a:r>
              <a:rPr lang="en-CA" dirty="0"/>
              <a:t>ssignable / Achievable</a:t>
            </a:r>
          </a:p>
          <a:p>
            <a:r>
              <a:rPr lang="en-CA" dirty="0">
                <a:solidFill>
                  <a:schemeClr val="accent1"/>
                </a:solidFill>
              </a:rPr>
              <a:t>R</a:t>
            </a:r>
            <a:r>
              <a:rPr lang="en-CA" dirty="0"/>
              <a:t>elevant </a:t>
            </a:r>
          </a:p>
          <a:p>
            <a:r>
              <a:rPr lang="en-CA" dirty="0">
                <a:solidFill>
                  <a:schemeClr val="accent1"/>
                </a:solidFill>
              </a:rPr>
              <a:t>T</a:t>
            </a:r>
            <a:r>
              <a:rPr lang="en-CA" dirty="0"/>
              <a:t>ime-bound</a:t>
            </a:r>
          </a:p>
          <a:p>
            <a:endParaRPr lang="en-CA" dirty="0"/>
          </a:p>
          <a:p>
            <a:r>
              <a:rPr lang="en-CA" dirty="0"/>
              <a:t>“Allow the collection to grow by 20% over the next five </a:t>
            </a:r>
            <a:r>
              <a:rPr lang="en-CA"/>
              <a:t>years.”</a:t>
            </a:r>
            <a:endParaRPr lang="en-CA" dirty="0"/>
          </a:p>
          <a:p>
            <a:endParaRPr lang="en-CA" dirty="0"/>
          </a:p>
        </p:txBody>
      </p:sp>
      <p:sp>
        <p:nvSpPr>
          <p:cNvPr id="3" name="Title 2">
            <a:extLst>
              <a:ext uri="{FF2B5EF4-FFF2-40B4-BE49-F238E27FC236}">
                <a16:creationId xmlns:a16="http://schemas.microsoft.com/office/drawing/2014/main" id="{F76A77E0-6F62-4725-BCE7-90A9F73B9BD9}"/>
              </a:ext>
            </a:extLst>
          </p:cNvPr>
          <p:cNvSpPr>
            <a:spLocks noGrp="1"/>
          </p:cNvSpPr>
          <p:nvPr>
            <p:ph type="title"/>
          </p:nvPr>
        </p:nvSpPr>
        <p:spPr/>
        <p:txBody>
          <a:bodyPr/>
          <a:lstStyle/>
          <a:p>
            <a:r>
              <a:rPr lang="en-CA" dirty="0"/>
              <a:t>Good Deliverables are SMART Deliverables</a:t>
            </a:r>
          </a:p>
        </p:txBody>
      </p:sp>
    </p:spTree>
    <p:extLst>
      <p:ext uri="{BB962C8B-B14F-4D97-AF65-F5344CB8AC3E}">
        <p14:creationId xmlns:p14="http://schemas.microsoft.com/office/powerpoint/2010/main" val="3571502719"/>
      </p:ext>
    </p:extLst>
  </p:cSld>
  <p:clrMapOvr>
    <a:masterClrMapping/>
  </p:clrMapOvr>
  <p:transition spd="slow">
    <p:push/>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12C4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B7F81E-7768-409B-9A3C-7B0EAC7AE35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552266" y="10"/>
            <a:ext cx="4639733" cy="6857990"/>
          </a:xfrm>
          <a:prstGeom prst="rect">
            <a:avLst/>
          </a:prstGeom>
          <a:solidFill>
            <a:srgbClr val="FFFFFF">
              <a:shade val="85000"/>
            </a:srgbClr>
          </a:solidFill>
          <a:scene3d>
            <a:camera prst="orthographicFront">
              <a:rot lat="0" lon="0" rev="360000"/>
            </a:camera>
            <a:lightRig rig="twoPt" dir="t">
              <a:rot lat="0" lon="0" rev="7200000"/>
            </a:lightRig>
          </a:scene3d>
          <a:sp3d contourW="12700">
            <a:bevelT w="25400" h="19050"/>
            <a:contourClr>
              <a:srgbClr val="969696"/>
            </a:contourClr>
          </a:sp3d>
        </p:spPr>
      </p:pic>
      <p:sp>
        <p:nvSpPr>
          <p:cNvPr id="2" name="Text Placeholder 1">
            <a:extLst>
              <a:ext uri="{FF2B5EF4-FFF2-40B4-BE49-F238E27FC236}">
                <a16:creationId xmlns:a16="http://schemas.microsoft.com/office/drawing/2014/main" id="{E7988AA9-0718-4EFE-AEB3-CB64EB9A3D52}"/>
              </a:ext>
            </a:extLst>
          </p:cNvPr>
          <p:cNvSpPr>
            <a:spLocks noGrp="1"/>
          </p:cNvSpPr>
          <p:nvPr>
            <p:ph type="body" sz="quarter" idx="10"/>
          </p:nvPr>
        </p:nvSpPr>
        <p:spPr>
          <a:xfrm>
            <a:off x="838200" y="2322576"/>
            <a:ext cx="6254496" cy="3858768"/>
          </a:xfrm>
        </p:spPr>
        <p:txBody>
          <a:bodyPr vert="horz" lIns="91440" tIns="45720" rIns="91440" bIns="45720" rtlCol="0">
            <a:normAutofit lnSpcReduction="10000"/>
          </a:bodyPr>
          <a:lstStyle/>
          <a:p>
            <a:pPr indent="-228600">
              <a:buFont typeface="Arial" panose="020B0604020202020204" pitchFamily="34" charset="0"/>
              <a:buChar char="•"/>
            </a:pPr>
            <a:r>
              <a:rPr lang="en-US" sz="1500" dirty="0">
                <a:solidFill>
                  <a:schemeClr val="tx1"/>
                </a:solidFill>
                <a:latin typeface="+mn-lt"/>
                <a:ea typeface="+mn-ea"/>
                <a:cs typeface="+mn-cs"/>
              </a:rPr>
              <a:t>Project Overview</a:t>
            </a:r>
          </a:p>
          <a:p>
            <a:pPr indent="-228600">
              <a:buFont typeface="Arial" panose="020B0604020202020204" pitchFamily="34" charset="0"/>
              <a:buChar char="•"/>
            </a:pPr>
            <a:r>
              <a:rPr lang="en-US" sz="1500" dirty="0">
                <a:solidFill>
                  <a:schemeClr val="tx1"/>
                </a:solidFill>
                <a:latin typeface="+mn-lt"/>
                <a:ea typeface="+mn-ea"/>
                <a:cs typeface="+mn-cs"/>
              </a:rPr>
              <a:t>Project Objectives</a:t>
            </a:r>
          </a:p>
          <a:p>
            <a:pPr indent="-228600">
              <a:buFont typeface="Arial" panose="020B0604020202020204" pitchFamily="34" charset="0"/>
              <a:buChar char="•"/>
            </a:pPr>
            <a:r>
              <a:rPr lang="en-US" sz="1500" dirty="0">
                <a:solidFill>
                  <a:schemeClr val="tx1"/>
                </a:solidFill>
                <a:latin typeface="+mn-lt"/>
                <a:ea typeface="+mn-ea"/>
                <a:cs typeface="+mn-cs"/>
              </a:rPr>
              <a:t>Project Deliverables</a:t>
            </a:r>
          </a:p>
          <a:p>
            <a:pPr lvl="1" indent="-228600">
              <a:buFont typeface="Arial" panose="020B0604020202020204" pitchFamily="34" charset="0"/>
              <a:buChar char="•"/>
            </a:pPr>
            <a:r>
              <a:rPr lang="en-US" sz="1500" dirty="0">
                <a:solidFill>
                  <a:schemeClr val="tx1"/>
                </a:solidFill>
                <a:latin typeface="+mn-lt"/>
                <a:ea typeface="+mn-ea"/>
                <a:cs typeface="+mn-cs"/>
              </a:rPr>
              <a:t>Deliverable 1: System</a:t>
            </a:r>
          </a:p>
          <a:p>
            <a:pPr lvl="1" indent="-228600">
              <a:buFont typeface="Arial" panose="020B0604020202020204" pitchFamily="34" charset="0"/>
              <a:buChar char="•"/>
            </a:pPr>
            <a:r>
              <a:rPr lang="en-US" sz="1500" dirty="0">
                <a:solidFill>
                  <a:schemeClr val="tx1"/>
                </a:solidFill>
                <a:latin typeface="+mn-lt"/>
                <a:ea typeface="+mn-ea"/>
                <a:cs typeface="+mn-cs"/>
              </a:rPr>
              <a:t>Deliverable 2: Items</a:t>
            </a:r>
          </a:p>
          <a:p>
            <a:pPr lvl="1" indent="-228600">
              <a:buFont typeface="Arial" panose="020B0604020202020204" pitchFamily="34" charset="0"/>
              <a:buChar char="•"/>
            </a:pPr>
            <a:r>
              <a:rPr lang="en-US" sz="1500" dirty="0">
                <a:solidFill>
                  <a:schemeClr val="tx1"/>
                </a:solidFill>
                <a:latin typeface="+mn-lt"/>
                <a:ea typeface="+mn-ea"/>
                <a:cs typeface="+mn-cs"/>
              </a:rPr>
              <a:t>Deliverable 3: People</a:t>
            </a:r>
          </a:p>
          <a:p>
            <a:pPr lvl="1" indent="-228600">
              <a:buFont typeface="Arial" panose="020B0604020202020204" pitchFamily="34" charset="0"/>
              <a:buChar char="•"/>
            </a:pPr>
            <a:r>
              <a:rPr lang="en-US" sz="1500" dirty="0">
                <a:solidFill>
                  <a:schemeClr val="tx1"/>
                </a:solidFill>
                <a:latin typeface="+mn-lt"/>
                <a:ea typeface="+mn-ea"/>
                <a:cs typeface="+mn-cs"/>
              </a:rPr>
              <a:t>Deliverable 4: Space</a:t>
            </a:r>
          </a:p>
          <a:p>
            <a:pPr lvl="1" indent="-228600">
              <a:buFont typeface="Arial" panose="020B0604020202020204" pitchFamily="34" charset="0"/>
              <a:buChar char="•"/>
            </a:pPr>
            <a:r>
              <a:rPr lang="en-US" sz="1500" dirty="0">
                <a:solidFill>
                  <a:schemeClr val="tx1"/>
                </a:solidFill>
                <a:latin typeface="+mn-lt"/>
                <a:ea typeface="+mn-ea"/>
                <a:cs typeface="+mn-cs"/>
              </a:rPr>
              <a:t>Deliverable 5: Library Grand Opening</a:t>
            </a:r>
          </a:p>
          <a:p>
            <a:pPr lvl="2" indent="-228600">
              <a:buFont typeface="Arial" panose="020B0604020202020204" pitchFamily="34" charset="0"/>
              <a:buChar char="•"/>
            </a:pPr>
            <a:r>
              <a:rPr lang="en-US" sz="1600" b="1" dirty="0">
                <a:solidFill>
                  <a:srgbClr val="FF0000"/>
                </a:solidFill>
                <a:latin typeface="+mn-lt"/>
                <a:ea typeface="+mn-ea"/>
                <a:cs typeface="+mn-cs"/>
              </a:rPr>
              <a:t>Acceptance Criteria</a:t>
            </a:r>
          </a:p>
          <a:p>
            <a:pPr indent="-228600">
              <a:buFont typeface="Arial" panose="020B0604020202020204" pitchFamily="34" charset="0"/>
              <a:buChar char="•"/>
            </a:pPr>
            <a:r>
              <a:rPr lang="en-US" sz="1500" dirty="0">
                <a:solidFill>
                  <a:schemeClr val="tx1"/>
                </a:solidFill>
                <a:latin typeface="+mn-lt"/>
                <a:ea typeface="+mn-ea"/>
                <a:cs typeface="+mn-cs"/>
              </a:rPr>
              <a:t>Scope Exclusions</a:t>
            </a:r>
          </a:p>
          <a:p>
            <a:pPr indent="-228600">
              <a:buFont typeface="Arial" panose="020B0604020202020204" pitchFamily="34" charset="0"/>
              <a:buChar char="•"/>
            </a:pPr>
            <a:r>
              <a:rPr lang="en-US" sz="1500" dirty="0">
                <a:solidFill>
                  <a:schemeClr val="tx1"/>
                </a:solidFill>
                <a:latin typeface="+mn-lt"/>
                <a:ea typeface="+mn-ea"/>
                <a:cs typeface="+mn-cs"/>
              </a:rPr>
              <a:t>Detailed Assumptions</a:t>
            </a:r>
          </a:p>
          <a:p>
            <a:pPr indent="-228600">
              <a:buFont typeface="Arial" panose="020B0604020202020204" pitchFamily="34" charset="0"/>
              <a:buChar char="•"/>
            </a:pPr>
            <a:r>
              <a:rPr lang="en-US" sz="1500" dirty="0">
                <a:solidFill>
                  <a:schemeClr val="tx1"/>
                </a:solidFill>
                <a:latin typeface="+mn-lt"/>
                <a:ea typeface="+mn-ea"/>
                <a:cs typeface="+mn-cs"/>
              </a:rPr>
              <a:t>Detailed Constraints</a:t>
            </a:r>
          </a:p>
          <a:p>
            <a:pPr indent="-228600">
              <a:buFont typeface="Arial" panose="020B0604020202020204" pitchFamily="34" charset="0"/>
              <a:buChar char="•"/>
            </a:pPr>
            <a:r>
              <a:rPr lang="en-US" sz="1500" dirty="0">
                <a:solidFill>
                  <a:schemeClr val="tx1"/>
                </a:solidFill>
                <a:latin typeface="+mn-lt"/>
                <a:ea typeface="+mn-ea"/>
                <a:cs typeface="+mn-cs"/>
              </a:rPr>
              <a:t>Scope Management</a:t>
            </a:r>
          </a:p>
          <a:p>
            <a:pPr indent="-228600">
              <a:buFont typeface="Arial" panose="020B0604020202020204" pitchFamily="34" charset="0"/>
              <a:buChar char="•"/>
            </a:pPr>
            <a:endParaRPr lang="en-US" sz="1500" dirty="0">
              <a:solidFill>
                <a:schemeClr val="tx1"/>
              </a:solidFill>
              <a:latin typeface="+mn-lt"/>
              <a:ea typeface="+mn-ea"/>
              <a:cs typeface="+mn-cs"/>
            </a:endParaRPr>
          </a:p>
        </p:txBody>
      </p:sp>
      <p:sp>
        <p:nvSpPr>
          <p:cNvPr id="3" name="Title 2">
            <a:extLst>
              <a:ext uri="{FF2B5EF4-FFF2-40B4-BE49-F238E27FC236}">
                <a16:creationId xmlns:a16="http://schemas.microsoft.com/office/drawing/2014/main" id="{59672C0C-81DD-41E6-8452-2BC07DE05998}"/>
              </a:ext>
            </a:extLst>
          </p:cNvPr>
          <p:cNvSpPr>
            <a:spLocks noGrp="1"/>
          </p:cNvSpPr>
          <p:nvPr>
            <p:ph type="title"/>
          </p:nvPr>
        </p:nvSpPr>
        <p:spPr>
          <a:xfrm>
            <a:off x="838200" y="365125"/>
            <a:ext cx="6254496" cy="1828800"/>
          </a:xfrm>
        </p:spPr>
        <p:txBody>
          <a:bodyPr vert="horz" lIns="91440" tIns="45720" rIns="91440" bIns="45720" rtlCol="0" anchor="ctr">
            <a:normAutofit/>
          </a:bodyPr>
          <a:lstStyle/>
          <a:p>
            <a:r>
              <a:rPr lang="en-US" sz="4400" dirty="0">
                <a:solidFill>
                  <a:schemeClr val="tx1"/>
                </a:solidFill>
                <a:latin typeface="+mj-lt"/>
                <a:ea typeface="+mj-ea"/>
                <a:cs typeface="+mj-cs"/>
              </a:rPr>
              <a:t>Scope Statement</a:t>
            </a:r>
          </a:p>
        </p:txBody>
      </p:sp>
    </p:spTree>
    <p:extLst>
      <p:ext uri="{BB962C8B-B14F-4D97-AF65-F5344CB8AC3E}">
        <p14:creationId xmlns:p14="http://schemas.microsoft.com/office/powerpoint/2010/main" val="667808695"/>
      </p:ext>
    </p:extLst>
  </p:cSld>
  <p:clrMapOvr>
    <a:overrideClrMapping bg1="dk1" tx1="lt1" bg2="dk2" tx2="lt2" accent1="accent1" accent2="accent2" accent3="accent3" accent4="accent4" accent5="accent5" accent6="accent6" hlink="hlink" folHlink="folHlink"/>
  </p:clrMapOvr>
  <p:transition spd="slow">
    <p:pu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Time Management</a:t>
            </a:r>
            <a:endParaRPr lang="en-CA" dirty="0"/>
          </a:p>
        </p:txBody>
      </p:sp>
      <p:sp>
        <p:nvSpPr>
          <p:cNvPr id="7" name="Text Placeholder 6"/>
          <p:cNvSpPr>
            <a:spLocks noGrp="1"/>
          </p:cNvSpPr>
          <p:nvPr>
            <p:ph type="body" idx="1"/>
          </p:nvPr>
        </p:nvSpPr>
        <p:spPr/>
        <p:txBody>
          <a:bodyPr/>
          <a:lstStyle/>
          <a:p>
            <a:endParaRPr lang="en-CA"/>
          </a:p>
        </p:txBody>
      </p:sp>
      <p:grpSp>
        <p:nvGrpSpPr>
          <p:cNvPr id="4" name="Group 3">
            <a:extLst>
              <a:ext uri="{FF2B5EF4-FFF2-40B4-BE49-F238E27FC236}">
                <a16:creationId xmlns:a16="http://schemas.microsoft.com/office/drawing/2014/main" id="{1079AA83-5F1C-4D60-B0A2-A9C170E1DFB3}"/>
              </a:ext>
            </a:extLst>
          </p:cNvPr>
          <p:cNvGrpSpPr/>
          <p:nvPr/>
        </p:nvGrpSpPr>
        <p:grpSpPr>
          <a:xfrm>
            <a:off x="8405149" y="362580"/>
            <a:ext cx="3566286" cy="3448601"/>
            <a:chOff x="3852459" y="1097616"/>
            <a:chExt cx="4791882" cy="4967568"/>
          </a:xfrm>
        </p:grpSpPr>
        <p:grpSp>
          <p:nvGrpSpPr>
            <p:cNvPr id="5" name="Group 4">
              <a:extLst>
                <a:ext uri="{FF2B5EF4-FFF2-40B4-BE49-F238E27FC236}">
                  <a16:creationId xmlns:a16="http://schemas.microsoft.com/office/drawing/2014/main" id="{FE87EE52-921A-44F7-A807-D6D38451F0F0}"/>
                </a:ext>
              </a:extLst>
            </p:cNvPr>
            <p:cNvGrpSpPr/>
            <p:nvPr/>
          </p:nvGrpSpPr>
          <p:grpSpPr>
            <a:xfrm>
              <a:off x="4870404" y="2203404"/>
              <a:ext cx="2755993" cy="2755993"/>
              <a:chOff x="3194003" y="1106279"/>
              <a:chExt cx="2755993" cy="2755993"/>
            </a:xfrm>
          </p:grpSpPr>
          <p:sp>
            <p:nvSpPr>
              <p:cNvPr id="38" name="Oval 37">
                <a:extLst>
                  <a:ext uri="{FF2B5EF4-FFF2-40B4-BE49-F238E27FC236}">
                    <a16:creationId xmlns:a16="http://schemas.microsoft.com/office/drawing/2014/main" id="{73EE718E-1895-42BB-968B-BDD2491DC860}"/>
                  </a:ext>
                </a:extLst>
              </p:cNvPr>
              <p:cNvSpPr/>
              <p:nvPr/>
            </p:nvSpPr>
            <p:spPr>
              <a:xfrm>
                <a:off x="3194003" y="1106279"/>
                <a:ext cx="2755993" cy="2755993"/>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9" name="Oval 4">
                <a:extLst>
                  <a:ext uri="{FF2B5EF4-FFF2-40B4-BE49-F238E27FC236}">
                    <a16:creationId xmlns:a16="http://schemas.microsoft.com/office/drawing/2014/main" id="{13DA6F14-3BF5-40D5-ACE3-00DCA1409EF6}"/>
                  </a:ext>
                </a:extLst>
              </p:cNvPr>
              <p:cNvSpPr txBox="1"/>
              <p:nvPr/>
            </p:nvSpPr>
            <p:spPr>
              <a:xfrm>
                <a:off x="3594099" y="1509885"/>
                <a:ext cx="2197648" cy="194878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CA" sz="900" kern="1200" dirty="0"/>
                  <a:t>Project Management Knowledge areas</a:t>
                </a:r>
              </a:p>
            </p:txBody>
          </p:sp>
        </p:grpSp>
        <p:grpSp>
          <p:nvGrpSpPr>
            <p:cNvPr id="8" name="Group 7">
              <a:extLst>
                <a:ext uri="{FF2B5EF4-FFF2-40B4-BE49-F238E27FC236}">
                  <a16:creationId xmlns:a16="http://schemas.microsoft.com/office/drawing/2014/main" id="{9B7D799A-100C-41F5-B643-6901FA56E97D}"/>
                </a:ext>
              </a:extLst>
            </p:cNvPr>
            <p:cNvGrpSpPr/>
            <p:nvPr/>
          </p:nvGrpSpPr>
          <p:grpSpPr>
            <a:xfrm>
              <a:off x="5559402" y="1097616"/>
              <a:ext cx="1377996" cy="1377996"/>
              <a:chOff x="3883001" y="491"/>
              <a:chExt cx="1377996" cy="1377996"/>
            </a:xfrm>
            <a:solidFill>
              <a:schemeClr val="accent2"/>
            </a:solidFill>
          </p:grpSpPr>
          <p:sp>
            <p:nvSpPr>
              <p:cNvPr id="36" name="Oval 35">
                <a:extLst>
                  <a:ext uri="{FF2B5EF4-FFF2-40B4-BE49-F238E27FC236}">
                    <a16:creationId xmlns:a16="http://schemas.microsoft.com/office/drawing/2014/main" id="{98B24B27-81A4-4911-9274-2498A7DE8A63}"/>
                  </a:ext>
                </a:extLst>
              </p:cNvPr>
              <p:cNvSpPr/>
              <p:nvPr/>
            </p:nvSpPr>
            <p:spPr>
              <a:xfrm>
                <a:off x="3883001" y="491"/>
                <a:ext cx="1377996" cy="1377996"/>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7" name="Oval 6">
                <a:extLst>
                  <a:ext uri="{FF2B5EF4-FFF2-40B4-BE49-F238E27FC236}">
                    <a16:creationId xmlns:a16="http://schemas.microsoft.com/office/drawing/2014/main" id="{7D412710-FEBB-4753-AE50-ACFF1910383A}"/>
                  </a:ext>
                </a:extLst>
              </p:cNvPr>
              <p:cNvSpPr txBox="1"/>
              <p:nvPr/>
            </p:nvSpPr>
            <p:spPr>
              <a:xfrm>
                <a:off x="4084804" y="202294"/>
                <a:ext cx="974390" cy="974390"/>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000" kern="1200" dirty="0"/>
                  <a:t>Integration</a:t>
                </a:r>
                <a:endParaRPr lang="en-CA" sz="900" kern="1200" dirty="0"/>
              </a:p>
            </p:txBody>
          </p:sp>
        </p:grpSp>
        <p:grpSp>
          <p:nvGrpSpPr>
            <p:cNvPr id="9" name="Group 8">
              <a:extLst>
                <a:ext uri="{FF2B5EF4-FFF2-40B4-BE49-F238E27FC236}">
                  <a16:creationId xmlns:a16="http://schemas.microsoft.com/office/drawing/2014/main" id="{44165881-2CFF-4D5E-8706-90EF5E6E4D1F}"/>
                </a:ext>
              </a:extLst>
            </p:cNvPr>
            <p:cNvGrpSpPr/>
            <p:nvPr/>
          </p:nvGrpSpPr>
          <p:grpSpPr>
            <a:xfrm>
              <a:off x="6614351" y="1440390"/>
              <a:ext cx="1377996" cy="1377996"/>
              <a:chOff x="4937950" y="343265"/>
              <a:chExt cx="1377996" cy="1377996"/>
            </a:xfrm>
          </p:grpSpPr>
          <p:sp>
            <p:nvSpPr>
              <p:cNvPr id="34" name="Oval 33">
                <a:extLst>
                  <a:ext uri="{FF2B5EF4-FFF2-40B4-BE49-F238E27FC236}">
                    <a16:creationId xmlns:a16="http://schemas.microsoft.com/office/drawing/2014/main" id="{70C28207-93DC-443E-8583-403E40C68EE5}"/>
                  </a:ext>
                </a:extLst>
              </p:cNvPr>
              <p:cNvSpPr/>
              <p:nvPr/>
            </p:nvSpPr>
            <p:spPr>
              <a:xfrm>
                <a:off x="4937950" y="343265"/>
                <a:ext cx="1377996" cy="1377996"/>
              </a:xfrm>
              <a:prstGeom prst="ellipse">
                <a:avLst/>
              </a:prstGeom>
              <a:solidFill>
                <a:srgbClr val="878787"/>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5" name="Oval 8">
                <a:extLst>
                  <a:ext uri="{FF2B5EF4-FFF2-40B4-BE49-F238E27FC236}">
                    <a16:creationId xmlns:a16="http://schemas.microsoft.com/office/drawing/2014/main" id="{53568A29-A792-4CAC-AE08-D26BA47D77BC}"/>
                  </a:ext>
                </a:extLst>
              </p:cNvPr>
              <p:cNvSpPr txBox="1"/>
              <p:nvPr/>
            </p:nvSpPr>
            <p:spPr>
              <a:xfrm>
                <a:off x="5139753" y="545068"/>
                <a:ext cx="974390" cy="974390"/>
              </a:xfrm>
              <a:prstGeom prst="rect">
                <a:avLst/>
              </a:prstGeom>
              <a:solidFill>
                <a:srgbClr val="878787"/>
              </a:solid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Scope </a:t>
                </a:r>
              </a:p>
            </p:txBody>
          </p:sp>
        </p:grpSp>
        <p:grpSp>
          <p:nvGrpSpPr>
            <p:cNvPr id="10" name="Group 9">
              <a:extLst>
                <a:ext uri="{FF2B5EF4-FFF2-40B4-BE49-F238E27FC236}">
                  <a16:creationId xmlns:a16="http://schemas.microsoft.com/office/drawing/2014/main" id="{93C8356F-8397-4F1C-8CED-AE4B4E92AC98}"/>
                </a:ext>
              </a:extLst>
            </p:cNvPr>
            <p:cNvGrpSpPr/>
            <p:nvPr/>
          </p:nvGrpSpPr>
          <p:grpSpPr>
            <a:xfrm>
              <a:off x="7266345" y="2337783"/>
              <a:ext cx="1377996" cy="1377996"/>
              <a:chOff x="5589944" y="1240658"/>
              <a:chExt cx="1377996" cy="1377996"/>
            </a:xfrm>
          </p:grpSpPr>
          <p:sp>
            <p:nvSpPr>
              <p:cNvPr id="32" name="Oval 31">
                <a:extLst>
                  <a:ext uri="{FF2B5EF4-FFF2-40B4-BE49-F238E27FC236}">
                    <a16:creationId xmlns:a16="http://schemas.microsoft.com/office/drawing/2014/main" id="{91A8B0D2-2D6B-4847-B60D-E4AB93CCCAA3}"/>
                  </a:ext>
                </a:extLst>
              </p:cNvPr>
              <p:cNvSpPr/>
              <p:nvPr/>
            </p:nvSpPr>
            <p:spPr>
              <a:xfrm>
                <a:off x="5589944" y="1240658"/>
                <a:ext cx="1377996" cy="1377996"/>
              </a:xfrm>
              <a:prstGeom prst="ellipse">
                <a:avLst/>
              </a:prstGeom>
              <a:solidFill>
                <a:srgbClr val="878787"/>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3" name="Oval 10">
                <a:extLst>
                  <a:ext uri="{FF2B5EF4-FFF2-40B4-BE49-F238E27FC236}">
                    <a16:creationId xmlns:a16="http://schemas.microsoft.com/office/drawing/2014/main" id="{A5E9DBE2-CDBB-4EDF-90F8-0AA361181C59}"/>
                  </a:ext>
                </a:extLst>
              </p:cNvPr>
              <p:cNvSpPr txBox="1"/>
              <p:nvPr/>
            </p:nvSpPr>
            <p:spPr>
              <a:xfrm>
                <a:off x="5791747" y="1442461"/>
                <a:ext cx="974390" cy="974390"/>
              </a:xfrm>
              <a:prstGeom prst="rect">
                <a:avLst/>
              </a:prstGeom>
              <a:solidFill>
                <a:srgbClr val="878787"/>
              </a:solid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Time  </a:t>
                </a:r>
              </a:p>
            </p:txBody>
          </p:sp>
        </p:grpSp>
        <p:grpSp>
          <p:nvGrpSpPr>
            <p:cNvPr id="11" name="Group 10">
              <a:extLst>
                <a:ext uri="{FF2B5EF4-FFF2-40B4-BE49-F238E27FC236}">
                  <a16:creationId xmlns:a16="http://schemas.microsoft.com/office/drawing/2014/main" id="{68EC3748-0649-4388-B60E-2ED4D05D511A}"/>
                </a:ext>
              </a:extLst>
            </p:cNvPr>
            <p:cNvGrpSpPr/>
            <p:nvPr/>
          </p:nvGrpSpPr>
          <p:grpSpPr>
            <a:xfrm>
              <a:off x="7266345" y="3447021"/>
              <a:ext cx="1377996" cy="1377996"/>
              <a:chOff x="5589944" y="2349896"/>
              <a:chExt cx="1377996" cy="1377996"/>
            </a:xfrm>
          </p:grpSpPr>
          <p:sp>
            <p:nvSpPr>
              <p:cNvPr id="30" name="Oval 29">
                <a:extLst>
                  <a:ext uri="{FF2B5EF4-FFF2-40B4-BE49-F238E27FC236}">
                    <a16:creationId xmlns:a16="http://schemas.microsoft.com/office/drawing/2014/main" id="{716CC1D8-E9EA-47F0-B79C-CC822477B71D}"/>
                  </a:ext>
                </a:extLst>
              </p:cNvPr>
              <p:cNvSpPr/>
              <p:nvPr/>
            </p:nvSpPr>
            <p:spPr>
              <a:xfrm>
                <a:off x="5589944" y="2349896"/>
                <a:ext cx="1377996" cy="137799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1" name="Oval 12">
                <a:extLst>
                  <a:ext uri="{FF2B5EF4-FFF2-40B4-BE49-F238E27FC236}">
                    <a16:creationId xmlns:a16="http://schemas.microsoft.com/office/drawing/2014/main" id="{0ADE49BB-405A-4F43-A0D6-1F982EC8D325}"/>
                  </a:ext>
                </a:extLst>
              </p:cNvPr>
              <p:cNvSpPr txBox="1"/>
              <p:nvPr/>
            </p:nvSpPr>
            <p:spPr>
              <a:xfrm>
                <a:off x="5791747" y="2551699"/>
                <a:ext cx="974390" cy="9743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Cost </a:t>
                </a:r>
              </a:p>
            </p:txBody>
          </p:sp>
        </p:grpSp>
        <p:grpSp>
          <p:nvGrpSpPr>
            <p:cNvPr id="12" name="Group 11">
              <a:extLst>
                <a:ext uri="{FF2B5EF4-FFF2-40B4-BE49-F238E27FC236}">
                  <a16:creationId xmlns:a16="http://schemas.microsoft.com/office/drawing/2014/main" id="{E024AEBA-D87C-474F-BE1E-7B2F73024383}"/>
                </a:ext>
              </a:extLst>
            </p:cNvPr>
            <p:cNvGrpSpPr/>
            <p:nvPr/>
          </p:nvGrpSpPr>
          <p:grpSpPr>
            <a:xfrm>
              <a:off x="6614351" y="4344414"/>
              <a:ext cx="1377996" cy="1377996"/>
              <a:chOff x="4937950" y="3247289"/>
              <a:chExt cx="1377996" cy="1377996"/>
            </a:xfrm>
          </p:grpSpPr>
          <p:sp>
            <p:nvSpPr>
              <p:cNvPr id="28" name="Oval 27">
                <a:extLst>
                  <a:ext uri="{FF2B5EF4-FFF2-40B4-BE49-F238E27FC236}">
                    <a16:creationId xmlns:a16="http://schemas.microsoft.com/office/drawing/2014/main" id="{D079A075-62E5-413D-BB6B-D76E2C63992A}"/>
                  </a:ext>
                </a:extLst>
              </p:cNvPr>
              <p:cNvSpPr/>
              <p:nvPr/>
            </p:nvSpPr>
            <p:spPr>
              <a:xfrm>
                <a:off x="4937950" y="3247289"/>
                <a:ext cx="1377996" cy="137799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9" name="Oval 14">
                <a:extLst>
                  <a:ext uri="{FF2B5EF4-FFF2-40B4-BE49-F238E27FC236}">
                    <a16:creationId xmlns:a16="http://schemas.microsoft.com/office/drawing/2014/main" id="{A364FC64-3E0F-40D1-9E01-2372EBA97604}"/>
                  </a:ext>
                </a:extLst>
              </p:cNvPr>
              <p:cNvSpPr txBox="1"/>
              <p:nvPr/>
            </p:nvSpPr>
            <p:spPr>
              <a:xfrm>
                <a:off x="5139753" y="3449092"/>
                <a:ext cx="974390" cy="9743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Quality  </a:t>
                </a:r>
              </a:p>
            </p:txBody>
          </p:sp>
        </p:grpSp>
        <p:grpSp>
          <p:nvGrpSpPr>
            <p:cNvPr id="13" name="Group 12">
              <a:extLst>
                <a:ext uri="{FF2B5EF4-FFF2-40B4-BE49-F238E27FC236}">
                  <a16:creationId xmlns:a16="http://schemas.microsoft.com/office/drawing/2014/main" id="{AA1790A9-933E-48A0-9492-8345CF387299}"/>
                </a:ext>
              </a:extLst>
            </p:cNvPr>
            <p:cNvGrpSpPr/>
            <p:nvPr/>
          </p:nvGrpSpPr>
          <p:grpSpPr>
            <a:xfrm>
              <a:off x="5559402" y="4687188"/>
              <a:ext cx="1377996" cy="1377996"/>
              <a:chOff x="3883001" y="3590063"/>
              <a:chExt cx="1377996" cy="1377996"/>
            </a:xfrm>
          </p:grpSpPr>
          <p:sp>
            <p:nvSpPr>
              <p:cNvPr id="26" name="Oval 25">
                <a:extLst>
                  <a:ext uri="{FF2B5EF4-FFF2-40B4-BE49-F238E27FC236}">
                    <a16:creationId xmlns:a16="http://schemas.microsoft.com/office/drawing/2014/main" id="{40801FE6-6A93-4E57-8262-AC52D5511FDC}"/>
                  </a:ext>
                </a:extLst>
              </p:cNvPr>
              <p:cNvSpPr/>
              <p:nvPr/>
            </p:nvSpPr>
            <p:spPr>
              <a:xfrm>
                <a:off x="3883001" y="3590063"/>
                <a:ext cx="1377996" cy="137799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7" name="Oval 16">
                <a:extLst>
                  <a:ext uri="{FF2B5EF4-FFF2-40B4-BE49-F238E27FC236}">
                    <a16:creationId xmlns:a16="http://schemas.microsoft.com/office/drawing/2014/main" id="{242A25FD-B938-4DED-ACB9-697BCA62C2EE}"/>
                  </a:ext>
                </a:extLst>
              </p:cNvPr>
              <p:cNvSpPr txBox="1"/>
              <p:nvPr/>
            </p:nvSpPr>
            <p:spPr>
              <a:xfrm>
                <a:off x="4084804" y="3791866"/>
                <a:ext cx="974390" cy="9743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Human Resource  </a:t>
                </a:r>
              </a:p>
            </p:txBody>
          </p:sp>
        </p:grpSp>
        <p:grpSp>
          <p:nvGrpSpPr>
            <p:cNvPr id="14" name="Group 13">
              <a:extLst>
                <a:ext uri="{FF2B5EF4-FFF2-40B4-BE49-F238E27FC236}">
                  <a16:creationId xmlns:a16="http://schemas.microsoft.com/office/drawing/2014/main" id="{048BA3F9-1263-461A-907E-1132D4CCFF33}"/>
                </a:ext>
              </a:extLst>
            </p:cNvPr>
            <p:cNvGrpSpPr/>
            <p:nvPr/>
          </p:nvGrpSpPr>
          <p:grpSpPr>
            <a:xfrm>
              <a:off x="4504454" y="4344414"/>
              <a:ext cx="1377996" cy="1377996"/>
              <a:chOff x="2828053" y="3247289"/>
              <a:chExt cx="1377996" cy="1377996"/>
            </a:xfrm>
          </p:grpSpPr>
          <p:sp>
            <p:nvSpPr>
              <p:cNvPr id="24" name="Oval 23">
                <a:extLst>
                  <a:ext uri="{FF2B5EF4-FFF2-40B4-BE49-F238E27FC236}">
                    <a16:creationId xmlns:a16="http://schemas.microsoft.com/office/drawing/2014/main" id="{07F39197-0772-4CF3-8BCD-E2D98BFC8EF3}"/>
                  </a:ext>
                </a:extLst>
              </p:cNvPr>
              <p:cNvSpPr/>
              <p:nvPr/>
            </p:nvSpPr>
            <p:spPr>
              <a:xfrm>
                <a:off x="2828053" y="3247289"/>
                <a:ext cx="1377996" cy="137799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5" name="Oval 18">
                <a:extLst>
                  <a:ext uri="{FF2B5EF4-FFF2-40B4-BE49-F238E27FC236}">
                    <a16:creationId xmlns:a16="http://schemas.microsoft.com/office/drawing/2014/main" id="{4955A540-BE23-44FE-BE51-D1F8E80CD964}"/>
                  </a:ext>
                </a:extLst>
              </p:cNvPr>
              <p:cNvSpPr txBox="1"/>
              <p:nvPr/>
            </p:nvSpPr>
            <p:spPr>
              <a:xfrm>
                <a:off x="3029856" y="3449092"/>
                <a:ext cx="974390" cy="9743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Communication  </a:t>
                </a:r>
              </a:p>
            </p:txBody>
          </p:sp>
        </p:grpSp>
        <p:grpSp>
          <p:nvGrpSpPr>
            <p:cNvPr id="15" name="Group 14">
              <a:extLst>
                <a:ext uri="{FF2B5EF4-FFF2-40B4-BE49-F238E27FC236}">
                  <a16:creationId xmlns:a16="http://schemas.microsoft.com/office/drawing/2014/main" id="{878B65D6-D9E0-4E7B-8812-55614FAD71F3}"/>
                </a:ext>
              </a:extLst>
            </p:cNvPr>
            <p:cNvGrpSpPr/>
            <p:nvPr/>
          </p:nvGrpSpPr>
          <p:grpSpPr>
            <a:xfrm>
              <a:off x="3852459" y="3447021"/>
              <a:ext cx="1377996" cy="1377996"/>
              <a:chOff x="2176058" y="2349896"/>
              <a:chExt cx="1377996" cy="1377996"/>
            </a:xfrm>
          </p:grpSpPr>
          <p:sp>
            <p:nvSpPr>
              <p:cNvPr id="22" name="Oval 21">
                <a:extLst>
                  <a:ext uri="{FF2B5EF4-FFF2-40B4-BE49-F238E27FC236}">
                    <a16:creationId xmlns:a16="http://schemas.microsoft.com/office/drawing/2014/main" id="{315FD8BF-6D8F-4C73-B83F-79A26D867668}"/>
                  </a:ext>
                </a:extLst>
              </p:cNvPr>
              <p:cNvSpPr/>
              <p:nvPr/>
            </p:nvSpPr>
            <p:spPr>
              <a:xfrm>
                <a:off x="2176058" y="2349896"/>
                <a:ext cx="1377996" cy="137799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3" name="Oval 20">
                <a:extLst>
                  <a:ext uri="{FF2B5EF4-FFF2-40B4-BE49-F238E27FC236}">
                    <a16:creationId xmlns:a16="http://schemas.microsoft.com/office/drawing/2014/main" id="{765F497A-77CF-4CE2-AB3E-1B242C2A9CA1}"/>
                  </a:ext>
                </a:extLst>
              </p:cNvPr>
              <p:cNvSpPr txBox="1"/>
              <p:nvPr/>
            </p:nvSpPr>
            <p:spPr>
              <a:xfrm>
                <a:off x="2377861" y="2551699"/>
                <a:ext cx="974390" cy="9743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Risk</a:t>
                </a:r>
              </a:p>
            </p:txBody>
          </p:sp>
        </p:grpSp>
        <p:grpSp>
          <p:nvGrpSpPr>
            <p:cNvPr id="16" name="Group 15">
              <a:extLst>
                <a:ext uri="{FF2B5EF4-FFF2-40B4-BE49-F238E27FC236}">
                  <a16:creationId xmlns:a16="http://schemas.microsoft.com/office/drawing/2014/main" id="{AF5F68FC-6E03-4156-8366-B2226007C50D}"/>
                </a:ext>
              </a:extLst>
            </p:cNvPr>
            <p:cNvGrpSpPr/>
            <p:nvPr/>
          </p:nvGrpSpPr>
          <p:grpSpPr>
            <a:xfrm>
              <a:off x="3852459" y="2337783"/>
              <a:ext cx="1377996" cy="1377996"/>
              <a:chOff x="2176058" y="1240658"/>
              <a:chExt cx="1377996" cy="1377996"/>
            </a:xfrm>
          </p:grpSpPr>
          <p:sp>
            <p:nvSpPr>
              <p:cNvPr id="20" name="Oval 19">
                <a:extLst>
                  <a:ext uri="{FF2B5EF4-FFF2-40B4-BE49-F238E27FC236}">
                    <a16:creationId xmlns:a16="http://schemas.microsoft.com/office/drawing/2014/main" id="{97BB0C10-C63B-4C3C-A522-D2D0F883EE5C}"/>
                  </a:ext>
                </a:extLst>
              </p:cNvPr>
              <p:cNvSpPr/>
              <p:nvPr/>
            </p:nvSpPr>
            <p:spPr>
              <a:xfrm>
                <a:off x="2176058" y="1240658"/>
                <a:ext cx="1377996" cy="137799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1" name="Oval 22">
                <a:extLst>
                  <a:ext uri="{FF2B5EF4-FFF2-40B4-BE49-F238E27FC236}">
                    <a16:creationId xmlns:a16="http://schemas.microsoft.com/office/drawing/2014/main" id="{A58C7290-D75B-42D7-AE2D-A68831BA7837}"/>
                  </a:ext>
                </a:extLst>
              </p:cNvPr>
              <p:cNvSpPr txBox="1"/>
              <p:nvPr/>
            </p:nvSpPr>
            <p:spPr>
              <a:xfrm>
                <a:off x="2377861" y="1442461"/>
                <a:ext cx="974390" cy="9743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Procurement</a:t>
                </a:r>
              </a:p>
            </p:txBody>
          </p:sp>
        </p:grpSp>
        <p:grpSp>
          <p:nvGrpSpPr>
            <p:cNvPr id="17" name="Group 16">
              <a:extLst>
                <a:ext uri="{FF2B5EF4-FFF2-40B4-BE49-F238E27FC236}">
                  <a16:creationId xmlns:a16="http://schemas.microsoft.com/office/drawing/2014/main" id="{39B573B3-CA9D-4A66-BA57-56E857F630F3}"/>
                </a:ext>
              </a:extLst>
            </p:cNvPr>
            <p:cNvGrpSpPr/>
            <p:nvPr/>
          </p:nvGrpSpPr>
          <p:grpSpPr>
            <a:xfrm>
              <a:off x="4504454" y="1440390"/>
              <a:ext cx="1377996" cy="1377996"/>
              <a:chOff x="2828053" y="343265"/>
              <a:chExt cx="1377996" cy="1377996"/>
            </a:xfrm>
          </p:grpSpPr>
          <p:sp>
            <p:nvSpPr>
              <p:cNvPr id="18" name="Oval 17">
                <a:extLst>
                  <a:ext uri="{FF2B5EF4-FFF2-40B4-BE49-F238E27FC236}">
                    <a16:creationId xmlns:a16="http://schemas.microsoft.com/office/drawing/2014/main" id="{ED8AA045-F70A-4010-A4B2-D5B0502D1A1F}"/>
                  </a:ext>
                </a:extLst>
              </p:cNvPr>
              <p:cNvSpPr/>
              <p:nvPr/>
            </p:nvSpPr>
            <p:spPr>
              <a:xfrm>
                <a:off x="2828053" y="343265"/>
                <a:ext cx="1377996" cy="137799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9" name="Oval 24">
                <a:extLst>
                  <a:ext uri="{FF2B5EF4-FFF2-40B4-BE49-F238E27FC236}">
                    <a16:creationId xmlns:a16="http://schemas.microsoft.com/office/drawing/2014/main" id="{8F35EF2A-61FD-4C1E-B485-C5F2D91A211C}"/>
                  </a:ext>
                </a:extLst>
              </p:cNvPr>
              <p:cNvSpPr txBox="1"/>
              <p:nvPr/>
            </p:nvSpPr>
            <p:spPr>
              <a:xfrm>
                <a:off x="3029856" y="545068"/>
                <a:ext cx="974390" cy="9743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Stakeholder</a:t>
                </a:r>
              </a:p>
            </p:txBody>
          </p:sp>
        </p:grpSp>
      </p:grpSp>
    </p:spTree>
    <p:extLst>
      <p:ext uri="{BB962C8B-B14F-4D97-AF65-F5344CB8AC3E}">
        <p14:creationId xmlns:p14="http://schemas.microsoft.com/office/powerpoint/2010/main" val="3944487210"/>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F20183A-7C97-47EF-8961-C13443DA9238}"/>
              </a:ext>
            </a:extLst>
          </p:cNvPr>
          <p:cNvSpPr>
            <a:spLocks noGrp="1"/>
          </p:cNvSpPr>
          <p:nvPr>
            <p:ph type="title"/>
          </p:nvPr>
        </p:nvSpPr>
        <p:spPr/>
        <p:txBody>
          <a:bodyPr/>
          <a:lstStyle/>
          <a:p>
            <a:r>
              <a:rPr lang="en-CA" dirty="0"/>
              <a:t>Scheduling</a:t>
            </a:r>
          </a:p>
        </p:txBody>
      </p:sp>
      <p:graphicFrame>
        <p:nvGraphicFramePr>
          <p:cNvPr id="4" name="Diagram 3">
            <a:extLst>
              <a:ext uri="{FF2B5EF4-FFF2-40B4-BE49-F238E27FC236}">
                <a16:creationId xmlns:a16="http://schemas.microsoft.com/office/drawing/2014/main" id="{70203F3E-E2C0-448B-8C4D-DC0786D72659}"/>
              </a:ext>
            </a:extLst>
          </p:cNvPr>
          <p:cNvGraphicFramePr/>
          <p:nvPr>
            <p:extLst>
              <p:ext uri="{D42A27DB-BD31-4B8C-83A1-F6EECF244321}">
                <p14:modId xmlns:p14="http://schemas.microsoft.com/office/powerpoint/2010/main" val="3619422283"/>
              </p:ext>
            </p:extLst>
          </p:nvPr>
        </p:nvGraphicFramePr>
        <p:xfrm>
          <a:off x="0" y="1965728"/>
          <a:ext cx="5841387" cy="4045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7E1B5B73-8803-4C7A-A26F-91C7B83DC493}"/>
              </a:ext>
            </a:extLst>
          </p:cNvPr>
          <p:cNvGraphicFramePr/>
          <p:nvPr>
            <p:extLst>
              <p:ext uri="{D42A27DB-BD31-4B8C-83A1-F6EECF244321}">
                <p14:modId xmlns:p14="http://schemas.microsoft.com/office/powerpoint/2010/main" val="1797760332"/>
              </p:ext>
            </p:extLst>
          </p:nvPr>
        </p:nvGraphicFramePr>
        <p:xfrm>
          <a:off x="6080919" y="1975590"/>
          <a:ext cx="5841387" cy="404512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cxnSp>
        <p:nvCxnSpPr>
          <p:cNvPr id="9" name="Straight Connector 8">
            <a:extLst>
              <a:ext uri="{FF2B5EF4-FFF2-40B4-BE49-F238E27FC236}">
                <a16:creationId xmlns:a16="http://schemas.microsoft.com/office/drawing/2014/main" id="{C46191CA-D36A-4BB8-9F3B-B4E0399E10A8}"/>
              </a:ext>
            </a:extLst>
          </p:cNvPr>
          <p:cNvCxnSpPr/>
          <p:nvPr/>
        </p:nvCxnSpPr>
        <p:spPr>
          <a:xfrm>
            <a:off x="5929523" y="1024569"/>
            <a:ext cx="0" cy="511182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98101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rmAutofit/>
          </a:bodyPr>
          <a:lstStyle/>
          <a:p>
            <a:r>
              <a:rPr lang="en-US" dirty="0">
                <a:solidFill>
                  <a:srgbClr val="00B0F0"/>
                </a:solidFill>
              </a:rPr>
              <a:t>Activity Definition </a:t>
            </a:r>
            <a:r>
              <a:rPr lang="en-US" dirty="0"/>
              <a:t>breaks deliverables into </a:t>
            </a:r>
            <a:r>
              <a:rPr lang="en-US" dirty="0">
                <a:solidFill>
                  <a:srgbClr val="00B0F0"/>
                </a:solidFill>
              </a:rPr>
              <a:t>work packages</a:t>
            </a:r>
            <a:r>
              <a:rPr lang="en-US" dirty="0"/>
              <a:t>.</a:t>
            </a:r>
          </a:p>
          <a:p>
            <a:r>
              <a:rPr lang="en-US" dirty="0"/>
              <a:t>AKA define the work needed to achieve the goal or results listed in the Scope Statement</a:t>
            </a:r>
          </a:p>
          <a:p>
            <a:r>
              <a:rPr lang="en-US" dirty="0"/>
              <a:t>Work packages are decomposed into smaller tasks called </a:t>
            </a:r>
            <a:r>
              <a:rPr lang="en-US" dirty="0">
                <a:solidFill>
                  <a:srgbClr val="00B0F0"/>
                </a:solidFill>
              </a:rPr>
              <a:t>schedule activities</a:t>
            </a:r>
            <a:r>
              <a:rPr lang="en-US" dirty="0"/>
              <a:t>.</a:t>
            </a:r>
            <a:r>
              <a:rPr lang="en-US" dirty="0">
                <a:solidFill>
                  <a:srgbClr val="00B0F0"/>
                </a:solidFill>
              </a:rPr>
              <a:t> </a:t>
            </a:r>
          </a:p>
          <a:p>
            <a:r>
              <a:rPr lang="en-US" dirty="0">
                <a:solidFill>
                  <a:srgbClr val="00B0F0"/>
                </a:solidFill>
              </a:rPr>
              <a:t>Work packages </a:t>
            </a:r>
            <a:r>
              <a:rPr lang="en-US" dirty="0"/>
              <a:t>create a fancy, scheduled “to do” list </a:t>
            </a:r>
            <a:r>
              <a:rPr lang="en-US" dirty="0">
                <a:solidFill>
                  <a:srgbClr val="00B0F0"/>
                </a:solidFill>
              </a:rPr>
              <a:t>Work Breakdown Structure </a:t>
            </a:r>
            <a:r>
              <a:rPr lang="en-US" dirty="0"/>
              <a:t>(</a:t>
            </a:r>
            <a:r>
              <a:rPr lang="en-US" dirty="0">
                <a:solidFill>
                  <a:srgbClr val="00B0F0"/>
                </a:solidFill>
              </a:rPr>
              <a:t>WBS</a:t>
            </a:r>
            <a:r>
              <a:rPr lang="en-US" dirty="0"/>
              <a:t>) </a:t>
            </a:r>
          </a:p>
          <a:p>
            <a:endParaRPr lang="en-US" dirty="0"/>
          </a:p>
        </p:txBody>
      </p:sp>
      <p:sp>
        <p:nvSpPr>
          <p:cNvPr id="2" name="Title 1"/>
          <p:cNvSpPr>
            <a:spLocks noGrp="1"/>
          </p:cNvSpPr>
          <p:nvPr>
            <p:ph type="title"/>
          </p:nvPr>
        </p:nvSpPr>
        <p:spPr/>
        <p:txBody>
          <a:bodyPr/>
          <a:lstStyle/>
          <a:p>
            <a:r>
              <a:rPr lang="en-CA" dirty="0"/>
              <a:t>Activity Management AKA Scheduling</a:t>
            </a:r>
          </a:p>
        </p:txBody>
      </p:sp>
    </p:spTree>
    <p:extLst>
      <p:ext uri="{BB962C8B-B14F-4D97-AF65-F5344CB8AC3E}">
        <p14:creationId xmlns:p14="http://schemas.microsoft.com/office/powerpoint/2010/main" val="1869269676"/>
      </p:ext>
    </p:extLst>
  </p:cSld>
  <p:clrMapOvr>
    <a:masterClrMapping/>
  </p:clrMapOvr>
  <p:transition spd="slow">
    <p:push/>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7D780C-6EF5-43BC-9A7F-97FB86663B2B}"/>
              </a:ext>
            </a:extLst>
          </p:cNvPr>
          <p:cNvSpPr>
            <a:spLocks noGrp="1"/>
          </p:cNvSpPr>
          <p:nvPr>
            <p:ph type="body" sz="quarter" idx="10"/>
          </p:nvPr>
        </p:nvSpPr>
        <p:spPr/>
        <p:txBody>
          <a:bodyPr/>
          <a:lstStyle/>
          <a:p>
            <a:r>
              <a:rPr lang="en-US" dirty="0"/>
              <a:t>How far do I break it down???</a:t>
            </a:r>
          </a:p>
          <a:p>
            <a:pPr lvl="1"/>
            <a:r>
              <a:rPr lang="en-US" dirty="0"/>
              <a:t>8-80 hours of effort</a:t>
            </a:r>
          </a:p>
          <a:p>
            <a:pPr lvl="1"/>
            <a:r>
              <a:rPr lang="en-US" dirty="0"/>
              <a:t>10-20 days</a:t>
            </a:r>
          </a:p>
          <a:p>
            <a:pPr lvl="1"/>
            <a:r>
              <a:rPr lang="en-US" dirty="0"/>
              <a:t>0.5-2.5% of total project budget</a:t>
            </a:r>
          </a:p>
          <a:p>
            <a:endParaRPr lang="en-CA" dirty="0"/>
          </a:p>
        </p:txBody>
      </p:sp>
      <p:sp>
        <p:nvSpPr>
          <p:cNvPr id="3" name="Title 2">
            <a:extLst>
              <a:ext uri="{FF2B5EF4-FFF2-40B4-BE49-F238E27FC236}">
                <a16:creationId xmlns:a16="http://schemas.microsoft.com/office/drawing/2014/main" id="{1D5FBC41-7411-445A-902F-150F3695A4B6}"/>
              </a:ext>
            </a:extLst>
          </p:cNvPr>
          <p:cNvSpPr>
            <a:spLocks noGrp="1"/>
          </p:cNvSpPr>
          <p:nvPr>
            <p:ph type="title"/>
          </p:nvPr>
        </p:nvSpPr>
        <p:spPr/>
        <p:txBody>
          <a:bodyPr/>
          <a:lstStyle/>
          <a:p>
            <a:r>
              <a:rPr lang="en-CA" dirty="0"/>
              <a:t>Decomposing 101</a:t>
            </a:r>
          </a:p>
        </p:txBody>
      </p:sp>
    </p:spTree>
    <p:extLst>
      <p:ext uri="{BB962C8B-B14F-4D97-AF65-F5344CB8AC3E}">
        <p14:creationId xmlns:p14="http://schemas.microsoft.com/office/powerpoint/2010/main" val="4038441903"/>
      </p:ext>
    </p:extLst>
  </p:cSld>
  <p:clrMapOvr>
    <a:masterClrMapping/>
  </p:clrMapOvr>
  <p:transition spd="slow">
    <p:pu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If you don’t know how long it will take, try PERT</a:t>
            </a:r>
          </a:p>
          <a:p>
            <a:r>
              <a:rPr lang="en-US" dirty="0"/>
              <a:t>Take values for the pessimistic, optimistic, and most likely guesses</a:t>
            </a:r>
            <a:endParaRPr lang="en-CA" dirty="0"/>
          </a:p>
          <a:p>
            <a:pPr marL="0" indent="0">
              <a:buNone/>
            </a:pPr>
            <a:endParaRPr lang="en-US" dirty="0"/>
          </a:p>
          <a:p>
            <a:pPr marL="0" indent="0" algn="ctr">
              <a:buNone/>
            </a:pPr>
            <a:r>
              <a:rPr lang="en-US" dirty="0"/>
              <a:t>Pessimistic + Optimistic + 4 (Most Likely)</a:t>
            </a:r>
          </a:p>
          <a:p>
            <a:pPr marL="0" indent="0" algn="ctr">
              <a:buNone/>
            </a:pPr>
            <a:r>
              <a:rPr lang="en-US" dirty="0"/>
              <a:t>____________________________________</a:t>
            </a:r>
          </a:p>
          <a:p>
            <a:pPr marL="0" indent="0" algn="ctr">
              <a:buNone/>
            </a:pPr>
            <a:r>
              <a:rPr lang="en-US" dirty="0"/>
              <a:t>6</a:t>
            </a:r>
            <a:endParaRPr lang="en-CA" dirty="0"/>
          </a:p>
        </p:txBody>
      </p:sp>
      <p:sp>
        <p:nvSpPr>
          <p:cNvPr id="2" name="Title 1"/>
          <p:cNvSpPr>
            <a:spLocks noGrp="1"/>
          </p:cNvSpPr>
          <p:nvPr>
            <p:ph type="title"/>
          </p:nvPr>
        </p:nvSpPr>
        <p:spPr/>
        <p:txBody>
          <a:bodyPr>
            <a:normAutofit/>
          </a:bodyPr>
          <a:lstStyle/>
          <a:p>
            <a:r>
              <a:rPr lang="en-US" dirty="0"/>
              <a:t>Program Evaluation and Review Technique (PERT)</a:t>
            </a:r>
            <a:endParaRPr lang="en-CA" dirty="0"/>
          </a:p>
        </p:txBody>
      </p:sp>
      <p:sp>
        <p:nvSpPr>
          <p:cNvPr id="4" name="Speech Bubble: Oval 3">
            <a:extLst>
              <a:ext uri="{FF2B5EF4-FFF2-40B4-BE49-F238E27FC236}">
                <a16:creationId xmlns:a16="http://schemas.microsoft.com/office/drawing/2014/main" id="{8E00109D-013D-41D2-94BE-F8B2A9A23EC4}"/>
              </a:ext>
            </a:extLst>
          </p:cNvPr>
          <p:cNvSpPr/>
          <p:nvPr/>
        </p:nvSpPr>
        <p:spPr>
          <a:xfrm>
            <a:off x="371475" y="3429000"/>
            <a:ext cx="3338111" cy="1696597"/>
          </a:xfrm>
          <a:prstGeom prst="wedgeEllipseCallout">
            <a:avLst>
              <a:gd name="adj1" fmla="val -55486"/>
              <a:gd name="adj2" fmla="val 676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“We have to update the proxy for all the databases.  How long will it take?”</a:t>
            </a:r>
          </a:p>
        </p:txBody>
      </p:sp>
      <p:sp>
        <p:nvSpPr>
          <p:cNvPr id="5" name="Speech Bubble: Oval 4">
            <a:extLst>
              <a:ext uri="{FF2B5EF4-FFF2-40B4-BE49-F238E27FC236}">
                <a16:creationId xmlns:a16="http://schemas.microsoft.com/office/drawing/2014/main" id="{5518499B-EB12-45AB-8E41-45042B14A03E}"/>
              </a:ext>
            </a:extLst>
          </p:cNvPr>
          <p:cNvSpPr/>
          <p:nvPr/>
        </p:nvSpPr>
        <p:spPr>
          <a:xfrm>
            <a:off x="8754059" y="2963538"/>
            <a:ext cx="3338111" cy="1696597"/>
          </a:xfrm>
          <a:prstGeom prst="wedgeEllipseCallout">
            <a:avLst>
              <a:gd name="adj1" fmla="val 48804"/>
              <a:gd name="adj2" fmla="val 683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“Probably 4 days, maybe 2 days if we’re lucky, but maybe 2 weeks if things go bad.”</a:t>
            </a:r>
            <a:endParaRPr lang="en-CA" dirty="0"/>
          </a:p>
        </p:txBody>
      </p:sp>
      <p:sp>
        <p:nvSpPr>
          <p:cNvPr id="6" name="Speech Bubble: Oval 5">
            <a:extLst>
              <a:ext uri="{FF2B5EF4-FFF2-40B4-BE49-F238E27FC236}">
                <a16:creationId xmlns:a16="http://schemas.microsoft.com/office/drawing/2014/main" id="{15B95B2D-A169-4831-B7E2-E0235F35EB04}"/>
              </a:ext>
            </a:extLst>
          </p:cNvPr>
          <p:cNvSpPr/>
          <p:nvPr/>
        </p:nvSpPr>
        <p:spPr>
          <a:xfrm>
            <a:off x="5471590" y="4632424"/>
            <a:ext cx="3338111" cy="1696597"/>
          </a:xfrm>
          <a:prstGeom prst="wedgeEllipseCallout">
            <a:avLst>
              <a:gd name="adj1" fmla="val -55486"/>
              <a:gd name="adj2" fmla="val 6769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“Thanks.  With my PERT analysis, I’m going to schedule 37 hours.”</a:t>
            </a:r>
          </a:p>
        </p:txBody>
      </p:sp>
      <p:sp>
        <p:nvSpPr>
          <p:cNvPr id="8" name="Thought Bubble: Cloud 7">
            <a:extLst>
              <a:ext uri="{FF2B5EF4-FFF2-40B4-BE49-F238E27FC236}">
                <a16:creationId xmlns:a16="http://schemas.microsoft.com/office/drawing/2014/main" id="{46BF6C1B-0572-4D37-B452-21A83D49FBD2}"/>
              </a:ext>
            </a:extLst>
          </p:cNvPr>
          <p:cNvSpPr/>
          <p:nvPr/>
        </p:nvSpPr>
        <p:spPr>
          <a:xfrm>
            <a:off x="1968180" y="5125597"/>
            <a:ext cx="3338111" cy="1082209"/>
          </a:xfrm>
          <a:prstGeom prst="cloudCallout">
            <a:avLst>
              <a:gd name="adj1" fmla="val 5868"/>
              <a:gd name="adj2" fmla="val 8496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a:t>=(80+16+4(32))/6</a:t>
            </a:r>
          </a:p>
        </p:txBody>
      </p:sp>
    </p:spTree>
    <p:extLst>
      <p:ext uri="{BB962C8B-B14F-4D97-AF65-F5344CB8AC3E}">
        <p14:creationId xmlns:p14="http://schemas.microsoft.com/office/powerpoint/2010/main" val="20668572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OK cool but what do we do when we have lots of people on a project?</a:t>
            </a:r>
          </a:p>
          <a:p>
            <a:r>
              <a:rPr lang="en-US" dirty="0"/>
              <a:t>Resource Effort (Work) RE</a:t>
            </a:r>
          </a:p>
          <a:p>
            <a:r>
              <a:rPr lang="en-US" dirty="0"/>
              <a:t>Resource Productivity (Units) RP </a:t>
            </a:r>
          </a:p>
          <a:p>
            <a:r>
              <a:rPr lang="en-US" dirty="0"/>
              <a:t>Resource Availability (Working Time) WT</a:t>
            </a:r>
            <a:endParaRPr lang="en-CA" dirty="0"/>
          </a:p>
        </p:txBody>
      </p:sp>
      <p:sp>
        <p:nvSpPr>
          <p:cNvPr id="2" name="Title 1"/>
          <p:cNvSpPr>
            <a:spLocks noGrp="1"/>
          </p:cNvSpPr>
          <p:nvPr>
            <p:ph type="title"/>
          </p:nvPr>
        </p:nvSpPr>
        <p:spPr/>
        <p:txBody>
          <a:bodyPr/>
          <a:lstStyle/>
          <a:p>
            <a:r>
              <a:rPr lang="en-US" dirty="0"/>
              <a:t>Duration Estimation</a:t>
            </a:r>
            <a:endParaRPr lang="en-CA" dirty="0"/>
          </a:p>
        </p:txBody>
      </p:sp>
      <p:graphicFrame>
        <p:nvGraphicFramePr>
          <p:cNvPr id="13" name="Diagram 12">
            <a:extLst>
              <a:ext uri="{FF2B5EF4-FFF2-40B4-BE49-F238E27FC236}">
                <a16:creationId xmlns:a16="http://schemas.microsoft.com/office/drawing/2014/main" id="{D5950B7F-1761-4494-A232-FF40DA210816}"/>
              </a:ext>
            </a:extLst>
          </p:cNvPr>
          <p:cNvGraphicFramePr/>
          <p:nvPr>
            <p:extLst>
              <p:ext uri="{D42A27DB-BD31-4B8C-83A1-F6EECF244321}">
                <p14:modId xmlns:p14="http://schemas.microsoft.com/office/powerpoint/2010/main" val="4098076145"/>
              </p:ext>
            </p:extLst>
          </p:nvPr>
        </p:nvGraphicFramePr>
        <p:xfrm>
          <a:off x="7061812" y="2069797"/>
          <a:ext cx="4700197" cy="3203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4" name="Diagram 13">
            <a:extLst>
              <a:ext uri="{FF2B5EF4-FFF2-40B4-BE49-F238E27FC236}">
                <a16:creationId xmlns:a16="http://schemas.microsoft.com/office/drawing/2014/main" id="{0179E72E-17D0-415E-B3ED-25699F639C78}"/>
              </a:ext>
            </a:extLst>
          </p:cNvPr>
          <p:cNvGraphicFramePr/>
          <p:nvPr>
            <p:extLst>
              <p:ext uri="{D42A27DB-BD31-4B8C-83A1-F6EECF244321}">
                <p14:modId xmlns:p14="http://schemas.microsoft.com/office/powerpoint/2010/main" val="1445511366"/>
              </p:ext>
            </p:extLst>
          </p:nvPr>
        </p:nvGraphicFramePr>
        <p:xfrm>
          <a:off x="7117332" y="1829343"/>
          <a:ext cx="4589155" cy="344735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05803392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Graphic spid="14" grpId="0">
        <p:bldAsOne/>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rmAutofit/>
          </a:bodyPr>
          <a:lstStyle/>
          <a:p>
            <a:r>
              <a:rPr lang="en-US" dirty="0"/>
              <a:t>Resource Effort (Work) RE</a:t>
            </a:r>
          </a:p>
          <a:p>
            <a:r>
              <a:rPr lang="en-US" dirty="0"/>
              <a:t>Resource Productivity (Units) RP </a:t>
            </a:r>
          </a:p>
          <a:p>
            <a:pPr lvl="1"/>
            <a:r>
              <a:rPr lang="en-US" dirty="0"/>
              <a:t>1 unit is counted at 100%</a:t>
            </a:r>
          </a:p>
          <a:p>
            <a:r>
              <a:rPr lang="en-US" dirty="0"/>
              <a:t>Resource Availability (Working Time) WT</a:t>
            </a:r>
          </a:p>
          <a:p>
            <a:endParaRPr lang="en-US" dirty="0"/>
          </a:p>
          <a:p>
            <a:r>
              <a:rPr lang="en-US" dirty="0"/>
              <a:t>Bay of shelves takes 8 hours for inventory</a:t>
            </a:r>
          </a:p>
          <a:p>
            <a:r>
              <a:rPr lang="en-US" dirty="0"/>
              <a:t>1 person will take a day</a:t>
            </a:r>
          </a:p>
          <a:p>
            <a:r>
              <a:rPr lang="en-US" dirty="0"/>
              <a:t>If you have 40 bays = 40 days</a:t>
            </a:r>
          </a:p>
          <a:p>
            <a:r>
              <a:rPr lang="en-US" dirty="0"/>
              <a:t>Add more people, say 9, take 4 days</a:t>
            </a:r>
          </a:p>
          <a:p>
            <a:endParaRPr lang="en-CA" dirty="0"/>
          </a:p>
          <a:p>
            <a:endParaRPr lang="en-US" dirty="0"/>
          </a:p>
          <a:p>
            <a:endParaRPr lang="en-CA" dirty="0"/>
          </a:p>
        </p:txBody>
      </p:sp>
      <p:sp>
        <p:nvSpPr>
          <p:cNvPr id="2" name="Title 1"/>
          <p:cNvSpPr>
            <a:spLocks noGrp="1"/>
          </p:cNvSpPr>
          <p:nvPr>
            <p:ph type="title"/>
          </p:nvPr>
        </p:nvSpPr>
        <p:spPr/>
        <p:txBody>
          <a:bodyPr/>
          <a:lstStyle/>
          <a:p>
            <a:r>
              <a:rPr lang="en-US" dirty="0"/>
              <a:t>Duration Exercise</a:t>
            </a:r>
            <a:endParaRPr lang="en-CA" dirty="0"/>
          </a:p>
        </p:txBody>
      </p:sp>
      <p:sp>
        <p:nvSpPr>
          <p:cNvPr id="4" name="TextBox 3"/>
          <p:cNvSpPr txBox="1"/>
          <p:nvPr/>
        </p:nvSpPr>
        <p:spPr>
          <a:xfrm>
            <a:off x="8444882" y="1569864"/>
            <a:ext cx="2914424" cy="584775"/>
          </a:xfrm>
          <a:prstGeom prst="rect">
            <a:avLst/>
          </a:prstGeom>
          <a:noFill/>
        </p:spPr>
        <p:txBody>
          <a:bodyPr wrap="square" rtlCol="0">
            <a:spAutoFit/>
          </a:bodyPr>
          <a:lstStyle/>
          <a:p>
            <a:r>
              <a:rPr lang="en-US" sz="3200" dirty="0"/>
              <a:t>=(RE/RP)/WT</a:t>
            </a:r>
          </a:p>
        </p:txBody>
      </p:sp>
    </p:spTree>
    <p:extLst>
      <p:ext uri="{BB962C8B-B14F-4D97-AF65-F5344CB8AC3E}">
        <p14:creationId xmlns:p14="http://schemas.microsoft.com/office/powerpoint/2010/main" val="2812224993"/>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8F63BD-7C45-49A3-B320-4ED60091C15A}"/>
              </a:ext>
            </a:extLst>
          </p:cNvPr>
          <p:cNvSpPr>
            <a:spLocks noGrp="1"/>
          </p:cNvSpPr>
          <p:nvPr>
            <p:ph type="body" sz="quarter" idx="10"/>
          </p:nvPr>
        </p:nvSpPr>
        <p:spPr/>
        <p:txBody>
          <a:bodyPr vert="horz" lIns="91440" tIns="45720" rIns="91440" bIns="45720" rtlCol="0" anchor="t">
            <a:normAutofit/>
          </a:bodyPr>
          <a:lstStyle/>
          <a:p>
            <a:r>
              <a:rPr lang="en-US" dirty="0"/>
              <a:t>Monograph Acquisitions and Metadata Librarian</a:t>
            </a:r>
          </a:p>
          <a:p>
            <a:r>
              <a:rPr lang="en-US" dirty="0"/>
              <a:t>Douglas College, Vancouver, BC  Canada</a:t>
            </a:r>
          </a:p>
          <a:p>
            <a:r>
              <a:rPr lang="en-US" dirty="0"/>
              <a:t>We recognize and acknowledge the </a:t>
            </a:r>
            <a:r>
              <a:rPr lang="en-US" err="1"/>
              <a:t>Kwikwetlem</a:t>
            </a:r>
            <a:r>
              <a:rPr lang="en-US" dirty="0"/>
              <a:t> First Nation, as well as all Coast Salish Peoples, on whose traditional and </a:t>
            </a:r>
            <a:r>
              <a:rPr lang="en-US" err="1"/>
              <a:t>unceded</a:t>
            </a:r>
            <a:r>
              <a:rPr lang="en-US" dirty="0"/>
              <a:t> territories we live, we learn, we play, and we do our work. </a:t>
            </a:r>
          </a:p>
          <a:p>
            <a:endParaRPr lang="en-US" dirty="0"/>
          </a:p>
          <a:p>
            <a:r>
              <a:rPr lang="en-US" dirty="0"/>
              <a:t>Teach Project Management at UBC, School of Library, Archival and Information Studies (SLAIS)</a:t>
            </a:r>
          </a:p>
          <a:p>
            <a:r>
              <a:rPr lang="en-US" dirty="0"/>
              <a:t>UBC’s Point Grey Campus is located on the traditional, ancestral, and </a:t>
            </a:r>
            <a:r>
              <a:rPr lang="en-US" err="1"/>
              <a:t>unceded</a:t>
            </a:r>
            <a:r>
              <a:rPr lang="en-US" dirty="0"/>
              <a:t> territory of the </a:t>
            </a:r>
            <a:r>
              <a:rPr lang="en-US" err="1"/>
              <a:t>Musqueam</a:t>
            </a:r>
            <a:r>
              <a:rPr lang="en-US"/>
              <a:t> people.</a:t>
            </a:r>
          </a:p>
          <a:p>
            <a:r>
              <a:rPr lang="en-US" sz="1600" dirty="0">
                <a:hlinkClick r:id="rId3"/>
              </a:rPr>
              <a:t>http://activehistory.ca/2017/08/150-acts-of-reconciliation-for-the-last-150-days-of-canadas-150/</a:t>
            </a:r>
            <a:r>
              <a:rPr lang="en-US" sz="1600" dirty="0"/>
              <a:t> </a:t>
            </a:r>
          </a:p>
          <a:p>
            <a:endParaRPr lang="en-US" dirty="0"/>
          </a:p>
        </p:txBody>
      </p:sp>
      <p:sp>
        <p:nvSpPr>
          <p:cNvPr id="3" name="Title 2">
            <a:extLst>
              <a:ext uri="{FF2B5EF4-FFF2-40B4-BE49-F238E27FC236}">
                <a16:creationId xmlns:a16="http://schemas.microsoft.com/office/drawing/2014/main" id="{2573532F-AD19-4DCB-B845-341ACB47CCEA}"/>
              </a:ext>
            </a:extLst>
          </p:cNvPr>
          <p:cNvSpPr>
            <a:spLocks noGrp="1"/>
          </p:cNvSpPr>
          <p:nvPr>
            <p:ph type="title"/>
          </p:nvPr>
        </p:nvSpPr>
        <p:spPr/>
        <p:txBody>
          <a:bodyPr/>
          <a:lstStyle/>
          <a:p>
            <a:r>
              <a:rPr lang="en-US" dirty="0"/>
              <a:t>About me – Trevor Smith</a:t>
            </a:r>
          </a:p>
        </p:txBody>
      </p:sp>
    </p:spTree>
    <p:extLst>
      <p:ext uri="{BB962C8B-B14F-4D97-AF65-F5344CB8AC3E}">
        <p14:creationId xmlns:p14="http://schemas.microsoft.com/office/powerpoint/2010/main" val="2792759869"/>
      </p:ext>
    </p:extLst>
  </p:cSld>
  <p:clrMapOvr>
    <a:masterClrMapping/>
  </p:clrMapOvr>
  <p:transition spd="slow">
    <p:push/>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6B18C2-0513-477B-A4F3-14F0D8CBAAB2}"/>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53" r="157" b="2"/>
          <a:stretch/>
        </p:blipFill>
        <p:spPr>
          <a:xfrm>
            <a:off x="3961947" y="159667"/>
            <a:ext cx="8196550" cy="6857990"/>
          </a:xfrm>
          <a:prstGeom prst="rect">
            <a:avLst/>
          </a:prstGeom>
          <a:solidFill>
            <a:srgbClr val="FFFFFF">
              <a:shade val="85000"/>
            </a:srgbClr>
          </a:solidFill>
          <a:scene3d>
            <a:camera prst="orthographicFront">
              <a:rot lat="0" lon="0" rev="360000"/>
            </a:camera>
            <a:lightRig rig="twoPt" dir="t">
              <a:rot lat="0" lon="0" rev="7200000"/>
            </a:lightRig>
          </a:scene3d>
          <a:sp3d contourW="12700">
            <a:bevelT w="25400" h="19050"/>
            <a:contourClr>
              <a:srgbClr val="969696"/>
            </a:contourClr>
          </a:sp3d>
        </p:spPr>
      </p:pic>
      <p:sp>
        <p:nvSpPr>
          <p:cNvPr id="2" name="Text Placeholder 1">
            <a:extLst>
              <a:ext uri="{FF2B5EF4-FFF2-40B4-BE49-F238E27FC236}">
                <a16:creationId xmlns:a16="http://schemas.microsoft.com/office/drawing/2014/main" id="{FD514B17-1488-42C1-9C01-37C138390952}"/>
              </a:ext>
            </a:extLst>
          </p:cNvPr>
          <p:cNvSpPr>
            <a:spLocks noGrp="1"/>
          </p:cNvSpPr>
          <p:nvPr>
            <p:ph type="body" sz="quarter" idx="10"/>
          </p:nvPr>
        </p:nvSpPr>
        <p:spPr>
          <a:xfrm>
            <a:off x="20" y="2322576"/>
            <a:ext cx="3624529" cy="3858768"/>
          </a:xfrm>
        </p:spPr>
        <p:txBody>
          <a:bodyPr vert="horz" lIns="91440" tIns="45720" rIns="91440" bIns="45720" rtlCol="0">
            <a:normAutofit/>
          </a:bodyPr>
          <a:lstStyle/>
          <a:p>
            <a:pPr indent="-228600">
              <a:buFont typeface="Arial" panose="020B0604020202020204" pitchFamily="34" charset="0"/>
              <a:buChar char="•"/>
            </a:pPr>
            <a:r>
              <a:rPr lang="en-US" dirty="0">
                <a:solidFill>
                  <a:schemeClr val="tx1"/>
                </a:solidFill>
                <a:latin typeface="+mn-lt"/>
                <a:ea typeface="+mn-ea"/>
                <a:cs typeface="+mn-cs"/>
              </a:rPr>
              <a:t>Deliverables</a:t>
            </a:r>
          </a:p>
          <a:p>
            <a:pPr lvl="1" indent="-228600">
              <a:buFont typeface="Arial" panose="020B0604020202020204" pitchFamily="34" charset="0"/>
              <a:buChar char="•"/>
            </a:pPr>
            <a:r>
              <a:rPr lang="en-US" sz="2400" dirty="0">
                <a:solidFill>
                  <a:schemeClr val="tx1"/>
                </a:solidFill>
                <a:latin typeface="+mn-lt"/>
                <a:ea typeface="+mn-ea"/>
                <a:cs typeface="+mn-cs"/>
              </a:rPr>
              <a:t>Tasks </a:t>
            </a:r>
          </a:p>
          <a:p>
            <a:pPr lvl="1" indent="-228600">
              <a:buFont typeface="Arial" panose="020B0604020202020204" pitchFamily="34" charset="0"/>
              <a:buChar char="•"/>
            </a:pPr>
            <a:r>
              <a:rPr lang="en-US" sz="2400" dirty="0">
                <a:solidFill>
                  <a:schemeClr val="tx1"/>
                </a:solidFill>
                <a:latin typeface="+mn-lt"/>
                <a:ea typeface="+mn-ea"/>
                <a:cs typeface="+mn-cs"/>
              </a:rPr>
              <a:t>Estimate time</a:t>
            </a:r>
          </a:p>
          <a:p>
            <a:pPr lvl="1" indent="-228600">
              <a:buFont typeface="Arial" panose="020B0604020202020204" pitchFamily="34" charset="0"/>
              <a:buChar char="•"/>
            </a:pPr>
            <a:r>
              <a:rPr lang="en-US" sz="2400" dirty="0">
                <a:solidFill>
                  <a:schemeClr val="tx1"/>
                </a:solidFill>
                <a:latin typeface="+mn-lt"/>
                <a:ea typeface="+mn-ea"/>
                <a:cs typeface="+mn-cs"/>
              </a:rPr>
              <a:t>Estimate resources</a:t>
            </a:r>
          </a:p>
          <a:p>
            <a:pPr lvl="1" indent="-228600">
              <a:buFont typeface="Arial" panose="020B0604020202020204" pitchFamily="34" charset="0"/>
              <a:buChar char="•"/>
            </a:pPr>
            <a:r>
              <a:rPr lang="en-US" sz="2400" dirty="0">
                <a:solidFill>
                  <a:schemeClr val="tx1"/>
                </a:solidFill>
                <a:latin typeface="+mn-lt"/>
                <a:ea typeface="+mn-ea"/>
                <a:cs typeface="+mn-cs"/>
              </a:rPr>
              <a:t>Link together in sequence</a:t>
            </a:r>
          </a:p>
        </p:txBody>
      </p:sp>
      <p:sp>
        <p:nvSpPr>
          <p:cNvPr id="3" name="Title 2">
            <a:extLst>
              <a:ext uri="{FF2B5EF4-FFF2-40B4-BE49-F238E27FC236}">
                <a16:creationId xmlns:a16="http://schemas.microsoft.com/office/drawing/2014/main" id="{DB2CBEC2-8E22-4820-B924-DD7479BF05AD}"/>
              </a:ext>
            </a:extLst>
          </p:cNvPr>
          <p:cNvSpPr>
            <a:spLocks noGrp="1"/>
          </p:cNvSpPr>
          <p:nvPr>
            <p:ph type="title"/>
          </p:nvPr>
        </p:nvSpPr>
        <p:spPr>
          <a:xfrm>
            <a:off x="33503" y="365124"/>
            <a:ext cx="6172200" cy="1828800"/>
          </a:xfrm>
        </p:spPr>
        <p:txBody>
          <a:bodyPr vert="horz" lIns="91440" tIns="45720" rIns="91440" bIns="45720" rtlCol="0" anchor="ctr">
            <a:normAutofit/>
          </a:bodyPr>
          <a:lstStyle/>
          <a:p>
            <a:r>
              <a:rPr lang="en-US" sz="4400" dirty="0">
                <a:solidFill>
                  <a:schemeClr val="tx1"/>
                </a:solidFill>
                <a:latin typeface="+mj-lt"/>
                <a:ea typeface="+mj-ea"/>
                <a:cs typeface="+mj-cs"/>
              </a:rPr>
              <a:t>WBS </a:t>
            </a:r>
          </a:p>
        </p:txBody>
      </p:sp>
    </p:spTree>
    <p:extLst>
      <p:ext uri="{BB962C8B-B14F-4D97-AF65-F5344CB8AC3E}">
        <p14:creationId xmlns:p14="http://schemas.microsoft.com/office/powerpoint/2010/main" val="1114007370"/>
      </p:ext>
    </p:extLst>
  </p:cSld>
  <p:clrMapOvr>
    <a:overrideClrMapping bg1="dk1" tx1="lt1" bg2="dk2" tx2="lt2" accent1="accent1" accent2="accent2" accent3="accent3" accent4="accent4" accent5="accent5" accent6="accent6" hlink="hlink" folHlink="folHlink"/>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371475" y="1436913"/>
            <a:ext cx="3039382" cy="4536849"/>
          </a:xfrm>
        </p:spPr>
        <p:txBody>
          <a:bodyPr>
            <a:normAutofit/>
          </a:bodyPr>
          <a:lstStyle/>
          <a:p>
            <a:pPr fontAlgn="ctr"/>
            <a:r>
              <a:rPr lang="en-CA" sz="3200" dirty="0"/>
              <a:t>The critical path is the shortest route through your schedule where there is no float.</a:t>
            </a:r>
          </a:p>
        </p:txBody>
      </p:sp>
      <p:sp>
        <p:nvSpPr>
          <p:cNvPr id="2" name="Title 1"/>
          <p:cNvSpPr>
            <a:spLocks noGrp="1"/>
          </p:cNvSpPr>
          <p:nvPr>
            <p:ph type="title"/>
          </p:nvPr>
        </p:nvSpPr>
        <p:spPr/>
        <p:txBody>
          <a:bodyPr>
            <a:normAutofit/>
          </a:bodyPr>
          <a:lstStyle/>
          <a:p>
            <a:r>
              <a:rPr lang="en-CA" dirty="0"/>
              <a:t>Critical Path</a:t>
            </a:r>
          </a:p>
        </p:txBody>
      </p:sp>
      <p:pic>
        <p:nvPicPr>
          <p:cNvPr id="4" name="Picture 3">
            <a:extLst>
              <a:ext uri="{FF2B5EF4-FFF2-40B4-BE49-F238E27FC236}">
                <a16:creationId xmlns:a16="http://schemas.microsoft.com/office/drawing/2014/main" id="{DCCB83C5-4396-45C4-A7A1-43D73C44307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59378" y="0"/>
            <a:ext cx="8632622" cy="6858000"/>
          </a:xfrm>
          <a:prstGeom prst="rect">
            <a:avLst/>
          </a:prstGeom>
        </p:spPr>
      </p:pic>
      <p:pic>
        <p:nvPicPr>
          <p:cNvPr id="6" name="Picture 5">
            <a:extLst>
              <a:ext uri="{FF2B5EF4-FFF2-40B4-BE49-F238E27FC236}">
                <a16:creationId xmlns:a16="http://schemas.microsoft.com/office/drawing/2014/main" id="{F924D889-3887-47B3-A530-D904FC2EC3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39502" y="0"/>
            <a:ext cx="8672374" cy="6858000"/>
          </a:xfrm>
          <a:prstGeom prst="rect">
            <a:avLst/>
          </a:prstGeom>
        </p:spPr>
      </p:pic>
    </p:spTree>
    <p:extLst>
      <p:ext uri="{BB962C8B-B14F-4D97-AF65-F5344CB8AC3E}">
        <p14:creationId xmlns:p14="http://schemas.microsoft.com/office/powerpoint/2010/main" val="217767755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a:t>
            </a:r>
            <a:endParaRPr lang="en-CA" dirty="0"/>
          </a:p>
        </p:txBody>
      </p:sp>
      <p:sp>
        <p:nvSpPr>
          <p:cNvPr id="3" name="Text Placeholder 2"/>
          <p:cNvSpPr>
            <a:spLocks noGrp="1"/>
          </p:cNvSpPr>
          <p:nvPr>
            <p:ph type="body" idx="1"/>
          </p:nvPr>
        </p:nvSpPr>
        <p:spPr/>
        <p:txBody>
          <a:bodyPr/>
          <a:lstStyle/>
          <a:p>
            <a:endParaRPr lang="en-CA"/>
          </a:p>
        </p:txBody>
      </p:sp>
      <p:grpSp>
        <p:nvGrpSpPr>
          <p:cNvPr id="4" name="Group 3">
            <a:extLst>
              <a:ext uri="{FF2B5EF4-FFF2-40B4-BE49-F238E27FC236}">
                <a16:creationId xmlns:a16="http://schemas.microsoft.com/office/drawing/2014/main" id="{BA9E2A72-0D58-434A-ABA1-BA8D7EB89EA2}"/>
              </a:ext>
            </a:extLst>
          </p:cNvPr>
          <p:cNvGrpSpPr/>
          <p:nvPr/>
        </p:nvGrpSpPr>
        <p:grpSpPr>
          <a:xfrm>
            <a:off x="8405149" y="362580"/>
            <a:ext cx="3566286" cy="3448601"/>
            <a:chOff x="3852459" y="1097616"/>
            <a:chExt cx="4791882" cy="4967568"/>
          </a:xfrm>
        </p:grpSpPr>
        <p:grpSp>
          <p:nvGrpSpPr>
            <p:cNvPr id="5" name="Group 4">
              <a:extLst>
                <a:ext uri="{FF2B5EF4-FFF2-40B4-BE49-F238E27FC236}">
                  <a16:creationId xmlns:a16="http://schemas.microsoft.com/office/drawing/2014/main" id="{C00C2225-70E2-4CF8-BA49-7CD8B2C42C6E}"/>
                </a:ext>
              </a:extLst>
            </p:cNvPr>
            <p:cNvGrpSpPr/>
            <p:nvPr/>
          </p:nvGrpSpPr>
          <p:grpSpPr>
            <a:xfrm>
              <a:off x="4870404" y="2203404"/>
              <a:ext cx="2755993" cy="2755993"/>
              <a:chOff x="3194003" y="1106279"/>
              <a:chExt cx="2755993" cy="2755993"/>
            </a:xfrm>
          </p:grpSpPr>
          <p:sp>
            <p:nvSpPr>
              <p:cNvPr id="36" name="Oval 35">
                <a:extLst>
                  <a:ext uri="{FF2B5EF4-FFF2-40B4-BE49-F238E27FC236}">
                    <a16:creationId xmlns:a16="http://schemas.microsoft.com/office/drawing/2014/main" id="{19BED3E6-905B-419F-B86F-7E29B384B609}"/>
                  </a:ext>
                </a:extLst>
              </p:cNvPr>
              <p:cNvSpPr/>
              <p:nvPr/>
            </p:nvSpPr>
            <p:spPr>
              <a:xfrm>
                <a:off x="3194003" y="1106279"/>
                <a:ext cx="2755993" cy="2755993"/>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7" name="Oval 4">
                <a:extLst>
                  <a:ext uri="{FF2B5EF4-FFF2-40B4-BE49-F238E27FC236}">
                    <a16:creationId xmlns:a16="http://schemas.microsoft.com/office/drawing/2014/main" id="{963E6E5C-5A00-4703-990C-4A325C22ADFB}"/>
                  </a:ext>
                </a:extLst>
              </p:cNvPr>
              <p:cNvSpPr txBox="1"/>
              <p:nvPr/>
            </p:nvSpPr>
            <p:spPr>
              <a:xfrm>
                <a:off x="3594099" y="1509885"/>
                <a:ext cx="2197648" cy="194878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CA" sz="900" kern="1200" dirty="0"/>
                  <a:t>Project Management Knowledge areas</a:t>
                </a:r>
              </a:p>
            </p:txBody>
          </p:sp>
        </p:grpSp>
        <p:grpSp>
          <p:nvGrpSpPr>
            <p:cNvPr id="6" name="Group 5">
              <a:extLst>
                <a:ext uri="{FF2B5EF4-FFF2-40B4-BE49-F238E27FC236}">
                  <a16:creationId xmlns:a16="http://schemas.microsoft.com/office/drawing/2014/main" id="{E2D79D13-A371-4899-B9A5-E8E52B635ACC}"/>
                </a:ext>
              </a:extLst>
            </p:cNvPr>
            <p:cNvGrpSpPr/>
            <p:nvPr/>
          </p:nvGrpSpPr>
          <p:grpSpPr>
            <a:xfrm>
              <a:off x="5559402" y="1097616"/>
              <a:ext cx="1377996" cy="1377996"/>
              <a:chOff x="3883001" y="491"/>
              <a:chExt cx="1377996" cy="1377996"/>
            </a:xfrm>
            <a:solidFill>
              <a:schemeClr val="accent2"/>
            </a:solidFill>
          </p:grpSpPr>
          <p:sp>
            <p:nvSpPr>
              <p:cNvPr id="34" name="Oval 33">
                <a:extLst>
                  <a:ext uri="{FF2B5EF4-FFF2-40B4-BE49-F238E27FC236}">
                    <a16:creationId xmlns:a16="http://schemas.microsoft.com/office/drawing/2014/main" id="{B753BA55-EAF9-4DAB-9421-9B50270DB714}"/>
                  </a:ext>
                </a:extLst>
              </p:cNvPr>
              <p:cNvSpPr/>
              <p:nvPr/>
            </p:nvSpPr>
            <p:spPr>
              <a:xfrm>
                <a:off x="3883001" y="491"/>
                <a:ext cx="1377996" cy="1377996"/>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5" name="Oval 6">
                <a:extLst>
                  <a:ext uri="{FF2B5EF4-FFF2-40B4-BE49-F238E27FC236}">
                    <a16:creationId xmlns:a16="http://schemas.microsoft.com/office/drawing/2014/main" id="{0BD2C306-F5B8-49E0-A8B7-80943F456D1E}"/>
                  </a:ext>
                </a:extLst>
              </p:cNvPr>
              <p:cNvSpPr txBox="1"/>
              <p:nvPr/>
            </p:nvSpPr>
            <p:spPr>
              <a:xfrm>
                <a:off x="4084804" y="202294"/>
                <a:ext cx="974390" cy="974390"/>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000" kern="1200" dirty="0"/>
                  <a:t>Integration</a:t>
                </a:r>
                <a:endParaRPr lang="en-CA" sz="900" kern="1200" dirty="0"/>
              </a:p>
            </p:txBody>
          </p:sp>
        </p:grpSp>
        <p:grpSp>
          <p:nvGrpSpPr>
            <p:cNvPr id="7" name="Group 6">
              <a:extLst>
                <a:ext uri="{FF2B5EF4-FFF2-40B4-BE49-F238E27FC236}">
                  <a16:creationId xmlns:a16="http://schemas.microsoft.com/office/drawing/2014/main" id="{BF9C03F7-57EB-4A36-A9D4-645329101B09}"/>
                </a:ext>
              </a:extLst>
            </p:cNvPr>
            <p:cNvGrpSpPr/>
            <p:nvPr/>
          </p:nvGrpSpPr>
          <p:grpSpPr>
            <a:xfrm>
              <a:off x="6614351" y="1440390"/>
              <a:ext cx="1377996" cy="1377996"/>
              <a:chOff x="4937950" y="343265"/>
              <a:chExt cx="1377996" cy="1377996"/>
            </a:xfrm>
          </p:grpSpPr>
          <p:sp>
            <p:nvSpPr>
              <p:cNvPr id="32" name="Oval 31">
                <a:extLst>
                  <a:ext uri="{FF2B5EF4-FFF2-40B4-BE49-F238E27FC236}">
                    <a16:creationId xmlns:a16="http://schemas.microsoft.com/office/drawing/2014/main" id="{BB669476-AEC9-458B-9806-464862ED9B1A}"/>
                  </a:ext>
                </a:extLst>
              </p:cNvPr>
              <p:cNvSpPr/>
              <p:nvPr/>
            </p:nvSpPr>
            <p:spPr>
              <a:xfrm>
                <a:off x="4937950" y="343265"/>
                <a:ext cx="1377996" cy="1377996"/>
              </a:xfrm>
              <a:prstGeom prst="ellipse">
                <a:avLst/>
              </a:prstGeom>
              <a:solidFill>
                <a:srgbClr val="878787"/>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3" name="Oval 8">
                <a:extLst>
                  <a:ext uri="{FF2B5EF4-FFF2-40B4-BE49-F238E27FC236}">
                    <a16:creationId xmlns:a16="http://schemas.microsoft.com/office/drawing/2014/main" id="{80606468-ECC3-45D8-8767-C6FBA03D130A}"/>
                  </a:ext>
                </a:extLst>
              </p:cNvPr>
              <p:cNvSpPr txBox="1"/>
              <p:nvPr/>
            </p:nvSpPr>
            <p:spPr>
              <a:xfrm>
                <a:off x="5139753" y="545068"/>
                <a:ext cx="974390" cy="974390"/>
              </a:xfrm>
              <a:prstGeom prst="rect">
                <a:avLst/>
              </a:prstGeom>
              <a:solidFill>
                <a:srgbClr val="878787"/>
              </a:solid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Scope </a:t>
                </a:r>
              </a:p>
            </p:txBody>
          </p:sp>
        </p:grpSp>
        <p:grpSp>
          <p:nvGrpSpPr>
            <p:cNvPr id="8" name="Group 7">
              <a:extLst>
                <a:ext uri="{FF2B5EF4-FFF2-40B4-BE49-F238E27FC236}">
                  <a16:creationId xmlns:a16="http://schemas.microsoft.com/office/drawing/2014/main" id="{5C10483C-0088-4405-8142-8268BF9A96FD}"/>
                </a:ext>
              </a:extLst>
            </p:cNvPr>
            <p:cNvGrpSpPr/>
            <p:nvPr/>
          </p:nvGrpSpPr>
          <p:grpSpPr>
            <a:xfrm>
              <a:off x="7266345" y="2337783"/>
              <a:ext cx="1377996" cy="1377996"/>
              <a:chOff x="5589944" y="1240658"/>
              <a:chExt cx="1377996" cy="1377996"/>
            </a:xfrm>
          </p:grpSpPr>
          <p:sp>
            <p:nvSpPr>
              <p:cNvPr id="30" name="Oval 29">
                <a:extLst>
                  <a:ext uri="{FF2B5EF4-FFF2-40B4-BE49-F238E27FC236}">
                    <a16:creationId xmlns:a16="http://schemas.microsoft.com/office/drawing/2014/main" id="{97BBFADF-21AA-448E-9D7F-043E294E501E}"/>
                  </a:ext>
                </a:extLst>
              </p:cNvPr>
              <p:cNvSpPr/>
              <p:nvPr/>
            </p:nvSpPr>
            <p:spPr>
              <a:xfrm>
                <a:off x="5589944" y="1240658"/>
                <a:ext cx="1377996" cy="1377996"/>
              </a:xfrm>
              <a:prstGeom prst="ellipse">
                <a:avLst/>
              </a:prstGeom>
              <a:solidFill>
                <a:srgbClr val="878787"/>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1" name="Oval 10">
                <a:extLst>
                  <a:ext uri="{FF2B5EF4-FFF2-40B4-BE49-F238E27FC236}">
                    <a16:creationId xmlns:a16="http://schemas.microsoft.com/office/drawing/2014/main" id="{21911BA1-BEF7-4A32-B453-266A65B7747B}"/>
                  </a:ext>
                </a:extLst>
              </p:cNvPr>
              <p:cNvSpPr txBox="1"/>
              <p:nvPr/>
            </p:nvSpPr>
            <p:spPr>
              <a:xfrm>
                <a:off x="5791747" y="1442461"/>
                <a:ext cx="974390" cy="974390"/>
              </a:xfrm>
              <a:prstGeom prst="rect">
                <a:avLst/>
              </a:prstGeom>
              <a:solidFill>
                <a:srgbClr val="878787"/>
              </a:solid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Time  </a:t>
                </a:r>
              </a:p>
            </p:txBody>
          </p:sp>
        </p:grpSp>
        <p:grpSp>
          <p:nvGrpSpPr>
            <p:cNvPr id="9" name="Group 8">
              <a:extLst>
                <a:ext uri="{FF2B5EF4-FFF2-40B4-BE49-F238E27FC236}">
                  <a16:creationId xmlns:a16="http://schemas.microsoft.com/office/drawing/2014/main" id="{ACF576ED-AA69-4024-A272-28DBA0745351}"/>
                </a:ext>
              </a:extLst>
            </p:cNvPr>
            <p:cNvGrpSpPr/>
            <p:nvPr/>
          </p:nvGrpSpPr>
          <p:grpSpPr>
            <a:xfrm>
              <a:off x="7266345" y="3447021"/>
              <a:ext cx="1377996" cy="1377996"/>
              <a:chOff x="5589944" y="2349896"/>
              <a:chExt cx="1377996" cy="1377996"/>
            </a:xfrm>
          </p:grpSpPr>
          <p:sp>
            <p:nvSpPr>
              <p:cNvPr id="28" name="Oval 27">
                <a:extLst>
                  <a:ext uri="{FF2B5EF4-FFF2-40B4-BE49-F238E27FC236}">
                    <a16:creationId xmlns:a16="http://schemas.microsoft.com/office/drawing/2014/main" id="{BA3B6CD1-509C-4247-AD43-35C4E9F61F8E}"/>
                  </a:ext>
                </a:extLst>
              </p:cNvPr>
              <p:cNvSpPr/>
              <p:nvPr/>
            </p:nvSpPr>
            <p:spPr>
              <a:xfrm>
                <a:off x="5589944" y="2349896"/>
                <a:ext cx="1377996" cy="1377996"/>
              </a:xfrm>
              <a:prstGeom prst="ellipse">
                <a:avLst/>
              </a:prstGeom>
              <a:solidFill>
                <a:srgbClr val="878787"/>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9" name="Oval 12">
                <a:extLst>
                  <a:ext uri="{FF2B5EF4-FFF2-40B4-BE49-F238E27FC236}">
                    <a16:creationId xmlns:a16="http://schemas.microsoft.com/office/drawing/2014/main" id="{20FFD51E-E01C-4A05-A031-B179B377AE54}"/>
                  </a:ext>
                </a:extLst>
              </p:cNvPr>
              <p:cNvSpPr txBox="1"/>
              <p:nvPr/>
            </p:nvSpPr>
            <p:spPr>
              <a:xfrm>
                <a:off x="5791747" y="2551699"/>
                <a:ext cx="974390" cy="974390"/>
              </a:xfrm>
              <a:prstGeom prst="rect">
                <a:avLst/>
              </a:prstGeom>
              <a:solidFill>
                <a:srgbClr val="878787"/>
              </a:solid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Cost </a:t>
                </a:r>
              </a:p>
            </p:txBody>
          </p:sp>
        </p:grpSp>
        <p:grpSp>
          <p:nvGrpSpPr>
            <p:cNvPr id="10" name="Group 9">
              <a:extLst>
                <a:ext uri="{FF2B5EF4-FFF2-40B4-BE49-F238E27FC236}">
                  <a16:creationId xmlns:a16="http://schemas.microsoft.com/office/drawing/2014/main" id="{1E02D8BD-A17A-4EEF-A55F-C7986EC0B202}"/>
                </a:ext>
              </a:extLst>
            </p:cNvPr>
            <p:cNvGrpSpPr/>
            <p:nvPr/>
          </p:nvGrpSpPr>
          <p:grpSpPr>
            <a:xfrm>
              <a:off x="6614351" y="4344414"/>
              <a:ext cx="1377996" cy="1377996"/>
              <a:chOff x="4937950" y="3247289"/>
              <a:chExt cx="1377996" cy="1377996"/>
            </a:xfrm>
          </p:grpSpPr>
          <p:sp>
            <p:nvSpPr>
              <p:cNvPr id="26" name="Oval 25">
                <a:extLst>
                  <a:ext uri="{FF2B5EF4-FFF2-40B4-BE49-F238E27FC236}">
                    <a16:creationId xmlns:a16="http://schemas.microsoft.com/office/drawing/2014/main" id="{17D6323F-C79E-4357-BD6D-9A64CA5DBCE5}"/>
                  </a:ext>
                </a:extLst>
              </p:cNvPr>
              <p:cNvSpPr/>
              <p:nvPr/>
            </p:nvSpPr>
            <p:spPr>
              <a:xfrm>
                <a:off x="4937950" y="3247289"/>
                <a:ext cx="1377996" cy="137799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7" name="Oval 14">
                <a:extLst>
                  <a:ext uri="{FF2B5EF4-FFF2-40B4-BE49-F238E27FC236}">
                    <a16:creationId xmlns:a16="http://schemas.microsoft.com/office/drawing/2014/main" id="{62F3CBD0-07EA-4465-ABDB-F686C883E41A}"/>
                  </a:ext>
                </a:extLst>
              </p:cNvPr>
              <p:cNvSpPr txBox="1"/>
              <p:nvPr/>
            </p:nvSpPr>
            <p:spPr>
              <a:xfrm>
                <a:off x="5139753" y="3449092"/>
                <a:ext cx="974390" cy="9743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Quality  </a:t>
                </a:r>
              </a:p>
            </p:txBody>
          </p:sp>
        </p:grpSp>
        <p:grpSp>
          <p:nvGrpSpPr>
            <p:cNvPr id="11" name="Group 10">
              <a:extLst>
                <a:ext uri="{FF2B5EF4-FFF2-40B4-BE49-F238E27FC236}">
                  <a16:creationId xmlns:a16="http://schemas.microsoft.com/office/drawing/2014/main" id="{0DA4ABB9-69C6-477E-A677-1A8DC6B65B23}"/>
                </a:ext>
              </a:extLst>
            </p:cNvPr>
            <p:cNvGrpSpPr/>
            <p:nvPr/>
          </p:nvGrpSpPr>
          <p:grpSpPr>
            <a:xfrm>
              <a:off x="5559402" y="4687188"/>
              <a:ext cx="1377996" cy="1377996"/>
              <a:chOff x="3883001" y="3590063"/>
              <a:chExt cx="1377996" cy="1377996"/>
            </a:xfrm>
          </p:grpSpPr>
          <p:sp>
            <p:nvSpPr>
              <p:cNvPr id="24" name="Oval 23">
                <a:extLst>
                  <a:ext uri="{FF2B5EF4-FFF2-40B4-BE49-F238E27FC236}">
                    <a16:creationId xmlns:a16="http://schemas.microsoft.com/office/drawing/2014/main" id="{FCB7B82A-A16E-4AB7-904C-5661A7D0A179}"/>
                  </a:ext>
                </a:extLst>
              </p:cNvPr>
              <p:cNvSpPr/>
              <p:nvPr/>
            </p:nvSpPr>
            <p:spPr>
              <a:xfrm>
                <a:off x="3883001" y="3590063"/>
                <a:ext cx="1377996" cy="137799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5" name="Oval 16">
                <a:extLst>
                  <a:ext uri="{FF2B5EF4-FFF2-40B4-BE49-F238E27FC236}">
                    <a16:creationId xmlns:a16="http://schemas.microsoft.com/office/drawing/2014/main" id="{D7605D94-8EDD-4DB0-862C-B3B28385BA2A}"/>
                  </a:ext>
                </a:extLst>
              </p:cNvPr>
              <p:cNvSpPr txBox="1"/>
              <p:nvPr/>
            </p:nvSpPr>
            <p:spPr>
              <a:xfrm>
                <a:off x="4084804" y="3791866"/>
                <a:ext cx="974390" cy="9743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Human Resource  </a:t>
                </a:r>
              </a:p>
            </p:txBody>
          </p:sp>
        </p:grpSp>
        <p:grpSp>
          <p:nvGrpSpPr>
            <p:cNvPr id="12" name="Group 11">
              <a:extLst>
                <a:ext uri="{FF2B5EF4-FFF2-40B4-BE49-F238E27FC236}">
                  <a16:creationId xmlns:a16="http://schemas.microsoft.com/office/drawing/2014/main" id="{1617E47D-47D0-4301-97D1-93A59C8C833F}"/>
                </a:ext>
              </a:extLst>
            </p:cNvPr>
            <p:cNvGrpSpPr/>
            <p:nvPr/>
          </p:nvGrpSpPr>
          <p:grpSpPr>
            <a:xfrm>
              <a:off x="4504454" y="4344414"/>
              <a:ext cx="1377996" cy="1377996"/>
              <a:chOff x="2828053" y="3247289"/>
              <a:chExt cx="1377996" cy="1377996"/>
            </a:xfrm>
          </p:grpSpPr>
          <p:sp>
            <p:nvSpPr>
              <p:cNvPr id="22" name="Oval 21">
                <a:extLst>
                  <a:ext uri="{FF2B5EF4-FFF2-40B4-BE49-F238E27FC236}">
                    <a16:creationId xmlns:a16="http://schemas.microsoft.com/office/drawing/2014/main" id="{0223E432-2587-473F-A933-0B4B20E32B7C}"/>
                  </a:ext>
                </a:extLst>
              </p:cNvPr>
              <p:cNvSpPr/>
              <p:nvPr/>
            </p:nvSpPr>
            <p:spPr>
              <a:xfrm>
                <a:off x="2828053" y="3247289"/>
                <a:ext cx="1377996" cy="137799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3" name="Oval 18">
                <a:extLst>
                  <a:ext uri="{FF2B5EF4-FFF2-40B4-BE49-F238E27FC236}">
                    <a16:creationId xmlns:a16="http://schemas.microsoft.com/office/drawing/2014/main" id="{856FB599-24F7-4C9B-A72D-705E45E14806}"/>
                  </a:ext>
                </a:extLst>
              </p:cNvPr>
              <p:cNvSpPr txBox="1"/>
              <p:nvPr/>
            </p:nvSpPr>
            <p:spPr>
              <a:xfrm>
                <a:off x="3029856" y="3449092"/>
                <a:ext cx="974390" cy="9743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Communication  </a:t>
                </a:r>
              </a:p>
            </p:txBody>
          </p:sp>
        </p:grpSp>
        <p:grpSp>
          <p:nvGrpSpPr>
            <p:cNvPr id="13" name="Group 12">
              <a:extLst>
                <a:ext uri="{FF2B5EF4-FFF2-40B4-BE49-F238E27FC236}">
                  <a16:creationId xmlns:a16="http://schemas.microsoft.com/office/drawing/2014/main" id="{52900B88-DEBE-4282-A093-C1A73FCDED0B}"/>
                </a:ext>
              </a:extLst>
            </p:cNvPr>
            <p:cNvGrpSpPr/>
            <p:nvPr/>
          </p:nvGrpSpPr>
          <p:grpSpPr>
            <a:xfrm>
              <a:off x="3852459" y="3447021"/>
              <a:ext cx="1377996" cy="1377996"/>
              <a:chOff x="2176058" y="2349896"/>
              <a:chExt cx="1377996" cy="1377996"/>
            </a:xfrm>
          </p:grpSpPr>
          <p:sp>
            <p:nvSpPr>
              <p:cNvPr id="20" name="Oval 19">
                <a:extLst>
                  <a:ext uri="{FF2B5EF4-FFF2-40B4-BE49-F238E27FC236}">
                    <a16:creationId xmlns:a16="http://schemas.microsoft.com/office/drawing/2014/main" id="{9278547F-185C-4418-BD09-5F0D50DF9458}"/>
                  </a:ext>
                </a:extLst>
              </p:cNvPr>
              <p:cNvSpPr/>
              <p:nvPr/>
            </p:nvSpPr>
            <p:spPr>
              <a:xfrm>
                <a:off x="2176058" y="2349896"/>
                <a:ext cx="1377996" cy="137799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1" name="Oval 20">
                <a:extLst>
                  <a:ext uri="{FF2B5EF4-FFF2-40B4-BE49-F238E27FC236}">
                    <a16:creationId xmlns:a16="http://schemas.microsoft.com/office/drawing/2014/main" id="{5ACFA8BF-5B7F-4BBF-8F0D-1EA018A667CD}"/>
                  </a:ext>
                </a:extLst>
              </p:cNvPr>
              <p:cNvSpPr txBox="1"/>
              <p:nvPr/>
            </p:nvSpPr>
            <p:spPr>
              <a:xfrm>
                <a:off x="2377861" y="2551699"/>
                <a:ext cx="974390" cy="9743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Risk</a:t>
                </a:r>
              </a:p>
            </p:txBody>
          </p:sp>
        </p:grpSp>
        <p:grpSp>
          <p:nvGrpSpPr>
            <p:cNvPr id="14" name="Group 13">
              <a:extLst>
                <a:ext uri="{FF2B5EF4-FFF2-40B4-BE49-F238E27FC236}">
                  <a16:creationId xmlns:a16="http://schemas.microsoft.com/office/drawing/2014/main" id="{3D0F2598-DB1A-4911-89F0-2DAAD4D9A2A0}"/>
                </a:ext>
              </a:extLst>
            </p:cNvPr>
            <p:cNvGrpSpPr/>
            <p:nvPr/>
          </p:nvGrpSpPr>
          <p:grpSpPr>
            <a:xfrm>
              <a:off x="3852459" y="2337783"/>
              <a:ext cx="1377996" cy="1377996"/>
              <a:chOff x="2176058" y="1240658"/>
              <a:chExt cx="1377996" cy="1377996"/>
            </a:xfrm>
          </p:grpSpPr>
          <p:sp>
            <p:nvSpPr>
              <p:cNvPr id="18" name="Oval 17">
                <a:extLst>
                  <a:ext uri="{FF2B5EF4-FFF2-40B4-BE49-F238E27FC236}">
                    <a16:creationId xmlns:a16="http://schemas.microsoft.com/office/drawing/2014/main" id="{B851F578-2516-42FA-9219-96C08D81F703}"/>
                  </a:ext>
                </a:extLst>
              </p:cNvPr>
              <p:cNvSpPr/>
              <p:nvPr/>
            </p:nvSpPr>
            <p:spPr>
              <a:xfrm>
                <a:off x="2176058" y="1240658"/>
                <a:ext cx="1377996" cy="137799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9" name="Oval 22">
                <a:extLst>
                  <a:ext uri="{FF2B5EF4-FFF2-40B4-BE49-F238E27FC236}">
                    <a16:creationId xmlns:a16="http://schemas.microsoft.com/office/drawing/2014/main" id="{82E1F6C0-762B-4098-8534-40A8053C6FBF}"/>
                  </a:ext>
                </a:extLst>
              </p:cNvPr>
              <p:cNvSpPr txBox="1"/>
              <p:nvPr/>
            </p:nvSpPr>
            <p:spPr>
              <a:xfrm>
                <a:off x="2377861" y="1442461"/>
                <a:ext cx="974390" cy="9743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Procurement</a:t>
                </a:r>
              </a:p>
            </p:txBody>
          </p:sp>
        </p:grpSp>
        <p:grpSp>
          <p:nvGrpSpPr>
            <p:cNvPr id="15" name="Group 14">
              <a:extLst>
                <a:ext uri="{FF2B5EF4-FFF2-40B4-BE49-F238E27FC236}">
                  <a16:creationId xmlns:a16="http://schemas.microsoft.com/office/drawing/2014/main" id="{72B0E061-B053-47C9-87B2-9A9048DEE822}"/>
                </a:ext>
              </a:extLst>
            </p:cNvPr>
            <p:cNvGrpSpPr/>
            <p:nvPr/>
          </p:nvGrpSpPr>
          <p:grpSpPr>
            <a:xfrm>
              <a:off x="4504454" y="1440390"/>
              <a:ext cx="1377996" cy="1377996"/>
              <a:chOff x="2828053" y="343265"/>
              <a:chExt cx="1377996" cy="1377996"/>
            </a:xfrm>
          </p:grpSpPr>
          <p:sp>
            <p:nvSpPr>
              <p:cNvPr id="16" name="Oval 15">
                <a:extLst>
                  <a:ext uri="{FF2B5EF4-FFF2-40B4-BE49-F238E27FC236}">
                    <a16:creationId xmlns:a16="http://schemas.microsoft.com/office/drawing/2014/main" id="{3A1900D4-EF78-4086-AF47-27F31826E569}"/>
                  </a:ext>
                </a:extLst>
              </p:cNvPr>
              <p:cNvSpPr/>
              <p:nvPr/>
            </p:nvSpPr>
            <p:spPr>
              <a:xfrm>
                <a:off x="2828053" y="343265"/>
                <a:ext cx="1377996" cy="137799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7" name="Oval 24">
                <a:extLst>
                  <a:ext uri="{FF2B5EF4-FFF2-40B4-BE49-F238E27FC236}">
                    <a16:creationId xmlns:a16="http://schemas.microsoft.com/office/drawing/2014/main" id="{162A83BA-0E05-4578-8905-F7C718F87C25}"/>
                  </a:ext>
                </a:extLst>
              </p:cNvPr>
              <p:cNvSpPr txBox="1"/>
              <p:nvPr/>
            </p:nvSpPr>
            <p:spPr>
              <a:xfrm>
                <a:off x="3029856" y="545068"/>
                <a:ext cx="974390" cy="9743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Stakeholder</a:t>
                </a:r>
              </a:p>
            </p:txBody>
          </p:sp>
        </p:grpSp>
      </p:grpSp>
    </p:spTree>
    <p:extLst>
      <p:ext uri="{BB962C8B-B14F-4D97-AF65-F5344CB8AC3E}">
        <p14:creationId xmlns:p14="http://schemas.microsoft.com/office/powerpoint/2010/main" val="2799778535"/>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Estimating</a:t>
            </a:r>
          </a:p>
        </p:txBody>
      </p:sp>
      <p:sp>
        <p:nvSpPr>
          <p:cNvPr id="4" name="Rectangle 3">
            <a:extLst>
              <a:ext uri="{FF2B5EF4-FFF2-40B4-BE49-F238E27FC236}">
                <a16:creationId xmlns:a16="http://schemas.microsoft.com/office/drawing/2014/main" id="{2BB3F2A9-8C7C-4EFE-9648-2C2FB29CCA37}"/>
              </a:ext>
            </a:extLst>
          </p:cNvPr>
          <p:cNvSpPr/>
          <p:nvPr/>
        </p:nvSpPr>
        <p:spPr>
          <a:xfrm>
            <a:off x="371474" y="1182389"/>
            <a:ext cx="3495445" cy="4884582"/>
          </a:xfrm>
          <a:prstGeom prst="rect">
            <a:avLst/>
          </a:prstGeom>
          <a:solidFill>
            <a:srgbClr val="98C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t>Analogous Estimating</a:t>
            </a:r>
          </a:p>
          <a:p>
            <a:pPr marL="742950" lvl="1" indent="-285750">
              <a:buFont typeface="Arial" panose="020B0604020202020204" pitchFamily="34" charset="0"/>
              <a:buChar char="•"/>
            </a:pPr>
            <a:endParaRPr lang="en-US" dirty="0"/>
          </a:p>
          <a:p>
            <a:pPr marL="363538" lvl="1" indent="-285750">
              <a:buFont typeface="Arial" panose="020B0604020202020204" pitchFamily="34" charset="0"/>
              <a:buChar char="•"/>
            </a:pPr>
            <a:r>
              <a:rPr lang="en-US" sz="2000" dirty="0"/>
              <a:t>AKA “Ball park” or “Top Down”</a:t>
            </a:r>
          </a:p>
          <a:p>
            <a:pPr marL="363538" lvl="1" indent="-285750">
              <a:buFont typeface="Arial" panose="020B0604020202020204" pitchFamily="34" charset="0"/>
              <a:buChar char="•"/>
            </a:pPr>
            <a:endParaRPr lang="en-US" sz="2000" dirty="0"/>
          </a:p>
          <a:p>
            <a:pPr marL="363538" lvl="1" indent="-285750">
              <a:buFont typeface="Arial" panose="020B0604020202020204" pitchFamily="34" charset="0"/>
              <a:buChar char="•"/>
            </a:pPr>
            <a:r>
              <a:rPr lang="en-US" sz="2000" dirty="0"/>
              <a:t>Expert historical judgement</a:t>
            </a:r>
          </a:p>
          <a:p>
            <a:pPr marL="363538" lvl="1" indent="-285750">
              <a:buFont typeface="Arial" panose="020B0604020202020204" pitchFamily="34" charset="0"/>
              <a:buChar char="•"/>
            </a:pPr>
            <a:endParaRPr lang="en-US" sz="2000" dirty="0"/>
          </a:p>
          <a:p>
            <a:pPr marL="363538" lvl="1" indent="-285750">
              <a:buFont typeface="Arial" panose="020B0604020202020204" pitchFamily="34" charset="0"/>
              <a:buChar char="•"/>
            </a:pPr>
            <a:r>
              <a:rPr lang="en-US" sz="2000" dirty="0"/>
              <a:t>Take the cost of the last project, consider the scope, and other known variables</a:t>
            </a:r>
          </a:p>
        </p:txBody>
      </p:sp>
      <p:sp>
        <p:nvSpPr>
          <p:cNvPr id="5" name="Rectangle 4">
            <a:extLst>
              <a:ext uri="{FF2B5EF4-FFF2-40B4-BE49-F238E27FC236}">
                <a16:creationId xmlns:a16="http://schemas.microsoft.com/office/drawing/2014/main" id="{E808BDD9-48AF-4E7D-9FFC-BA9DBA74D7F0}"/>
              </a:ext>
            </a:extLst>
          </p:cNvPr>
          <p:cNvSpPr/>
          <p:nvPr/>
        </p:nvSpPr>
        <p:spPr>
          <a:xfrm>
            <a:off x="4348277" y="1182388"/>
            <a:ext cx="3495445" cy="4884582"/>
          </a:xfrm>
          <a:prstGeom prst="rect">
            <a:avLst/>
          </a:prstGeom>
          <a:solidFill>
            <a:srgbClr val="98C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t>Parametric</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AKA “Per Unit” “Parameters”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err="1"/>
              <a:t>Ie</a:t>
            </a:r>
            <a:r>
              <a:rPr lang="en-US" sz="2000" dirty="0"/>
              <a:t>. cost per cubic yard, cost per unit, cost per installation, etc.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Simple formulas sometimes as simple as a residential home costs $X per square foot</a:t>
            </a:r>
          </a:p>
          <a:p>
            <a:pPr marL="342900" indent="-342900">
              <a:buFont typeface="Arial" panose="020B0604020202020204" pitchFamily="34" charset="0"/>
              <a:buChar char="•"/>
            </a:pPr>
            <a:endParaRPr lang="en-US" sz="2000" dirty="0"/>
          </a:p>
        </p:txBody>
      </p:sp>
      <p:sp>
        <p:nvSpPr>
          <p:cNvPr id="6" name="Rectangle 5">
            <a:extLst>
              <a:ext uri="{FF2B5EF4-FFF2-40B4-BE49-F238E27FC236}">
                <a16:creationId xmlns:a16="http://schemas.microsoft.com/office/drawing/2014/main" id="{F22AB86C-4223-4EE3-B2DE-E6E23883D8D0}"/>
              </a:ext>
            </a:extLst>
          </p:cNvPr>
          <p:cNvSpPr/>
          <p:nvPr/>
        </p:nvSpPr>
        <p:spPr>
          <a:xfrm>
            <a:off x="8325080" y="1182389"/>
            <a:ext cx="3495445" cy="4884582"/>
          </a:xfrm>
          <a:prstGeom prst="rect">
            <a:avLst/>
          </a:prstGeom>
          <a:solidFill>
            <a:srgbClr val="98C73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3600" b="1" dirty="0"/>
              <a:t>Bottom-Up</a:t>
            </a:r>
          </a:p>
          <a:p>
            <a:pPr lvl="1"/>
            <a:endParaRPr lang="en-CA" dirty="0"/>
          </a:p>
          <a:p>
            <a:pPr lvl="1"/>
            <a:endParaRPr lang="en-CA" dirty="0"/>
          </a:p>
          <a:p>
            <a:pPr marL="363538" lvl="1" indent="-363538">
              <a:buFont typeface="Arial" panose="020B0604020202020204" pitchFamily="34" charset="0"/>
              <a:buChar char="•"/>
            </a:pPr>
            <a:r>
              <a:rPr lang="en-CA" dirty="0"/>
              <a:t>Take your WBS, assign resources, time, and cost to them </a:t>
            </a:r>
          </a:p>
          <a:p>
            <a:pPr marL="363538" lvl="1" indent="-363538">
              <a:buFont typeface="Arial" panose="020B0604020202020204" pitchFamily="34" charset="0"/>
              <a:buChar char="•"/>
            </a:pPr>
            <a:endParaRPr lang="en-CA" dirty="0"/>
          </a:p>
          <a:p>
            <a:pPr marL="363538" lvl="1" indent="-363538">
              <a:buFont typeface="Arial" panose="020B0604020202020204" pitchFamily="34" charset="0"/>
              <a:buChar char="•"/>
            </a:pPr>
            <a:r>
              <a:rPr lang="en-CA" dirty="0"/>
              <a:t>Details are </a:t>
            </a:r>
            <a:r>
              <a:rPr lang="en-US" dirty="0"/>
              <a:t>summarized or “rolled up” to higher levels for reporting and tracking </a:t>
            </a:r>
          </a:p>
          <a:p>
            <a:pPr marL="363538" indent="-363538"/>
            <a:endParaRPr lang="en-US" dirty="0"/>
          </a:p>
          <a:p>
            <a:endParaRPr lang="en-US" dirty="0"/>
          </a:p>
          <a:p>
            <a:endParaRPr lang="en-US" dirty="0"/>
          </a:p>
        </p:txBody>
      </p:sp>
    </p:spTree>
    <p:extLst>
      <p:ext uri="{BB962C8B-B14F-4D97-AF65-F5344CB8AC3E}">
        <p14:creationId xmlns:p14="http://schemas.microsoft.com/office/powerpoint/2010/main" val="3368539117"/>
      </p:ext>
    </p:extLst>
  </p:cSld>
  <p:clrMapOvr>
    <a:masterClrMapping/>
  </p:clrMapOvr>
  <p:transition spd="slow">
    <p:push/>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136EACB-46C5-4595-8605-FD138B5A9F0A}"/>
              </a:ext>
            </a:extLst>
          </p:cNvPr>
          <p:cNvSpPr>
            <a:spLocks noGrp="1"/>
          </p:cNvSpPr>
          <p:nvPr>
            <p:ph type="title"/>
          </p:nvPr>
        </p:nvSpPr>
        <p:spPr/>
        <p:txBody>
          <a:bodyPr/>
          <a:lstStyle/>
          <a:p>
            <a:r>
              <a:rPr lang="en-CA" dirty="0"/>
              <a:t>Budgeting with your WBS</a:t>
            </a:r>
          </a:p>
        </p:txBody>
      </p:sp>
      <p:grpSp>
        <p:nvGrpSpPr>
          <p:cNvPr id="13" name="Group 12">
            <a:extLst>
              <a:ext uri="{FF2B5EF4-FFF2-40B4-BE49-F238E27FC236}">
                <a16:creationId xmlns:a16="http://schemas.microsoft.com/office/drawing/2014/main" id="{E3DD3AEA-7C5C-48B0-93C2-76E72E6AA562}"/>
              </a:ext>
            </a:extLst>
          </p:cNvPr>
          <p:cNvGrpSpPr/>
          <p:nvPr/>
        </p:nvGrpSpPr>
        <p:grpSpPr>
          <a:xfrm>
            <a:off x="478326" y="1287477"/>
            <a:ext cx="5013065" cy="4407446"/>
            <a:chOff x="266671" y="1583703"/>
            <a:chExt cx="3733014" cy="3497344"/>
          </a:xfrm>
        </p:grpSpPr>
        <p:sp>
          <p:nvSpPr>
            <p:cNvPr id="8" name="Rectangle 7">
              <a:extLst>
                <a:ext uri="{FF2B5EF4-FFF2-40B4-BE49-F238E27FC236}">
                  <a16:creationId xmlns:a16="http://schemas.microsoft.com/office/drawing/2014/main" id="{6C56F9C7-B9FE-400D-9701-F5CF2D12D992}"/>
                </a:ext>
              </a:extLst>
            </p:cNvPr>
            <p:cNvSpPr/>
            <p:nvPr/>
          </p:nvSpPr>
          <p:spPr>
            <a:xfrm>
              <a:off x="266671" y="1583703"/>
              <a:ext cx="3733014" cy="3497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a:extLst>
                <a:ext uri="{FF2B5EF4-FFF2-40B4-BE49-F238E27FC236}">
                  <a16:creationId xmlns:a16="http://schemas.microsoft.com/office/drawing/2014/main" id="{D7BD6BD0-627F-40A5-9F0D-85407AC61D17}"/>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1512" y="2117657"/>
              <a:ext cx="3431356" cy="2730845"/>
            </a:xfrm>
            <a:prstGeom prst="rect">
              <a:avLst/>
            </a:prstGeom>
          </p:spPr>
        </p:pic>
        <p:sp>
          <p:nvSpPr>
            <p:cNvPr id="11" name="TextBox 10">
              <a:extLst>
                <a:ext uri="{FF2B5EF4-FFF2-40B4-BE49-F238E27FC236}">
                  <a16:creationId xmlns:a16="http://schemas.microsoft.com/office/drawing/2014/main" id="{5444C650-353D-45D1-A976-7935D2CDBDA4}"/>
                </a:ext>
              </a:extLst>
            </p:cNvPr>
            <p:cNvSpPr txBox="1"/>
            <p:nvPr/>
          </p:nvSpPr>
          <p:spPr>
            <a:xfrm>
              <a:off x="424282" y="1660552"/>
              <a:ext cx="3299155" cy="366335"/>
            </a:xfrm>
            <a:prstGeom prst="rect">
              <a:avLst/>
            </a:prstGeom>
            <a:noFill/>
          </p:spPr>
          <p:txBody>
            <a:bodyPr wrap="square" rtlCol="0">
              <a:spAutoFit/>
            </a:bodyPr>
            <a:lstStyle/>
            <a:p>
              <a:r>
                <a:rPr lang="en-CA" sz="2400" b="1" dirty="0">
                  <a:solidFill>
                    <a:schemeClr val="bg1"/>
                  </a:solidFill>
                </a:rPr>
                <a:t>Task		&amp;	Duration</a:t>
              </a:r>
            </a:p>
          </p:txBody>
        </p:sp>
      </p:grpSp>
      <p:grpSp>
        <p:nvGrpSpPr>
          <p:cNvPr id="14" name="Group 13">
            <a:extLst>
              <a:ext uri="{FF2B5EF4-FFF2-40B4-BE49-F238E27FC236}">
                <a16:creationId xmlns:a16="http://schemas.microsoft.com/office/drawing/2014/main" id="{500B1527-A195-48A6-8505-B33E79126C1F}"/>
              </a:ext>
            </a:extLst>
          </p:cNvPr>
          <p:cNvGrpSpPr/>
          <p:nvPr/>
        </p:nvGrpSpPr>
        <p:grpSpPr>
          <a:xfrm>
            <a:off x="6325810" y="1234569"/>
            <a:ext cx="4698196" cy="4407445"/>
            <a:chOff x="4422742" y="1607645"/>
            <a:chExt cx="3733014" cy="3497344"/>
          </a:xfrm>
        </p:grpSpPr>
        <p:sp>
          <p:nvSpPr>
            <p:cNvPr id="9" name="Rectangle 8">
              <a:extLst>
                <a:ext uri="{FF2B5EF4-FFF2-40B4-BE49-F238E27FC236}">
                  <a16:creationId xmlns:a16="http://schemas.microsoft.com/office/drawing/2014/main" id="{D26891F9-0A11-4E09-82AB-DBD42160F3D6}"/>
                </a:ext>
              </a:extLst>
            </p:cNvPr>
            <p:cNvSpPr/>
            <p:nvPr/>
          </p:nvSpPr>
          <p:spPr>
            <a:xfrm>
              <a:off x="4422742" y="1607645"/>
              <a:ext cx="3733014" cy="3497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a:extLst>
                <a:ext uri="{FF2B5EF4-FFF2-40B4-BE49-F238E27FC236}">
                  <a16:creationId xmlns:a16="http://schemas.microsoft.com/office/drawing/2014/main" id="{6E01EAF1-C6E5-48BB-8293-9307062CC5B2}"/>
                </a:ext>
              </a:extLst>
            </p:cNvPr>
            <p:cNvPicPr>
              <a:picLocks noChangeAspect="1"/>
            </p:cNvPicPr>
            <p:nvPr/>
          </p:nvPicPr>
          <p:blipFill>
            <a:blip r:embed="rId3"/>
            <a:stretch>
              <a:fillRect/>
            </a:stretch>
          </p:blipFill>
          <p:spPr>
            <a:xfrm>
              <a:off x="4559262" y="2122217"/>
              <a:ext cx="2477960" cy="2748987"/>
            </a:xfrm>
            <a:prstGeom prst="rect">
              <a:avLst/>
            </a:prstGeom>
          </p:spPr>
        </p:pic>
        <p:sp>
          <p:nvSpPr>
            <p:cNvPr id="12" name="TextBox 11">
              <a:extLst>
                <a:ext uri="{FF2B5EF4-FFF2-40B4-BE49-F238E27FC236}">
                  <a16:creationId xmlns:a16="http://schemas.microsoft.com/office/drawing/2014/main" id="{020A926C-9314-4E9F-9ED6-5C1B9C0CE4BF}"/>
                </a:ext>
              </a:extLst>
            </p:cNvPr>
            <p:cNvSpPr txBox="1"/>
            <p:nvPr/>
          </p:nvSpPr>
          <p:spPr>
            <a:xfrm>
              <a:off x="4559262" y="1660552"/>
              <a:ext cx="3524034" cy="461665"/>
            </a:xfrm>
            <a:prstGeom prst="rect">
              <a:avLst/>
            </a:prstGeom>
            <a:noFill/>
          </p:spPr>
          <p:txBody>
            <a:bodyPr wrap="square" rtlCol="0">
              <a:spAutoFit/>
            </a:bodyPr>
            <a:lstStyle/>
            <a:p>
              <a:r>
                <a:rPr lang="en-CA" sz="2400" b="1" dirty="0">
                  <a:solidFill>
                    <a:schemeClr val="bg1"/>
                  </a:solidFill>
                </a:rPr>
                <a:t>Resources (and costs)</a:t>
              </a:r>
            </a:p>
          </p:txBody>
        </p:sp>
      </p:grpSp>
      <p:sp>
        <p:nvSpPr>
          <p:cNvPr id="15" name="TextBox 14">
            <a:extLst>
              <a:ext uri="{FF2B5EF4-FFF2-40B4-BE49-F238E27FC236}">
                <a16:creationId xmlns:a16="http://schemas.microsoft.com/office/drawing/2014/main" id="{9BFE69D3-2C3D-4D30-B981-A7DB58899F57}"/>
              </a:ext>
            </a:extLst>
          </p:cNvPr>
          <p:cNvSpPr txBox="1"/>
          <p:nvPr/>
        </p:nvSpPr>
        <p:spPr>
          <a:xfrm>
            <a:off x="4942035" y="1543868"/>
            <a:ext cx="2049740" cy="3770263"/>
          </a:xfrm>
          <a:prstGeom prst="rect">
            <a:avLst/>
          </a:prstGeom>
          <a:noFill/>
        </p:spPr>
        <p:txBody>
          <a:bodyPr wrap="square" rtlCol="0">
            <a:spAutoFit/>
          </a:bodyPr>
          <a:lstStyle/>
          <a:p>
            <a:r>
              <a:rPr lang="en-CA" sz="23900" b="1" dirty="0"/>
              <a:t>+</a:t>
            </a:r>
            <a:endParaRPr lang="en-CA" sz="13800" b="1" dirty="0"/>
          </a:p>
        </p:txBody>
      </p:sp>
    </p:spTree>
    <p:extLst>
      <p:ext uri="{BB962C8B-B14F-4D97-AF65-F5344CB8AC3E}">
        <p14:creationId xmlns:p14="http://schemas.microsoft.com/office/powerpoint/2010/main" val="579770864"/>
      </p:ext>
    </p:extLst>
  </p:cSld>
  <p:clrMapOvr>
    <a:masterClrMapping/>
  </p:clrMapOvr>
  <p:transition spd="slow">
    <p:push/>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12C40"/>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1FA407-F408-4BC2-877F-7455088590C6}"/>
              </a:ext>
            </a:extLst>
          </p:cNvPr>
          <p:cNvSpPr>
            <a:spLocks noGrp="1"/>
          </p:cNvSpPr>
          <p:nvPr>
            <p:ph type="body" sz="quarter" idx="10"/>
          </p:nvPr>
        </p:nvSpPr>
        <p:spPr>
          <a:xfrm>
            <a:off x="371475" y="1436913"/>
            <a:ext cx="2108378" cy="4536849"/>
          </a:xfrm>
        </p:spPr>
        <p:txBody>
          <a:bodyPr/>
          <a:lstStyle/>
          <a:p>
            <a:r>
              <a:rPr lang="en-CA" dirty="0"/>
              <a:t>Baseline budget</a:t>
            </a:r>
          </a:p>
          <a:p>
            <a:r>
              <a:rPr lang="en-CA" dirty="0"/>
              <a:t>What You’ve spent</a:t>
            </a:r>
          </a:p>
          <a:p>
            <a:r>
              <a:rPr lang="en-CA" dirty="0"/>
              <a:t>What You’ve got left</a:t>
            </a:r>
          </a:p>
          <a:p>
            <a:r>
              <a:rPr lang="en-CA" dirty="0"/>
              <a:t>How much you’re over</a:t>
            </a:r>
          </a:p>
        </p:txBody>
      </p:sp>
      <p:sp>
        <p:nvSpPr>
          <p:cNvPr id="3" name="Title 2">
            <a:extLst>
              <a:ext uri="{FF2B5EF4-FFF2-40B4-BE49-F238E27FC236}">
                <a16:creationId xmlns:a16="http://schemas.microsoft.com/office/drawing/2014/main" id="{2C0416E5-F870-479E-8B8C-B0E98899318D}"/>
              </a:ext>
            </a:extLst>
          </p:cNvPr>
          <p:cNvSpPr>
            <a:spLocks noGrp="1"/>
          </p:cNvSpPr>
          <p:nvPr>
            <p:ph type="title"/>
          </p:nvPr>
        </p:nvSpPr>
        <p:spPr/>
        <p:txBody>
          <a:bodyPr/>
          <a:lstStyle/>
          <a:p>
            <a:r>
              <a:rPr lang="en-CA" dirty="0"/>
              <a:t>Budget</a:t>
            </a:r>
          </a:p>
        </p:txBody>
      </p:sp>
      <p:pic>
        <p:nvPicPr>
          <p:cNvPr id="10" name="Picture 9">
            <a:extLst>
              <a:ext uri="{FF2B5EF4-FFF2-40B4-BE49-F238E27FC236}">
                <a16:creationId xmlns:a16="http://schemas.microsoft.com/office/drawing/2014/main" id="{08DFDC83-07B3-4538-9594-0FB505B0E1FA}"/>
              </a:ext>
            </a:extLst>
          </p:cNvPr>
          <p:cNvPicPr>
            <a:picLocks noChangeAspect="1"/>
          </p:cNvPicPr>
          <p:nvPr/>
        </p:nvPicPr>
        <p:blipFill>
          <a:blip r:embed="rId2"/>
          <a:stretch>
            <a:fillRect/>
          </a:stretch>
        </p:blipFill>
        <p:spPr>
          <a:xfrm>
            <a:off x="2545238" y="117161"/>
            <a:ext cx="9245126" cy="602523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Rectangle 10">
            <a:extLst>
              <a:ext uri="{FF2B5EF4-FFF2-40B4-BE49-F238E27FC236}">
                <a16:creationId xmlns:a16="http://schemas.microsoft.com/office/drawing/2014/main" id="{AA2C9360-B3B2-45D0-986F-F3BD01099DE4}"/>
              </a:ext>
            </a:extLst>
          </p:cNvPr>
          <p:cNvSpPr/>
          <p:nvPr/>
        </p:nvSpPr>
        <p:spPr>
          <a:xfrm>
            <a:off x="709574" y="1382574"/>
            <a:ext cx="1628380" cy="76809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0828D910-821B-46D1-BEC4-E0C4B8680DD2}"/>
              </a:ext>
            </a:extLst>
          </p:cNvPr>
          <p:cNvSpPr/>
          <p:nvPr/>
        </p:nvSpPr>
        <p:spPr>
          <a:xfrm>
            <a:off x="5107353" y="430982"/>
            <a:ext cx="2060448" cy="75140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a:extLst>
              <a:ext uri="{FF2B5EF4-FFF2-40B4-BE49-F238E27FC236}">
                <a16:creationId xmlns:a16="http://schemas.microsoft.com/office/drawing/2014/main" id="{DE232283-09A4-4BDC-ACD3-878F10524A66}"/>
              </a:ext>
            </a:extLst>
          </p:cNvPr>
          <p:cNvSpPr/>
          <p:nvPr/>
        </p:nvSpPr>
        <p:spPr>
          <a:xfrm>
            <a:off x="7233186" y="182541"/>
            <a:ext cx="2060448" cy="751407"/>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a:extLst>
              <a:ext uri="{FF2B5EF4-FFF2-40B4-BE49-F238E27FC236}">
                <a16:creationId xmlns:a16="http://schemas.microsoft.com/office/drawing/2014/main" id="{F8D40268-88E4-4B2A-9095-E7A7FF67B6E8}"/>
              </a:ext>
            </a:extLst>
          </p:cNvPr>
          <p:cNvSpPr/>
          <p:nvPr/>
        </p:nvSpPr>
        <p:spPr>
          <a:xfrm>
            <a:off x="3024897" y="657548"/>
            <a:ext cx="1837979" cy="751407"/>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a:extLst>
              <a:ext uri="{FF2B5EF4-FFF2-40B4-BE49-F238E27FC236}">
                <a16:creationId xmlns:a16="http://schemas.microsoft.com/office/drawing/2014/main" id="{B7CB2BDD-46B1-4E28-95FC-7A2CEAE047F9}"/>
              </a:ext>
            </a:extLst>
          </p:cNvPr>
          <p:cNvSpPr/>
          <p:nvPr/>
        </p:nvSpPr>
        <p:spPr>
          <a:xfrm>
            <a:off x="9336979" y="0"/>
            <a:ext cx="1608653" cy="751407"/>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a:extLst>
              <a:ext uri="{FF2B5EF4-FFF2-40B4-BE49-F238E27FC236}">
                <a16:creationId xmlns:a16="http://schemas.microsoft.com/office/drawing/2014/main" id="{9377BCFC-68F3-4BF4-BCF1-2CCE95442027}"/>
              </a:ext>
            </a:extLst>
          </p:cNvPr>
          <p:cNvSpPr/>
          <p:nvPr/>
        </p:nvSpPr>
        <p:spPr>
          <a:xfrm>
            <a:off x="709574" y="2243011"/>
            <a:ext cx="1628380" cy="98969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a:extLst>
              <a:ext uri="{FF2B5EF4-FFF2-40B4-BE49-F238E27FC236}">
                <a16:creationId xmlns:a16="http://schemas.microsoft.com/office/drawing/2014/main" id="{D14841A0-5AC4-4A23-9AE9-EF6BC6CCF816}"/>
              </a:ext>
            </a:extLst>
          </p:cNvPr>
          <p:cNvSpPr/>
          <p:nvPr/>
        </p:nvSpPr>
        <p:spPr>
          <a:xfrm>
            <a:off x="704890" y="3325048"/>
            <a:ext cx="1633063" cy="1042445"/>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a:extLst>
              <a:ext uri="{FF2B5EF4-FFF2-40B4-BE49-F238E27FC236}">
                <a16:creationId xmlns:a16="http://schemas.microsoft.com/office/drawing/2014/main" id="{DCA86284-59C2-4FAC-AB96-53C18880C653}"/>
              </a:ext>
            </a:extLst>
          </p:cNvPr>
          <p:cNvSpPr/>
          <p:nvPr/>
        </p:nvSpPr>
        <p:spPr>
          <a:xfrm>
            <a:off x="709573" y="4459834"/>
            <a:ext cx="1628381" cy="1459052"/>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90081015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ppt_x"/>
                                          </p:val>
                                        </p:tav>
                                        <p:tav tm="100000">
                                          <p:val>
                                            <p:strVal val="#ppt_x"/>
                                          </p:val>
                                        </p:tav>
                                      </p:tavLst>
                                    </p:anim>
                                    <p:anim calcmode="lin" valueType="num">
                                      <p:cBhvr additive="base">
                                        <p:cTn id="4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a:t>
            </a:r>
            <a:endParaRPr lang="en-CA" dirty="0"/>
          </a:p>
        </p:txBody>
      </p:sp>
      <p:sp>
        <p:nvSpPr>
          <p:cNvPr id="3" name="Text Placeholder 2"/>
          <p:cNvSpPr>
            <a:spLocks noGrp="1"/>
          </p:cNvSpPr>
          <p:nvPr>
            <p:ph type="body" idx="1"/>
          </p:nvPr>
        </p:nvSpPr>
        <p:spPr/>
        <p:txBody>
          <a:bodyPr/>
          <a:lstStyle/>
          <a:p>
            <a:endParaRPr lang="en-CA"/>
          </a:p>
        </p:txBody>
      </p:sp>
      <p:grpSp>
        <p:nvGrpSpPr>
          <p:cNvPr id="4" name="Group 3">
            <a:extLst>
              <a:ext uri="{FF2B5EF4-FFF2-40B4-BE49-F238E27FC236}">
                <a16:creationId xmlns:a16="http://schemas.microsoft.com/office/drawing/2014/main" id="{6E4851A5-EDB7-4964-A5F1-77945F0653D5}"/>
              </a:ext>
            </a:extLst>
          </p:cNvPr>
          <p:cNvGrpSpPr/>
          <p:nvPr/>
        </p:nvGrpSpPr>
        <p:grpSpPr>
          <a:xfrm>
            <a:off x="8405149" y="362580"/>
            <a:ext cx="3566286" cy="3448601"/>
            <a:chOff x="3852459" y="1097616"/>
            <a:chExt cx="4791882" cy="4967568"/>
          </a:xfrm>
        </p:grpSpPr>
        <p:grpSp>
          <p:nvGrpSpPr>
            <p:cNvPr id="5" name="Group 4">
              <a:extLst>
                <a:ext uri="{FF2B5EF4-FFF2-40B4-BE49-F238E27FC236}">
                  <a16:creationId xmlns:a16="http://schemas.microsoft.com/office/drawing/2014/main" id="{313D691A-0504-40D4-B54B-0DB87BB719DC}"/>
                </a:ext>
              </a:extLst>
            </p:cNvPr>
            <p:cNvGrpSpPr/>
            <p:nvPr/>
          </p:nvGrpSpPr>
          <p:grpSpPr>
            <a:xfrm>
              <a:off x="4870404" y="2203404"/>
              <a:ext cx="2755993" cy="2755993"/>
              <a:chOff x="3194003" y="1106279"/>
              <a:chExt cx="2755993" cy="2755993"/>
            </a:xfrm>
          </p:grpSpPr>
          <p:sp>
            <p:nvSpPr>
              <p:cNvPr id="36" name="Oval 35">
                <a:extLst>
                  <a:ext uri="{FF2B5EF4-FFF2-40B4-BE49-F238E27FC236}">
                    <a16:creationId xmlns:a16="http://schemas.microsoft.com/office/drawing/2014/main" id="{BF584B14-1659-4455-B49F-FE36CC7BA455}"/>
                  </a:ext>
                </a:extLst>
              </p:cNvPr>
              <p:cNvSpPr/>
              <p:nvPr/>
            </p:nvSpPr>
            <p:spPr>
              <a:xfrm>
                <a:off x="3194003" y="1106279"/>
                <a:ext cx="2755993" cy="2755993"/>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7" name="Oval 4">
                <a:extLst>
                  <a:ext uri="{FF2B5EF4-FFF2-40B4-BE49-F238E27FC236}">
                    <a16:creationId xmlns:a16="http://schemas.microsoft.com/office/drawing/2014/main" id="{9D3D9371-3435-4FA9-881D-8724FE9B23FB}"/>
                  </a:ext>
                </a:extLst>
              </p:cNvPr>
              <p:cNvSpPr txBox="1"/>
              <p:nvPr/>
            </p:nvSpPr>
            <p:spPr>
              <a:xfrm>
                <a:off x="3594099" y="1509885"/>
                <a:ext cx="2197648" cy="194878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CA" sz="900" kern="1200" dirty="0"/>
                  <a:t>Project Management Knowledge areas</a:t>
                </a:r>
              </a:p>
            </p:txBody>
          </p:sp>
        </p:grpSp>
        <p:grpSp>
          <p:nvGrpSpPr>
            <p:cNvPr id="6" name="Group 5">
              <a:extLst>
                <a:ext uri="{FF2B5EF4-FFF2-40B4-BE49-F238E27FC236}">
                  <a16:creationId xmlns:a16="http://schemas.microsoft.com/office/drawing/2014/main" id="{C747693D-9D97-4B9D-A99F-92242ECE6889}"/>
                </a:ext>
              </a:extLst>
            </p:cNvPr>
            <p:cNvGrpSpPr/>
            <p:nvPr/>
          </p:nvGrpSpPr>
          <p:grpSpPr>
            <a:xfrm>
              <a:off x="5559402" y="1097616"/>
              <a:ext cx="1377996" cy="1377996"/>
              <a:chOff x="3883001" y="491"/>
              <a:chExt cx="1377996" cy="1377996"/>
            </a:xfrm>
            <a:solidFill>
              <a:schemeClr val="accent2"/>
            </a:solidFill>
          </p:grpSpPr>
          <p:sp>
            <p:nvSpPr>
              <p:cNvPr id="34" name="Oval 33">
                <a:extLst>
                  <a:ext uri="{FF2B5EF4-FFF2-40B4-BE49-F238E27FC236}">
                    <a16:creationId xmlns:a16="http://schemas.microsoft.com/office/drawing/2014/main" id="{719DCF11-DA3E-46D0-907E-2E8920593DFC}"/>
                  </a:ext>
                </a:extLst>
              </p:cNvPr>
              <p:cNvSpPr/>
              <p:nvPr/>
            </p:nvSpPr>
            <p:spPr>
              <a:xfrm>
                <a:off x="3883001" y="491"/>
                <a:ext cx="1377996" cy="1377996"/>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5" name="Oval 6">
                <a:extLst>
                  <a:ext uri="{FF2B5EF4-FFF2-40B4-BE49-F238E27FC236}">
                    <a16:creationId xmlns:a16="http://schemas.microsoft.com/office/drawing/2014/main" id="{DD888468-4299-47B7-B91C-534486278B63}"/>
                  </a:ext>
                </a:extLst>
              </p:cNvPr>
              <p:cNvSpPr txBox="1"/>
              <p:nvPr/>
            </p:nvSpPr>
            <p:spPr>
              <a:xfrm>
                <a:off x="4084804" y="202294"/>
                <a:ext cx="974390" cy="974390"/>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000" kern="1200" dirty="0"/>
                  <a:t>Integration</a:t>
                </a:r>
                <a:endParaRPr lang="en-CA" sz="900" kern="1200" dirty="0"/>
              </a:p>
            </p:txBody>
          </p:sp>
        </p:grpSp>
        <p:grpSp>
          <p:nvGrpSpPr>
            <p:cNvPr id="7" name="Group 6">
              <a:extLst>
                <a:ext uri="{FF2B5EF4-FFF2-40B4-BE49-F238E27FC236}">
                  <a16:creationId xmlns:a16="http://schemas.microsoft.com/office/drawing/2014/main" id="{F4A98D0E-BC6E-4F61-865F-17B197FC1760}"/>
                </a:ext>
              </a:extLst>
            </p:cNvPr>
            <p:cNvGrpSpPr/>
            <p:nvPr/>
          </p:nvGrpSpPr>
          <p:grpSpPr>
            <a:xfrm>
              <a:off x="6614351" y="1440390"/>
              <a:ext cx="1377996" cy="1377996"/>
              <a:chOff x="4937950" y="343265"/>
              <a:chExt cx="1377996" cy="1377996"/>
            </a:xfrm>
          </p:grpSpPr>
          <p:sp>
            <p:nvSpPr>
              <p:cNvPr id="32" name="Oval 31">
                <a:extLst>
                  <a:ext uri="{FF2B5EF4-FFF2-40B4-BE49-F238E27FC236}">
                    <a16:creationId xmlns:a16="http://schemas.microsoft.com/office/drawing/2014/main" id="{D1B8AE3D-C77D-4D1C-ACF6-B3BF25AF880A}"/>
                  </a:ext>
                </a:extLst>
              </p:cNvPr>
              <p:cNvSpPr/>
              <p:nvPr/>
            </p:nvSpPr>
            <p:spPr>
              <a:xfrm>
                <a:off x="4937950" y="343265"/>
                <a:ext cx="1377996" cy="1377996"/>
              </a:xfrm>
              <a:prstGeom prst="ellipse">
                <a:avLst/>
              </a:prstGeom>
              <a:solidFill>
                <a:srgbClr val="878787"/>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3" name="Oval 8">
                <a:extLst>
                  <a:ext uri="{FF2B5EF4-FFF2-40B4-BE49-F238E27FC236}">
                    <a16:creationId xmlns:a16="http://schemas.microsoft.com/office/drawing/2014/main" id="{11C04333-95F4-4484-8320-60F5496122AE}"/>
                  </a:ext>
                </a:extLst>
              </p:cNvPr>
              <p:cNvSpPr txBox="1"/>
              <p:nvPr/>
            </p:nvSpPr>
            <p:spPr>
              <a:xfrm>
                <a:off x="5139753" y="545068"/>
                <a:ext cx="974390" cy="974390"/>
              </a:xfrm>
              <a:prstGeom prst="rect">
                <a:avLst/>
              </a:prstGeom>
              <a:solidFill>
                <a:srgbClr val="878787"/>
              </a:solid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Scope </a:t>
                </a:r>
              </a:p>
            </p:txBody>
          </p:sp>
        </p:grpSp>
        <p:grpSp>
          <p:nvGrpSpPr>
            <p:cNvPr id="8" name="Group 7">
              <a:extLst>
                <a:ext uri="{FF2B5EF4-FFF2-40B4-BE49-F238E27FC236}">
                  <a16:creationId xmlns:a16="http://schemas.microsoft.com/office/drawing/2014/main" id="{4F6E963D-C83C-491A-9932-92E59524B114}"/>
                </a:ext>
              </a:extLst>
            </p:cNvPr>
            <p:cNvGrpSpPr/>
            <p:nvPr/>
          </p:nvGrpSpPr>
          <p:grpSpPr>
            <a:xfrm>
              <a:off x="7266345" y="2337783"/>
              <a:ext cx="1377996" cy="1377996"/>
              <a:chOff x="5589944" y="1240658"/>
              <a:chExt cx="1377996" cy="1377996"/>
            </a:xfrm>
          </p:grpSpPr>
          <p:sp>
            <p:nvSpPr>
              <p:cNvPr id="30" name="Oval 29">
                <a:extLst>
                  <a:ext uri="{FF2B5EF4-FFF2-40B4-BE49-F238E27FC236}">
                    <a16:creationId xmlns:a16="http://schemas.microsoft.com/office/drawing/2014/main" id="{334F77CB-CF0E-4031-BFFD-D854290C664D}"/>
                  </a:ext>
                </a:extLst>
              </p:cNvPr>
              <p:cNvSpPr/>
              <p:nvPr/>
            </p:nvSpPr>
            <p:spPr>
              <a:xfrm>
                <a:off x="5589944" y="1240658"/>
                <a:ext cx="1377996" cy="1377996"/>
              </a:xfrm>
              <a:prstGeom prst="ellipse">
                <a:avLst/>
              </a:prstGeom>
              <a:solidFill>
                <a:srgbClr val="878787"/>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1" name="Oval 10">
                <a:extLst>
                  <a:ext uri="{FF2B5EF4-FFF2-40B4-BE49-F238E27FC236}">
                    <a16:creationId xmlns:a16="http://schemas.microsoft.com/office/drawing/2014/main" id="{6BF00E54-4107-41D2-9A66-9A09D1EEE3A7}"/>
                  </a:ext>
                </a:extLst>
              </p:cNvPr>
              <p:cNvSpPr txBox="1"/>
              <p:nvPr/>
            </p:nvSpPr>
            <p:spPr>
              <a:xfrm>
                <a:off x="5791747" y="1442461"/>
                <a:ext cx="974390" cy="974390"/>
              </a:xfrm>
              <a:prstGeom prst="rect">
                <a:avLst/>
              </a:prstGeom>
              <a:solidFill>
                <a:srgbClr val="878787"/>
              </a:solid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Time  </a:t>
                </a:r>
              </a:p>
            </p:txBody>
          </p:sp>
        </p:grpSp>
        <p:grpSp>
          <p:nvGrpSpPr>
            <p:cNvPr id="9" name="Group 8">
              <a:extLst>
                <a:ext uri="{FF2B5EF4-FFF2-40B4-BE49-F238E27FC236}">
                  <a16:creationId xmlns:a16="http://schemas.microsoft.com/office/drawing/2014/main" id="{9A3716CF-9D51-4385-8868-8C9F91860CDA}"/>
                </a:ext>
              </a:extLst>
            </p:cNvPr>
            <p:cNvGrpSpPr/>
            <p:nvPr/>
          </p:nvGrpSpPr>
          <p:grpSpPr>
            <a:xfrm>
              <a:off x="7266345" y="3447021"/>
              <a:ext cx="1377996" cy="1377996"/>
              <a:chOff x="5589944" y="2349896"/>
              <a:chExt cx="1377996" cy="1377996"/>
            </a:xfrm>
          </p:grpSpPr>
          <p:sp>
            <p:nvSpPr>
              <p:cNvPr id="28" name="Oval 27">
                <a:extLst>
                  <a:ext uri="{FF2B5EF4-FFF2-40B4-BE49-F238E27FC236}">
                    <a16:creationId xmlns:a16="http://schemas.microsoft.com/office/drawing/2014/main" id="{DAE427AC-DACC-48F1-A11F-1377020FB05F}"/>
                  </a:ext>
                </a:extLst>
              </p:cNvPr>
              <p:cNvSpPr/>
              <p:nvPr/>
            </p:nvSpPr>
            <p:spPr>
              <a:xfrm>
                <a:off x="5589944" y="2349896"/>
                <a:ext cx="1377996" cy="1377996"/>
              </a:xfrm>
              <a:prstGeom prst="ellipse">
                <a:avLst/>
              </a:prstGeom>
              <a:solidFill>
                <a:srgbClr val="878787"/>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9" name="Oval 12">
                <a:extLst>
                  <a:ext uri="{FF2B5EF4-FFF2-40B4-BE49-F238E27FC236}">
                    <a16:creationId xmlns:a16="http://schemas.microsoft.com/office/drawing/2014/main" id="{05C557C2-751B-47B0-8B53-65C0CA2EF45B}"/>
                  </a:ext>
                </a:extLst>
              </p:cNvPr>
              <p:cNvSpPr txBox="1"/>
              <p:nvPr/>
            </p:nvSpPr>
            <p:spPr>
              <a:xfrm>
                <a:off x="5791747" y="2551699"/>
                <a:ext cx="974390" cy="974390"/>
              </a:xfrm>
              <a:prstGeom prst="rect">
                <a:avLst/>
              </a:prstGeom>
              <a:solidFill>
                <a:srgbClr val="878787"/>
              </a:solid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Cost </a:t>
                </a:r>
              </a:p>
            </p:txBody>
          </p:sp>
        </p:grpSp>
        <p:grpSp>
          <p:nvGrpSpPr>
            <p:cNvPr id="10" name="Group 9">
              <a:extLst>
                <a:ext uri="{FF2B5EF4-FFF2-40B4-BE49-F238E27FC236}">
                  <a16:creationId xmlns:a16="http://schemas.microsoft.com/office/drawing/2014/main" id="{00BF620F-BDBB-4251-98B8-563C575FEF21}"/>
                </a:ext>
              </a:extLst>
            </p:cNvPr>
            <p:cNvGrpSpPr/>
            <p:nvPr/>
          </p:nvGrpSpPr>
          <p:grpSpPr>
            <a:xfrm>
              <a:off x="6614351" y="4344414"/>
              <a:ext cx="1377996" cy="1377996"/>
              <a:chOff x="4937950" y="3247289"/>
              <a:chExt cx="1377996" cy="1377996"/>
            </a:xfrm>
          </p:grpSpPr>
          <p:sp>
            <p:nvSpPr>
              <p:cNvPr id="26" name="Oval 25">
                <a:extLst>
                  <a:ext uri="{FF2B5EF4-FFF2-40B4-BE49-F238E27FC236}">
                    <a16:creationId xmlns:a16="http://schemas.microsoft.com/office/drawing/2014/main" id="{712F7021-1FB3-419D-AFE7-36108FE7E69B}"/>
                  </a:ext>
                </a:extLst>
              </p:cNvPr>
              <p:cNvSpPr/>
              <p:nvPr/>
            </p:nvSpPr>
            <p:spPr>
              <a:xfrm>
                <a:off x="4937950" y="3247289"/>
                <a:ext cx="1377996" cy="1377996"/>
              </a:xfrm>
              <a:prstGeom prst="ellipse">
                <a:avLst/>
              </a:prstGeom>
              <a:solidFill>
                <a:srgbClr val="878787"/>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7" name="Oval 14">
                <a:extLst>
                  <a:ext uri="{FF2B5EF4-FFF2-40B4-BE49-F238E27FC236}">
                    <a16:creationId xmlns:a16="http://schemas.microsoft.com/office/drawing/2014/main" id="{F1DDFA0C-DE41-42E3-A48D-1A85F9B6EE94}"/>
                  </a:ext>
                </a:extLst>
              </p:cNvPr>
              <p:cNvSpPr txBox="1"/>
              <p:nvPr/>
            </p:nvSpPr>
            <p:spPr>
              <a:xfrm>
                <a:off x="5139753" y="3449092"/>
                <a:ext cx="974390" cy="974390"/>
              </a:xfrm>
              <a:prstGeom prst="rect">
                <a:avLst/>
              </a:prstGeom>
              <a:solidFill>
                <a:srgbClr val="878787"/>
              </a:solid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Quality  </a:t>
                </a:r>
              </a:p>
            </p:txBody>
          </p:sp>
        </p:grpSp>
        <p:grpSp>
          <p:nvGrpSpPr>
            <p:cNvPr id="11" name="Group 10">
              <a:extLst>
                <a:ext uri="{FF2B5EF4-FFF2-40B4-BE49-F238E27FC236}">
                  <a16:creationId xmlns:a16="http://schemas.microsoft.com/office/drawing/2014/main" id="{B4718A98-3355-4BFF-95CE-E837BAF40748}"/>
                </a:ext>
              </a:extLst>
            </p:cNvPr>
            <p:cNvGrpSpPr/>
            <p:nvPr/>
          </p:nvGrpSpPr>
          <p:grpSpPr>
            <a:xfrm>
              <a:off x="5559402" y="4687188"/>
              <a:ext cx="1377996" cy="1377996"/>
              <a:chOff x="3883001" y="3590063"/>
              <a:chExt cx="1377996" cy="1377996"/>
            </a:xfrm>
          </p:grpSpPr>
          <p:sp>
            <p:nvSpPr>
              <p:cNvPr id="24" name="Oval 23">
                <a:extLst>
                  <a:ext uri="{FF2B5EF4-FFF2-40B4-BE49-F238E27FC236}">
                    <a16:creationId xmlns:a16="http://schemas.microsoft.com/office/drawing/2014/main" id="{EFDE12D2-32BA-4FE5-8BCA-85080D2F5105}"/>
                  </a:ext>
                </a:extLst>
              </p:cNvPr>
              <p:cNvSpPr/>
              <p:nvPr/>
            </p:nvSpPr>
            <p:spPr>
              <a:xfrm>
                <a:off x="3883001" y="3590063"/>
                <a:ext cx="1377996" cy="137799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5" name="Oval 16">
                <a:extLst>
                  <a:ext uri="{FF2B5EF4-FFF2-40B4-BE49-F238E27FC236}">
                    <a16:creationId xmlns:a16="http://schemas.microsoft.com/office/drawing/2014/main" id="{1A7C6F9D-9FCC-46F8-9D8C-E997B1BD86FD}"/>
                  </a:ext>
                </a:extLst>
              </p:cNvPr>
              <p:cNvSpPr txBox="1"/>
              <p:nvPr/>
            </p:nvSpPr>
            <p:spPr>
              <a:xfrm>
                <a:off x="4084804" y="3791866"/>
                <a:ext cx="974390" cy="9743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Human Resource  </a:t>
                </a:r>
              </a:p>
            </p:txBody>
          </p:sp>
        </p:grpSp>
        <p:grpSp>
          <p:nvGrpSpPr>
            <p:cNvPr id="12" name="Group 11">
              <a:extLst>
                <a:ext uri="{FF2B5EF4-FFF2-40B4-BE49-F238E27FC236}">
                  <a16:creationId xmlns:a16="http://schemas.microsoft.com/office/drawing/2014/main" id="{DF53422A-C58C-46C0-9379-6B86E74044D7}"/>
                </a:ext>
              </a:extLst>
            </p:cNvPr>
            <p:cNvGrpSpPr/>
            <p:nvPr/>
          </p:nvGrpSpPr>
          <p:grpSpPr>
            <a:xfrm>
              <a:off x="4504454" y="4344414"/>
              <a:ext cx="1377996" cy="1377996"/>
              <a:chOff x="2828053" y="3247289"/>
              <a:chExt cx="1377996" cy="1377996"/>
            </a:xfrm>
          </p:grpSpPr>
          <p:sp>
            <p:nvSpPr>
              <p:cNvPr id="22" name="Oval 21">
                <a:extLst>
                  <a:ext uri="{FF2B5EF4-FFF2-40B4-BE49-F238E27FC236}">
                    <a16:creationId xmlns:a16="http://schemas.microsoft.com/office/drawing/2014/main" id="{252D9004-B727-4135-942C-FD4D634A3942}"/>
                  </a:ext>
                </a:extLst>
              </p:cNvPr>
              <p:cNvSpPr/>
              <p:nvPr/>
            </p:nvSpPr>
            <p:spPr>
              <a:xfrm>
                <a:off x="2828053" y="3247289"/>
                <a:ext cx="1377996" cy="137799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3" name="Oval 18">
                <a:extLst>
                  <a:ext uri="{FF2B5EF4-FFF2-40B4-BE49-F238E27FC236}">
                    <a16:creationId xmlns:a16="http://schemas.microsoft.com/office/drawing/2014/main" id="{B1EB8E20-FCCA-43D1-9779-B2D375BBA84E}"/>
                  </a:ext>
                </a:extLst>
              </p:cNvPr>
              <p:cNvSpPr txBox="1"/>
              <p:nvPr/>
            </p:nvSpPr>
            <p:spPr>
              <a:xfrm>
                <a:off x="3029856" y="3449092"/>
                <a:ext cx="974390" cy="9743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Communication  </a:t>
                </a:r>
              </a:p>
            </p:txBody>
          </p:sp>
        </p:grpSp>
        <p:grpSp>
          <p:nvGrpSpPr>
            <p:cNvPr id="13" name="Group 12">
              <a:extLst>
                <a:ext uri="{FF2B5EF4-FFF2-40B4-BE49-F238E27FC236}">
                  <a16:creationId xmlns:a16="http://schemas.microsoft.com/office/drawing/2014/main" id="{FFCE9E99-2B14-4BCB-8613-ABFEAF4BB702}"/>
                </a:ext>
              </a:extLst>
            </p:cNvPr>
            <p:cNvGrpSpPr/>
            <p:nvPr/>
          </p:nvGrpSpPr>
          <p:grpSpPr>
            <a:xfrm>
              <a:off x="3852459" y="3447021"/>
              <a:ext cx="1377996" cy="1377996"/>
              <a:chOff x="2176058" y="2349896"/>
              <a:chExt cx="1377996" cy="1377996"/>
            </a:xfrm>
          </p:grpSpPr>
          <p:sp>
            <p:nvSpPr>
              <p:cNvPr id="20" name="Oval 19">
                <a:extLst>
                  <a:ext uri="{FF2B5EF4-FFF2-40B4-BE49-F238E27FC236}">
                    <a16:creationId xmlns:a16="http://schemas.microsoft.com/office/drawing/2014/main" id="{7FE0D45C-58DC-4D53-B860-6FBFF07E69B4}"/>
                  </a:ext>
                </a:extLst>
              </p:cNvPr>
              <p:cNvSpPr/>
              <p:nvPr/>
            </p:nvSpPr>
            <p:spPr>
              <a:xfrm>
                <a:off x="2176058" y="2349896"/>
                <a:ext cx="1377996" cy="137799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1" name="Oval 20">
                <a:extLst>
                  <a:ext uri="{FF2B5EF4-FFF2-40B4-BE49-F238E27FC236}">
                    <a16:creationId xmlns:a16="http://schemas.microsoft.com/office/drawing/2014/main" id="{1FC91DC7-AC9B-4145-9E1E-4DAB9F6FE5D4}"/>
                  </a:ext>
                </a:extLst>
              </p:cNvPr>
              <p:cNvSpPr txBox="1"/>
              <p:nvPr/>
            </p:nvSpPr>
            <p:spPr>
              <a:xfrm>
                <a:off x="2377861" y="2551699"/>
                <a:ext cx="974390" cy="9743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Risk</a:t>
                </a:r>
              </a:p>
            </p:txBody>
          </p:sp>
        </p:grpSp>
        <p:grpSp>
          <p:nvGrpSpPr>
            <p:cNvPr id="14" name="Group 13">
              <a:extLst>
                <a:ext uri="{FF2B5EF4-FFF2-40B4-BE49-F238E27FC236}">
                  <a16:creationId xmlns:a16="http://schemas.microsoft.com/office/drawing/2014/main" id="{95DA3513-6E62-4440-AAAB-B4DEEB36957C}"/>
                </a:ext>
              </a:extLst>
            </p:cNvPr>
            <p:cNvGrpSpPr/>
            <p:nvPr/>
          </p:nvGrpSpPr>
          <p:grpSpPr>
            <a:xfrm>
              <a:off x="3852459" y="2337783"/>
              <a:ext cx="1377996" cy="1377996"/>
              <a:chOff x="2176058" y="1240658"/>
              <a:chExt cx="1377996" cy="1377996"/>
            </a:xfrm>
          </p:grpSpPr>
          <p:sp>
            <p:nvSpPr>
              <p:cNvPr id="18" name="Oval 17">
                <a:extLst>
                  <a:ext uri="{FF2B5EF4-FFF2-40B4-BE49-F238E27FC236}">
                    <a16:creationId xmlns:a16="http://schemas.microsoft.com/office/drawing/2014/main" id="{8FF2B462-FA5E-43DE-B507-F97179F615CE}"/>
                  </a:ext>
                </a:extLst>
              </p:cNvPr>
              <p:cNvSpPr/>
              <p:nvPr/>
            </p:nvSpPr>
            <p:spPr>
              <a:xfrm>
                <a:off x="2176058" y="1240658"/>
                <a:ext cx="1377996" cy="137799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9" name="Oval 22">
                <a:extLst>
                  <a:ext uri="{FF2B5EF4-FFF2-40B4-BE49-F238E27FC236}">
                    <a16:creationId xmlns:a16="http://schemas.microsoft.com/office/drawing/2014/main" id="{14867283-4287-4B40-AC05-6901981EAB9A}"/>
                  </a:ext>
                </a:extLst>
              </p:cNvPr>
              <p:cNvSpPr txBox="1"/>
              <p:nvPr/>
            </p:nvSpPr>
            <p:spPr>
              <a:xfrm>
                <a:off x="2377861" y="1442461"/>
                <a:ext cx="974390" cy="9743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Procurement</a:t>
                </a:r>
              </a:p>
            </p:txBody>
          </p:sp>
        </p:grpSp>
        <p:grpSp>
          <p:nvGrpSpPr>
            <p:cNvPr id="15" name="Group 14">
              <a:extLst>
                <a:ext uri="{FF2B5EF4-FFF2-40B4-BE49-F238E27FC236}">
                  <a16:creationId xmlns:a16="http://schemas.microsoft.com/office/drawing/2014/main" id="{14327B86-ED07-4323-AEBB-8A8E2310B602}"/>
                </a:ext>
              </a:extLst>
            </p:cNvPr>
            <p:cNvGrpSpPr/>
            <p:nvPr/>
          </p:nvGrpSpPr>
          <p:grpSpPr>
            <a:xfrm>
              <a:off x="4504454" y="1440390"/>
              <a:ext cx="1377996" cy="1377996"/>
              <a:chOff x="2828053" y="343265"/>
              <a:chExt cx="1377996" cy="1377996"/>
            </a:xfrm>
          </p:grpSpPr>
          <p:sp>
            <p:nvSpPr>
              <p:cNvPr id="16" name="Oval 15">
                <a:extLst>
                  <a:ext uri="{FF2B5EF4-FFF2-40B4-BE49-F238E27FC236}">
                    <a16:creationId xmlns:a16="http://schemas.microsoft.com/office/drawing/2014/main" id="{E6EFF14E-E679-4799-A5C4-5975AA35D0CD}"/>
                  </a:ext>
                </a:extLst>
              </p:cNvPr>
              <p:cNvSpPr/>
              <p:nvPr/>
            </p:nvSpPr>
            <p:spPr>
              <a:xfrm>
                <a:off x="2828053" y="343265"/>
                <a:ext cx="1377996" cy="137799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7" name="Oval 24">
                <a:extLst>
                  <a:ext uri="{FF2B5EF4-FFF2-40B4-BE49-F238E27FC236}">
                    <a16:creationId xmlns:a16="http://schemas.microsoft.com/office/drawing/2014/main" id="{19A78C02-9186-4828-B7C6-64C7A5DAD616}"/>
                  </a:ext>
                </a:extLst>
              </p:cNvPr>
              <p:cNvSpPr txBox="1"/>
              <p:nvPr/>
            </p:nvSpPr>
            <p:spPr>
              <a:xfrm>
                <a:off x="3029856" y="545068"/>
                <a:ext cx="974390" cy="9743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Stakeholder</a:t>
                </a:r>
              </a:p>
            </p:txBody>
          </p:sp>
        </p:grpSp>
      </p:grpSp>
    </p:spTree>
    <p:extLst>
      <p:ext uri="{BB962C8B-B14F-4D97-AF65-F5344CB8AC3E}">
        <p14:creationId xmlns:p14="http://schemas.microsoft.com/office/powerpoint/2010/main" val="504664589"/>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rmAutofit/>
          </a:bodyPr>
          <a:lstStyle/>
          <a:p>
            <a:r>
              <a:rPr lang="en-US" dirty="0"/>
              <a:t>Scope, time, cost = QUALITY</a:t>
            </a:r>
          </a:p>
          <a:p>
            <a:endParaRPr lang="en-US" dirty="0"/>
          </a:p>
        </p:txBody>
      </p:sp>
      <p:sp>
        <p:nvSpPr>
          <p:cNvPr id="2" name="Title 1"/>
          <p:cNvSpPr>
            <a:spLocks noGrp="1"/>
          </p:cNvSpPr>
          <p:nvPr>
            <p:ph type="title"/>
          </p:nvPr>
        </p:nvSpPr>
        <p:spPr/>
        <p:txBody>
          <a:bodyPr/>
          <a:lstStyle/>
          <a:p>
            <a:r>
              <a:rPr lang="en-US" dirty="0"/>
              <a:t>Quality Management</a:t>
            </a:r>
          </a:p>
        </p:txBody>
      </p:sp>
      <p:grpSp>
        <p:nvGrpSpPr>
          <p:cNvPr id="4" name="Group 3"/>
          <p:cNvGrpSpPr/>
          <p:nvPr/>
        </p:nvGrpSpPr>
        <p:grpSpPr>
          <a:xfrm>
            <a:off x="7447420" y="1198418"/>
            <a:ext cx="3724076" cy="3924547"/>
            <a:chOff x="3275856" y="2232112"/>
            <a:chExt cx="4194720" cy="4032021"/>
          </a:xfrm>
        </p:grpSpPr>
        <p:sp>
          <p:nvSpPr>
            <p:cNvPr id="5" name="Isosceles Triangle 4"/>
            <p:cNvSpPr/>
            <p:nvPr/>
          </p:nvSpPr>
          <p:spPr>
            <a:xfrm>
              <a:off x="3275856" y="2232112"/>
              <a:ext cx="4194720" cy="338437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3753036" y="5556247"/>
              <a:ext cx="3240360" cy="707886"/>
            </a:xfrm>
            <a:prstGeom prst="rect">
              <a:avLst/>
            </a:prstGeom>
            <a:noFill/>
          </p:spPr>
          <p:txBody>
            <a:bodyPr wrap="square" rtlCol="0">
              <a:spAutoFit/>
            </a:bodyPr>
            <a:lstStyle/>
            <a:p>
              <a:pPr algn="ctr"/>
              <a:r>
                <a:rPr lang="en-US" sz="4000" dirty="0"/>
                <a:t>Scope</a:t>
              </a:r>
              <a:endParaRPr lang="en-CA" sz="4000" dirty="0"/>
            </a:p>
          </p:txBody>
        </p:sp>
        <p:sp>
          <p:nvSpPr>
            <p:cNvPr id="7" name="TextBox 6"/>
            <p:cNvSpPr txBox="1"/>
            <p:nvPr/>
          </p:nvSpPr>
          <p:spPr>
            <a:xfrm rot="18129242">
              <a:off x="3010427" y="3348782"/>
              <a:ext cx="1800200" cy="707886"/>
            </a:xfrm>
            <a:prstGeom prst="rect">
              <a:avLst/>
            </a:prstGeom>
            <a:noFill/>
          </p:spPr>
          <p:txBody>
            <a:bodyPr wrap="square" rtlCol="0">
              <a:spAutoFit/>
            </a:bodyPr>
            <a:lstStyle/>
            <a:p>
              <a:pPr algn="ctr"/>
              <a:r>
                <a:rPr lang="en-US" sz="4000" dirty="0"/>
                <a:t>Time</a:t>
              </a:r>
              <a:endParaRPr lang="en-CA" sz="4000" dirty="0"/>
            </a:p>
          </p:txBody>
        </p:sp>
        <p:sp>
          <p:nvSpPr>
            <p:cNvPr id="8" name="TextBox 7"/>
            <p:cNvSpPr txBox="1"/>
            <p:nvPr/>
          </p:nvSpPr>
          <p:spPr>
            <a:xfrm rot="3451796">
              <a:off x="5996066" y="3398903"/>
              <a:ext cx="1728192" cy="707886"/>
            </a:xfrm>
            <a:prstGeom prst="rect">
              <a:avLst/>
            </a:prstGeom>
            <a:noFill/>
          </p:spPr>
          <p:txBody>
            <a:bodyPr wrap="square" rtlCol="0">
              <a:spAutoFit/>
            </a:bodyPr>
            <a:lstStyle/>
            <a:p>
              <a:pPr algn="ctr"/>
              <a:r>
                <a:rPr lang="en-US" sz="4000" dirty="0"/>
                <a:t>Cost</a:t>
              </a:r>
              <a:endParaRPr lang="en-CA" sz="4000" dirty="0"/>
            </a:p>
          </p:txBody>
        </p:sp>
        <p:sp>
          <p:nvSpPr>
            <p:cNvPr id="9" name="TextBox 8"/>
            <p:cNvSpPr txBox="1"/>
            <p:nvPr/>
          </p:nvSpPr>
          <p:spPr>
            <a:xfrm>
              <a:off x="4499992" y="4005064"/>
              <a:ext cx="1839440" cy="600789"/>
            </a:xfrm>
            <a:prstGeom prst="rect">
              <a:avLst/>
            </a:prstGeom>
            <a:noFill/>
          </p:spPr>
          <p:txBody>
            <a:bodyPr wrap="square" rtlCol="0">
              <a:spAutoFit/>
            </a:bodyPr>
            <a:lstStyle/>
            <a:p>
              <a:pPr algn="ctr"/>
              <a:r>
                <a:rPr lang="en-US" sz="3200" dirty="0">
                  <a:solidFill>
                    <a:schemeClr val="bg1"/>
                  </a:solidFill>
                </a:rPr>
                <a:t>Quality</a:t>
              </a:r>
              <a:endParaRPr lang="en-CA" sz="3200" dirty="0">
                <a:solidFill>
                  <a:schemeClr val="bg1"/>
                </a:solidFill>
              </a:endParaRPr>
            </a:p>
          </p:txBody>
        </p:sp>
      </p:grpSp>
    </p:spTree>
    <p:extLst>
      <p:ext uri="{BB962C8B-B14F-4D97-AF65-F5344CB8AC3E}">
        <p14:creationId xmlns:p14="http://schemas.microsoft.com/office/powerpoint/2010/main" val="2517337332"/>
      </p:ext>
    </p:extLst>
  </p:cSld>
  <p:clrMapOvr>
    <a:masterClrMapping/>
  </p:clrMapOvr>
  <p:transition spd="slow">
    <p:pu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Defined by the customer</a:t>
            </a:r>
          </a:p>
          <a:p>
            <a:r>
              <a:rPr lang="en-US" dirty="0"/>
              <a:t>Talk to your sponsor</a:t>
            </a:r>
          </a:p>
          <a:p>
            <a:r>
              <a:rPr lang="en-US" dirty="0"/>
              <a:t>Talk to your patrons</a:t>
            </a:r>
          </a:p>
          <a:p>
            <a:endParaRPr lang="en-US" dirty="0"/>
          </a:p>
          <a:p>
            <a:endParaRPr lang="en-US" dirty="0"/>
          </a:p>
          <a:p>
            <a:endParaRPr lang="en-CA" dirty="0"/>
          </a:p>
        </p:txBody>
      </p:sp>
      <p:sp>
        <p:nvSpPr>
          <p:cNvPr id="2" name="Title 1"/>
          <p:cNvSpPr>
            <a:spLocks noGrp="1"/>
          </p:cNvSpPr>
          <p:nvPr>
            <p:ph type="title"/>
          </p:nvPr>
        </p:nvSpPr>
        <p:spPr/>
        <p:txBody>
          <a:bodyPr/>
          <a:lstStyle/>
          <a:p>
            <a:r>
              <a:rPr lang="en-US" dirty="0"/>
              <a:t>Quality </a:t>
            </a:r>
            <a:r>
              <a:rPr lang="en-US" dirty="0" err="1"/>
              <a:t>sez</a:t>
            </a:r>
            <a:r>
              <a:rPr lang="en-US" dirty="0"/>
              <a:t> who???</a:t>
            </a:r>
            <a:endParaRPr lang="en-CA" dirty="0"/>
          </a:p>
        </p:txBody>
      </p:sp>
    </p:spTree>
    <p:extLst>
      <p:ext uri="{BB962C8B-B14F-4D97-AF65-F5344CB8AC3E}">
        <p14:creationId xmlns:p14="http://schemas.microsoft.com/office/powerpoint/2010/main" val="4230694175"/>
      </p:ext>
    </p:extLst>
  </p:cSld>
  <p:clrMapOvr>
    <a:masterClrMapping/>
  </p:clrMapOvr>
  <p:transition spd="slow">
    <p:pu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Quality may suffer if the project team is too over worked to complete the project</a:t>
            </a:r>
          </a:p>
          <a:p>
            <a:r>
              <a:rPr lang="en-US" dirty="0"/>
              <a:t>Quality may also suffer if the project is too rushed and produces unacceptable deliverables</a:t>
            </a:r>
          </a:p>
          <a:p>
            <a:r>
              <a:rPr lang="en-US" dirty="0"/>
              <a:t>Quality is planned in, not inspected in</a:t>
            </a:r>
          </a:p>
        </p:txBody>
      </p:sp>
      <p:sp>
        <p:nvSpPr>
          <p:cNvPr id="2" name="Title 1"/>
          <p:cNvSpPr>
            <a:spLocks noGrp="1"/>
          </p:cNvSpPr>
          <p:nvPr>
            <p:ph type="title"/>
          </p:nvPr>
        </p:nvSpPr>
        <p:spPr/>
        <p:txBody>
          <a:bodyPr/>
          <a:lstStyle/>
          <a:p>
            <a:r>
              <a:rPr lang="en-US" dirty="0"/>
              <a:t>Why Quality Management?</a:t>
            </a:r>
          </a:p>
        </p:txBody>
      </p:sp>
    </p:spTree>
    <p:extLst>
      <p:ext uri="{BB962C8B-B14F-4D97-AF65-F5344CB8AC3E}">
        <p14:creationId xmlns:p14="http://schemas.microsoft.com/office/powerpoint/2010/main" val="2872307878"/>
      </p:ext>
    </p:extLst>
  </p:cSld>
  <p:clrMapOvr>
    <a:masterClrMapping/>
  </p:clrMapOvr>
  <p:transition spd="slow">
    <p:push/>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C0571C-C24A-4EE5-9676-0A827E495E97}"/>
              </a:ext>
            </a:extLst>
          </p:cNvPr>
          <p:cNvSpPr>
            <a:spLocks noGrp="1"/>
          </p:cNvSpPr>
          <p:nvPr>
            <p:ph type="body" sz="quarter" idx="10"/>
          </p:nvPr>
        </p:nvSpPr>
        <p:spPr/>
        <p:txBody>
          <a:bodyPr/>
          <a:lstStyle/>
          <a:p>
            <a:r>
              <a:rPr lang="en-CA" dirty="0"/>
              <a:t>For you to understand some of the basic principles</a:t>
            </a:r>
          </a:p>
          <a:p>
            <a:r>
              <a:rPr lang="en-CA" dirty="0"/>
              <a:t>Give some great tricks, formulas, and documents for your projects</a:t>
            </a:r>
          </a:p>
          <a:p>
            <a:endParaRPr lang="en-CA" dirty="0"/>
          </a:p>
          <a:p>
            <a:r>
              <a:rPr lang="en-CA" dirty="0"/>
              <a:t>10 areas of traditional PM – Project Management Body of Knowledge (PMBOK)</a:t>
            </a:r>
          </a:p>
          <a:p>
            <a:r>
              <a:rPr lang="en-CA" dirty="0"/>
              <a:t>Agile</a:t>
            </a:r>
          </a:p>
          <a:p>
            <a:endParaRPr lang="en-CA" dirty="0"/>
          </a:p>
          <a:p>
            <a:endParaRPr lang="en-CA" dirty="0"/>
          </a:p>
        </p:txBody>
      </p:sp>
      <p:sp>
        <p:nvSpPr>
          <p:cNvPr id="3" name="Title 2">
            <a:extLst>
              <a:ext uri="{FF2B5EF4-FFF2-40B4-BE49-F238E27FC236}">
                <a16:creationId xmlns:a16="http://schemas.microsoft.com/office/drawing/2014/main" id="{9D10B9F3-D4BB-4D0A-B006-CB0D254A4859}"/>
              </a:ext>
            </a:extLst>
          </p:cNvPr>
          <p:cNvSpPr>
            <a:spLocks noGrp="1"/>
          </p:cNvSpPr>
          <p:nvPr>
            <p:ph type="title"/>
          </p:nvPr>
        </p:nvSpPr>
        <p:spPr/>
        <p:txBody>
          <a:bodyPr/>
          <a:lstStyle/>
          <a:p>
            <a:r>
              <a:rPr lang="en-CA" dirty="0"/>
              <a:t>My Goal</a:t>
            </a:r>
          </a:p>
        </p:txBody>
      </p:sp>
    </p:spTree>
    <p:extLst>
      <p:ext uri="{BB962C8B-B14F-4D97-AF65-F5344CB8AC3E}">
        <p14:creationId xmlns:p14="http://schemas.microsoft.com/office/powerpoint/2010/main" val="2453126136"/>
      </p:ext>
    </p:extLst>
  </p:cSld>
  <p:clrMapOvr>
    <a:masterClrMapping/>
  </p:clrMapOvr>
  <p:transition spd="slow">
    <p:push/>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539893489"/>
              </p:ext>
            </p:extLst>
          </p:nvPr>
        </p:nvGraphicFramePr>
        <p:xfrm>
          <a:off x="2616200" y="6434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 Placeholder 4"/>
          <p:cNvSpPr>
            <a:spLocks noGrp="1"/>
          </p:cNvSpPr>
          <p:nvPr>
            <p:ph type="body" sz="quarter" idx="10"/>
          </p:nvPr>
        </p:nvSpPr>
        <p:spPr/>
        <p:txBody>
          <a:bodyPr/>
          <a:lstStyle/>
          <a:p>
            <a:endParaRPr lang="en-US"/>
          </a:p>
        </p:txBody>
      </p:sp>
      <p:sp>
        <p:nvSpPr>
          <p:cNvPr id="2" name="Title 1"/>
          <p:cNvSpPr>
            <a:spLocks noGrp="1"/>
          </p:cNvSpPr>
          <p:nvPr>
            <p:ph type="title"/>
          </p:nvPr>
        </p:nvSpPr>
        <p:spPr/>
        <p:txBody>
          <a:bodyPr/>
          <a:lstStyle/>
          <a:p>
            <a:r>
              <a:rPr lang="en-CA" dirty="0"/>
              <a:t>W. Edwards </a:t>
            </a:r>
            <a:r>
              <a:rPr lang="en-CA" dirty="0" err="1"/>
              <a:t>Demming</a:t>
            </a:r>
            <a:r>
              <a:rPr lang="en-CA" dirty="0"/>
              <a:t> &amp; Continuous Improvement</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313051645"/>
              </p:ext>
            </p:extLst>
          </p:nvPr>
        </p:nvGraphicFramePr>
        <p:xfrm>
          <a:off x="-1088571" y="2723886"/>
          <a:ext cx="9602788" cy="329406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923573618"/>
      </p:ext>
    </p:extLst>
  </p:cSld>
  <p:clrMapOvr>
    <a:masterClrMapping/>
  </p:clrMapOvr>
  <p:transition spd="slow">
    <p:push/>
  </p:transition>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12C40"/>
        </a:solidFill>
        <a:effectLst/>
      </p:bgPr>
    </p:bg>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371475" y="1436913"/>
            <a:ext cx="5855154" cy="4536849"/>
          </a:xfrm>
        </p:spPr>
        <p:txBody>
          <a:bodyPr/>
          <a:lstStyle/>
          <a:p>
            <a:r>
              <a:rPr lang="en-US" dirty="0"/>
              <a:t>AKA the 80/20 rule</a:t>
            </a:r>
          </a:p>
          <a:p>
            <a:r>
              <a:rPr lang="en-US" dirty="0"/>
              <a:t>80% of the problems are due to 20% of the causes</a:t>
            </a:r>
          </a:p>
          <a:p>
            <a:r>
              <a:rPr lang="en-US" dirty="0"/>
              <a:t>Focus on the items that hit 20%</a:t>
            </a:r>
          </a:p>
          <a:p>
            <a:endParaRPr lang="en-US" dirty="0"/>
          </a:p>
        </p:txBody>
      </p:sp>
      <p:sp>
        <p:nvSpPr>
          <p:cNvPr id="2" name="Title 1"/>
          <p:cNvSpPr>
            <a:spLocks noGrp="1"/>
          </p:cNvSpPr>
          <p:nvPr>
            <p:ph type="title"/>
          </p:nvPr>
        </p:nvSpPr>
        <p:spPr>
          <a:xfrm>
            <a:off x="371475" y="502166"/>
            <a:ext cx="10515600" cy="680223"/>
          </a:xfrm>
        </p:spPr>
        <p:txBody>
          <a:bodyPr/>
          <a:lstStyle/>
          <a:p>
            <a:r>
              <a:rPr lang="en-US"/>
              <a:t>Pareto Principle</a:t>
            </a:r>
            <a:endParaRPr lang="en-CA" dirty="0"/>
          </a:p>
        </p:txBody>
      </p:sp>
      <p:pic>
        <p:nvPicPr>
          <p:cNvPr id="4" name="Content Placeholder 3" descr="Problem analysis with Pareto chart1 - Excel">
            <a:extLst>
              <a:ext uri="{FF2B5EF4-FFF2-40B4-BE49-F238E27FC236}">
                <a16:creationId xmlns:a16="http://schemas.microsoft.com/office/drawing/2014/main" id="{19254256-6202-4BE8-BF20-BF1986A24B0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749" t="19005" r="48768" b="17879"/>
          <a:stretch/>
        </p:blipFill>
        <p:spPr>
          <a:xfrm>
            <a:off x="6344703" y="502166"/>
            <a:ext cx="5384800" cy="377348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938194133"/>
      </p:ext>
    </p:extLst>
  </p:cSld>
  <p:clrMapOvr>
    <a:masterClrMapping/>
  </p:clrMapOvr>
  <p:transition spd="slow">
    <p:push/>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Human Resources</a:t>
            </a:r>
            <a:endParaRPr lang="en-CA" dirty="0"/>
          </a:p>
        </p:txBody>
      </p:sp>
      <p:sp>
        <p:nvSpPr>
          <p:cNvPr id="4" name="Text Placeholder 3"/>
          <p:cNvSpPr>
            <a:spLocks noGrp="1"/>
          </p:cNvSpPr>
          <p:nvPr>
            <p:ph type="body" idx="1"/>
          </p:nvPr>
        </p:nvSpPr>
        <p:spPr/>
        <p:txBody>
          <a:bodyPr/>
          <a:lstStyle/>
          <a:p>
            <a:endParaRPr lang="en-CA"/>
          </a:p>
        </p:txBody>
      </p:sp>
      <p:grpSp>
        <p:nvGrpSpPr>
          <p:cNvPr id="5" name="Group 4">
            <a:extLst>
              <a:ext uri="{FF2B5EF4-FFF2-40B4-BE49-F238E27FC236}">
                <a16:creationId xmlns:a16="http://schemas.microsoft.com/office/drawing/2014/main" id="{FB8FA06D-7D37-4673-9FD2-1F6E3B0D9583}"/>
              </a:ext>
            </a:extLst>
          </p:cNvPr>
          <p:cNvGrpSpPr/>
          <p:nvPr/>
        </p:nvGrpSpPr>
        <p:grpSpPr>
          <a:xfrm>
            <a:off x="8405149" y="362580"/>
            <a:ext cx="3566286" cy="3448601"/>
            <a:chOff x="3852459" y="1097616"/>
            <a:chExt cx="4791882" cy="4967568"/>
          </a:xfrm>
        </p:grpSpPr>
        <p:grpSp>
          <p:nvGrpSpPr>
            <p:cNvPr id="6" name="Group 5">
              <a:extLst>
                <a:ext uri="{FF2B5EF4-FFF2-40B4-BE49-F238E27FC236}">
                  <a16:creationId xmlns:a16="http://schemas.microsoft.com/office/drawing/2014/main" id="{CFC9F1D4-893F-48E8-ACED-3B6A1D20A6AF}"/>
                </a:ext>
              </a:extLst>
            </p:cNvPr>
            <p:cNvGrpSpPr/>
            <p:nvPr/>
          </p:nvGrpSpPr>
          <p:grpSpPr>
            <a:xfrm>
              <a:off x="4870404" y="2203404"/>
              <a:ext cx="2755993" cy="2755993"/>
              <a:chOff x="3194003" y="1106279"/>
              <a:chExt cx="2755993" cy="2755993"/>
            </a:xfrm>
          </p:grpSpPr>
          <p:sp>
            <p:nvSpPr>
              <p:cNvPr id="37" name="Oval 36">
                <a:extLst>
                  <a:ext uri="{FF2B5EF4-FFF2-40B4-BE49-F238E27FC236}">
                    <a16:creationId xmlns:a16="http://schemas.microsoft.com/office/drawing/2014/main" id="{EFB302C1-3AC5-410A-9114-F56A3D251E67}"/>
                  </a:ext>
                </a:extLst>
              </p:cNvPr>
              <p:cNvSpPr/>
              <p:nvPr/>
            </p:nvSpPr>
            <p:spPr>
              <a:xfrm>
                <a:off x="3194003" y="1106279"/>
                <a:ext cx="2755993" cy="2755993"/>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8" name="Oval 4">
                <a:extLst>
                  <a:ext uri="{FF2B5EF4-FFF2-40B4-BE49-F238E27FC236}">
                    <a16:creationId xmlns:a16="http://schemas.microsoft.com/office/drawing/2014/main" id="{5457D244-CC20-4CE1-9400-A5027CD54339}"/>
                  </a:ext>
                </a:extLst>
              </p:cNvPr>
              <p:cNvSpPr txBox="1"/>
              <p:nvPr/>
            </p:nvSpPr>
            <p:spPr>
              <a:xfrm>
                <a:off x="3594099" y="1509885"/>
                <a:ext cx="2197648" cy="194878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CA" sz="900" kern="1200" dirty="0"/>
                  <a:t>Project Management Knowledge areas</a:t>
                </a:r>
              </a:p>
            </p:txBody>
          </p:sp>
        </p:grpSp>
        <p:grpSp>
          <p:nvGrpSpPr>
            <p:cNvPr id="7" name="Group 6">
              <a:extLst>
                <a:ext uri="{FF2B5EF4-FFF2-40B4-BE49-F238E27FC236}">
                  <a16:creationId xmlns:a16="http://schemas.microsoft.com/office/drawing/2014/main" id="{608F172E-AADB-460D-841A-A85DC3D00242}"/>
                </a:ext>
              </a:extLst>
            </p:cNvPr>
            <p:cNvGrpSpPr/>
            <p:nvPr/>
          </p:nvGrpSpPr>
          <p:grpSpPr>
            <a:xfrm>
              <a:off x="5559402" y="1097616"/>
              <a:ext cx="1377996" cy="1377996"/>
              <a:chOff x="3883001" y="491"/>
              <a:chExt cx="1377996" cy="1377996"/>
            </a:xfrm>
            <a:solidFill>
              <a:schemeClr val="accent2"/>
            </a:solidFill>
          </p:grpSpPr>
          <p:sp>
            <p:nvSpPr>
              <p:cNvPr id="35" name="Oval 34">
                <a:extLst>
                  <a:ext uri="{FF2B5EF4-FFF2-40B4-BE49-F238E27FC236}">
                    <a16:creationId xmlns:a16="http://schemas.microsoft.com/office/drawing/2014/main" id="{8D386895-A785-4304-B7CB-B459EA69CB01}"/>
                  </a:ext>
                </a:extLst>
              </p:cNvPr>
              <p:cNvSpPr/>
              <p:nvPr/>
            </p:nvSpPr>
            <p:spPr>
              <a:xfrm>
                <a:off x="3883001" y="491"/>
                <a:ext cx="1377996" cy="1377996"/>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6" name="Oval 6">
                <a:extLst>
                  <a:ext uri="{FF2B5EF4-FFF2-40B4-BE49-F238E27FC236}">
                    <a16:creationId xmlns:a16="http://schemas.microsoft.com/office/drawing/2014/main" id="{31704178-0FA2-4B19-84C2-6AF7D5526824}"/>
                  </a:ext>
                </a:extLst>
              </p:cNvPr>
              <p:cNvSpPr txBox="1"/>
              <p:nvPr/>
            </p:nvSpPr>
            <p:spPr>
              <a:xfrm>
                <a:off x="4084804" y="202294"/>
                <a:ext cx="974390" cy="974390"/>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000" kern="1200" dirty="0"/>
                  <a:t>Integration</a:t>
                </a:r>
                <a:endParaRPr lang="en-CA" sz="900" kern="1200" dirty="0"/>
              </a:p>
            </p:txBody>
          </p:sp>
        </p:grpSp>
        <p:grpSp>
          <p:nvGrpSpPr>
            <p:cNvPr id="8" name="Group 7">
              <a:extLst>
                <a:ext uri="{FF2B5EF4-FFF2-40B4-BE49-F238E27FC236}">
                  <a16:creationId xmlns:a16="http://schemas.microsoft.com/office/drawing/2014/main" id="{30489D51-6C8B-4C81-BCF7-A737E9C571D5}"/>
                </a:ext>
              </a:extLst>
            </p:cNvPr>
            <p:cNvGrpSpPr/>
            <p:nvPr/>
          </p:nvGrpSpPr>
          <p:grpSpPr>
            <a:xfrm>
              <a:off x="6614351" y="1440390"/>
              <a:ext cx="1377996" cy="1377996"/>
              <a:chOff x="4937950" y="343265"/>
              <a:chExt cx="1377996" cy="1377996"/>
            </a:xfrm>
          </p:grpSpPr>
          <p:sp>
            <p:nvSpPr>
              <p:cNvPr id="33" name="Oval 32">
                <a:extLst>
                  <a:ext uri="{FF2B5EF4-FFF2-40B4-BE49-F238E27FC236}">
                    <a16:creationId xmlns:a16="http://schemas.microsoft.com/office/drawing/2014/main" id="{430B5B5C-8C42-43C8-B816-6D37703332D4}"/>
                  </a:ext>
                </a:extLst>
              </p:cNvPr>
              <p:cNvSpPr/>
              <p:nvPr/>
            </p:nvSpPr>
            <p:spPr>
              <a:xfrm>
                <a:off x="4937950" y="343265"/>
                <a:ext cx="1377996" cy="1377996"/>
              </a:xfrm>
              <a:prstGeom prst="ellipse">
                <a:avLst/>
              </a:prstGeom>
              <a:solidFill>
                <a:srgbClr val="878787"/>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4" name="Oval 8">
                <a:extLst>
                  <a:ext uri="{FF2B5EF4-FFF2-40B4-BE49-F238E27FC236}">
                    <a16:creationId xmlns:a16="http://schemas.microsoft.com/office/drawing/2014/main" id="{78464607-2398-4666-9141-456E13B3CBC2}"/>
                  </a:ext>
                </a:extLst>
              </p:cNvPr>
              <p:cNvSpPr txBox="1"/>
              <p:nvPr/>
            </p:nvSpPr>
            <p:spPr>
              <a:xfrm>
                <a:off x="5139753" y="545068"/>
                <a:ext cx="974390" cy="974390"/>
              </a:xfrm>
              <a:prstGeom prst="rect">
                <a:avLst/>
              </a:prstGeom>
              <a:solidFill>
                <a:srgbClr val="878787"/>
              </a:solid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Scope </a:t>
                </a:r>
              </a:p>
            </p:txBody>
          </p:sp>
        </p:grpSp>
        <p:grpSp>
          <p:nvGrpSpPr>
            <p:cNvPr id="9" name="Group 8">
              <a:extLst>
                <a:ext uri="{FF2B5EF4-FFF2-40B4-BE49-F238E27FC236}">
                  <a16:creationId xmlns:a16="http://schemas.microsoft.com/office/drawing/2014/main" id="{E294AC83-79FE-4C29-BD78-0FA4DCF08D43}"/>
                </a:ext>
              </a:extLst>
            </p:cNvPr>
            <p:cNvGrpSpPr/>
            <p:nvPr/>
          </p:nvGrpSpPr>
          <p:grpSpPr>
            <a:xfrm>
              <a:off x="7266345" y="2337783"/>
              <a:ext cx="1377996" cy="1377996"/>
              <a:chOff x="5589944" y="1240658"/>
              <a:chExt cx="1377996" cy="1377996"/>
            </a:xfrm>
          </p:grpSpPr>
          <p:sp>
            <p:nvSpPr>
              <p:cNvPr id="31" name="Oval 30">
                <a:extLst>
                  <a:ext uri="{FF2B5EF4-FFF2-40B4-BE49-F238E27FC236}">
                    <a16:creationId xmlns:a16="http://schemas.microsoft.com/office/drawing/2014/main" id="{7071252B-5DFC-4182-AF0B-4524809BEF85}"/>
                  </a:ext>
                </a:extLst>
              </p:cNvPr>
              <p:cNvSpPr/>
              <p:nvPr/>
            </p:nvSpPr>
            <p:spPr>
              <a:xfrm>
                <a:off x="5589944" y="1240658"/>
                <a:ext cx="1377996" cy="1377996"/>
              </a:xfrm>
              <a:prstGeom prst="ellipse">
                <a:avLst/>
              </a:prstGeom>
              <a:solidFill>
                <a:srgbClr val="878787"/>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2" name="Oval 10">
                <a:extLst>
                  <a:ext uri="{FF2B5EF4-FFF2-40B4-BE49-F238E27FC236}">
                    <a16:creationId xmlns:a16="http://schemas.microsoft.com/office/drawing/2014/main" id="{74998314-F7A1-4039-8639-2CEB6678C474}"/>
                  </a:ext>
                </a:extLst>
              </p:cNvPr>
              <p:cNvSpPr txBox="1"/>
              <p:nvPr/>
            </p:nvSpPr>
            <p:spPr>
              <a:xfrm>
                <a:off x="5791747" y="1442461"/>
                <a:ext cx="974390" cy="974390"/>
              </a:xfrm>
              <a:prstGeom prst="rect">
                <a:avLst/>
              </a:prstGeom>
              <a:solidFill>
                <a:srgbClr val="878787"/>
              </a:solid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Time  </a:t>
                </a:r>
              </a:p>
            </p:txBody>
          </p:sp>
        </p:grpSp>
        <p:grpSp>
          <p:nvGrpSpPr>
            <p:cNvPr id="10" name="Group 9">
              <a:extLst>
                <a:ext uri="{FF2B5EF4-FFF2-40B4-BE49-F238E27FC236}">
                  <a16:creationId xmlns:a16="http://schemas.microsoft.com/office/drawing/2014/main" id="{FFD4CFC0-2A88-4892-97DE-CF1E0F77CD0E}"/>
                </a:ext>
              </a:extLst>
            </p:cNvPr>
            <p:cNvGrpSpPr/>
            <p:nvPr/>
          </p:nvGrpSpPr>
          <p:grpSpPr>
            <a:xfrm>
              <a:off x="7266345" y="3447021"/>
              <a:ext cx="1377996" cy="1377996"/>
              <a:chOff x="5589944" y="2349896"/>
              <a:chExt cx="1377996" cy="1377996"/>
            </a:xfrm>
          </p:grpSpPr>
          <p:sp>
            <p:nvSpPr>
              <p:cNvPr id="29" name="Oval 28">
                <a:extLst>
                  <a:ext uri="{FF2B5EF4-FFF2-40B4-BE49-F238E27FC236}">
                    <a16:creationId xmlns:a16="http://schemas.microsoft.com/office/drawing/2014/main" id="{7591544C-C5FC-4480-861A-D6E687B93FA2}"/>
                  </a:ext>
                </a:extLst>
              </p:cNvPr>
              <p:cNvSpPr/>
              <p:nvPr/>
            </p:nvSpPr>
            <p:spPr>
              <a:xfrm>
                <a:off x="5589944" y="2349896"/>
                <a:ext cx="1377996" cy="1377996"/>
              </a:xfrm>
              <a:prstGeom prst="ellipse">
                <a:avLst/>
              </a:prstGeom>
              <a:solidFill>
                <a:srgbClr val="878787"/>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0" name="Oval 12">
                <a:extLst>
                  <a:ext uri="{FF2B5EF4-FFF2-40B4-BE49-F238E27FC236}">
                    <a16:creationId xmlns:a16="http://schemas.microsoft.com/office/drawing/2014/main" id="{252469FE-2371-4EC0-9B75-88B0C158E9F1}"/>
                  </a:ext>
                </a:extLst>
              </p:cNvPr>
              <p:cNvSpPr txBox="1"/>
              <p:nvPr/>
            </p:nvSpPr>
            <p:spPr>
              <a:xfrm>
                <a:off x="5791747" y="2551699"/>
                <a:ext cx="974390" cy="974390"/>
              </a:xfrm>
              <a:prstGeom prst="rect">
                <a:avLst/>
              </a:prstGeom>
              <a:solidFill>
                <a:srgbClr val="878787"/>
              </a:solid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Cost </a:t>
                </a:r>
              </a:p>
            </p:txBody>
          </p:sp>
        </p:grpSp>
        <p:grpSp>
          <p:nvGrpSpPr>
            <p:cNvPr id="11" name="Group 10">
              <a:extLst>
                <a:ext uri="{FF2B5EF4-FFF2-40B4-BE49-F238E27FC236}">
                  <a16:creationId xmlns:a16="http://schemas.microsoft.com/office/drawing/2014/main" id="{4D060FA5-57F9-47CF-9067-256FF25DA904}"/>
                </a:ext>
              </a:extLst>
            </p:cNvPr>
            <p:cNvGrpSpPr/>
            <p:nvPr/>
          </p:nvGrpSpPr>
          <p:grpSpPr>
            <a:xfrm>
              <a:off x="6614351" y="4344414"/>
              <a:ext cx="1377996" cy="1377996"/>
              <a:chOff x="4937950" y="3247289"/>
              <a:chExt cx="1377996" cy="1377996"/>
            </a:xfrm>
          </p:grpSpPr>
          <p:sp>
            <p:nvSpPr>
              <p:cNvPr id="27" name="Oval 26">
                <a:extLst>
                  <a:ext uri="{FF2B5EF4-FFF2-40B4-BE49-F238E27FC236}">
                    <a16:creationId xmlns:a16="http://schemas.microsoft.com/office/drawing/2014/main" id="{A27E7747-5458-4676-80D6-9D33A9EB4F2C}"/>
                  </a:ext>
                </a:extLst>
              </p:cNvPr>
              <p:cNvSpPr/>
              <p:nvPr/>
            </p:nvSpPr>
            <p:spPr>
              <a:xfrm>
                <a:off x="4937950" y="3247289"/>
                <a:ext cx="1377996" cy="1377996"/>
              </a:xfrm>
              <a:prstGeom prst="ellipse">
                <a:avLst/>
              </a:prstGeom>
              <a:solidFill>
                <a:srgbClr val="878787"/>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8" name="Oval 14">
                <a:extLst>
                  <a:ext uri="{FF2B5EF4-FFF2-40B4-BE49-F238E27FC236}">
                    <a16:creationId xmlns:a16="http://schemas.microsoft.com/office/drawing/2014/main" id="{5DEB2C6C-84D9-42E7-B2A5-AAD0BA57959D}"/>
                  </a:ext>
                </a:extLst>
              </p:cNvPr>
              <p:cNvSpPr txBox="1"/>
              <p:nvPr/>
            </p:nvSpPr>
            <p:spPr>
              <a:xfrm>
                <a:off x="5139753" y="3449092"/>
                <a:ext cx="974390" cy="974390"/>
              </a:xfrm>
              <a:prstGeom prst="rect">
                <a:avLst/>
              </a:prstGeom>
              <a:solidFill>
                <a:srgbClr val="878787"/>
              </a:solid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Quality  </a:t>
                </a:r>
              </a:p>
            </p:txBody>
          </p:sp>
        </p:grpSp>
        <p:grpSp>
          <p:nvGrpSpPr>
            <p:cNvPr id="12" name="Group 11">
              <a:extLst>
                <a:ext uri="{FF2B5EF4-FFF2-40B4-BE49-F238E27FC236}">
                  <a16:creationId xmlns:a16="http://schemas.microsoft.com/office/drawing/2014/main" id="{B78398E3-6E89-48F6-9813-F3075ADDA712}"/>
                </a:ext>
              </a:extLst>
            </p:cNvPr>
            <p:cNvGrpSpPr/>
            <p:nvPr/>
          </p:nvGrpSpPr>
          <p:grpSpPr>
            <a:xfrm>
              <a:off x="5559402" y="4687188"/>
              <a:ext cx="1377996" cy="1377996"/>
              <a:chOff x="3883001" y="3590063"/>
              <a:chExt cx="1377996" cy="1377996"/>
            </a:xfrm>
          </p:grpSpPr>
          <p:sp>
            <p:nvSpPr>
              <p:cNvPr id="25" name="Oval 24">
                <a:extLst>
                  <a:ext uri="{FF2B5EF4-FFF2-40B4-BE49-F238E27FC236}">
                    <a16:creationId xmlns:a16="http://schemas.microsoft.com/office/drawing/2014/main" id="{53EA0FD5-C0B1-47A4-803A-6B43029E88B0}"/>
                  </a:ext>
                </a:extLst>
              </p:cNvPr>
              <p:cNvSpPr/>
              <p:nvPr/>
            </p:nvSpPr>
            <p:spPr>
              <a:xfrm>
                <a:off x="3883001" y="3590063"/>
                <a:ext cx="1377996" cy="1377996"/>
              </a:xfrm>
              <a:prstGeom prst="ellipse">
                <a:avLst/>
              </a:prstGeom>
              <a:solidFill>
                <a:srgbClr val="878787"/>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6" name="Oval 16">
                <a:extLst>
                  <a:ext uri="{FF2B5EF4-FFF2-40B4-BE49-F238E27FC236}">
                    <a16:creationId xmlns:a16="http://schemas.microsoft.com/office/drawing/2014/main" id="{E590EF9D-448F-4F97-ADD5-8018BE04EBB4}"/>
                  </a:ext>
                </a:extLst>
              </p:cNvPr>
              <p:cNvSpPr txBox="1"/>
              <p:nvPr/>
            </p:nvSpPr>
            <p:spPr>
              <a:xfrm>
                <a:off x="4084804" y="3791866"/>
                <a:ext cx="974390" cy="974390"/>
              </a:xfrm>
              <a:prstGeom prst="rect">
                <a:avLst/>
              </a:prstGeom>
              <a:solidFill>
                <a:srgbClr val="878787"/>
              </a:solid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Human Resource  </a:t>
                </a:r>
              </a:p>
            </p:txBody>
          </p:sp>
        </p:grpSp>
        <p:grpSp>
          <p:nvGrpSpPr>
            <p:cNvPr id="13" name="Group 12">
              <a:extLst>
                <a:ext uri="{FF2B5EF4-FFF2-40B4-BE49-F238E27FC236}">
                  <a16:creationId xmlns:a16="http://schemas.microsoft.com/office/drawing/2014/main" id="{952227DD-CE5C-42BD-B922-0982BE8A0173}"/>
                </a:ext>
              </a:extLst>
            </p:cNvPr>
            <p:cNvGrpSpPr/>
            <p:nvPr/>
          </p:nvGrpSpPr>
          <p:grpSpPr>
            <a:xfrm>
              <a:off x="4504454" y="4344414"/>
              <a:ext cx="1377996" cy="1377996"/>
              <a:chOff x="2828053" y="3247289"/>
              <a:chExt cx="1377996" cy="1377996"/>
            </a:xfrm>
          </p:grpSpPr>
          <p:sp>
            <p:nvSpPr>
              <p:cNvPr id="23" name="Oval 22">
                <a:extLst>
                  <a:ext uri="{FF2B5EF4-FFF2-40B4-BE49-F238E27FC236}">
                    <a16:creationId xmlns:a16="http://schemas.microsoft.com/office/drawing/2014/main" id="{5A0AE0B2-597B-4CDF-91DF-C488CB76CC3E}"/>
                  </a:ext>
                </a:extLst>
              </p:cNvPr>
              <p:cNvSpPr/>
              <p:nvPr/>
            </p:nvSpPr>
            <p:spPr>
              <a:xfrm>
                <a:off x="2828053" y="3247289"/>
                <a:ext cx="1377996" cy="137799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4" name="Oval 18">
                <a:extLst>
                  <a:ext uri="{FF2B5EF4-FFF2-40B4-BE49-F238E27FC236}">
                    <a16:creationId xmlns:a16="http://schemas.microsoft.com/office/drawing/2014/main" id="{862EF254-8DB8-400E-89BE-F1D494DE567B}"/>
                  </a:ext>
                </a:extLst>
              </p:cNvPr>
              <p:cNvSpPr txBox="1"/>
              <p:nvPr/>
            </p:nvSpPr>
            <p:spPr>
              <a:xfrm>
                <a:off x="3029856" y="3449092"/>
                <a:ext cx="974390" cy="9743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Communication  </a:t>
                </a:r>
              </a:p>
            </p:txBody>
          </p:sp>
        </p:grpSp>
        <p:grpSp>
          <p:nvGrpSpPr>
            <p:cNvPr id="14" name="Group 13">
              <a:extLst>
                <a:ext uri="{FF2B5EF4-FFF2-40B4-BE49-F238E27FC236}">
                  <a16:creationId xmlns:a16="http://schemas.microsoft.com/office/drawing/2014/main" id="{6B71FF15-11F8-44F4-AF16-AEB7BCCF0E82}"/>
                </a:ext>
              </a:extLst>
            </p:cNvPr>
            <p:cNvGrpSpPr/>
            <p:nvPr/>
          </p:nvGrpSpPr>
          <p:grpSpPr>
            <a:xfrm>
              <a:off x="3852459" y="3447021"/>
              <a:ext cx="1377996" cy="1377996"/>
              <a:chOff x="2176058" y="2349896"/>
              <a:chExt cx="1377996" cy="1377996"/>
            </a:xfrm>
          </p:grpSpPr>
          <p:sp>
            <p:nvSpPr>
              <p:cNvPr id="21" name="Oval 20">
                <a:extLst>
                  <a:ext uri="{FF2B5EF4-FFF2-40B4-BE49-F238E27FC236}">
                    <a16:creationId xmlns:a16="http://schemas.microsoft.com/office/drawing/2014/main" id="{58CB2991-7607-45AD-8DBD-4CF596FC1502}"/>
                  </a:ext>
                </a:extLst>
              </p:cNvPr>
              <p:cNvSpPr/>
              <p:nvPr/>
            </p:nvSpPr>
            <p:spPr>
              <a:xfrm>
                <a:off x="2176058" y="2349896"/>
                <a:ext cx="1377996" cy="137799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2" name="Oval 20">
                <a:extLst>
                  <a:ext uri="{FF2B5EF4-FFF2-40B4-BE49-F238E27FC236}">
                    <a16:creationId xmlns:a16="http://schemas.microsoft.com/office/drawing/2014/main" id="{C982C2D2-C08B-468A-9D7D-80E80F22C390}"/>
                  </a:ext>
                </a:extLst>
              </p:cNvPr>
              <p:cNvSpPr txBox="1"/>
              <p:nvPr/>
            </p:nvSpPr>
            <p:spPr>
              <a:xfrm>
                <a:off x="2377861" y="2551699"/>
                <a:ext cx="974390" cy="9743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Risk</a:t>
                </a:r>
              </a:p>
            </p:txBody>
          </p:sp>
        </p:grpSp>
        <p:grpSp>
          <p:nvGrpSpPr>
            <p:cNvPr id="15" name="Group 14">
              <a:extLst>
                <a:ext uri="{FF2B5EF4-FFF2-40B4-BE49-F238E27FC236}">
                  <a16:creationId xmlns:a16="http://schemas.microsoft.com/office/drawing/2014/main" id="{7F42001E-6C56-4318-9E3E-12D39F8D709C}"/>
                </a:ext>
              </a:extLst>
            </p:cNvPr>
            <p:cNvGrpSpPr/>
            <p:nvPr/>
          </p:nvGrpSpPr>
          <p:grpSpPr>
            <a:xfrm>
              <a:off x="3852459" y="2337783"/>
              <a:ext cx="1377996" cy="1377996"/>
              <a:chOff x="2176058" y="1240658"/>
              <a:chExt cx="1377996" cy="1377996"/>
            </a:xfrm>
          </p:grpSpPr>
          <p:sp>
            <p:nvSpPr>
              <p:cNvPr id="19" name="Oval 18">
                <a:extLst>
                  <a:ext uri="{FF2B5EF4-FFF2-40B4-BE49-F238E27FC236}">
                    <a16:creationId xmlns:a16="http://schemas.microsoft.com/office/drawing/2014/main" id="{F27E72F7-B2FB-4E06-833A-ADF74B5F6953}"/>
                  </a:ext>
                </a:extLst>
              </p:cNvPr>
              <p:cNvSpPr/>
              <p:nvPr/>
            </p:nvSpPr>
            <p:spPr>
              <a:xfrm>
                <a:off x="2176058" y="1240658"/>
                <a:ext cx="1377996" cy="137799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0" name="Oval 22">
                <a:extLst>
                  <a:ext uri="{FF2B5EF4-FFF2-40B4-BE49-F238E27FC236}">
                    <a16:creationId xmlns:a16="http://schemas.microsoft.com/office/drawing/2014/main" id="{C5DC49B8-4A9D-4726-918B-C23EC726269F}"/>
                  </a:ext>
                </a:extLst>
              </p:cNvPr>
              <p:cNvSpPr txBox="1"/>
              <p:nvPr/>
            </p:nvSpPr>
            <p:spPr>
              <a:xfrm>
                <a:off x="2377861" y="1442461"/>
                <a:ext cx="974390" cy="9743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Procurement</a:t>
                </a:r>
              </a:p>
            </p:txBody>
          </p:sp>
        </p:grpSp>
        <p:grpSp>
          <p:nvGrpSpPr>
            <p:cNvPr id="16" name="Group 15">
              <a:extLst>
                <a:ext uri="{FF2B5EF4-FFF2-40B4-BE49-F238E27FC236}">
                  <a16:creationId xmlns:a16="http://schemas.microsoft.com/office/drawing/2014/main" id="{CE497919-461E-4B7C-9663-2CC3E649257A}"/>
                </a:ext>
              </a:extLst>
            </p:cNvPr>
            <p:cNvGrpSpPr/>
            <p:nvPr/>
          </p:nvGrpSpPr>
          <p:grpSpPr>
            <a:xfrm>
              <a:off x="4504454" y="1440390"/>
              <a:ext cx="1377996" cy="1377996"/>
              <a:chOff x="2828053" y="343265"/>
              <a:chExt cx="1377996" cy="1377996"/>
            </a:xfrm>
          </p:grpSpPr>
          <p:sp>
            <p:nvSpPr>
              <p:cNvPr id="17" name="Oval 16">
                <a:extLst>
                  <a:ext uri="{FF2B5EF4-FFF2-40B4-BE49-F238E27FC236}">
                    <a16:creationId xmlns:a16="http://schemas.microsoft.com/office/drawing/2014/main" id="{B216E065-79A7-41C8-93C7-8B7C931D4D44}"/>
                  </a:ext>
                </a:extLst>
              </p:cNvPr>
              <p:cNvSpPr/>
              <p:nvPr/>
            </p:nvSpPr>
            <p:spPr>
              <a:xfrm>
                <a:off x="2828053" y="343265"/>
                <a:ext cx="1377996" cy="137799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8" name="Oval 24">
                <a:extLst>
                  <a:ext uri="{FF2B5EF4-FFF2-40B4-BE49-F238E27FC236}">
                    <a16:creationId xmlns:a16="http://schemas.microsoft.com/office/drawing/2014/main" id="{F0922C5F-4D5D-46BB-B7FB-E8995F4E5F88}"/>
                  </a:ext>
                </a:extLst>
              </p:cNvPr>
              <p:cNvSpPr txBox="1"/>
              <p:nvPr/>
            </p:nvSpPr>
            <p:spPr>
              <a:xfrm>
                <a:off x="3029856" y="545068"/>
                <a:ext cx="974390" cy="9743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Stakeholder</a:t>
                </a:r>
              </a:p>
            </p:txBody>
          </p:sp>
        </p:grpSp>
      </p:grpSp>
    </p:spTree>
    <p:extLst>
      <p:ext uri="{BB962C8B-B14F-4D97-AF65-F5344CB8AC3E}">
        <p14:creationId xmlns:p14="http://schemas.microsoft.com/office/powerpoint/2010/main" val="256440276"/>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Identify staffing requirements</a:t>
            </a:r>
          </a:p>
          <a:p>
            <a:pPr lvl="1"/>
            <a:r>
              <a:rPr lang="en-US" dirty="0"/>
              <a:t>What skills will the project team require?</a:t>
            </a:r>
          </a:p>
          <a:p>
            <a:pPr lvl="1"/>
            <a:r>
              <a:rPr lang="en-US" dirty="0"/>
              <a:t>When will people with different skills be needed in the project schedule?</a:t>
            </a:r>
          </a:p>
          <a:p>
            <a:pPr lvl="1"/>
            <a:r>
              <a:rPr lang="en-US" dirty="0"/>
              <a:t>Identify skilled staff available</a:t>
            </a:r>
          </a:p>
          <a:p>
            <a:pPr lvl="1"/>
            <a:r>
              <a:rPr lang="en-US" dirty="0"/>
              <a:t>Fill gaps through hiring, training or procurement</a:t>
            </a:r>
          </a:p>
        </p:txBody>
      </p:sp>
      <p:sp>
        <p:nvSpPr>
          <p:cNvPr id="2" name="Title 1"/>
          <p:cNvSpPr>
            <a:spLocks noGrp="1"/>
          </p:cNvSpPr>
          <p:nvPr>
            <p:ph type="title"/>
          </p:nvPr>
        </p:nvSpPr>
        <p:spPr/>
        <p:txBody>
          <a:bodyPr>
            <a:normAutofit/>
          </a:bodyPr>
          <a:lstStyle/>
          <a:p>
            <a:r>
              <a:rPr lang="en-US" dirty="0"/>
              <a:t>Plan Human Resource Management</a:t>
            </a:r>
          </a:p>
        </p:txBody>
      </p:sp>
    </p:spTree>
    <p:extLst>
      <p:ext uri="{BB962C8B-B14F-4D97-AF65-F5344CB8AC3E}">
        <p14:creationId xmlns:p14="http://schemas.microsoft.com/office/powerpoint/2010/main" val="2155162855"/>
      </p:ext>
    </p:extLst>
  </p:cSld>
  <p:clrMapOvr>
    <a:masterClrMapping/>
  </p:clrMapOvr>
  <p:transition spd="slow">
    <p:push/>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35E1E2D-6B80-4604-8AB3-04D764C8BC38}"/>
              </a:ext>
            </a:extLst>
          </p:cNvPr>
          <p:cNvSpPr>
            <a:spLocks noGrp="1"/>
          </p:cNvSpPr>
          <p:nvPr>
            <p:ph type="body" sz="quarter" idx="10"/>
          </p:nvPr>
        </p:nvSpPr>
        <p:spPr/>
        <p:txBody>
          <a:bodyPr/>
          <a:lstStyle/>
          <a:p>
            <a:endParaRPr lang="en-CA" dirty="0"/>
          </a:p>
        </p:txBody>
      </p:sp>
      <p:sp>
        <p:nvSpPr>
          <p:cNvPr id="3" name="Title 2">
            <a:extLst>
              <a:ext uri="{FF2B5EF4-FFF2-40B4-BE49-F238E27FC236}">
                <a16:creationId xmlns:a16="http://schemas.microsoft.com/office/drawing/2014/main" id="{EDAF3B4A-7F3B-4019-A3E4-8176B7ED7EB9}"/>
              </a:ext>
            </a:extLst>
          </p:cNvPr>
          <p:cNvSpPr>
            <a:spLocks noGrp="1"/>
          </p:cNvSpPr>
          <p:nvPr>
            <p:ph type="title"/>
          </p:nvPr>
        </p:nvSpPr>
        <p:spPr/>
        <p:txBody>
          <a:bodyPr/>
          <a:lstStyle/>
          <a:p>
            <a:r>
              <a:rPr lang="en-CA" dirty="0"/>
              <a:t>Stages of Team Development</a:t>
            </a:r>
          </a:p>
        </p:txBody>
      </p:sp>
      <p:graphicFrame>
        <p:nvGraphicFramePr>
          <p:cNvPr id="4" name="Diagram 3">
            <a:extLst>
              <a:ext uri="{FF2B5EF4-FFF2-40B4-BE49-F238E27FC236}">
                <a16:creationId xmlns:a16="http://schemas.microsoft.com/office/drawing/2014/main" id="{FF866E87-DF4B-4466-890B-38E0261EEA84}"/>
              </a:ext>
            </a:extLst>
          </p:cNvPr>
          <p:cNvGraphicFramePr/>
          <p:nvPr>
            <p:extLst>
              <p:ext uri="{D42A27DB-BD31-4B8C-83A1-F6EECF244321}">
                <p14:modId xmlns:p14="http://schemas.microsoft.com/office/powerpoint/2010/main" val="3118491720"/>
              </p:ext>
            </p:extLst>
          </p:nvPr>
        </p:nvGraphicFramePr>
        <p:xfrm>
          <a:off x="371475" y="0"/>
          <a:ext cx="11418888" cy="61383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9750639"/>
      </p:ext>
    </p:extLst>
  </p:cSld>
  <p:clrMapOvr>
    <a:masterClrMapping/>
  </p:clrMapOvr>
  <p:transition spd="slow">
    <p:push/>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type="body" sz="quarter" idx="10"/>
          </p:nvPr>
        </p:nvSpPr>
        <p:spPr/>
        <p:txBody>
          <a:bodyPr/>
          <a:lstStyle/>
          <a:p>
            <a:r>
              <a:rPr lang="en-CA" dirty="0"/>
              <a:t>Conflict is natural and forces a search for alternatives, </a:t>
            </a:r>
          </a:p>
          <a:p>
            <a:r>
              <a:rPr lang="en-CA" dirty="0"/>
              <a:t>Conflict is a team issue, </a:t>
            </a:r>
          </a:p>
          <a:p>
            <a:r>
              <a:rPr lang="en-CA" dirty="0"/>
              <a:t>Openness resolves conflict, </a:t>
            </a:r>
          </a:p>
          <a:p>
            <a:r>
              <a:rPr lang="en-CA" dirty="0"/>
              <a:t>Conflict resolution should focus on </a:t>
            </a:r>
            <a:r>
              <a:rPr lang="en-CA" dirty="0">
                <a:solidFill>
                  <a:srgbClr val="00B0F0"/>
                </a:solidFill>
              </a:rPr>
              <a:t>issues</a:t>
            </a:r>
            <a:r>
              <a:rPr lang="en-CA" dirty="0"/>
              <a:t>, not personalities, and </a:t>
            </a:r>
          </a:p>
          <a:p>
            <a:r>
              <a:rPr lang="en-CA" dirty="0"/>
              <a:t>Conflict resolution should focus on the </a:t>
            </a:r>
            <a:r>
              <a:rPr lang="en-CA" dirty="0">
                <a:solidFill>
                  <a:srgbClr val="00B0F0"/>
                </a:solidFill>
              </a:rPr>
              <a:t>present</a:t>
            </a:r>
            <a:r>
              <a:rPr lang="en-CA" dirty="0"/>
              <a:t>, not the past. </a:t>
            </a:r>
          </a:p>
        </p:txBody>
      </p:sp>
      <p:sp>
        <p:nvSpPr>
          <p:cNvPr id="3" name="Title 2"/>
          <p:cNvSpPr>
            <a:spLocks noGrp="1"/>
          </p:cNvSpPr>
          <p:nvPr>
            <p:ph type="title"/>
          </p:nvPr>
        </p:nvSpPr>
        <p:spPr/>
        <p:txBody>
          <a:bodyPr/>
          <a:lstStyle/>
          <a:p>
            <a:r>
              <a:rPr lang="en-US" dirty="0"/>
              <a:t>Conflict is inevitable</a:t>
            </a:r>
            <a:endParaRPr lang="en-CA" dirty="0"/>
          </a:p>
        </p:txBody>
      </p:sp>
    </p:spTree>
    <p:extLst>
      <p:ext uri="{BB962C8B-B14F-4D97-AF65-F5344CB8AC3E}">
        <p14:creationId xmlns:p14="http://schemas.microsoft.com/office/powerpoint/2010/main" val="456524185"/>
      </p:ext>
    </p:extLst>
  </p:cSld>
  <p:clrMapOvr>
    <a:masterClrMapping/>
  </p:clrMapOvr>
  <p:transition spd="slow">
    <p:push/>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12C40"/>
        </a:solidFill>
        <a:effectLst/>
      </p:bgPr>
    </p:bg>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Responsible</a:t>
            </a:r>
          </a:p>
          <a:p>
            <a:r>
              <a:rPr lang="en-US" dirty="0"/>
              <a:t>Accountable</a:t>
            </a:r>
          </a:p>
          <a:p>
            <a:r>
              <a:rPr lang="en-US" dirty="0"/>
              <a:t>Informed</a:t>
            </a:r>
          </a:p>
          <a:p>
            <a:r>
              <a:rPr lang="en-US" dirty="0"/>
              <a:t>Consulted</a:t>
            </a:r>
            <a:endParaRPr lang="en-CA" dirty="0"/>
          </a:p>
        </p:txBody>
      </p:sp>
      <p:sp>
        <p:nvSpPr>
          <p:cNvPr id="2" name="Title 1"/>
          <p:cNvSpPr>
            <a:spLocks noGrp="1"/>
          </p:cNvSpPr>
          <p:nvPr>
            <p:ph type="title"/>
          </p:nvPr>
        </p:nvSpPr>
        <p:spPr/>
        <p:txBody>
          <a:bodyPr/>
          <a:lstStyle/>
          <a:p>
            <a:r>
              <a:rPr lang="en-US" dirty="0"/>
              <a:t>RACI Chart</a:t>
            </a:r>
            <a:endParaRPr lang="en-CA" dirty="0"/>
          </a:p>
        </p:txBody>
      </p:sp>
      <p:sp>
        <p:nvSpPr>
          <p:cNvPr id="5" name="TextBox 4"/>
          <p:cNvSpPr txBox="1"/>
          <p:nvPr/>
        </p:nvSpPr>
        <p:spPr>
          <a:xfrm>
            <a:off x="6983007" y="6189746"/>
            <a:ext cx="4446993" cy="307777"/>
          </a:xfrm>
          <a:prstGeom prst="rect">
            <a:avLst/>
          </a:prstGeom>
          <a:noFill/>
        </p:spPr>
        <p:txBody>
          <a:bodyPr wrap="square" rtlCol="0">
            <a:spAutoFit/>
          </a:bodyPr>
          <a:lstStyle/>
          <a:p>
            <a:pPr algn="r"/>
            <a:r>
              <a:rPr lang="en-US" sz="1400" dirty="0"/>
              <a:t>PMBOK 5</a:t>
            </a:r>
            <a:r>
              <a:rPr lang="en-US" sz="1400" baseline="30000" dirty="0"/>
              <a:t>th</a:t>
            </a:r>
            <a:r>
              <a:rPr lang="en-US" sz="1400" dirty="0"/>
              <a:t> Ed. Figure 9.5</a:t>
            </a:r>
            <a:endParaRPr lang="en-CA" sz="1400" dirty="0"/>
          </a:p>
        </p:txBody>
      </p:sp>
      <p:pic>
        <p:nvPicPr>
          <p:cNvPr id="13" name="Picture 12">
            <a:extLst>
              <a:ext uri="{FF2B5EF4-FFF2-40B4-BE49-F238E27FC236}">
                <a16:creationId xmlns:a16="http://schemas.microsoft.com/office/drawing/2014/main" id="{AA569AE8-10C7-4FDE-A6C0-B34D84FB64E4}"/>
              </a:ext>
            </a:extLst>
          </p:cNvPr>
          <p:cNvPicPr>
            <a:picLocks noChangeAspect="1"/>
          </p:cNvPicPr>
          <p:nvPr/>
        </p:nvPicPr>
        <p:blipFill>
          <a:blip r:embed="rId2"/>
          <a:stretch>
            <a:fillRect/>
          </a:stretch>
        </p:blipFill>
        <p:spPr>
          <a:xfrm>
            <a:off x="4686662" y="238912"/>
            <a:ext cx="7811590" cy="57348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17" name="Group 16">
            <a:extLst>
              <a:ext uri="{FF2B5EF4-FFF2-40B4-BE49-F238E27FC236}">
                <a16:creationId xmlns:a16="http://schemas.microsoft.com/office/drawing/2014/main" id="{0B61DC6F-A898-4014-AC66-A00F91450F56}"/>
              </a:ext>
            </a:extLst>
          </p:cNvPr>
          <p:cNvGrpSpPr/>
          <p:nvPr/>
        </p:nvGrpSpPr>
        <p:grpSpPr>
          <a:xfrm>
            <a:off x="371475" y="3106337"/>
            <a:ext cx="4837519" cy="3751663"/>
            <a:chOff x="371475" y="3106337"/>
            <a:chExt cx="4837519" cy="3751663"/>
          </a:xfrm>
        </p:grpSpPr>
        <p:sp>
          <p:nvSpPr>
            <p:cNvPr id="16" name="Speech Bubble: Rectangle 15">
              <a:extLst>
                <a:ext uri="{FF2B5EF4-FFF2-40B4-BE49-F238E27FC236}">
                  <a16:creationId xmlns:a16="http://schemas.microsoft.com/office/drawing/2014/main" id="{76B37962-8AD4-4B38-A716-2624D4913FC8}"/>
                </a:ext>
              </a:extLst>
            </p:cNvPr>
            <p:cNvSpPr/>
            <p:nvPr/>
          </p:nvSpPr>
          <p:spPr>
            <a:xfrm>
              <a:off x="371475" y="3106337"/>
              <a:ext cx="4837519" cy="3751663"/>
            </a:xfrm>
            <a:prstGeom prst="wedgeRectCallout">
              <a:avLst>
                <a:gd name="adj1" fmla="val 162789"/>
                <a:gd name="adj2" fmla="val -44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5" name="Picture 14">
              <a:extLst>
                <a:ext uri="{FF2B5EF4-FFF2-40B4-BE49-F238E27FC236}">
                  <a16:creationId xmlns:a16="http://schemas.microsoft.com/office/drawing/2014/main" id="{30F22C0F-BE97-40F6-A94C-8AA97C509A87}"/>
                </a:ext>
              </a:extLst>
            </p:cNvPr>
            <p:cNvPicPr>
              <a:picLocks noChangeAspect="1"/>
            </p:cNvPicPr>
            <p:nvPr/>
          </p:nvPicPr>
          <p:blipFill>
            <a:blip r:embed="rId3"/>
            <a:stretch>
              <a:fillRect/>
            </a:stretch>
          </p:blipFill>
          <p:spPr>
            <a:xfrm>
              <a:off x="475449" y="3274370"/>
              <a:ext cx="4623926" cy="3344718"/>
            </a:xfrm>
            <a:prstGeom prst="rect">
              <a:avLst/>
            </a:prstGeom>
          </p:spPr>
        </p:pic>
      </p:grpSp>
    </p:spTree>
    <p:extLst>
      <p:ext uri="{BB962C8B-B14F-4D97-AF65-F5344CB8AC3E}">
        <p14:creationId xmlns:p14="http://schemas.microsoft.com/office/powerpoint/2010/main" val="13088383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a:t>
            </a:r>
            <a:endParaRPr lang="en-CA" dirty="0"/>
          </a:p>
        </p:txBody>
      </p:sp>
      <p:sp>
        <p:nvSpPr>
          <p:cNvPr id="3" name="Text Placeholder 2"/>
          <p:cNvSpPr>
            <a:spLocks noGrp="1"/>
          </p:cNvSpPr>
          <p:nvPr>
            <p:ph type="body" idx="1"/>
          </p:nvPr>
        </p:nvSpPr>
        <p:spPr/>
        <p:txBody>
          <a:bodyPr/>
          <a:lstStyle/>
          <a:p>
            <a:endParaRPr lang="en-CA"/>
          </a:p>
        </p:txBody>
      </p:sp>
      <p:grpSp>
        <p:nvGrpSpPr>
          <p:cNvPr id="4" name="Group 3">
            <a:extLst>
              <a:ext uri="{FF2B5EF4-FFF2-40B4-BE49-F238E27FC236}">
                <a16:creationId xmlns:a16="http://schemas.microsoft.com/office/drawing/2014/main" id="{22DCD38E-F9C4-45B4-BD35-5C8C6A9285EA}"/>
              </a:ext>
            </a:extLst>
          </p:cNvPr>
          <p:cNvGrpSpPr/>
          <p:nvPr/>
        </p:nvGrpSpPr>
        <p:grpSpPr>
          <a:xfrm>
            <a:off x="8405149" y="362580"/>
            <a:ext cx="3566286" cy="3448601"/>
            <a:chOff x="3852459" y="1097616"/>
            <a:chExt cx="4791882" cy="4967568"/>
          </a:xfrm>
        </p:grpSpPr>
        <p:grpSp>
          <p:nvGrpSpPr>
            <p:cNvPr id="5" name="Group 4">
              <a:extLst>
                <a:ext uri="{FF2B5EF4-FFF2-40B4-BE49-F238E27FC236}">
                  <a16:creationId xmlns:a16="http://schemas.microsoft.com/office/drawing/2014/main" id="{1BA449AA-DFEC-4EAD-AE3C-D266152538B7}"/>
                </a:ext>
              </a:extLst>
            </p:cNvPr>
            <p:cNvGrpSpPr/>
            <p:nvPr/>
          </p:nvGrpSpPr>
          <p:grpSpPr>
            <a:xfrm>
              <a:off x="4870404" y="2203404"/>
              <a:ext cx="2755993" cy="2755993"/>
              <a:chOff x="3194003" y="1106279"/>
              <a:chExt cx="2755993" cy="2755993"/>
            </a:xfrm>
          </p:grpSpPr>
          <p:sp>
            <p:nvSpPr>
              <p:cNvPr id="36" name="Oval 35">
                <a:extLst>
                  <a:ext uri="{FF2B5EF4-FFF2-40B4-BE49-F238E27FC236}">
                    <a16:creationId xmlns:a16="http://schemas.microsoft.com/office/drawing/2014/main" id="{0DD95D3D-D743-49EB-8E1B-33B7C5C8F3EA}"/>
                  </a:ext>
                </a:extLst>
              </p:cNvPr>
              <p:cNvSpPr/>
              <p:nvPr/>
            </p:nvSpPr>
            <p:spPr>
              <a:xfrm>
                <a:off x="3194003" y="1106279"/>
                <a:ext cx="2755993" cy="2755993"/>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7" name="Oval 4">
                <a:extLst>
                  <a:ext uri="{FF2B5EF4-FFF2-40B4-BE49-F238E27FC236}">
                    <a16:creationId xmlns:a16="http://schemas.microsoft.com/office/drawing/2014/main" id="{7DECF076-0314-40C3-88E4-6F9E2170CE84}"/>
                  </a:ext>
                </a:extLst>
              </p:cNvPr>
              <p:cNvSpPr txBox="1"/>
              <p:nvPr/>
            </p:nvSpPr>
            <p:spPr>
              <a:xfrm>
                <a:off x="3594099" y="1509885"/>
                <a:ext cx="2197648" cy="194878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CA" sz="900" kern="1200" dirty="0"/>
                  <a:t>Project Management Knowledge areas</a:t>
                </a:r>
              </a:p>
            </p:txBody>
          </p:sp>
        </p:grpSp>
        <p:grpSp>
          <p:nvGrpSpPr>
            <p:cNvPr id="6" name="Group 5">
              <a:extLst>
                <a:ext uri="{FF2B5EF4-FFF2-40B4-BE49-F238E27FC236}">
                  <a16:creationId xmlns:a16="http://schemas.microsoft.com/office/drawing/2014/main" id="{22D11830-D207-440D-B49A-66A067BF8426}"/>
                </a:ext>
              </a:extLst>
            </p:cNvPr>
            <p:cNvGrpSpPr/>
            <p:nvPr/>
          </p:nvGrpSpPr>
          <p:grpSpPr>
            <a:xfrm>
              <a:off x="5559402" y="1097616"/>
              <a:ext cx="1377996" cy="1377996"/>
              <a:chOff x="3883001" y="491"/>
              <a:chExt cx="1377996" cy="1377996"/>
            </a:xfrm>
            <a:solidFill>
              <a:schemeClr val="accent2"/>
            </a:solidFill>
          </p:grpSpPr>
          <p:sp>
            <p:nvSpPr>
              <p:cNvPr id="34" name="Oval 33">
                <a:extLst>
                  <a:ext uri="{FF2B5EF4-FFF2-40B4-BE49-F238E27FC236}">
                    <a16:creationId xmlns:a16="http://schemas.microsoft.com/office/drawing/2014/main" id="{791BB460-5921-4860-8ABC-FBB6E1CCEDC9}"/>
                  </a:ext>
                </a:extLst>
              </p:cNvPr>
              <p:cNvSpPr/>
              <p:nvPr/>
            </p:nvSpPr>
            <p:spPr>
              <a:xfrm>
                <a:off x="3883001" y="491"/>
                <a:ext cx="1377996" cy="1377996"/>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5" name="Oval 6">
                <a:extLst>
                  <a:ext uri="{FF2B5EF4-FFF2-40B4-BE49-F238E27FC236}">
                    <a16:creationId xmlns:a16="http://schemas.microsoft.com/office/drawing/2014/main" id="{D1C747B7-39B3-475F-AE39-A3A9A67526B2}"/>
                  </a:ext>
                </a:extLst>
              </p:cNvPr>
              <p:cNvSpPr txBox="1"/>
              <p:nvPr/>
            </p:nvSpPr>
            <p:spPr>
              <a:xfrm>
                <a:off x="4084804" y="202294"/>
                <a:ext cx="974390" cy="974390"/>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000" kern="1200" dirty="0"/>
                  <a:t>Integration</a:t>
                </a:r>
                <a:endParaRPr lang="en-CA" sz="900" kern="1200" dirty="0"/>
              </a:p>
            </p:txBody>
          </p:sp>
        </p:grpSp>
        <p:grpSp>
          <p:nvGrpSpPr>
            <p:cNvPr id="7" name="Group 6">
              <a:extLst>
                <a:ext uri="{FF2B5EF4-FFF2-40B4-BE49-F238E27FC236}">
                  <a16:creationId xmlns:a16="http://schemas.microsoft.com/office/drawing/2014/main" id="{7A1B60F2-DAE9-4DDF-BF17-2BA1717F8611}"/>
                </a:ext>
              </a:extLst>
            </p:cNvPr>
            <p:cNvGrpSpPr/>
            <p:nvPr/>
          </p:nvGrpSpPr>
          <p:grpSpPr>
            <a:xfrm>
              <a:off x="6614351" y="1440390"/>
              <a:ext cx="1377996" cy="1377996"/>
              <a:chOff x="4937950" y="343265"/>
              <a:chExt cx="1377996" cy="1377996"/>
            </a:xfrm>
          </p:grpSpPr>
          <p:sp>
            <p:nvSpPr>
              <p:cNvPr id="32" name="Oval 31">
                <a:extLst>
                  <a:ext uri="{FF2B5EF4-FFF2-40B4-BE49-F238E27FC236}">
                    <a16:creationId xmlns:a16="http://schemas.microsoft.com/office/drawing/2014/main" id="{842AEE11-2C5D-40A8-A4A5-B3FCE6DE5C34}"/>
                  </a:ext>
                </a:extLst>
              </p:cNvPr>
              <p:cNvSpPr/>
              <p:nvPr/>
            </p:nvSpPr>
            <p:spPr>
              <a:xfrm>
                <a:off x="4937950" y="343265"/>
                <a:ext cx="1377996" cy="1377996"/>
              </a:xfrm>
              <a:prstGeom prst="ellipse">
                <a:avLst/>
              </a:prstGeom>
              <a:solidFill>
                <a:srgbClr val="949494"/>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3" name="Oval 8">
                <a:extLst>
                  <a:ext uri="{FF2B5EF4-FFF2-40B4-BE49-F238E27FC236}">
                    <a16:creationId xmlns:a16="http://schemas.microsoft.com/office/drawing/2014/main" id="{1BC3CC25-9243-4D1B-BEE9-83D076B1FE6D}"/>
                  </a:ext>
                </a:extLst>
              </p:cNvPr>
              <p:cNvSpPr txBox="1"/>
              <p:nvPr/>
            </p:nvSpPr>
            <p:spPr>
              <a:xfrm>
                <a:off x="5139753" y="545068"/>
                <a:ext cx="974390" cy="974390"/>
              </a:xfrm>
              <a:prstGeom prst="rect">
                <a:avLst/>
              </a:prstGeom>
              <a:solidFill>
                <a:srgbClr val="949494"/>
              </a:solid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Scope </a:t>
                </a:r>
              </a:p>
            </p:txBody>
          </p:sp>
        </p:grpSp>
        <p:grpSp>
          <p:nvGrpSpPr>
            <p:cNvPr id="8" name="Group 7">
              <a:extLst>
                <a:ext uri="{FF2B5EF4-FFF2-40B4-BE49-F238E27FC236}">
                  <a16:creationId xmlns:a16="http://schemas.microsoft.com/office/drawing/2014/main" id="{DAA49058-0C4B-49F5-8C13-12A9EC057DC8}"/>
                </a:ext>
              </a:extLst>
            </p:cNvPr>
            <p:cNvGrpSpPr/>
            <p:nvPr/>
          </p:nvGrpSpPr>
          <p:grpSpPr>
            <a:xfrm>
              <a:off x="7266345" y="2337783"/>
              <a:ext cx="1377996" cy="1377996"/>
              <a:chOff x="5589944" y="1240658"/>
              <a:chExt cx="1377996" cy="1377996"/>
            </a:xfrm>
          </p:grpSpPr>
          <p:sp>
            <p:nvSpPr>
              <p:cNvPr id="30" name="Oval 29">
                <a:extLst>
                  <a:ext uri="{FF2B5EF4-FFF2-40B4-BE49-F238E27FC236}">
                    <a16:creationId xmlns:a16="http://schemas.microsoft.com/office/drawing/2014/main" id="{4378E242-F59E-4A05-8982-EB9B7812EB41}"/>
                  </a:ext>
                </a:extLst>
              </p:cNvPr>
              <p:cNvSpPr/>
              <p:nvPr/>
            </p:nvSpPr>
            <p:spPr>
              <a:xfrm>
                <a:off x="5589944" y="1240658"/>
                <a:ext cx="1377996" cy="1377996"/>
              </a:xfrm>
              <a:prstGeom prst="ellipse">
                <a:avLst/>
              </a:prstGeom>
              <a:solidFill>
                <a:srgbClr val="949494"/>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1" name="Oval 10">
                <a:extLst>
                  <a:ext uri="{FF2B5EF4-FFF2-40B4-BE49-F238E27FC236}">
                    <a16:creationId xmlns:a16="http://schemas.microsoft.com/office/drawing/2014/main" id="{C5664F2C-3909-47E9-BCFE-24D2E2F654BD}"/>
                  </a:ext>
                </a:extLst>
              </p:cNvPr>
              <p:cNvSpPr txBox="1"/>
              <p:nvPr/>
            </p:nvSpPr>
            <p:spPr>
              <a:xfrm>
                <a:off x="5791747" y="1442461"/>
                <a:ext cx="974390" cy="974390"/>
              </a:xfrm>
              <a:prstGeom prst="rect">
                <a:avLst/>
              </a:prstGeom>
              <a:solidFill>
                <a:srgbClr val="949494"/>
              </a:solid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Time  </a:t>
                </a:r>
              </a:p>
            </p:txBody>
          </p:sp>
        </p:grpSp>
        <p:grpSp>
          <p:nvGrpSpPr>
            <p:cNvPr id="9" name="Group 8">
              <a:extLst>
                <a:ext uri="{FF2B5EF4-FFF2-40B4-BE49-F238E27FC236}">
                  <a16:creationId xmlns:a16="http://schemas.microsoft.com/office/drawing/2014/main" id="{BF69ABC9-3441-4A4A-B9BD-1B931B6D68D3}"/>
                </a:ext>
              </a:extLst>
            </p:cNvPr>
            <p:cNvGrpSpPr/>
            <p:nvPr/>
          </p:nvGrpSpPr>
          <p:grpSpPr>
            <a:xfrm>
              <a:off x="7266345" y="3447021"/>
              <a:ext cx="1377996" cy="1377996"/>
              <a:chOff x="5589944" y="2349896"/>
              <a:chExt cx="1377996" cy="1377996"/>
            </a:xfrm>
          </p:grpSpPr>
          <p:sp>
            <p:nvSpPr>
              <p:cNvPr id="28" name="Oval 27">
                <a:extLst>
                  <a:ext uri="{FF2B5EF4-FFF2-40B4-BE49-F238E27FC236}">
                    <a16:creationId xmlns:a16="http://schemas.microsoft.com/office/drawing/2014/main" id="{E95CCE32-FE52-4A97-8FF4-3095610BB6AA}"/>
                  </a:ext>
                </a:extLst>
              </p:cNvPr>
              <p:cNvSpPr/>
              <p:nvPr/>
            </p:nvSpPr>
            <p:spPr>
              <a:xfrm>
                <a:off x="5589944" y="2349896"/>
                <a:ext cx="1377996" cy="1377996"/>
              </a:xfrm>
              <a:prstGeom prst="ellipse">
                <a:avLst/>
              </a:prstGeom>
              <a:solidFill>
                <a:srgbClr val="949494"/>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9" name="Oval 12">
                <a:extLst>
                  <a:ext uri="{FF2B5EF4-FFF2-40B4-BE49-F238E27FC236}">
                    <a16:creationId xmlns:a16="http://schemas.microsoft.com/office/drawing/2014/main" id="{EF42C448-7928-42E8-A083-2C7C795DE127}"/>
                  </a:ext>
                </a:extLst>
              </p:cNvPr>
              <p:cNvSpPr txBox="1"/>
              <p:nvPr/>
            </p:nvSpPr>
            <p:spPr>
              <a:xfrm>
                <a:off x="5791747" y="2551699"/>
                <a:ext cx="974390" cy="974390"/>
              </a:xfrm>
              <a:prstGeom prst="rect">
                <a:avLst/>
              </a:prstGeom>
              <a:solidFill>
                <a:srgbClr val="949494"/>
              </a:solid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Cost </a:t>
                </a:r>
              </a:p>
            </p:txBody>
          </p:sp>
        </p:grpSp>
        <p:grpSp>
          <p:nvGrpSpPr>
            <p:cNvPr id="10" name="Group 9">
              <a:extLst>
                <a:ext uri="{FF2B5EF4-FFF2-40B4-BE49-F238E27FC236}">
                  <a16:creationId xmlns:a16="http://schemas.microsoft.com/office/drawing/2014/main" id="{3EED3524-457C-4E86-9B65-AE77F69E5DCD}"/>
                </a:ext>
              </a:extLst>
            </p:cNvPr>
            <p:cNvGrpSpPr/>
            <p:nvPr/>
          </p:nvGrpSpPr>
          <p:grpSpPr>
            <a:xfrm>
              <a:off x="6614351" y="4344414"/>
              <a:ext cx="1377996" cy="1377996"/>
              <a:chOff x="4937950" y="3247289"/>
              <a:chExt cx="1377996" cy="1377996"/>
            </a:xfrm>
          </p:grpSpPr>
          <p:sp>
            <p:nvSpPr>
              <p:cNvPr id="26" name="Oval 25">
                <a:extLst>
                  <a:ext uri="{FF2B5EF4-FFF2-40B4-BE49-F238E27FC236}">
                    <a16:creationId xmlns:a16="http://schemas.microsoft.com/office/drawing/2014/main" id="{2505B981-DA8D-43B5-B7CA-F60121913A03}"/>
                  </a:ext>
                </a:extLst>
              </p:cNvPr>
              <p:cNvSpPr/>
              <p:nvPr/>
            </p:nvSpPr>
            <p:spPr>
              <a:xfrm>
                <a:off x="4937950" y="3247289"/>
                <a:ext cx="1377996" cy="1377996"/>
              </a:xfrm>
              <a:prstGeom prst="ellipse">
                <a:avLst/>
              </a:prstGeom>
              <a:solidFill>
                <a:srgbClr val="949494"/>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7" name="Oval 14">
                <a:extLst>
                  <a:ext uri="{FF2B5EF4-FFF2-40B4-BE49-F238E27FC236}">
                    <a16:creationId xmlns:a16="http://schemas.microsoft.com/office/drawing/2014/main" id="{22CB81C2-D889-4360-8236-DC1AD4DA9A27}"/>
                  </a:ext>
                </a:extLst>
              </p:cNvPr>
              <p:cNvSpPr txBox="1"/>
              <p:nvPr/>
            </p:nvSpPr>
            <p:spPr>
              <a:xfrm>
                <a:off x="5139753" y="3449092"/>
                <a:ext cx="974390" cy="974390"/>
              </a:xfrm>
              <a:prstGeom prst="rect">
                <a:avLst/>
              </a:prstGeom>
              <a:solidFill>
                <a:srgbClr val="949494"/>
              </a:solid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Quality  </a:t>
                </a:r>
              </a:p>
            </p:txBody>
          </p:sp>
        </p:grpSp>
        <p:grpSp>
          <p:nvGrpSpPr>
            <p:cNvPr id="11" name="Group 10">
              <a:extLst>
                <a:ext uri="{FF2B5EF4-FFF2-40B4-BE49-F238E27FC236}">
                  <a16:creationId xmlns:a16="http://schemas.microsoft.com/office/drawing/2014/main" id="{56ED17A9-A35F-44C5-BB60-7F41FA1D8CB2}"/>
                </a:ext>
              </a:extLst>
            </p:cNvPr>
            <p:cNvGrpSpPr/>
            <p:nvPr/>
          </p:nvGrpSpPr>
          <p:grpSpPr>
            <a:xfrm>
              <a:off x="5559402" y="4687188"/>
              <a:ext cx="1377996" cy="1377996"/>
              <a:chOff x="3883001" y="3590063"/>
              <a:chExt cx="1377996" cy="1377996"/>
            </a:xfrm>
          </p:grpSpPr>
          <p:sp>
            <p:nvSpPr>
              <p:cNvPr id="24" name="Oval 23">
                <a:extLst>
                  <a:ext uri="{FF2B5EF4-FFF2-40B4-BE49-F238E27FC236}">
                    <a16:creationId xmlns:a16="http://schemas.microsoft.com/office/drawing/2014/main" id="{41BE74A8-D31E-456D-B5AB-D85AFF4A5982}"/>
                  </a:ext>
                </a:extLst>
              </p:cNvPr>
              <p:cNvSpPr/>
              <p:nvPr/>
            </p:nvSpPr>
            <p:spPr>
              <a:xfrm>
                <a:off x="3883001" y="3590063"/>
                <a:ext cx="1377996" cy="1377996"/>
              </a:xfrm>
              <a:prstGeom prst="ellipse">
                <a:avLst/>
              </a:prstGeom>
              <a:solidFill>
                <a:srgbClr val="949494"/>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5" name="Oval 16">
                <a:extLst>
                  <a:ext uri="{FF2B5EF4-FFF2-40B4-BE49-F238E27FC236}">
                    <a16:creationId xmlns:a16="http://schemas.microsoft.com/office/drawing/2014/main" id="{F442FDF4-0810-4A81-8A5E-87F6275A8E07}"/>
                  </a:ext>
                </a:extLst>
              </p:cNvPr>
              <p:cNvSpPr txBox="1"/>
              <p:nvPr/>
            </p:nvSpPr>
            <p:spPr>
              <a:xfrm>
                <a:off x="4084804" y="3791866"/>
                <a:ext cx="974390" cy="974390"/>
              </a:xfrm>
              <a:prstGeom prst="rect">
                <a:avLst/>
              </a:prstGeom>
              <a:solidFill>
                <a:srgbClr val="949494"/>
              </a:solid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Human Resource  </a:t>
                </a:r>
              </a:p>
            </p:txBody>
          </p:sp>
        </p:grpSp>
        <p:grpSp>
          <p:nvGrpSpPr>
            <p:cNvPr id="12" name="Group 11">
              <a:extLst>
                <a:ext uri="{FF2B5EF4-FFF2-40B4-BE49-F238E27FC236}">
                  <a16:creationId xmlns:a16="http://schemas.microsoft.com/office/drawing/2014/main" id="{6FB37F17-D1C0-4B7B-A29C-3C0E42661DC2}"/>
                </a:ext>
              </a:extLst>
            </p:cNvPr>
            <p:cNvGrpSpPr/>
            <p:nvPr/>
          </p:nvGrpSpPr>
          <p:grpSpPr>
            <a:xfrm>
              <a:off x="4504454" y="4344414"/>
              <a:ext cx="1377996" cy="1377996"/>
              <a:chOff x="2828053" y="3247289"/>
              <a:chExt cx="1377996" cy="1377996"/>
            </a:xfrm>
          </p:grpSpPr>
          <p:sp>
            <p:nvSpPr>
              <p:cNvPr id="22" name="Oval 21">
                <a:extLst>
                  <a:ext uri="{FF2B5EF4-FFF2-40B4-BE49-F238E27FC236}">
                    <a16:creationId xmlns:a16="http://schemas.microsoft.com/office/drawing/2014/main" id="{BAFB6C60-7825-498B-B511-353B3FFC91F9}"/>
                  </a:ext>
                </a:extLst>
              </p:cNvPr>
              <p:cNvSpPr/>
              <p:nvPr/>
            </p:nvSpPr>
            <p:spPr>
              <a:xfrm>
                <a:off x="2828053" y="3247289"/>
                <a:ext cx="1377996" cy="137799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3" name="Oval 18">
                <a:extLst>
                  <a:ext uri="{FF2B5EF4-FFF2-40B4-BE49-F238E27FC236}">
                    <a16:creationId xmlns:a16="http://schemas.microsoft.com/office/drawing/2014/main" id="{1004CBC4-9278-45B8-80A6-553EF4CEEB71}"/>
                  </a:ext>
                </a:extLst>
              </p:cNvPr>
              <p:cNvSpPr txBox="1"/>
              <p:nvPr/>
            </p:nvSpPr>
            <p:spPr>
              <a:xfrm>
                <a:off x="3029856" y="3449092"/>
                <a:ext cx="974390" cy="9743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Communication  </a:t>
                </a:r>
              </a:p>
            </p:txBody>
          </p:sp>
        </p:grpSp>
        <p:grpSp>
          <p:nvGrpSpPr>
            <p:cNvPr id="13" name="Group 12">
              <a:extLst>
                <a:ext uri="{FF2B5EF4-FFF2-40B4-BE49-F238E27FC236}">
                  <a16:creationId xmlns:a16="http://schemas.microsoft.com/office/drawing/2014/main" id="{D99F92CC-44E0-445B-BD13-C4EE542019CD}"/>
                </a:ext>
              </a:extLst>
            </p:cNvPr>
            <p:cNvGrpSpPr/>
            <p:nvPr/>
          </p:nvGrpSpPr>
          <p:grpSpPr>
            <a:xfrm>
              <a:off x="3852459" y="3447021"/>
              <a:ext cx="1377996" cy="1377996"/>
              <a:chOff x="2176058" y="2349896"/>
              <a:chExt cx="1377996" cy="1377996"/>
            </a:xfrm>
          </p:grpSpPr>
          <p:sp>
            <p:nvSpPr>
              <p:cNvPr id="20" name="Oval 19">
                <a:extLst>
                  <a:ext uri="{FF2B5EF4-FFF2-40B4-BE49-F238E27FC236}">
                    <a16:creationId xmlns:a16="http://schemas.microsoft.com/office/drawing/2014/main" id="{EE39940B-9705-4FAF-99B1-A40BF5409E42}"/>
                  </a:ext>
                </a:extLst>
              </p:cNvPr>
              <p:cNvSpPr/>
              <p:nvPr/>
            </p:nvSpPr>
            <p:spPr>
              <a:xfrm>
                <a:off x="2176058" y="2349896"/>
                <a:ext cx="1377996" cy="137799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1" name="Oval 20">
                <a:extLst>
                  <a:ext uri="{FF2B5EF4-FFF2-40B4-BE49-F238E27FC236}">
                    <a16:creationId xmlns:a16="http://schemas.microsoft.com/office/drawing/2014/main" id="{15C9A4E0-CA17-473F-9148-6A3B28453A1A}"/>
                  </a:ext>
                </a:extLst>
              </p:cNvPr>
              <p:cNvSpPr txBox="1"/>
              <p:nvPr/>
            </p:nvSpPr>
            <p:spPr>
              <a:xfrm>
                <a:off x="2377861" y="2551699"/>
                <a:ext cx="974390" cy="9743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Risk</a:t>
                </a:r>
              </a:p>
            </p:txBody>
          </p:sp>
        </p:grpSp>
        <p:grpSp>
          <p:nvGrpSpPr>
            <p:cNvPr id="14" name="Group 13">
              <a:extLst>
                <a:ext uri="{FF2B5EF4-FFF2-40B4-BE49-F238E27FC236}">
                  <a16:creationId xmlns:a16="http://schemas.microsoft.com/office/drawing/2014/main" id="{5A000574-D1EB-4883-BED4-B73F21C5AB26}"/>
                </a:ext>
              </a:extLst>
            </p:cNvPr>
            <p:cNvGrpSpPr/>
            <p:nvPr/>
          </p:nvGrpSpPr>
          <p:grpSpPr>
            <a:xfrm>
              <a:off x="3852459" y="2337783"/>
              <a:ext cx="1377996" cy="1377996"/>
              <a:chOff x="2176058" y="1240658"/>
              <a:chExt cx="1377996" cy="1377996"/>
            </a:xfrm>
          </p:grpSpPr>
          <p:sp>
            <p:nvSpPr>
              <p:cNvPr id="18" name="Oval 17">
                <a:extLst>
                  <a:ext uri="{FF2B5EF4-FFF2-40B4-BE49-F238E27FC236}">
                    <a16:creationId xmlns:a16="http://schemas.microsoft.com/office/drawing/2014/main" id="{544508F1-1664-4074-983B-787A3DA461AF}"/>
                  </a:ext>
                </a:extLst>
              </p:cNvPr>
              <p:cNvSpPr/>
              <p:nvPr/>
            </p:nvSpPr>
            <p:spPr>
              <a:xfrm>
                <a:off x="2176058" y="1240658"/>
                <a:ext cx="1377996" cy="137799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9" name="Oval 22">
                <a:extLst>
                  <a:ext uri="{FF2B5EF4-FFF2-40B4-BE49-F238E27FC236}">
                    <a16:creationId xmlns:a16="http://schemas.microsoft.com/office/drawing/2014/main" id="{BF69CF28-523D-49FB-B58B-F69AAF4173FB}"/>
                  </a:ext>
                </a:extLst>
              </p:cNvPr>
              <p:cNvSpPr txBox="1"/>
              <p:nvPr/>
            </p:nvSpPr>
            <p:spPr>
              <a:xfrm>
                <a:off x="2377861" y="1442461"/>
                <a:ext cx="974390" cy="9743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Procurement</a:t>
                </a:r>
              </a:p>
            </p:txBody>
          </p:sp>
        </p:grpSp>
        <p:grpSp>
          <p:nvGrpSpPr>
            <p:cNvPr id="15" name="Group 14">
              <a:extLst>
                <a:ext uri="{FF2B5EF4-FFF2-40B4-BE49-F238E27FC236}">
                  <a16:creationId xmlns:a16="http://schemas.microsoft.com/office/drawing/2014/main" id="{7DB85B73-A05D-4CDE-829D-952385858DB2}"/>
                </a:ext>
              </a:extLst>
            </p:cNvPr>
            <p:cNvGrpSpPr/>
            <p:nvPr/>
          </p:nvGrpSpPr>
          <p:grpSpPr>
            <a:xfrm>
              <a:off x="4504454" y="1440390"/>
              <a:ext cx="1377996" cy="1377996"/>
              <a:chOff x="2828053" y="343265"/>
              <a:chExt cx="1377996" cy="1377996"/>
            </a:xfrm>
          </p:grpSpPr>
          <p:sp>
            <p:nvSpPr>
              <p:cNvPr id="16" name="Oval 15">
                <a:extLst>
                  <a:ext uri="{FF2B5EF4-FFF2-40B4-BE49-F238E27FC236}">
                    <a16:creationId xmlns:a16="http://schemas.microsoft.com/office/drawing/2014/main" id="{A15C73C5-C0CA-48F8-8979-BC1D56E75A70}"/>
                  </a:ext>
                </a:extLst>
              </p:cNvPr>
              <p:cNvSpPr/>
              <p:nvPr/>
            </p:nvSpPr>
            <p:spPr>
              <a:xfrm>
                <a:off x="2828053" y="343265"/>
                <a:ext cx="1377996" cy="137799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7" name="Oval 24">
                <a:extLst>
                  <a:ext uri="{FF2B5EF4-FFF2-40B4-BE49-F238E27FC236}">
                    <a16:creationId xmlns:a16="http://schemas.microsoft.com/office/drawing/2014/main" id="{7B5DF5A0-46D7-4465-A206-6B1D8E173C8E}"/>
                  </a:ext>
                </a:extLst>
              </p:cNvPr>
              <p:cNvSpPr txBox="1"/>
              <p:nvPr/>
            </p:nvSpPr>
            <p:spPr>
              <a:xfrm>
                <a:off x="3029856" y="545068"/>
                <a:ext cx="974390" cy="9743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Stakeholder</a:t>
                </a:r>
              </a:p>
            </p:txBody>
          </p:sp>
        </p:grpSp>
      </p:grpSp>
    </p:spTree>
    <p:extLst>
      <p:ext uri="{BB962C8B-B14F-4D97-AF65-F5344CB8AC3E}">
        <p14:creationId xmlns:p14="http://schemas.microsoft.com/office/powerpoint/2010/main" val="1891410527"/>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CA" dirty="0"/>
              <a:t>It is estimated that 80-90% of a Project Managers’ time is spent in communication.</a:t>
            </a:r>
          </a:p>
          <a:p>
            <a:r>
              <a:rPr lang="en-CA" dirty="0"/>
              <a:t>If you can’t communicate clearly with your team, stakeholders, and sponsors, it will be difficult for your project to succeed.</a:t>
            </a:r>
          </a:p>
        </p:txBody>
      </p:sp>
      <p:sp>
        <p:nvSpPr>
          <p:cNvPr id="2" name="Title 1"/>
          <p:cNvSpPr>
            <a:spLocks noGrp="1"/>
          </p:cNvSpPr>
          <p:nvPr>
            <p:ph type="title"/>
          </p:nvPr>
        </p:nvSpPr>
        <p:spPr/>
        <p:txBody>
          <a:bodyPr/>
          <a:lstStyle/>
          <a:p>
            <a:r>
              <a:rPr lang="en-CA" dirty="0"/>
              <a:t>Remember</a:t>
            </a:r>
          </a:p>
        </p:txBody>
      </p:sp>
    </p:spTree>
    <p:extLst>
      <p:ext uri="{BB962C8B-B14F-4D97-AF65-F5344CB8AC3E}">
        <p14:creationId xmlns:p14="http://schemas.microsoft.com/office/powerpoint/2010/main" val="3159014852"/>
      </p:ext>
    </p:extLst>
  </p:cSld>
  <p:clrMapOvr>
    <a:masterClrMapping/>
  </p:clrMapOvr>
  <p:transition spd="slow">
    <p:push/>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type="body" sz="quarter" idx="10"/>
          </p:nvPr>
        </p:nvSpPr>
        <p:spPr>
          <a:xfrm>
            <a:off x="371475" y="3429000"/>
            <a:ext cx="11418888" cy="2544762"/>
          </a:xfrm>
        </p:spPr>
        <p:txBody>
          <a:bodyPr>
            <a:noAutofit/>
          </a:bodyPr>
          <a:lstStyle/>
          <a:p>
            <a:r>
              <a:rPr lang="en-US" sz="2000" b="1" dirty="0"/>
              <a:t>Encode</a:t>
            </a:r>
            <a:r>
              <a:rPr lang="en-US" sz="2000" dirty="0"/>
              <a:t> – translating thoughts or ides into a language (English, MARC, HTML) that is understood by others</a:t>
            </a:r>
          </a:p>
          <a:p>
            <a:r>
              <a:rPr lang="en-US" sz="2000" b="1" dirty="0"/>
              <a:t>Message</a:t>
            </a:r>
            <a:r>
              <a:rPr lang="en-US" sz="2000" dirty="0"/>
              <a:t> – Output of the encoding</a:t>
            </a:r>
          </a:p>
          <a:p>
            <a:r>
              <a:rPr lang="en-US" sz="2000" b="1" dirty="0"/>
              <a:t>Medium</a:t>
            </a:r>
            <a:r>
              <a:rPr lang="en-US" sz="2000" dirty="0"/>
              <a:t> – method used to convey the message</a:t>
            </a:r>
          </a:p>
          <a:p>
            <a:r>
              <a:rPr lang="en-US" sz="2000" b="1" dirty="0"/>
              <a:t>Noise</a:t>
            </a:r>
            <a:r>
              <a:rPr lang="en-US" sz="2000" dirty="0"/>
              <a:t> – anything that interferes with the transition or understanding of the message – distance, telephone line, air</a:t>
            </a:r>
          </a:p>
          <a:p>
            <a:r>
              <a:rPr lang="en-US" sz="2000" b="1" dirty="0"/>
              <a:t>Decode</a:t>
            </a:r>
            <a:r>
              <a:rPr lang="en-US" sz="2000" dirty="0"/>
              <a:t> – translating the message back into meaningful thoughts or ideas</a:t>
            </a:r>
          </a:p>
        </p:txBody>
      </p:sp>
      <p:sp>
        <p:nvSpPr>
          <p:cNvPr id="2" name="Title 1"/>
          <p:cNvSpPr>
            <a:spLocks noGrp="1"/>
          </p:cNvSpPr>
          <p:nvPr>
            <p:ph type="title"/>
          </p:nvPr>
        </p:nvSpPr>
        <p:spPr/>
        <p:txBody>
          <a:bodyPr>
            <a:normAutofit/>
          </a:bodyPr>
          <a:lstStyle/>
          <a:p>
            <a:r>
              <a:rPr lang="en-CA" dirty="0"/>
              <a:t>Communication Basic Model</a:t>
            </a:r>
          </a:p>
        </p:txBody>
      </p:sp>
      <p:pic>
        <p:nvPicPr>
          <p:cNvPr id="3"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72613" y="502165"/>
            <a:ext cx="5967181" cy="2386177"/>
          </a:xfrm>
          <a:prstGeom prst="rect">
            <a:avLst/>
          </a:prstGeom>
          <a:ln w="31750" cap="sq">
            <a:solidFill>
              <a:srgbClr val="FFFFFF"/>
            </a:solidFill>
            <a:miter lim="800000"/>
          </a:ln>
        </p:spPr>
      </p:pic>
    </p:spTree>
    <p:extLst>
      <p:ext uri="{BB962C8B-B14F-4D97-AF65-F5344CB8AC3E}">
        <p14:creationId xmlns:p14="http://schemas.microsoft.com/office/powerpoint/2010/main" val="2824775557"/>
      </p:ext>
    </p:extLst>
  </p:cSld>
  <p:clrMapOvr>
    <a:masterClrMapping/>
  </p:clrMapOvr>
  <p:transition spd="slow">
    <p:push/>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CEE85D-94F2-4A19-A1BF-5342E39D3C6D}"/>
              </a:ext>
            </a:extLst>
          </p:cNvPr>
          <p:cNvSpPr>
            <a:spLocks noGrp="1"/>
          </p:cNvSpPr>
          <p:nvPr>
            <p:ph type="body" sz="quarter" idx="10"/>
          </p:nvPr>
        </p:nvSpPr>
        <p:spPr/>
        <p:txBody>
          <a:bodyPr/>
          <a:lstStyle/>
          <a:p>
            <a:r>
              <a:rPr lang="en-CA" dirty="0"/>
              <a:t>Understand the different components of a project</a:t>
            </a:r>
          </a:p>
          <a:p>
            <a:r>
              <a:rPr lang="en-CA" dirty="0"/>
              <a:t>Understand the terminology used</a:t>
            </a:r>
          </a:p>
          <a:p>
            <a:r>
              <a:rPr lang="en-CA" dirty="0"/>
              <a:t>Know the difference between “Waterfall” and Agile PM</a:t>
            </a:r>
          </a:p>
          <a:p>
            <a:r>
              <a:rPr lang="en-CA" dirty="0"/>
              <a:t>Hopefully want to learn more …</a:t>
            </a:r>
          </a:p>
        </p:txBody>
      </p:sp>
      <p:sp>
        <p:nvSpPr>
          <p:cNvPr id="3" name="Title 2">
            <a:extLst>
              <a:ext uri="{FF2B5EF4-FFF2-40B4-BE49-F238E27FC236}">
                <a16:creationId xmlns:a16="http://schemas.microsoft.com/office/drawing/2014/main" id="{5C4E57AE-7099-4DD3-AF71-06AB67AB2B9C}"/>
              </a:ext>
            </a:extLst>
          </p:cNvPr>
          <p:cNvSpPr>
            <a:spLocks noGrp="1"/>
          </p:cNvSpPr>
          <p:nvPr>
            <p:ph type="title"/>
          </p:nvPr>
        </p:nvSpPr>
        <p:spPr/>
        <p:txBody>
          <a:bodyPr/>
          <a:lstStyle/>
          <a:p>
            <a:r>
              <a:rPr lang="en-CA" dirty="0"/>
              <a:t>By the end</a:t>
            </a:r>
          </a:p>
        </p:txBody>
      </p:sp>
    </p:spTree>
    <p:extLst>
      <p:ext uri="{BB962C8B-B14F-4D97-AF65-F5344CB8AC3E}">
        <p14:creationId xmlns:p14="http://schemas.microsoft.com/office/powerpoint/2010/main" val="2485109485"/>
      </p:ext>
    </p:extLst>
  </p:cSld>
  <p:clrMapOvr>
    <a:masterClrMapping/>
  </p:clrMapOvr>
  <p:transition spd="slow">
    <p:push/>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451542" y="1925992"/>
            <a:ext cx="11418888" cy="4536849"/>
          </a:xfrm>
        </p:spPr>
        <p:txBody>
          <a:bodyPr/>
          <a:lstStyle/>
          <a:p>
            <a:pPr marL="0" indent="0" algn="ctr">
              <a:buNone/>
            </a:pPr>
            <a:r>
              <a:rPr lang="en-CA" sz="4400" dirty="0"/>
              <a:t>n(n-1)/2</a:t>
            </a:r>
          </a:p>
          <a:p>
            <a:r>
              <a:rPr lang="en-CA" sz="2400" dirty="0"/>
              <a:t>n = number of stakeholders</a:t>
            </a:r>
          </a:p>
          <a:p>
            <a:r>
              <a:rPr lang="en-CA" dirty="0"/>
              <a:t>With 3, you have 3 channels</a:t>
            </a:r>
            <a:endParaRPr lang="en-CA" sz="2400" dirty="0"/>
          </a:p>
          <a:p>
            <a:r>
              <a:rPr lang="en-CA" sz="2400" dirty="0"/>
              <a:t>With 5 TS folks, you have 10 channels</a:t>
            </a:r>
          </a:p>
          <a:p>
            <a:r>
              <a:rPr lang="en-CA" sz="2400" dirty="0"/>
              <a:t>With 12 Librarians, you have 66 channels</a:t>
            </a:r>
          </a:p>
        </p:txBody>
      </p:sp>
      <p:sp>
        <p:nvSpPr>
          <p:cNvPr id="2" name="Title 1"/>
          <p:cNvSpPr>
            <a:spLocks noGrp="1"/>
          </p:cNvSpPr>
          <p:nvPr>
            <p:ph type="title"/>
          </p:nvPr>
        </p:nvSpPr>
        <p:spPr>
          <a:xfrm>
            <a:off x="371475" y="502166"/>
            <a:ext cx="10515600" cy="680223"/>
          </a:xfrm>
        </p:spPr>
        <p:txBody>
          <a:bodyPr/>
          <a:lstStyle/>
          <a:p>
            <a:r>
              <a:rPr lang="en-CA" dirty="0"/>
              <a:t>Communication channels</a:t>
            </a:r>
          </a:p>
        </p:txBody>
      </p:sp>
      <p:sp>
        <p:nvSpPr>
          <p:cNvPr id="35" name="Oval 34">
            <a:extLst>
              <a:ext uri="{FF2B5EF4-FFF2-40B4-BE49-F238E27FC236}">
                <a16:creationId xmlns:a16="http://schemas.microsoft.com/office/drawing/2014/main" id="{7C4E97D1-0946-4CAF-9F2E-B3F670221907}"/>
              </a:ext>
            </a:extLst>
          </p:cNvPr>
          <p:cNvSpPr/>
          <p:nvPr/>
        </p:nvSpPr>
        <p:spPr>
          <a:xfrm>
            <a:off x="8688489" y="126892"/>
            <a:ext cx="290286" cy="3483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Oval 35">
            <a:extLst>
              <a:ext uri="{FF2B5EF4-FFF2-40B4-BE49-F238E27FC236}">
                <a16:creationId xmlns:a16="http://schemas.microsoft.com/office/drawing/2014/main" id="{8DCD9512-AC9D-438B-B5C1-314665378312}"/>
              </a:ext>
            </a:extLst>
          </p:cNvPr>
          <p:cNvSpPr/>
          <p:nvPr/>
        </p:nvSpPr>
        <p:spPr>
          <a:xfrm>
            <a:off x="6952671" y="126893"/>
            <a:ext cx="290286" cy="3483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Oval 36">
            <a:extLst>
              <a:ext uri="{FF2B5EF4-FFF2-40B4-BE49-F238E27FC236}">
                <a16:creationId xmlns:a16="http://schemas.microsoft.com/office/drawing/2014/main" id="{DD6F9EE3-ED8F-4EF6-A9D5-5C25C8673A48}"/>
              </a:ext>
            </a:extLst>
          </p:cNvPr>
          <p:cNvSpPr/>
          <p:nvPr/>
        </p:nvSpPr>
        <p:spPr>
          <a:xfrm>
            <a:off x="7743700" y="1615131"/>
            <a:ext cx="290286" cy="3483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8" name="Straight Arrow Connector 37">
            <a:extLst>
              <a:ext uri="{FF2B5EF4-FFF2-40B4-BE49-F238E27FC236}">
                <a16:creationId xmlns:a16="http://schemas.microsoft.com/office/drawing/2014/main" id="{5C414185-A712-487A-9D5C-45FFC102E058}"/>
              </a:ext>
            </a:extLst>
          </p:cNvPr>
          <p:cNvCxnSpPr>
            <a:cxnSpLocks/>
            <a:stCxn id="36" idx="5"/>
            <a:endCxn id="37" idx="1"/>
          </p:cNvCxnSpPr>
          <p:nvPr/>
        </p:nvCxnSpPr>
        <p:spPr>
          <a:xfrm>
            <a:off x="7200446" y="424223"/>
            <a:ext cx="585765" cy="124192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7AFACD5-E991-4773-A2FD-1DED40C3D9CC}"/>
              </a:ext>
            </a:extLst>
          </p:cNvPr>
          <p:cNvCxnSpPr>
            <a:cxnSpLocks/>
            <a:stCxn id="36" idx="6"/>
            <a:endCxn id="35" idx="2"/>
          </p:cNvCxnSpPr>
          <p:nvPr/>
        </p:nvCxnSpPr>
        <p:spPr>
          <a:xfrm flipV="1">
            <a:off x="7242957" y="301064"/>
            <a:ext cx="1445532"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B8FE02F4-338E-466A-B8F5-C7E490B06906}"/>
              </a:ext>
            </a:extLst>
          </p:cNvPr>
          <p:cNvCxnSpPr>
            <a:cxnSpLocks/>
            <a:stCxn id="35" idx="3"/>
            <a:endCxn id="37" idx="7"/>
          </p:cNvCxnSpPr>
          <p:nvPr/>
        </p:nvCxnSpPr>
        <p:spPr>
          <a:xfrm flipH="1">
            <a:off x="7991475" y="424222"/>
            <a:ext cx="739525" cy="124192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159" name="Group 158">
            <a:extLst>
              <a:ext uri="{FF2B5EF4-FFF2-40B4-BE49-F238E27FC236}">
                <a16:creationId xmlns:a16="http://schemas.microsoft.com/office/drawing/2014/main" id="{E54A4DA9-AE16-44E6-A8E2-DE32A73D2E3C}"/>
              </a:ext>
            </a:extLst>
          </p:cNvPr>
          <p:cNvGrpSpPr/>
          <p:nvPr/>
        </p:nvGrpSpPr>
        <p:grpSpPr>
          <a:xfrm>
            <a:off x="9151257" y="360180"/>
            <a:ext cx="2026104" cy="2600734"/>
            <a:chOff x="9151257" y="360180"/>
            <a:chExt cx="2026104" cy="2600734"/>
          </a:xfrm>
        </p:grpSpPr>
        <p:sp>
          <p:nvSpPr>
            <p:cNvPr id="5" name="Oval 4">
              <a:extLst>
                <a:ext uri="{FF2B5EF4-FFF2-40B4-BE49-F238E27FC236}">
                  <a16:creationId xmlns:a16="http://schemas.microsoft.com/office/drawing/2014/main" id="{82C082F3-44F7-4CC6-904E-47D919F678C8}"/>
                </a:ext>
              </a:extLst>
            </p:cNvPr>
            <p:cNvSpPr/>
            <p:nvPr/>
          </p:nvSpPr>
          <p:spPr>
            <a:xfrm>
              <a:off x="10887075" y="1124331"/>
              <a:ext cx="290286" cy="3483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Oval 5">
              <a:extLst>
                <a:ext uri="{FF2B5EF4-FFF2-40B4-BE49-F238E27FC236}">
                  <a16:creationId xmlns:a16="http://schemas.microsoft.com/office/drawing/2014/main" id="{252077A4-D380-40B2-BE7E-5674DD29CCF8}"/>
                </a:ext>
              </a:extLst>
            </p:cNvPr>
            <p:cNvSpPr/>
            <p:nvPr/>
          </p:nvSpPr>
          <p:spPr>
            <a:xfrm>
              <a:off x="9151257" y="1124332"/>
              <a:ext cx="290286" cy="3483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Oval 6">
              <a:extLst>
                <a:ext uri="{FF2B5EF4-FFF2-40B4-BE49-F238E27FC236}">
                  <a16:creationId xmlns:a16="http://schemas.microsoft.com/office/drawing/2014/main" id="{4E5B8464-8E2F-4E72-B62B-0B7F608C6437}"/>
                </a:ext>
              </a:extLst>
            </p:cNvPr>
            <p:cNvSpPr/>
            <p:nvPr/>
          </p:nvSpPr>
          <p:spPr>
            <a:xfrm>
              <a:off x="9942286" y="2612570"/>
              <a:ext cx="290286" cy="3483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 name="Straight Arrow Connector 8">
              <a:extLst>
                <a:ext uri="{FF2B5EF4-FFF2-40B4-BE49-F238E27FC236}">
                  <a16:creationId xmlns:a16="http://schemas.microsoft.com/office/drawing/2014/main" id="{05BDA32B-56D2-403F-89A5-2DEE4AB7D1C3}"/>
                </a:ext>
              </a:extLst>
            </p:cNvPr>
            <p:cNvCxnSpPr>
              <a:cxnSpLocks/>
              <a:stCxn id="6" idx="5"/>
              <a:endCxn id="7" idx="1"/>
            </p:cNvCxnSpPr>
            <p:nvPr/>
          </p:nvCxnSpPr>
          <p:spPr>
            <a:xfrm>
              <a:off x="9399032" y="1421662"/>
              <a:ext cx="585765" cy="124192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0898962-45D6-49D6-ACDF-48A71A21E38C}"/>
                </a:ext>
              </a:extLst>
            </p:cNvPr>
            <p:cNvCxnSpPr>
              <a:cxnSpLocks/>
              <a:stCxn id="6" idx="6"/>
              <a:endCxn id="5" idx="2"/>
            </p:cNvCxnSpPr>
            <p:nvPr/>
          </p:nvCxnSpPr>
          <p:spPr>
            <a:xfrm flipV="1">
              <a:off x="9441543" y="1298503"/>
              <a:ext cx="1445532"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1D8C8AC-CF3A-4A45-9DD4-6F7D4174B591}"/>
                </a:ext>
              </a:extLst>
            </p:cNvPr>
            <p:cNvCxnSpPr>
              <a:cxnSpLocks/>
              <a:stCxn id="5" idx="3"/>
              <a:endCxn id="7" idx="7"/>
            </p:cNvCxnSpPr>
            <p:nvPr/>
          </p:nvCxnSpPr>
          <p:spPr>
            <a:xfrm flipH="1">
              <a:off x="10190061" y="1421661"/>
              <a:ext cx="739525" cy="124192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Oval 17">
              <a:extLst>
                <a:ext uri="{FF2B5EF4-FFF2-40B4-BE49-F238E27FC236}">
                  <a16:creationId xmlns:a16="http://schemas.microsoft.com/office/drawing/2014/main" id="{665AA35B-7099-4348-815D-6B612787B82B}"/>
                </a:ext>
              </a:extLst>
            </p:cNvPr>
            <p:cNvSpPr/>
            <p:nvPr/>
          </p:nvSpPr>
          <p:spPr>
            <a:xfrm rot="223940">
              <a:off x="10762980" y="2250366"/>
              <a:ext cx="290286" cy="3483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Oval 18">
              <a:extLst>
                <a:ext uri="{FF2B5EF4-FFF2-40B4-BE49-F238E27FC236}">
                  <a16:creationId xmlns:a16="http://schemas.microsoft.com/office/drawing/2014/main" id="{1FF6E7CA-A460-4C27-BFE1-F660BA15C441}"/>
                </a:ext>
              </a:extLst>
            </p:cNvPr>
            <p:cNvSpPr/>
            <p:nvPr/>
          </p:nvSpPr>
          <p:spPr>
            <a:xfrm rot="223940">
              <a:off x="10002878" y="360180"/>
              <a:ext cx="290286" cy="3483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1" name="Straight Arrow Connector 20">
              <a:extLst>
                <a:ext uri="{FF2B5EF4-FFF2-40B4-BE49-F238E27FC236}">
                  <a16:creationId xmlns:a16="http://schemas.microsoft.com/office/drawing/2014/main" id="{A15D69F5-A504-453F-956E-8271AA219F6A}"/>
                </a:ext>
              </a:extLst>
            </p:cNvPr>
            <p:cNvCxnSpPr>
              <a:cxnSpLocks/>
              <a:stCxn id="18" idx="3"/>
              <a:endCxn id="7" idx="6"/>
            </p:cNvCxnSpPr>
            <p:nvPr/>
          </p:nvCxnSpPr>
          <p:spPr>
            <a:xfrm flipH="1">
              <a:off x="10232572" y="2540754"/>
              <a:ext cx="565120" cy="2459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DAECC6B-4878-40FD-B315-4007167AE437}"/>
                </a:ext>
              </a:extLst>
            </p:cNvPr>
            <p:cNvCxnSpPr>
              <a:cxnSpLocks/>
              <a:stCxn id="19" idx="5"/>
              <a:endCxn id="18" idx="1"/>
            </p:cNvCxnSpPr>
            <p:nvPr/>
          </p:nvCxnSpPr>
          <p:spPr>
            <a:xfrm>
              <a:off x="10242418" y="663930"/>
              <a:ext cx="571308" cy="163103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93E04644-28AE-4C05-947B-97A65168FE08}"/>
                </a:ext>
              </a:extLst>
            </p:cNvPr>
            <p:cNvCxnSpPr>
              <a:cxnSpLocks/>
              <a:stCxn id="19" idx="3"/>
              <a:endCxn id="6" idx="7"/>
            </p:cNvCxnSpPr>
            <p:nvPr/>
          </p:nvCxnSpPr>
          <p:spPr>
            <a:xfrm flipH="1">
              <a:off x="9399032" y="650568"/>
              <a:ext cx="638558" cy="52477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D127CC7C-F4F5-481C-9900-72107A5A2748}"/>
                </a:ext>
              </a:extLst>
            </p:cNvPr>
            <p:cNvCxnSpPr>
              <a:cxnSpLocks/>
              <a:stCxn id="19" idx="5"/>
              <a:endCxn id="5" idx="1"/>
            </p:cNvCxnSpPr>
            <p:nvPr/>
          </p:nvCxnSpPr>
          <p:spPr>
            <a:xfrm>
              <a:off x="10242418" y="663930"/>
              <a:ext cx="687168" cy="51141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5AD34D26-0291-4555-9E5F-19882AE56FD2}"/>
                </a:ext>
              </a:extLst>
            </p:cNvPr>
            <p:cNvCxnSpPr>
              <a:cxnSpLocks/>
              <a:stCxn id="18" idx="2"/>
              <a:endCxn id="6" idx="5"/>
            </p:cNvCxnSpPr>
            <p:nvPr/>
          </p:nvCxnSpPr>
          <p:spPr>
            <a:xfrm flipH="1" flipV="1">
              <a:off x="9399032" y="1421662"/>
              <a:ext cx="1364256" cy="99342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BFAF7B85-6527-48B8-8640-D99F83124B34}"/>
                </a:ext>
              </a:extLst>
            </p:cNvPr>
            <p:cNvCxnSpPr>
              <a:cxnSpLocks/>
              <a:stCxn id="18" idx="0"/>
              <a:endCxn id="5" idx="4"/>
            </p:cNvCxnSpPr>
            <p:nvPr/>
          </p:nvCxnSpPr>
          <p:spPr>
            <a:xfrm flipV="1">
              <a:off x="10919461" y="1472675"/>
              <a:ext cx="112757" cy="77806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73616062-68AE-4099-9193-E29D3698A32E}"/>
                </a:ext>
              </a:extLst>
            </p:cNvPr>
            <p:cNvCxnSpPr>
              <a:cxnSpLocks/>
              <a:stCxn id="19" idx="4"/>
              <a:endCxn id="7" idx="0"/>
            </p:cNvCxnSpPr>
            <p:nvPr/>
          </p:nvCxnSpPr>
          <p:spPr>
            <a:xfrm flipH="1">
              <a:off x="10087429" y="708155"/>
              <a:ext cx="49254" cy="190441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grpSp>
        <p:nvGrpSpPr>
          <p:cNvPr id="158" name="Group 157">
            <a:extLst>
              <a:ext uri="{FF2B5EF4-FFF2-40B4-BE49-F238E27FC236}">
                <a16:creationId xmlns:a16="http://schemas.microsoft.com/office/drawing/2014/main" id="{53756BFC-DC79-41CE-81A5-2DB151CD70F4}"/>
              </a:ext>
            </a:extLst>
          </p:cNvPr>
          <p:cNvGrpSpPr/>
          <p:nvPr/>
        </p:nvGrpSpPr>
        <p:grpSpPr>
          <a:xfrm>
            <a:off x="7312443" y="3337608"/>
            <a:ext cx="2195423" cy="2447011"/>
            <a:chOff x="7312443" y="3337608"/>
            <a:chExt cx="2195423" cy="2447011"/>
          </a:xfrm>
        </p:grpSpPr>
        <p:sp>
          <p:nvSpPr>
            <p:cNvPr id="23" name="Oval 22">
              <a:extLst>
                <a:ext uri="{FF2B5EF4-FFF2-40B4-BE49-F238E27FC236}">
                  <a16:creationId xmlns:a16="http://schemas.microsoft.com/office/drawing/2014/main" id="{819F5326-7382-4F33-AC4D-4A2472D9B5F9}"/>
                </a:ext>
              </a:extLst>
            </p:cNvPr>
            <p:cNvSpPr/>
            <p:nvPr/>
          </p:nvSpPr>
          <p:spPr>
            <a:xfrm rot="3902746">
              <a:off x="9188551" y="4882349"/>
              <a:ext cx="290286" cy="3483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Oval 23">
              <a:extLst>
                <a:ext uri="{FF2B5EF4-FFF2-40B4-BE49-F238E27FC236}">
                  <a16:creationId xmlns:a16="http://schemas.microsoft.com/office/drawing/2014/main" id="{9911B1DD-E9AB-4A28-A996-6ED9C1F29D6F}"/>
                </a:ext>
              </a:extLst>
            </p:cNvPr>
            <p:cNvSpPr/>
            <p:nvPr/>
          </p:nvSpPr>
          <p:spPr>
            <a:xfrm rot="3902746">
              <a:off x="8456219" y="3308579"/>
              <a:ext cx="290286" cy="3483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Oval 24">
              <a:extLst>
                <a:ext uri="{FF2B5EF4-FFF2-40B4-BE49-F238E27FC236}">
                  <a16:creationId xmlns:a16="http://schemas.microsoft.com/office/drawing/2014/main" id="{30C4180A-CD2C-4133-A771-CE1DC81E11D9}"/>
                </a:ext>
              </a:extLst>
            </p:cNvPr>
            <p:cNvSpPr/>
            <p:nvPr/>
          </p:nvSpPr>
          <p:spPr>
            <a:xfrm rot="3902746">
              <a:off x="7440645" y="4653640"/>
              <a:ext cx="290286" cy="3483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6" name="Straight Arrow Connector 25">
              <a:extLst>
                <a:ext uri="{FF2B5EF4-FFF2-40B4-BE49-F238E27FC236}">
                  <a16:creationId xmlns:a16="http://schemas.microsoft.com/office/drawing/2014/main" id="{25168B9F-9397-4D02-A01C-3CBB4ADE5052}"/>
                </a:ext>
              </a:extLst>
            </p:cNvPr>
            <p:cNvCxnSpPr>
              <a:cxnSpLocks/>
              <a:stCxn id="24" idx="5"/>
              <a:endCxn id="25" idx="1"/>
            </p:cNvCxnSpPr>
            <p:nvPr/>
          </p:nvCxnSpPr>
          <p:spPr>
            <a:xfrm rot="3902746">
              <a:off x="7800693" y="3534321"/>
              <a:ext cx="585765" cy="124192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A497ABB-A336-48B3-9FFE-2BF30314EE4F}"/>
                </a:ext>
              </a:extLst>
            </p:cNvPr>
            <p:cNvCxnSpPr>
              <a:cxnSpLocks/>
              <a:stCxn id="24" idx="6"/>
              <a:endCxn id="23" idx="2"/>
            </p:cNvCxnSpPr>
            <p:nvPr/>
          </p:nvCxnSpPr>
          <p:spPr>
            <a:xfrm rot="3902746" flipV="1">
              <a:off x="8244762" y="4269636"/>
              <a:ext cx="1445532"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429CDFC-1F8B-494B-8B70-E00551BC9D60}"/>
                </a:ext>
              </a:extLst>
            </p:cNvPr>
            <p:cNvCxnSpPr>
              <a:cxnSpLocks/>
              <a:stCxn id="23" idx="3"/>
              <a:endCxn id="25" idx="7"/>
            </p:cNvCxnSpPr>
            <p:nvPr/>
          </p:nvCxnSpPr>
          <p:spPr>
            <a:xfrm rot="3902746" flipH="1">
              <a:off x="8089979" y="4321205"/>
              <a:ext cx="739525" cy="124192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79" name="Oval 78">
              <a:extLst>
                <a:ext uri="{FF2B5EF4-FFF2-40B4-BE49-F238E27FC236}">
                  <a16:creationId xmlns:a16="http://schemas.microsoft.com/office/drawing/2014/main" id="{35F7441C-AE34-4A7F-9045-44E9DC4997A6}"/>
                </a:ext>
              </a:extLst>
            </p:cNvPr>
            <p:cNvSpPr/>
            <p:nvPr/>
          </p:nvSpPr>
          <p:spPr>
            <a:xfrm rot="7390582">
              <a:off x="8198081" y="5465304"/>
              <a:ext cx="290286" cy="3483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0" name="Oval 79">
              <a:extLst>
                <a:ext uri="{FF2B5EF4-FFF2-40B4-BE49-F238E27FC236}">
                  <a16:creationId xmlns:a16="http://schemas.microsoft.com/office/drawing/2014/main" id="{94298A04-34AD-4F7C-BB37-72A17DF5562F}"/>
                </a:ext>
              </a:extLst>
            </p:cNvPr>
            <p:cNvSpPr/>
            <p:nvPr/>
          </p:nvSpPr>
          <p:spPr>
            <a:xfrm rot="7390582">
              <a:off x="9147951" y="4012441"/>
              <a:ext cx="290286" cy="3483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1" name="Oval 80">
              <a:extLst>
                <a:ext uri="{FF2B5EF4-FFF2-40B4-BE49-F238E27FC236}">
                  <a16:creationId xmlns:a16="http://schemas.microsoft.com/office/drawing/2014/main" id="{C20B8909-62E5-45EB-9E3E-BE8C20766762}"/>
                </a:ext>
              </a:extLst>
            </p:cNvPr>
            <p:cNvSpPr/>
            <p:nvPr/>
          </p:nvSpPr>
          <p:spPr>
            <a:xfrm rot="7390582">
              <a:off x="7469445" y="3860134"/>
              <a:ext cx="290286" cy="3483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2" name="Straight Arrow Connector 81">
              <a:extLst>
                <a:ext uri="{FF2B5EF4-FFF2-40B4-BE49-F238E27FC236}">
                  <a16:creationId xmlns:a16="http://schemas.microsoft.com/office/drawing/2014/main" id="{A22AB31C-A9B1-4758-BBB7-426F08FD419D}"/>
                </a:ext>
              </a:extLst>
            </p:cNvPr>
            <p:cNvCxnSpPr>
              <a:cxnSpLocks/>
              <a:stCxn id="80" idx="5"/>
              <a:endCxn id="81" idx="1"/>
            </p:cNvCxnSpPr>
            <p:nvPr/>
          </p:nvCxnSpPr>
          <p:spPr>
            <a:xfrm rot="7390582">
              <a:off x="8160959" y="3489499"/>
              <a:ext cx="585765" cy="124192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431DB4FF-1977-4CDC-9A26-AA2C6DB2718D}"/>
                </a:ext>
              </a:extLst>
            </p:cNvPr>
            <p:cNvCxnSpPr>
              <a:cxnSpLocks/>
              <a:stCxn id="80" idx="6"/>
              <a:endCxn id="79" idx="2"/>
            </p:cNvCxnSpPr>
            <p:nvPr/>
          </p:nvCxnSpPr>
          <p:spPr>
            <a:xfrm rot="7390582" flipV="1">
              <a:off x="8095393" y="4913044"/>
              <a:ext cx="1445532"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C306720F-2BE7-498A-BD21-668FA8A481F7}"/>
                </a:ext>
              </a:extLst>
            </p:cNvPr>
            <p:cNvCxnSpPr>
              <a:cxnSpLocks/>
              <a:stCxn id="79" idx="3"/>
              <a:endCxn id="81" idx="7"/>
            </p:cNvCxnSpPr>
            <p:nvPr/>
          </p:nvCxnSpPr>
          <p:spPr>
            <a:xfrm rot="7390582" flipH="1">
              <a:off x="7609144" y="4215930"/>
              <a:ext cx="739525" cy="124192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86" name="Oval 85">
              <a:extLst>
                <a:ext uri="{FF2B5EF4-FFF2-40B4-BE49-F238E27FC236}">
                  <a16:creationId xmlns:a16="http://schemas.microsoft.com/office/drawing/2014/main" id="{5FB81FEA-86C5-48D5-9454-3A98C394AF31}"/>
                </a:ext>
              </a:extLst>
            </p:cNvPr>
            <p:cNvSpPr/>
            <p:nvPr/>
          </p:nvSpPr>
          <p:spPr>
            <a:xfrm rot="9166308">
              <a:off x="7635206" y="5287998"/>
              <a:ext cx="290286" cy="3483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7" name="Oval 86">
              <a:extLst>
                <a:ext uri="{FF2B5EF4-FFF2-40B4-BE49-F238E27FC236}">
                  <a16:creationId xmlns:a16="http://schemas.microsoft.com/office/drawing/2014/main" id="{2FE03D89-C682-4763-9A45-65131683666D}"/>
                </a:ext>
              </a:extLst>
            </p:cNvPr>
            <p:cNvSpPr/>
            <p:nvPr/>
          </p:nvSpPr>
          <p:spPr>
            <a:xfrm rot="9166308">
              <a:off x="9178680" y="4493799"/>
              <a:ext cx="290286" cy="3483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8" name="Oval 87">
              <a:extLst>
                <a:ext uri="{FF2B5EF4-FFF2-40B4-BE49-F238E27FC236}">
                  <a16:creationId xmlns:a16="http://schemas.microsoft.com/office/drawing/2014/main" id="{EAD98C52-A0B3-4B7D-8E34-9AC6BB6AF6C5}"/>
                </a:ext>
              </a:extLst>
            </p:cNvPr>
            <p:cNvSpPr/>
            <p:nvPr/>
          </p:nvSpPr>
          <p:spPr>
            <a:xfrm rot="9166308">
              <a:off x="7780066" y="3532393"/>
              <a:ext cx="290286" cy="3483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89" name="Straight Arrow Connector 88">
              <a:extLst>
                <a:ext uri="{FF2B5EF4-FFF2-40B4-BE49-F238E27FC236}">
                  <a16:creationId xmlns:a16="http://schemas.microsoft.com/office/drawing/2014/main" id="{CEDB1EAB-1EC1-433B-8FF2-25DC5D07A7CF}"/>
                </a:ext>
              </a:extLst>
            </p:cNvPr>
            <p:cNvCxnSpPr>
              <a:cxnSpLocks/>
              <a:stCxn id="87" idx="5"/>
              <a:endCxn id="88" idx="1"/>
            </p:cNvCxnSpPr>
            <p:nvPr/>
          </p:nvCxnSpPr>
          <p:spPr>
            <a:xfrm flipH="1" flipV="1">
              <a:off x="8072818" y="3769118"/>
              <a:ext cx="1103396" cy="83630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FF19C1D2-9C3A-4D48-8F8F-FFE36522837D}"/>
                </a:ext>
              </a:extLst>
            </p:cNvPr>
            <p:cNvCxnSpPr>
              <a:cxnSpLocks/>
              <a:stCxn id="87" idx="6"/>
              <a:endCxn id="86" idx="2"/>
            </p:cNvCxnSpPr>
            <p:nvPr/>
          </p:nvCxnSpPr>
          <p:spPr>
            <a:xfrm rot="9166308" flipV="1">
              <a:off x="7829320" y="5065070"/>
              <a:ext cx="1445532"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78A359A9-D480-43C0-A14A-968F215B96F5}"/>
                </a:ext>
              </a:extLst>
            </p:cNvPr>
            <p:cNvCxnSpPr>
              <a:cxnSpLocks/>
              <a:stCxn id="86" idx="3"/>
              <a:endCxn id="88" idx="7"/>
            </p:cNvCxnSpPr>
            <p:nvPr/>
          </p:nvCxnSpPr>
          <p:spPr>
            <a:xfrm flipV="1">
              <a:off x="7815259" y="3863034"/>
              <a:ext cx="75040" cy="144266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F7FBA899-58EA-4C36-B8B4-F26D1F830CC5}"/>
                </a:ext>
              </a:extLst>
            </p:cNvPr>
            <p:cNvSpPr/>
            <p:nvPr/>
          </p:nvSpPr>
          <p:spPr>
            <a:xfrm rot="12584527">
              <a:off x="7312443" y="4281179"/>
              <a:ext cx="290286" cy="3483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4" name="Oval 93">
              <a:extLst>
                <a:ext uri="{FF2B5EF4-FFF2-40B4-BE49-F238E27FC236}">
                  <a16:creationId xmlns:a16="http://schemas.microsoft.com/office/drawing/2014/main" id="{FC28E233-83BC-408B-B002-55D8A61A89F2}"/>
                </a:ext>
              </a:extLst>
            </p:cNvPr>
            <p:cNvSpPr/>
            <p:nvPr/>
          </p:nvSpPr>
          <p:spPr>
            <a:xfrm rot="12584527">
              <a:off x="8819597" y="5142312"/>
              <a:ext cx="290286" cy="3483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5" name="Oval 94">
              <a:extLst>
                <a:ext uri="{FF2B5EF4-FFF2-40B4-BE49-F238E27FC236}">
                  <a16:creationId xmlns:a16="http://schemas.microsoft.com/office/drawing/2014/main" id="{CB4F20C4-DADC-4207-823A-C558F17B37B6}"/>
                </a:ext>
              </a:extLst>
            </p:cNvPr>
            <p:cNvSpPr/>
            <p:nvPr/>
          </p:nvSpPr>
          <p:spPr>
            <a:xfrm rot="12584527">
              <a:off x="8871083" y="3457697"/>
              <a:ext cx="290286" cy="3483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96" name="Straight Arrow Connector 95">
              <a:extLst>
                <a:ext uri="{FF2B5EF4-FFF2-40B4-BE49-F238E27FC236}">
                  <a16:creationId xmlns:a16="http://schemas.microsoft.com/office/drawing/2014/main" id="{538C50F9-D032-4251-A715-DC86ED0FDA16}"/>
                </a:ext>
              </a:extLst>
            </p:cNvPr>
            <p:cNvCxnSpPr>
              <a:cxnSpLocks/>
              <a:stCxn id="94" idx="5"/>
              <a:endCxn id="95" idx="1"/>
            </p:cNvCxnSpPr>
            <p:nvPr/>
          </p:nvCxnSpPr>
          <p:spPr>
            <a:xfrm rot="12584527">
              <a:off x="8697600" y="3853216"/>
              <a:ext cx="585765" cy="124192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EAA2760E-1172-497B-8705-ADF6F948C2FD}"/>
                </a:ext>
              </a:extLst>
            </p:cNvPr>
            <p:cNvCxnSpPr>
              <a:cxnSpLocks/>
              <a:stCxn id="94" idx="6"/>
              <a:endCxn id="93" idx="2"/>
            </p:cNvCxnSpPr>
            <p:nvPr/>
          </p:nvCxnSpPr>
          <p:spPr>
            <a:xfrm rot="12584527" flipV="1">
              <a:off x="7488397" y="4885917"/>
              <a:ext cx="1445532" cy="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4653FE71-8EBD-446B-8283-BE59EDDE8318}"/>
                </a:ext>
              </a:extLst>
            </p:cNvPr>
            <p:cNvCxnSpPr>
              <a:cxnSpLocks/>
              <a:stCxn id="93" idx="3"/>
              <a:endCxn id="95" idx="7"/>
            </p:cNvCxnSpPr>
            <p:nvPr/>
          </p:nvCxnSpPr>
          <p:spPr>
            <a:xfrm rot="12584527" flipH="1">
              <a:off x="7867143" y="3422648"/>
              <a:ext cx="739525" cy="124192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70A1D038-1CFD-4B99-89C4-6A97CA074B27}"/>
                </a:ext>
              </a:extLst>
            </p:cNvPr>
            <p:cNvCxnSpPr>
              <a:cxnSpLocks/>
              <a:stCxn id="88" idx="2"/>
              <a:endCxn id="24" idx="3"/>
            </p:cNvCxnSpPr>
            <p:nvPr/>
          </p:nvCxnSpPr>
          <p:spPr>
            <a:xfrm flipV="1">
              <a:off x="8054269" y="3441660"/>
              <a:ext cx="392133" cy="19849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5" name="Straight Arrow Connector 104">
              <a:extLst>
                <a:ext uri="{FF2B5EF4-FFF2-40B4-BE49-F238E27FC236}">
                  <a16:creationId xmlns:a16="http://schemas.microsoft.com/office/drawing/2014/main" id="{9EA58E4A-A53B-4973-9AFD-53264FEADC2F}"/>
                </a:ext>
              </a:extLst>
            </p:cNvPr>
            <p:cNvCxnSpPr>
              <a:stCxn id="88" idx="6"/>
              <a:endCxn id="81" idx="2"/>
            </p:cNvCxnSpPr>
            <p:nvPr/>
          </p:nvCxnSpPr>
          <p:spPr>
            <a:xfrm flipH="1">
              <a:off x="7694013" y="3772973"/>
              <a:ext cx="102136" cy="13985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69E809B8-E465-45AB-B7DB-039E4849F022}"/>
                </a:ext>
              </a:extLst>
            </p:cNvPr>
            <p:cNvCxnSpPr>
              <a:stCxn id="81" idx="6"/>
              <a:endCxn id="93" idx="4"/>
            </p:cNvCxnSpPr>
            <p:nvPr/>
          </p:nvCxnSpPr>
          <p:spPr>
            <a:xfrm>
              <a:off x="7535163" y="4155789"/>
              <a:ext cx="8829" cy="14833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2BB22418-958F-4D61-89E2-74D1A9F0F958}"/>
                </a:ext>
              </a:extLst>
            </p:cNvPr>
            <p:cNvCxnSpPr>
              <a:stCxn id="93" idx="1"/>
              <a:endCxn id="25" idx="2"/>
            </p:cNvCxnSpPr>
            <p:nvPr/>
          </p:nvCxnSpPr>
          <p:spPr>
            <a:xfrm>
              <a:off x="7485600" y="4613200"/>
              <a:ext cx="38953" cy="830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1" name="Straight Arrow Connector 110">
              <a:extLst>
                <a:ext uri="{FF2B5EF4-FFF2-40B4-BE49-F238E27FC236}">
                  <a16:creationId xmlns:a16="http://schemas.microsoft.com/office/drawing/2014/main" id="{DBBEB786-B28C-4540-BCCF-D649376D9CAA}"/>
                </a:ext>
              </a:extLst>
            </p:cNvPr>
            <p:cNvCxnSpPr>
              <a:cxnSpLocks/>
              <a:stCxn id="25" idx="6"/>
              <a:endCxn id="86" idx="4"/>
            </p:cNvCxnSpPr>
            <p:nvPr/>
          </p:nvCxnSpPr>
          <p:spPr>
            <a:xfrm>
              <a:off x="7647023" y="4959405"/>
              <a:ext cx="53636" cy="34789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FC14B910-208F-4321-85D3-DAB4D2F4BC00}"/>
                </a:ext>
              </a:extLst>
            </p:cNvPr>
            <p:cNvCxnSpPr>
              <a:cxnSpLocks/>
              <a:stCxn id="86" idx="1"/>
              <a:endCxn id="79" idx="4"/>
            </p:cNvCxnSpPr>
            <p:nvPr/>
          </p:nvCxnSpPr>
          <p:spPr>
            <a:xfrm>
              <a:off x="7927958" y="5524723"/>
              <a:ext cx="269486" cy="1944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5" name="Straight Arrow Connector 114">
              <a:extLst>
                <a:ext uri="{FF2B5EF4-FFF2-40B4-BE49-F238E27FC236}">
                  <a16:creationId xmlns:a16="http://schemas.microsoft.com/office/drawing/2014/main" id="{EFAFE693-E07F-43E9-B7E5-C4CC63333057}"/>
                </a:ext>
              </a:extLst>
            </p:cNvPr>
            <p:cNvCxnSpPr>
              <a:cxnSpLocks/>
              <a:stCxn id="79" idx="1"/>
              <a:endCxn id="94" idx="7"/>
            </p:cNvCxnSpPr>
            <p:nvPr/>
          </p:nvCxnSpPr>
          <p:spPr>
            <a:xfrm flipV="1">
              <a:off x="8502468" y="5372503"/>
              <a:ext cx="312062" cy="24846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951475C9-5865-4278-B533-10DFD8100295}"/>
                </a:ext>
              </a:extLst>
            </p:cNvPr>
            <p:cNvCxnSpPr>
              <a:stCxn id="94" idx="3"/>
              <a:endCxn id="23" idx="5"/>
            </p:cNvCxnSpPr>
            <p:nvPr/>
          </p:nvCxnSpPr>
          <p:spPr>
            <a:xfrm flipV="1">
              <a:off x="9114950" y="5201531"/>
              <a:ext cx="150383" cy="5893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9" name="Straight Arrow Connector 118">
              <a:extLst>
                <a:ext uri="{FF2B5EF4-FFF2-40B4-BE49-F238E27FC236}">
                  <a16:creationId xmlns:a16="http://schemas.microsoft.com/office/drawing/2014/main" id="{DEF982E7-7FC0-4D35-A988-171E7FA7B709}"/>
                </a:ext>
              </a:extLst>
            </p:cNvPr>
            <p:cNvCxnSpPr>
              <a:stCxn id="23" idx="2"/>
              <a:endCxn id="87" idx="7"/>
            </p:cNvCxnSpPr>
            <p:nvPr/>
          </p:nvCxnSpPr>
          <p:spPr>
            <a:xfrm flipV="1">
              <a:off x="9272459" y="4824440"/>
              <a:ext cx="16454" cy="10048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1" name="Straight Arrow Connector 120">
              <a:extLst>
                <a:ext uri="{FF2B5EF4-FFF2-40B4-BE49-F238E27FC236}">
                  <a16:creationId xmlns:a16="http://schemas.microsoft.com/office/drawing/2014/main" id="{C86C5C0A-EAFC-4AE4-ABDF-25BEE6CF4AAC}"/>
                </a:ext>
              </a:extLst>
            </p:cNvPr>
            <p:cNvCxnSpPr>
              <a:stCxn id="80" idx="7"/>
              <a:endCxn id="87" idx="3"/>
            </p:cNvCxnSpPr>
            <p:nvPr/>
          </p:nvCxnSpPr>
          <p:spPr>
            <a:xfrm>
              <a:off x="9340014" y="4339909"/>
              <a:ext cx="18719" cy="17159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8D3F9B4C-69B8-480F-A638-C2D72821C985}"/>
                </a:ext>
              </a:extLst>
            </p:cNvPr>
            <p:cNvCxnSpPr>
              <a:cxnSpLocks/>
              <a:stCxn id="95" idx="2"/>
              <a:endCxn id="80" idx="3"/>
            </p:cNvCxnSpPr>
            <p:nvPr/>
          </p:nvCxnSpPr>
          <p:spPr>
            <a:xfrm>
              <a:off x="9142249" y="3703874"/>
              <a:ext cx="103925" cy="32944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22568869-BA5E-41FE-A4AD-D0BFFB36D13E}"/>
                </a:ext>
              </a:extLst>
            </p:cNvPr>
            <p:cNvCxnSpPr>
              <a:cxnSpLocks/>
              <a:stCxn id="24" idx="7"/>
              <a:endCxn id="95" idx="6"/>
            </p:cNvCxnSpPr>
            <p:nvPr/>
          </p:nvCxnSpPr>
          <p:spPr>
            <a:xfrm>
              <a:off x="8756322" y="3523842"/>
              <a:ext cx="133881" cy="3602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a:extLst>
                <a:ext uri="{FF2B5EF4-FFF2-40B4-BE49-F238E27FC236}">
                  <a16:creationId xmlns:a16="http://schemas.microsoft.com/office/drawing/2014/main" id="{D8C3064A-FCBF-43FC-B5DF-DF5C56CDAE80}"/>
                </a:ext>
              </a:extLst>
            </p:cNvPr>
            <p:cNvCxnSpPr>
              <a:cxnSpLocks/>
              <a:stCxn id="24" idx="5"/>
              <a:endCxn id="81" idx="0"/>
            </p:cNvCxnSpPr>
            <p:nvPr/>
          </p:nvCxnSpPr>
          <p:spPr>
            <a:xfrm flipH="1">
              <a:off x="7760368" y="3627761"/>
              <a:ext cx="772633" cy="50185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441093D1-D7FE-4411-8256-B01CCF006E9B}"/>
                </a:ext>
              </a:extLst>
            </p:cNvPr>
            <p:cNvCxnSpPr>
              <a:cxnSpLocks/>
              <a:stCxn id="24" idx="5"/>
              <a:endCxn id="25" idx="1"/>
            </p:cNvCxnSpPr>
            <p:nvPr/>
          </p:nvCxnSpPr>
          <p:spPr>
            <a:xfrm flipH="1">
              <a:off x="7654149" y="3627761"/>
              <a:ext cx="878852" cy="105504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1" name="Straight Arrow Connector 130">
              <a:extLst>
                <a:ext uri="{FF2B5EF4-FFF2-40B4-BE49-F238E27FC236}">
                  <a16:creationId xmlns:a16="http://schemas.microsoft.com/office/drawing/2014/main" id="{9331EF8D-5EAC-43C8-8D76-25368CCAEE94}"/>
                </a:ext>
              </a:extLst>
            </p:cNvPr>
            <p:cNvCxnSpPr>
              <a:cxnSpLocks/>
              <a:stCxn id="24" idx="5"/>
              <a:endCxn id="86" idx="3"/>
            </p:cNvCxnSpPr>
            <p:nvPr/>
          </p:nvCxnSpPr>
          <p:spPr>
            <a:xfrm flipH="1">
              <a:off x="7815259" y="3627761"/>
              <a:ext cx="717742" cy="167794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3" name="Straight Arrow Connector 132">
              <a:extLst>
                <a:ext uri="{FF2B5EF4-FFF2-40B4-BE49-F238E27FC236}">
                  <a16:creationId xmlns:a16="http://schemas.microsoft.com/office/drawing/2014/main" id="{6D645639-E8B0-43E9-88C4-6179E52B191A}"/>
                </a:ext>
              </a:extLst>
            </p:cNvPr>
            <p:cNvCxnSpPr>
              <a:cxnSpLocks/>
              <a:stCxn id="24" idx="5"/>
              <a:endCxn id="79" idx="3"/>
            </p:cNvCxnSpPr>
            <p:nvPr/>
          </p:nvCxnSpPr>
          <p:spPr>
            <a:xfrm flipH="1">
              <a:off x="8296304" y="3627761"/>
              <a:ext cx="236697" cy="185841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00F7964D-7EA7-439E-826E-D8C336864160}"/>
                </a:ext>
              </a:extLst>
            </p:cNvPr>
            <p:cNvCxnSpPr>
              <a:cxnSpLocks/>
              <a:stCxn id="24" idx="5"/>
              <a:endCxn id="94" idx="5"/>
            </p:cNvCxnSpPr>
            <p:nvPr/>
          </p:nvCxnSpPr>
          <p:spPr>
            <a:xfrm>
              <a:off x="8533001" y="3627761"/>
              <a:ext cx="403725" cy="153087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a:extLst>
                <a:ext uri="{FF2B5EF4-FFF2-40B4-BE49-F238E27FC236}">
                  <a16:creationId xmlns:a16="http://schemas.microsoft.com/office/drawing/2014/main" id="{FBCA5282-E1B5-4FBB-BE4D-9DBA432210D8}"/>
                </a:ext>
              </a:extLst>
            </p:cNvPr>
            <p:cNvCxnSpPr>
              <a:cxnSpLocks/>
              <a:stCxn id="24" idx="6"/>
              <a:endCxn id="23" idx="3"/>
            </p:cNvCxnSpPr>
            <p:nvPr/>
          </p:nvCxnSpPr>
          <p:spPr>
            <a:xfrm>
              <a:off x="8662597" y="3614344"/>
              <a:ext cx="516137" cy="140108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2A83FC6F-C979-4572-9B77-14413A5157AA}"/>
                </a:ext>
              </a:extLst>
            </p:cNvPr>
            <p:cNvCxnSpPr>
              <a:cxnSpLocks/>
              <a:stCxn id="24" idx="6"/>
              <a:endCxn id="87" idx="5"/>
            </p:cNvCxnSpPr>
            <p:nvPr/>
          </p:nvCxnSpPr>
          <p:spPr>
            <a:xfrm>
              <a:off x="8662597" y="3614344"/>
              <a:ext cx="513617" cy="99107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D8179E12-1FEB-4450-BC8D-629AD15C73C9}"/>
                </a:ext>
              </a:extLst>
            </p:cNvPr>
            <p:cNvCxnSpPr>
              <a:cxnSpLocks/>
              <a:stCxn id="24" idx="6"/>
              <a:endCxn id="80" idx="4"/>
            </p:cNvCxnSpPr>
            <p:nvPr/>
          </p:nvCxnSpPr>
          <p:spPr>
            <a:xfrm>
              <a:off x="8662597" y="3614344"/>
              <a:ext cx="484717" cy="47695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930C81D4-2293-4E3C-AC0E-039B4715002C}"/>
                </a:ext>
              </a:extLst>
            </p:cNvPr>
            <p:cNvCxnSpPr>
              <a:stCxn id="25" idx="0"/>
              <a:endCxn id="81" idx="0"/>
            </p:cNvCxnSpPr>
            <p:nvPr/>
          </p:nvCxnSpPr>
          <p:spPr>
            <a:xfrm flipV="1">
              <a:off x="7743700" y="4129616"/>
              <a:ext cx="16668" cy="62471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3699378E-E6DF-4E98-878C-AC94C1F9C989}"/>
                </a:ext>
              </a:extLst>
            </p:cNvPr>
            <p:cNvCxnSpPr>
              <a:cxnSpLocks/>
              <a:stCxn id="25" idx="0"/>
              <a:endCxn id="95" idx="7"/>
            </p:cNvCxnSpPr>
            <p:nvPr/>
          </p:nvCxnSpPr>
          <p:spPr>
            <a:xfrm flipV="1">
              <a:off x="7743700" y="3687888"/>
              <a:ext cx="1122316" cy="1066442"/>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973817D6-2216-4A61-8178-DFDD4D69AB07}"/>
                </a:ext>
              </a:extLst>
            </p:cNvPr>
            <p:cNvCxnSpPr>
              <a:stCxn id="25" idx="0"/>
              <a:endCxn id="80" idx="5"/>
            </p:cNvCxnSpPr>
            <p:nvPr/>
          </p:nvCxnSpPr>
          <p:spPr>
            <a:xfrm flipV="1">
              <a:off x="7743700" y="4205121"/>
              <a:ext cx="1390150" cy="54920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0" name="Straight Arrow Connector 149">
              <a:extLst>
                <a:ext uri="{FF2B5EF4-FFF2-40B4-BE49-F238E27FC236}">
                  <a16:creationId xmlns:a16="http://schemas.microsoft.com/office/drawing/2014/main" id="{7A55535F-0171-4EBF-9CB3-04C949689C32}"/>
                </a:ext>
              </a:extLst>
            </p:cNvPr>
            <p:cNvCxnSpPr>
              <a:stCxn id="25" idx="0"/>
              <a:endCxn id="87" idx="6"/>
            </p:cNvCxnSpPr>
            <p:nvPr/>
          </p:nvCxnSpPr>
          <p:spPr>
            <a:xfrm flipV="1">
              <a:off x="7743700" y="4734379"/>
              <a:ext cx="1451063" cy="1995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2" name="Straight Arrow Connector 151">
              <a:extLst>
                <a:ext uri="{FF2B5EF4-FFF2-40B4-BE49-F238E27FC236}">
                  <a16:creationId xmlns:a16="http://schemas.microsoft.com/office/drawing/2014/main" id="{53F4E566-E05E-44A9-A5E8-FA3C0EF388BA}"/>
                </a:ext>
              </a:extLst>
            </p:cNvPr>
            <p:cNvCxnSpPr>
              <a:stCxn id="25" idx="0"/>
              <a:endCxn id="23" idx="4"/>
            </p:cNvCxnSpPr>
            <p:nvPr/>
          </p:nvCxnSpPr>
          <p:spPr>
            <a:xfrm>
              <a:off x="7743700" y="4754330"/>
              <a:ext cx="1432082" cy="375673"/>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4" name="Straight Arrow Connector 153">
              <a:extLst>
                <a:ext uri="{FF2B5EF4-FFF2-40B4-BE49-F238E27FC236}">
                  <a16:creationId xmlns:a16="http://schemas.microsoft.com/office/drawing/2014/main" id="{77465C01-7C54-4CD3-9803-AE58591F45F3}"/>
                </a:ext>
              </a:extLst>
            </p:cNvPr>
            <p:cNvCxnSpPr>
              <a:stCxn id="25" idx="7"/>
              <a:endCxn id="94" idx="6"/>
            </p:cNvCxnSpPr>
            <p:nvPr/>
          </p:nvCxnSpPr>
          <p:spPr>
            <a:xfrm>
              <a:off x="7740748" y="4868903"/>
              <a:ext cx="1097969" cy="375576"/>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6" name="Straight Arrow Connector 155">
              <a:extLst>
                <a:ext uri="{FF2B5EF4-FFF2-40B4-BE49-F238E27FC236}">
                  <a16:creationId xmlns:a16="http://schemas.microsoft.com/office/drawing/2014/main" id="{68A906E1-7D28-49B8-9004-2DFCB8FAFE2F}"/>
                </a:ext>
              </a:extLst>
            </p:cNvPr>
            <p:cNvCxnSpPr>
              <a:cxnSpLocks/>
              <a:stCxn id="25" idx="7"/>
              <a:endCxn id="79" idx="3"/>
            </p:cNvCxnSpPr>
            <p:nvPr/>
          </p:nvCxnSpPr>
          <p:spPr>
            <a:xfrm>
              <a:off x="7740748" y="4868903"/>
              <a:ext cx="555556" cy="61727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1548139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31" presetClass="entr" presetSubtype="0" fill="hold" nodeType="withEffect">
                                  <p:stCondLst>
                                    <p:cond delay="1000"/>
                                  </p:stCondLst>
                                  <p:childTnLst>
                                    <p:set>
                                      <p:cBhvr>
                                        <p:cTn id="8" dur="1" fill="hold">
                                          <p:stCondLst>
                                            <p:cond delay="0"/>
                                          </p:stCondLst>
                                        </p:cTn>
                                        <p:tgtEl>
                                          <p:spTgt spid="159"/>
                                        </p:tgtEl>
                                        <p:attrNameLst>
                                          <p:attrName>style.visibility</p:attrName>
                                        </p:attrNameLst>
                                      </p:cBhvr>
                                      <p:to>
                                        <p:strVal val="visible"/>
                                      </p:to>
                                    </p:set>
                                    <p:anim calcmode="lin" valueType="num">
                                      <p:cBhvr>
                                        <p:cTn id="9" dur="1000" fill="hold"/>
                                        <p:tgtEl>
                                          <p:spTgt spid="159"/>
                                        </p:tgtEl>
                                        <p:attrNameLst>
                                          <p:attrName>ppt_w</p:attrName>
                                        </p:attrNameLst>
                                      </p:cBhvr>
                                      <p:tavLst>
                                        <p:tav tm="0">
                                          <p:val>
                                            <p:fltVal val="0"/>
                                          </p:val>
                                        </p:tav>
                                        <p:tav tm="100000">
                                          <p:val>
                                            <p:strVal val="#ppt_w"/>
                                          </p:val>
                                        </p:tav>
                                      </p:tavLst>
                                    </p:anim>
                                    <p:anim calcmode="lin" valueType="num">
                                      <p:cBhvr>
                                        <p:cTn id="10" dur="1000" fill="hold"/>
                                        <p:tgtEl>
                                          <p:spTgt spid="159"/>
                                        </p:tgtEl>
                                        <p:attrNameLst>
                                          <p:attrName>ppt_h</p:attrName>
                                        </p:attrNameLst>
                                      </p:cBhvr>
                                      <p:tavLst>
                                        <p:tav tm="0">
                                          <p:val>
                                            <p:fltVal val="0"/>
                                          </p:val>
                                        </p:tav>
                                        <p:tav tm="100000">
                                          <p:val>
                                            <p:strVal val="#ppt_h"/>
                                          </p:val>
                                        </p:tav>
                                      </p:tavLst>
                                    </p:anim>
                                    <p:anim calcmode="lin" valueType="num">
                                      <p:cBhvr>
                                        <p:cTn id="11" dur="1000" fill="hold"/>
                                        <p:tgtEl>
                                          <p:spTgt spid="159"/>
                                        </p:tgtEl>
                                        <p:attrNameLst>
                                          <p:attrName>style.rotation</p:attrName>
                                        </p:attrNameLst>
                                      </p:cBhvr>
                                      <p:tavLst>
                                        <p:tav tm="0">
                                          <p:val>
                                            <p:fltVal val="90"/>
                                          </p:val>
                                        </p:tav>
                                        <p:tav tm="100000">
                                          <p:val>
                                            <p:fltVal val="0"/>
                                          </p:val>
                                        </p:tav>
                                      </p:tavLst>
                                    </p:anim>
                                    <p:animEffect transition="in" filter="fade">
                                      <p:cBhvr>
                                        <p:cTn id="12" dur="1000"/>
                                        <p:tgtEl>
                                          <p:spTgt spid="15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childTnLst>
                                </p:cTn>
                              </p:par>
                              <p:par>
                                <p:cTn id="22" presetID="31" presetClass="entr" presetSubtype="0" fill="hold" nodeType="withEffect">
                                  <p:stCondLst>
                                    <p:cond delay="1000"/>
                                  </p:stCondLst>
                                  <p:childTnLst>
                                    <p:set>
                                      <p:cBhvr>
                                        <p:cTn id="23" dur="1" fill="hold">
                                          <p:stCondLst>
                                            <p:cond delay="0"/>
                                          </p:stCondLst>
                                        </p:cTn>
                                        <p:tgtEl>
                                          <p:spTgt spid="158"/>
                                        </p:tgtEl>
                                        <p:attrNameLst>
                                          <p:attrName>style.visibility</p:attrName>
                                        </p:attrNameLst>
                                      </p:cBhvr>
                                      <p:to>
                                        <p:strVal val="visible"/>
                                      </p:to>
                                    </p:set>
                                    <p:anim calcmode="lin" valueType="num">
                                      <p:cBhvr>
                                        <p:cTn id="24" dur="1000" fill="hold"/>
                                        <p:tgtEl>
                                          <p:spTgt spid="158"/>
                                        </p:tgtEl>
                                        <p:attrNameLst>
                                          <p:attrName>ppt_w</p:attrName>
                                        </p:attrNameLst>
                                      </p:cBhvr>
                                      <p:tavLst>
                                        <p:tav tm="0">
                                          <p:val>
                                            <p:fltVal val="0"/>
                                          </p:val>
                                        </p:tav>
                                        <p:tav tm="100000">
                                          <p:val>
                                            <p:strVal val="#ppt_w"/>
                                          </p:val>
                                        </p:tav>
                                      </p:tavLst>
                                    </p:anim>
                                    <p:anim calcmode="lin" valueType="num">
                                      <p:cBhvr>
                                        <p:cTn id="25" dur="1000" fill="hold"/>
                                        <p:tgtEl>
                                          <p:spTgt spid="158"/>
                                        </p:tgtEl>
                                        <p:attrNameLst>
                                          <p:attrName>ppt_h</p:attrName>
                                        </p:attrNameLst>
                                      </p:cBhvr>
                                      <p:tavLst>
                                        <p:tav tm="0">
                                          <p:val>
                                            <p:fltVal val="0"/>
                                          </p:val>
                                        </p:tav>
                                        <p:tav tm="100000">
                                          <p:val>
                                            <p:strVal val="#ppt_h"/>
                                          </p:val>
                                        </p:tav>
                                      </p:tavLst>
                                    </p:anim>
                                    <p:anim calcmode="lin" valueType="num">
                                      <p:cBhvr>
                                        <p:cTn id="26" dur="1000" fill="hold"/>
                                        <p:tgtEl>
                                          <p:spTgt spid="158"/>
                                        </p:tgtEl>
                                        <p:attrNameLst>
                                          <p:attrName>style.rotation</p:attrName>
                                        </p:attrNameLst>
                                      </p:cBhvr>
                                      <p:tavLst>
                                        <p:tav tm="0">
                                          <p:val>
                                            <p:fltVal val="90"/>
                                          </p:val>
                                        </p:tav>
                                        <p:tav tm="100000">
                                          <p:val>
                                            <p:fltVal val="0"/>
                                          </p:val>
                                        </p:tav>
                                      </p:tavLst>
                                    </p:anim>
                                    <p:animEffect transition="in" filter="fade">
                                      <p:cBhvr>
                                        <p:cTn id="27" dur="10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a:xfrm>
            <a:off x="371475" y="1436913"/>
            <a:ext cx="6566354" cy="4536849"/>
          </a:xfrm>
        </p:spPr>
        <p:txBody>
          <a:bodyPr>
            <a:normAutofit/>
          </a:bodyPr>
          <a:lstStyle/>
          <a:p>
            <a:r>
              <a:rPr lang="en-CA" dirty="0"/>
              <a:t>EXPERTS – formally qualified and prefer sufficient information to understand the detailed status</a:t>
            </a:r>
          </a:p>
          <a:p>
            <a:r>
              <a:rPr lang="en-CA" dirty="0"/>
              <a:t>EXECUTIVES – decision makers who prefer “bottom line” information and conclusions</a:t>
            </a:r>
          </a:p>
          <a:p>
            <a:r>
              <a:rPr lang="en-CA" dirty="0"/>
              <a:t>TECHNICIANS – varying qualifications/skills but prefer to have more technical information</a:t>
            </a:r>
          </a:p>
          <a:p>
            <a:r>
              <a:rPr lang="en-CA" dirty="0"/>
              <a:t>GENERAL/LAY PEOPLE– non-specific and non-technical who want general info</a:t>
            </a:r>
          </a:p>
        </p:txBody>
      </p:sp>
      <p:sp>
        <p:nvSpPr>
          <p:cNvPr id="2" name="Title 1"/>
          <p:cNvSpPr>
            <a:spLocks noGrp="1"/>
          </p:cNvSpPr>
          <p:nvPr>
            <p:ph type="title"/>
          </p:nvPr>
        </p:nvSpPr>
        <p:spPr/>
        <p:txBody>
          <a:bodyPr/>
          <a:lstStyle/>
          <a:p>
            <a:r>
              <a:rPr lang="en-CA" dirty="0"/>
              <a:t>Audience</a:t>
            </a:r>
          </a:p>
        </p:txBody>
      </p:sp>
      <p:graphicFrame>
        <p:nvGraphicFramePr>
          <p:cNvPr id="6" name="Content Placeholder 5"/>
          <p:cNvGraphicFramePr>
            <a:graphicFrameLocks noGrp="1"/>
          </p:cNvGraphicFramePr>
          <p:nvPr>
            <p:ph sz="half" idx="4294967295"/>
            <p:extLst>
              <p:ext uri="{D42A27DB-BD31-4B8C-83A1-F6EECF244321}">
                <p14:modId xmlns:p14="http://schemas.microsoft.com/office/powerpoint/2010/main" val="3636270615"/>
              </p:ext>
            </p:extLst>
          </p:nvPr>
        </p:nvGraphicFramePr>
        <p:xfrm>
          <a:off x="7053263" y="842277"/>
          <a:ext cx="4935111" cy="4504733"/>
        </p:xfrm>
        <a:graphic>
          <a:graphicData uri="http://schemas.openxmlformats.org/drawingml/2006/table">
            <a:tbl>
              <a:tblPr firstRow="1" bandRow="1">
                <a:tableStyleId>{2D5ABB26-0587-4C30-8999-92F81FD0307C}</a:tableStyleId>
              </a:tblPr>
              <a:tblGrid>
                <a:gridCol w="455612">
                  <a:extLst>
                    <a:ext uri="{9D8B030D-6E8A-4147-A177-3AD203B41FA5}">
                      <a16:colId xmlns:a16="http://schemas.microsoft.com/office/drawing/2014/main" val="3978460662"/>
                    </a:ext>
                  </a:extLst>
                </a:gridCol>
                <a:gridCol w="368300">
                  <a:extLst>
                    <a:ext uri="{9D8B030D-6E8A-4147-A177-3AD203B41FA5}">
                      <a16:colId xmlns:a16="http://schemas.microsoft.com/office/drawing/2014/main" val="3204352437"/>
                    </a:ext>
                  </a:extLst>
                </a:gridCol>
                <a:gridCol w="1943100">
                  <a:extLst>
                    <a:ext uri="{9D8B030D-6E8A-4147-A177-3AD203B41FA5}">
                      <a16:colId xmlns:a16="http://schemas.microsoft.com/office/drawing/2014/main" val="576952953"/>
                    </a:ext>
                  </a:extLst>
                </a:gridCol>
                <a:gridCol w="2168099">
                  <a:extLst>
                    <a:ext uri="{9D8B030D-6E8A-4147-A177-3AD203B41FA5}">
                      <a16:colId xmlns:a16="http://schemas.microsoft.com/office/drawing/2014/main" val="1745585854"/>
                    </a:ext>
                  </a:extLst>
                </a:gridCol>
              </a:tblGrid>
              <a:tr h="1473199">
                <a:tc rowSpan="3">
                  <a:txBody>
                    <a:bodyPr/>
                    <a:lstStyle/>
                    <a:p>
                      <a:pPr algn="ctr"/>
                      <a:r>
                        <a:rPr lang="en-CA" dirty="0"/>
                        <a:t>Perspective / Attitude</a:t>
                      </a:r>
                    </a:p>
                  </a:txBody>
                  <a:tcPr vert="vert270" anchor="ctr"/>
                </a:tc>
                <a:tc>
                  <a:txBody>
                    <a:bodyPr/>
                    <a:lstStyle/>
                    <a:p>
                      <a:pPr algn="r"/>
                      <a:r>
                        <a:rPr lang="en-CA" dirty="0"/>
                        <a:t>High</a:t>
                      </a:r>
                    </a:p>
                  </a:txBody>
                  <a:tcPr vert="vert270" anchor="b">
                    <a:lnR w="12700" cap="flat" cmpd="sng" algn="ctr">
                      <a:solidFill>
                        <a:schemeClr val="tx1"/>
                      </a:solidFill>
                      <a:prstDash val="solid"/>
                      <a:round/>
                      <a:headEnd type="none" w="med" len="med"/>
                      <a:tailEnd type="none" w="med" len="med"/>
                    </a:lnR>
                  </a:tcPr>
                </a:tc>
                <a:tc>
                  <a:txBody>
                    <a:bodyPr/>
                    <a:lstStyle/>
                    <a:p>
                      <a:pPr algn="ctr"/>
                      <a:r>
                        <a:rPr lang="en-CA" dirty="0"/>
                        <a:t>EXECUTIVES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a:t>EXPERTS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3497757"/>
                  </a:ext>
                </a:extLst>
              </a:tr>
              <a:tr h="1550292">
                <a:tc vMerge="1">
                  <a:txBody>
                    <a:bodyPr/>
                    <a:lstStyle/>
                    <a:p>
                      <a:endParaRPr lang="en-CA"/>
                    </a:p>
                  </a:txBody>
                  <a:tcPr/>
                </a:tc>
                <a:tc>
                  <a:txBody>
                    <a:bodyPr/>
                    <a:lstStyle/>
                    <a:p>
                      <a:pPr algn="l"/>
                      <a:r>
                        <a:rPr lang="en-CA" dirty="0"/>
                        <a:t>Low</a:t>
                      </a:r>
                    </a:p>
                  </a:txBody>
                  <a:tcPr vert="vert270" anchor="b">
                    <a:lnR w="12700" cap="flat" cmpd="sng" algn="ctr">
                      <a:solidFill>
                        <a:schemeClr val="tx1"/>
                      </a:solidFill>
                      <a:prstDash val="solid"/>
                      <a:round/>
                      <a:headEnd type="none" w="med" len="med"/>
                      <a:tailEnd type="none" w="med" len="med"/>
                    </a:lnR>
                  </a:tcPr>
                </a:tc>
                <a:tc>
                  <a:txBody>
                    <a:bodyPr/>
                    <a:lstStyle/>
                    <a:p>
                      <a:pPr algn="ctr"/>
                      <a:r>
                        <a:rPr lang="en-CA" dirty="0"/>
                        <a:t>GENERAL/LAY PEOPLE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dirty="0"/>
                        <a:t>TECHNICIANS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78598177"/>
                  </a:ext>
                </a:extLst>
              </a:tr>
              <a:tr h="740621">
                <a:tc vMerge="1">
                  <a:txBody>
                    <a:bodyPr/>
                    <a:lstStyle/>
                    <a:p>
                      <a:endParaRPr lang="en-CA" dirty="0"/>
                    </a:p>
                  </a:txBody>
                  <a:tcPr/>
                </a:tc>
                <a:tc>
                  <a:txBody>
                    <a:bodyPr/>
                    <a:lstStyle/>
                    <a:p>
                      <a:endParaRPr lang="en-CA"/>
                    </a:p>
                  </a:txBody>
                  <a:tcPr/>
                </a:tc>
                <a:tc>
                  <a:txBody>
                    <a:bodyPr/>
                    <a:lstStyle/>
                    <a:p>
                      <a:r>
                        <a:rPr lang="en-CA" dirty="0"/>
                        <a:t>Low</a:t>
                      </a:r>
                    </a:p>
                  </a:txBody>
                  <a:tcPr>
                    <a:lnT w="12700" cap="flat" cmpd="sng" algn="ctr">
                      <a:solidFill>
                        <a:schemeClr val="tx1"/>
                      </a:solidFill>
                      <a:prstDash val="solid"/>
                      <a:round/>
                      <a:headEnd type="none" w="med" len="med"/>
                      <a:tailEnd type="none" w="med" len="med"/>
                    </a:lnT>
                  </a:tcPr>
                </a:tc>
                <a:tc>
                  <a:txBody>
                    <a:bodyPr/>
                    <a:lstStyle/>
                    <a:p>
                      <a:pPr algn="r"/>
                      <a:r>
                        <a:rPr lang="en-CA" dirty="0"/>
                        <a:t>High</a:t>
                      </a: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7673826"/>
                  </a:ext>
                </a:extLst>
              </a:tr>
              <a:tr h="740621">
                <a:tc>
                  <a:txBody>
                    <a:bodyPr/>
                    <a:lstStyle/>
                    <a:p>
                      <a:endParaRPr lang="en-CA" dirty="0"/>
                    </a:p>
                  </a:txBody>
                  <a:tcPr vert="vert270"/>
                </a:tc>
                <a:tc>
                  <a:txBody>
                    <a:bodyPr/>
                    <a:lstStyle/>
                    <a:p>
                      <a:endParaRPr lang="en-CA"/>
                    </a:p>
                  </a:txBody>
                  <a:tcPr/>
                </a:tc>
                <a:tc gridSpan="2">
                  <a:txBody>
                    <a:bodyPr/>
                    <a:lstStyle/>
                    <a:p>
                      <a:pPr algn="ctr"/>
                      <a:r>
                        <a:rPr lang="en-CA" dirty="0"/>
                        <a:t>Technical</a:t>
                      </a:r>
                    </a:p>
                  </a:txBody>
                  <a:tcPr/>
                </a:tc>
                <a:tc hMerge="1">
                  <a:txBody>
                    <a:bodyPr/>
                    <a:lstStyle/>
                    <a:p>
                      <a:endParaRPr lang="en-CA" dirty="0"/>
                    </a:p>
                  </a:txBody>
                  <a:tcPr/>
                </a:tc>
                <a:extLst>
                  <a:ext uri="{0D108BD9-81ED-4DB2-BD59-A6C34878D82A}">
                    <a16:rowId xmlns:a16="http://schemas.microsoft.com/office/drawing/2014/main" val="1733926470"/>
                  </a:ext>
                </a:extLst>
              </a:tr>
            </a:tbl>
          </a:graphicData>
        </a:graphic>
      </p:graphicFrame>
    </p:spTree>
    <p:extLst>
      <p:ext uri="{BB962C8B-B14F-4D97-AF65-F5344CB8AC3E}">
        <p14:creationId xmlns:p14="http://schemas.microsoft.com/office/powerpoint/2010/main" val="2151981263"/>
      </p:ext>
    </p:extLst>
  </p:cSld>
  <p:clrMapOvr>
    <a:masterClrMapping/>
  </p:clrMapOvr>
  <p:transition spd="slow">
    <p:push/>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Risk Management</a:t>
            </a:r>
          </a:p>
        </p:txBody>
      </p:sp>
      <p:sp>
        <p:nvSpPr>
          <p:cNvPr id="3" name="Subtitle 2"/>
          <p:cNvSpPr>
            <a:spLocks noGrp="1"/>
          </p:cNvSpPr>
          <p:nvPr>
            <p:ph type="body" idx="1"/>
          </p:nvPr>
        </p:nvSpPr>
        <p:spPr/>
        <p:txBody>
          <a:bodyPr/>
          <a:lstStyle/>
          <a:p>
            <a:endParaRPr lang="en-CA" dirty="0"/>
          </a:p>
        </p:txBody>
      </p:sp>
      <p:grpSp>
        <p:nvGrpSpPr>
          <p:cNvPr id="4" name="Group 3">
            <a:extLst>
              <a:ext uri="{FF2B5EF4-FFF2-40B4-BE49-F238E27FC236}">
                <a16:creationId xmlns:a16="http://schemas.microsoft.com/office/drawing/2014/main" id="{62FB4708-C885-49F9-96E3-39964CA0B5B4}"/>
              </a:ext>
            </a:extLst>
          </p:cNvPr>
          <p:cNvGrpSpPr/>
          <p:nvPr/>
        </p:nvGrpSpPr>
        <p:grpSpPr>
          <a:xfrm>
            <a:off x="8405149" y="362580"/>
            <a:ext cx="3566286" cy="3448601"/>
            <a:chOff x="3852459" y="1097616"/>
            <a:chExt cx="4791882" cy="4967568"/>
          </a:xfrm>
        </p:grpSpPr>
        <p:grpSp>
          <p:nvGrpSpPr>
            <p:cNvPr id="5" name="Group 4">
              <a:extLst>
                <a:ext uri="{FF2B5EF4-FFF2-40B4-BE49-F238E27FC236}">
                  <a16:creationId xmlns:a16="http://schemas.microsoft.com/office/drawing/2014/main" id="{B3067EAE-A547-47A0-A387-3A1BE7B09C2F}"/>
                </a:ext>
              </a:extLst>
            </p:cNvPr>
            <p:cNvGrpSpPr/>
            <p:nvPr/>
          </p:nvGrpSpPr>
          <p:grpSpPr>
            <a:xfrm>
              <a:off x="4870404" y="2203404"/>
              <a:ext cx="2755993" cy="2755993"/>
              <a:chOff x="3194003" y="1106279"/>
              <a:chExt cx="2755993" cy="2755993"/>
            </a:xfrm>
          </p:grpSpPr>
          <p:sp>
            <p:nvSpPr>
              <p:cNvPr id="36" name="Oval 35">
                <a:extLst>
                  <a:ext uri="{FF2B5EF4-FFF2-40B4-BE49-F238E27FC236}">
                    <a16:creationId xmlns:a16="http://schemas.microsoft.com/office/drawing/2014/main" id="{479AFFFA-F673-4E26-B104-C2C7D9C4BD19}"/>
                  </a:ext>
                </a:extLst>
              </p:cNvPr>
              <p:cNvSpPr/>
              <p:nvPr/>
            </p:nvSpPr>
            <p:spPr>
              <a:xfrm>
                <a:off x="3194003" y="1106279"/>
                <a:ext cx="2755993" cy="2755993"/>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7" name="Oval 4">
                <a:extLst>
                  <a:ext uri="{FF2B5EF4-FFF2-40B4-BE49-F238E27FC236}">
                    <a16:creationId xmlns:a16="http://schemas.microsoft.com/office/drawing/2014/main" id="{8F3EE206-0D0F-4E20-8A68-F6694BDF56C3}"/>
                  </a:ext>
                </a:extLst>
              </p:cNvPr>
              <p:cNvSpPr txBox="1"/>
              <p:nvPr/>
            </p:nvSpPr>
            <p:spPr>
              <a:xfrm>
                <a:off x="3594099" y="1509885"/>
                <a:ext cx="2197648" cy="194878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CA" sz="900" kern="1200" dirty="0"/>
                  <a:t>Project Management Knowledge areas</a:t>
                </a:r>
              </a:p>
            </p:txBody>
          </p:sp>
        </p:grpSp>
        <p:grpSp>
          <p:nvGrpSpPr>
            <p:cNvPr id="6" name="Group 5">
              <a:extLst>
                <a:ext uri="{FF2B5EF4-FFF2-40B4-BE49-F238E27FC236}">
                  <a16:creationId xmlns:a16="http://schemas.microsoft.com/office/drawing/2014/main" id="{57B443B7-F1E6-4ECE-9F5A-DA5DCB617AB2}"/>
                </a:ext>
              </a:extLst>
            </p:cNvPr>
            <p:cNvGrpSpPr/>
            <p:nvPr/>
          </p:nvGrpSpPr>
          <p:grpSpPr>
            <a:xfrm>
              <a:off x="5559402" y="1097616"/>
              <a:ext cx="1377996" cy="1377996"/>
              <a:chOff x="3883001" y="491"/>
              <a:chExt cx="1377996" cy="1377996"/>
            </a:xfrm>
            <a:solidFill>
              <a:schemeClr val="accent2"/>
            </a:solidFill>
          </p:grpSpPr>
          <p:sp>
            <p:nvSpPr>
              <p:cNvPr id="34" name="Oval 33">
                <a:extLst>
                  <a:ext uri="{FF2B5EF4-FFF2-40B4-BE49-F238E27FC236}">
                    <a16:creationId xmlns:a16="http://schemas.microsoft.com/office/drawing/2014/main" id="{2E21B6F5-6E9E-47AF-8692-9E04678CB5CE}"/>
                  </a:ext>
                </a:extLst>
              </p:cNvPr>
              <p:cNvSpPr/>
              <p:nvPr/>
            </p:nvSpPr>
            <p:spPr>
              <a:xfrm>
                <a:off x="3883001" y="491"/>
                <a:ext cx="1377996" cy="1377996"/>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5" name="Oval 6">
                <a:extLst>
                  <a:ext uri="{FF2B5EF4-FFF2-40B4-BE49-F238E27FC236}">
                    <a16:creationId xmlns:a16="http://schemas.microsoft.com/office/drawing/2014/main" id="{721722AC-EB1A-4F21-8194-DF6D837386AA}"/>
                  </a:ext>
                </a:extLst>
              </p:cNvPr>
              <p:cNvSpPr txBox="1"/>
              <p:nvPr/>
            </p:nvSpPr>
            <p:spPr>
              <a:xfrm>
                <a:off x="4084804" y="202294"/>
                <a:ext cx="974390" cy="974390"/>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000" kern="1200" dirty="0"/>
                  <a:t>Integration</a:t>
                </a:r>
                <a:endParaRPr lang="en-CA" sz="900" kern="1200" dirty="0"/>
              </a:p>
            </p:txBody>
          </p:sp>
        </p:grpSp>
        <p:grpSp>
          <p:nvGrpSpPr>
            <p:cNvPr id="7" name="Group 6">
              <a:extLst>
                <a:ext uri="{FF2B5EF4-FFF2-40B4-BE49-F238E27FC236}">
                  <a16:creationId xmlns:a16="http://schemas.microsoft.com/office/drawing/2014/main" id="{D2AFA324-15F0-4E70-AE5A-0DF87227A6D1}"/>
                </a:ext>
              </a:extLst>
            </p:cNvPr>
            <p:cNvGrpSpPr/>
            <p:nvPr/>
          </p:nvGrpSpPr>
          <p:grpSpPr>
            <a:xfrm>
              <a:off x="6614351" y="1440390"/>
              <a:ext cx="1377996" cy="1377996"/>
              <a:chOff x="4937950" y="343265"/>
              <a:chExt cx="1377996" cy="1377996"/>
            </a:xfrm>
          </p:grpSpPr>
          <p:sp>
            <p:nvSpPr>
              <p:cNvPr id="32" name="Oval 31">
                <a:extLst>
                  <a:ext uri="{FF2B5EF4-FFF2-40B4-BE49-F238E27FC236}">
                    <a16:creationId xmlns:a16="http://schemas.microsoft.com/office/drawing/2014/main" id="{B75AEC80-9D5D-4D8C-AE71-6ECE5C66F21E}"/>
                  </a:ext>
                </a:extLst>
              </p:cNvPr>
              <p:cNvSpPr/>
              <p:nvPr/>
            </p:nvSpPr>
            <p:spPr>
              <a:xfrm>
                <a:off x="4937950" y="343265"/>
                <a:ext cx="1377996" cy="1377996"/>
              </a:xfrm>
              <a:prstGeom prst="ellipse">
                <a:avLst/>
              </a:prstGeom>
              <a:solidFill>
                <a:srgbClr val="949494"/>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3" name="Oval 8">
                <a:extLst>
                  <a:ext uri="{FF2B5EF4-FFF2-40B4-BE49-F238E27FC236}">
                    <a16:creationId xmlns:a16="http://schemas.microsoft.com/office/drawing/2014/main" id="{7775EE6F-E39E-4387-99D4-751A69F14B3A}"/>
                  </a:ext>
                </a:extLst>
              </p:cNvPr>
              <p:cNvSpPr txBox="1"/>
              <p:nvPr/>
            </p:nvSpPr>
            <p:spPr>
              <a:xfrm>
                <a:off x="5139753" y="545068"/>
                <a:ext cx="974390" cy="974390"/>
              </a:xfrm>
              <a:prstGeom prst="rect">
                <a:avLst/>
              </a:prstGeom>
              <a:solidFill>
                <a:srgbClr val="949494"/>
              </a:solid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Scope </a:t>
                </a:r>
              </a:p>
            </p:txBody>
          </p:sp>
        </p:grpSp>
        <p:grpSp>
          <p:nvGrpSpPr>
            <p:cNvPr id="8" name="Group 7">
              <a:extLst>
                <a:ext uri="{FF2B5EF4-FFF2-40B4-BE49-F238E27FC236}">
                  <a16:creationId xmlns:a16="http://schemas.microsoft.com/office/drawing/2014/main" id="{0AE94049-72B7-445A-8D45-ED12EFB6FAE7}"/>
                </a:ext>
              </a:extLst>
            </p:cNvPr>
            <p:cNvGrpSpPr/>
            <p:nvPr/>
          </p:nvGrpSpPr>
          <p:grpSpPr>
            <a:xfrm>
              <a:off x="7266345" y="2337783"/>
              <a:ext cx="1377996" cy="1377996"/>
              <a:chOff x="5589944" y="1240658"/>
              <a:chExt cx="1377996" cy="1377996"/>
            </a:xfrm>
          </p:grpSpPr>
          <p:sp>
            <p:nvSpPr>
              <p:cNvPr id="30" name="Oval 29">
                <a:extLst>
                  <a:ext uri="{FF2B5EF4-FFF2-40B4-BE49-F238E27FC236}">
                    <a16:creationId xmlns:a16="http://schemas.microsoft.com/office/drawing/2014/main" id="{251CA2CF-6DA2-4857-811F-8BF97B207540}"/>
                  </a:ext>
                </a:extLst>
              </p:cNvPr>
              <p:cNvSpPr/>
              <p:nvPr/>
            </p:nvSpPr>
            <p:spPr>
              <a:xfrm>
                <a:off x="5589944" y="1240658"/>
                <a:ext cx="1377996" cy="1377996"/>
              </a:xfrm>
              <a:prstGeom prst="ellipse">
                <a:avLst/>
              </a:prstGeom>
              <a:solidFill>
                <a:srgbClr val="949494"/>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31" name="Oval 10">
                <a:extLst>
                  <a:ext uri="{FF2B5EF4-FFF2-40B4-BE49-F238E27FC236}">
                    <a16:creationId xmlns:a16="http://schemas.microsoft.com/office/drawing/2014/main" id="{891FDB4C-7E96-484A-AED9-6D798C5DA930}"/>
                  </a:ext>
                </a:extLst>
              </p:cNvPr>
              <p:cNvSpPr txBox="1"/>
              <p:nvPr/>
            </p:nvSpPr>
            <p:spPr>
              <a:xfrm>
                <a:off x="5791747" y="1442461"/>
                <a:ext cx="974390" cy="974390"/>
              </a:xfrm>
              <a:prstGeom prst="rect">
                <a:avLst/>
              </a:prstGeom>
              <a:solidFill>
                <a:srgbClr val="949494"/>
              </a:solid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Time  </a:t>
                </a:r>
              </a:p>
            </p:txBody>
          </p:sp>
        </p:grpSp>
        <p:grpSp>
          <p:nvGrpSpPr>
            <p:cNvPr id="9" name="Group 8">
              <a:extLst>
                <a:ext uri="{FF2B5EF4-FFF2-40B4-BE49-F238E27FC236}">
                  <a16:creationId xmlns:a16="http://schemas.microsoft.com/office/drawing/2014/main" id="{4EFD62C1-755B-4714-B0FF-54491CB68DFF}"/>
                </a:ext>
              </a:extLst>
            </p:cNvPr>
            <p:cNvGrpSpPr/>
            <p:nvPr/>
          </p:nvGrpSpPr>
          <p:grpSpPr>
            <a:xfrm>
              <a:off x="7266345" y="3447021"/>
              <a:ext cx="1377996" cy="1377996"/>
              <a:chOff x="5589944" y="2349896"/>
              <a:chExt cx="1377996" cy="1377996"/>
            </a:xfrm>
          </p:grpSpPr>
          <p:sp>
            <p:nvSpPr>
              <p:cNvPr id="28" name="Oval 27">
                <a:extLst>
                  <a:ext uri="{FF2B5EF4-FFF2-40B4-BE49-F238E27FC236}">
                    <a16:creationId xmlns:a16="http://schemas.microsoft.com/office/drawing/2014/main" id="{4D8DFBAB-B0AE-44C7-8927-7C3E10610030}"/>
                  </a:ext>
                </a:extLst>
              </p:cNvPr>
              <p:cNvSpPr/>
              <p:nvPr/>
            </p:nvSpPr>
            <p:spPr>
              <a:xfrm>
                <a:off x="5589944" y="2349896"/>
                <a:ext cx="1377996" cy="1377996"/>
              </a:xfrm>
              <a:prstGeom prst="ellipse">
                <a:avLst/>
              </a:prstGeom>
              <a:solidFill>
                <a:srgbClr val="949494"/>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9" name="Oval 12">
                <a:extLst>
                  <a:ext uri="{FF2B5EF4-FFF2-40B4-BE49-F238E27FC236}">
                    <a16:creationId xmlns:a16="http://schemas.microsoft.com/office/drawing/2014/main" id="{AA8445A6-8366-43D8-93B6-0E253ABE8269}"/>
                  </a:ext>
                </a:extLst>
              </p:cNvPr>
              <p:cNvSpPr txBox="1"/>
              <p:nvPr/>
            </p:nvSpPr>
            <p:spPr>
              <a:xfrm>
                <a:off x="5791747" y="2551699"/>
                <a:ext cx="974390" cy="974390"/>
              </a:xfrm>
              <a:prstGeom prst="rect">
                <a:avLst/>
              </a:prstGeom>
              <a:solidFill>
                <a:srgbClr val="949494"/>
              </a:solid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Cost </a:t>
                </a:r>
              </a:p>
            </p:txBody>
          </p:sp>
        </p:grpSp>
        <p:grpSp>
          <p:nvGrpSpPr>
            <p:cNvPr id="10" name="Group 9">
              <a:extLst>
                <a:ext uri="{FF2B5EF4-FFF2-40B4-BE49-F238E27FC236}">
                  <a16:creationId xmlns:a16="http://schemas.microsoft.com/office/drawing/2014/main" id="{7003331D-7C3F-4FD1-903F-5547DB57583C}"/>
                </a:ext>
              </a:extLst>
            </p:cNvPr>
            <p:cNvGrpSpPr/>
            <p:nvPr/>
          </p:nvGrpSpPr>
          <p:grpSpPr>
            <a:xfrm>
              <a:off x="6614351" y="4344414"/>
              <a:ext cx="1377996" cy="1377996"/>
              <a:chOff x="4937950" y="3247289"/>
              <a:chExt cx="1377996" cy="1377996"/>
            </a:xfrm>
          </p:grpSpPr>
          <p:sp>
            <p:nvSpPr>
              <p:cNvPr id="26" name="Oval 25">
                <a:extLst>
                  <a:ext uri="{FF2B5EF4-FFF2-40B4-BE49-F238E27FC236}">
                    <a16:creationId xmlns:a16="http://schemas.microsoft.com/office/drawing/2014/main" id="{EFD82905-0353-4A9E-AEAB-F8E1327B19A7}"/>
                  </a:ext>
                </a:extLst>
              </p:cNvPr>
              <p:cNvSpPr/>
              <p:nvPr/>
            </p:nvSpPr>
            <p:spPr>
              <a:xfrm>
                <a:off x="4937950" y="3247289"/>
                <a:ext cx="1377996" cy="1377996"/>
              </a:xfrm>
              <a:prstGeom prst="ellipse">
                <a:avLst/>
              </a:prstGeom>
              <a:solidFill>
                <a:srgbClr val="949494"/>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7" name="Oval 14">
                <a:extLst>
                  <a:ext uri="{FF2B5EF4-FFF2-40B4-BE49-F238E27FC236}">
                    <a16:creationId xmlns:a16="http://schemas.microsoft.com/office/drawing/2014/main" id="{5AFD82DC-248D-4139-999C-1197883A6898}"/>
                  </a:ext>
                </a:extLst>
              </p:cNvPr>
              <p:cNvSpPr txBox="1"/>
              <p:nvPr/>
            </p:nvSpPr>
            <p:spPr>
              <a:xfrm>
                <a:off x="5139753" y="3449092"/>
                <a:ext cx="974390" cy="974390"/>
              </a:xfrm>
              <a:prstGeom prst="rect">
                <a:avLst/>
              </a:prstGeom>
              <a:solidFill>
                <a:srgbClr val="949494"/>
              </a:solid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Quality  </a:t>
                </a:r>
              </a:p>
            </p:txBody>
          </p:sp>
        </p:grpSp>
        <p:grpSp>
          <p:nvGrpSpPr>
            <p:cNvPr id="11" name="Group 10">
              <a:extLst>
                <a:ext uri="{FF2B5EF4-FFF2-40B4-BE49-F238E27FC236}">
                  <a16:creationId xmlns:a16="http://schemas.microsoft.com/office/drawing/2014/main" id="{4A3B7E6E-E02C-4255-A8E4-7036B6EE843B}"/>
                </a:ext>
              </a:extLst>
            </p:cNvPr>
            <p:cNvGrpSpPr/>
            <p:nvPr/>
          </p:nvGrpSpPr>
          <p:grpSpPr>
            <a:xfrm>
              <a:off x="5559402" y="4687188"/>
              <a:ext cx="1377996" cy="1377996"/>
              <a:chOff x="3883001" y="3590063"/>
              <a:chExt cx="1377996" cy="1377996"/>
            </a:xfrm>
          </p:grpSpPr>
          <p:sp>
            <p:nvSpPr>
              <p:cNvPr id="24" name="Oval 23">
                <a:extLst>
                  <a:ext uri="{FF2B5EF4-FFF2-40B4-BE49-F238E27FC236}">
                    <a16:creationId xmlns:a16="http://schemas.microsoft.com/office/drawing/2014/main" id="{C831420E-FB77-4443-9E2A-3DE40198F585}"/>
                  </a:ext>
                </a:extLst>
              </p:cNvPr>
              <p:cNvSpPr/>
              <p:nvPr/>
            </p:nvSpPr>
            <p:spPr>
              <a:xfrm>
                <a:off x="3883001" y="3590063"/>
                <a:ext cx="1377996" cy="1377996"/>
              </a:xfrm>
              <a:prstGeom prst="ellipse">
                <a:avLst/>
              </a:prstGeom>
              <a:solidFill>
                <a:srgbClr val="949494"/>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5" name="Oval 16">
                <a:extLst>
                  <a:ext uri="{FF2B5EF4-FFF2-40B4-BE49-F238E27FC236}">
                    <a16:creationId xmlns:a16="http://schemas.microsoft.com/office/drawing/2014/main" id="{8F64929F-C6EE-41C4-8E69-D27DB6CB953A}"/>
                  </a:ext>
                </a:extLst>
              </p:cNvPr>
              <p:cNvSpPr txBox="1"/>
              <p:nvPr/>
            </p:nvSpPr>
            <p:spPr>
              <a:xfrm>
                <a:off x="4084804" y="3791866"/>
                <a:ext cx="974390" cy="974390"/>
              </a:xfrm>
              <a:prstGeom prst="rect">
                <a:avLst/>
              </a:prstGeom>
              <a:solidFill>
                <a:srgbClr val="949494"/>
              </a:solid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Human Resource  </a:t>
                </a:r>
              </a:p>
            </p:txBody>
          </p:sp>
        </p:grpSp>
        <p:grpSp>
          <p:nvGrpSpPr>
            <p:cNvPr id="12" name="Group 11">
              <a:extLst>
                <a:ext uri="{FF2B5EF4-FFF2-40B4-BE49-F238E27FC236}">
                  <a16:creationId xmlns:a16="http://schemas.microsoft.com/office/drawing/2014/main" id="{C5655B18-9F6D-4184-9573-5751D90CE393}"/>
                </a:ext>
              </a:extLst>
            </p:cNvPr>
            <p:cNvGrpSpPr/>
            <p:nvPr/>
          </p:nvGrpSpPr>
          <p:grpSpPr>
            <a:xfrm>
              <a:off x="4504454" y="4344414"/>
              <a:ext cx="1377996" cy="1377996"/>
              <a:chOff x="2828053" y="3247289"/>
              <a:chExt cx="1377996" cy="1377996"/>
            </a:xfrm>
          </p:grpSpPr>
          <p:sp>
            <p:nvSpPr>
              <p:cNvPr id="22" name="Oval 21">
                <a:extLst>
                  <a:ext uri="{FF2B5EF4-FFF2-40B4-BE49-F238E27FC236}">
                    <a16:creationId xmlns:a16="http://schemas.microsoft.com/office/drawing/2014/main" id="{ECAB8ACC-CC8E-48D4-A783-25166C9715E1}"/>
                  </a:ext>
                </a:extLst>
              </p:cNvPr>
              <p:cNvSpPr/>
              <p:nvPr/>
            </p:nvSpPr>
            <p:spPr>
              <a:xfrm>
                <a:off x="2828053" y="3247289"/>
                <a:ext cx="1377996" cy="1377996"/>
              </a:xfrm>
              <a:prstGeom prst="ellipse">
                <a:avLst/>
              </a:prstGeom>
              <a:solidFill>
                <a:srgbClr val="949494"/>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3" name="Oval 18">
                <a:extLst>
                  <a:ext uri="{FF2B5EF4-FFF2-40B4-BE49-F238E27FC236}">
                    <a16:creationId xmlns:a16="http://schemas.microsoft.com/office/drawing/2014/main" id="{0ABB4382-0A8C-4B76-B9D7-0C8E12240F04}"/>
                  </a:ext>
                </a:extLst>
              </p:cNvPr>
              <p:cNvSpPr txBox="1"/>
              <p:nvPr/>
            </p:nvSpPr>
            <p:spPr>
              <a:xfrm>
                <a:off x="3029856" y="3449092"/>
                <a:ext cx="974390" cy="974390"/>
              </a:xfrm>
              <a:prstGeom prst="rect">
                <a:avLst/>
              </a:prstGeom>
              <a:solidFill>
                <a:srgbClr val="949494"/>
              </a:solid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Communication  </a:t>
                </a:r>
              </a:p>
            </p:txBody>
          </p:sp>
        </p:grpSp>
        <p:grpSp>
          <p:nvGrpSpPr>
            <p:cNvPr id="13" name="Group 12">
              <a:extLst>
                <a:ext uri="{FF2B5EF4-FFF2-40B4-BE49-F238E27FC236}">
                  <a16:creationId xmlns:a16="http://schemas.microsoft.com/office/drawing/2014/main" id="{A60B57F7-18E2-4F35-9344-DE11689B5E92}"/>
                </a:ext>
              </a:extLst>
            </p:cNvPr>
            <p:cNvGrpSpPr/>
            <p:nvPr/>
          </p:nvGrpSpPr>
          <p:grpSpPr>
            <a:xfrm>
              <a:off x="3852459" y="3447021"/>
              <a:ext cx="1377996" cy="1377996"/>
              <a:chOff x="2176058" y="2349896"/>
              <a:chExt cx="1377996" cy="1377996"/>
            </a:xfrm>
          </p:grpSpPr>
          <p:sp>
            <p:nvSpPr>
              <p:cNvPr id="20" name="Oval 19">
                <a:extLst>
                  <a:ext uri="{FF2B5EF4-FFF2-40B4-BE49-F238E27FC236}">
                    <a16:creationId xmlns:a16="http://schemas.microsoft.com/office/drawing/2014/main" id="{DA9100F2-9F70-43B8-8563-595A7A2DF386}"/>
                  </a:ext>
                </a:extLst>
              </p:cNvPr>
              <p:cNvSpPr/>
              <p:nvPr/>
            </p:nvSpPr>
            <p:spPr>
              <a:xfrm>
                <a:off x="2176058" y="2349896"/>
                <a:ext cx="1377996" cy="1377996"/>
              </a:xfrm>
              <a:prstGeom prst="ellipse">
                <a:avLst/>
              </a:prstGeom>
              <a:solidFill>
                <a:srgbClr val="949494"/>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21" name="Oval 20">
                <a:extLst>
                  <a:ext uri="{FF2B5EF4-FFF2-40B4-BE49-F238E27FC236}">
                    <a16:creationId xmlns:a16="http://schemas.microsoft.com/office/drawing/2014/main" id="{80EAB3A6-EF91-4098-8059-1DE22D305980}"/>
                  </a:ext>
                </a:extLst>
              </p:cNvPr>
              <p:cNvSpPr txBox="1"/>
              <p:nvPr/>
            </p:nvSpPr>
            <p:spPr>
              <a:xfrm>
                <a:off x="2377861" y="2551699"/>
                <a:ext cx="974390" cy="974390"/>
              </a:xfrm>
              <a:prstGeom prst="rect">
                <a:avLst/>
              </a:prstGeom>
              <a:solidFill>
                <a:srgbClr val="949494"/>
              </a:solid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Risk</a:t>
                </a:r>
              </a:p>
            </p:txBody>
          </p:sp>
        </p:grpSp>
        <p:grpSp>
          <p:nvGrpSpPr>
            <p:cNvPr id="14" name="Group 13">
              <a:extLst>
                <a:ext uri="{FF2B5EF4-FFF2-40B4-BE49-F238E27FC236}">
                  <a16:creationId xmlns:a16="http://schemas.microsoft.com/office/drawing/2014/main" id="{17B6F2AC-2502-456C-A5BB-E2E202705B9F}"/>
                </a:ext>
              </a:extLst>
            </p:cNvPr>
            <p:cNvGrpSpPr/>
            <p:nvPr/>
          </p:nvGrpSpPr>
          <p:grpSpPr>
            <a:xfrm>
              <a:off x="3852459" y="2337783"/>
              <a:ext cx="1377996" cy="1377996"/>
              <a:chOff x="2176058" y="1240658"/>
              <a:chExt cx="1377996" cy="1377996"/>
            </a:xfrm>
          </p:grpSpPr>
          <p:sp>
            <p:nvSpPr>
              <p:cNvPr id="18" name="Oval 17">
                <a:extLst>
                  <a:ext uri="{FF2B5EF4-FFF2-40B4-BE49-F238E27FC236}">
                    <a16:creationId xmlns:a16="http://schemas.microsoft.com/office/drawing/2014/main" id="{A5995C15-7283-47E5-82C2-A0D58084DA73}"/>
                  </a:ext>
                </a:extLst>
              </p:cNvPr>
              <p:cNvSpPr/>
              <p:nvPr/>
            </p:nvSpPr>
            <p:spPr>
              <a:xfrm>
                <a:off x="2176058" y="1240658"/>
                <a:ext cx="1377996" cy="137799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9" name="Oval 22">
                <a:extLst>
                  <a:ext uri="{FF2B5EF4-FFF2-40B4-BE49-F238E27FC236}">
                    <a16:creationId xmlns:a16="http://schemas.microsoft.com/office/drawing/2014/main" id="{7BEF4249-E719-4BAB-85E9-9714F36E0A28}"/>
                  </a:ext>
                </a:extLst>
              </p:cNvPr>
              <p:cNvSpPr txBox="1"/>
              <p:nvPr/>
            </p:nvSpPr>
            <p:spPr>
              <a:xfrm>
                <a:off x="2377861" y="1442461"/>
                <a:ext cx="974390" cy="9743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Procurement</a:t>
                </a:r>
              </a:p>
            </p:txBody>
          </p:sp>
        </p:grpSp>
        <p:grpSp>
          <p:nvGrpSpPr>
            <p:cNvPr id="15" name="Group 14">
              <a:extLst>
                <a:ext uri="{FF2B5EF4-FFF2-40B4-BE49-F238E27FC236}">
                  <a16:creationId xmlns:a16="http://schemas.microsoft.com/office/drawing/2014/main" id="{5A473611-C9F2-456E-8635-63D6FEC78001}"/>
                </a:ext>
              </a:extLst>
            </p:cNvPr>
            <p:cNvGrpSpPr/>
            <p:nvPr/>
          </p:nvGrpSpPr>
          <p:grpSpPr>
            <a:xfrm>
              <a:off x="4504454" y="1440390"/>
              <a:ext cx="1377996" cy="1377996"/>
              <a:chOff x="2828053" y="343265"/>
              <a:chExt cx="1377996" cy="1377996"/>
            </a:xfrm>
          </p:grpSpPr>
          <p:sp>
            <p:nvSpPr>
              <p:cNvPr id="16" name="Oval 15">
                <a:extLst>
                  <a:ext uri="{FF2B5EF4-FFF2-40B4-BE49-F238E27FC236}">
                    <a16:creationId xmlns:a16="http://schemas.microsoft.com/office/drawing/2014/main" id="{8A45B11E-2BAE-49F0-8388-A18BAFF9F064}"/>
                  </a:ext>
                </a:extLst>
              </p:cNvPr>
              <p:cNvSpPr/>
              <p:nvPr/>
            </p:nvSpPr>
            <p:spPr>
              <a:xfrm>
                <a:off x="2828053" y="343265"/>
                <a:ext cx="1377996" cy="137799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17" name="Oval 24">
                <a:extLst>
                  <a:ext uri="{FF2B5EF4-FFF2-40B4-BE49-F238E27FC236}">
                    <a16:creationId xmlns:a16="http://schemas.microsoft.com/office/drawing/2014/main" id="{528D9981-F1D4-4A03-AE2A-82DEAB576C85}"/>
                  </a:ext>
                </a:extLst>
              </p:cNvPr>
              <p:cNvSpPr txBox="1"/>
              <p:nvPr/>
            </p:nvSpPr>
            <p:spPr>
              <a:xfrm>
                <a:off x="3029856" y="545068"/>
                <a:ext cx="974390" cy="9743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Stakeholder</a:t>
                </a:r>
              </a:p>
            </p:txBody>
          </p:sp>
        </p:grpSp>
      </p:grpSp>
    </p:spTree>
    <p:extLst>
      <p:ext uri="{BB962C8B-B14F-4D97-AF65-F5344CB8AC3E}">
        <p14:creationId xmlns:p14="http://schemas.microsoft.com/office/powerpoint/2010/main" val="2331663407"/>
      </p:ext>
    </p:extLst>
  </p:cSld>
  <p:clrMapOvr>
    <a:masterClrMapping/>
  </p:clrMapOvr>
  <p:transition spd="slow">
    <p:push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CA" dirty="0"/>
              <a:t>When you start to figure out the worst case scenarios or awesome opportunities</a:t>
            </a:r>
          </a:p>
          <a:p>
            <a:r>
              <a:rPr lang="en-CA" dirty="0"/>
              <a:t>Remember it is an iterative process</a:t>
            </a:r>
          </a:p>
          <a:p>
            <a:r>
              <a:rPr lang="en-CA" dirty="0"/>
              <a:t>Your goal is to create the “Risk Register”</a:t>
            </a:r>
          </a:p>
          <a:p>
            <a:endParaRPr lang="en-CA" dirty="0"/>
          </a:p>
        </p:txBody>
      </p:sp>
      <p:sp>
        <p:nvSpPr>
          <p:cNvPr id="2" name="Title 1"/>
          <p:cNvSpPr>
            <a:spLocks noGrp="1"/>
          </p:cNvSpPr>
          <p:nvPr>
            <p:ph type="title"/>
          </p:nvPr>
        </p:nvSpPr>
        <p:spPr/>
        <p:txBody>
          <a:bodyPr/>
          <a:lstStyle/>
          <a:p>
            <a:r>
              <a:rPr lang="en-CA" dirty="0"/>
              <a:t>Risk Identification</a:t>
            </a:r>
          </a:p>
        </p:txBody>
      </p:sp>
    </p:spTree>
    <p:extLst>
      <p:ext uri="{BB962C8B-B14F-4D97-AF65-F5344CB8AC3E}">
        <p14:creationId xmlns:p14="http://schemas.microsoft.com/office/powerpoint/2010/main" val="2323200660"/>
      </p:ext>
    </p:extLst>
  </p:cSld>
  <p:clrMapOvr>
    <a:masterClrMapping/>
  </p:clrMapOvr>
  <p:transition spd="slow">
    <p:push/>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CA" sz="2000" dirty="0"/>
              <a:t>Safety</a:t>
            </a:r>
            <a:endParaRPr lang="en-US" sz="2000" dirty="0"/>
          </a:p>
          <a:p>
            <a:r>
              <a:rPr lang="en-CA" sz="2000" dirty="0"/>
              <a:t>Financial</a:t>
            </a:r>
            <a:endParaRPr lang="en-US" sz="2000" dirty="0"/>
          </a:p>
          <a:p>
            <a:r>
              <a:rPr lang="en-CA" sz="2000" dirty="0"/>
              <a:t>Reliability</a:t>
            </a:r>
            <a:endParaRPr lang="en-US" sz="2000" dirty="0"/>
          </a:p>
          <a:p>
            <a:r>
              <a:rPr lang="en-CA" sz="2000" dirty="0"/>
              <a:t>Market Efficiency</a:t>
            </a:r>
            <a:endParaRPr lang="en-US" sz="2000" dirty="0"/>
          </a:p>
          <a:p>
            <a:r>
              <a:rPr lang="en-CA" sz="2000" dirty="0"/>
              <a:t>Relationships</a:t>
            </a:r>
            <a:endParaRPr lang="en-US" sz="2000" dirty="0"/>
          </a:p>
          <a:p>
            <a:r>
              <a:rPr lang="en-CA" sz="2000" dirty="0"/>
              <a:t>Organization &amp; People </a:t>
            </a:r>
            <a:endParaRPr lang="en-US" sz="2000" dirty="0"/>
          </a:p>
          <a:p>
            <a:r>
              <a:rPr lang="en-CA" sz="2000" dirty="0"/>
              <a:t>Environment</a:t>
            </a:r>
            <a:endParaRPr lang="en-US" sz="2000" dirty="0"/>
          </a:p>
          <a:p>
            <a:r>
              <a:rPr lang="en-CA" sz="2000" dirty="0"/>
              <a:t>Schedule</a:t>
            </a:r>
            <a:endParaRPr lang="en-US" sz="2000" dirty="0"/>
          </a:p>
          <a:p>
            <a:endParaRPr lang="en-US" sz="2400" dirty="0"/>
          </a:p>
          <a:p>
            <a:endParaRPr lang="en-US" dirty="0"/>
          </a:p>
        </p:txBody>
      </p:sp>
      <p:sp>
        <p:nvSpPr>
          <p:cNvPr id="2" name="Title 1"/>
          <p:cNvSpPr>
            <a:spLocks noGrp="1"/>
          </p:cNvSpPr>
          <p:nvPr>
            <p:ph type="title"/>
          </p:nvPr>
        </p:nvSpPr>
        <p:spPr/>
        <p:txBody>
          <a:bodyPr/>
          <a:lstStyle/>
          <a:p>
            <a:r>
              <a:rPr lang="en-CA" dirty="0"/>
              <a:t> Some Categories of Risk	</a:t>
            </a:r>
            <a:endParaRPr lang="en-US" dirty="0"/>
          </a:p>
        </p:txBody>
      </p:sp>
    </p:spTree>
    <p:extLst>
      <p:ext uri="{BB962C8B-B14F-4D97-AF65-F5344CB8AC3E}">
        <p14:creationId xmlns:p14="http://schemas.microsoft.com/office/powerpoint/2010/main" val="3499143466"/>
      </p:ext>
    </p:extLst>
  </p:cSld>
  <p:clrMapOvr>
    <a:masterClrMapping/>
  </p:clrMapOvr>
  <p:transition spd="slow">
    <p:push/>
  </p:transition>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012C40"/>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A938788-B803-4F50-AE7E-AE7C96CAE981}"/>
              </a:ext>
            </a:extLst>
          </p:cNvPr>
          <p:cNvPicPr>
            <a:picLocks noChangeAspect="1"/>
          </p:cNvPicPr>
          <p:nvPr/>
        </p:nvPicPr>
        <p:blipFill>
          <a:blip r:embed="rId2"/>
          <a:stretch>
            <a:fillRect/>
          </a:stretch>
        </p:blipFill>
        <p:spPr>
          <a:xfrm>
            <a:off x="2376880" y="675636"/>
            <a:ext cx="10631384" cy="458216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ext Placeholder 1">
            <a:extLst>
              <a:ext uri="{FF2B5EF4-FFF2-40B4-BE49-F238E27FC236}">
                <a16:creationId xmlns:a16="http://schemas.microsoft.com/office/drawing/2014/main" id="{452BC19C-17E3-47D5-80A9-5365DBA0C7BA}"/>
              </a:ext>
            </a:extLst>
          </p:cNvPr>
          <p:cNvSpPr>
            <a:spLocks noGrp="1"/>
          </p:cNvSpPr>
          <p:nvPr>
            <p:ph type="body" sz="quarter" idx="10"/>
          </p:nvPr>
        </p:nvSpPr>
        <p:spPr>
          <a:xfrm>
            <a:off x="371475" y="1436913"/>
            <a:ext cx="2632982" cy="4536849"/>
          </a:xfrm>
        </p:spPr>
        <p:txBody>
          <a:bodyPr/>
          <a:lstStyle/>
          <a:p>
            <a:r>
              <a:rPr lang="en-US" dirty="0"/>
              <a:t>Risk Identification</a:t>
            </a:r>
          </a:p>
          <a:p>
            <a:r>
              <a:rPr lang="en-US" dirty="0"/>
              <a:t>Qualitative Risk Assessment</a:t>
            </a:r>
          </a:p>
          <a:p>
            <a:r>
              <a:rPr lang="en-US" dirty="0"/>
              <a:t>Risk Response Plan</a:t>
            </a:r>
          </a:p>
          <a:p>
            <a:r>
              <a:rPr lang="en-US" dirty="0"/>
              <a:t>Monitoring and Control</a:t>
            </a:r>
          </a:p>
          <a:p>
            <a:endParaRPr lang="en-CA" dirty="0"/>
          </a:p>
        </p:txBody>
      </p:sp>
      <p:sp>
        <p:nvSpPr>
          <p:cNvPr id="3" name="Title 2">
            <a:extLst>
              <a:ext uri="{FF2B5EF4-FFF2-40B4-BE49-F238E27FC236}">
                <a16:creationId xmlns:a16="http://schemas.microsoft.com/office/drawing/2014/main" id="{084E81C3-82CC-4CE3-A70B-440A0A37D2C1}"/>
              </a:ext>
            </a:extLst>
          </p:cNvPr>
          <p:cNvSpPr>
            <a:spLocks noGrp="1"/>
          </p:cNvSpPr>
          <p:nvPr>
            <p:ph type="title"/>
          </p:nvPr>
        </p:nvSpPr>
        <p:spPr>
          <a:xfrm>
            <a:off x="371475" y="502166"/>
            <a:ext cx="10515600" cy="680223"/>
          </a:xfrm>
        </p:spPr>
        <p:txBody>
          <a:bodyPr/>
          <a:lstStyle/>
          <a:p>
            <a:r>
              <a:rPr lang="en-CA"/>
              <a:t>Risk Registry</a:t>
            </a:r>
            <a:endParaRPr lang="en-CA" dirty="0"/>
          </a:p>
        </p:txBody>
      </p:sp>
      <p:sp>
        <p:nvSpPr>
          <p:cNvPr id="5" name="Rectangle 4">
            <a:extLst>
              <a:ext uri="{FF2B5EF4-FFF2-40B4-BE49-F238E27FC236}">
                <a16:creationId xmlns:a16="http://schemas.microsoft.com/office/drawing/2014/main" id="{AA2C9360-B3B2-45D0-986F-F3BD01099DE4}"/>
              </a:ext>
            </a:extLst>
          </p:cNvPr>
          <p:cNvSpPr/>
          <p:nvPr/>
        </p:nvSpPr>
        <p:spPr>
          <a:xfrm>
            <a:off x="709574" y="1382574"/>
            <a:ext cx="1916668" cy="768096"/>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0828D910-821B-46D1-BEC4-E0C4B8680DD2}"/>
              </a:ext>
            </a:extLst>
          </p:cNvPr>
          <p:cNvSpPr/>
          <p:nvPr/>
        </p:nvSpPr>
        <p:spPr>
          <a:xfrm>
            <a:off x="2852437" y="842277"/>
            <a:ext cx="2425229" cy="751407"/>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a:extLst>
              <a:ext uri="{FF2B5EF4-FFF2-40B4-BE49-F238E27FC236}">
                <a16:creationId xmlns:a16="http://schemas.microsoft.com/office/drawing/2014/main" id="{F8D40268-88E4-4B2A-9095-E7A7FF67B6E8}"/>
              </a:ext>
            </a:extLst>
          </p:cNvPr>
          <p:cNvSpPr/>
          <p:nvPr/>
        </p:nvSpPr>
        <p:spPr>
          <a:xfrm>
            <a:off x="7022739" y="466573"/>
            <a:ext cx="1881915" cy="751407"/>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a:extLst>
              <a:ext uri="{FF2B5EF4-FFF2-40B4-BE49-F238E27FC236}">
                <a16:creationId xmlns:a16="http://schemas.microsoft.com/office/drawing/2014/main" id="{9377BCFC-68F3-4BF4-BCF1-2CCE95442027}"/>
              </a:ext>
            </a:extLst>
          </p:cNvPr>
          <p:cNvSpPr/>
          <p:nvPr/>
        </p:nvSpPr>
        <p:spPr>
          <a:xfrm>
            <a:off x="709574" y="2243011"/>
            <a:ext cx="1916668" cy="98969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DE232283-09A4-4BDC-ACD3-878F10524A66}"/>
              </a:ext>
            </a:extLst>
          </p:cNvPr>
          <p:cNvSpPr/>
          <p:nvPr/>
        </p:nvSpPr>
        <p:spPr>
          <a:xfrm>
            <a:off x="9440087" y="247642"/>
            <a:ext cx="1516372" cy="751407"/>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ectangle 10">
            <a:extLst>
              <a:ext uri="{FF2B5EF4-FFF2-40B4-BE49-F238E27FC236}">
                <a16:creationId xmlns:a16="http://schemas.microsoft.com/office/drawing/2014/main" id="{B7CB2BDD-46B1-4E28-95FC-7A2CEAE047F9}"/>
              </a:ext>
            </a:extLst>
          </p:cNvPr>
          <p:cNvSpPr/>
          <p:nvPr/>
        </p:nvSpPr>
        <p:spPr>
          <a:xfrm>
            <a:off x="11298325" y="90869"/>
            <a:ext cx="1608653" cy="751407"/>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ectangle 11">
            <a:extLst>
              <a:ext uri="{FF2B5EF4-FFF2-40B4-BE49-F238E27FC236}">
                <a16:creationId xmlns:a16="http://schemas.microsoft.com/office/drawing/2014/main" id="{D14841A0-5AC4-4A23-9AE9-EF6BC6CCF816}"/>
              </a:ext>
            </a:extLst>
          </p:cNvPr>
          <p:cNvSpPr/>
          <p:nvPr/>
        </p:nvSpPr>
        <p:spPr>
          <a:xfrm>
            <a:off x="704890" y="3325048"/>
            <a:ext cx="2147547" cy="725957"/>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ectangle 12">
            <a:extLst>
              <a:ext uri="{FF2B5EF4-FFF2-40B4-BE49-F238E27FC236}">
                <a16:creationId xmlns:a16="http://schemas.microsoft.com/office/drawing/2014/main" id="{DCA86284-59C2-4FAC-AB96-53C18880C653}"/>
              </a:ext>
            </a:extLst>
          </p:cNvPr>
          <p:cNvSpPr/>
          <p:nvPr/>
        </p:nvSpPr>
        <p:spPr>
          <a:xfrm>
            <a:off x="704890" y="4169403"/>
            <a:ext cx="2147547" cy="710941"/>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7656249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ppt_x"/>
                                          </p:val>
                                        </p:tav>
                                        <p:tav tm="100000">
                                          <p:val>
                                            <p:strVal val="#ppt_x"/>
                                          </p:val>
                                        </p:tav>
                                      </p:tavLst>
                                    </p:anim>
                                    <p:anim calcmode="lin" valueType="num">
                                      <p:cBhvr additive="base">
                                        <p:cTn id="28" dur="500" fill="hold"/>
                                        <p:tgtEl>
                                          <p:spTgt spid="1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1" grpId="0" animBg="1"/>
      <p:bldP spid="12" grpId="0" animBg="1"/>
      <p:bldP spid="1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Procurement</a:t>
            </a:r>
          </a:p>
        </p:txBody>
      </p:sp>
      <p:sp>
        <p:nvSpPr>
          <p:cNvPr id="4" name="Text Placeholder 3"/>
          <p:cNvSpPr>
            <a:spLocks noGrp="1"/>
          </p:cNvSpPr>
          <p:nvPr>
            <p:ph type="body" idx="1"/>
          </p:nvPr>
        </p:nvSpPr>
        <p:spPr/>
        <p:txBody>
          <a:bodyPr/>
          <a:lstStyle/>
          <a:p>
            <a:endParaRPr lang="en-CA"/>
          </a:p>
        </p:txBody>
      </p:sp>
      <p:grpSp>
        <p:nvGrpSpPr>
          <p:cNvPr id="39" name="Group 38">
            <a:extLst>
              <a:ext uri="{FF2B5EF4-FFF2-40B4-BE49-F238E27FC236}">
                <a16:creationId xmlns:a16="http://schemas.microsoft.com/office/drawing/2014/main" id="{8BB3B278-4875-48FE-8047-FE9FC3B34557}"/>
              </a:ext>
            </a:extLst>
          </p:cNvPr>
          <p:cNvGrpSpPr/>
          <p:nvPr/>
        </p:nvGrpSpPr>
        <p:grpSpPr>
          <a:xfrm>
            <a:off x="8405149" y="362580"/>
            <a:ext cx="3566286" cy="3448601"/>
            <a:chOff x="3852459" y="1097616"/>
            <a:chExt cx="4791882" cy="4967568"/>
          </a:xfrm>
        </p:grpSpPr>
        <p:grpSp>
          <p:nvGrpSpPr>
            <p:cNvPr id="40" name="Group 39">
              <a:extLst>
                <a:ext uri="{FF2B5EF4-FFF2-40B4-BE49-F238E27FC236}">
                  <a16:creationId xmlns:a16="http://schemas.microsoft.com/office/drawing/2014/main" id="{D4D21E7F-BC9A-4AD9-B40E-3A4EC0A64380}"/>
                </a:ext>
              </a:extLst>
            </p:cNvPr>
            <p:cNvGrpSpPr/>
            <p:nvPr/>
          </p:nvGrpSpPr>
          <p:grpSpPr>
            <a:xfrm>
              <a:off x="4870404" y="2203404"/>
              <a:ext cx="2755993" cy="2755993"/>
              <a:chOff x="3194003" y="1106279"/>
              <a:chExt cx="2755993" cy="2755993"/>
            </a:xfrm>
          </p:grpSpPr>
          <p:sp>
            <p:nvSpPr>
              <p:cNvPr id="71" name="Oval 70">
                <a:extLst>
                  <a:ext uri="{FF2B5EF4-FFF2-40B4-BE49-F238E27FC236}">
                    <a16:creationId xmlns:a16="http://schemas.microsoft.com/office/drawing/2014/main" id="{46A2BE33-AC2E-4C57-8DDE-7280FC6E5D44}"/>
                  </a:ext>
                </a:extLst>
              </p:cNvPr>
              <p:cNvSpPr/>
              <p:nvPr/>
            </p:nvSpPr>
            <p:spPr>
              <a:xfrm>
                <a:off x="3194003" y="1106279"/>
                <a:ext cx="2755993" cy="2755993"/>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72" name="Oval 4">
                <a:extLst>
                  <a:ext uri="{FF2B5EF4-FFF2-40B4-BE49-F238E27FC236}">
                    <a16:creationId xmlns:a16="http://schemas.microsoft.com/office/drawing/2014/main" id="{F3E39446-ADAA-4198-9C9B-B495E6E5B29E}"/>
                  </a:ext>
                </a:extLst>
              </p:cNvPr>
              <p:cNvSpPr txBox="1"/>
              <p:nvPr/>
            </p:nvSpPr>
            <p:spPr>
              <a:xfrm>
                <a:off x="3594099" y="1509885"/>
                <a:ext cx="2197648" cy="194878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CA" sz="900" kern="1200" dirty="0"/>
                  <a:t>Project Management Knowledge areas</a:t>
                </a:r>
              </a:p>
            </p:txBody>
          </p:sp>
        </p:grpSp>
        <p:grpSp>
          <p:nvGrpSpPr>
            <p:cNvPr id="41" name="Group 40">
              <a:extLst>
                <a:ext uri="{FF2B5EF4-FFF2-40B4-BE49-F238E27FC236}">
                  <a16:creationId xmlns:a16="http://schemas.microsoft.com/office/drawing/2014/main" id="{2F5FB6E8-ECE5-46DD-A71E-32AAE9719C2E}"/>
                </a:ext>
              </a:extLst>
            </p:cNvPr>
            <p:cNvGrpSpPr/>
            <p:nvPr/>
          </p:nvGrpSpPr>
          <p:grpSpPr>
            <a:xfrm>
              <a:off x="5559402" y="1097616"/>
              <a:ext cx="1377996" cy="1377996"/>
              <a:chOff x="3883001" y="491"/>
              <a:chExt cx="1377996" cy="1377996"/>
            </a:xfrm>
            <a:solidFill>
              <a:schemeClr val="accent2"/>
            </a:solidFill>
          </p:grpSpPr>
          <p:sp>
            <p:nvSpPr>
              <p:cNvPr id="69" name="Oval 68">
                <a:extLst>
                  <a:ext uri="{FF2B5EF4-FFF2-40B4-BE49-F238E27FC236}">
                    <a16:creationId xmlns:a16="http://schemas.microsoft.com/office/drawing/2014/main" id="{DA8A99A9-C80A-4E60-9476-29FF087C2DC9}"/>
                  </a:ext>
                </a:extLst>
              </p:cNvPr>
              <p:cNvSpPr/>
              <p:nvPr/>
            </p:nvSpPr>
            <p:spPr>
              <a:xfrm>
                <a:off x="3883001" y="491"/>
                <a:ext cx="1377996" cy="1377996"/>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70" name="Oval 6">
                <a:extLst>
                  <a:ext uri="{FF2B5EF4-FFF2-40B4-BE49-F238E27FC236}">
                    <a16:creationId xmlns:a16="http://schemas.microsoft.com/office/drawing/2014/main" id="{4D9BF12E-479B-4E0E-AC74-0C2F138EE68E}"/>
                  </a:ext>
                </a:extLst>
              </p:cNvPr>
              <p:cNvSpPr txBox="1"/>
              <p:nvPr/>
            </p:nvSpPr>
            <p:spPr>
              <a:xfrm>
                <a:off x="4084804" y="202294"/>
                <a:ext cx="974390" cy="974390"/>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000" kern="1200" dirty="0"/>
                  <a:t>Integration</a:t>
                </a:r>
                <a:endParaRPr lang="en-CA" sz="900" kern="1200" dirty="0"/>
              </a:p>
            </p:txBody>
          </p:sp>
        </p:grpSp>
        <p:grpSp>
          <p:nvGrpSpPr>
            <p:cNvPr id="42" name="Group 41">
              <a:extLst>
                <a:ext uri="{FF2B5EF4-FFF2-40B4-BE49-F238E27FC236}">
                  <a16:creationId xmlns:a16="http://schemas.microsoft.com/office/drawing/2014/main" id="{F903EDCC-DCD9-439F-A782-485EC27A3441}"/>
                </a:ext>
              </a:extLst>
            </p:cNvPr>
            <p:cNvGrpSpPr/>
            <p:nvPr/>
          </p:nvGrpSpPr>
          <p:grpSpPr>
            <a:xfrm>
              <a:off x="6614351" y="1440390"/>
              <a:ext cx="1377996" cy="1377996"/>
              <a:chOff x="4937950" y="343265"/>
              <a:chExt cx="1377996" cy="1377996"/>
            </a:xfrm>
          </p:grpSpPr>
          <p:sp>
            <p:nvSpPr>
              <p:cNvPr id="67" name="Oval 66">
                <a:extLst>
                  <a:ext uri="{FF2B5EF4-FFF2-40B4-BE49-F238E27FC236}">
                    <a16:creationId xmlns:a16="http://schemas.microsoft.com/office/drawing/2014/main" id="{29D5B90A-5391-4EF1-B266-6D766583F3B8}"/>
                  </a:ext>
                </a:extLst>
              </p:cNvPr>
              <p:cNvSpPr/>
              <p:nvPr/>
            </p:nvSpPr>
            <p:spPr>
              <a:xfrm>
                <a:off x="4937950" y="343265"/>
                <a:ext cx="1377996" cy="1377996"/>
              </a:xfrm>
              <a:prstGeom prst="ellipse">
                <a:avLst/>
              </a:prstGeom>
              <a:solidFill>
                <a:srgbClr val="949494"/>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8" name="Oval 8">
                <a:extLst>
                  <a:ext uri="{FF2B5EF4-FFF2-40B4-BE49-F238E27FC236}">
                    <a16:creationId xmlns:a16="http://schemas.microsoft.com/office/drawing/2014/main" id="{5F1726BA-88FA-4AEC-BB71-AED899C5E582}"/>
                  </a:ext>
                </a:extLst>
              </p:cNvPr>
              <p:cNvSpPr txBox="1"/>
              <p:nvPr/>
            </p:nvSpPr>
            <p:spPr>
              <a:xfrm>
                <a:off x="5139753" y="545068"/>
                <a:ext cx="974390" cy="974390"/>
              </a:xfrm>
              <a:prstGeom prst="rect">
                <a:avLst/>
              </a:prstGeom>
              <a:solidFill>
                <a:srgbClr val="949494"/>
              </a:solid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Scope </a:t>
                </a:r>
              </a:p>
            </p:txBody>
          </p:sp>
        </p:grpSp>
        <p:grpSp>
          <p:nvGrpSpPr>
            <p:cNvPr id="43" name="Group 42">
              <a:extLst>
                <a:ext uri="{FF2B5EF4-FFF2-40B4-BE49-F238E27FC236}">
                  <a16:creationId xmlns:a16="http://schemas.microsoft.com/office/drawing/2014/main" id="{5ECD55AF-E247-4128-8B4D-35EA60E41B89}"/>
                </a:ext>
              </a:extLst>
            </p:cNvPr>
            <p:cNvGrpSpPr/>
            <p:nvPr/>
          </p:nvGrpSpPr>
          <p:grpSpPr>
            <a:xfrm>
              <a:off x="7266345" y="2337783"/>
              <a:ext cx="1377996" cy="1377996"/>
              <a:chOff x="5589944" y="1240658"/>
              <a:chExt cx="1377996" cy="1377996"/>
            </a:xfrm>
          </p:grpSpPr>
          <p:sp>
            <p:nvSpPr>
              <p:cNvPr id="65" name="Oval 64">
                <a:extLst>
                  <a:ext uri="{FF2B5EF4-FFF2-40B4-BE49-F238E27FC236}">
                    <a16:creationId xmlns:a16="http://schemas.microsoft.com/office/drawing/2014/main" id="{13A4DEC5-D01F-4932-B7F1-F8B72C6DC33D}"/>
                  </a:ext>
                </a:extLst>
              </p:cNvPr>
              <p:cNvSpPr/>
              <p:nvPr/>
            </p:nvSpPr>
            <p:spPr>
              <a:xfrm>
                <a:off x="5589944" y="1240658"/>
                <a:ext cx="1377996" cy="1377996"/>
              </a:xfrm>
              <a:prstGeom prst="ellipse">
                <a:avLst/>
              </a:prstGeom>
              <a:solidFill>
                <a:srgbClr val="949494"/>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6" name="Oval 10">
                <a:extLst>
                  <a:ext uri="{FF2B5EF4-FFF2-40B4-BE49-F238E27FC236}">
                    <a16:creationId xmlns:a16="http://schemas.microsoft.com/office/drawing/2014/main" id="{DDB2073C-AD26-4AF2-B837-E347561CF4A7}"/>
                  </a:ext>
                </a:extLst>
              </p:cNvPr>
              <p:cNvSpPr txBox="1"/>
              <p:nvPr/>
            </p:nvSpPr>
            <p:spPr>
              <a:xfrm>
                <a:off x="5791747" y="1442461"/>
                <a:ext cx="974390" cy="974390"/>
              </a:xfrm>
              <a:prstGeom prst="rect">
                <a:avLst/>
              </a:prstGeom>
              <a:solidFill>
                <a:srgbClr val="949494"/>
              </a:solid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Time  </a:t>
                </a:r>
              </a:p>
            </p:txBody>
          </p:sp>
        </p:grpSp>
        <p:grpSp>
          <p:nvGrpSpPr>
            <p:cNvPr id="44" name="Group 43">
              <a:extLst>
                <a:ext uri="{FF2B5EF4-FFF2-40B4-BE49-F238E27FC236}">
                  <a16:creationId xmlns:a16="http://schemas.microsoft.com/office/drawing/2014/main" id="{BAD4A0B5-52B3-466F-B11C-4912DDF604F1}"/>
                </a:ext>
              </a:extLst>
            </p:cNvPr>
            <p:cNvGrpSpPr/>
            <p:nvPr/>
          </p:nvGrpSpPr>
          <p:grpSpPr>
            <a:xfrm>
              <a:off x="7266345" y="3447021"/>
              <a:ext cx="1377996" cy="1377996"/>
              <a:chOff x="5589944" y="2349896"/>
              <a:chExt cx="1377996" cy="1377996"/>
            </a:xfrm>
          </p:grpSpPr>
          <p:sp>
            <p:nvSpPr>
              <p:cNvPr id="63" name="Oval 62">
                <a:extLst>
                  <a:ext uri="{FF2B5EF4-FFF2-40B4-BE49-F238E27FC236}">
                    <a16:creationId xmlns:a16="http://schemas.microsoft.com/office/drawing/2014/main" id="{8767CEE7-AA25-4224-80A9-1A5D81EE5144}"/>
                  </a:ext>
                </a:extLst>
              </p:cNvPr>
              <p:cNvSpPr/>
              <p:nvPr/>
            </p:nvSpPr>
            <p:spPr>
              <a:xfrm>
                <a:off x="5589944" y="2349896"/>
                <a:ext cx="1377996" cy="1377996"/>
              </a:xfrm>
              <a:prstGeom prst="ellipse">
                <a:avLst/>
              </a:prstGeom>
              <a:solidFill>
                <a:srgbClr val="949494"/>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4" name="Oval 12">
                <a:extLst>
                  <a:ext uri="{FF2B5EF4-FFF2-40B4-BE49-F238E27FC236}">
                    <a16:creationId xmlns:a16="http://schemas.microsoft.com/office/drawing/2014/main" id="{5F41EC71-F19D-4547-8A44-FBCEB9929146}"/>
                  </a:ext>
                </a:extLst>
              </p:cNvPr>
              <p:cNvSpPr txBox="1"/>
              <p:nvPr/>
            </p:nvSpPr>
            <p:spPr>
              <a:xfrm>
                <a:off x="5791747" y="2551699"/>
                <a:ext cx="974390" cy="974390"/>
              </a:xfrm>
              <a:prstGeom prst="rect">
                <a:avLst/>
              </a:prstGeom>
              <a:solidFill>
                <a:srgbClr val="949494"/>
              </a:solid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Cost </a:t>
                </a:r>
              </a:p>
            </p:txBody>
          </p:sp>
        </p:grpSp>
        <p:grpSp>
          <p:nvGrpSpPr>
            <p:cNvPr id="45" name="Group 44">
              <a:extLst>
                <a:ext uri="{FF2B5EF4-FFF2-40B4-BE49-F238E27FC236}">
                  <a16:creationId xmlns:a16="http://schemas.microsoft.com/office/drawing/2014/main" id="{34FF129E-F054-49C9-8A26-BAAB28E6F877}"/>
                </a:ext>
              </a:extLst>
            </p:cNvPr>
            <p:cNvGrpSpPr/>
            <p:nvPr/>
          </p:nvGrpSpPr>
          <p:grpSpPr>
            <a:xfrm>
              <a:off x="6614351" y="4344414"/>
              <a:ext cx="1377996" cy="1377996"/>
              <a:chOff x="4937950" y="3247289"/>
              <a:chExt cx="1377996" cy="1377996"/>
            </a:xfrm>
          </p:grpSpPr>
          <p:sp>
            <p:nvSpPr>
              <p:cNvPr id="61" name="Oval 60">
                <a:extLst>
                  <a:ext uri="{FF2B5EF4-FFF2-40B4-BE49-F238E27FC236}">
                    <a16:creationId xmlns:a16="http://schemas.microsoft.com/office/drawing/2014/main" id="{7AEA58D6-22C8-46AE-A7A5-91733EAC512A}"/>
                  </a:ext>
                </a:extLst>
              </p:cNvPr>
              <p:cNvSpPr/>
              <p:nvPr/>
            </p:nvSpPr>
            <p:spPr>
              <a:xfrm>
                <a:off x="4937950" y="3247289"/>
                <a:ext cx="1377996" cy="1377996"/>
              </a:xfrm>
              <a:prstGeom prst="ellipse">
                <a:avLst/>
              </a:prstGeom>
              <a:solidFill>
                <a:srgbClr val="949494"/>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2" name="Oval 14">
                <a:extLst>
                  <a:ext uri="{FF2B5EF4-FFF2-40B4-BE49-F238E27FC236}">
                    <a16:creationId xmlns:a16="http://schemas.microsoft.com/office/drawing/2014/main" id="{D73BF1A0-2774-408A-821E-20B17B395CD4}"/>
                  </a:ext>
                </a:extLst>
              </p:cNvPr>
              <p:cNvSpPr txBox="1"/>
              <p:nvPr/>
            </p:nvSpPr>
            <p:spPr>
              <a:xfrm>
                <a:off x="5139753" y="3449092"/>
                <a:ext cx="974390" cy="974390"/>
              </a:xfrm>
              <a:prstGeom prst="rect">
                <a:avLst/>
              </a:prstGeom>
              <a:solidFill>
                <a:srgbClr val="949494"/>
              </a:solid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Quality  </a:t>
                </a:r>
              </a:p>
            </p:txBody>
          </p:sp>
        </p:grpSp>
        <p:grpSp>
          <p:nvGrpSpPr>
            <p:cNvPr id="46" name="Group 45">
              <a:extLst>
                <a:ext uri="{FF2B5EF4-FFF2-40B4-BE49-F238E27FC236}">
                  <a16:creationId xmlns:a16="http://schemas.microsoft.com/office/drawing/2014/main" id="{B4035AA1-4C3D-4349-87AA-01F3AC6378AE}"/>
                </a:ext>
              </a:extLst>
            </p:cNvPr>
            <p:cNvGrpSpPr/>
            <p:nvPr/>
          </p:nvGrpSpPr>
          <p:grpSpPr>
            <a:xfrm>
              <a:off x="5559402" y="4687188"/>
              <a:ext cx="1377996" cy="1377996"/>
              <a:chOff x="3883001" y="3590063"/>
              <a:chExt cx="1377996" cy="1377996"/>
            </a:xfrm>
          </p:grpSpPr>
          <p:sp>
            <p:nvSpPr>
              <p:cNvPr id="59" name="Oval 58">
                <a:extLst>
                  <a:ext uri="{FF2B5EF4-FFF2-40B4-BE49-F238E27FC236}">
                    <a16:creationId xmlns:a16="http://schemas.microsoft.com/office/drawing/2014/main" id="{359A4AF6-84BD-448E-B7C5-72DB00BC4E3C}"/>
                  </a:ext>
                </a:extLst>
              </p:cNvPr>
              <p:cNvSpPr/>
              <p:nvPr/>
            </p:nvSpPr>
            <p:spPr>
              <a:xfrm>
                <a:off x="3883001" y="3590063"/>
                <a:ext cx="1377996" cy="1377996"/>
              </a:xfrm>
              <a:prstGeom prst="ellipse">
                <a:avLst/>
              </a:prstGeom>
              <a:solidFill>
                <a:srgbClr val="949494"/>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0" name="Oval 16">
                <a:extLst>
                  <a:ext uri="{FF2B5EF4-FFF2-40B4-BE49-F238E27FC236}">
                    <a16:creationId xmlns:a16="http://schemas.microsoft.com/office/drawing/2014/main" id="{FAEA65EC-7BA1-4754-A3E6-DC2F9FEFB93D}"/>
                  </a:ext>
                </a:extLst>
              </p:cNvPr>
              <p:cNvSpPr txBox="1"/>
              <p:nvPr/>
            </p:nvSpPr>
            <p:spPr>
              <a:xfrm>
                <a:off x="4084804" y="3791866"/>
                <a:ext cx="974390" cy="974390"/>
              </a:xfrm>
              <a:prstGeom prst="rect">
                <a:avLst/>
              </a:prstGeom>
              <a:solidFill>
                <a:srgbClr val="949494"/>
              </a:solid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Human Resource  </a:t>
                </a:r>
              </a:p>
            </p:txBody>
          </p:sp>
        </p:grpSp>
        <p:grpSp>
          <p:nvGrpSpPr>
            <p:cNvPr id="47" name="Group 46">
              <a:extLst>
                <a:ext uri="{FF2B5EF4-FFF2-40B4-BE49-F238E27FC236}">
                  <a16:creationId xmlns:a16="http://schemas.microsoft.com/office/drawing/2014/main" id="{F3CD0C6D-34C5-4693-8E4E-89AAA1236DB8}"/>
                </a:ext>
              </a:extLst>
            </p:cNvPr>
            <p:cNvGrpSpPr/>
            <p:nvPr/>
          </p:nvGrpSpPr>
          <p:grpSpPr>
            <a:xfrm>
              <a:off x="4504454" y="4344414"/>
              <a:ext cx="1377996" cy="1377996"/>
              <a:chOff x="2828053" y="3247289"/>
              <a:chExt cx="1377996" cy="1377996"/>
            </a:xfrm>
          </p:grpSpPr>
          <p:sp>
            <p:nvSpPr>
              <p:cNvPr id="57" name="Oval 56">
                <a:extLst>
                  <a:ext uri="{FF2B5EF4-FFF2-40B4-BE49-F238E27FC236}">
                    <a16:creationId xmlns:a16="http://schemas.microsoft.com/office/drawing/2014/main" id="{CE43EAE4-269B-46A9-85B0-49946EF87DE6}"/>
                  </a:ext>
                </a:extLst>
              </p:cNvPr>
              <p:cNvSpPr/>
              <p:nvPr/>
            </p:nvSpPr>
            <p:spPr>
              <a:xfrm>
                <a:off x="2828053" y="3247289"/>
                <a:ext cx="1377996" cy="1377996"/>
              </a:xfrm>
              <a:prstGeom prst="ellipse">
                <a:avLst/>
              </a:prstGeom>
              <a:solidFill>
                <a:srgbClr val="949494"/>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8" name="Oval 18">
                <a:extLst>
                  <a:ext uri="{FF2B5EF4-FFF2-40B4-BE49-F238E27FC236}">
                    <a16:creationId xmlns:a16="http://schemas.microsoft.com/office/drawing/2014/main" id="{D999EACF-E601-4A74-93F8-DD1E7CB1FFFB}"/>
                  </a:ext>
                </a:extLst>
              </p:cNvPr>
              <p:cNvSpPr txBox="1"/>
              <p:nvPr/>
            </p:nvSpPr>
            <p:spPr>
              <a:xfrm>
                <a:off x="3029856" y="3449092"/>
                <a:ext cx="974390" cy="974390"/>
              </a:xfrm>
              <a:prstGeom prst="rect">
                <a:avLst/>
              </a:prstGeom>
              <a:solidFill>
                <a:srgbClr val="949494"/>
              </a:solid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Communication  </a:t>
                </a:r>
              </a:p>
            </p:txBody>
          </p:sp>
        </p:grpSp>
        <p:grpSp>
          <p:nvGrpSpPr>
            <p:cNvPr id="48" name="Group 47">
              <a:extLst>
                <a:ext uri="{FF2B5EF4-FFF2-40B4-BE49-F238E27FC236}">
                  <a16:creationId xmlns:a16="http://schemas.microsoft.com/office/drawing/2014/main" id="{9B85F7F4-A2E8-4AB3-8C81-519E61FE8698}"/>
                </a:ext>
              </a:extLst>
            </p:cNvPr>
            <p:cNvGrpSpPr/>
            <p:nvPr/>
          </p:nvGrpSpPr>
          <p:grpSpPr>
            <a:xfrm>
              <a:off x="3852459" y="3447021"/>
              <a:ext cx="1377996" cy="1377996"/>
              <a:chOff x="2176058" y="2349896"/>
              <a:chExt cx="1377996" cy="1377996"/>
            </a:xfrm>
          </p:grpSpPr>
          <p:sp>
            <p:nvSpPr>
              <p:cNvPr id="55" name="Oval 54">
                <a:extLst>
                  <a:ext uri="{FF2B5EF4-FFF2-40B4-BE49-F238E27FC236}">
                    <a16:creationId xmlns:a16="http://schemas.microsoft.com/office/drawing/2014/main" id="{AA4B2ECD-5F4D-483F-BA45-4BE463907446}"/>
                  </a:ext>
                </a:extLst>
              </p:cNvPr>
              <p:cNvSpPr/>
              <p:nvPr/>
            </p:nvSpPr>
            <p:spPr>
              <a:xfrm>
                <a:off x="2176058" y="2349896"/>
                <a:ext cx="1377996" cy="1377996"/>
              </a:xfrm>
              <a:prstGeom prst="ellipse">
                <a:avLst/>
              </a:prstGeom>
              <a:solidFill>
                <a:srgbClr val="949494"/>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6" name="Oval 20">
                <a:extLst>
                  <a:ext uri="{FF2B5EF4-FFF2-40B4-BE49-F238E27FC236}">
                    <a16:creationId xmlns:a16="http://schemas.microsoft.com/office/drawing/2014/main" id="{6B1F5C54-E129-4A61-9E67-D48885FD1E18}"/>
                  </a:ext>
                </a:extLst>
              </p:cNvPr>
              <p:cNvSpPr txBox="1"/>
              <p:nvPr/>
            </p:nvSpPr>
            <p:spPr>
              <a:xfrm>
                <a:off x="2377861" y="2551699"/>
                <a:ext cx="974390" cy="974390"/>
              </a:xfrm>
              <a:prstGeom prst="rect">
                <a:avLst/>
              </a:prstGeom>
              <a:solidFill>
                <a:srgbClr val="949494"/>
              </a:solid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Risk</a:t>
                </a:r>
              </a:p>
            </p:txBody>
          </p:sp>
        </p:grpSp>
        <p:grpSp>
          <p:nvGrpSpPr>
            <p:cNvPr id="49" name="Group 48">
              <a:extLst>
                <a:ext uri="{FF2B5EF4-FFF2-40B4-BE49-F238E27FC236}">
                  <a16:creationId xmlns:a16="http://schemas.microsoft.com/office/drawing/2014/main" id="{31169C67-1F0A-419D-8235-E53EBE9BE8AB}"/>
                </a:ext>
              </a:extLst>
            </p:cNvPr>
            <p:cNvGrpSpPr/>
            <p:nvPr/>
          </p:nvGrpSpPr>
          <p:grpSpPr>
            <a:xfrm>
              <a:off x="3852459" y="2337783"/>
              <a:ext cx="1377996" cy="1377996"/>
              <a:chOff x="2176058" y="1240658"/>
              <a:chExt cx="1377996" cy="1377996"/>
            </a:xfrm>
          </p:grpSpPr>
          <p:sp>
            <p:nvSpPr>
              <p:cNvPr id="53" name="Oval 52">
                <a:extLst>
                  <a:ext uri="{FF2B5EF4-FFF2-40B4-BE49-F238E27FC236}">
                    <a16:creationId xmlns:a16="http://schemas.microsoft.com/office/drawing/2014/main" id="{29DF8FBA-2D27-4F9F-8FDE-13DDEAFD696F}"/>
                  </a:ext>
                </a:extLst>
              </p:cNvPr>
              <p:cNvSpPr/>
              <p:nvPr/>
            </p:nvSpPr>
            <p:spPr>
              <a:xfrm>
                <a:off x="2176058" y="1240658"/>
                <a:ext cx="1377996" cy="1377996"/>
              </a:xfrm>
              <a:prstGeom prst="ellipse">
                <a:avLst/>
              </a:prstGeom>
              <a:solidFill>
                <a:srgbClr val="949494"/>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4" name="Oval 22">
                <a:extLst>
                  <a:ext uri="{FF2B5EF4-FFF2-40B4-BE49-F238E27FC236}">
                    <a16:creationId xmlns:a16="http://schemas.microsoft.com/office/drawing/2014/main" id="{318C0385-F79F-422F-A902-3491C8C681D8}"/>
                  </a:ext>
                </a:extLst>
              </p:cNvPr>
              <p:cNvSpPr txBox="1"/>
              <p:nvPr/>
            </p:nvSpPr>
            <p:spPr>
              <a:xfrm>
                <a:off x="2377861" y="1442461"/>
                <a:ext cx="974390" cy="974390"/>
              </a:xfrm>
              <a:prstGeom prst="rect">
                <a:avLst/>
              </a:prstGeom>
              <a:solidFill>
                <a:srgbClr val="949494"/>
              </a:solid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Procurement</a:t>
                </a:r>
              </a:p>
            </p:txBody>
          </p:sp>
        </p:grpSp>
        <p:grpSp>
          <p:nvGrpSpPr>
            <p:cNvPr id="50" name="Group 49">
              <a:extLst>
                <a:ext uri="{FF2B5EF4-FFF2-40B4-BE49-F238E27FC236}">
                  <a16:creationId xmlns:a16="http://schemas.microsoft.com/office/drawing/2014/main" id="{941E1C7E-385F-4173-8CE4-95B6CC2D5B2B}"/>
                </a:ext>
              </a:extLst>
            </p:cNvPr>
            <p:cNvGrpSpPr/>
            <p:nvPr/>
          </p:nvGrpSpPr>
          <p:grpSpPr>
            <a:xfrm>
              <a:off x="4504454" y="1440390"/>
              <a:ext cx="1377996" cy="1377996"/>
              <a:chOff x="2828053" y="343265"/>
              <a:chExt cx="1377996" cy="1377996"/>
            </a:xfrm>
          </p:grpSpPr>
          <p:sp>
            <p:nvSpPr>
              <p:cNvPr id="51" name="Oval 50">
                <a:extLst>
                  <a:ext uri="{FF2B5EF4-FFF2-40B4-BE49-F238E27FC236}">
                    <a16:creationId xmlns:a16="http://schemas.microsoft.com/office/drawing/2014/main" id="{BF278F76-EDF8-4F74-8AAE-B6C7BEEA60B7}"/>
                  </a:ext>
                </a:extLst>
              </p:cNvPr>
              <p:cNvSpPr/>
              <p:nvPr/>
            </p:nvSpPr>
            <p:spPr>
              <a:xfrm>
                <a:off x="2828053" y="343265"/>
                <a:ext cx="1377996" cy="1377996"/>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2" name="Oval 24">
                <a:extLst>
                  <a:ext uri="{FF2B5EF4-FFF2-40B4-BE49-F238E27FC236}">
                    <a16:creationId xmlns:a16="http://schemas.microsoft.com/office/drawing/2014/main" id="{C28EEDCF-FD09-410E-A768-D22EF08ED92F}"/>
                  </a:ext>
                </a:extLst>
              </p:cNvPr>
              <p:cNvSpPr txBox="1"/>
              <p:nvPr/>
            </p:nvSpPr>
            <p:spPr>
              <a:xfrm>
                <a:off x="3029856" y="545068"/>
                <a:ext cx="974390" cy="974390"/>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Stakeholder</a:t>
                </a:r>
              </a:p>
            </p:txBody>
          </p:sp>
        </p:grpSp>
      </p:grpSp>
    </p:spTree>
    <p:extLst>
      <p:ext uri="{BB962C8B-B14F-4D97-AF65-F5344CB8AC3E}">
        <p14:creationId xmlns:p14="http://schemas.microsoft.com/office/powerpoint/2010/main" val="4072358337"/>
      </p:ext>
    </p:extLst>
  </p:cSld>
  <p:clrMapOvr>
    <a:masterClrMapping/>
  </p:clrMapOvr>
  <p:transition spd="slow">
    <p:push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pPr fontAlgn="t"/>
            <a:r>
              <a:rPr lang="en-CA" dirty="0"/>
              <a:t>How much does it cost to build it yourself vs. buying it?</a:t>
            </a:r>
          </a:p>
          <a:p>
            <a:pPr fontAlgn="t"/>
            <a:r>
              <a:rPr lang="en-CA" dirty="0"/>
              <a:t>Also includes renting or leasing items</a:t>
            </a:r>
          </a:p>
          <a:p>
            <a:pPr fontAlgn="t"/>
            <a:endParaRPr lang="en-US" dirty="0"/>
          </a:p>
          <a:p>
            <a:pPr fontAlgn="t"/>
            <a:endParaRPr lang="en-CA" dirty="0"/>
          </a:p>
          <a:p>
            <a:pPr fontAlgn="t"/>
            <a:r>
              <a:rPr lang="en-CA" dirty="0"/>
              <a:t>Need new library shelves?  Easier to buy them or have your facilities department build some?</a:t>
            </a:r>
          </a:p>
          <a:p>
            <a:pPr fontAlgn="t"/>
            <a:r>
              <a:rPr lang="en-CA" dirty="0"/>
              <a:t>Local bookstore/video store going out of business with low prices.  Extremely cheap, but how much will it cost to do original cataloging?  </a:t>
            </a:r>
            <a:r>
              <a:rPr lang="en-CA" dirty="0" err="1"/>
              <a:t>Ie</a:t>
            </a:r>
            <a:r>
              <a:rPr lang="en-CA" dirty="0"/>
              <a:t> is it better to go for the deal vs your standard vendor?</a:t>
            </a:r>
          </a:p>
          <a:p>
            <a:endParaRPr lang="en-CA" dirty="0"/>
          </a:p>
        </p:txBody>
      </p:sp>
      <p:sp>
        <p:nvSpPr>
          <p:cNvPr id="2" name="Title 1"/>
          <p:cNvSpPr>
            <a:spLocks noGrp="1"/>
          </p:cNvSpPr>
          <p:nvPr>
            <p:ph type="title"/>
          </p:nvPr>
        </p:nvSpPr>
        <p:spPr/>
        <p:txBody>
          <a:bodyPr/>
          <a:lstStyle/>
          <a:p>
            <a:pPr marL="45720" fontAlgn="t"/>
            <a:r>
              <a:rPr lang="en-CA" dirty="0"/>
              <a:t>Make-or-buy Analysis</a:t>
            </a:r>
          </a:p>
        </p:txBody>
      </p:sp>
    </p:spTree>
    <p:extLst>
      <p:ext uri="{BB962C8B-B14F-4D97-AF65-F5344CB8AC3E}">
        <p14:creationId xmlns:p14="http://schemas.microsoft.com/office/powerpoint/2010/main" val="1657920183"/>
      </p:ext>
    </p:extLst>
  </p:cSld>
  <p:clrMapOvr>
    <a:masterClrMapping/>
  </p:clrMapOvr>
  <p:transition spd="slow">
    <p:push/>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vert="horz" lIns="91440" tIns="45720" rIns="91440" bIns="45720" rtlCol="0" anchor="t">
            <a:normAutofit/>
          </a:bodyPr>
          <a:lstStyle/>
          <a:p>
            <a:r>
              <a:rPr lang="en-CA" dirty="0"/>
              <a:t>Library Technology Reports, Vol. 39, No. 4, July – August 2003 – Model RFP</a:t>
            </a:r>
          </a:p>
          <a:p>
            <a:r>
              <a:rPr lang="en-CA" dirty="0" err="1"/>
              <a:t>Techsoup</a:t>
            </a:r>
            <a:r>
              <a:rPr lang="en-CA" dirty="0"/>
              <a:t> for Libraries - </a:t>
            </a:r>
            <a:r>
              <a:rPr lang="en-CA" dirty="0">
                <a:hlinkClick r:id="rId3"/>
              </a:rPr>
              <a:t>http://www.techsoupforlibraries.org</a:t>
            </a:r>
            <a:r>
              <a:rPr lang="en-CA" dirty="0"/>
              <a:t> </a:t>
            </a:r>
          </a:p>
          <a:p>
            <a:pPr lvl="1"/>
            <a:r>
              <a:rPr lang="en-CA" dirty="0"/>
              <a:t>10 tens for working with vendors</a:t>
            </a:r>
          </a:p>
          <a:p>
            <a:pPr lvl="1"/>
            <a:r>
              <a:rPr lang="en-CA" dirty="0"/>
              <a:t>Developing RFPs for libraries</a:t>
            </a:r>
          </a:p>
          <a:p>
            <a:pPr lvl="1"/>
            <a:r>
              <a:rPr lang="en-CA" dirty="0"/>
              <a:t>Analyzing RFPs for libraries</a:t>
            </a:r>
          </a:p>
          <a:p>
            <a:r>
              <a:rPr lang="en-CA" dirty="0">
                <a:hlinkClick r:id="rId4"/>
              </a:rPr>
              <a:t>www.librarytechnology.org/procurement</a:t>
            </a:r>
            <a:endParaRPr lang="en-US" dirty="0"/>
          </a:p>
          <a:p>
            <a:r>
              <a:rPr lang="en-US" dirty="0"/>
              <a:t>International Journal of Procurement Management </a:t>
            </a:r>
            <a:endParaRPr lang="en-CA" dirty="0"/>
          </a:p>
          <a:p>
            <a:endParaRPr lang="en-CA" dirty="0"/>
          </a:p>
          <a:p>
            <a:r>
              <a:rPr lang="en-CA" dirty="0">
                <a:solidFill>
                  <a:schemeClr val="tx1"/>
                </a:solidFill>
              </a:rPr>
              <a:t>Library Technology Buying Strategies Edited by Marshall Breeding</a:t>
            </a:r>
          </a:p>
          <a:p>
            <a:r>
              <a:rPr lang="en-CA" dirty="0">
                <a:solidFill>
                  <a:schemeClr val="tx1"/>
                </a:solidFill>
                <a:hlinkClick r:id="rId5"/>
              </a:rPr>
              <a:t>http://www.alastore.ala.org/detail.aspx?ID=11769</a:t>
            </a:r>
            <a:r>
              <a:rPr lang="en-CA" dirty="0">
                <a:solidFill>
                  <a:schemeClr val="tx1"/>
                </a:solidFill>
              </a:rPr>
              <a:t> </a:t>
            </a:r>
          </a:p>
          <a:p>
            <a:pPr lvl="1"/>
            <a:endParaRPr lang="en-CA" dirty="0"/>
          </a:p>
        </p:txBody>
      </p:sp>
      <p:sp>
        <p:nvSpPr>
          <p:cNvPr id="2" name="Title 1"/>
          <p:cNvSpPr>
            <a:spLocks noGrp="1"/>
          </p:cNvSpPr>
          <p:nvPr>
            <p:ph type="title"/>
          </p:nvPr>
        </p:nvSpPr>
        <p:spPr/>
        <p:txBody>
          <a:bodyPr/>
          <a:lstStyle/>
          <a:p>
            <a:r>
              <a:rPr lang="en-CA" dirty="0"/>
              <a:t>Resources to help</a:t>
            </a:r>
          </a:p>
        </p:txBody>
      </p:sp>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068395" y="2623413"/>
            <a:ext cx="1446859" cy="2163848"/>
          </a:xfrm>
          <a:prstGeom prst="rect">
            <a:avLst/>
          </a:prstGeom>
        </p:spPr>
      </p:pic>
    </p:spTree>
    <p:extLst>
      <p:ext uri="{BB962C8B-B14F-4D97-AF65-F5344CB8AC3E}">
        <p14:creationId xmlns:p14="http://schemas.microsoft.com/office/powerpoint/2010/main" val="2938021042"/>
      </p:ext>
    </p:extLst>
  </p:cSld>
  <p:clrMapOvr>
    <a:masterClrMapping/>
  </p:clrMapOvr>
  <p:transition spd="slow">
    <p:push/>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A2B5830-87AE-4482-9236-0A25FF432633}"/>
              </a:ext>
            </a:extLst>
          </p:cNvPr>
          <p:cNvSpPr>
            <a:spLocks noGrp="1"/>
          </p:cNvSpPr>
          <p:nvPr>
            <p:ph type="body" sz="quarter" idx="10"/>
          </p:nvPr>
        </p:nvSpPr>
        <p:spPr/>
        <p:txBody>
          <a:bodyPr/>
          <a:lstStyle/>
          <a:p>
            <a:r>
              <a:rPr lang="en-CA" dirty="0"/>
              <a:t>There is probably a department who does this for you – let them handle it</a:t>
            </a:r>
          </a:p>
        </p:txBody>
      </p:sp>
      <p:sp>
        <p:nvSpPr>
          <p:cNvPr id="3" name="Title 2">
            <a:extLst>
              <a:ext uri="{FF2B5EF4-FFF2-40B4-BE49-F238E27FC236}">
                <a16:creationId xmlns:a16="http://schemas.microsoft.com/office/drawing/2014/main" id="{4CDEFC1F-A73A-4FC0-B726-B556B3FF6F76}"/>
              </a:ext>
            </a:extLst>
          </p:cNvPr>
          <p:cNvSpPr>
            <a:spLocks noGrp="1"/>
          </p:cNvSpPr>
          <p:nvPr>
            <p:ph type="title"/>
          </p:nvPr>
        </p:nvSpPr>
        <p:spPr/>
        <p:txBody>
          <a:bodyPr/>
          <a:lstStyle/>
          <a:p>
            <a:r>
              <a:rPr lang="en-CA" dirty="0"/>
              <a:t>Procurement department</a:t>
            </a:r>
          </a:p>
        </p:txBody>
      </p:sp>
    </p:spTree>
    <p:extLst>
      <p:ext uri="{BB962C8B-B14F-4D97-AF65-F5344CB8AC3E}">
        <p14:creationId xmlns:p14="http://schemas.microsoft.com/office/powerpoint/2010/main" val="997003088"/>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799D467-2234-4816-878F-98BFDE1F22EE}"/>
              </a:ext>
            </a:extLst>
          </p:cNvPr>
          <p:cNvSpPr/>
          <p:nvPr/>
        </p:nvSpPr>
        <p:spPr>
          <a:xfrm>
            <a:off x="217169" y="422910"/>
            <a:ext cx="11727181" cy="590931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You can’t learn to </a:t>
            </a:r>
          </a:p>
          <a:p>
            <a:pPr algn="ctr"/>
            <a:r>
              <a:rPr lang="en-US" sz="5400" b="0" cap="none" spc="0" dirty="0">
                <a:ln w="0"/>
                <a:solidFill>
                  <a:schemeClr val="tx1"/>
                </a:solidFill>
                <a:effectLst>
                  <a:outerShdw blurRad="38100" dist="19050" dir="2700000" algn="tl" rotWithShape="0">
                    <a:schemeClr val="dk1">
                      <a:alpha val="40000"/>
                    </a:schemeClr>
                  </a:outerShdw>
                </a:effectLst>
              </a:rPr>
              <a:t>Catalogue in 1 hour</a:t>
            </a:r>
          </a:p>
          <a:p>
            <a:pPr algn="ctr"/>
            <a:endParaRPr lang="en-US" sz="5400" b="0" cap="none" spc="0" dirty="0">
              <a:ln w="0"/>
              <a:solidFill>
                <a:schemeClr val="tx1"/>
              </a:solidFill>
              <a:effectLst>
                <a:outerShdw blurRad="38100" dist="19050" dir="2700000" algn="tl" rotWithShape="0">
                  <a:schemeClr val="dk1">
                    <a:alpha val="40000"/>
                  </a:schemeClr>
                </a:outerShdw>
              </a:effectLst>
            </a:endParaRPr>
          </a:p>
          <a:p>
            <a:pPr algn="ctr"/>
            <a:r>
              <a:rPr lang="en-US" sz="5400" dirty="0">
                <a:ln w="0"/>
                <a:effectLst>
                  <a:outerShdw blurRad="38100" dist="19050" dir="2700000" algn="tl" rotWithShape="0">
                    <a:schemeClr val="dk1">
                      <a:alpha val="40000"/>
                    </a:schemeClr>
                  </a:outerShdw>
                </a:effectLst>
              </a:rPr>
              <a:t>And</a:t>
            </a:r>
          </a:p>
          <a:p>
            <a:pPr algn="ctr"/>
            <a:endParaRPr lang="en-US" sz="5400" dirty="0">
              <a:ln w="0"/>
              <a:effectLst>
                <a:outerShdw blurRad="38100" dist="19050" dir="2700000" algn="tl" rotWithShape="0">
                  <a:schemeClr val="dk1">
                    <a:alpha val="40000"/>
                  </a:schemeClr>
                </a:outerShdw>
              </a:effectLst>
            </a:endParaRPr>
          </a:p>
          <a:p>
            <a:pPr algn="ctr"/>
            <a:r>
              <a:rPr lang="en-US" sz="5400" b="0" cap="none" spc="0" dirty="0">
                <a:ln w="0"/>
                <a:solidFill>
                  <a:schemeClr val="tx1"/>
                </a:solidFill>
                <a:effectLst>
                  <a:outerShdw blurRad="38100" dist="19050" dir="2700000" algn="tl" rotWithShape="0">
                    <a:schemeClr val="dk1">
                      <a:alpha val="40000"/>
                    </a:schemeClr>
                  </a:outerShdw>
                </a:effectLst>
              </a:rPr>
              <a:t>You can’t learn Project Management in 1 hour</a:t>
            </a:r>
          </a:p>
        </p:txBody>
      </p:sp>
    </p:spTree>
    <p:extLst>
      <p:ext uri="{BB962C8B-B14F-4D97-AF65-F5344CB8AC3E}">
        <p14:creationId xmlns:p14="http://schemas.microsoft.com/office/powerpoint/2010/main" val="3062384187"/>
      </p:ext>
    </p:extLst>
  </p:cSld>
  <p:clrMapOvr>
    <a:masterClrMapping/>
  </p:clrMapOvr>
  <p:transition spd="slow">
    <p:push/>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Stakeholders</a:t>
            </a:r>
            <a:endParaRPr lang="en-CA" dirty="0"/>
          </a:p>
        </p:txBody>
      </p:sp>
      <p:sp>
        <p:nvSpPr>
          <p:cNvPr id="4" name="Text Placeholder 3"/>
          <p:cNvSpPr>
            <a:spLocks noGrp="1"/>
          </p:cNvSpPr>
          <p:nvPr>
            <p:ph type="body" idx="1"/>
          </p:nvPr>
        </p:nvSpPr>
        <p:spPr/>
        <p:txBody>
          <a:bodyPr/>
          <a:lstStyle/>
          <a:p>
            <a:endParaRPr lang="en-CA"/>
          </a:p>
        </p:txBody>
      </p:sp>
      <p:grpSp>
        <p:nvGrpSpPr>
          <p:cNvPr id="39" name="Group 38">
            <a:extLst>
              <a:ext uri="{FF2B5EF4-FFF2-40B4-BE49-F238E27FC236}">
                <a16:creationId xmlns:a16="http://schemas.microsoft.com/office/drawing/2014/main" id="{C07448E5-0D9F-4227-8F1C-989C68F20EE6}"/>
              </a:ext>
            </a:extLst>
          </p:cNvPr>
          <p:cNvGrpSpPr/>
          <p:nvPr/>
        </p:nvGrpSpPr>
        <p:grpSpPr>
          <a:xfrm>
            <a:off x="8405149" y="362580"/>
            <a:ext cx="3566286" cy="3448601"/>
            <a:chOff x="3852459" y="1097616"/>
            <a:chExt cx="4791882" cy="4967568"/>
          </a:xfrm>
        </p:grpSpPr>
        <p:grpSp>
          <p:nvGrpSpPr>
            <p:cNvPr id="40" name="Group 39">
              <a:extLst>
                <a:ext uri="{FF2B5EF4-FFF2-40B4-BE49-F238E27FC236}">
                  <a16:creationId xmlns:a16="http://schemas.microsoft.com/office/drawing/2014/main" id="{E09587F1-FD8C-48BA-9CA7-080A993E80AC}"/>
                </a:ext>
              </a:extLst>
            </p:cNvPr>
            <p:cNvGrpSpPr/>
            <p:nvPr/>
          </p:nvGrpSpPr>
          <p:grpSpPr>
            <a:xfrm>
              <a:off x="4870404" y="2203404"/>
              <a:ext cx="2755993" cy="2755993"/>
              <a:chOff x="3194003" y="1106279"/>
              <a:chExt cx="2755993" cy="2755993"/>
            </a:xfrm>
          </p:grpSpPr>
          <p:sp>
            <p:nvSpPr>
              <p:cNvPr id="71" name="Oval 70">
                <a:extLst>
                  <a:ext uri="{FF2B5EF4-FFF2-40B4-BE49-F238E27FC236}">
                    <a16:creationId xmlns:a16="http://schemas.microsoft.com/office/drawing/2014/main" id="{591C0D5E-98B1-44CD-9E4F-FD6BB66EFF19}"/>
                  </a:ext>
                </a:extLst>
              </p:cNvPr>
              <p:cNvSpPr/>
              <p:nvPr/>
            </p:nvSpPr>
            <p:spPr>
              <a:xfrm>
                <a:off x="3194003" y="1106279"/>
                <a:ext cx="2755993" cy="2755993"/>
              </a:xfrm>
              <a:prstGeom prst="ellipse">
                <a:avLst/>
              </a:prstGeom>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72" name="Oval 4">
                <a:extLst>
                  <a:ext uri="{FF2B5EF4-FFF2-40B4-BE49-F238E27FC236}">
                    <a16:creationId xmlns:a16="http://schemas.microsoft.com/office/drawing/2014/main" id="{91521CBC-A786-48DF-9F71-6E452A8A132C}"/>
                  </a:ext>
                </a:extLst>
              </p:cNvPr>
              <p:cNvSpPr txBox="1"/>
              <p:nvPr/>
            </p:nvSpPr>
            <p:spPr>
              <a:xfrm>
                <a:off x="3594099" y="1509885"/>
                <a:ext cx="2197648" cy="1948781"/>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CA" sz="900" kern="1200" dirty="0"/>
                  <a:t>Project Management Knowledge areas</a:t>
                </a:r>
              </a:p>
            </p:txBody>
          </p:sp>
        </p:grpSp>
        <p:grpSp>
          <p:nvGrpSpPr>
            <p:cNvPr id="41" name="Group 40">
              <a:extLst>
                <a:ext uri="{FF2B5EF4-FFF2-40B4-BE49-F238E27FC236}">
                  <a16:creationId xmlns:a16="http://schemas.microsoft.com/office/drawing/2014/main" id="{4314CF7D-0255-4C3A-8B1F-B38127E88BE7}"/>
                </a:ext>
              </a:extLst>
            </p:cNvPr>
            <p:cNvGrpSpPr/>
            <p:nvPr/>
          </p:nvGrpSpPr>
          <p:grpSpPr>
            <a:xfrm>
              <a:off x="5559402" y="1097616"/>
              <a:ext cx="1377996" cy="1377996"/>
              <a:chOff x="3883001" y="491"/>
              <a:chExt cx="1377996" cy="1377996"/>
            </a:xfrm>
            <a:solidFill>
              <a:schemeClr val="accent2"/>
            </a:solidFill>
          </p:grpSpPr>
          <p:sp>
            <p:nvSpPr>
              <p:cNvPr id="69" name="Oval 68">
                <a:extLst>
                  <a:ext uri="{FF2B5EF4-FFF2-40B4-BE49-F238E27FC236}">
                    <a16:creationId xmlns:a16="http://schemas.microsoft.com/office/drawing/2014/main" id="{24CEFAF0-5219-420F-9881-738A1EBCE1D8}"/>
                  </a:ext>
                </a:extLst>
              </p:cNvPr>
              <p:cNvSpPr/>
              <p:nvPr/>
            </p:nvSpPr>
            <p:spPr>
              <a:xfrm>
                <a:off x="3883001" y="491"/>
                <a:ext cx="1377996" cy="1377996"/>
              </a:xfrm>
              <a:prstGeom prst="ellipse">
                <a:avLst/>
              </a:prstGeom>
              <a:grp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70" name="Oval 6">
                <a:extLst>
                  <a:ext uri="{FF2B5EF4-FFF2-40B4-BE49-F238E27FC236}">
                    <a16:creationId xmlns:a16="http://schemas.microsoft.com/office/drawing/2014/main" id="{32AAE58D-1F35-4AE2-942D-FB9A1ED19320}"/>
                  </a:ext>
                </a:extLst>
              </p:cNvPr>
              <p:cNvSpPr txBox="1"/>
              <p:nvPr/>
            </p:nvSpPr>
            <p:spPr>
              <a:xfrm>
                <a:off x="4084804" y="202294"/>
                <a:ext cx="974390" cy="974390"/>
              </a:xfrm>
              <a:prstGeom prst="rect">
                <a:avLst/>
              </a:prstGeom>
              <a:grp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1000" kern="1200" dirty="0"/>
                  <a:t>Integration</a:t>
                </a:r>
                <a:endParaRPr lang="en-CA" sz="900" kern="1200" dirty="0"/>
              </a:p>
            </p:txBody>
          </p:sp>
        </p:grpSp>
        <p:grpSp>
          <p:nvGrpSpPr>
            <p:cNvPr id="42" name="Group 41">
              <a:extLst>
                <a:ext uri="{FF2B5EF4-FFF2-40B4-BE49-F238E27FC236}">
                  <a16:creationId xmlns:a16="http://schemas.microsoft.com/office/drawing/2014/main" id="{908E14AF-15A7-4928-B495-DB521C186E62}"/>
                </a:ext>
              </a:extLst>
            </p:cNvPr>
            <p:cNvGrpSpPr/>
            <p:nvPr/>
          </p:nvGrpSpPr>
          <p:grpSpPr>
            <a:xfrm>
              <a:off x="6614351" y="1440390"/>
              <a:ext cx="1377996" cy="1377996"/>
              <a:chOff x="4937950" y="343265"/>
              <a:chExt cx="1377996" cy="1377996"/>
            </a:xfrm>
          </p:grpSpPr>
          <p:sp>
            <p:nvSpPr>
              <p:cNvPr id="67" name="Oval 66">
                <a:extLst>
                  <a:ext uri="{FF2B5EF4-FFF2-40B4-BE49-F238E27FC236}">
                    <a16:creationId xmlns:a16="http://schemas.microsoft.com/office/drawing/2014/main" id="{AA5D62B9-38B5-410B-9248-D59732FA089E}"/>
                  </a:ext>
                </a:extLst>
              </p:cNvPr>
              <p:cNvSpPr/>
              <p:nvPr/>
            </p:nvSpPr>
            <p:spPr>
              <a:xfrm>
                <a:off x="4937950" y="343265"/>
                <a:ext cx="1377996" cy="1377996"/>
              </a:xfrm>
              <a:prstGeom prst="ellipse">
                <a:avLst/>
              </a:prstGeom>
              <a:solidFill>
                <a:srgbClr val="949494"/>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8" name="Oval 8">
                <a:extLst>
                  <a:ext uri="{FF2B5EF4-FFF2-40B4-BE49-F238E27FC236}">
                    <a16:creationId xmlns:a16="http://schemas.microsoft.com/office/drawing/2014/main" id="{BDAF85D4-ACBF-4CF6-9F6E-2925EF271679}"/>
                  </a:ext>
                </a:extLst>
              </p:cNvPr>
              <p:cNvSpPr txBox="1"/>
              <p:nvPr/>
            </p:nvSpPr>
            <p:spPr>
              <a:xfrm>
                <a:off x="5139753" y="545068"/>
                <a:ext cx="974390" cy="974390"/>
              </a:xfrm>
              <a:prstGeom prst="rect">
                <a:avLst/>
              </a:prstGeom>
              <a:solidFill>
                <a:srgbClr val="949494"/>
              </a:solid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Scope </a:t>
                </a:r>
              </a:p>
            </p:txBody>
          </p:sp>
        </p:grpSp>
        <p:grpSp>
          <p:nvGrpSpPr>
            <p:cNvPr id="43" name="Group 42">
              <a:extLst>
                <a:ext uri="{FF2B5EF4-FFF2-40B4-BE49-F238E27FC236}">
                  <a16:creationId xmlns:a16="http://schemas.microsoft.com/office/drawing/2014/main" id="{45058426-4844-401A-9ACD-2EADB62271E5}"/>
                </a:ext>
              </a:extLst>
            </p:cNvPr>
            <p:cNvGrpSpPr/>
            <p:nvPr/>
          </p:nvGrpSpPr>
          <p:grpSpPr>
            <a:xfrm>
              <a:off x="7266345" y="2337783"/>
              <a:ext cx="1377996" cy="1377996"/>
              <a:chOff x="5589944" y="1240658"/>
              <a:chExt cx="1377996" cy="1377996"/>
            </a:xfrm>
          </p:grpSpPr>
          <p:sp>
            <p:nvSpPr>
              <p:cNvPr id="65" name="Oval 64">
                <a:extLst>
                  <a:ext uri="{FF2B5EF4-FFF2-40B4-BE49-F238E27FC236}">
                    <a16:creationId xmlns:a16="http://schemas.microsoft.com/office/drawing/2014/main" id="{9DC5C489-F858-4C35-A4B9-9C7F99D3D9DC}"/>
                  </a:ext>
                </a:extLst>
              </p:cNvPr>
              <p:cNvSpPr/>
              <p:nvPr/>
            </p:nvSpPr>
            <p:spPr>
              <a:xfrm>
                <a:off x="5589944" y="1240658"/>
                <a:ext cx="1377996" cy="1377996"/>
              </a:xfrm>
              <a:prstGeom prst="ellipse">
                <a:avLst/>
              </a:prstGeom>
              <a:solidFill>
                <a:srgbClr val="949494"/>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6" name="Oval 10">
                <a:extLst>
                  <a:ext uri="{FF2B5EF4-FFF2-40B4-BE49-F238E27FC236}">
                    <a16:creationId xmlns:a16="http://schemas.microsoft.com/office/drawing/2014/main" id="{63E6034E-96A3-4CBB-BEAD-78BB5666AC9A}"/>
                  </a:ext>
                </a:extLst>
              </p:cNvPr>
              <p:cNvSpPr txBox="1"/>
              <p:nvPr/>
            </p:nvSpPr>
            <p:spPr>
              <a:xfrm>
                <a:off x="5791747" y="1442461"/>
                <a:ext cx="974390" cy="974390"/>
              </a:xfrm>
              <a:prstGeom prst="rect">
                <a:avLst/>
              </a:prstGeom>
              <a:solidFill>
                <a:srgbClr val="949494"/>
              </a:solid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Time  </a:t>
                </a:r>
              </a:p>
            </p:txBody>
          </p:sp>
        </p:grpSp>
        <p:grpSp>
          <p:nvGrpSpPr>
            <p:cNvPr id="44" name="Group 43">
              <a:extLst>
                <a:ext uri="{FF2B5EF4-FFF2-40B4-BE49-F238E27FC236}">
                  <a16:creationId xmlns:a16="http://schemas.microsoft.com/office/drawing/2014/main" id="{61B089C1-4F91-4587-BD77-FB8A119A7CED}"/>
                </a:ext>
              </a:extLst>
            </p:cNvPr>
            <p:cNvGrpSpPr/>
            <p:nvPr/>
          </p:nvGrpSpPr>
          <p:grpSpPr>
            <a:xfrm>
              <a:off x="7266345" y="3447021"/>
              <a:ext cx="1377996" cy="1377996"/>
              <a:chOff x="5589944" y="2349896"/>
              <a:chExt cx="1377996" cy="1377996"/>
            </a:xfrm>
          </p:grpSpPr>
          <p:sp>
            <p:nvSpPr>
              <p:cNvPr id="63" name="Oval 62">
                <a:extLst>
                  <a:ext uri="{FF2B5EF4-FFF2-40B4-BE49-F238E27FC236}">
                    <a16:creationId xmlns:a16="http://schemas.microsoft.com/office/drawing/2014/main" id="{2096C598-EE56-4FBB-B127-3E589FC46F93}"/>
                  </a:ext>
                </a:extLst>
              </p:cNvPr>
              <p:cNvSpPr/>
              <p:nvPr/>
            </p:nvSpPr>
            <p:spPr>
              <a:xfrm>
                <a:off x="5589944" y="2349896"/>
                <a:ext cx="1377996" cy="1377996"/>
              </a:xfrm>
              <a:prstGeom prst="ellipse">
                <a:avLst/>
              </a:prstGeom>
              <a:solidFill>
                <a:srgbClr val="949494"/>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4" name="Oval 12">
                <a:extLst>
                  <a:ext uri="{FF2B5EF4-FFF2-40B4-BE49-F238E27FC236}">
                    <a16:creationId xmlns:a16="http://schemas.microsoft.com/office/drawing/2014/main" id="{BFEE7C2D-BA42-4A0C-B1C1-B9D52BAF6B5C}"/>
                  </a:ext>
                </a:extLst>
              </p:cNvPr>
              <p:cNvSpPr txBox="1"/>
              <p:nvPr/>
            </p:nvSpPr>
            <p:spPr>
              <a:xfrm>
                <a:off x="5791747" y="2551699"/>
                <a:ext cx="974390" cy="974390"/>
              </a:xfrm>
              <a:prstGeom prst="rect">
                <a:avLst/>
              </a:prstGeom>
              <a:solidFill>
                <a:srgbClr val="949494"/>
              </a:solid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Cost </a:t>
                </a:r>
              </a:p>
            </p:txBody>
          </p:sp>
        </p:grpSp>
        <p:grpSp>
          <p:nvGrpSpPr>
            <p:cNvPr id="45" name="Group 44">
              <a:extLst>
                <a:ext uri="{FF2B5EF4-FFF2-40B4-BE49-F238E27FC236}">
                  <a16:creationId xmlns:a16="http://schemas.microsoft.com/office/drawing/2014/main" id="{6B8CC182-51CA-4623-99D6-0BB5AC117E78}"/>
                </a:ext>
              </a:extLst>
            </p:cNvPr>
            <p:cNvGrpSpPr/>
            <p:nvPr/>
          </p:nvGrpSpPr>
          <p:grpSpPr>
            <a:xfrm>
              <a:off x="6614351" y="4344414"/>
              <a:ext cx="1377996" cy="1377996"/>
              <a:chOff x="4937950" y="3247289"/>
              <a:chExt cx="1377996" cy="1377996"/>
            </a:xfrm>
          </p:grpSpPr>
          <p:sp>
            <p:nvSpPr>
              <p:cNvPr id="61" name="Oval 60">
                <a:extLst>
                  <a:ext uri="{FF2B5EF4-FFF2-40B4-BE49-F238E27FC236}">
                    <a16:creationId xmlns:a16="http://schemas.microsoft.com/office/drawing/2014/main" id="{91F18098-3EA6-4CBE-A026-45B9F0F4F486}"/>
                  </a:ext>
                </a:extLst>
              </p:cNvPr>
              <p:cNvSpPr/>
              <p:nvPr/>
            </p:nvSpPr>
            <p:spPr>
              <a:xfrm>
                <a:off x="4937950" y="3247289"/>
                <a:ext cx="1377996" cy="1377996"/>
              </a:xfrm>
              <a:prstGeom prst="ellipse">
                <a:avLst/>
              </a:prstGeom>
              <a:solidFill>
                <a:srgbClr val="949494"/>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2" name="Oval 14">
                <a:extLst>
                  <a:ext uri="{FF2B5EF4-FFF2-40B4-BE49-F238E27FC236}">
                    <a16:creationId xmlns:a16="http://schemas.microsoft.com/office/drawing/2014/main" id="{2FC7F0C2-9604-4E2D-B2C0-48CE394A751D}"/>
                  </a:ext>
                </a:extLst>
              </p:cNvPr>
              <p:cNvSpPr txBox="1"/>
              <p:nvPr/>
            </p:nvSpPr>
            <p:spPr>
              <a:xfrm>
                <a:off x="5139753" y="3449092"/>
                <a:ext cx="974390" cy="974390"/>
              </a:xfrm>
              <a:prstGeom prst="rect">
                <a:avLst/>
              </a:prstGeom>
              <a:solidFill>
                <a:srgbClr val="949494"/>
              </a:solid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Quality  </a:t>
                </a:r>
              </a:p>
            </p:txBody>
          </p:sp>
        </p:grpSp>
        <p:grpSp>
          <p:nvGrpSpPr>
            <p:cNvPr id="46" name="Group 45">
              <a:extLst>
                <a:ext uri="{FF2B5EF4-FFF2-40B4-BE49-F238E27FC236}">
                  <a16:creationId xmlns:a16="http://schemas.microsoft.com/office/drawing/2014/main" id="{631DF037-94B8-4380-A3CF-7349C53A547A}"/>
                </a:ext>
              </a:extLst>
            </p:cNvPr>
            <p:cNvGrpSpPr/>
            <p:nvPr/>
          </p:nvGrpSpPr>
          <p:grpSpPr>
            <a:xfrm>
              <a:off x="5559402" y="4687188"/>
              <a:ext cx="1377996" cy="1377996"/>
              <a:chOff x="3883001" y="3590063"/>
              <a:chExt cx="1377996" cy="1377996"/>
            </a:xfrm>
          </p:grpSpPr>
          <p:sp>
            <p:nvSpPr>
              <p:cNvPr id="59" name="Oval 58">
                <a:extLst>
                  <a:ext uri="{FF2B5EF4-FFF2-40B4-BE49-F238E27FC236}">
                    <a16:creationId xmlns:a16="http://schemas.microsoft.com/office/drawing/2014/main" id="{BEBB8940-A320-4346-8CE9-6CA4B7142A11}"/>
                  </a:ext>
                </a:extLst>
              </p:cNvPr>
              <p:cNvSpPr/>
              <p:nvPr/>
            </p:nvSpPr>
            <p:spPr>
              <a:xfrm>
                <a:off x="3883001" y="3590063"/>
                <a:ext cx="1377996" cy="1377996"/>
              </a:xfrm>
              <a:prstGeom prst="ellipse">
                <a:avLst/>
              </a:prstGeom>
              <a:solidFill>
                <a:srgbClr val="949494"/>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60" name="Oval 16">
                <a:extLst>
                  <a:ext uri="{FF2B5EF4-FFF2-40B4-BE49-F238E27FC236}">
                    <a16:creationId xmlns:a16="http://schemas.microsoft.com/office/drawing/2014/main" id="{E640DD7E-D81B-4FF7-B9B7-C14BF725006C}"/>
                  </a:ext>
                </a:extLst>
              </p:cNvPr>
              <p:cNvSpPr txBox="1"/>
              <p:nvPr/>
            </p:nvSpPr>
            <p:spPr>
              <a:xfrm>
                <a:off x="4084804" y="3791866"/>
                <a:ext cx="974390" cy="974390"/>
              </a:xfrm>
              <a:prstGeom prst="rect">
                <a:avLst/>
              </a:prstGeom>
              <a:solidFill>
                <a:srgbClr val="949494"/>
              </a:solid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Human Resource  </a:t>
                </a:r>
              </a:p>
            </p:txBody>
          </p:sp>
        </p:grpSp>
        <p:grpSp>
          <p:nvGrpSpPr>
            <p:cNvPr id="47" name="Group 46">
              <a:extLst>
                <a:ext uri="{FF2B5EF4-FFF2-40B4-BE49-F238E27FC236}">
                  <a16:creationId xmlns:a16="http://schemas.microsoft.com/office/drawing/2014/main" id="{A2B4194D-99A8-4F6A-890E-5DC5E74C40C4}"/>
                </a:ext>
              </a:extLst>
            </p:cNvPr>
            <p:cNvGrpSpPr/>
            <p:nvPr/>
          </p:nvGrpSpPr>
          <p:grpSpPr>
            <a:xfrm>
              <a:off x="4504454" y="4344414"/>
              <a:ext cx="1377996" cy="1377996"/>
              <a:chOff x="2828053" y="3247289"/>
              <a:chExt cx="1377996" cy="1377996"/>
            </a:xfrm>
          </p:grpSpPr>
          <p:sp>
            <p:nvSpPr>
              <p:cNvPr id="57" name="Oval 56">
                <a:extLst>
                  <a:ext uri="{FF2B5EF4-FFF2-40B4-BE49-F238E27FC236}">
                    <a16:creationId xmlns:a16="http://schemas.microsoft.com/office/drawing/2014/main" id="{FE428517-25A3-44F2-825F-23DD9C810CF6}"/>
                  </a:ext>
                </a:extLst>
              </p:cNvPr>
              <p:cNvSpPr/>
              <p:nvPr/>
            </p:nvSpPr>
            <p:spPr>
              <a:xfrm>
                <a:off x="2828053" y="3247289"/>
                <a:ext cx="1377996" cy="1377996"/>
              </a:xfrm>
              <a:prstGeom prst="ellipse">
                <a:avLst/>
              </a:prstGeom>
              <a:solidFill>
                <a:srgbClr val="949494"/>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8" name="Oval 18">
                <a:extLst>
                  <a:ext uri="{FF2B5EF4-FFF2-40B4-BE49-F238E27FC236}">
                    <a16:creationId xmlns:a16="http://schemas.microsoft.com/office/drawing/2014/main" id="{FF403861-FF18-40E2-982E-E8F87C804E66}"/>
                  </a:ext>
                </a:extLst>
              </p:cNvPr>
              <p:cNvSpPr txBox="1"/>
              <p:nvPr/>
            </p:nvSpPr>
            <p:spPr>
              <a:xfrm>
                <a:off x="3029856" y="3449092"/>
                <a:ext cx="974390" cy="974390"/>
              </a:xfrm>
              <a:prstGeom prst="rect">
                <a:avLst/>
              </a:prstGeom>
              <a:solidFill>
                <a:srgbClr val="949494"/>
              </a:solid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Communication  </a:t>
                </a:r>
              </a:p>
            </p:txBody>
          </p:sp>
        </p:grpSp>
        <p:grpSp>
          <p:nvGrpSpPr>
            <p:cNvPr id="48" name="Group 47">
              <a:extLst>
                <a:ext uri="{FF2B5EF4-FFF2-40B4-BE49-F238E27FC236}">
                  <a16:creationId xmlns:a16="http://schemas.microsoft.com/office/drawing/2014/main" id="{E29B5A61-543A-4203-8362-DAB97A6498A9}"/>
                </a:ext>
              </a:extLst>
            </p:cNvPr>
            <p:cNvGrpSpPr/>
            <p:nvPr/>
          </p:nvGrpSpPr>
          <p:grpSpPr>
            <a:xfrm>
              <a:off x="3852459" y="3447021"/>
              <a:ext cx="1377996" cy="1377996"/>
              <a:chOff x="2176058" y="2349896"/>
              <a:chExt cx="1377996" cy="1377996"/>
            </a:xfrm>
          </p:grpSpPr>
          <p:sp>
            <p:nvSpPr>
              <p:cNvPr id="55" name="Oval 54">
                <a:extLst>
                  <a:ext uri="{FF2B5EF4-FFF2-40B4-BE49-F238E27FC236}">
                    <a16:creationId xmlns:a16="http://schemas.microsoft.com/office/drawing/2014/main" id="{47C47ADB-95B2-454A-972F-833B6255003F}"/>
                  </a:ext>
                </a:extLst>
              </p:cNvPr>
              <p:cNvSpPr/>
              <p:nvPr/>
            </p:nvSpPr>
            <p:spPr>
              <a:xfrm>
                <a:off x="2176058" y="2349896"/>
                <a:ext cx="1377996" cy="1377996"/>
              </a:xfrm>
              <a:prstGeom prst="ellipse">
                <a:avLst/>
              </a:prstGeom>
              <a:solidFill>
                <a:srgbClr val="949494"/>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6" name="Oval 20">
                <a:extLst>
                  <a:ext uri="{FF2B5EF4-FFF2-40B4-BE49-F238E27FC236}">
                    <a16:creationId xmlns:a16="http://schemas.microsoft.com/office/drawing/2014/main" id="{F78D61CE-E309-4615-B58D-A4E8E3EFDDE9}"/>
                  </a:ext>
                </a:extLst>
              </p:cNvPr>
              <p:cNvSpPr txBox="1"/>
              <p:nvPr/>
            </p:nvSpPr>
            <p:spPr>
              <a:xfrm>
                <a:off x="2377861" y="2551699"/>
                <a:ext cx="974390" cy="974390"/>
              </a:xfrm>
              <a:prstGeom prst="rect">
                <a:avLst/>
              </a:prstGeom>
              <a:solidFill>
                <a:srgbClr val="949494"/>
              </a:solid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Risk</a:t>
                </a:r>
              </a:p>
            </p:txBody>
          </p:sp>
        </p:grpSp>
        <p:grpSp>
          <p:nvGrpSpPr>
            <p:cNvPr id="49" name="Group 48">
              <a:extLst>
                <a:ext uri="{FF2B5EF4-FFF2-40B4-BE49-F238E27FC236}">
                  <a16:creationId xmlns:a16="http://schemas.microsoft.com/office/drawing/2014/main" id="{2641CFA1-A30D-483B-A201-33EC051CCD98}"/>
                </a:ext>
              </a:extLst>
            </p:cNvPr>
            <p:cNvGrpSpPr/>
            <p:nvPr/>
          </p:nvGrpSpPr>
          <p:grpSpPr>
            <a:xfrm>
              <a:off x="3852459" y="2337783"/>
              <a:ext cx="1377996" cy="1377996"/>
              <a:chOff x="2176058" y="1240658"/>
              <a:chExt cx="1377996" cy="1377996"/>
            </a:xfrm>
          </p:grpSpPr>
          <p:sp>
            <p:nvSpPr>
              <p:cNvPr id="53" name="Oval 52">
                <a:extLst>
                  <a:ext uri="{FF2B5EF4-FFF2-40B4-BE49-F238E27FC236}">
                    <a16:creationId xmlns:a16="http://schemas.microsoft.com/office/drawing/2014/main" id="{62F26468-792F-45A1-A099-216DDBF20707}"/>
                  </a:ext>
                </a:extLst>
              </p:cNvPr>
              <p:cNvSpPr/>
              <p:nvPr/>
            </p:nvSpPr>
            <p:spPr>
              <a:xfrm>
                <a:off x="2176058" y="1240658"/>
                <a:ext cx="1377996" cy="1377996"/>
              </a:xfrm>
              <a:prstGeom prst="ellipse">
                <a:avLst/>
              </a:prstGeom>
              <a:solidFill>
                <a:srgbClr val="949494"/>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4" name="Oval 22">
                <a:extLst>
                  <a:ext uri="{FF2B5EF4-FFF2-40B4-BE49-F238E27FC236}">
                    <a16:creationId xmlns:a16="http://schemas.microsoft.com/office/drawing/2014/main" id="{E2A761AF-016A-4358-A622-C823580089E5}"/>
                  </a:ext>
                </a:extLst>
              </p:cNvPr>
              <p:cNvSpPr txBox="1"/>
              <p:nvPr/>
            </p:nvSpPr>
            <p:spPr>
              <a:xfrm>
                <a:off x="2377861" y="1442461"/>
                <a:ext cx="974390" cy="974390"/>
              </a:xfrm>
              <a:prstGeom prst="rect">
                <a:avLst/>
              </a:prstGeom>
              <a:solidFill>
                <a:srgbClr val="949494"/>
              </a:solid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Procurement</a:t>
                </a:r>
              </a:p>
            </p:txBody>
          </p:sp>
        </p:grpSp>
        <p:grpSp>
          <p:nvGrpSpPr>
            <p:cNvPr id="50" name="Group 49">
              <a:extLst>
                <a:ext uri="{FF2B5EF4-FFF2-40B4-BE49-F238E27FC236}">
                  <a16:creationId xmlns:a16="http://schemas.microsoft.com/office/drawing/2014/main" id="{98EA20E6-A731-4D6D-B2C9-C257061B1C9D}"/>
                </a:ext>
              </a:extLst>
            </p:cNvPr>
            <p:cNvGrpSpPr/>
            <p:nvPr/>
          </p:nvGrpSpPr>
          <p:grpSpPr>
            <a:xfrm>
              <a:off x="4504454" y="1440390"/>
              <a:ext cx="1377996" cy="1377996"/>
              <a:chOff x="2828053" y="343265"/>
              <a:chExt cx="1377996" cy="1377996"/>
            </a:xfrm>
          </p:grpSpPr>
          <p:sp>
            <p:nvSpPr>
              <p:cNvPr id="51" name="Oval 50">
                <a:extLst>
                  <a:ext uri="{FF2B5EF4-FFF2-40B4-BE49-F238E27FC236}">
                    <a16:creationId xmlns:a16="http://schemas.microsoft.com/office/drawing/2014/main" id="{8AEA3B5E-45CC-46C5-B3F8-B3F7E1FFFA11}"/>
                  </a:ext>
                </a:extLst>
              </p:cNvPr>
              <p:cNvSpPr/>
              <p:nvPr/>
            </p:nvSpPr>
            <p:spPr>
              <a:xfrm>
                <a:off x="2828053" y="343265"/>
                <a:ext cx="1377996" cy="1377996"/>
              </a:xfrm>
              <a:prstGeom prst="ellipse">
                <a:avLst/>
              </a:prstGeom>
              <a:solidFill>
                <a:srgbClr val="949494"/>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sp>
          <p:sp>
            <p:nvSpPr>
              <p:cNvPr id="52" name="Oval 24">
                <a:extLst>
                  <a:ext uri="{FF2B5EF4-FFF2-40B4-BE49-F238E27FC236}">
                    <a16:creationId xmlns:a16="http://schemas.microsoft.com/office/drawing/2014/main" id="{90A6BC79-8EAA-44B9-B481-C424797274F7}"/>
                  </a:ext>
                </a:extLst>
              </p:cNvPr>
              <p:cNvSpPr txBox="1"/>
              <p:nvPr/>
            </p:nvSpPr>
            <p:spPr>
              <a:xfrm>
                <a:off x="3029856" y="545068"/>
                <a:ext cx="974390" cy="974390"/>
              </a:xfrm>
              <a:prstGeom prst="rect">
                <a:avLst/>
              </a:prstGeom>
              <a:solidFill>
                <a:srgbClr val="949494"/>
              </a:solidFill>
            </p:spPr>
            <p:style>
              <a:lnRef idx="0">
                <a:scrgbClr r="0" g="0" b="0"/>
              </a:lnRef>
              <a:fillRef idx="0">
                <a:scrgbClr r="0" g="0" b="0"/>
              </a:fillRef>
              <a:effectRef idx="0">
                <a:scrgbClr r="0" g="0" b="0"/>
              </a:effectRef>
              <a:fontRef idx="minor">
                <a:schemeClr val="tx1"/>
              </a:fontRef>
            </p:style>
            <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CA" sz="900" kern="1200" dirty="0"/>
                  <a:t>Stakeholder</a:t>
                </a:r>
              </a:p>
            </p:txBody>
          </p:sp>
        </p:grpSp>
      </p:grpSp>
    </p:spTree>
    <p:extLst>
      <p:ext uri="{BB962C8B-B14F-4D97-AF65-F5344CB8AC3E}">
        <p14:creationId xmlns:p14="http://schemas.microsoft.com/office/powerpoint/2010/main" val="3272672129"/>
      </p:ext>
    </p:extLst>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People or organizations that are ACTIVELY involved in the project or whose interests may be affected by the project.</a:t>
            </a:r>
          </a:p>
          <a:p>
            <a:r>
              <a:rPr lang="en-US" dirty="0"/>
              <a:t>Will have varying levels of responsibility and can be very hard to identify</a:t>
            </a:r>
          </a:p>
          <a:p>
            <a:r>
              <a:rPr lang="en-US" dirty="0"/>
              <a:t>Influence can be positive or negative </a:t>
            </a:r>
            <a:endParaRPr lang="en-CA" dirty="0"/>
          </a:p>
        </p:txBody>
      </p:sp>
      <p:sp>
        <p:nvSpPr>
          <p:cNvPr id="2" name="Title 1"/>
          <p:cNvSpPr>
            <a:spLocks noGrp="1"/>
          </p:cNvSpPr>
          <p:nvPr>
            <p:ph type="title"/>
          </p:nvPr>
        </p:nvSpPr>
        <p:spPr/>
        <p:txBody>
          <a:bodyPr/>
          <a:lstStyle/>
          <a:p>
            <a:r>
              <a:rPr lang="en-US" dirty="0"/>
              <a:t>Stakeholders</a:t>
            </a:r>
            <a:endParaRPr lang="en-CA" dirty="0"/>
          </a:p>
        </p:txBody>
      </p:sp>
    </p:spTree>
    <p:extLst>
      <p:ext uri="{BB962C8B-B14F-4D97-AF65-F5344CB8AC3E}">
        <p14:creationId xmlns:p14="http://schemas.microsoft.com/office/powerpoint/2010/main" val="746205893"/>
      </p:ext>
    </p:extLst>
  </p:cSld>
  <p:clrMapOvr>
    <a:masterClrMapping/>
  </p:clrMapOvr>
  <p:transition spd="slow">
    <p:push/>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solidFill>
                  <a:srgbClr val="00B0F0"/>
                </a:solidFill>
              </a:rPr>
              <a:t>PM</a:t>
            </a:r>
            <a:r>
              <a:rPr lang="en-US" dirty="0"/>
              <a:t> – you! The one </a:t>
            </a:r>
            <a:r>
              <a:rPr lang="en-US" dirty="0">
                <a:solidFill>
                  <a:srgbClr val="00B0F0"/>
                </a:solidFill>
              </a:rPr>
              <a:t>REPSONSIBLE</a:t>
            </a:r>
            <a:r>
              <a:rPr lang="en-US" dirty="0"/>
              <a:t>  for the project</a:t>
            </a:r>
          </a:p>
          <a:p>
            <a:r>
              <a:rPr lang="en-US" dirty="0">
                <a:solidFill>
                  <a:srgbClr val="00B0F0"/>
                </a:solidFill>
              </a:rPr>
              <a:t>Sponsor</a:t>
            </a:r>
            <a:r>
              <a:rPr lang="en-US" dirty="0"/>
              <a:t> – person with </a:t>
            </a:r>
            <a:r>
              <a:rPr lang="en-US" dirty="0">
                <a:solidFill>
                  <a:srgbClr val="00B0F0"/>
                </a:solidFill>
              </a:rPr>
              <a:t>$$$</a:t>
            </a:r>
          </a:p>
          <a:p>
            <a:r>
              <a:rPr lang="en-US" dirty="0">
                <a:solidFill>
                  <a:srgbClr val="00B0F0"/>
                </a:solidFill>
              </a:rPr>
              <a:t>Customer/user/patron </a:t>
            </a:r>
            <a:r>
              <a:rPr lang="en-US" dirty="0"/>
              <a:t>– the person who will </a:t>
            </a:r>
            <a:r>
              <a:rPr lang="en-US" dirty="0">
                <a:solidFill>
                  <a:srgbClr val="00B0F0"/>
                </a:solidFill>
              </a:rPr>
              <a:t>USE</a:t>
            </a:r>
            <a:r>
              <a:rPr lang="en-US" dirty="0"/>
              <a:t> the project’s product</a:t>
            </a:r>
          </a:p>
          <a:p>
            <a:r>
              <a:rPr lang="en-US" dirty="0">
                <a:solidFill>
                  <a:srgbClr val="00B0F0"/>
                </a:solidFill>
              </a:rPr>
              <a:t>Project team members </a:t>
            </a:r>
            <a:r>
              <a:rPr lang="en-US" dirty="0"/>
              <a:t>– people doing the work </a:t>
            </a:r>
            <a:r>
              <a:rPr lang="en-US" dirty="0">
                <a:solidFill>
                  <a:srgbClr val="00B0F0"/>
                </a:solidFill>
              </a:rPr>
              <a:t>ON</a:t>
            </a:r>
            <a:r>
              <a:rPr lang="en-US" dirty="0"/>
              <a:t> the project</a:t>
            </a:r>
          </a:p>
          <a:p>
            <a:r>
              <a:rPr lang="en-US" dirty="0">
                <a:solidFill>
                  <a:srgbClr val="00B0F0"/>
                </a:solidFill>
              </a:rPr>
              <a:t>Project management team </a:t>
            </a:r>
            <a:r>
              <a:rPr lang="en-US" dirty="0"/>
              <a:t>– members of the team responsible for the </a:t>
            </a:r>
            <a:r>
              <a:rPr lang="en-US" dirty="0">
                <a:solidFill>
                  <a:srgbClr val="00B0F0"/>
                </a:solidFill>
              </a:rPr>
              <a:t>MANAGEMENT </a:t>
            </a:r>
            <a:r>
              <a:rPr lang="en-US" dirty="0"/>
              <a:t>activities.  In a library: Systems librarian, Circulation librarian, Technical Services librarian.</a:t>
            </a:r>
          </a:p>
          <a:p>
            <a:r>
              <a:rPr lang="en-US" dirty="0">
                <a:solidFill>
                  <a:srgbClr val="00B0F0"/>
                </a:solidFill>
              </a:rPr>
              <a:t>Influencers</a:t>
            </a:r>
            <a:r>
              <a:rPr lang="en-US" dirty="0"/>
              <a:t> – People or groups who aren’t directly related to the project but have positive or negative </a:t>
            </a:r>
            <a:r>
              <a:rPr lang="en-US" dirty="0">
                <a:solidFill>
                  <a:srgbClr val="00B0F0"/>
                </a:solidFill>
              </a:rPr>
              <a:t>INFLUENCE</a:t>
            </a:r>
            <a:r>
              <a:rPr lang="en-US" dirty="0"/>
              <a:t> over it</a:t>
            </a:r>
            <a:endParaRPr lang="en-CA" dirty="0"/>
          </a:p>
        </p:txBody>
      </p:sp>
      <p:sp>
        <p:nvSpPr>
          <p:cNvPr id="2" name="Title 1"/>
          <p:cNvSpPr>
            <a:spLocks noGrp="1"/>
          </p:cNvSpPr>
          <p:nvPr>
            <p:ph type="title"/>
          </p:nvPr>
        </p:nvSpPr>
        <p:spPr/>
        <p:txBody>
          <a:bodyPr/>
          <a:lstStyle/>
          <a:p>
            <a:r>
              <a:rPr lang="en-US" dirty="0"/>
              <a:t>Stakeholder types</a:t>
            </a:r>
            <a:endParaRPr lang="en-CA" dirty="0"/>
          </a:p>
        </p:txBody>
      </p:sp>
    </p:spTree>
    <p:extLst>
      <p:ext uri="{BB962C8B-B14F-4D97-AF65-F5344CB8AC3E}">
        <p14:creationId xmlns:p14="http://schemas.microsoft.com/office/powerpoint/2010/main" val="713456715"/>
      </p:ext>
    </p:extLst>
  </p:cSld>
  <p:clrMapOvr>
    <a:masterClrMapping/>
  </p:clrMapOvr>
  <p:transition spd="slow">
    <p:push/>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5794375" y="149225"/>
            <a:ext cx="6397625" cy="5892800"/>
          </a:xfrm>
          <a:prstGeom prst="rect">
            <a:avLst/>
          </a:prstGeom>
        </p:spPr>
      </p:pic>
      <p:sp>
        <p:nvSpPr>
          <p:cNvPr id="4" name="Text Placeholder 3"/>
          <p:cNvSpPr>
            <a:spLocks noGrp="1"/>
          </p:cNvSpPr>
          <p:nvPr>
            <p:ph type="body" sz="quarter" idx="10"/>
          </p:nvPr>
        </p:nvSpPr>
        <p:spPr/>
        <p:txBody>
          <a:bodyPr/>
          <a:lstStyle/>
          <a:p>
            <a:pPr marL="285750" indent="-285750">
              <a:buFont typeface="Arial" panose="020B0604020202020204" pitchFamily="34" charset="0"/>
              <a:buChar char="•"/>
            </a:pPr>
            <a:r>
              <a:rPr lang="en-US" sz="2000" dirty="0"/>
              <a:t>Groups stakeholders based on their authority (“power”) </a:t>
            </a:r>
          </a:p>
          <a:p>
            <a:pPr marL="285750" indent="-285750">
              <a:buFont typeface="Arial" panose="020B0604020202020204" pitchFamily="34" charset="0"/>
              <a:buChar char="•"/>
            </a:pPr>
            <a:r>
              <a:rPr lang="en-US" sz="2000" dirty="0"/>
              <a:t>and level or concern (“interest”)</a:t>
            </a:r>
            <a:endParaRPr lang="en-CA" sz="2000" dirty="0"/>
          </a:p>
          <a:p>
            <a:endParaRPr lang="en-CA" dirty="0"/>
          </a:p>
        </p:txBody>
      </p:sp>
      <p:sp>
        <p:nvSpPr>
          <p:cNvPr id="6" name="TextBox 5"/>
          <p:cNvSpPr txBox="1"/>
          <p:nvPr/>
        </p:nvSpPr>
        <p:spPr>
          <a:xfrm>
            <a:off x="8255000" y="6210300"/>
            <a:ext cx="3454400" cy="369332"/>
          </a:xfrm>
          <a:prstGeom prst="rect">
            <a:avLst/>
          </a:prstGeom>
          <a:noFill/>
        </p:spPr>
        <p:txBody>
          <a:bodyPr wrap="square" rtlCol="0">
            <a:spAutoFit/>
          </a:bodyPr>
          <a:lstStyle/>
          <a:p>
            <a:r>
              <a:rPr lang="en-US" dirty="0"/>
              <a:t>PMBOK 5</a:t>
            </a:r>
            <a:r>
              <a:rPr lang="en-US" baseline="30000" dirty="0"/>
              <a:t>th</a:t>
            </a:r>
            <a:r>
              <a:rPr lang="en-US" dirty="0"/>
              <a:t> Ed. Figure 13.4</a:t>
            </a:r>
            <a:endParaRPr lang="en-CA" dirty="0"/>
          </a:p>
        </p:txBody>
      </p:sp>
      <p:sp>
        <p:nvSpPr>
          <p:cNvPr id="2" name="Title 1"/>
          <p:cNvSpPr>
            <a:spLocks noGrp="1"/>
          </p:cNvSpPr>
          <p:nvPr>
            <p:ph type="title"/>
          </p:nvPr>
        </p:nvSpPr>
        <p:spPr>
          <a:xfrm>
            <a:off x="371475" y="502166"/>
            <a:ext cx="5322743" cy="680223"/>
          </a:xfrm>
        </p:spPr>
        <p:txBody>
          <a:bodyPr>
            <a:normAutofit fontScale="90000"/>
          </a:bodyPr>
          <a:lstStyle/>
          <a:p>
            <a:r>
              <a:rPr lang="en-US" dirty="0"/>
              <a:t>Stakeholder Analysis – Power &amp; Interest Grid </a:t>
            </a:r>
            <a:endParaRPr lang="en-CA" dirty="0"/>
          </a:p>
        </p:txBody>
      </p:sp>
    </p:spTree>
    <p:extLst>
      <p:ext uri="{BB962C8B-B14F-4D97-AF65-F5344CB8AC3E}">
        <p14:creationId xmlns:p14="http://schemas.microsoft.com/office/powerpoint/2010/main" val="374353745"/>
      </p:ext>
    </p:extLst>
  </p:cSld>
  <p:clrMapOvr>
    <a:masterClrMapping/>
  </p:clrMapOvr>
  <p:transition spd="slow">
    <p:push/>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pPr marL="0" indent="0">
              <a:buNone/>
            </a:pPr>
            <a:r>
              <a:rPr lang="en-US" dirty="0"/>
              <a:t>You need to:</a:t>
            </a:r>
          </a:p>
          <a:p>
            <a:r>
              <a:rPr lang="en-US" dirty="0"/>
              <a:t>Build trust with your stakeholders</a:t>
            </a:r>
          </a:p>
          <a:p>
            <a:r>
              <a:rPr lang="en-US" dirty="0"/>
              <a:t>Resolve conflicts</a:t>
            </a:r>
          </a:p>
          <a:p>
            <a:r>
              <a:rPr lang="en-US" dirty="0"/>
              <a:t>Use your active listening</a:t>
            </a:r>
          </a:p>
          <a:p>
            <a:r>
              <a:rPr lang="en-US" dirty="0"/>
              <a:t>Work on any resistance to change</a:t>
            </a:r>
            <a:endParaRPr lang="en-CA" dirty="0"/>
          </a:p>
        </p:txBody>
      </p:sp>
      <p:sp>
        <p:nvSpPr>
          <p:cNvPr id="2" name="Title 1"/>
          <p:cNvSpPr>
            <a:spLocks noGrp="1"/>
          </p:cNvSpPr>
          <p:nvPr>
            <p:ph type="title"/>
          </p:nvPr>
        </p:nvSpPr>
        <p:spPr/>
        <p:txBody>
          <a:bodyPr/>
          <a:lstStyle/>
          <a:p>
            <a:r>
              <a:rPr lang="en-US" dirty="0"/>
              <a:t>Interpersonal Skills</a:t>
            </a:r>
            <a:endParaRPr lang="en-CA" dirty="0"/>
          </a:p>
        </p:txBody>
      </p:sp>
    </p:spTree>
    <p:extLst>
      <p:ext uri="{BB962C8B-B14F-4D97-AF65-F5344CB8AC3E}">
        <p14:creationId xmlns:p14="http://schemas.microsoft.com/office/powerpoint/2010/main" val="3440927735"/>
      </p:ext>
    </p:extLst>
  </p:cSld>
  <p:clrMapOvr>
    <a:masterClrMapping/>
  </p:clrMapOvr>
  <p:transition spd="slow">
    <p:push/>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Closing</a:t>
            </a:r>
          </a:p>
        </p:txBody>
      </p:sp>
      <p:sp>
        <p:nvSpPr>
          <p:cNvPr id="4" name="Text Placeholder 3"/>
          <p:cNvSpPr>
            <a:spLocks noGrp="1"/>
          </p:cNvSpPr>
          <p:nvPr>
            <p:ph type="body" idx="1"/>
          </p:nvPr>
        </p:nvSpPr>
        <p:spPr/>
        <p:txBody>
          <a:bodyPr/>
          <a:lstStyle/>
          <a:p>
            <a:endParaRPr lang="en-CA"/>
          </a:p>
        </p:txBody>
      </p:sp>
    </p:spTree>
    <p:extLst>
      <p:ext uri="{BB962C8B-B14F-4D97-AF65-F5344CB8AC3E}">
        <p14:creationId xmlns:p14="http://schemas.microsoft.com/office/powerpoint/2010/main" val="933779149"/>
      </p:ext>
    </p:extLst>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rmAutofit/>
          </a:bodyPr>
          <a:lstStyle/>
          <a:p>
            <a:r>
              <a:rPr lang="en-CA" dirty="0"/>
              <a:t>Scope statement had general descriptions and requirements</a:t>
            </a:r>
          </a:p>
          <a:p>
            <a:r>
              <a:rPr lang="en-CA" dirty="0"/>
              <a:t>Follow it </a:t>
            </a:r>
          </a:p>
          <a:p>
            <a:r>
              <a:rPr lang="en-CA" dirty="0"/>
              <a:t>Sign-off</a:t>
            </a:r>
          </a:p>
          <a:p>
            <a:pPr lvl="1"/>
            <a:endParaRPr lang="en-CA" dirty="0"/>
          </a:p>
          <a:p>
            <a:endParaRPr lang="en-CA" dirty="0"/>
          </a:p>
        </p:txBody>
      </p:sp>
      <p:sp>
        <p:nvSpPr>
          <p:cNvPr id="2" name="Title 1"/>
          <p:cNvSpPr>
            <a:spLocks noGrp="1"/>
          </p:cNvSpPr>
          <p:nvPr>
            <p:ph type="title"/>
          </p:nvPr>
        </p:nvSpPr>
        <p:spPr/>
        <p:txBody>
          <a:bodyPr/>
          <a:lstStyle/>
          <a:p>
            <a:r>
              <a:rPr lang="en-CA" dirty="0"/>
              <a:t>Closing</a:t>
            </a:r>
          </a:p>
        </p:txBody>
      </p:sp>
    </p:spTree>
    <p:extLst>
      <p:ext uri="{BB962C8B-B14F-4D97-AF65-F5344CB8AC3E}">
        <p14:creationId xmlns:p14="http://schemas.microsoft.com/office/powerpoint/2010/main" val="4071573347"/>
      </p:ext>
    </p:extLst>
  </p:cSld>
  <p:clrMapOvr>
    <a:masterClrMapping/>
  </p:clrMapOvr>
  <p:transition spd="slow">
    <p:push/>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US"/>
          </a:p>
        </p:txBody>
      </p:sp>
      <p:sp>
        <p:nvSpPr>
          <p:cNvPr id="5" name="Title 4"/>
          <p:cNvSpPr>
            <a:spLocks noGrp="1"/>
          </p:cNvSpPr>
          <p:nvPr>
            <p:ph type="title"/>
          </p:nvPr>
        </p:nvSpPr>
        <p:spPr/>
        <p:txBody>
          <a:bodyPr/>
          <a:lstStyle/>
          <a:p>
            <a:endParaRPr lang="en-US"/>
          </a:p>
        </p:txBody>
      </p:sp>
      <p:sp>
        <p:nvSpPr>
          <p:cNvPr id="4" name="Rectangle 3"/>
          <p:cNvSpPr/>
          <p:nvPr/>
        </p:nvSpPr>
        <p:spPr>
          <a:xfrm rot="20809880">
            <a:off x="551867" y="1046084"/>
            <a:ext cx="11088292" cy="4339650"/>
          </a:xfrm>
          <a:prstGeom prst="rect">
            <a:avLst/>
          </a:prstGeom>
          <a:noFill/>
        </p:spPr>
        <p:txBody>
          <a:bodyPr wrap="none" lIns="91440" tIns="45720" rIns="91440" bIns="45720">
            <a:spAutoFit/>
          </a:bodyPr>
          <a:lstStyle/>
          <a:p>
            <a:pPr algn="ctr"/>
            <a:r>
              <a:rPr lang="en-US" sz="13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Get Sponsor </a:t>
            </a:r>
          </a:p>
          <a:p>
            <a:pPr algn="ctr"/>
            <a:r>
              <a:rPr lang="en-US" sz="138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to Sign-Off!!!</a:t>
            </a:r>
          </a:p>
        </p:txBody>
      </p:sp>
    </p:spTree>
    <p:extLst>
      <p:ext uri="{BB962C8B-B14F-4D97-AF65-F5344CB8AC3E}">
        <p14:creationId xmlns:p14="http://schemas.microsoft.com/office/powerpoint/2010/main" val="2666344326"/>
      </p:ext>
    </p:extLst>
  </p:cSld>
  <p:clrMapOvr>
    <a:masterClrMapping/>
  </p:clrMapOvr>
  <p:transition spd="slow">
    <p:push/>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US"/>
          </a:p>
        </p:txBody>
      </p:sp>
      <p:sp>
        <p:nvSpPr>
          <p:cNvPr id="5" name="Title 4"/>
          <p:cNvSpPr>
            <a:spLocks noGrp="1"/>
          </p:cNvSpPr>
          <p:nvPr>
            <p:ph type="title"/>
          </p:nvPr>
        </p:nvSpPr>
        <p:spPr/>
        <p:txBody>
          <a:bodyPr/>
          <a:lstStyle/>
          <a:p>
            <a:endParaRPr lang="en-US" dirty="0"/>
          </a:p>
        </p:txBody>
      </p:sp>
      <p:sp>
        <p:nvSpPr>
          <p:cNvPr id="4" name="Rectangle 3"/>
          <p:cNvSpPr/>
          <p:nvPr/>
        </p:nvSpPr>
        <p:spPr>
          <a:xfrm rot="1004700">
            <a:off x="-39251" y="1004598"/>
            <a:ext cx="11989180" cy="5401479"/>
          </a:xfrm>
          <a:prstGeom prst="rect">
            <a:avLst/>
          </a:prstGeom>
          <a:noFill/>
        </p:spPr>
        <p:txBody>
          <a:bodyPr wrap="none" lIns="91440" tIns="45720" rIns="91440" bIns="45720">
            <a:spAutoFit/>
          </a:bodyPr>
          <a:lstStyle/>
          <a:p>
            <a:pPr algn="ctr"/>
            <a:r>
              <a:rPr lang="en-US" sz="115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Thank your team</a:t>
            </a:r>
          </a:p>
          <a:p>
            <a:pPr algn="ctr"/>
            <a:r>
              <a:rPr lang="en-US" sz="115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For their work.</a:t>
            </a:r>
          </a:p>
          <a:p>
            <a:pPr algn="ctr"/>
            <a:r>
              <a:rPr lang="en-US" sz="115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PARTY!!!</a:t>
            </a:r>
          </a:p>
        </p:txBody>
      </p:sp>
    </p:spTree>
    <p:extLst>
      <p:ext uri="{BB962C8B-B14F-4D97-AF65-F5344CB8AC3E}">
        <p14:creationId xmlns:p14="http://schemas.microsoft.com/office/powerpoint/2010/main" val="1937472022"/>
      </p:ext>
    </p:extLst>
  </p:cSld>
  <p:clrMapOvr>
    <a:masterClrMapping/>
  </p:clrMapOvr>
  <p:transition spd="slow">
    <p:push/>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Agile</a:t>
            </a:r>
          </a:p>
        </p:txBody>
      </p:sp>
      <p:sp>
        <p:nvSpPr>
          <p:cNvPr id="4" name="Text Placeholder 3"/>
          <p:cNvSpPr>
            <a:spLocks noGrp="1"/>
          </p:cNvSpPr>
          <p:nvPr>
            <p:ph type="body" idx="1"/>
          </p:nvPr>
        </p:nvSpPr>
        <p:spPr/>
        <p:txBody>
          <a:bodyPr/>
          <a:lstStyle/>
          <a:p>
            <a:endParaRPr lang="en-CA"/>
          </a:p>
        </p:txBody>
      </p:sp>
    </p:spTree>
    <p:extLst>
      <p:ext uri="{BB962C8B-B14F-4D97-AF65-F5344CB8AC3E}">
        <p14:creationId xmlns:p14="http://schemas.microsoft.com/office/powerpoint/2010/main" val="154533834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13E7AF2-A59C-4396-925D-3B718B962C55}"/>
              </a:ext>
            </a:extLst>
          </p:cNvPr>
          <p:cNvSpPr/>
          <p:nvPr/>
        </p:nvSpPr>
        <p:spPr>
          <a:xfrm>
            <a:off x="8637274" y="2971800"/>
            <a:ext cx="2355192" cy="38862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 Placeholder 1">
            <a:extLst>
              <a:ext uri="{FF2B5EF4-FFF2-40B4-BE49-F238E27FC236}">
                <a16:creationId xmlns:a16="http://schemas.microsoft.com/office/drawing/2014/main" id="{48E2EE9F-68E4-4CBF-9949-B4149941EF90}"/>
              </a:ext>
            </a:extLst>
          </p:cNvPr>
          <p:cNvSpPr>
            <a:spLocks noGrp="1"/>
          </p:cNvSpPr>
          <p:nvPr>
            <p:ph type="body" sz="quarter" idx="10"/>
          </p:nvPr>
        </p:nvSpPr>
        <p:spPr/>
        <p:txBody>
          <a:bodyPr/>
          <a:lstStyle/>
          <a:p>
            <a:r>
              <a:rPr lang="en-CA" dirty="0"/>
              <a:t>Scandinavian Cultural Centre Library</a:t>
            </a:r>
          </a:p>
          <a:p>
            <a:r>
              <a:rPr lang="en-CA" dirty="0"/>
              <a:t>The 5 members have libraries in respective languages and English titles</a:t>
            </a:r>
          </a:p>
          <a:p>
            <a:r>
              <a:rPr lang="en-CA" dirty="0"/>
              <a:t>“Project” is to </a:t>
            </a:r>
            <a:r>
              <a:rPr lang="en-CA" dirty="0">
                <a:solidFill>
                  <a:srgbClr val="00B0F0"/>
                </a:solidFill>
              </a:rPr>
              <a:t>expand</a:t>
            </a:r>
            <a:r>
              <a:rPr lang="en-CA" dirty="0"/>
              <a:t> the library, provide an </a:t>
            </a:r>
            <a:r>
              <a:rPr lang="en-CA" dirty="0">
                <a:solidFill>
                  <a:srgbClr val="00B0F0"/>
                </a:solidFill>
              </a:rPr>
              <a:t>ILS</a:t>
            </a:r>
            <a:r>
              <a:rPr lang="en-CA" dirty="0"/>
              <a:t>, and </a:t>
            </a:r>
            <a:r>
              <a:rPr lang="en-CA" dirty="0">
                <a:solidFill>
                  <a:srgbClr val="00B0F0"/>
                </a:solidFill>
              </a:rPr>
              <a:t>catalogue</a:t>
            </a:r>
            <a:r>
              <a:rPr lang="en-CA" dirty="0"/>
              <a:t> all titles</a:t>
            </a:r>
          </a:p>
          <a:p>
            <a:endParaRPr lang="en-CA" dirty="0"/>
          </a:p>
          <a:p>
            <a:endParaRPr lang="en-CA" dirty="0"/>
          </a:p>
        </p:txBody>
      </p:sp>
      <p:sp>
        <p:nvSpPr>
          <p:cNvPr id="3" name="Title 2">
            <a:extLst>
              <a:ext uri="{FF2B5EF4-FFF2-40B4-BE49-F238E27FC236}">
                <a16:creationId xmlns:a16="http://schemas.microsoft.com/office/drawing/2014/main" id="{85937484-BCC0-4462-A8D3-A7DA8CF81D7D}"/>
              </a:ext>
            </a:extLst>
          </p:cNvPr>
          <p:cNvSpPr>
            <a:spLocks noGrp="1"/>
          </p:cNvSpPr>
          <p:nvPr>
            <p:ph type="title"/>
          </p:nvPr>
        </p:nvSpPr>
        <p:spPr/>
        <p:txBody>
          <a:bodyPr/>
          <a:lstStyle/>
          <a:p>
            <a:r>
              <a:rPr lang="en-CA" dirty="0"/>
              <a:t>Fictional Project</a:t>
            </a:r>
          </a:p>
        </p:txBody>
      </p:sp>
      <p:sp>
        <p:nvSpPr>
          <p:cNvPr id="5" name="Rectangle 4">
            <a:extLst>
              <a:ext uri="{FF2B5EF4-FFF2-40B4-BE49-F238E27FC236}">
                <a16:creationId xmlns:a16="http://schemas.microsoft.com/office/drawing/2014/main" id="{20B3299F-87A0-410E-9263-CCFE8B38AEFD}"/>
              </a:ext>
            </a:extLst>
          </p:cNvPr>
          <p:cNvSpPr/>
          <p:nvPr/>
        </p:nvSpPr>
        <p:spPr>
          <a:xfrm>
            <a:off x="1081548" y="2971800"/>
            <a:ext cx="2320413" cy="388620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a:extLst>
              <a:ext uri="{FF2B5EF4-FFF2-40B4-BE49-F238E27FC236}">
                <a16:creationId xmlns:a16="http://schemas.microsoft.com/office/drawing/2014/main" id="{DFDA4E76-4AA1-487E-B2F1-13A193FCE945}"/>
              </a:ext>
            </a:extLst>
          </p:cNvPr>
          <p:cNvSpPr/>
          <p:nvPr/>
        </p:nvSpPr>
        <p:spPr>
          <a:xfrm>
            <a:off x="4775042" y="2971799"/>
            <a:ext cx="2441836" cy="3886201"/>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06203" y="3203412"/>
            <a:ext cx="1947249" cy="3461776"/>
          </a:xfrm>
          <a:prstGeom prst="rect">
            <a:avLst/>
          </a:prstGeom>
        </p:spPr>
      </p:pic>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38604" y="3203412"/>
            <a:ext cx="1932960" cy="3436374"/>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69593" y="3203412"/>
            <a:ext cx="1932960" cy="3436374"/>
          </a:xfrm>
          <a:prstGeom prst="rect">
            <a:avLst/>
          </a:prstGeom>
        </p:spPr>
      </p:pic>
    </p:spTree>
    <p:extLst>
      <p:ext uri="{BB962C8B-B14F-4D97-AF65-F5344CB8AC3E}">
        <p14:creationId xmlns:p14="http://schemas.microsoft.com/office/powerpoint/2010/main" val="511577197"/>
      </p:ext>
    </p:extLst>
  </p:cSld>
  <p:clrMapOvr>
    <a:masterClrMapping/>
  </p:clrMapOvr>
  <p:transition spd="slow">
    <p:push/>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endParaRPr lang="en-US" dirty="0"/>
          </a:p>
        </p:txBody>
      </p:sp>
      <p:sp>
        <p:nvSpPr>
          <p:cNvPr id="2" name="Title 1"/>
          <p:cNvSpPr>
            <a:spLocks noGrp="1"/>
          </p:cNvSpPr>
          <p:nvPr>
            <p:ph type="title"/>
          </p:nvPr>
        </p:nvSpPr>
        <p:spPr/>
        <p:txBody>
          <a:bodyPr/>
          <a:lstStyle/>
          <a:p>
            <a:r>
              <a:rPr lang="en-US" dirty="0"/>
              <a:t>Triple Constraint</a:t>
            </a:r>
            <a:endParaRPr lang="en-CA" dirty="0"/>
          </a:p>
        </p:txBody>
      </p:sp>
      <p:grpSp>
        <p:nvGrpSpPr>
          <p:cNvPr id="11" name="Group 10"/>
          <p:cNvGrpSpPr/>
          <p:nvPr/>
        </p:nvGrpSpPr>
        <p:grpSpPr>
          <a:xfrm>
            <a:off x="2956367" y="1741599"/>
            <a:ext cx="4194720" cy="3927475"/>
            <a:chOff x="3275856" y="2232112"/>
            <a:chExt cx="4194720" cy="3927475"/>
          </a:xfrm>
        </p:grpSpPr>
        <p:sp>
          <p:nvSpPr>
            <p:cNvPr id="5" name="Isosceles Triangle 4"/>
            <p:cNvSpPr/>
            <p:nvPr/>
          </p:nvSpPr>
          <p:spPr>
            <a:xfrm>
              <a:off x="3275856" y="2232112"/>
              <a:ext cx="4194720" cy="338437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3753036" y="5451701"/>
              <a:ext cx="3240360" cy="707886"/>
            </a:xfrm>
            <a:prstGeom prst="rect">
              <a:avLst/>
            </a:prstGeom>
            <a:noFill/>
          </p:spPr>
          <p:txBody>
            <a:bodyPr wrap="square" rtlCol="0">
              <a:spAutoFit/>
            </a:bodyPr>
            <a:lstStyle/>
            <a:p>
              <a:pPr algn="ctr"/>
              <a:r>
                <a:rPr lang="en-US" sz="4000" dirty="0"/>
                <a:t>Scope</a:t>
              </a:r>
              <a:endParaRPr lang="en-CA" sz="4000" dirty="0"/>
            </a:p>
          </p:txBody>
        </p:sp>
        <p:sp>
          <p:nvSpPr>
            <p:cNvPr id="7" name="TextBox 6"/>
            <p:cNvSpPr txBox="1"/>
            <p:nvPr/>
          </p:nvSpPr>
          <p:spPr>
            <a:xfrm rot="18129242">
              <a:off x="3010427" y="3348782"/>
              <a:ext cx="1800200" cy="707886"/>
            </a:xfrm>
            <a:prstGeom prst="rect">
              <a:avLst/>
            </a:prstGeom>
            <a:noFill/>
          </p:spPr>
          <p:txBody>
            <a:bodyPr wrap="square" rtlCol="0">
              <a:spAutoFit/>
            </a:bodyPr>
            <a:lstStyle/>
            <a:p>
              <a:pPr algn="ctr"/>
              <a:r>
                <a:rPr lang="en-US" sz="4000" dirty="0"/>
                <a:t>Time</a:t>
              </a:r>
              <a:endParaRPr lang="en-CA" sz="4000" dirty="0"/>
            </a:p>
          </p:txBody>
        </p:sp>
        <p:sp>
          <p:nvSpPr>
            <p:cNvPr id="8" name="TextBox 7"/>
            <p:cNvSpPr txBox="1"/>
            <p:nvPr/>
          </p:nvSpPr>
          <p:spPr>
            <a:xfrm rot="3451796">
              <a:off x="5996066" y="3398903"/>
              <a:ext cx="1728192" cy="707886"/>
            </a:xfrm>
            <a:prstGeom prst="rect">
              <a:avLst/>
            </a:prstGeom>
            <a:noFill/>
          </p:spPr>
          <p:txBody>
            <a:bodyPr wrap="square" rtlCol="0">
              <a:spAutoFit/>
            </a:bodyPr>
            <a:lstStyle/>
            <a:p>
              <a:pPr algn="ctr"/>
              <a:r>
                <a:rPr lang="en-US" sz="4000" dirty="0"/>
                <a:t>Cost</a:t>
              </a:r>
              <a:endParaRPr lang="en-CA" sz="4000" dirty="0"/>
            </a:p>
          </p:txBody>
        </p:sp>
        <p:sp>
          <p:nvSpPr>
            <p:cNvPr id="9" name="TextBox 8"/>
            <p:cNvSpPr txBox="1"/>
            <p:nvPr/>
          </p:nvSpPr>
          <p:spPr>
            <a:xfrm>
              <a:off x="4499992" y="4005064"/>
              <a:ext cx="1651992" cy="584775"/>
            </a:xfrm>
            <a:prstGeom prst="rect">
              <a:avLst/>
            </a:prstGeom>
            <a:noFill/>
          </p:spPr>
          <p:txBody>
            <a:bodyPr wrap="square" rtlCol="0">
              <a:spAutoFit/>
            </a:bodyPr>
            <a:lstStyle/>
            <a:p>
              <a:pPr algn="ctr"/>
              <a:r>
                <a:rPr lang="en-US" sz="3200" dirty="0">
                  <a:solidFill>
                    <a:schemeClr val="bg1"/>
                  </a:solidFill>
                </a:rPr>
                <a:t>Quality</a:t>
              </a:r>
              <a:endParaRPr lang="en-CA" sz="3200" dirty="0">
                <a:solidFill>
                  <a:schemeClr val="bg1"/>
                </a:solidFill>
              </a:endParaRPr>
            </a:p>
          </p:txBody>
        </p:sp>
      </p:grpSp>
      <p:sp>
        <p:nvSpPr>
          <p:cNvPr id="12" name="Rectangle 11"/>
          <p:cNvSpPr/>
          <p:nvPr/>
        </p:nvSpPr>
        <p:spPr>
          <a:xfrm>
            <a:off x="1524000" y="6570990"/>
            <a:ext cx="8892480" cy="261610"/>
          </a:xfrm>
          <a:prstGeom prst="rect">
            <a:avLst/>
          </a:prstGeom>
        </p:spPr>
        <p:txBody>
          <a:bodyPr wrap="square">
            <a:spAutoFit/>
          </a:bodyPr>
          <a:lstStyle/>
          <a:p>
            <a:r>
              <a:rPr lang="en-CA" sz="1050" dirty="0">
                <a:hlinkClick r:id="rId3"/>
              </a:rPr>
              <a:t>https://commons.wikimedia.org/wiki/File:Deathly_Hallows_Sign.svg</a:t>
            </a:r>
            <a:r>
              <a:rPr lang="en-CA" sz="1050" dirty="0"/>
              <a:t> </a:t>
            </a:r>
          </a:p>
        </p:txBody>
      </p:sp>
    </p:spTree>
    <p:extLst>
      <p:ext uri="{BB962C8B-B14F-4D97-AF65-F5344CB8AC3E}">
        <p14:creationId xmlns:p14="http://schemas.microsoft.com/office/powerpoint/2010/main" val="856744995"/>
      </p:ext>
    </p:extLst>
  </p:cSld>
  <p:clrMapOvr>
    <a:masterClrMapping/>
  </p:clrMapOvr>
  <p:transition spd="slow">
    <p:push/>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tabLst>
                <a:tab pos="5148263" algn="ctr"/>
                <a:tab pos="9144000" algn="r"/>
              </a:tabLst>
            </a:pPr>
            <a:r>
              <a:rPr lang="en-US" dirty="0"/>
              <a:t>Waterfall	vs	Agile</a:t>
            </a:r>
          </a:p>
        </p:txBody>
      </p:sp>
      <p:sp>
        <p:nvSpPr>
          <p:cNvPr id="4" name="Isosceles Triangle 3">
            <a:extLst>
              <a:ext uri="{FF2B5EF4-FFF2-40B4-BE49-F238E27FC236}">
                <a16:creationId xmlns:a16="http://schemas.microsoft.com/office/drawing/2014/main" id="{FAB52AD4-DA3D-4748-976B-D1B7CEB1821D}"/>
              </a:ext>
            </a:extLst>
          </p:cNvPr>
          <p:cNvSpPr/>
          <p:nvPr/>
        </p:nvSpPr>
        <p:spPr>
          <a:xfrm>
            <a:off x="7699732" y="2020480"/>
            <a:ext cx="2960914" cy="26481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a:extLst>
              <a:ext uri="{FF2B5EF4-FFF2-40B4-BE49-F238E27FC236}">
                <a16:creationId xmlns:a16="http://schemas.microsoft.com/office/drawing/2014/main" id="{2C08CD7A-9178-4445-B191-35492B4718E6}"/>
              </a:ext>
            </a:extLst>
          </p:cNvPr>
          <p:cNvSpPr txBox="1"/>
          <p:nvPr/>
        </p:nvSpPr>
        <p:spPr>
          <a:xfrm>
            <a:off x="685799" y="6412675"/>
            <a:ext cx="10726387" cy="523220"/>
          </a:xfrm>
          <a:prstGeom prst="rect">
            <a:avLst/>
          </a:prstGeom>
          <a:noFill/>
        </p:spPr>
        <p:txBody>
          <a:bodyPr wrap="square" rtlCol="0">
            <a:spAutoFit/>
          </a:bodyPr>
          <a:lstStyle/>
          <a:p>
            <a:r>
              <a:rPr lang="en-CA" sz="1400" dirty="0"/>
              <a:t>Adapted from: </a:t>
            </a:r>
            <a:r>
              <a:rPr lang="en-US" sz="1400" dirty="0"/>
              <a:t>Lynch, Patrick J., and Sarah Horton. 2016. </a:t>
            </a:r>
            <a:r>
              <a:rPr lang="en-US" sz="1400" i="1" dirty="0"/>
              <a:t>Web style guide : foundations of user experience design</a:t>
            </a:r>
            <a:r>
              <a:rPr lang="en-US" sz="1400" dirty="0"/>
              <a:t>. 4</a:t>
            </a:r>
            <a:r>
              <a:rPr lang="en-US" sz="1400" baseline="30000" dirty="0"/>
              <a:t>th</a:t>
            </a:r>
            <a:r>
              <a:rPr lang="en-US" sz="1400" dirty="0"/>
              <a:t> Ed.  New Haven : Yale University Press, 2016 , p. 73</a:t>
            </a:r>
            <a:endParaRPr lang="en-CA" sz="1400" dirty="0"/>
          </a:p>
        </p:txBody>
      </p:sp>
      <p:sp>
        <p:nvSpPr>
          <p:cNvPr id="15" name="Isosceles Triangle 14">
            <a:extLst>
              <a:ext uri="{FF2B5EF4-FFF2-40B4-BE49-F238E27FC236}">
                <a16:creationId xmlns:a16="http://schemas.microsoft.com/office/drawing/2014/main" id="{436514DF-98DE-4524-AD0F-2DE46E69233E}"/>
              </a:ext>
            </a:extLst>
          </p:cNvPr>
          <p:cNvSpPr/>
          <p:nvPr/>
        </p:nvSpPr>
        <p:spPr>
          <a:xfrm rot="3605914">
            <a:off x="1677288" y="1485098"/>
            <a:ext cx="2960914" cy="264819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7" name="TextBox 16">
            <a:extLst>
              <a:ext uri="{FF2B5EF4-FFF2-40B4-BE49-F238E27FC236}">
                <a16:creationId xmlns:a16="http://schemas.microsoft.com/office/drawing/2014/main" id="{909731C9-D895-485D-9638-4B2B232ADEC7}"/>
              </a:ext>
            </a:extLst>
          </p:cNvPr>
          <p:cNvSpPr txBox="1"/>
          <p:nvPr/>
        </p:nvSpPr>
        <p:spPr>
          <a:xfrm>
            <a:off x="203985" y="1488045"/>
            <a:ext cx="1377538" cy="646331"/>
          </a:xfrm>
          <a:prstGeom prst="rect">
            <a:avLst/>
          </a:prstGeom>
          <a:noFill/>
        </p:spPr>
        <p:txBody>
          <a:bodyPr wrap="square" rtlCol="0">
            <a:spAutoFit/>
          </a:bodyPr>
          <a:lstStyle/>
          <a:p>
            <a:r>
              <a:rPr lang="en-CA" dirty="0"/>
              <a:t>Estimated Resources</a:t>
            </a:r>
          </a:p>
        </p:txBody>
      </p:sp>
      <p:sp>
        <p:nvSpPr>
          <p:cNvPr id="18" name="TextBox 17">
            <a:extLst>
              <a:ext uri="{FF2B5EF4-FFF2-40B4-BE49-F238E27FC236}">
                <a16:creationId xmlns:a16="http://schemas.microsoft.com/office/drawing/2014/main" id="{784144D6-437E-4C57-A45E-5D614ED5F19B}"/>
              </a:ext>
            </a:extLst>
          </p:cNvPr>
          <p:cNvSpPr txBox="1"/>
          <p:nvPr/>
        </p:nvSpPr>
        <p:spPr>
          <a:xfrm>
            <a:off x="4128120" y="1404858"/>
            <a:ext cx="1377538" cy="646331"/>
          </a:xfrm>
          <a:prstGeom prst="rect">
            <a:avLst/>
          </a:prstGeom>
          <a:noFill/>
        </p:spPr>
        <p:txBody>
          <a:bodyPr wrap="square" rtlCol="0">
            <a:spAutoFit/>
          </a:bodyPr>
          <a:lstStyle/>
          <a:p>
            <a:r>
              <a:rPr lang="en-CA" dirty="0"/>
              <a:t>Estimated Schedule</a:t>
            </a:r>
          </a:p>
        </p:txBody>
      </p:sp>
      <p:sp>
        <p:nvSpPr>
          <p:cNvPr id="19" name="TextBox 18">
            <a:extLst>
              <a:ext uri="{FF2B5EF4-FFF2-40B4-BE49-F238E27FC236}">
                <a16:creationId xmlns:a16="http://schemas.microsoft.com/office/drawing/2014/main" id="{A94DAE22-9D3C-4FB1-91F1-F88ED347131C}"/>
              </a:ext>
            </a:extLst>
          </p:cNvPr>
          <p:cNvSpPr txBox="1"/>
          <p:nvPr/>
        </p:nvSpPr>
        <p:spPr>
          <a:xfrm>
            <a:off x="1720067" y="4869277"/>
            <a:ext cx="1995055" cy="646331"/>
          </a:xfrm>
          <a:prstGeom prst="rect">
            <a:avLst/>
          </a:prstGeom>
          <a:noFill/>
        </p:spPr>
        <p:txBody>
          <a:bodyPr wrap="square" rtlCol="0">
            <a:spAutoFit/>
          </a:bodyPr>
          <a:lstStyle/>
          <a:p>
            <a:pPr algn="ctr"/>
            <a:r>
              <a:rPr lang="en-CA" dirty="0"/>
              <a:t>Fixed Requirements</a:t>
            </a:r>
          </a:p>
        </p:txBody>
      </p:sp>
      <p:sp>
        <p:nvSpPr>
          <p:cNvPr id="20" name="Arrow: Down 19">
            <a:extLst>
              <a:ext uri="{FF2B5EF4-FFF2-40B4-BE49-F238E27FC236}">
                <a16:creationId xmlns:a16="http://schemas.microsoft.com/office/drawing/2014/main" id="{3DB37A04-D6EC-48F5-B6F2-A1E04F09749D}"/>
              </a:ext>
            </a:extLst>
          </p:cNvPr>
          <p:cNvSpPr/>
          <p:nvPr/>
        </p:nvSpPr>
        <p:spPr>
          <a:xfrm>
            <a:off x="2628530" y="3053564"/>
            <a:ext cx="368135" cy="1118054"/>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
        <p:nvSpPr>
          <p:cNvPr id="21" name="TextBox 20">
            <a:extLst>
              <a:ext uri="{FF2B5EF4-FFF2-40B4-BE49-F238E27FC236}">
                <a16:creationId xmlns:a16="http://schemas.microsoft.com/office/drawing/2014/main" id="{4AE6111C-4704-4FCF-A4C2-3904E094AB9F}"/>
              </a:ext>
            </a:extLst>
          </p:cNvPr>
          <p:cNvSpPr txBox="1"/>
          <p:nvPr/>
        </p:nvSpPr>
        <p:spPr>
          <a:xfrm>
            <a:off x="1835881" y="2382317"/>
            <a:ext cx="2492266" cy="369332"/>
          </a:xfrm>
          <a:prstGeom prst="rect">
            <a:avLst/>
          </a:prstGeom>
          <a:noFill/>
        </p:spPr>
        <p:txBody>
          <a:bodyPr wrap="square" rtlCol="0">
            <a:spAutoFit/>
          </a:bodyPr>
          <a:lstStyle/>
          <a:p>
            <a:r>
              <a:rPr lang="en-CA" dirty="0"/>
              <a:t>Estimate-driven</a:t>
            </a:r>
          </a:p>
        </p:txBody>
      </p:sp>
      <p:sp>
        <p:nvSpPr>
          <p:cNvPr id="22" name="TextBox 21">
            <a:extLst>
              <a:ext uri="{FF2B5EF4-FFF2-40B4-BE49-F238E27FC236}">
                <a16:creationId xmlns:a16="http://schemas.microsoft.com/office/drawing/2014/main" id="{CF239E42-9195-45F4-A1FB-3EF8DBAE7719}"/>
              </a:ext>
            </a:extLst>
          </p:cNvPr>
          <p:cNvSpPr txBox="1"/>
          <p:nvPr/>
        </p:nvSpPr>
        <p:spPr>
          <a:xfrm>
            <a:off x="10667572" y="4704249"/>
            <a:ext cx="1377538" cy="646331"/>
          </a:xfrm>
          <a:prstGeom prst="rect">
            <a:avLst/>
          </a:prstGeom>
          <a:noFill/>
        </p:spPr>
        <p:txBody>
          <a:bodyPr wrap="square" rtlCol="0">
            <a:spAutoFit/>
          </a:bodyPr>
          <a:lstStyle/>
          <a:p>
            <a:pPr algn="ctr"/>
            <a:r>
              <a:rPr lang="en-CA" dirty="0"/>
              <a:t>Fixed Schedule</a:t>
            </a:r>
          </a:p>
        </p:txBody>
      </p:sp>
      <p:sp>
        <p:nvSpPr>
          <p:cNvPr id="23" name="TextBox 22">
            <a:extLst>
              <a:ext uri="{FF2B5EF4-FFF2-40B4-BE49-F238E27FC236}">
                <a16:creationId xmlns:a16="http://schemas.microsoft.com/office/drawing/2014/main" id="{96B51EF3-D099-4C8A-9591-3D126E31BDFB}"/>
              </a:ext>
            </a:extLst>
          </p:cNvPr>
          <p:cNvSpPr txBox="1"/>
          <p:nvPr/>
        </p:nvSpPr>
        <p:spPr>
          <a:xfrm>
            <a:off x="8536835" y="1239830"/>
            <a:ext cx="1377538" cy="646331"/>
          </a:xfrm>
          <a:prstGeom prst="rect">
            <a:avLst/>
          </a:prstGeom>
          <a:noFill/>
        </p:spPr>
        <p:txBody>
          <a:bodyPr wrap="square" rtlCol="0">
            <a:spAutoFit/>
          </a:bodyPr>
          <a:lstStyle/>
          <a:p>
            <a:r>
              <a:rPr lang="en-CA" dirty="0"/>
              <a:t>Estimated Features</a:t>
            </a:r>
          </a:p>
        </p:txBody>
      </p:sp>
      <p:sp>
        <p:nvSpPr>
          <p:cNvPr id="24" name="TextBox 23">
            <a:extLst>
              <a:ext uri="{FF2B5EF4-FFF2-40B4-BE49-F238E27FC236}">
                <a16:creationId xmlns:a16="http://schemas.microsoft.com/office/drawing/2014/main" id="{1AD1AF5B-7FEE-452F-BFBB-012567AF000F}"/>
              </a:ext>
            </a:extLst>
          </p:cNvPr>
          <p:cNvSpPr txBox="1"/>
          <p:nvPr/>
        </p:nvSpPr>
        <p:spPr>
          <a:xfrm>
            <a:off x="6105607" y="4704249"/>
            <a:ext cx="1377538" cy="646331"/>
          </a:xfrm>
          <a:prstGeom prst="rect">
            <a:avLst/>
          </a:prstGeom>
          <a:noFill/>
        </p:spPr>
        <p:txBody>
          <a:bodyPr wrap="square" rtlCol="0">
            <a:spAutoFit/>
          </a:bodyPr>
          <a:lstStyle/>
          <a:p>
            <a:pPr algn="ctr"/>
            <a:r>
              <a:rPr lang="en-CA" dirty="0"/>
              <a:t>Fixed Resources</a:t>
            </a:r>
          </a:p>
        </p:txBody>
      </p:sp>
      <p:sp>
        <p:nvSpPr>
          <p:cNvPr id="16" name="TextBox 15">
            <a:extLst>
              <a:ext uri="{FF2B5EF4-FFF2-40B4-BE49-F238E27FC236}">
                <a16:creationId xmlns:a16="http://schemas.microsoft.com/office/drawing/2014/main" id="{4F2293E4-5166-47E1-9524-238E9782735B}"/>
              </a:ext>
            </a:extLst>
          </p:cNvPr>
          <p:cNvSpPr txBox="1"/>
          <p:nvPr/>
        </p:nvSpPr>
        <p:spPr>
          <a:xfrm>
            <a:off x="8351594" y="4196417"/>
            <a:ext cx="2492266" cy="369332"/>
          </a:xfrm>
          <a:prstGeom prst="rect">
            <a:avLst/>
          </a:prstGeom>
          <a:noFill/>
        </p:spPr>
        <p:txBody>
          <a:bodyPr wrap="square" rtlCol="0">
            <a:spAutoFit/>
          </a:bodyPr>
          <a:lstStyle/>
          <a:p>
            <a:r>
              <a:rPr lang="en-CA" dirty="0"/>
              <a:t>Priority-driven</a:t>
            </a:r>
          </a:p>
        </p:txBody>
      </p:sp>
      <p:sp>
        <p:nvSpPr>
          <p:cNvPr id="25" name="Arrow: Down 24">
            <a:extLst>
              <a:ext uri="{FF2B5EF4-FFF2-40B4-BE49-F238E27FC236}">
                <a16:creationId xmlns:a16="http://schemas.microsoft.com/office/drawing/2014/main" id="{685907B8-45A1-4F79-A0D4-CDB962AD1CB5}"/>
              </a:ext>
            </a:extLst>
          </p:cNvPr>
          <p:cNvSpPr/>
          <p:nvPr/>
        </p:nvSpPr>
        <p:spPr>
          <a:xfrm rot="10800000">
            <a:off x="8996121" y="2867691"/>
            <a:ext cx="368135" cy="1118054"/>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CA"/>
          </a:p>
        </p:txBody>
      </p:sp>
    </p:spTree>
    <p:extLst>
      <p:ext uri="{BB962C8B-B14F-4D97-AF65-F5344CB8AC3E}">
        <p14:creationId xmlns:p14="http://schemas.microsoft.com/office/powerpoint/2010/main" val="680100255"/>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fade">
                                      <p:cBhvr>
                                        <p:cTn id="13" dur="500"/>
                                        <p:tgtEl>
                                          <p:spTgt spid="2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p:bldP spid="23" grpId="0"/>
      <p:bldP spid="24" grpId="0"/>
      <p:bldP spid="16" grpId="0"/>
      <p:bldP spid="2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hlinkClick r:id="rId3"/>
              </a:rPr>
              <a:t>http://www.agilemanifesto.org/</a:t>
            </a:r>
            <a:endParaRPr lang="en-US" dirty="0"/>
          </a:p>
          <a:p>
            <a:endParaRPr lang="en-US" dirty="0"/>
          </a:p>
          <a:p>
            <a:r>
              <a:rPr lang="en-US" dirty="0">
                <a:solidFill>
                  <a:srgbClr val="00B0F0"/>
                </a:solidFill>
              </a:rPr>
              <a:t>Individuals</a:t>
            </a:r>
            <a:r>
              <a:rPr lang="en-US" dirty="0"/>
              <a:t> and </a:t>
            </a:r>
            <a:r>
              <a:rPr lang="en-US" dirty="0">
                <a:solidFill>
                  <a:srgbClr val="00B0F0"/>
                </a:solidFill>
              </a:rPr>
              <a:t>interactions</a:t>
            </a:r>
            <a:r>
              <a:rPr lang="en-US" dirty="0"/>
              <a:t> over processes and tools</a:t>
            </a:r>
          </a:p>
          <a:p>
            <a:r>
              <a:rPr lang="en-US" dirty="0">
                <a:solidFill>
                  <a:srgbClr val="00B0F0"/>
                </a:solidFill>
              </a:rPr>
              <a:t>Working software </a:t>
            </a:r>
            <a:r>
              <a:rPr lang="en-US" dirty="0"/>
              <a:t>over comprehensive documentation</a:t>
            </a:r>
          </a:p>
          <a:p>
            <a:r>
              <a:rPr lang="en-US" dirty="0">
                <a:solidFill>
                  <a:srgbClr val="00B0F0"/>
                </a:solidFill>
              </a:rPr>
              <a:t>Customer collaboration </a:t>
            </a:r>
            <a:r>
              <a:rPr lang="en-US" dirty="0"/>
              <a:t>over contract negotiation</a:t>
            </a:r>
          </a:p>
          <a:p>
            <a:r>
              <a:rPr lang="en-US" dirty="0">
                <a:solidFill>
                  <a:srgbClr val="00B0F0"/>
                </a:solidFill>
              </a:rPr>
              <a:t>Responding to change </a:t>
            </a:r>
            <a:r>
              <a:rPr lang="en-US" dirty="0"/>
              <a:t>over following a plan</a:t>
            </a:r>
          </a:p>
        </p:txBody>
      </p:sp>
      <p:sp>
        <p:nvSpPr>
          <p:cNvPr id="2" name="Title 1"/>
          <p:cNvSpPr>
            <a:spLocks noGrp="1"/>
          </p:cNvSpPr>
          <p:nvPr>
            <p:ph type="title"/>
          </p:nvPr>
        </p:nvSpPr>
        <p:spPr/>
        <p:txBody>
          <a:bodyPr/>
          <a:lstStyle/>
          <a:p>
            <a:r>
              <a:rPr lang="en-US" dirty="0"/>
              <a:t>Agile Manifesto</a:t>
            </a:r>
          </a:p>
        </p:txBody>
      </p:sp>
    </p:spTree>
    <p:extLst>
      <p:ext uri="{BB962C8B-B14F-4D97-AF65-F5344CB8AC3E}">
        <p14:creationId xmlns:p14="http://schemas.microsoft.com/office/powerpoint/2010/main" val="4162179477"/>
      </p:ext>
    </p:extLst>
  </p:cSld>
  <p:clrMapOvr>
    <a:masterClrMapping/>
  </p:clrMapOvr>
  <p:transition spd="slow">
    <p:push/>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US" dirty="0"/>
          </a:p>
        </p:txBody>
      </p:sp>
      <p:sp>
        <p:nvSpPr>
          <p:cNvPr id="2" name="Title 1"/>
          <p:cNvSpPr>
            <a:spLocks noGrp="1"/>
          </p:cNvSpPr>
          <p:nvPr>
            <p:ph type="title"/>
          </p:nvPr>
        </p:nvSpPr>
        <p:spPr/>
        <p:txBody>
          <a:bodyPr>
            <a:normAutofit/>
          </a:bodyPr>
          <a:lstStyle/>
          <a:p>
            <a:pPr algn="ctr"/>
            <a:r>
              <a:rPr lang="en-CA" dirty="0"/>
              <a:t>5 Process Management Areas</a:t>
            </a:r>
          </a:p>
        </p:txBody>
      </p:sp>
      <p:graphicFrame>
        <p:nvGraphicFramePr>
          <p:cNvPr id="5" name="Content Placeholder 4"/>
          <p:cNvGraphicFramePr>
            <a:graphicFrameLocks noGrp="1"/>
          </p:cNvGraphicFramePr>
          <p:nvPr>
            <p:ph sz="quarter" idx="4294967295"/>
            <p:extLst>
              <p:ext uri="{D42A27DB-BD31-4B8C-83A1-F6EECF244321}">
                <p14:modId xmlns:p14="http://schemas.microsoft.com/office/powerpoint/2010/main" val="2472935562"/>
              </p:ext>
            </p:extLst>
          </p:nvPr>
        </p:nvGraphicFramePr>
        <p:xfrm>
          <a:off x="2037674" y="1672704"/>
          <a:ext cx="8153400" cy="269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2511981" y="4149081"/>
            <a:ext cx="7056784" cy="369332"/>
          </a:xfrm>
          <a:prstGeom prst="rect">
            <a:avLst/>
          </a:prstGeom>
          <a:noFill/>
        </p:spPr>
        <p:txBody>
          <a:bodyPr wrap="square" rtlCol="0">
            <a:spAutoFit/>
          </a:bodyPr>
          <a:lstStyle/>
          <a:p>
            <a:endParaRPr lang="en-CA" dirty="0"/>
          </a:p>
        </p:txBody>
      </p:sp>
      <p:sp>
        <p:nvSpPr>
          <p:cNvPr id="35" name="Curved Left Arrow 34"/>
          <p:cNvSpPr/>
          <p:nvPr/>
        </p:nvSpPr>
        <p:spPr>
          <a:xfrm rot="5400000">
            <a:off x="6020156" y="2028681"/>
            <a:ext cx="540060" cy="2980659"/>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6" name="Curved Left Arrow 35"/>
          <p:cNvSpPr/>
          <p:nvPr/>
        </p:nvSpPr>
        <p:spPr>
          <a:xfrm rot="37800000">
            <a:off x="4914952" y="1657721"/>
            <a:ext cx="540060" cy="1490331"/>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 name="TextBox 2"/>
          <p:cNvSpPr txBox="1"/>
          <p:nvPr/>
        </p:nvSpPr>
        <p:spPr>
          <a:xfrm>
            <a:off x="2233446" y="4180438"/>
            <a:ext cx="7957628" cy="369332"/>
          </a:xfrm>
          <a:prstGeom prst="rect">
            <a:avLst/>
          </a:prstGeom>
          <a:noFill/>
        </p:spPr>
        <p:txBody>
          <a:bodyPr wrap="none" rtlCol="0">
            <a:spAutoFit/>
          </a:bodyPr>
          <a:lstStyle/>
          <a:p>
            <a:r>
              <a:rPr lang="en-CA" dirty="0"/>
              <a:t>Project procurement processes starts with Planning through to Closing</a:t>
            </a:r>
            <a:endParaRPr lang="en-US" dirty="0"/>
          </a:p>
        </p:txBody>
      </p:sp>
    </p:spTree>
    <p:extLst>
      <p:ext uri="{BB962C8B-B14F-4D97-AF65-F5344CB8AC3E}">
        <p14:creationId xmlns:p14="http://schemas.microsoft.com/office/powerpoint/2010/main" val="2037373916"/>
      </p:ext>
    </p:extLst>
  </p:cSld>
  <p:clrMapOvr>
    <a:masterClrMapping/>
  </p:clrMapOvr>
  <p:transition spd="slow">
    <p:push/>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US"/>
          </a:p>
        </p:txBody>
      </p:sp>
      <p:sp>
        <p:nvSpPr>
          <p:cNvPr id="2" name="Title 1"/>
          <p:cNvSpPr>
            <a:spLocks noGrp="1"/>
          </p:cNvSpPr>
          <p:nvPr>
            <p:ph type="title"/>
          </p:nvPr>
        </p:nvSpPr>
        <p:spPr/>
        <p:txBody>
          <a:bodyPr/>
          <a:lstStyle/>
          <a:p>
            <a:r>
              <a:rPr lang="en-CA" dirty="0"/>
              <a:t>Lifecycle</a:t>
            </a:r>
          </a:p>
        </p:txBody>
      </p:sp>
      <p:graphicFrame>
        <p:nvGraphicFramePr>
          <p:cNvPr id="4" name="Content Placeholder 3"/>
          <p:cNvGraphicFramePr>
            <a:graphicFrameLocks noGrp="1"/>
          </p:cNvGraphicFramePr>
          <p:nvPr>
            <p:ph idx="4294967295"/>
            <p:extLst/>
          </p:nvPr>
        </p:nvGraphicFramePr>
        <p:xfrm>
          <a:off x="0" y="503238"/>
          <a:ext cx="108204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8" name="Straight Arrow Connector 7"/>
          <p:cNvCxnSpPr/>
          <p:nvPr/>
        </p:nvCxnSpPr>
        <p:spPr>
          <a:xfrm flipH="1" flipV="1">
            <a:off x="3286539" y="3167270"/>
            <a:ext cx="3339548" cy="11529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590746"/>
      </p:ext>
    </p:extLst>
  </p:cSld>
  <p:clrMapOvr>
    <a:masterClrMapping/>
  </p:clrMapOvr>
  <p:transition spd="slow">
    <p:push/>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pPr marL="457200" indent="-457200">
              <a:buFont typeface="+mj-lt"/>
              <a:buAutoNum type="arabicPeriod"/>
            </a:pPr>
            <a:r>
              <a:rPr lang="en-US" dirty="0"/>
              <a:t>The team and the project sponsors create a prioritized list of all the things the team needs to do. This can be a list of tasks or a list of features. This is known as the </a:t>
            </a:r>
            <a:r>
              <a:rPr lang="en-US" dirty="0">
                <a:solidFill>
                  <a:schemeClr val="accent5"/>
                </a:solidFill>
              </a:rPr>
              <a:t>product backlog</a:t>
            </a:r>
            <a:r>
              <a:rPr lang="en-US" dirty="0"/>
              <a:t>.</a:t>
            </a:r>
          </a:p>
          <a:p>
            <a:pPr marL="457200" indent="-457200">
              <a:buFont typeface="+mj-lt"/>
              <a:buAutoNum type="arabicPeriod"/>
            </a:pPr>
            <a:endParaRPr lang="en-US" dirty="0"/>
          </a:p>
          <a:p>
            <a:pPr marL="457200" indent="-457200">
              <a:buFont typeface="+mj-lt"/>
              <a:buAutoNum type="arabicPeriod"/>
            </a:pPr>
            <a:r>
              <a:rPr lang="en-US" dirty="0"/>
              <a:t>Each month, the team pulls off the top section of the list, which they estimate to be </a:t>
            </a:r>
            <a:r>
              <a:rPr lang="en-US" dirty="0">
                <a:solidFill>
                  <a:schemeClr val="accent5"/>
                </a:solidFill>
              </a:rPr>
              <a:t>one month’s worth of work</a:t>
            </a:r>
            <a:r>
              <a:rPr lang="en-US" dirty="0"/>
              <a:t>. They expand it to a detailed task list, called the </a:t>
            </a:r>
            <a:r>
              <a:rPr lang="en-US" dirty="0">
                <a:solidFill>
                  <a:schemeClr val="accent5"/>
                </a:solidFill>
              </a:rPr>
              <a:t>sprint backlog</a:t>
            </a:r>
            <a:r>
              <a:rPr lang="en-US" dirty="0"/>
              <a:t>. The team promises to demo or deliver the results to the sponsors at the end of the month. </a:t>
            </a:r>
          </a:p>
        </p:txBody>
      </p:sp>
      <p:sp>
        <p:nvSpPr>
          <p:cNvPr id="2" name="Title 1"/>
          <p:cNvSpPr>
            <a:spLocks noGrp="1"/>
          </p:cNvSpPr>
          <p:nvPr>
            <p:ph type="title"/>
          </p:nvPr>
        </p:nvSpPr>
        <p:spPr/>
        <p:txBody>
          <a:bodyPr/>
          <a:lstStyle/>
          <a:p>
            <a:r>
              <a:rPr lang="en-US" dirty="0"/>
              <a:t>Agile &amp; Scrum in 4 steps</a:t>
            </a:r>
          </a:p>
        </p:txBody>
      </p:sp>
      <p:sp>
        <p:nvSpPr>
          <p:cNvPr id="4" name="TextBox 3"/>
          <p:cNvSpPr txBox="1"/>
          <p:nvPr/>
        </p:nvSpPr>
        <p:spPr>
          <a:xfrm>
            <a:off x="371475" y="6363369"/>
            <a:ext cx="8949170" cy="461665"/>
          </a:xfrm>
          <a:prstGeom prst="rect">
            <a:avLst/>
          </a:prstGeom>
          <a:noFill/>
        </p:spPr>
        <p:txBody>
          <a:bodyPr wrap="square" rtlCol="0">
            <a:spAutoFit/>
          </a:bodyPr>
          <a:lstStyle/>
          <a:p>
            <a:r>
              <a:rPr lang="en-US" sz="1200" dirty="0"/>
              <a:t>From:  Alistair Cockburn, Agile Software Development: The Cooperative Game, 2nd Edition (Boston: Addison Wesley, 2006).</a:t>
            </a:r>
          </a:p>
          <a:p>
            <a:endParaRPr lang="en-CA" sz="1200" dirty="0"/>
          </a:p>
        </p:txBody>
      </p:sp>
    </p:spTree>
    <p:extLst>
      <p:ext uri="{BB962C8B-B14F-4D97-AF65-F5344CB8AC3E}">
        <p14:creationId xmlns:p14="http://schemas.microsoft.com/office/powerpoint/2010/main" val="4201933102"/>
      </p:ext>
    </p:extLst>
  </p:cSld>
  <p:clrMapOvr>
    <a:masterClrMapping/>
  </p:clrMapOvr>
  <p:transition spd="slow">
    <p:push/>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US"/>
          </a:p>
        </p:txBody>
      </p:sp>
      <p:sp>
        <p:nvSpPr>
          <p:cNvPr id="2" name="Title 1"/>
          <p:cNvSpPr>
            <a:spLocks noGrp="1"/>
          </p:cNvSpPr>
          <p:nvPr>
            <p:ph type="title"/>
          </p:nvPr>
        </p:nvSpPr>
        <p:spPr/>
        <p:txBody>
          <a:bodyPr/>
          <a:lstStyle/>
          <a:p>
            <a:r>
              <a:rPr lang="en-US" dirty="0"/>
              <a:t>Don’t go Chasing waterfalls</a:t>
            </a:r>
          </a:p>
        </p:txBody>
      </p:sp>
      <p:pic>
        <p:nvPicPr>
          <p:cNvPr id="4" name="Content Placeholder 3" descr="Screen Clipping"/>
          <p:cNvPicPr>
            <a:picLocks noGrp="1" noChangeAspect="1"/>
          </p:cNvPicPr>
          <p:nvPr>
            <p:ph idx="4294967295"/>
          </p:nvPr>
        </p:nvPicPr>
        <p:blipFill>
          <a:blip r:embed="rId3">
            <a:extLst>
              <a:ext uri="{28A0092B-C50C-407E-A947-70E740481C1C}">
                <a14:useLocalDpi xmlns:a14="http://schemas.microsoft.com/office/drawing/2010/main"/>
              </a:ext>
            </a:extLst>
          </a:blip>
          <a:stretch>
            <a:fillRect/>
          </a:stretch>
        </p:blipFill>
        <p:spPr>
          <a:xfrm>
            <a:off x="371475" y="1182389"/>
            <a:ext cx="9937750" cy="4964113"/>
          </a:xfrm>
        </p:spPr>
      </p:pic>
      <p:sp>
        <p:nvSpPr>
          <p:cNvPr id="5" name="TextBox 4"/>
          <p:cNvSpPr txBox="1"/>
          <p:nvPr/>
        </p:nvSpPr>
        <p:spPr>
          <a:xfrm>
            <a:off x="120316" y="6509084"/>
            <a:ext cx="9273066" cy="215444"/>
          </a:xfrm>
          <a:prstGeom prst="rect">
            <a:avLst/>
          </a:prstGeom>
          <a:noFill/>
        </p:spPr>
        <p:txBody>
          <a:bodyPr wrap="square" rtlCol="0">
            <a:spAutoFit/>
          </a:bodyPr>
          <a:lstStyle/>
          <a:p>
            <a:r>
              <a:rPr lang="en-US" sz="800" dirty="0"/>
              <a:t>From:  https://www.flickr.com/photos/dinomite/4126196827/in/photolist-9C5ySq-7hBQyB-5vM7gB-9C5mRo-87afpr-4VfwB7-6Vno36-72km4i-72pmnC-6WjY8C</a:t>
            </a:r>
          </a:p>
        </p:txBody>
      </p:sp>
    </p:spTree>
    <p:extLst>
      <p:ext uri="{BB962C8B-B14F-4D97-AF65-F5344CB8AC3E}">
        <p14:creationId xmlns:p14="http://schemas.microsoft.com/office/powerpoint/2010/main" val="469676540"/>
      </p:ext>
    </p:extLst>
  </p:cSld>
  <p:clrMapOvr>
    <a:masterClrMapping/>
  </p:clrMapOvr>
  <p:transition spd="slow">
    <p:push/>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pPr marL="457200" indent="-457200">
              <a:buFont typeface="+mj-lt"/>
              <a:buAutoNum type="arabicPeriod" startAt="3"/>
            </a:pPr>
            <a:r>
              <a:rPr lang="en-US" dirty="0">
                <a:solidFill>
                  <a:schemeClr val="accent5"/>
                </a:solidFill>
              </a:rPr>
              <a:t>Each day, the team meets face-to-face for five to ten minutes </a:t>
            </a:r>
            <a:r>
              <a:rPr lang="en-US" dirty="0"/>
              <a:t>to update each other on their status and on any roadblocks that are slowing them down. This is called the </a:t>
            </a:r>
            <a:r>
              <a:rPr lang="en-US" dirty="0">
                <a:solidFill>
                  <a:schemeClr val="accent5"/>
                </a:solidFill>
              </a:rPr>
              <a:t>daily standup </a:t>
            </a:r>
            <a:r>
              <a:rPr lang="en-US" dirty="0"/>
              <a:t>meeting.</a:t>
            </a:r>
          </a:p>
          <a:p>
            <a:pPr marL="457200" indent="-457200">
              <a:buFont typeface="+mj-lt"/>
              <a:buAutoNum type="arabicPeriod" startAt="3"/>
            </a:pPr>
            <a:endParaRPr lang="en-US" dirty="0"/>
          </a:p>
          <a:p>
            <a:pPr marL="457200" indent="-457200">
              <a:buFont typeface="+mj-lt"/>
              <a:buAutoNum type="arabicPeriod" startAt="3"/>
            </a:pPr>
            <a:r>
              <a:rPr lang="en-US" dirty="0"/>
              <a:t>One particular person is designated the </a:t>
            </a:r>
            <a:r>
              <a:rPr lang="en-US" dirty="0">
                <a:solidFill>
                  <a:schemeClr val="accent5"/>
                </a:solidFill>
              </a:rPr>
              <a:t>Scrum Master</a:t>
            </a:r>
            <a:r>
              <a:rPr lang="en-US" dirty="0"/>
              <a:t>. It is this person’s assignment to remove, or get someone to remove, whatever roadblocks the team mentions in the standup meeting.</a:t>
            </a:r>
          </a:p>
          <a:p>
            <a:pPr marL="914400" lvl="1" indent="-457200">
              <a:buFont typeface="+mj-lt"/>
              <a:buAutoNum type="arabicPeriod" startAt="3"/>
            </a:pPr>
            <a:endParaRPr lang="en-US" dirty="0"/>
          </a:p>
          <a:p>
            <a:endParaRPr lang="en-US" dirty="0"/>
          </a:p>
        </p:txBody>
      </p:sp>
      <p:sp>
        <p:nvSpPr>
          <p:cNvPr id="2" name="Title 1"/>
          <p:cNvSpPr>
            <a:spLocks noGrp="1"/>
          </p:cNvSpPr>
          <p:nvPr>
            <p:ph type="title"/>
          </p:nvPr>
        </p:nvSpPr>
        <p:spPr/>
        <p:txBody>
          <a:bodyPr/>
          <a:lstStyle/>
          <a:p>
            <a:r>
              <a:rPr lang="en-US" dirty="0"/>
              <a:t>Scrum in 4 steps</a:t>
            </a:r>
          </a:p>
        </p:txBody>
      </p:sp>
      <p:sp>
        <p:nvSpPr>
          <p:cNvPr id="4" name="TextBox 3"/>
          <p:cNvSpPr txBox="1"/>
          <p:nvPr/>
        </p:nvSpPr>
        <p:spPr>
          <a:xfrm>
            <a:off x="182088" y="6338680"/>
            <a:ext cx="7576458" cy="646331"/>
          </a:xfrm>
          <a:prstGeom prst="rect">
            <a:avLst/>
          </a:prstGeom>
          <a:noFill/>
        </p:spPr>
        <p:txBody>
          <a:bodyPr wrap="square" rtlCol="0">
            <a:spAutoFit/>
          </a:bodyPr>
          <a:lstStyle/>
          <a:p>
            <a:r>
              <a:rPr lang="en-US" sz="1200" dirty="0"/>
              <a:t>From:  Alistair Cockburn, Agile Software Development: The Cooperative Game, 2nd Edition (Boston: Addison Wesley, 2006).</a:t>
            </a:r>
          </a:p>
          <a:p>
            <a:endParaRPr lang="en-CA" sz="1200" dirty="0"/>
          </a:p>
        </p:txBody>
      </p:sp>
    </p:spTree>
    <p:extLst>
      <p:ext uri="{BB962C8B-B14F-4D97-AF65-F5344CB8AC3E}">
        <p14:creationId xmlns:p14="http://schemas.microsoft.com/office/powerpoint/2010/main" val="2418778372"/>
      </p:ext>
    </p:extLst>
  </p:cSld>
  <p:clrMapOvr>
    <a:masterClrMapping/>
  </p:clrMapOvr>
  <p:transition spd="slow">
    <p:push/>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CA" dirty="0"/>
              <a:t>5-15 minutes </a:t>
            </a:r>
          </a:p>
          <a:p>
            <a:pPr lvl="1"/>
            <a:r>
              <a:rPr lang="en-US" dirty="0"/>
              <a:t>What they did </a:t>
            </a:r>
            <a:r>
              <a:rPr lang="en-US" dirty="0">
                <a:solidFill>
                  <a:schemeClr val="accent1"/>
                </a:solidFill>
              </a:rPr>
              <a:t>yesterday</a:t>
            </a:r>
          </a:p>
          <a:p>
            <a:pPr lvl="1"/>
            <a:r>
              <a:rPr lang="en-US" dirty="0"/>
              <a:t>What they are doing </a:t>
            </a:r>
            <a:r>
              <a:rPr lang="en-US" dirty="0">
                <a:solidFill>
                  <a:schemeClr val="accent1"/>
                </a:solidFill>
              </a:rPr>
              <a:t>today</a:t>
            </a:r>
          </a:p>
          <a:p>
            <a:pPr lvl="1"/>
            <a:r>
              <a:rPr lang="en-US" dirty="0"/>
              <a:t>What </a:t>
            </a:r>
            <a:r>
              <a:rPr lang="en-US" dirty="0">
                <a:solidFill>
                  <a:schemeClr val="accent1"/>
                </a:solidFill>
              </a:rPr>
              <a:t>problems</a:t>
            </a:r>
            <a:r>
              <a:rPr lang="en-US" dirty="0"/>
              <a:t> they are encountering</a:t>
            </a:r>
          </a:p>
          <a:p>
            <a:r>
              <a:rPr lang="en-CA" dirty="0"/>
              <a:t>Not where you fix issues</a:t>
            </a:r>
          </a:p>
          <a:p>
            <a:pPr lvl="1"/>
            <a:r>
              <a:rPr lang="en-CA" dirty="0"/>
              <a:t>Talk after the meeting and resolve the problem.  </a:t>
            </a:r>
          </a:p>
          <a:p>
            <a:pPr lvl="1"/>
            <a:r>
              <a:rPr lang="en-CA" dirty="0"/>
              <a:t>Bring response to the next meeting</a:t>
            </a:r>
          </a:p>
          <a:p>
            <a:pPr lvl="1"/>
            <a:endParaRPr lang="en-CA" dirty="0"/>
          </a:p>
          <a:p>
            <a:pPr lvl="1"/>
            <a:endParaRPr lang="en-CA" dirty="0"/>
          </a:p>
        </p:txBody>
      </p:sp>
      <p:sp>
        <p:nvSpPr>
          <p:cNvPr id="2" name="Title 1"/>
          <p:cNvSpPr>
            <a:spLocks noGrp="1"/>
          </p:cNvSpPr>
          <p:nvPr>
            <p:ph type="title"/>
          </p:nvPr>
        </p:nvSpPr>
        <p:spPr/>
        <p:txBody>
          <a:bodyPr/>
          <a:lstStyle/>
          <a:p>
            <a:r>
              <a:rPr lang="en-CA" dirty="0"/>
              <a:t>Daily Stand up</a:t>
            </a:r>
          </a:p>
        </p:txBody>
      </p:sp>
    </p:spTree>
    <p:extLst>
      <p:ext uri="{BB962C8B-B14F-4D97-AF65-F5344CB8AC3E}">
        <p14:creationId xmlns:p14="http://schemas.microsoft.com/office/powerpoint/2010/main" val="1722948194"/>
      </p:ext>
    </p:extLst>
  </p:cSld>
  <p:clrMapOvr>
    <a:masterClrMapping/>
  </p:clrMapOvr>
  <p:transition spd="slow">
    <p:push/>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CA" dirty="0"/>
              <a:t>Doesn’t have to be delivered on X date</a:t>
            </a:r>
          </a:p>
          <a:p>
            <a:r>
              <a:rPr lang="en-CA" dirty="0"/>
              <a:t>You expect requirements to change</a:t>
            </a:r>
          </a:p>
          <a:p>
            <a:r>
              <a:rPr lang="en-CA" dirty="0"/>
              <a:t>Your organization is willing to let team members work on it continuously </a:t>
            </a:r>
          </a:p>
        </p:txBody>
      </p:sp>
      <p:sp>
        <p:nvSpPr>
          <p:cNvPr id="2" name="Title 1"/>
          <p:cNvSpPr>
            <a:spLocks noGrp="1"/>
          </p:cNvSpPr>
          <p:nvPr>
            <p:ph type="title"/>
          </p:nvPr>
        </p:nvSpPr>
        <p:spPr/>
        <p:txBody>
          <a:bodyPr/>
          <a:lstStyle/>
          <a:p>
            <a:r>
              <a:rPr lang="en-CA" dirty="0"/>
              <a:t>When to use Agile</a:t>
            </a:r>
          </a:p>
        </p:txBody>
      </p:sp>
    </p:spTree>
    <p:extLst>
      <p:ext uri="{BB962C8B-B14F-4D97-AF65-F5344CB8AC3E}">
        <p14:creationId xmlns:p14="http://schemas.microsoft.com/office/powerpoint/2010/main" val="2840969066"/>
      </p:ext>
    </p:extLst>
  </p:cSld>
  <p:clrMapOvr>
    <a:masterClrMapping/>
  </p:clrMapOvr>
  <p:transition spd="slow">
    <p:push/>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r>
              <a:rPr lang="en-US" dirty="0"/>
              <a:t>Projects are driven by a problem or an opportunity</a:t>
            </a:r>
          </a:p>
          <a:p>
            <a:r>
              <a:rPr lang="en-US" dirty="0"/>
              <a:t>Trigger event – identifies need for a project</a:t>
            </a:r>
          </a:p>
          <a:p>
            <a:pPr lvl="1"/>
            <a:r>
              <a:rPr lang="en-US" dirty="0"/>
              <a:t>Opportunity</a:t>
            </a:r>
          </a:p>
          <a:p>
            <a:pPr lvl="1"/>
            <a:r>
              <a:rPr lang="en-US" dirty="0"/>
              <a:t>Business need</a:t>
            </a:r>
          </a:p>
          <a:p>
            <a:pPr lvl="1"/>
            <a:r>
              <a:rPr lang="en-US" dirty="0"/>
              <a:t>Customer need</a:t>
            </a:r>
          </a:p>
          <a:p>
            <a:pPr lvl="1"/>
            <a:r>
              <a:rPr lang="en-US" dirty="0"/>
              <a:t>Technology change</a:t>
            </a:r>
          </a:p>
          <a:p>
            <a:pPr lvl="1"/>
            <a:r>
              <a:rPr lang="en-US" dirty="0"/>
              <a:t>Policy change</a:t>
            </a:r>
          </a:p>
          <a:p>
            <a:pPr lvl="1"/>
            <a:r>
              <a:rPr lang="en-US" dirty="0"/>
              <a:t>Legislation change</a:t>
            </a:r>
          </a:p>
          <a:p>
            <a:pPr lvl="1"/>
            <a:r>
              <a:rPr lang="en-US" dirty="0"/>
              <a:t>Need for improvements or changes</a:t>
            </a:r>
          </a:p>
          <a:p>
            <a:pPr lvl="1"/>
            <a:endParaRPr lang="en-US" dirty="0"/>
          </a:p>
          <a:p>
            <a:endParaRPr lang="en-US" dirty="0"/>
          </a:p>
          <a:p>
            <a:pPr marL="457200" lvl="1" indent="0">
              <a:buNone/>
            </a:pPr>
            <a:endParaRPr lang="en-US" dirty="0"/>
          </a:p>
        </p:txBody>
      </p:sp>
      <p:sp>
        <p:nvSpPr>
          <p:cNvPr id="2" name="Title 1"/>
          <p:cNvSpPr>
            <a:spLocks noGrp="1"/>
          </p:cNvSpPr>
          <p:nvPr>
            <p:ph type="title"/>
          </p:nvPr>
        </p:nvSpPr>
        <p:spPr/>
        <p:txBody>
          <a:bodyPr/>
          <a:lstStyle/>
          <a:p>
            <a:r>
              <a:rPr lang="en-US" dirty="0"/>
              <a:t>Projects start with ….</a:t>
            </a:r>
          </a:p>
        </p:txBody>
      </p:sp>
    </p:spTree>
    <p:extLst>
      <p:ext uri="{BB962C8B-B14F-4D97-AF65-F5344CB8AC3E}">
        <p14:creationId xmlns:p14="http://schemas.microsoft.com/office/powerpoint/2010/main" val="1426718206"/>
      </p:ext>
    </p:extLst>
  </p:cSld>
  <p:clrMapOvr>
    <a:masterClrMapping/>
  </p:clrMapOvr>
  <p:transition spd="slow">
    <p:push/>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03EA59-7881-4BD1-8717-5A0BBED26E9B}"/>
              </a:ext>
            </a:extLst>
          </p:cNvPr>
          <p:cNvSpPr>
            <a:spLocks noGrp="1"/>
          </p:cNvSpPr>
          <p:nvPr>
            <p:ph type="title"/>
          </p:nvPr>
        </p:nvSpPr>
        <p:spPr/>
        <p:txBody>
          <a:bodyPr/>
          <a:lstStyle/>
          <a:p>
            <a:r>
              <a:rPr lang="en-CA" dirty="0"/>
              <a:t>In Closing</a:t>
            </a:r>
          </a:p>
        </p:txBody>
      </p:sp>
      <p:sp>
        <p:nvSpPr>
          <p:cNvPr id="5" name="Text Placeholder 4">
            <a:extLst>
              <a:ext uri="{FF2B5EF4-FFF2-40B4-BE49-F238E27FC236}">
                <a16:creationId xmlns:a16="http://schemas.microsoft.com/office/drawing/2014/main" id="{F5D3E4ED-9553-40BD-83C4-132C10E3A331}"/>
              </a:ext>
            </a:extLst>
          </p:cNvPr>
          <p:cNvSpPr>
            <a:spLocks noGrp="1"/>
          </p:cNvSpPr>
          <p:nvPr>
            <p:ph type="body" idx="1"/>
          </p:nvPr>
        </p:nvSpPr>
        <p:spPr/>
        <p:txBody>
          <a:bodyPr/>
          <a:lstStyle/>
          <a:p>
            <a:endParaRPr lang="en-CA"/>
          </a:p>
        </p:txBody>
      </p:sp>
    </p:spTree>
    <p:extLst>
      <p:ext uri="{BB962C8B-B14F-4D97-AF65-F5344CB8AC3E}">
        <p14:creationId xmlns:p14="http://schemas.microsoft.com/office/powerpoint/2010/main" val="570241449"/>
      </p:ext>
    </p:extLst>
  </p:cSld>
  <p:clrMapOvr>
    <a:masterClrMapping/>
  </p:clrMapOvr>
  <p:transition spd="slow">
    <p:push dir="u"/>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2C0571C-C24A-4EE5-9676-0A827E495E97}"/>
              </a:ext>
            </a:extLst>
          </p:cNvPr>
          <p:cNvSpPr>
            <a:spLocks noGrp="1"/>
          </p:cNvSpPr>
          <p:nvPr>
            <p:ph type="body" sz="quarter" idx="10"/>
          </p:nvPr>
        </p:nvSpPr>
        <p:spPr/>
        <p:txBody>
          <a:bodyPr/>
          <a:lstStyle/>
          <a:p>
            <a:r>
              <a:rPr lang="en-CA" dirty="0"/>
              <a:t>For you to understand some of the basic principles</a:t>
            </a:r>
          </a:p>
          <a:p>
            <a:r>
              <a:rPr lang="en-CA" dirty="0"/>
              <a:t>Give some great tricks, formulas, and documents for your projects</a:t>
            </a:r>
          </a:p>
          <a:p>
            <a:endParaRPr lang="en-CA" dirty="0"/>
          </a:p>
          <a:p>
            <a:r>
              <a:rPr lang="en-CA" dirty="0"/>
              <a:t>10 areas of traditional PM</a:t>
            </a:r>
          </a:p>
          <a:p>
            <a:r>
              <a:rPr lang="en-CA" dirty="0"/>
              <a:t>Agile</a:t>
            </a:r>
          </a:p>
          <a:p>
            <a:endParaRPr lang="en-CA" dirty="0"/>
          </a:p>
          <a:p>
            <a:endParaRPr lang="en-CA" dirty="0"/>
          </a:p>
        </p:txBody>
      </p:sp>
      <p:sp>
        <p:nvSpPr>
          <p:cNvPr id="3" name="Title 2">
            <a:extLst>
              <a:ext uri="{FF2B5EF4-FFF2-40B4-BE49-F238E27FC236}">
                <a16:creationId xmlns:a16="http://schemas.microsoft.com/office/drawing/2014/main" id="{9D10B9F3-D4BB-4D0A-B006-CB0D254A4859}"/>
              </a:ext>
            </a:extLst>
          </p:cNvPr>
          <p:cNvSpPr>
            <a:spLocks noGrp="1"/>
          </p:cNvSpPr>
          <p:nvPr>
            <p:ph type="title"/>
          </p:nvPr>
        </p:nvSpPr>
        <p:spPr/>
        <p:txBody>
          <a:bodyPr/>
          <a:lstStyle/>
          <a:p>
            <a:r>
              <a:rPr lang="en-CA" dirty="0"/>
              <a:t>My Goal</a:t>
            </a:r>
          </a:p>
        </p:txBody>
      </p:sp>
    </p:spTree>
    <p:extLst>
      <p:ext uri="{BB962C8B-B14F-4D97-AF65-F5344CB8AC3E}">
        <p14:creationId xmlns:p14="http://schemas.microsoft.com/office/powerpoint/2010/main" val="2909456864"/>
      </p:ext>
    </p:extLst>
  </p:cSld>
  <p:clrMapOvr>
    <a:masterClrMapping/>
  </p:clrMapOvr>
  <p:transition spd="slow">
    <p:push/>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CEE85D-94F2-4A19-A1BF-5342E39D3C6D}"/>
              </a:ext>
            </a:extLst>
          </p:cNvPr>
          <p:cNvSpPr>
            <a:spLocks noGrp="1"/>
          </p:cNvSpPr>
          <p:nvPr>
            <p:ph type="body" sz="quarter" idx="10"/>
          </p:nvPr>
        </p:nvSpPr>
        <p:spPr/>
        <p:txBody>
          <a:bodyPr/>
          <a:lstStyle/>
          <a:p>
            <a:r>
              <a:rPr lang="en-CA" dirty="0"/>
              <a:t>Understand the different components of a project</a:t>
            </a:r>
          </a:p>
          <a:p>
            <a:r>
              <a:rPr lang="en-CA" dirty="0"/>
              <a:t>Understand the terminology used</a:t>
            </a:r>
          </a:p>
          <a:p>
            <a:r>
              <a:rPr lang="en-CA" dirty="0"/>
              <a:t>Know the difference between “Waterfall” and Agile PM</a:t>
            </a:r>
          </a:p>
          <a:p>
            <a:r>
              <a:rPr lang="en-CA" dirty="0"/>
              <a:t>Hopefully want to learn more …</a:t>
            </a:r>
          </a:p>
        </p:txBody>
      </p:sp>
      <p:sp>
        <p:nvSpPr>
          <p:cNvPr id="3" name="Title 2">
            <a:extLst>
              <a:ext uri="{FF2B5EF4-FFF2-40B4-BE49-F238E27FC236}">
                <a16:creationId xmlns:a16="http://schemas.microsoft.com/office/drawing/2014/main" id="{5C4E57AE-7099-4DD3-AF71-06AB67AB2B9C}"/>
              </a:ext>
            </a:extLst>
          </p:cNvPr>
          <p:cNvSpPr>
            <a:spLocks noGrp="1"/>
          </p:cNvSpPr>
          <p:nvPr>
            <p:ph type="title"/>
          </p:nvPr>
        </p:nvSpPr>
        <p:spPr/>
        <p:txBody>
          <a:bodyPr/>
          <a:lstStyle/>
          <a:p>
            <a:r>
              <a:rPr lang="en-CA" dirty="0"/>
              <a:t>At the end</a:t>
            </a:r>
          </a:p>
        </p:txBody>
      </p:sp>
    </p:spTree>
    <p:extLst>
      <p:ext uri="{BB962C8B-B14F-4D97-AF65-F5344CB8AC3E}">
        <p14:creationId xmlns:p14="http://schemas.microsoft.com/office/powerpoint/2010/main" val="731672400"/>
      </p:ext>
    </p:extLst>
  </p:cSld>
  <p:clrMapOvr>
    <a:masterClrMapping/>
  </p:clrMapOvr>
  <p:transition spd="slow">
    <p:push/>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26894"/>
            <a:ext cx="12227859" cy="6898342"/>
          </a:xfrm>
          <a:prstGeom prst="rect">
            <a:avLst/>
          </a:prstGeom>
        </p:spPr>
      </p:pic>
      <p:sp>
        <p:nvSpPr>
          <p:cNvPr id="3" name="Rectangle 2"/>
          <p:cNvSpPr/>
          <p:nvPr/>
        </p:nvSpPr>
        <p:spPr>
          <a:xfrm>
            <a:off x="1658623" y="0"/>
            <a:ext cx="3647153"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Thank you</a:t>
            </a:r>
          </a:p>
        </p:txBody>
      </p:sp>
      <p:sp>
        <p:nvSpPr>
          <p:cNvPr id="4" name="TextBox 3"/>
          <p:cNvSpPr txBox="1"/>
          <p:nvPr/>
        </p:nvSpPr>
        <p:spPr>
          <a:xfrm>
            <a:off x="371475" y="3088965"/>
            <a:ext cx="4735902" cy="3139321"/>
          </a:xfrm>
          <a:prstGeom prst="rect">
            <a:avLst/>
          </a:prstGeom>
          <a:noFill/>
        </p:spPr>
        <p:txBody>
          <a:bodyPr wrap="square" rtlCol="0">
            <a:spAutoFit/>
          </a:bodyPr>
          <a:lstStyle/>
          <a:p>
            <a:r>
              <a:rPr lang="en-US" dirty="0"/>
              <a:t>Trevor Smith MA, MLIS</a:t>
            </a:r>
            <a:br>
              <a:rPr lang="en-US" dirty="0"/>
            </a:br>
            <a:r>
              <a:rPr lang="en-US" dirty="0"/>
              <a:t>Monograph Collections and Metadata Librarian</a:t>
            </a:r>
            <a:br>
              <a:rPr lang="en-US" dirty="0"/>
            </a:br>
            <a:r>
              <a:rPr lang="en-US" dirty="0"/>
              <a:t>Douglas College Library</a:t>
            </a:r>
            <a:br>
              <a:rPr lang="en-US" dirty="0"/>
            </a:br>
            <a:r>
              <a:rPr lang="en-US" dirty="0"/>
              <a:t>(604) 527-5259</a:t>
            </a:r>
            <a:br>
              <a:rPr lang="en-US" dirty="0"/>
            </a:br>
            <a:endParaRPr lang="en-US" dirty="0"/>
          </a:p>
          <a:p>
            <a:r>
              <a:rPr lang="en-US" u="sng" dirty="0">
                <a:solidFill>
                  <a:srgbClr val="1772B3"/>
                </a:solidFill>
              </a:rPr>
              <a:t>smitht7@douglascollege.ca</a:t>
            </a:r>
          </a:p>
          <a:p>
            <a:r>
              <a:rPr lang="en-US" u="sng" dirty="0">
                <a:solidFill>
                  <a:srgbClr val="1772B3"/>
                </a:solidFill>
              </a:rPr>
              <a:t>http://www.douglas.bc.ca/library.html </a:t>
            </a:r>
          </a:p>
          <a:p>
            <a:r>
              <a:rPr lang="en-US" u="sng" dirty="0">
                <a:solidFill>
                  <a:srgbClr val="1772B3"/>
                </a:solidFill>
              </a:rPr>
              <a:t>@</a:t>
            </a:r>
            <a:r>
              <a:rPr lang="en-US" u="sng" dirty="0" err="1">
                <a:solidFill>
                  <a:srgbClr val="1772B3"/>
                </a:solidFill>
              </a:rPr>
              <a:t>Douglas_Library</a:t>
            </a:r>
            <a:endParaRPr lang="en-US" u="sng" dirty="0">
              <a:solidFill>
                <a:srgbClr val="1772B3"/>
              </a:solidFill>
            </a:endParaRPr>
          </a:p>
          <a:p>
            <a:r>
              <a:rPr lang="en-US" u="sng" dirty="0">
                <a:solidFill>
                  <a:srgbClr val="1772B3"/>
                </a:solidFill>
              </a:rPr>
              <a:t>@trevordsmith100</a:t>
            </a:r>
          </a:p>
          <a:p>
            <a:endParaRPr lang="en-US" u="sng" dirty="0">
              <a:solidFill>
                <a:srgbClr val="0099FF"/>
              </a:solidFill>
            </a:endParaRPr>
          </a:p>
        </p:txBody>
      </p:sp>
      <p:sp>
        <p:nvSpPr>
          <p:cNvPr id="5" name="Title 4"/>
          <p:cNvSpPr>
            <a:spLocks noGrp="1"/>
          </p:cNvSpPr>
          <p:nvPr>
            <p:ph type="title"/>
          </p:nvPr>
        </p:nvSpPr>
        <p:spPr/>
        <p:txBody>
          <a:bodyPr/>
          <a:lstStyle/>
          <a:p>
            <a:endParaRPr lang="en-US"/>
          </a:p>
        </p:txBody>
      </p:sp>
      <p:sp>
        <p:nvSpPr>
          <p:cNvPr id="6" name="Text Placeholder 5"/>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1153587764"/>
      </p:ext>
    </p:extLst>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normAutofit/>
          </a:bodyPr>
          <a:lstStyle/>
          <a:p>
            <a:r>
              <a:rPr lang="en-CA" dirty="0"/>
              <a:t>Working towards a goal</a:t>
            </a:r>
          </a:p>
          <a:p>
            <a:r>
              <a:rPr lang="en-CA" dirty="0"/>
              <a:t>Coordinated tasks</a:t>
            </a:r>
          </a:p>
          <a:p>
            <a:r>
              <a:rPr lang="en-US" dirty="0"/>
              <a:t>Needs resources</a:t>
            </a:r>
            <a:endParaRPr lang="en-CA" dirty="0"/>
          </a:p>
          <a:p>
            <a:r>
              <a:rPr lang="en-CA" dirty="0"/>
              <a:t>Has timelines</a:t>
            </a:r>
          </a:p>
          <a:p>
            <a:endParaRPr lang="en-CA" dirty="0"/>
          </a:p>
          <a:p>
            <a:r>
              <a:rPr lang="en-CA" dirty="0"/>
              <a:t>It is not ongoing work</a:t>
            </a:r>
          </a:p>
        </p:txBody>
      </p:sp>
      <p:sp>
        <p:nvSpPr>
          <p:cNvPr id="2" name="Title 1"/>
          <p:cNvSpPr>
            <a:spLocks noGrp="1"/>
          </p:cNvSpPr>
          <p:nvPr>
            <p:ph type="title"/>
          </p:nvPr>
        </p:nvSpPr>
        <p:spPr/>
        <p:txBody>
          <a:bodyPr/>
          <a:lstStyle/>
          <a:p>
            <a:r>
              <a:rPr lang="en-CA" dirty="0"/>
              <a:t>What is a project?	</a:t>
            </a:r>
          </a:p>
        </p:txBody>
      </p:sp>
    </p:spTree>
    <p:extLst>
      <p:ext uri="{BB962C8B-B14F-4D97-AF65-F5344CB8AC3E}">
        <p14:creationId xmlns:p14="http://schemas.microsoft.com/office/powerpoint/2010/main" val="1085529360"/>
      </p:ext>
    </p:extLst>
  </p:cSld>
  <p:clrMapOvr>
    <a:masterClrMapping/>
  </p:clrMapOvr>
  <p:transition spd="slow">
    <p:push/>
  </p:transition>
</p:sld>
</file>

<file path=ppt/theme/theme1.xml><?xml version="1.0" encoding="utf-8"?>
<a:theme xmlns:a="http://schemas.openxmlformats.org/drawingml/2006/main" name="Office Theme">
  <a:themeElements>
    <a:clrScheme name="IUG 2018 1">
      <a:dk1>
        <a:srgbClr val="012C40"/>
      </a:dk1>
      <a:lt1>
        <a:srgbClr val="FFFFFF"/>
      </a:lt1>
      <a:dk2>
        <a:srgbClr val="98C73B"/>
      </a:dk2>
      <a:lt2>
        <a:srgbClr val="878787"/>
      </a:lt2>
      <a:accent1>
        <a:srgbClr val="00AECD"/>
      </a:accent1>
      <a:accent2>
        <a:srgbClr val="878787"/>
      </a:accent2>
      <a:accent3>
        <a:srgbClr val="98C73B"/>
      </a:accent3>
      <a:accent4>
        <a:srgbClr val="012C40"/>
      </a:accent4>
      <a:accent5>
        <a:srgbClr val="F69E1B"/>
      </a:accent5>
      <a:accent6>
        <a:srgbClr val="FEFFFF"/>
      </a:accent6>
      <a:hlink>
        <a:srgbClr val="00B1D0"/>
      </a:hlink>
      <a:folHlink>
        <a:srgbClr val="954F72"/>
      </a:folHlink>
    </a:clrScheme>
    <a:fontScheme name="Futura">
      <a:majorFont>
        <a:latin typeface="Futura"/>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utur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1922</TotalTime>
  <Words>2804</Words>
  <Application>Microsoft Office PowerPoint</Application>
  <PresentationFormat>Widescreen</PresentationFormat>
  <Paragraphs>639</Paragraphs>
  <Slides>83</Slides>
  <Notes>39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83</vt:i4>
      </vt:variant>
    </vt:vector>
  </HeadingPairs>
  <TitlesOfParts>
    <vt:vector size="91" baseType="lpstr">
      <vt:lpstr>Arial</vt:lpstr>
      <vt:lpstr>Broadway BT</vt:lpstr>
      <vt:lpstr>Calibri</vt:lpstr>
      <vt:lpstr>Futura</vt:lpstr>
      <vt:lpstr>Futura Medium</vt:lpstr>
      <vt:lpstr>LucidaGrande</vt:lpstr>
      <vt:lpstr>Wingdings</vt:lpstr>
      <vt:lpstr>Office Theme</vt:lpstr>
      <vt:lpstr>PowerPoint Presentation</vt:lpstr>
      <vt:lpstr>Getting started with Project Management</vt:lpstr>
      <vt:lpstr>About me – Trevor Smith</vt:lpstr>
      <vt:lpstr>My Goal</vt:lpstr>
      <vt:lpstr>By the end</vt:lpstr>
      <vt:lpstr>PowerPoint Presentation</vt:lpstr>
      <vt:lpstr>Fictional Project</vt:lpstr>
      <vt:lpstr>Projects start with ….</vt:lpstr>
      <vt:lpstr>What is a project? </vt:lpstr>
      <vt:lpstr>Why do they fail?</vt:lpstr>
      <vt:lpstr>Project Life Cycle</vt:lpstr>
      <vt:lpstr>PowerPoint Presentation</vt:lpstr>
      <vt:lpstr>Project life Cycle, Integration Management</vt:lpstr>
      <vt:lpstr>Projects &amp; Organizations</vt:lpstr>
      <vt:lpstr>Project Charter</vt:lpstr>
      <vt:lpstr>Charter</vt:lpstr>
      <vt:lpstr>Scope</vt:lpstr>
      <vt:lpstr>Triple Constraint</vt:lpstr>
      <vt:lpstr>Scope</vt:lpstr>
      <vt:lpstr>Scope Document</vt:lpstr>
      <vt:lpstr>Good Deliverables are SMART Deliverables</vt:lpstr>
      <vt:lpstr>Scope Statement</vt:lpstr>
      <vt:lpstr>Time Management</vt:lpstr>
      <vt:lpstr>Scheduling</vt:lpstr>
      <vt:lpstr>Activity Management AKA Scheduling</vt:lpstr>
      <vt:lpstr>Decomposing 101</vt:lpstr>
      <vt:lpstr>Program Evaluation and Review Technique (PERT)</vt:lpstr>
      <vt:lpstr>Duration Estimation</vt:lpstr>
      <vt:lpstr>Duration Exercise</vt:lpstr>
      <vt:lpstr>WBS </vt:lpstr>
      <vt:lpstr>Critical Path</vt:lpstr>
      <vt:lpstr>Cost</vt:lpstr>
      <vt:lpstr>Estimating</vt:lpstr>
      <vt:lpstr>Budgeting with your WBS</vt:lpstr>
      <vt:lpstr>Budget</vt:lpstr>
      <vt:lpstr>Quality</vt:lpstr>
      <vt:lpstr>Quality Management</vt:lpstr>
      <vt:lpstr>Quality sez who???</vt:lpstr>
      <vt:lpstr>Why Quality Management?</vt:lpstr>
      <vt:lpstr>W. Edwards Demming &amp; Continuous Improvement</vt:lpstr>
      <vt:lpstr>Pareto Principle</vt:lpstr>
      <vt:lpstr>Human Resources</vt:lpstr>
      <vt:lpstr>Plan Human Resource Management</vt:lpstr>
      <vt:lpstr>Stages of Team Development</vt:lpstr>
      <vt:lpstr>Conflict is inevitable</vt:lpstr>
      <vt:lpstr>RACI Chart</vt:lpstr>
      <vt:lpstr>Communication</vt:lpstr>
      <vt:lpstr>Remember</vt:lpstr>
      <vt:lpstr>Communication Basic Model</vt:lpstr>
      <vt:lpstr>Communication channels</vt:lpstr>
      <vt:lpstr>Audience</vt:lpstr>
      <vt:lpstr>Risk Management</vt:lpstr>
      <vt:lpstr>Risk Identification</vt:lpstr>
      <vt:lpstr> Some Categories of Risk </vt:lpstr>
      <vt:lpstr>Risk Registry</vt:lpstr>
      <vt:lpstr>Procurement</vt:lpstr>
      <vt:lpstr>Make-or-buy Analysis</vt:lpstr>
      <vt:lpstr>Resources to help</vt:lpstr>
      <vt:lpstr>Procurement department</vt:lpstr>
      <vt:lpstr>Stakeholders</vt:lpstr>
      <vt:lpstr>Stakeholders</vt:lpstr>
      <vt:lpstr>Stakeholder types</vt:lpstr>
      <vt:lpstr>Stakeholder Analysis – Power &amp; Interest Grid </vt:lpstr>
      <vt:lpstr>Interpersonal Skills</vt:lpstr>
      <vt:lpstr>Closing</vt:lpstr>
      <vt:lpstr>Closing</vt:lpstr>
      <vt:lpstr>PowerPoint Presentation</vt:lpstr>
      <vt:lpstr>PowerPoint Presentation</vt:lpstr>
      <vt:lpstr>Agile</vt:lpstr>
      <vt:lpstr>Triple Constraint</vt:lpstr>
      <vt:lpstr>Waterfall vs Agile</vt:lpstr>
      <vt:lpstr>Agile Manifesto</vt:lpstr>
      <vt:lpstr>5 Process Management Areas</vt:lpstr>
      <vt:lpstr>Lifecycle</vt:lpstr>
      <vt:lpstr>Agile &amp; Scrum in 4 steps</vt:lpstr>
      <vt:lpstr>Don’t go Chasing waterfalls</vt:lpstr>
      <vt:lpstr>Scrum in 4 steps</vt:lpstr>
      <vt:lpstr>Daily Stand up</vt:lpstr>
      <vt:lpstr>When to use Agile</vt:lpstr>
      <vt:lpstr>In Closing</vt:lpstr>
      <vt:lpstr>My Goal</vt:lpstr>
      <vt:lpstr>At the end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Kristine Menkins</dc:creator>
  <cp:lastModifiedBy>Smith, Trevor</cp:lastModifiedBy>
  <cp:revision>57</cp:revision>
  <dcterms:created xsi:type="dcterms:W3CDTF">2017-10-05T14:03:58Z</dcterms:created>
  <dcterms:modified xsi:type="dcterms:W3CDTF">2018-05-16T16:34:54Z</dcterms:modified>
</cp:coreProperties>
</file>