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5023"/>
    <a:srgbClr val="FBD504"/>
    <a:srgbClr val="F68E29"/>
    <a:srgbClr val="575358"/>
    <a:srgbClr val="E7E8E9"/>
    <a:srgbClr val="D1D2D4"/>
    <a:srgbClr val="27272A"/>
    <a:srgbClr val="AFDECC"/>
    <a:srgbClr val="237948"/>
    <a:srgbClr val="308F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6422"/>
  </p:normalViewPr>
  <p:slideViewPr>
    <p:cSldViewPr snapToGrid="0" snapToObjects="1">
      <p:cViewPr varScale="1">
        <p:scale>
          <a:sx n="100" d="100"/>
          <a:sy n="100" d="100"/>
        </p:scale>
        <p:origin x="-9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3BEFCE3-D531-DD4F-9287-FB4F1064481A}"/>
              </a:ext>
            </a:extLst>
          </p:cNvPr>
          <p:cNvSpPr/>
          <p:nvPr userDrawn="1"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068970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AD942952-1C2A-788A-1870-EB9C680A3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3920" y="9144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5394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60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rgbClr val="AFDECC"/>
            </a:gs>
            <a:gs pos="100000">
              <a:srgbClr val="575358"/>
            </a:gs>
            <a:gs pos="58000">
              <a:srgbClr val="23794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5E1742-5199-305E-01F0-98ADFD2292D2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Picture 3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xmlns="" id="{91B2F55D-A3B8-D289-9F07-BE0B24340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36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61FE68-CA8A-7644-B1D1-10628DC7BC61}"/>
              </a:ext>
            </a:extLst>
          </p:cNvPr>
          <p:cNvSpPr/>
          <p:nvPr userDrawn="1"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3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F05023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8FA5156A-C064-B2FD-679D-5A1406DE0D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4422" y="82464"/>
            <a:ext cx="3099147" cy="3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6E8086-0CB6-0F55-C16B-56F634A46E7D}"/>
              </a:ext>
            </a:extLst>
          </p:cNvPr>
          <p:cNvSpPr/>
          <p:nvPr userDrawn="1"/>
        </p:nvSpPr>
        <p:spPr>
          <a:xfrm>
            <a:off x="-1" y="980239"/>
            <a:ext cx="12192002" cy="4243114"/>
          </a:xfrm>
          <a:prstGeom prst="rect">
            <a:avLst/>
          </a:prstGeom>
          <a:gradFill>
            <a:gsLst>
              <a:gs pos="0">
                <a:srgbClr val="F05023"/>
              </a:gs>
              <a:gs pos="100000">
                <a:srgbClr val="F68E29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8917C68-4975-7DD8-41C8-1E7B10DA72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8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D2C9F53-2A88-794D-F8E0-3B469092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0072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F05023"/>
              </a:gs>
              <a:gs pos="68000">
                <a:srgbClr val="F68E29"/>
              </a:gs>
              <a:gs pos="100000">
                <a:srgbClr val="FBD504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30186F8-1600-0345-E15E-91A7D24FB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0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F6D0D11-7DFD-A8FC-A50B-11D94EA84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97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050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xmlns="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FE42139-FF84-0423-A3BD-682CDE80E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44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xmlns="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EA23A23-EC26-A127-8BCF-4F75263CE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7386" y="6167281"/>
            <a:ext cx="1043940" cy="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14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FBD504"/>
              </a:gs>
              <a:gs pos="100000">
                <a:srgbClr val="F05023"/>
              </a:gs>
              <a:gs pos="47000">
                <a:srgbClr val="F68E29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xmlns="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xmlns="" id="{FA658B4D-7196-038B-8D74-9798D08F1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0" y="6165166"/>
            <a:ext cx="1055914" cy="4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63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60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F050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Polaris Acquisitions Forum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4931" y="4581525"/>
            <a:ext cx="6942138" cy="10414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/>
              <a:t>Amy Jones</a:t>
            </a:r>
          </a:p>
          <a:p>
            <a:pPr algn="l"/>
            <a:r>
              <a:rPr lang="en-US" sz="1700" dirty="0" smtClean="0"/>
              <a:t>Acquisitions and Collection Development Librarian</a:t>
            </a:r>
          </a:p>
          <a:p>
            <a:pPr algn="l"/>
            <a:r>
              <a:rPr lang="en-US" sz="1700" dirty="0" smtClean="0"/>
              <a:t>Lake County Public Library</a:t>
            </a:r>
            <a:endParaRPr lang="en-US" sz="1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0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335098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B632626C47242ACF3B077C9BAEC55" ma:contentTypeVersion="22" ma:contentTypeDescription="Create a new document." ma:contentTypeScope="" ma:versionID="c8f74275c4c5ae93311d7d1c85fee7a9">
  <xsd:schema xmlns:xsd="http://www.w3.org/2001/XMLSchema" xmlns:xs="http://www.w3.org/2001/XMLSchema" xmlns:p="http://schemas.microsoft.com/office/2006/metadata/properties" xmlns:ns2="1ee16b87-d06b-4acc-bab3-ebea1d9e5ffa" xmlns:ns3="15b4db40-66c5-4774-a7a4-592c47258125" xmlns:ns4="a82fdb6e-c179-430d-8182-68f5a58a7fb4" targetNamespace="http://schemas.microsoft.com/office/2006/metadata/properties" ma:root="true" ma:fieldsID="67303df0d8e8b74d072de3270bc8af29" ns2:_="" ns3:_="" ns4:_="">
    <xsd:import namespace="1ee16b87-d06b-4acc-bab3-ebea1d9e5ffa"/>
    <xsd:import namespace="15b4db40-66c5-4774-a7a4-592c47258125"/>
    <xsd:import namespace="a82fdb6e-c179-430d-8182-68f5a58a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1" nillable="true" ma:displayName="Image" ma:format="Thumbnail" ma:internalName="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 Jacobson</DisplayName>
        <AccountId>18</AccountId>
        <AccountType/>
      </UserInfo>
      <UserInfo>
        <DisplayName>Stephanie Smith</DisplayName>
        <AccountId>58</AccountId>
        <AccountType/>
      </UserInfo>
      <UserInfo>
        <DisplayName>Ellen Wallace</DisplayName>
        <AccountId>39</AccountId>
        <AccountType/>
      </UserInfo>
    </SharedWithUsers>
    <MediaLengthInSeconds xmlns="1ee16b87-d06b-4acc-bab3-ebea1d9e5ffa" xsi:nil="true"/>
    <Image xmlns="a82fdb6e-c179-430d-8182-68f5a58a7fb4" xsi:nil="true"/>
  </documentManagement>
</p:properties>
</file>

<file path=customXml/itemProps1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F1133D-B442-4AEA-9C40-CBADD23E9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a82fdb6e-c179-430d-8182-68f5a58a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F9655-2023-4CDE-8CF6-16CB6DC1D549}">
  <ds:schemaRefs>
    <ds:schemaRef ds:uri="http://schemas.microsoft.com/office/2006/metadata/properties"/>
    <ds:schemaRef ds:uri="http://schemas.microsoft.com/office/infopath/2007/PartnerControls"/>
    <ds:schemaRef ds:uri="15b4db40-66c5-4774-a7a4-592c47258125"/>
    <ds:schemaRef ds:uri="1ee16b87-d06b-4acc-bab3-ebea1d9e5ffa"/>
    <ds:schemaRef ds:uri="a82fdb6e-c179-430d-8182-68f5a58a7f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Polaris Acquisitions Forum</vt:lpstr>
      <vt:lpstr>Slide 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creator>Kristine Menkins</dc:creator>
  <cp:lastModifiedBy>Windows User</cp:lastModifiedBy>
  <cp:revision>77</cp:revision>
  <dcterms:created xsi:type="dcterms:W3CDTF">2019-12-02T15:33:25Z</dcterms:created>
  <dcterms:modified xsi:type="dcterms:W3CDTF">2023-05-09T16:46:40Z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