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64" r:id="rId5"/>
    <p:sldId id="271" r:id="rId6"/>
    <p:sldId id="273" r:id="rId7"/>
    <p:sldId id="257" r:id="rId8"/>
    <p:sldId id="306" r:id="rId9"/>
    <p:sldId id="319" r:id="rId10"/>
    <p:sldId id="317" r:id="rId11"/>
    <p:sldId id="316" r:id="rId12"/>
    <p:sldId id="315" r:id="rId13"/>
    <p:sldId id="313" r:id="rId14"/>
    <p:sldId id="321" r:id="rId15"/>
    <p:sldId id="322" r:id="rId16"/>
    <p:sldId id="312" r:id="rId17"/>
    <p:sldId id="310" r:id="rId18"/>
    <p:sldId id="308" r:id="rId19"/>
    <p:sldId id="323" r:id="rId20"/>
    <p:sldId id="307" r:id="rId21"/>
    <p:sldId id="286" r:id="rId22"/>
    <p:sldId id="274" r:id="rId23"/>
    <p:sldId id="285" r:id="rId24"/>
    <p:sldId id="275" r:id="rId25"/>
    <p:sldId id="276" r:id="rId26"/>
    <p:sldId id="287" r:id="rId27"/>
    <p:sldId id="277" r:id="rId28"/>
    <p:sldId id="320" r:id="rId29"/>
    <p:sldId id="279" r:id="rId30"/>
    <p:sldId id="278" r:id="rId31"/>
    <p:sldId id="280" r:id="rId32"/>
    <p:sldId id="289" r:id="rId33"/>
    <p:sldId id="290" r:id="rId34"/>
    <p:sldId id="288" r:id="rId35"/>
    <p:sldId id="283" r:id="rId36"/>
    <p:sldId id="291" r:id="rId37"/>
    <p:sldId id="295" r:id="rId38"/>
    <p:sldId id="297" r:id="rId39"/>
    <p:sldId id="299" r:id="rId40"/>
    <p:sldId id="300" r:id="rId41"/>
    <p:sldId id="303" r:id="rId42"/>
    <p:sldId id="304" r:id="rId43"/>
    <p:sldId id="281" r:id="rId44"/>
    <p:sldId id="302" r:id="rId45"/>
    <p:sldId id="2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423"/>
    <a:srgbClr val="F05023"/>
    <a:srgbClr val="FBD504"/>
    <a:srgbClr val="F68E29"/>
    <a:srgbClr val="575358"/>
    <a:srgbClr val="E7E8E9"/>
    <a:srgbClr val="D1D2D4"/>
    <a:srgbClr val="27272A"/>
    <a:srgbClr val="AFDECC"/>
    <a:srgbClr val="237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F5A90-F978-CDD6-943F-1F0942E60A15}" v="371" dt="2023-05-09T21:27:51.706"/>
    <p1510:client id="{18C45B51-4291-E3E0-3852-302F3F7643CC}" v="137" dt="2023-05-09T16:21:26.933"/>
    <p1510:client id="{35B51020-3ADC-8297-3564-C72DBD966951}" v="293" dt="2023-05-11T22:23:51.119"/>
    <p1510:client id="{74628878-2838-9DAD-63F1-4CB757E52D43}" v="21" dt="2023-05-09T16:00:00.293"/>
    <p1510:client id="{8A1A5E98-6304-4794-9397-0E77531E731E}" v="240" dt="2023-05-09T21:38:08.439"/>
    <p1510:client id="{B89DE58D-59C8-5C56-0671-ED9A15337FED}" v="363" dt="2023-05-12T14:18:48.483"/>
    <p1510:client id="{C7E35A56-56B1-DFA7-48EF-05A0A614FAB7}" v="22" dt="2023-05-09T15:18:02.022"/>
    <p1510:client id="{C9BB1B18-0AFD-8DD1-FED8-189A601C92E0}" v="68" dt="2023-05-12T06:55:21.844"/>
    <p1510:client id="{E427DEBF-76A2-C5C9-C1AD-3595B690120F}" v="1" dt="2023-05-09T15:42:53.489"/>
    <p1510:client id="{F9729742-896E-DA85-D4A3-D75AB3388863}" v="97" dt="2023-05-09T15:56:53.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na Kelly" userId="S::yrllkelly@yrl.ab.ca::670ee2d2-e001-4935-8fd0-e1ad7d33aff9" providerId="AD" clId="Web-{F9729742-896E-DA85-D4A3-D75AB3388863}"/>
    <pc:docChg chg="addSld modSld sldOrd">
      <pc:chgData name="Laina Kelly" userId="S::yrllkelly@yrl.ab.ca::670ee2d2-e001-4935-8fd0-e1ad7d33aff9" providerId="AD" clId="Web-{F9729742-896E-DA85-D4A3-D75AB3388863}" dt="2023-05-09T15:56:53.044" v="95" actId="20577"/>
      <pc:docMkLst>
        <pc:docMk/>
      </pc:docMkLst>
      <pc:sldChg chg="addSp delSp modSp new mod ord modClrScheme chgLayout">
        <pc:chgData name="Laina Kelly" userId="S::yrllkelly@yrl.ab.ca::670ee2d2-e001-4935-8fd0-e1ad7d33aff9" providerId="AD" clId="Web-{F9729742-896E-DA85-D4A3-D75AB3388863}" dt="2023-05-09T15:56:53.044" v="95" actId="20577"/>
        <pc:sldMkLst>
          <pc:docMk/>
          <pc:sldMk cId="1882817939" sldId="306"/>
        </pc:sldMkLst>
        <pc:spChg chg="mod ord">
          <ac:chgData name="Laina Kelly" userId="S::yrllkelly@yrl.ab.ca::670ee2d2-e001-4935-8fd0-e1ad7d33aff9" providerId="AD" clId="Web-{F9729742-896E-DA85-D4A3-D75AB3388863}" dt="2023-05-09T15:56:53.044" v="95" actId="20577"/>
          <ac:spMkLst>
            <pc:docMk/>
            <pc:sldMk cId="1882817939" sldId="306"/>
            <ac:spMk id="2" creationId="{601456BA-4A54-EEC7-0AF6-F01AB39BC024}"/>
          </ac:spMkLst>
        </pc:spChg>
        <pc:spChg chg="del">
          <ac:chgData name="Laina Kelly" userId="S::yrllkelly@yrl.ab.ca::670ee2d2-e001-4935-8fd0-e1ad7d33aff9" providerId="AD" clId="Web-{F9729742-896E-DA85-D4A3-D75AB3388863}" dt="2023-05-09T15:55:36.591" v="2"/>
          <ac:spMkLst>
            <pc:docMk/>
            <pc:sldMk cId="1882817939" sldId="306"/>
            <ac:spMk id="3" creationId="{719D01BC-5126-321F-84EA-955A460E6222}"/>
          </ac:spMkLst>
        </pc:spChg>
        <pc:spChg chg="add mod ord">
          <ac:chgData name="Laina Kelly" userId="S::yrllkelly@yrl.ab.ca::670ee2d2-e001-4935-8fd0-e1ad7d33aff9" providerId="AD" clId="Web-{F9729742-896E-DA85-D4A3-D75AB3388863}" dt="2023-05-09T15:55:49.466" v="13" actId="20577"/>
          <ac:spMkLst>
            <pc:docMk/>
            <pc:sldMk cId="1882817939" sldId="306"/>
            <ac:spMk id="4" creationId="{09F35AB1-D053-B8FF-EBD7-12250EBD794B}"/>
          </ac:spMkLst>
        </pc:spChg>
      </pc:sldChg>
    </pc:docChg>
  </pc:docChgLst>
  <pc:docChgLst>
    <pc:chgData name="Laina Kelly" userId="S::yrllkelly@yrl.ab.ca::670ee2d2-e001-4935-8fd0-e1ad7d33aff9" providerId="AD" clId="Web-{0FDF5A90-F978-CDD6-943F-1F0942E60A15}"/>
    <pc:docChg chg="addSld delSld modSld sldOrd">
      <pc:chgData name="Laina Kelly" userId="S::yrllkelly@yrl.ab.ca::670ee2d2-e001-4935-8fd0-e1ad7d33aff9" providerId="AD" clId="Web-{0FDF5A90-F978-CDD6-943F-1F0942E60A15}" dt="2023-05-09T21:28:32.254" v="229"/>
      <pc:docMkLst>
        <pc:docMk/>
      </pc:docMkLst>
      <pc:sldChg chg="del">
        <pc:chgData name="Laina Kelly" userId="S::yrllkelly@yrl.ab.ca::670ee2d2-e001-4935-8fd0-e1ad7d33aff9" providerId="AD" clId="Web-{0FDF5A90-F978-CDD6-943F-1F0942E60A15}" dt="2023-05-09T21:21:55.912" v="55"/>
        <pc:sldMkLst>
          <pc:docMk/>
          <pc:sldMk cId="1407395548" sldId="261"/>
        </pc:sldMkLst>
      </pc:sldChg>
      <pc:sldChg chg="del">
        <pc:chgData name="Laina Kelly" userId="S::yrllkelly@yrl.ab.ca::670ee2d2-e001-4935-8fd0-e1ad7d33aff9" providerId="AD" clId="Web-{0FDF5A90-F978-CDD6-943F-1F0942E60A15}" dt="2023-05-09T21:21:55.912" v="53"/>
        <pc:sldMkLst>
          <pc:docMk/>
          <pc:sldMk cId="97061541" sldId="262"/>
        </pc:sldMkLst>
      </pc:sldChg>
      <pc:sldChg chg="del">
        <pc:chgData name="Laina Kelly" userId="S::yrllkelly@yrl.ab.ca::670ee2d2-e001-4935-8fd0-e1ad7d33aff9" providerId="AD" clId="Web-{0FDF5A90-F978-CDD6-943F-1F0942E60A15}" dt="2023-05-09T21:21:55.897" v="52"/>
        <pc:sldMkLst>
          <pc:docMk/>
          <pc:sldMk cId="2533626835" sldId="263"/>
        </pc:sldMkLst>
      </pc:sldChg>
      <pc:sldChg chg="del">
        <pc:chgData name="Laina Kelly" userId="S::yrllkelly@yrl.ab.ca::670ee2d2-e001-4935-8fd0-e1ad7d33aff9" providerId="AD" clId="Web-{0FDF5A90-F978-CDD6-943F-1F0942E60A15}" dt="2023-05-09T21:21:55.912" v="59"/>
        <pc:sldMkLst>
          <pc:docMk/>
          <pc:sldMk cId="3072835561" sldId="265"/>
        </pc:sldMkLst>
      </pc:sldChg>
      <pc:sldChg chg="ord">
        <pc:chgData name="Laina Kelly" userId="S::yrllkelly@yrl.ab.ca::670ee2d2-e001-4935-8fd0-e1ad7d33aff9" providerId="AD" clId="Web-{0FDF5A90-F978-CDD6-943F-1F0942E60A15}" dt="2023-05-09T21:21:44.615" v="50"/>
        <pc:sldMkLst>
          <pc:docMk/>
          <pc:sldMk cId="3350983423" sldId="266"/>
        </pc:sldMkLst>
      </pc:sldChg>
      <pc:sldChg chg="del">
        <pc:chgData name="Laina Kelly" userId="S::yrllkelly@yrl.ab.ca::670ee2d2-e001-4935-8fd0-e1ad7d33aff9" providerId="AD" clId="Web-{0FDF5A90-F978-CDD6-943F-1F0942E60A15}" dt="2023-05-09T21:21:55.912" v="54"/>
        <pc:sldMkLst>
          <pc:docMk/>
          <pc:sldMk cId="3368575355" sldId="267"/>
        </pc:sldMkLst>
      </pc:sldChg>
      <pc:sldChg chg="del">
        <pc:chgData name="Laina Kelly" userId="S::yrllkelly@yrl.ab.ca::670ee2d2-e001-4935-8fd0-e1ad7d33aff9" providerId="AD" clId="Web-{0FDF5A90-F978-CDD6-943F-1F0942E60A15}" dt="2023-05-09T21:21:55.912" v="60"/>
        <pc:sldMkLst>
          <pc:docMk/>
          <pc:sldMk cId="3010161108" sldId="268"/>
        </pc:sldMkLst>
      </pc:sldChg>
      <pc:sldChg chg="del">
        <pc:chgData name="Laina Kelly" userId="S::yrllkelly@yrl.ab.ca::670ee2d2-e001-4935-8fd0-e1ad7d33aff9" providerId="AD" clId="Web-{0FDF5A90-F978-CDD6-943F-1F0942E60A15}" dt="2023-05-09T21:21:55.912" v="58"/>
        <pc:sldMkLst>
          <pc:docMk/>
          <pc:sldMk cId="2635225624" sldId="269"/>
        </pc:sldMkLst>
      </pc:sldChg>
      <pc:sldChg chg="del">
        <pc:chgData name="Laina Kelly" userId="S::yrllkelly@yrl.ab.ca::670ee2d2-e001-4935-8fd0-e1ad7d33aff9" providerId="AD" clId="Web-{0FDF5A90-F978-CDD6-943F-1F0942E60A15}" dt="2023-05-09T21:21:55.912" v="57"/>
        <pc:sldMkLst>
          <pc:docMk/>
          <pc:sldMk cId="1005527600" sldId="270"/>
        </pc:sldMkLst>
      </pc:sldChg>
      <pc:sldChg chg="del">
        <pc:chgData name="Laina Kelly" userId="S::yrllkelly@yrl.ab.ca::670ee2d2-e001-4935-8fd0-e1ad7d33aff9" providerId="AD" clId="Web-{0FDF5A90-F978-CDD6-943F-1F0942E60A15}" dt="2023-05-09T21:21:55.912" v="56"/>
        <pc:sldMkLst>
          <pc:docMk/>
          <pc:sldMk cId="2692508508" sldId="272"/>
        </pc:sldMkLst>
      </pc:sldChg>
      <pc:sldChg chg="addSp modSp">
        <pc:chgData name="Laina Kelly" userId="S::yrllkelly@yrl.ab.ca::670ee2d2-e001-4935-8fd0-e1ad7d33aff9" providerId="AD" clId="Web-{0FDF5A90-F978-CDD6-943F-1F0942E60A15}" dt="2023-05-09T21:22:49.945" v="72" actId="20577"/>
        <pc:sldMkLst>
          <pc:docMk/>
          <pc:sldMk cId="1205275152" sldId="277"/>
        </pc:sldMkLst>
        <pc:spChg chg="add mod">
          <ac:chgData name="Laina Kelly" userId="S::yrllkelly@yrl.ab.ca::670ee2d2-e001-4935-8fd0-e1ad7d33aff9" providerId="AD" clId="Web-{0FDF5A90-F978-CDD6-943F-1F0942E60A15}" dt="2023-05-09T21:22:49.945" v="72" actId="20577"/>
          <ac:spMkLst>
            <pc:docMk/>
            <pc:sldMk cId="1205275152" sldId="277"/>
            <ac:spMk id="2" creationId="{9EFD13CF-5AAD-9CC5-F613-5B9376646EAB}"/>
          </ac:spMkLst>
        </pc:spChg>
        <pc:picChg chg="mod">
          <ac:chgData name="Laina Kelly" userId="S::yrllkelly@yrl.ab.ca::670ee2d2-e001-4935-8fd0-e1ad7d33aff9" providerId="AD" clId="Web-{0FDF5A90-F978-CDD6-943F-1F0942E60A15}" dt="2023-05-09T21:18:09.702" v="0" actId="1076"/>
          <ac:picMkLst>
            <pc:docMk/>
            <pc:sldMk cId="1205275152" sldId="277"/>
            <ac:picMk id="2050" creationId="{08FD0E57-224D-4DBD-82B3-08224A1677D8}"/>
          </ac:picMkLst>
        </pc:picChg>
      </pc:sldChg>
      <pc:sldChg chg="modSp modNotes">
        <pc:chgData name="Laina Kelly" userId="S::yrllkelly@yrl.ab.ca::670ee2d2-e001-4935-8fd0-e1ad7d33aff9" providerId="AD" clId="Web-{0FDF5A90-F978-CDD6-943F-1F0942E60A15}" dt="2023-05-09T21:28:32.254" v="229"/>
        <pc:sldMkLst>
          <pc:docMk/>
          <pc:sldMk cId="3794992309" sldId="279"/>
        </pc:sldMkLst>
        <pc:spChg chg="mod">
          <ac:chgData name="Laina Kelly" userId="S::yrllkelly@yrl.ab.ca::670ee2d2-e001-4935-8fd0-e1ad7d33aff9" providerId="AD" clId="Web-{0FDF5A90-F978-CDD6-943F-1F0942E60A15}" dt="2023-05-09T21:25:13.857" v="217" actId="20577"/>
          <ac:spMkLst>
            <pc:docMk/>
            <pc:sldMk cId="3794992309" sldId="279"/>
            <ac:spMk id="5" creationId="{C7695F05-24F9-E740-9E1B-D63ADCC926CC}"/>
          </ac:spMkLst>
        </pc:spChg>
      </pc:sldChg>
      <pc:sldChg chg="modNotes">
        <pc:chgData name="Laina Kelly" userId="S::yrllkelly@yrl.ab.ca::670ee2d2-e001-4935-8fd0-e1ad7d33aff9" providerId="AD" clId="Web-{0FDF5A90-F978-CDD6-943F-1F0942E60A15}" dt="2023-05-09T21:26:27.406" v="226"/>
        <pc:sldMkLst>
          <pc:docMk/>
          <pc:sldMk cId="2766981993" sldId="283"/>
        </pc:sldMkLst>
      </pc:sldChg>
      <pc:sldChg chg="modSp">
        <pc:chgData name="Laina Kelly" userId="S::yrllkelly@yrl.ab.ca::670ee2d2-e001-4935-8fd0-e1ad7d33aff9" providerId="AD" clId="Web-{0FDF5A90-F978-CDD6-943F-1F0942E60A15}" dt="2023-05-09T21:21:28.365" v="49" actId="20577"/>
        <pc:sldMkLst>
          <pc:docMk/>
          <pc:sldMk cId="2186282826" sldId="302"/>
        </pc:sldMkLst>
        <pc:spChg chg="mod">
          <ac:chgData name="Laina Kelly" userId="S::yrllkelly@yrl.ab.ca::670ee2d2-e001-4935-8fd0-e1ad7d33aff9" providerId="AD" clId="Web-{0FDF5A90-F978-CDD6-943F-1F0942E60A15}" dt="2023-05-09T21:21:28.365" v="49" actId="20577"/>
          <ac:spMkLst>
            <pc:docMk/>
            <pc:sldMk cId="2186282826" sldId="302"/>
            <ac:spMk id="7" creationId="{AD5903CD-5E0A-5341-B682-9E09616B2647}"/>
          </ac:spMkLst>
        </pc:spChg>
      </pc:sldChg>
      <pc:sldChg chg="del">
        <pc:chgData name="Laina Kelly" userId="S::yrllkelly@yrl.ab.ca::670ee2d2-e001-4935-8fd0-e1ad7d33aff9" providerId="AD" clId="Web-{0FDF5A90-F978-CDD6-943F-1F0942E60A15}" dt="2023-05-09T21:21:55.897" v="51"/>
        <pc:sldMkLst>
          <pc:docMk/>
          <pc:sldMk cId="3346684687" sldId="305"/>
        </pc:sldMkLst>
      </pc:sldChg>
      <pc:sldChg chg="modSp mod modClrScheme chgLayout">
        <pc:chgData name="Laina Kelly" userId="S::yrllkelly@yrl.ab.ca::670ee2d2-e001-4935-8fd0-e1ad7d33aff9" providerId="AD" clId="Web-{0FDF5A90-F978-CDD6-943F-1F0942E60A15}" dt="2023-05-09T21:21:18.583" v="46"/>
        <pc:sldMkLst>
          <pc:docMk/>
          <pc:sldMk cId="2045656290" sldId="307"/>
        </pc:sldMkLst>
        <pc:spChg chg="mod ord">
          <ac:chgData name="Laina Kelly" userId="S::yrllkelly@yrl.ab.ca::670ee2d2-e001-4935-8fd0-e1ad7d33aff9" providerId="AD" clId="Web-{0FDF5A90-F978-CDD6-943F-1F0942E60A15}" dt="2023-05-09T21:21:18.583" v="46"/>
          <ac:spMkLst>
            <pc:docMk/>
            <pc:sldMk cId="2045656290" sldId="307"/>
            <ac:spMk id="2" creationId="{7E58818D-2A98-4FA0-A3A0-E3619FEC2D6A}"/>
          </ac:spMkLst>
        </pc:spChg>
        <pc:spChg chg="mod ord">
          <ac:chgData name="Laina Kelly" userId="S::yrllkelly@yrl.ab.ca::670ee2d2-e001-4935-8fd0-e1ad7d33aff9" providerId="AD" clId="Web-{0FDF5A90-F978-CDD6-943F-1F0942E60A15}" dt="2023-05-09T21:21:18.583" v="46"/>
          <ac:spMkLst>
            <pc:docMk/>
            <pc:sldMk cId="2045656290" sldId="307"/>
            <ac:spMk id="3" creationId="{4D6505F4-C00B-4ABB-AD7B-9CA1C31DE643}"/>
          </ac:spMkLst>
        </pc:spChg>
      </pc:sldChg>
      <pc:sldChg chg="modSp mod modClrScheme chgLayout">
        <pc:chgData name="Laina Kelly" userId="S::yrllkelly@yrl.ab.ca::670ee2d2-e001-4935-8fd0-e1ad7d33aff9" providerId="AD" clId="Web-{0FDF5A90-F978-CDD6-943F-1F0942E60A15}" dt="2023-05-09T21:21:15.177" v="45"/>
        <pc:sldMkLst>
          <pc:docMk/>
          <pc:sldMk cId="4065340255" sldId="308"/>
        </pc:sldMkLst>
        <pc:spChg chg="mod ord">
          <ac:chgData name="Laina Kelly" userId="S::yrllkelly@yrl.ab.ca::670ee2d2-e001-4935-8fd0-e1ad7d33aff9" providerId="AD" clId="Web-{0FDF5A90-F978-CDD6-943F-1F0942E60A15}" dt="2023-05-09T21:21:15.177" v="45"/>
          <ac:spMkLst>
            <pc:docMk/>
            <pc:sldMk cId="4065340255" sldId="308"/>
            <ac:spMk id="2" creationId="{7E58818D-2A98-4FA0-A3A0-E3619FEC2D6A}"/>
          </ac:spMkLst>
        </pc:spChg>
        <pc:spChg chg="mod ord">
          <ac:chgData name="Laina Kelly" userId="S::yrllkelly@yrl.ab.ca::670ee2d2-e001-4935-8fd0-e1ad7d33aff9" providerId="AD" clId="Web-{0FDF5A90-F978-CDD6-943F-1F0942E60A15}" dt="2023-05-09T21:21:15.177" v="45"/>
          <ac:spMkLst>
            <pc:docMk/>
            <pc:sldMk cId="4065340255" sldId="308"/>
            <ac:spMk id="3" creationId="{4D6505F4-C00B-4ABB-AD7B-9CA1C31DE643}"/>
          </ac:spMkLst>
        </pc:spChg>
      </pc:sldChg>
      <pc:sldChg chg="modSp mod modClrScheme chgLayout">
        <pc:chgData name="Laina Kelly" userId="S::yrllkelly@yrl.ab.ca::670ee2d2-e001-4935-8fd0-e1ad7d33aff9" providerId="AD" clId="Web-{0FDF5A90-F978-CDD6-943F-1F0942E60A15}" dt="2023-05-09T21:21:12.301" v="44"/>
        <pc:sldMkLst>
          <pc:docMk/>
          <pc:sldMk cId="2480092121" sldId="309"/>
        </pc:sldMkLst>
        <pc:spChg chg="mod ord">
          <ac:chgData name="Laina Kelly" userId="S::yrllkelly@yrl.ab.ca::670ee2d2-e001-4935-8fd0-e1ad7d33aff9" providerId="AD" clId="Web-{0FDF5A90-F978-CDD6-943F-1F0942E60A15}" dt="2023-05-09T21:21:12.301" v="44"/>
          <ac:spMkLst>
            <pc:docMk/>
            <pc:sldMk cId="2480092121" sldId="309"/>
            <ac:spMk id="2" creationId="{7E58818D-2A98-4FA0-A3A0-E3619FEC2D6A}"/>
          </ac:spMkLst>
        </pc:spChg>
        <pc:spChg chg="mod ord">
          <ac:chgData name="Laina Kelly" userId="S::yrllkelly@yrl.ab.ca::670ee2d2-e001-4935-8fd0-e1ad7d33aff9" providerId="AD" clId="Web-{0FDF5A90-F978-CDD6-943F-1F0942E60A15}" dt="2023-05-09T21:21:12.301" v="44"/>
          <ac:spMkLst>
            <pc:docMk/>
            <pc:sldMk cId="2480092121" sldId="309"/>
            <ac:spMk id="3" creationId="{4D6505F4-C00B-4ABB-AD7B-9CA1C31DE643}"/>
          </ac:spMkLst>
        </pc:spChg>
      </pc:sldChg>
      <pc:sldChg chg="modSp mod modClrScheme chgLayout">
        <pc:chgData name="Laina Kelly" userId="S::yrllkelly@yrl.ab.ca::670ee2d2-e001-4935-8fd0-e1ad7d33aff9" providerId="AD" clId="Web-{0FDF5A90-F978-CDD6-943F-1F0942E60A15}" dt="2023-05-09T21:21:07.661" v="43"/>
        <pc:sldMkLst>
          <pc:docMk/>
          <pc:sldMk cId="3531781241" sldId="310"/>
        </pc:sldMkLst>
        <pc:spChg chg="mod ord">
          <ac:chgData name="Laina Kelly" userId="S::yrllkelly@yrl.ab.ca::670ee2d2-e001-4935-8fd0-e1ad7d33aff9" providerId="AD" clId="Web-{0FDF5A90-F978-CDD6-943F-1F0942E60A15}" dt="2023-05-09T21:21:07.661" v="43"/>
          <ac:spMkLst>
            <pc:docMk/>
            <pc:sldMk cId="3531781241" sldId="310"/>
            <ac:spMk id="2" creationId="{7E58818D-2A98-4FA0-A3A0-E3619FEC2D6A}"/>
          </ac:spMkLst>
        </pc:spChg>
        <pc:spChg chg="mod ord">
          <ac:chgData name="Laina Kelly" userId="S::yrllkelly@yrl.ab.ca::670ee2d2-e001-4935-8fd0-e1ad7d33aff9" providerId="AD" clId="Web-{0FDF5A90-F978-CDD6-943F-1F0942E60A15}" dt="2023-05-09T21:21:07.661" v="43"/>
          <ac:spMkLst>
            <pc:docMk/>
            <pc:sldMk cId="3531781241" sldId="310"/>
            <ac:spMk id="3" creationId="{4D6505F4-C00B-4ABB-AD7B-9CA1C31DE643}"/>
          </ac:spMkLst>
        </pc:spChg>
      </pc:sldChg>
      <pc:sldChg chg="del">
        <pc:chgData name="Laina Kelly" userId="S::yrllkelly@yrl.ab.ca::670ee2d2-e001-4935-8fd0-e1ad7d33aff9" providerId="AD" clId="Web-{0FDF5A90-F978-CDD6-943F-1F0942E60A15}" dt="2023-05-09T21:21:02.114" v="42"/>
        <pc:sldMkLst>
          <pc:docMk/>
          <pc:sldMk cId="2638136845" sldId="311"/>
        </pc:sldMkLst>
      </pc:sldChg>
      <pc:sldChg chg="modSp mod modClrScheme chgLayout">
        <pc:chgData name="Laina Kelly" userId="S::yrllkelly@yrl.ab.ca::670ee2d2-e001-4935-8fd0-e1ad7d33aff9" providerId="AD" clId="Web-{0FDF5A90-F978-CDD6-943F-1F0942E60A15}" dt="2023-05-09T21:20:59.270" v="41"/>
        <pc:sldMkLst>
          <pc:docMk/>
          <pc:sldMk cId="913479548" sldId="312"/>
        </pc:sldMkLst>
        <pc:spChg chg="mod ord">
          <ac:chgData name="Laina Kelly" userId="S::yrllkelly@yrl.ab.ca::670ee2d2-e001-4935-8fd0-e1ad7d33aff9" providerId="AD" clId="Web-{0FDF5A90-F978-CDD6-943F-1F0942E60A15}" dt="2023-05-09T21:20:59.270" v="41"/>
          <ac:spMkLst>
            <pc:docMk/>
            <pc:sldMk cId="913479548" sldId="312"/>
            <ac:spMk id="2" creationId="{7E58818D-2A98-4FA0-A3A0-E3619FEC2D6A}"/>
          </ac:spMkLst>
        </pc:spChg>
        <pc:spChg chg="mod ord">
          <ac:chgData name="Laina Kelly" userId="S::yrllkelly@yrl.ab.ca::670ee2d2-e001-4935-8fd0-e1ad7d33aff9" providerId="AD" clId="Web-{0FDF5A90-F978-CDD6-943F-1F0942E60A15}" dt="2023-05-09T21:20:59.270" v="41"/>
          <ac:spMkLst>
            <pc:docMk/>
            <pc:sldMk cId="913479548" sldId="312"/>
            <ac:spMk id="3" creationId="{4D6505F4-C00B-4ABB-AD7B-9CA1C31DE643}"/>
          </ac:spMkLst>
        </pc:spChg>
      </pc:sldChg>
      <pc:sldChg chg="modSp mod modClrScheme chgLayout">
        <pc:chgData name="Laina Kelly" userId="S::yrllkelly@yrl.ab.ca::670ee2d2-e001-4935-8fd0-e1ad7d33aff9" providerId="AD" clId="Web-{0FDF5A90-F978-CDD6-943F-1F0942E60A15}" dt="2023-05-09T21:20:55.848" v="40"/>
        <pc:sldMkLst>
          <pc:docMk/>
          <pc:sldMk cId="2357910731" sldId="313"/>
        </pc:sldMkLst>
        <pc:spChg chg="mod ord">
          <ac:chgData name="Laina Kelly" userId="S::yrllkelly@yrl.ab.ca::670ee2d2-e001-4935-8fd0-e1ad7d33aff9" providerId="AD" clId="Web-{0FDF5A90-F978-CDD6-943F-1F0942E60A15}" dt="2023-05-09T21:20:55.848" v="40"/>
          <ac:spMkLst>
            <pc:docMk/>
            <pc:sldMk cId="2357910731" sldId="313"/>
            <ac:spMk id="2" creationId="{7E58818D-2A98-4FA0-A3A0-E3619FEC2D6A}"/>
          </ac:spMkLst>
        </pc:spChg>
        <pc:spChg chg="mod ord">
          <ac:chgData name="Laina Kelly" userId="S::yrllkelly@yrl.ab.ca::670ee2d2-e001-4935-8fd0-e1ad7d33aff9" providerId="AD" clId="Web-{0FDF5A90-F978-CDD6-943F-1F0942E60A15}" dt="2023-05-09T21:20:55.848" v="40"/>
          <ac:spMkLst>
            <pc:docMk/>
            <pc:sldMk cId="2357910731" sldId="313"/>
            <ac:spMk id="3" creationId="{4D6505F4-C00B-4ABB-AD7B-9CA1C31DE643}"/>
          </ac:spMkLst>
        </pc:spChg>
      </pc:sldChg>
      <pc:sldChg chg="modSp mod modClrScheme chgLayout">
        <pc:chgData name="Laina Kelly" userId="S::yrllkelly@yrl.ab.ca::670ee2d2-e001-4935-8fd0-e1ad7d33aff9" providerId="AD" clId="Web-{0FDF5A90-F978-CDD6-943F-1F0942E60A15}" dt="2023-05-09T21:20:53.129" v="39"/>
        <pc:sldMkLst>
          <pc:docMk/>
          <pc:sldMk cId="3630073848" sldId="314"/>
        </pc:sldMkLst>
        <pc:spChg chg="mod ord">
          <ac:chgData name="Laina Kelly" userId="S::yrllkelly@yrl.ab.ca::670ee2d2-e001-4935-8fd0-e1ad7d33aff9" providerId="AD" clId="Web-{0FDF5A90-F978-CDD6-943F-1F0942E60A15}" dt="2023-05-09T21:20:53.129" v="39"/>
          <ac:spMkLst>
            <pc:docMk/>
            <pc:sldMk cId="3630073848" sldId="314"/>
            <ac:spMk id="2" creationId="{7E58818D-2A98-4FA0-A3A0-E3619FEC2D6A}"/>
          </ac:spMkLst>
        </pc:spChg>
        <pc:spChg chg="mod ord">
          <ac:chgData name="Laina Kelly" userId="S::yrllkelly@yrl.ab.ca::670ee2d2-e001-4935-8fd0-e1ad7d33aff9" providerId="AD" clId="Web-{0FDF5A90-F978-CDD6-943F-1F0942E60A15}" dt="2023-05-09T21:20:53.129" v="39"/>
          <ac:spMkLst>
            <pc:docMk/>
            <pc:sldMk cId="3630073848" sldId="314"/>
            <ac:spMk id="3" creationId="{4D6505F4-C00B-4ABB-AD7B-9CA1C31DE643}"/>
          </ac:spMkLst>
        </pc:spChg>
      </pc:sldChg>
      <pc:sldChg chg="modSp mod modClrScheme chgLayout">
        <pc:chgData name="Laina Kelly" userId="S::yrllkelly@yrl.ab.ca::670ee2d2-e001-4935-8fd0-e1ad7d33aff9" providerId="AD" clId="Web-{0FDF5A90-F978-CDD6-943F-1F0942E60A15}" dt="2023-05-09T21:20:49.660" v="38"/>
        <pc:sldMkLst>
          <pc:docMk/>
          <pc:sldMk cId="1732202402" sldId="315"/>
        </pc:sldMkLst>
        <pc:spChg chg="mod ord">
          <ac:chgData name="Laina Kelly" userId="S::yrllkelly@yrl.ab.ca::670ee2d2-e001-4935-8fd0-e1ad7d33aff9" providerId="AD" clId="Web-{0FDF5A90-F978-CDD6-943F-1F0942E60A15}" dt="2023-05-09T21:20:49.660" v="38"/>
          <ac:spMkLst>
            <pc:docMk/>
            <pc:sldMk cId="1732202402" sldId="315"/>
            <ac:spMk id="2" creationId="{7E58818D-2A98-4FA0-A3A0-E3619FEC2D6A}"/>
          </ac:spMkLst>
        </pc:spChg>
        <pc:spChg chg="mod ord">
          <ac:chgData name="Laina Kelly" userId="S::yrllkelly@yrl.ab.ca::670ee2d2-e001-4935-8fd0-e1ad7d33aff9" providerId="AD" clId="Web-{0FDF5A90-F978-CDD6-943F-1F0942E60A15}" dt="2023-05-09T21:20:49.660" v="38"/>
          <ac:spMkLst>
            <pc:docMk/>
            <pc:sldMk cId="1732202402" sldId="315"/>
            <ac:spMk id="3" creationId="{4D6505F4-C00B-4ABB-AD7B-9CA1C31DE643}"/>
          </ac:spMkLst>
        </pc:spChg>
      </pc:sldChg>
      <pc:sldChg chg="modSp mod modClrScheme chgLayout">
        <pc:chgData name="Laina Kelly" userId="S::yrllkelly@yrl.ab.ca::670ee2d2-e001-4935-8fd0-e1ad7d33aff9" providerId="AD" clId="Web-{0FDF5A90-F978-CDD6-943F-1F0942E60A15}" dt="2023-05-09T21:20:45.801" v="37"/>
        <pc:sldMkLst>
          <pc:docMk/>
          <pc:sldMk cId="3384523769" sldId="316"/>
        </pc:sldMkLst>
        <pc:spChg chg="mod ord">
          <ac:chgData name="Laina Kelly" userId="S::yrllkelly@yrl.ab.ca::670ee2d2-e001-4935-8fd0-e1ad7d33aff9" providerId="AD" clId="Web-{0FDF5A90-F978-CDD6-943F-1F0942E60A15}" dt="2023-05-09T21:20:45.801" v="37"/>
          <ac:spMkLst>
            <pc:docMk/>
            <pc:sldMk cId="3384523769" sldId="316"/>
            <ac:spMk id="2" creationId="{7E58818D-2A98-4FA0-A3A0-E3619FEC2D6A}"/>
          </ac:spMkLst>
        </pc:spChg>
        <pc:spChg chg="mod ord">
          <ac:chgData name="Laina Kelly" userId="S::yrllkelly@yrl.ab.ca::670ee2d2-e001-4935-8fd0-e1ad7d33aff9" providerId="AD" clId="Web-{0FDF5A90-F978-CDD6-943F-1F0942E60A15}" dt="2023-05-09T21:20:45.801" v="37"/>
          <ac:spMkLst>
            <pc:docMk/>
            <pc:sldMk cId="3384523769" sldId="316"/>
            <ac:spMk id="3" creationId="{4D6505F4-C00B-4ABB-AD7B-9CA1C31DE643}"/>
          </ac:spMkLst>
        </pc:spChg>
      </pc:sldChg>
      <pc:sldChg chg="modSp mod modClrScheme modShow chgLayout">
        <pc:chgData name="Laina Kelly" userId="S::yrllkelly@yrl.ab.ca::670ee2d2-e001-4935-8fd0-e1ad7d33aff9" providerId="AD" clId="Web-{0FDF5A90-F978-CDD6-943F-1F0942E60A15}" dt="2023-05-09T21:20:42.691" v="36"/>
        <pc:sldMkLst>
          <pc:docMk/>
          <pc:sldMk cId="3973973790" sldId="317"/>
        </pc:sldMkLst>
        <pc:spChg chg="mod ord">
          <ac:chgData name="Laina Kelly" userId="S::yrllkelly@yrl.ab.ca::670ee2d2-e001-4935-8fd0-e1ad7d33aff9" providerId="AD" clId="Web-{0FDF5A90-F978-CDD6-943F-1F0942E60A15}" dt="2023-05-09T21:20:42.691" v="36"/>
          <ac:spMkLst>
            <pc:docMk/>
            <pc:sldMk cId="3973973790" sldId="317"/>
            <ac:spMk id="2" creationId="{7E58818D-2A98-4FA0-A3A0-E3619FEC2D6A}"/>
          </ac:spMkLst>
        </pc:spChg>
        <pc:spChg chg="mod ord">
          <ac:chgData name="Laina Kelly" userId="S::yrllkelly@yrl.ab.ca::670ee2d2-e001-4935-8fd0-e1ad7d33aff9" providerId="AD" clId="Web-{0FDF5A90-F978-CDD6-943F-1F0942E60A15}" dt="2023-05-09T21:20:42.691" v="36"/>
          <ac:spMkLst>
            <pc:docMk/>
            <pc:sldMk cId="3973973790" sldId="317"/>
            <ac:spMk id="3" creationId="{4D6505F4-C00B-4ABB-AD7B-9CA1C31DE643}"/>
          </ac:spMkLst>
        </pc:spChg>
      </pc:sldChg>
      <pc:sldChg chg="modSp mod modClrScheme chgLayout">
        <pc:chgData name="Laina Kelly" userId="S::yrllkelly@yrl.ab.ca::670ee2d2-e001-4935-8fd0-e1ad7d33aff9" providerId="AD" clId="Web-{0FDF5A90-F978-CDD6-943F-1F0942E60A15}" dt="2023-05-09T21:20:36.675" v="34"/>
        <pc:sldMkLst>
          <pc:docMk/>
          <pc:sldMk cId="780772251" sldId="318"/>
        </pc:sldMkLst>
        <pc:spChg chg="mod ord">
          <ac:chgData name="Laina Kelly" userId="S::yrllkelly@yrl.ab.ca::670ee2d2-e001-4935-8fd0-e1ad7d33aff9" providerId="AD" clId="Web-{0FDF5A90-F978-CDD6-943F-1F0942E60A15}" dt="2023-05-09T21:20:36.675" v="34"/>
          <ac:spMkLst>
            <pc:docMk/>
            <pc:sldMk cId="780772251" sldId="318"/>
            <ac:spMk id="2" creationId="{7E58818D-2A98-4FA0-A3A0-E3619FEC2D6A}"/>
          </ac:spMkLst>
        </pc:spChg>
        <pc:spChg chg="mod ord">
          <ac:chgData name="Laina Kelly" userId="S::yrllkelly@yrl.ab.ca::670ee2d2-e001-4935-8fd0-e1ad7d33aff9" providerId="AD" clId="Web-{0FDF5A90-F978-CDD6-943F-1F0942E60A15}" dt="2023-05-09T21:20:36.675" v="34"/>
          <ac:spMkLst>
            <pc:docMk/>
            <pc:sldMk cId="780772251" sldId="318"/>
            <ac:spMk id="3" creationId="{4D6505F4-C00B-4ABB-AD7B-9CA1C31DE643}"/>
          </ac:spMkLst>
        </pc:spChg>
      </pc:sldChg>
      <pc:sldChg chg="addSp delSp modSp mod modClrScheme chgLayout">
        <pc:chgData name="Laina Kelly" userId="S::yrllkelly@yrl.ab.ca::670ee2d2-e001-4935-8fd0-e1ad7d33aff9" providerId="AD" clId="Web-{0FDF5A90-F978-CDD6-943F-1F0942E60A15}" dt="2023-05-09T21:20:30.284" v="33"/>
        <pc:sldMkLst>
          <pc:docMk/>
          <pc:sldMk cId="1267230888" sldId="319"/>
        </pc:sldMkLst>
        <pc:spChg chg="del mod ord">
          <ac:chgData name="Laina Kelly" userId="S::yrllkelly@yrl.ab.ca::670ee2d2-e001-4935-8fd0-e1ad7d33aff9" providerId="AD" clId="Web-{0FDF5A90-F978-CDD6-943F-1F0942E60A15}" dt="2023-05-09T21:19:50.611" v="23"/>
          <ac:spMkLst>
            <pc:docMk/>
            <pc:sldMk cId="1267230888" sldId="319"/>
            <ac:spMk id="2" creationId="{87B0770B-FF74-441F-B7BB-40681BEC6048}"/>
          </ac:spMkLst>
        </pc:spChg>
        <pc:spChg chg="mod ord">
          <ac:chgData name="Laina Kelly" userId="S::yrllkelly@yrl.ab.ca::670ee2d2-e001-4935-8fd0-e1ad7d33aff9" providerId="AD" clId="Web-{0FDF5A90-F978-CDD6-943F-1F0942E60A15}" dt="2023-05-09T21:20:25.315" v="32" actId="20577"/>
          <ac:spMkLst>
            <pc:docMk/>
            <pc:sldMk cId="1267230888" sldId="319"/>
            <ac:spMk id="3" creationId="{0DC36561-3A97-4C58-AAC3-BD21C1AABE3F}"/>
          </ac:spMkLst>
        </pc:spChg>
        <pc:spChg chg="add del mod ord">
          <ac:chgData name="Laina Kelly" userId="S::yrllkelly@yrl.ab.ca::670ee2d2-e001-4935-8fd0-e1ad7d33aff9" providerId="AD" clId="Web-{0FDF5A90-F978-CDD6-943F-1F0942E60A15}" dt="2023-05-09T21:20:30.284" v="33"/>
          <ac:spMkLst>
            <pc:docMk/>
            <pc:sldMk cId="1267230888" sldId="319"/>
            <ac:spMk id="4" creationId="{BB3A1455-0993-FB9A-5A88-1D5752C8E49C}"/>
          </ac:spMkLst>
        </pc:spChg>
      </pc:sldChg>
      <pc:sldChg chg="delSp modSp add replId modNotes">
        <pc:chgData name="Laina Kelly" userId="S::yrllkelly@yrl.ab.ca::670ee2d2-e001-4935-8fd0-e1ad7d33aff9" providerId="AD" clId="Web-{0FDF5A90-F978-CDD6-943F-1F0942E60A15}" dt="2023-05-09T21:27:56.362" v="227"/>
        <pc:sldMkLst>
          <pc:docMk/>
          <pc:sldMk cId="2942330836" sldId="320"/>
        </pc:sldMkLst>
        <pc:spChg chg="mod">
          <ac:chgData name="Laina Kelly" userId="S::yrllkelly@yrl.ab.ca::670ee2d2-e001-4935-8fd0-e1ad7d33aff9" providerId="AD" clId="Web-{0FDF5A90-F978-CDD6-943F-1F0942E60A15}" dt="2023-05-09T21:25:03.528" v="215" actId="20577"/>
          <ac:spMkLst>
            <pc:docMk/>
            <pc:sldMk cId="2942330836" sldId="320"/>
            <ac:spMk id="2" creationId="{9EFD13CF-5AAD-9CC5-F613-5B9376646EAB}"/>
          </ac:spMkLst>
        </pc:spChg>
        <pc:spChg chg="mod">
          <ac:chgData name="Laina Kelly" userId="S::yrllkelly@yrl.ab.ca::670ee2d2-e001-4935-8fd0-e1ad7d33aff9" providerId="AD" clId="Web-{0FDF5A90-F978-CDD6-943F-1F0942E60A15}" dt="2023-05-09T21:23:28.556" v="82" actId="20577"/>
          <ac:spMkLst>
            <pc:docMk/>
            <pc:sldMk cId="2942330836" sldId="320"/>
            <ac:spMk id="7" creationId="{AD5903CD-5E0A-5341-B682-9E09616B2647}"/>
          </ac:spMkLst>
        </pc:spChg>
        <pc:picChg chg="del">
          <ac:chgData name="Laina Kelly" userId="S::yrllkelly@yrl.ab.ca::670ee2d2-e001-4935-8fd0-e1ad7d33aff9" providerId="AD" clId="Web-{0FDF5A90-F978-CDD6-943F-1F0942E60A15}" dt="2023-05-09T21:23:18.993" v="74"/>
          <ac:picMkLst>
            <pc:docMk/>
            <pc:sldMk cId="2942330836" sldId="320"/>
            <ac:picMk id="2050" creationId="{08FD0E57-224D-4DBD-82B3-08224A1677D8}"/>
          </ac:picMkLst>
        </pc:picChg>
      </pc:sldChg>
    </pc:docChg>
  </pc:docChgLst>
  <pc:docChgLst>
    <pc:chgData name="Jocie Wilson" userId="S::yrljwilson@yrl.ab.ca::c1c8cadd-89e1-40d1-bce1-bea4269afb70" providerId="AD" clId="Web-{B89DE58D-59C8-5C56-0671-ED9A15337FED}"/>
    <pc:docChg chg="addSld delSld modSld">
      <pc:chgData name="Jocie Wilson" userId="S::yrljwilson@yrl.ab.ca::c1c8cadd-89e1-40d1-bce1-bea4269afb70" providerId="AD" clId="Web-{B89DE58D-59C8-5C56-0671-ED9A15337FED}" dt="2023-05-12T14:18:48.483" v="436" actId="20577"/>
      <pc:docMkLst>
        <pc:docMk/>
      </pc:docMkLst>
      <pc:sldChg chg="modSp">
        <pc:chgData name="Jocie Wilson" userId="S::yrljwilson@yrl.ab.ca::c1c8cadd-89e1-40d1-bce1-bea4269afb70" providerId="AD" clId="Web-{B89DE58D-59C8-5C56-0671-ED9A15337FED}" dt="2023-05-12T13:24:08.564" v="29" actId="20577"/>
        <pc:sldMkLst>
          <pc:docMk/>
          <pc:sldMk cId="1882817939" sldId="306"/>
        </pc:sldMkLst>
        <pc:spChg chg="mod">
          <ac:chgData name="Jocie Wilson" userId="S::yrljwilson@yrl.ab.ca::c1c8cadd-89e1-40d1-bce1-bea4269afb70" providerId="AD" clId="Web-{B89DE58D-59C8-5C56-0671-ED9A15337FED}" dt="2023-05-12T13:24:08.564" v="29" actId="20577"/>
          <ac:spMkLst>
            <pc:docMk/>
            <pc:sldMk cId="1882817939" sldId="306"/>
            <ac:spMk id="2" creationId="{601456BA-4A54-EEC7-0AF6-F01AB39BC024}"/>
          </ac:spMkLst>
        </pc:spChg>
      </pc:sldChg>
      <pc:sldChg chg="modSp">
        <pc:chgData name="Jocie Wilson" userId="S::yrljwilson@yrl.ab.ca::c1c8cadd-89e1-40d1-bce1-bea4269afb70" providerId="AD" clId="Web-{B89DE58D-59C8-5C56-0671-ED9A15337FED}" dt="2023-05-12T14:18:48.483" v="436" actId="20577"/>
        <pc:sldMkLst>
          <pc:docMk/>
          <pc:sldMk cId="2045656290" sldId="307"/>
        </pc:sldMkLst>
        <pc:spChg chg="mod">
          <ac:chgData name="Jocie Wilson" userId="S::yrljwilson@yrl.ab.ca::c1c8cadd-89e1-40d1-bce1-bea4269afb70" providerId="AD" clId="Web-{B89DE58D-59C8-5C56-0671-ED9A15337FED}" dt="2023-05-12T14:18:48.483" v="436" actId="20577"/>
          <ac:spMkLst>
            <pc:docMk/>
            <pc:sldMk cId="2045656290" sldId="307"/>
            <ac:spMk id="3" creationId="{4D6505F4-C00B-4ABB-AD7B-9CA1C31DE643}"/>
          </ac:spMkLst>
        </pc:spChg>
      </pc:sldChg>
      <pc:sldChg chg="addSp delSp modSp">
        <pc:chgData name="Jocie Wilson" userId="S::yrljwilson@yrl.ab.ca::c1c8cadd-89e1-40d1-bce1-bea4269afb70" providerId="AD" clId="Web-{B89DE58D-59C8-5C56-0671-ED9A15337FED}" dt="2023-05-12T13:51:51.357" v="349" actId="20577"/>
        <pc:sldMkLst>
          <pc:docMk/>
          <pc:sldMk cId="4065340255" sldId="308"/>
        </pc:sldMkLst>
        <pc:spChg chg="mod">
          <ac:chgData name="Jocie Wilson" userId="S::yrljwilson@yrl.ab.ca::c1c8cadd-89e1-40d1-bce1-bea4269afb70" providerId="AD" clId="Web-{B89DE58D-59C8-5C56-0671-ED9A15337FED}" dt="2023-05-12T13:51:51.357" v="349" actId="20577"/>
          <ac:spMkLst>
            <pc:docMk/>
            <pc:sldMk cId="4065340255" sldId="308"/>
            <ac:spMk id="3" creationId="{4D6505F4-C00B-4ABB-AD7B-9CA1C31DE643}"/>
          </ac:spMkLst>
        </pc:spChg>
        <pc:picChg chg="add del mod">
          <ac:chgData name="Jocie Wilson" userId="S::yrljwilson@yrl.ab.ca::c1c8cadd-89e1-40d1-bce1-bea4269afb70" providerId="AD" clId="Web-{B89DE58D-59C8-5C56-0671-ED9A15337FED}" dt="2023-05-12T13:40:15.033" v="137"/>
          <ac:picMkLst>
            <pc:docMk/>
            <pc:sldMk cId="4065340255" sldId="308"/>
            <ac:picMk id="5" creationId="{C9705DCD-CD9E-2A12-60B1-64ACEB3B59AF}"/>
          </ac:picMkLst>
        </pc:picChg>
      </pc:sldChg>
      <pc:sldChg chg="modSp del">
        <pc:chgData name="Jocie Wilson" userId="S::yrljwilson@yrl.ab.ca::c1c8cadd-89e1-40d1-bce1-bea4269afb70" providerId="AD" clId="Web-{B89DE58D-59C8-5C56-0671-ED9A15337FED}" dt="2023-05-12T13:22:03.828" v="25"/>
        <pc:sldMkLst>
          <pc:docMk/>
          <pc:sldMk cId="2480092121" sldId="309"/>
        </pc:sldMkLst>
        <pc:spChg chg="mod">
          <ac:chgData name="Jocie Wilson" userId="S::yrljwilson@yrl.ab.ca::c1c8cadd-89e1-40d1-bce1-bea4269afb70" providerId="AD" clId="Web-{B89DE58D-59C8-5C56-0671-ED9A15337FED}" dt="2023-05-12T13:21:42.968" v="22" actId="20577"/>
          <ac:spMkLst>
            <pc:docMk/>
            <pc:sldMk cId="2480092121" sldId="309"/>
            <ac:spMk id="3" creationId="{4D6505F4-C00B-4ABB-AD7B-9CA1C31DE643}"/>
          </ac:spMkLst>
        </pc:spChg>
      </pc:sldChg>
      <pc:sldChg chg="modNotes">
        <pc:chgData name="Jocie Wilson" userId="S::yrljwilson@yrl.ab.ca::c1c8cadd-89e1-40d1-bce1-bea4269afb70" providerId="AD" clId="Web-{B89DE58D-59C8-5C56-0671-ED9A15337FED}" dt="2023-05-12T13:21:57.719" v="24"/>
        <pc:sldMkLst>
          <pc:docMk/>
          <pc:sldMk cId="3531781241" sldId="310"/>
        </pc:sldMkLst>
      </pc:sldChg>
      <pc:sldChg chg="modSp">
        <pc:chgData name="Jocie Wilson" userId="S::yrljwilson@yrl.ab.ca::c1c8cadd-89e1-40d1-bce1-bea4269afb70" providerId="AD" clId="Web-{B89DE58D-59C8-5C56-0671-ED9A15337FED}" dt="2023-05-12T13:25:14.722" v="32" actId="20577"/>
        <pc:sldMkLst>
          <pc:docMk/>
          <pc:sldMk cId="2357910731" sldId="313"/>
        </pc:sldMkLst>
        <pc:spChg chg="mod">
          <ac:chgData name="Jocie Wilson" userId="S::yrljwilson@yrl.ab.ca::c1c8cadd-89e1-40d1-bce1-bea4269afb70" providerId="AD" clId="Web-{B89DE58D-59C8-5C56-0671-ED9A15337FED}" dt="2023-05-12T13:25:14.722" v="32" actId="20577"/>
          <ac:spMkLst>
            <pc:docMk/>
            <pc:sldMk cId="2357910731" sldId="313"/>
            <ac:spMk id="3" creationId="{4D6505F4-C00B-4ABB-AD7B-9CA1C31DE643}"/>
          </ac:spMkLst>
        </pc:spChg>
      </pc:sldChg>
      <pc:sldChg chg="modSp">
        <pc:chgData name="Jocie Wilson" userId="S::yrljwilson@yrl.ab.ca::c1c8cadd-89e1-40d1-bce1-bea4269afb70" providerId="AD" clId="Web-{B89DE58D-59C8-5C56-0671-ED9A15337FED}" dt="2023-05-12T13:25:03.503" v="31" actId="20577"/>
        <pc:sldMkLst>
          <pc:docMk/>
          <pc:sldMk cId="1732202402" sldId="315"/>
        </pc:sldMkLst>
        <pc:spChg chg="mod">
          <ac:chgData name="Jocie Wilson" userId="S::yrljwilson@yrl.ab.ca::c1c8cadd-89e1-40d1-bce1-bea4269afb70" providerId="AD" clId="Web-{B89DE58D-59C8-5C56-0671-ED9A15337FED}" dt="2023-05-12T13:25:03.503" v="31" actId="20577"/>
          <ac:spMkLst>
            <pc:docMk/>
            <pc:sldMk cId="1732202402" sldId="315"/>
            <ac:spMk id="3" creationId="{4D6505F4-C00B-4ABB-AD7B-9CA1C31DE643}"/>
          </ac:spMkLst>
        </pc:spChg>
      </pc:sldChg>
      <pc:sldChg chg="modSp">
        <pc:chgData name="Jocie Wilson" userId="S::yrljwilson@yrl.ab.ca::c1c8cadd-89e1-40d1-bce1-bea4269afb70" providerId="AD" clId="Web-{B89DE58D-59C8-5C56-0671-ED9A15337FED}" dt="2023-05-12T13:24:54.909" v="30" actId="20577"/>
        <pc:sldMkLst>
          <pc:docMk/>
          <pc:sldMk cId="3384523769" sldId="316"/>
        </pc:sldMkLst>
        <pc:spChg chg="mod">
          <ac:chgData name="Jocie Wilson" userId="S::yrljwilson@yrl.ab.ca::c1c8cadd-89e1-40d1-bce1-bea4269afb70" providerId="AD" clId="Web-{B89DE58D-59C8-5C56-0671-ED9A15337FED}" dt="2023-05-12T13:24:54.909" v="30" actId="20577"/>
          <ac:spMkLst>
            <pc:docMk/>
            <pc:sldMk cId="3384523769" sldId="316"/>
            <ac:spMk id="3" creationId="{4D6505F4-C00B-4ABB-AD7B-9CA1C31DE643}"/>
          </ac:spMkLst>
        </pc:spChg>
      </pc:sldChg>
      <pc:sldChg chg="modSp">
        <pc:chgData name="Jocie Wilson" userId="S::yrljwilson@yrl.ab.ca::c1c8cadd-89e1-40d1-bce1-bea4269afb70" providerId="AD" clId="Web-{B89DE58D-59C8-5C56-0671-ED9A15337FED}" dt="2023-05-12T13:23:54.236" v="28" actId="20577"/>
        <pc:sldMkLst>
          <pc:docMk/>
          <pc:sldMk cId="3973973790" sldId="317"/>
        </pc:sldMkLst>
        <pc:spChg chg="mod">
          <ac:chgData name="Jocie Wilson" userId="S::yrljwilson@yrl.ab.ca::c1c8cadd-89e1-40d1-bce1-bea4269afb70" providerId="AD" clId="Web-{B89DE58D-59C8-5C56-0671-ED9A15337FED}" dt="2023-05-12T13:23:54.236" v="28" actId="20577"/>
          <ac:spMkLst>
            <pc:docMk/>
            <pc:sldMk cId="3973973790" sldId="317"/>
            <ac:spMk id="3" creationId="{4D6505F4-C00B-4ABB-AD7B-9CA1C31DE643}"/>
          </ac:spMkLst>
        </pc:spChg>
      </pc:sldChg>
      <pc:sldChg chg="addSp delSp modSp new modNotes">
        <pc:chgData name="Jocie Wilson" userId="S::yrljwilson@yrl.ab.ca::c1c8cadd-89e1-40d1-bce1-bea4269afb70" providerId="AD" clId="Web-{B89DE58D-59C8-5C56-0671-ED9A15337FED}" dt="2023-05-12T13:51:00.746" v="321"/>
        <pc:sldMkLst>
          <pc:docMk/>
          <pc:sldMk cId="1893143844" sldId="323"/>
        </pc:sldMkLst>
        <pc:spChg chg="mod">
          <ac:chgData name="Jocie Wilson" userId="S::yrljwilson@yrl.ab.ca::c1c8cadd-89e1-40d1-bce1-bea4269afb70" providerId="AD" clId="Web-{B89DE58D-59C8-5C56-0671-ED9A15337FED}" dt="2023-05-12T13:38:04.234" v="57" actId="20577"/>
          <ac:spMkLst>
            <pc:docMk/>
            <pc:sldMk cId="1893143844" sldId="323"/>
            <ac:spMk id="2" creationId="{666A0F31-0FD5-B611-0E45-70195B17151D}"/>
          </ac:spMkLst>
        </pc:spChg>
        <pc:spChg chg="del">
          <ac:chgData name="Jocie Wilson" userId="S::yrljwilson@yrl.ab.ca::c1c8cadd-89e1-40d1-bce1-bea4269afb70" providerId="AD" clId="Web-{B89DE58D-59C8-5C56-0671-ED9A15337FED}" dt="2023-05-12T13:37:06.202" v="37"/>
          <ac:spMkLst>
            <pc:docMk/>
            <pc:sldMk cId="1893143844" sldId="323"/>
            <ac:spMk id="3" creationId="{69C18AA3-224E-3EBD-5A68-B95A78BDE75D}"/>
          </ac:spMkLst>
        </pc:spChg>
        <pc:picChg chg="add mod">
          <ac:chgData name="Jocie Wilson" userId="S::yrljwilson@yrl.ab.ca::c1c8cadd-89e1-40d1-bce1-bea4269afb70" providerId="AD" clId="Web-{B89DE58D-59C8-5C56-0671-ED9A15337FED}" dt="2023-05-12T13:37:20.780" v="41" actId="1076"/>
          <ac:picMkLst>
            <pc:docMk/>
            <pc:sldMk cId="1893143844" sldId="323"/>
            <ac:picMk id="4" creationId="{A5C5A57C-1122-9DCE-737D-0B3EE92F5102}"/>
          </ac:picMkLst>
        </pc:picChg>
      </pc:sldChg>
    </pc:docChg>
  </pc:docChgLst>
  <pc:docChgLst>
    <pc:chgData name="Laina Kelly" userId="S::yrllkelly@yrl.ab.ca::670ee2d2-e001-4935-8fd0-e1ad7d33aff9" providerId="AD" clId="Web-{74628878-2838-9DAD-63F1-4CB757E52D43}"/>
    <pc:docChg chg="modSld">
      <pc:chgData name="Laina Kelly" userId="S::yrllkelly@yrl.ab.ca::670ee2d2-e001-4935-8fd0-e1ad7d33aff9" providerId="AD" clId="Web-{74628878-2838-9DAD-63F1-4CB757E52D43}" dt="2023-05-09T16:00:00.293" v="20" actId="20577"/>
      <pc:docMkLst>
        <pc:docMk/>
      </pc:docMkLst>
      <pc:sldChg chg="modSp">
        <pc:chgData name="Laina Kelly" userId="S::yrllkelly@yrl.ab.ca::670ee2d2-e001-4935-8fd0-e1ad7d33aff9" providerId="AD" clId="Web-{74628878-2838-9DAD-63F1-4CB757E52D43}" dt="2023-05-09T16:00:00.293" v="20" actId="20577"/>
        <pc:sldMkLst>
          <pc:docMk/>
          <pc:sldMk cId="1882817939" sldId="306"/>
        </pc:sldMkLst>
        <pc:spChg chg="mod">
          <ac:chgData name="Laina Kelly" userId="S::yrllkelly@yrl.ab.ca::670ee2d2-e001-4935-8fd0-e1ad7d33aff9" providerId="AD" clId="Web-{74628878-2838-9DAD-63F1-4CB757E52D43}" dt="2023-05-09T16:00:00.293" v="20" actId="20577"/>
          <ac:spMkLst>
            <pc:docMk/>
            <pc:sldMk cId="1882817939" sldId="306"/>
            <ac:spMk id="2" creationId="{601456BA-4A54-EEC7-0AF6-F01AB39BC024}"/>
          </ac:spMkLst>
        </pc:spChg>
      </pc:sldChg>
    </pc:docChg>
  </pc:docChgLst>
  <pc:docChgLst>
    <pc:chgData name="Laina Kelly" userId="S::yrllkelly@yrl.ab.ca::670ee2d2-e001-4935-8fd0-e1ad7d33aff9" providerId="AD" clId="Web-{C88D422B-16D1-8687-F3DF-8B76F61CB9CA}"/>
    <pc:docChg chg="addSld modSld">
      <pc:chgData name="Laina Kelly" userId="S::yrllkelly@yrl.ab.ca::670ee2d2-e001-4935-8fd0-e1ad7d33aff9" providerId="AD" clId="Web-{C88D422B-16D1-8687-F3DF-8B76F61CB9CA}" dt="2023-05-02T15:20:24.765" v="235" actId="1076"/>
      <pc:docMkLst>
        <pc:docMk/>
      </pc:docMkLst>
      <pc:sldChg chg="modSp">
        <pc:chgData name="Laina Kelly" userId="S::yrllkelly@yrl.ab.ca::670ee2d2-e001-4935-8fd0-e1ad7d33aff9" providerId="AD" clId="Web-{C88D422B-16D1-8687-F3DF-8B76F61CB9CA}" dt="2023-05-02T15:19:40.907" v="227" actId="1076"/>
        <pc:sldMkLst>
          <pc:docMk/>
          <pc:sldMk cId="2766981993" sldId="283"/>
        </pc:sldMkLst>
        <pc:picChg chg="mod">
          <ac:chgData name="Laina Kelly" userId="S::yrllkelly@yrl.ab.ca::670ee2d2-e001-4935-8fd0-e1ad7d33aff9" providerId="AD" clId="Web-{C88D422B-16D1-8687-F3DF-8B76F61CB9CA}" dt="2023-05-02T15:19:40.907" v="227" actId="1076"/>
          <ac:picMkLst>
            <pc:docMk/>
            <pc:sldMk cId="2766981993" sldId="283"/>
            <ac:picMk id="2058" creationId="{583638EC-F116-4A22-B963-D3EDC00CCF40}"/>
          </ac:picMkLst>
        </pc:picChg>
      </pc:sldChg>
      <pc:sldChg chg="addSp delSp modSp">
        <pc:chgData name="Laina Kelly" userId="S::yrllkelly@yrl.ab.ca::670ee2d2-e001-4935-8fd0-e1ad7d33aff9" providerId="AD" clId="Web-{C88D422B-16D1-8687-F3DF-8B76F61CB9CA}" dt="2023-05-02T15:16:13.785" v="223" actId="1076"/>
        <pc:sldMkLst>
          <pc:docMk/>
          <pc:sldMk cId="126319963" sldId="290"/>
        </pc:sldMkLst>
        <pc:spChg chg="add mod">
          <ac:chgData name="Laina Kelly" userId="S::yrllkelly@yrl.ab.ca::670ee2d2-e001-4935-8fd0-e1ad7d33aff9" providerId="AD" clId="Web-{C88D422B-16D1-8687-F3DF-8B76F61CB9CA}" dt="2023-05-02T15:11:37.978" v="127" actId="20577"/>
          <ac:spMkLst>
            <pc:docMk/>
            <pc:sldMk cId="126319963" sldId="290"/>
            <ac:spMk id="2" creationId="{83E9790F-25F4-CCFE-CB90-72C9D8F1F5DD}"/>
          </ac:spMkLst>
        </pc:spChg>
        <pc:spChg chg="add mod">
          <ac:chgData name="Laina Kelly" userId="S::yrllkelly@yrl.ab.ca::670ee2d2-e001-4935-8fd0-e1ad7d33aff9" providerId="AD" clId="Web-{C88D422B-16D1-8687-F3DF-8B76F61CB9CA}" dt="2023-05-02T15:11:29.884" v="123" actId="20577"/>
          <ac:spMkLst>
            <pc:docMk/>
            <pc:sldMk cId="126319963" sldId="290"/>
            <ac:spMk id="3" creationId="{FCD7D77A-6F43-AF8E-D988-972D1EBDDF48}"/>
          </ac:spMkLst>
        </pc:spChg>
        <pc:spChg chg="add mod">
          <ac:chgData name="Laina Kelly" userId="S::yrllkelly@yrl.ab.ca::670ee2d2-e001-4935-8fd0-e1ad7d33aff9" providerId="AD" clId="Web-{C88D422B-16D1-8687-F3DF-8B76F61CB9CA}" dt="2023-05-02T15:11:54.837" v="135" actId="20577"/>
          <ac:spMkLst>
            <pc:docMk/>
            <pc:sldMk cId="126319963" sldId="290"/>
            <ac:spMk id="5" creationId="{2C73CFE6-DAE3-1F60-D71E-AC5F77424473}"/>
          </ac:spMkLst>
        </pc:spChg>
        <pc:spChg chg="add mod">
          <ac:chgData name="Laina Kelly" userId="S::yrllkelly@yrl.ab.ca::670ee2d2-e001-4935-8fd0-e1ad7d33aff9" providerId="AD" clId="Web-{C88D422B-16D1-8687-F3DF-8B76F61CB9CA}" dt="2023-05-02T15:12:18.774" v="138" actId="20577"/>
          <ac:spMkLst>
            <pc:docMk/>
            <pc:sldMk cId="126319963" sldId="290"/>
            <ac:spMk id="6" creationId="{98518A1B-DA12-767A-B8A1-3D744202C0CD}"/>
          </ac:spMkLst>
        </pc:spChg>
        <pc:spChg chg="mod">
          <ac:chgData name="Laina Kelly" userId="S::yrllkelly@yrl.ab.ca::670ee2d2-e001-4935-8fd0-e1ad7d33aff9" providerId="AD" clId="Web-{C88D422B-16D1-8687-F3DF-8B76F61CB9CA}" dt="2023-05-02T15:07:20.842" v="43" actId="20577"/>
          <ac:spMkLst>
            <pc:docMk/>
            <pc:sldMk cId="126319963" sldId="290"/>
            <ac:spMk id="7" creationId="{AD5903CD-5E0A-5341-B682-9E09616B2647}"/>
          </ac:spMkLst>
        </pc:spChg>
        <pc:spChg chg="del">
          <ac:chgData name="Laina Kelly" userId="S::yrllkelly@yrl.ab.ca::670ee2d2-e001-4935-8fd0-e1ad7d33aff9" providerId="AD" clId="Web-{C88D422B-16D1-8687-F3DF-8B76F61CB9CA}" dt="2023-05-02T15:05:35.718" v="0"/>
          <ac:spMkLst>
            <pc:docMk/>
            <pc:sldMk cId="126319963" sldId="290"/>
            <ac:spMk id="8" creationId="{D9EBFB24-360C-4779-86D6-BFC8B16B0D03}"/>
          </ac:spMkLst>
        </pc:spChg>
        <pc:spChg chg="add mod">
          <ac:chgData name="Laina Kelly" userId="S::yrllkelly@yrl.ab.ca::670ee2d2-e001-4935-8fd0-e1ad7d33aff9" providerId="AD" clId="Web-{C88D422B-16D1-8687-F3DF-8B76F61CB9CA}" dt="2023-05-02T15:12:38.555" v="149" actId="14100"/>
          <ac:spMkLst>
            <pc:docMk/>
            <pc:sldMk cId="126319963" sldId="290"/>
            <ac:spMk id="9" creationId="{4BBD065D-D35F-B30E-29AD-B749DC529103}"/>
          </ac:spMkLst>
        </pc:spChg>
        <pc:spChg chg="mod">
          <ac:chgData name="Laina Kelly" userId="S::yrllkelly@yrl.ab.ca::670ee2d2-e001-4935-8fd0-e1ad7d33aff9" providerId="AD" clId="Web-{C88D422B-16D1-8687-F3DF-8B76F61CB9CA}" dt="2023-05-02T15:08:27.169" v="57" actId="1076"/>
          <ac:spMkLst>
            <pc:docMk/>
            <pc:sldMk cId="126319963" sldId="290"/>
            <ac:spMk id="10" creationId="{0D921DE2-CA43-4A7E-9239-A0CD98982916}"/>
          </ac:spMkLst>
        </pc:spChg>
        <pc:spChg chg="mod">
          <ac:chgData name="Laina Kelly" userId="S::yrllkelly@yrl.ab.ca::670ee2d2-e001-4935-8fd0-e1ad7d33aff9" providerId="AD" clId="Web-{C88D422B-16D1-8687-F3DF-8B76F61CB9CA}" dt="2023-05-02T15:08:27.169" v="58" actId="1076"/>
          <ac:spMkLst>
            <pc:docMk/>
            <pc:sldMk cId="126319963" sldId="290"/>
            <ac:spMk id="11" creationId="{DC6E8352-60A8-4271-B359-3DE06F873FEA}"/>
          </ac:spMkLst>
        </pc:spChg>
        <pc:spChg chg="add del">
          <ac:chgData name="Laina Kelly" userId="S::yrllkelly@yrl.ab.ca::670ee2d2-e001-4935-8fd0-e1ad7d33aff9" providerId="AD" clId="Web-{C88D422B-16D1-8687-F3DF-8B76F61CB9CA}" dt="2023-05-02T15:12:44.273" v="151"/>
          <ac:spMkLst>
            <pc:docMk/>
            <pc:sldMk cId="126319963" sldId="290"/>
            <ac:spMk id="12" creationId="{FD690362-D668-FE08-193A-7FBE184007CD}"/>
          </ac:spMkLst>
        </pc:spChg>
        <pc:spChg chg="add mod">
          <ac:chgData name="Laina Kelly" userId="S::yrllkelly@yrl.ab.ca::670ee2d2-e001-4935-8fd0-e1ad7d33aff9" providerId="AD" clId="Web-{C88D422B-16D1-8687-F3DF-8B76F61CB9CA}" dt="2023-05-02T15:12:57.882" v="158" actId="20577"/>
          <ac:spMkLst>
            <pc:docMk/>
            <pc:sldMk cId="126319963" sldId="290"/>
            <ac:spMk id="13" creationId="{907FBBB6-30F1-3853-E83B-1E983B10EEB1}"/>
          </ac:spMkLst>
        </pc:spChg>
        <pc:spChg chg="add mod">
          <ac:chgData name="Laina Kelly" userId="S::yrllkelly@yrl.ab.ca::670ee2d2-e001-4935-8fd0-e1ad7d33aff9" providerId="AD" clId="Web-{C88D422B-16D1-8687-F3DF-8B76F61CB9CA}" dt="2023-05-02T15:14:17.522" v="188" actId="20577"/>
          <ac:spMkLst>
            <pc:docMk/>
            <pc:sldMk cId="126319963" sldId="290"/>
            <ac:spMk id="14" creationId="{2D8ED9DF-102B-0A82-B880-DC342CE82192}"/>
          </ac:spMkLst>
        </pc:spChg>
        <pc:spChg chg="add mod">
          <ac:chgData name="Laina Kelly" userId="S::yrllkelly@yrl.ab.ca::670ee2d2-e001-4935-8fd0-e1ad7d33aff9" providerId="AD" clId="Web-{C88D422B-16D1-8687-F3DF-8B76F61CB9CA}" dt="2023-05-02T15:14:19.584" v="191" actId="20577"/>
          <ac:spMkLst>
            <pc:docMk/>
            <pc:sldMk cId="126319963" sldId="290"/>
            <ac:spMk id="15" creationId="{F5D94FF1-5429-542D-5F1D-4394132802C9}"/>
          </ac:spMkLst>
        </pc:spChg>
        <pc:spChg chg="add mod">
          <ac:chgData name="Laina Kelly" userId="S::yrllkelly@yrl.ab.ca::670ee2d2-e001-4935-8fd0-e1ad7d33aff9" providerId="AD" clId="Web-{C88D422B-16D1-8687-F3DF-8B76F61CB9CA}" dt="2023-05-02T15:15:25.770" v="208" actId="20577"/>
          <ac:spMkLst>
            <pc:docMk/>
            <pc:sldMk cId="126319963" sldId="290"/>
            <ac:spMk id="16" creationId="{E4110924-CE87-2E4D-DD04-796E0A4C1CF9}"/>
          </ac:spMkLst>
        </pc:spChg>
        <pc:spChg chg="add mod">
          <ac:chgData name="Laina Kelly" userId="S::yrllkelly@yrl.ab.ca::670ee2d2-e001-4935-8fd0-e1ad7d33aff9" providerId="AD" clId="Web-{C88D422B-16D1-8687-F3DF-8B76F61CB9CA}" dt="2023-05-02T15:13:55.538" v="175" actId="1076"/>
          <ac:spMkLst>
            <pc:docMk/>
            <pc:sldMk cId="126319963" sldId="290"/>
            <ac:spMk id="17" creationId="{CD35FF0D-6BE5-C0F0-B46E-430745CCE7F4}"/>
          </ac:spMkLst>
        </pc:spChg>
        <pc:spChg chg="mod">
          <ac:chgData name="Laina Kelly" userId="S::yrllkelly@yrl.ab.ca::670ee2d2-e001-4935-8fd0-e1ad7d33aff9" providerId="AD" clId="Web-{C88D422B-16D1-8687-F3DF-8B76F61CB9CA}" dt="2023-05-02T15:09:15.121" v="77" actId="20577"/>
          <ac:spMkLst>
            <pc:docMk/>
            <pc:sldMk cId="126319963" sldId="290"/>
            <ac:spMk id="18" creationId="{39B180D8-1E11-4A9D-B435-1D458A71809D}"/>
          </ac:spMkLst>
        </pc:spChg>
        <pc:spChg chg="add del mod">
          <ac:chgData name="Laina Kelly" userId="S::yrllkelly@yrl.ab.ca::670ee2d2-e001-4935-8fd0-e1ad7d33aff9" providerId="AD" clId="Web-{C88D422B-16D1-8687-F3DF-8B76F61CB9CA}" dt="2023-05-02T15:14:32.678" v="194"/>
          <ac:spMkLst>
            <pc:docMk/>
            <pc:sldMk cId="126319963" sldId="290"/>
            <ac:spMk id="19" creationId="{3ACD3810-17DA-1BEE-FE84-CE9CCB8CCD5B}"/>
          </ac:spMkLst>
        </pc:spChg>
        <pc:spChg chg="add mod">
          <ac:chgData name="Laina Kelly" userId="S::yrllkelly@yrl.ab.ca::670ee2d2-e001-4935-8fd0-e1ad7d33aff9" providerId="AD" clId="Web-{C88D422B-16D1-8687-F3DF-8B76F61CB9CA}" dt="2023-05-02T15:14:06.522" v="184" actId="20577"/>
          <ac:spMkLst>
            <pc:docMk/>
            <pc:sldMk cId="126319963" sldId="290"/>
            <ac:spMk id="20" creationId="{42431D2E-2608-D923-B995-63968C4F89A5}"/>
          </ac:spMkLst>
        </pc:spChg>
        <pc:spChg chg="add mod">
          <ac:chgData name="Laina Kelly" userId="S::yrllkelly@yrl.ab.ca::670ee2d2-e001-4935-8fd0-e1ad7d33aff9" providerId="AD" clId="Web-{C88D422B-16D1-8687-F3DF-8B76F61CB9CA}" dt="2023-05-02T15:15:18.583" v="204" actId="20577"/>
          <ac:spMkLst>
            <pc:docMk/>
            <pc:sldMk cId="126319963" sldId="290"/>
            <ac:spMk id="21" creationId="{0BCE0E2B-C0CE-19A7-A435-95FBDE6A8185}"/>
          </ac:spMkLst>
        </pc:spChg>
        <pc:spChg chg="add mod">
          <ac:chgData name="Laina Kelly" userId="S::yrllkelly@yrl.ab.ca::670ee2d2-e001-4935-8fd0-e1ad7d33aff9" providerId="AD" clId="Web-{C88D422B-16D1-8687-F3DF-8B76F61CB9CA}" dt="2023-05-02T15:15:33.270" v="210" actId="20577"/>
          <ac:spMkLst>
            <pc:docMk/>
            <pc:sldMk cId="126319963" sldId="290"/>
            <ac:spMk id="22" creationId="{39753442-A000-1AB8-2F3D-8E509CE660BA}"/>
          </ac:spMkLst>
        </pc:spChg>
        <pc:spChg chg="add mod">
          <ac:chgData name="Laina Kelly" userId="S::yrllkelly@yrl.ab.ca::670ee2d2-e001-4935-8fd0-e1ad7d33aff9" providerId="AD" clId="Web-{C88D422B-16D1-8687-F3DF-8B76F61CB9CA}" dt="2023-05-02T15:15:28.552" v="209" actId="20577"/>
          <ac:spMkLst>
            <pc:docMk/>
            <pc:sldMk cId="126319963" sldId="290"/>
            <ac:spMk id="23" creationId="{A8B246B4-0B79-05EB-8177-C20B21E2AB97}"/>
          </ac:spMkLst>
        </pc:spChg>
        <pc:spChg chg="add mod">
          <ac:chgData name="Laina Kelly" userId="S::yrllkelly@yrl.ab.ca::670ee2d2-e001-4935-8fd0-e1ad7d33aff9" providerId="AD" clId="Web-{C88D422B-16D1-8687-F3DF-8B76F61CB9CA}" dt="2023-05-02T15:16:11.160" v="222" actId="20577"/>
          <ac:spMkLst>
            <pc:docMk/>
            <pc:sldMk cId="126319963" sldId="290"/>
            <ac:spMk id="24" creationId="{A66DAAD3-D07F-D8F8-9FAA-67A6B7FE909E}"/>
          </ac:spMkLst>
        </pc:spChg>
        <pc:spChg chg="add mod">
          <ac:chgData name="Laina Kelly" userId="S::yrllkelly@yrl.ab.ca::670ee2d2-e001-4935-8fd0-e1ad7d33aff9" providerId="AD" clId="Web-{C88D422B-16D1-8687-F3DF-8B76F61CB9CA}" dt="2023-05-02T15:16:13.785" v="223" actId="1076"/>
          <ac:spMkLst>
            <pc:docMk/>
            <pc:sldMk cId="126319963" sldId="290"/>
            <ac:spMk id="25" creationId="{1D163B38-C6E7-6BBA-7302-F95702A44B55}"/>
          </ac:spMkLst>
        </pc:spChg>
        <pc:picChg chg="add del mod">
          <ac:chgData name="Laina Kelly" userId="S::yrllkelly@yrl.ab.ca::670ee2d2-e001-4935-8fd0-e1ad7d33aff9" providerId="AD" clId="Web-{C88D422B-16D1-8687-F3DF-8B76F61CB9CA}" dt="2023-05-02T15:10:51.541" v="96"/>
          <ac:picMkLst>
            <pc:docMk/>
            <pc:sldMk cId="126319963" sldId="290"/>
            <ac:picMk id="4" creationId="{93D088AE-C292-8130-5C7E-FA369440970C}"/>
          </ac:picMkLst>
        </pc:picChg>
      </pc:sldChg>
      <pc:sldChg chg="addSp delSp modSp add replId">
        <pc:chgData name="Laina Kelly" userId="S::yrllkelly@yrl.ab.ca::670ee2d2-e001-4935-8fd0-e1ad7d33aff9" providerId="AD" clId="Web-{C88D422B-16D1-8687-F3DF-8B76F61CB9CA}" dt="2023-05-02T15:20:24.765" v="235" actId="1076"/>
        <pc:sldMkLst>
          <pc:docMk/>
          <pc:sldMk cId="851274885" sldId="291"/>
        </pc:sldMkLst>
        <pc:spChg chg="add del mod">
          <ac:chgData name="Laina Kelly" userId="S::yrllkelly@yrl.ab.ca::670ee2d2-e001-4935-8fd0-e1ad7d33aff9" providerId="AD" clId="Web-{C88D422B-16D1-8687-F3DF-8B76F61CB9CA}" dt="2023-05-02T15:20:22.062" v="234"/>
          <ac:spMkLst>
            <pc:docMk/>
            <pc:sldMk cId="851274885" sldId="291"/>
            <ac:spMk id="3" creationId="{AFF1014E-ACC4-1991-415F-8FAA75F78704}"/>
          </ac:spMkLst>
        </pc:spChg>
        <pc:picChg chg="add mod">
          <ac:chgData name="Laina Kelly" userId="S::yrllkelly@yrl.ab.ca::670ee2d2-e001-4935-8fd0-e1ad7d33aff9" providerId="AD" clId="Web-{C88D422B-16D1-8687-F3DF-8B76F61CB9CA}" dt="2023-05-02T15:20:24.765" v="235" actId="1076"/>
          <ac:picMkLst>
            <pc:docMk/>
            <pc:sldMk cId="851274885" sldId="291"/>
            <ac:picMk id="2" creationId="{894FFBFC-138F-4EC5-CDCA-10488F58CF08}"/>
          </ac:picMkLst>
        </pc:picChg>
        <pc:picChg chg="del">
          <ac:chgData name="Laina Kelly" userId="S::yrllkelly@yrl.ab.ca::670ee2d2-e001-4935-8fd0-e1ad7d33aff9" providerId="AD" clId="Web-{C88D422B-16D1-8687-F3DF-8B76F61CB9CA}" dt="2023-05-02T15:19:48.360" v="229"/>
          <ac:picMkLst>
            <pc:docMk/>
            <pc:sldMk cId="851274885" sldId="291"/>
            <ac:picMk id="2058" creationId="{583638EC-F116-4A22-B963-D3EDC00CCF40}"/>
          </ac:picMkLst>
        </pc:picChg>
      </pc:sldChg>
    </pc:docChg>
  </pc:docChgLst>
  <pc:docChgLst>
    <pc:chgData name="Laina Kelly" userId="S::yrllkelly@yrl.ab.ca::670ee2d2-e001-4935-8fd0-e1ad7d33aff9" providerId="AD" clId="Web-{3A2D584A-7FD6-2CA3-F6E3-14D29DAC7DD1}"/>
    <pc:docChg chg="modSld">
      <pc:chgData name="Laina Kelly" userId="S::yrllkelly@yrl.ab.ca::670ee2d2-e001-4935-8fd0-e1ad7d33aff9" providerId="AD" clId="Web-{3A2D584A-7FD6-2CA3-F6E3-14D29DAC7DD1}" dt="2023-05-05T20:35:27.568" v="27" actId="20577"/>
      <pc:docMkLst>
        <pc:docMk/>
      </pc:docMkLst>
      <pc:sldChg chg="modSp">
        <pc:chgData name="Laina Kelly" userId="S::yrllkelly@yrl.ab.ca::670ee2d2-e001-4935-8fd0-e1ad7d33aff9" providerId="AD" clId="Web-{3A2D584A-7FD6-2CA3-F6E3-14D29DAC7DD1}" dt="2023-05-05T20:35:27.568" v="27" actId="20577"/>
        <pc:sldMkLst>
          <pc:docMk/>
          <pc:sldMk cId="3942494675" sldId="274"/>
        </pc:sldMkLst>
        <pc:spChg chg="mod">
          <ac:chgData name="Laina Kelly" userId="S::yrllkelly@yrl.ab.ca::670ee2d2-e001-4935-8fd0-e1ad7d33aff9" providerId="AD" clId="Web-{3A2D584A-7FD6-2CA3-F6E3-14D29DAC7DD1}" dt="2023-05-05T20:35:27.568" v="27" actId="20577"/>
          <ac:spMkLst>
            <pc:docMk/>
            <pc:sldMk cId="3942494675" sldId="274"/>
            <ac:spMk id="5" creationId="{C7695F05-24F9-E740-9E1B-D63ADCC926CC}"/>
          </ac:spMkLst>
        </pc:spChg>
      </pc:sldChg>
    </pc:docChg>
  </pc:docChgLst>
  <pc:docChgLst>
    <pc:chgData name="Laina Kelly" userId="670ee2d2-e001-4935-8fd0-e1ad7d33aff9" providerId="ADAL" clId="{8A1A5E98-6304-4794-9397-0E77531E731E}"/>
    <pc:docChg chg="undo custSel addSld delSld modSld sldOrd">
      <pc:chgData name="Laina Kelly" userId="670ee2d2-e001-4935-8fd0-e1ad7d33aff9" providerId="ADAL" clId="{8A1A5E98-6304-4794-9397-0E77531E731E}" dt="2023-05-09T22:01:45.095" v="5299" actId="20577"/>
      <pc:docMkLst>
        <pc:docMk/>
      </pc:docMkLst>
      <pc:sldChg chg="modSp mod">
        <pc:chgData name="Laina Kelly" userId="670ee2d2-e001-4935-8fd0-e1ad7d33aff9" providerId="ADAL" clId="{8A1A5E98-6304-4794-9397-0E77531E731E}" dt="2023-04-27T16:38:29.667" v="1542" actId="2711"/>
        <pc:sldMkLst>
          <pc:docMk/>
          <pc:sldMk cId="3839004463" sldId="264"/>
        </pc:sldMkLst>
        <pc:spChg chg="mod">
          <ac:chgData name="Laina Kelly" userId="670ee2d2-e001-4935-8fd0-e1ad7d33aff9" providerId="ADAL" clId="{8A1A5E98-6304-4794-9397-0E77531E731E}" dt="2023-04-27T16:38:21.024" v="1541" actId="2711"/>
          <ac:spMkLst>
            <pc:docMk/>
            <pc:sldMk cId="3839004463" sldId="264"/>
            <ac:spMk id="2" creationId="{DC6DC232-5D0F-5F4C-B30F-2CE56449F57F}"/>
          </ac:spMkLst>
        </pc:spChg>
        <pc:spChg chg="mod">
          <ac:chgData name="Laina Kelly" userId="670ee2d2-e001-4935-8fd0-e1ad7d33aff9" providerId="ADAL" clId="{8A1A5E98-6304-4794-9397-0E77531E731E}" dt="2023-04-27T16:38:29.667" v="1542" actId="2711"/>
          <ac:spMkLst>
            <pc:docMk/>
            <pc:sldMk cId="3839004463" sldId="264"/>
            <ac:spMk id="4" creationId="{058DC0BC-28E1-3A44-A8FD-C24C50E63B4D}"/>
          </ac:spMkLst>
        </pc:spChg>
      </pc:sldChg>
      <pc:sldChg chg="modSp mod">
        <pc:chgData name="Laina Kelly" userId="670ee2d2-e001-4935-8fd0-e1ad7d33aff9" providerId="ADAL" clId="{8A1A5E98-6304-4794-9397-0E77531E731E}" dt="2023-04-27T16:38:14.092" v="1540" actId="2711"/>
        <pc:sldMkLst>
          <pc:docMk/>
          <pc:sldMk cId="1792659251" sldId="271"/>
        </pc:sldMkLst>
        <pc:spChg chg="mod">
          <ac:chgData name="Laina Kelly" userId="670ee2d2-e001-4935-8fd0-e1ad7d33aff9" providerId="ADAL" clId="{8A1A5E98-6304-4794-9397-0E77531E731E}" dt="2023-04-27T16:38:14.092" v="1540" actId="2711"/>
          <ac:spMkLst>
            <pc:docMk/>
            <pc:sldMk cId="1792659251" sldId="271"/>
            <ac:spMk id="7" creationId="{AD5903CD-5E0A-5341-B682-9E09616B2647}"/>
          </ac:spMkLst>
        </pc:spChg>
      </pc:sldChg>
      <pc:sldChg chg="modSp mod">
        <pc:chgData name="Laina Kelly" userId="670ee2d2-e001-4935-8fd0-e1ad7d33aff9" providerId="ADAL" clId="{8A1A5E98-6304-4794-9397-0E77531E731E}" dt="2023-04-27T16:38:06.313" v="1539" actId="2711"/>
        <pc:sldMkLst>
          <pc:docMk/>
          <pc:sldMk cId="159460552" sldId="273"/>
        </pc:sldMkLst>
        <pc:spChg chg="mod">
          <ac:chgData name="Laina Kelly" userId="670ee2d2-e001-4935-8fd0-e1ad7d33aff9" providerId="ADAL" clId="{8A1A5E98-6304-4794-9397-0E77531E731E}" dt="2023-04-27T15:27:27.949" v="431" actId="20577"/>
          <ac:spMkLst>
            <pc:docMk/>
            <pc:sldMk cId="159460552" sldId="273"/>
            <ac:spMk id="5" creationId="{C7695F05-24F9-E740-9E1B-D63ADCC926CC}"/>
          </ac:spMkLst>
        </pc:spChg>
        <pc:spChg chg="mod">
          <ac:chgData name="Laina Kelly" userId="670ee2d2-e001-4935-8fd0-e1ad7d33aff9" providerId="ADAL" clId="{8A1A5E98-6304-4794-9397-0E77531E731E}" dt="2023-04-27T16:38:06.313" v="1539" actId="2711"/>
          <ac:spMkLst>
            <pc:docMk/>
            <pc:sldMk cId="159460552" sldId="273"/>
            <ac:spMk id="7" creationId="{AD5903CD-5E0A-5341-B682-9E09616B2647}"/>
          </ac:spMkLst>
        </pc:spChg>
      </pc:sldChg>
      <pc:sldChg chg="modSp mod">
        <pc:chgData name="Laina Kelly" userId="670ee2d2-e001-4935-8fd0-e1ad7d33aff9" providerId="ADAL" clId="{8A1A5E98-6304-4794-9397-0E77531E731E}" dt="2023-04-27T16:37:56.393" v="1538" actId="2711"/>
        <pc:sldMkLst>
          <pc:docMk/>
          <pc:sldMk cId="3942494675" sldId="274"/>
        </pc:sldMkLst>
        <pc:spChg chg="mod">
          <ac:chgData name="Laina Kelly" userId="670ee2d2-e001-4935-8fd0-e1ad7d33aff9" providerId="ADAL" clId="{8A1A5E98-6304-4794-9397-0E77531E731E}" dt="2023-04-27T15:35:38.485" v="906" actId="20577"/>
          <ac:spMkLst>
            <pc:docMk/>
            <pc:sldMk cId="3942494675" sldId="274"/>
            <ac:spMk id="5" creationId="{C7695F05-24F9-E740-9E1B-D63ADCC926CC}"/>
          </ac:spMkLst>
        </pc:spChg>
        <pc:spChg chg="mod">
          <ac:chgData name="Laina Kelly" userId="670ee2d2-e001-4935-8fd0-e1ad7d33aff9" providerId="ADAL" clId="{8A1A5E98-6304-4794-9397-0E77531E731E}" dt="2023-04-27T16:37:56.393" v="1538" actId="2711"/>
          <ac:spMkLst>
            <pc:docMk/>
            <pc:sldMk cId="3942494675" sldId="274"/>
            <ac:spMk id="7" creationId="{AD5903CD-5E0A-5341-B682-9E09616B2647}"/>
          </ac:spMkLst>
        </pc:spChg>
      </pc:sldChg>
      <pc:sldChg chg="modSp mod">
        <pc:chgData name="Laina Kelly" userId="670ee2d2-e001-4935-8fd0-e1ad7d33aff9" providerId="ADAL" clId="{8A1A5E98-6304-4794-9397-0E77531E731E}" dt="2023-04-27T16:38:39.693" v="1543" actId="2711"/>
        <pc:sldMkLst>
          <pc:docMk/>
          <pc:sldMk cId="4094368071" sldId="275"/>
        </pc:sldMkLst>
        <pc:spChg chg="mod">
          <ac:chgData name="Laina Kelly" userId="670ee2d2-e001-4935-8fd0-e1ad7d33aff9" providerId="ADAL" clId="{8A1A5E98-6304-4794-9397-0E77531E731E}" dt="2023-04-27T16:08:29.185" v="919" actId="113"/>
          <ac:spMkLst>
            <pc:docMk/>
            <pc:sldMk cId="4094368071" sldId="275"/>
            <ac:spMk id="5" creationId="{C7695F05-24F9-E740-9E1B-D63ADCC926CC}"/>
          </ac:spMkLst>
        </pc:spChg>
        <pc:spChg chg="mod">
          <ac:chgData name="Laina Kelly" userId="670ee2d2-e001-4935-8fd0-e1ad7d33aff9" providerId="ADAL" clId="{8A1A5E98-6304-4794-9397-0E77531E731E}" dt="2023-04-27T16:38:39.693" v="1543" actId="2711"/>
          <ac:spMkLst>
            <pc:docMk/>
            <pc:sldMk cId="4094368071" sldId="275"/>
            <ac:spMk id="7" creationId="{AD5903CD-5E0A-5341-B682-9E09616B2647}"/>
          </ac:spMkLst>
        </pc:spChg>
      </pc:sldChg>
      <pc:sldChg chg="addSp delSp modSp add mod modNotesTx">
        <pc:chgData name="Laina Kelly" userId="670ee2d2-e001-4935-8fd0-e1ad7d33aff9" providerId="ADAL" clId="{8A1A5E98-6304-4794-9397-0E77531E731E}" dt="2023-05-09T21:32:00.228" v="5214" actId="255"/>
        <pc:sldMkLst>
          <pc:docMk/>
          <pc:sldMk cId="90992287" sldId="276"/>
        </pc:sldMkLst>
        <pc:spChg chg="add del">
          <ac:chgData name="Laina Kelly" userId="670ee2d2-e001-4935-8fd0-e1ad7d33aff9" providerId="ADAL" clId="{8A1A5E98-6304-4794-9397-0E77531E731E}" dt="2023-04-27T15:23:36.104" v="131"/>
          <ac:spMkLst>
            <pc:docMk/>
            <pc:sldMk cId="90992287" sldId="276"/>
            <ac:spMk id="2" creationId="{09D974D8-BBD3-47C9-8042-669D3CAAA9E8}"/>
          </ac:spMkLst>
        </pc:spChg>
        <pc:spChg chg="del">
          <ac:chgData name="Laina Kelly" userId="670ee2d2-e001-4935-8fd0-e1ad7d33aff9" providerId="ADAL" clId="{8A1A5E98-6304-4794-9397-0E77531E731E}" dt="2023-04-27T15:23:10.142" v="129" actId="478"/>
          <ac:spMkLst>
            <pc:docMk/>
            <pc:sldMk cId="90992287" sldId="276"/>
            <ac:spMk id="5" creationId="{C7695F05-24F9-E740-9E1B-D63ADCC926CC}"/>
          </ac:spMkLst>
        </pc:spChg>
        <pc:spChg chg="add mod">
          <ac:chgData name="Laina Kelly" userId="670ee2d2-e001-4935-8fd0-e1ad7d33aff9" providerId="ADAL" clId="{8A1A5E98-6304-4794-9397-0E77531E731E}" dt="2023-04-27T15:33:08.736" v="831" actId="1076"/>
          <ac:spMkLst>
            <pc:docMk/>
            <pc:sldMk cId="90992287" sldId="276"/>
            <ac:spMk id="6" creationId="{85659686-ADE2-4EB4-9FAE-C2771DA08310}"/>
          </ac:spMkLst>
        </pc:spChg>
        <pc:spChg chg="mod">
          <ac:chgData name="Laina Kelly" userId="670ee2d2-e001-4935-8fd0-e1ad7d33aff9" providerId="ADAL" clId="{8A1A5E98-6304-4794-9397-0E77531E731E}" dt="2023-04-27T16:38:52.696" v="1544" actId="2711"/>
          <ac:spMkLst>
            <pc:docMk/>
            <pc:sldMk cId="90992287" sldId="276"/>
            <ac:spMk id="7" creationId="{AD5903CD-5E0A-5341-B682-9E09616B2647}"/>
          </ac:spMkLst>
        </pc:spChg>
        <pc:spChg chg="add del">
          <ac:chgData name="Laina Kelly" userId="670ee2d2-e001-4935-8fd0-e1ad7d33aff9" providerId="ADAL" clId="{8A1A5E98-6304-4794-9397-0E77531E731E}" dt="2023-04-27T15:24:03.382" v="137" actId="478"/>
          <ac:spMkLst>
            <pc:docMk/>
            <pc:sldMk cId="90992287" sldId="276"/>
            <ac:spMk id="8" creationId="{E6733B04-83CC-4070-9047-26633200B82B}"/>
          </ac:spMkLst>
        </pc:spChg>
        <pc:spChg chg="add del">
          <ac:chgData name="Laina Kelly" userId="670ee2d2-e001-4935-8fd0-e1ad7d33aff9" providerId="ADAL" clId="{8A1A5E98-6304-4794-9397-0E77531E731E}" dt="2023-04-27T15:24:28.451" v="139" actId="478"/>
          <ac:spMkLst>
            <pc:docMk/>
            <pc:sldMk cId="90992287" sldId="276"/>
            <ac:spMk id="10" creationId="{174AE93E-3878-4078-803B-FFB18DD5B12A}"/>
          </ac:spMkLst>
        </pc:spChg>
        <pc:spChg chg="add mod">
          <ac:chgData name="Laina Kelly" userId="670ee2d2-e001-4935-8fd0-e1ad7d33aff9" providerId="ADAL" clId="{8A1A5E98-6304-4794-9397-0E77531E731E}" dt="2023-04-27T15:33:31.817" v="844" actId="20577"/>
          <ac:spMkLst>
            <pc:docMk/>
            <pc:sldMk cId="90992287" sldId="276"/>
            <ac:spMk id="12" creationId="{0469DCDB-7F48-434C-A1A5-97627976077B}"/>
          </ac:spMkLst>
        </pc:spChg>
        <pc:spChg chg="add mod">
          <ac:chgData name="Laina Kelly" userId="670ee2d2-e001-4935-8fd0-e1ad7d33aff9" providerId="ADAL" clId="{8A1A5E98-6304-4794-9397-0E77531E731E}" dt="2023-04-27T15:33:36.649" v="848" actId="20577"/>
          <ac:spMkLst>
            <pc:docMk/>
            <pc:sldMk cId="90992287" sldId="276"/>
            <ac:spMk id="13" creationId="{063FF89A-A35D-4A21-9675-B221103F8CC7}"/>
          </ac:spMkLst>
        </pc:spChg>
        <pc:spChg chg="add mod">
          <ac:chgData name="Laina Kelly" userId="670ee2d2-e001-4935-8fd0-e1ad7d33aff9" providerId="ADAL" clId="{8A1A5E98-6304-4794-9397-0E77531E731E}" dt="2023-04-27T15:33:43.961" v="851" actId="20577"/>
          <ac:spMkLst>
            <pc:docMk/>
            <pc:sldMk cId="90992287" sldId="276"/>
            <ac:spMk id="14" creationId="{ADB94FD3-5ED0-4AC1-9C91-63B21DDB722B}"/>
          </ac:spMkLst>
        </pc:spChg>
        <pc:spChg chg="add mod">
          <ac:chgData name="Laina Kelly" userId="670ee2d2-e001-4935-8fd0-e1ad7d33aff9" providerId="ADAL" clId="{8A1A5E98-6304-4794-9397-0E77531E731E}" dt="2023-04-27T15:34:11.416" v="858" actId="20577"/>
          <ac:spMkLst>
            <pc:docMk/>
            <pc:sldMk cId="90992287" sldId="276"/>
            <ac:spMk id="16" creationId="{9AABC102-6AA8-47E5-918F-3A83995B2A9C}"/>
          </ac:spMkLst>
        </pc:spChg>
        <pc:spChg chg="add mod">
          <ac:chgData name="Laina Kelly" userId="670ee2d2-e001-4935-8fd0-e1ad7d33aff9" providerId="ADAL" clId="{8A1A5E98-6304-4794-9397-0E77531E731E}" dt="2023-04-27T15:34:31.782" v="872" actId="20577"/>
          <ac:spMkLst>
            <pc:docMk/>
            <pc:sldMk cId="90992287" sldId="276"/>
            <ac:spMk id="18" creationId="{139CE7F6-970E-45CA-B7E6-E4B2AAE15AD4}"/>
          </ac:spMkLst>
        </pc:spChg>
        <pc:spChg chg="add mod">
          <ac:chgData name="Laina Kelly" userId="670ee2d2-e001-4935-8fd0-e1ad7d33aff9" providerId="ADAL" clId="{8A1A5E98-6304-4794-9397-0E77531E731E}" dt="2023-04-27T15:34:46.304" v="877" actId="20577"/>
          <ac:spMkLst>
            <pc:docMk/>
            <pc:sldMk cId="90992287" sldId="276"/>
            <ac:spMk id="20" creationId="{BEAAC6E6-83ED-4C5B-AA28-98864990942A}"/>
          </ac:spMkLst>
        </pc:spChg>
        <pc:spChg chg="add mod">
          <ac:chgData name="Laina Kelly" userId="670ee2d2-e001-4935-8fd0-e1ad7d33aff9" providerId="ADAL" clId="{8A1A5E98-6304-4794-9397-0E77531E731E}" dt="2023-04-27T15:34:59.290" v="882" actId="20577"/>
          <ac:spMkLst>
            <pc:docMk/>
            <pc:sldMk cId="90992287" sldId="276"/>
            <ac:spMk id="22" creationId="{BE3042F0-0A03-4F77-84AB-D4AB7E13067B}"/>
          </ac:spMkLst>
        </pc:spChg>
        <pc:picChg chg="add del">
          <ac:chgData name="Laina Kelly" userId="670ee2d2-e001-4935-8fd0-e1ad7d33aff9" providerId="ADAL" clId="{8A1A5E98-6304-4794-9397-0E77531E731E}" dt="2023-04-27T15:23:36.104" v="131"/>
          <ac:picMkLst>
            <pc:docMk/>
            <pc:sldMk cId="90992287" sldId="276"/>
            <ac:picMk id="1026" creationId="{7B349A3E-E233-4A8B-878E-A40DCA8E3C55}"/>
          </ac:picMkLst>
        </pc:picChg>
        <pc:picChg chg="add mod">
          <ac:chgData name="Laina Kelly" userId="670ee2d2-e001-4935-8fd0-e1ad7d33aff9" providerId="ADAL" clId="{8A1A5E98-6304-4794-9397-0E77531E731E}" dt="2023-04-27T15:24:33.245" v="142" actId="1036"/>
          <ac:picMkLst>
            <pc:docMk/>
            <pc:sldMk cId="90992287" sldId="276"/>
            <ac:picMk id="1028" creationId="{778A208A-9944-492F-B26D-D4CB8E372115}"/>
          </ac:picMkLst>
        </pc:picChg>
      </pc:sldChg>
      <pc:sldChg chg="addSp delSp modSp add mod setBg setClrOvrMap modNotesTx">
        <pc:chgData name="Laina Kelly" userId="670ee2d2-e001-4935-8fd0-e1ad7d33aff9" providerId="ADAL" clId="{8A1A5E98-6304-4794-9397-0E77531E731E}" dt="2023-04-27T16:52:56.891" v="2276" actId="2711"/>
        <pc:sldMkLst>
          <pc:docMk/>
          <pc:sldMk cId="1205275152" sldId="277"/>
        </pc:sldMkLst>
        <pc:spChg chg="del">
          <ac:chgData name="Laina Kelly" userId="670ee2d2-e001-4935-8fd0-e1ad7d33aff9" providerId="ADAL" clId="{8A1A5E98-6304-4794-9397-0E77531E731E}" dt="2023-04-27T16:11:43.810" v="970" actId="478"/>
          <ac:spMkLst>
            <pc:docMk/>
            <pc:sldMk cId="1205275152" sldId="277"/>
            <ac:spMk id="5" creationId="{C7695F05-24F9-E740-9E1B-D63ADCC926CC}"/>
          </ac:spMkLst>
        </pc:spChg>
        <pc:spChg chg="mod ord">
          <ac:chgData name="Laina Kelly" userId="670ee2d2-e001-4935-8fd0-e1ad7d33aff9" providerId="ADAL" clId="{8A1A5E98-6304-4794-9397-0E77531E731E}" dt="2023-04-27T16:52:56.891" v="2276" actId="2711"/>
          <ac:spMkLst>
            <pc:docMk/>
            <pc:sldMk cId="1205275152" sldId="277"/>
            <ac:spMk id="7" creationId="{AD5903CD-5E0A-5341-B682-9E09616B2647}"/>
          </ac:spMkLst>
        </pc:spChg>
        <pc:spChg chg="add del">
          <ac:chgData name="Laina Kelly" userId="670ee2d2-e001-4935-8fd0-e1ad7d33aff9" providerId="ADAL" clId="{8A1A5E98-6304-4794-9397-0E77531E731E}" dt="2023-04-27T16:14:07.776" v="999" actId="26606"/>
          <ac:spMkLst>
            <pc:docMk/>
            <pc:sldMk cId="1205275152" sldId="277"/>
            <ac:spMk id="2052" creationId="{F8446B12-7391-4711-8B31-112A0B896C76}"/>
          </ac:spMkLst>
        </pc:spChg>
        <pc:spChg chg="add del">
          <ac:chgData name="Laina Kelly" userId="670ee2d2-e001-4935-8fd0-e1ad7d33aff9" providerId="ADAL" clId="{8A1A5E98-6304-4794-9397-0E77531E731E}" dt="2023-04-27T16:13:38.231" v="996" actId="26606"/>
          <ac:spMkLst>
            <pc:docMk/>
            <pc:sldMk cId="1205275152" sldId="277"/>
            <ac:spMk id="2055" creationId="{5A59F003-E00A-43F9-91DC-CC54E3B87466}"/>
          </ac:spMkLst>
        </pc:spChg>
        <pc:spChg chg="add del">
          <ac:chgData name="Laina Kelly" userId="670ee2d2-e001-4935-8fd0-e1ad7d33aff9" providerId="ADAL" clId="{8A1A5E98-6304-4794-9397-0E77531E731E}" dt="2023-04-27T16:13:38.231" v="996" actId="26606"/>
          <ac:spMkLst>
            <pc:docMk/>
            <pc:sldMk cId="1205275152" sldId="277"/>
            <ac:spMk id="2057" creationId="{D74A4382-E3AD-430A-9A1F-DFA3E0E77A7D}"/>
          </ac:spMkLst>
        </pc:spChg>
        <pc:spChg chg="add del">
          <ac:chgData name="Laina Kelly" userId="670ee2d2-e001-4935-8fd0-e1ad7d33aff9" providerId="ADAL" clId="{8A1A5E98-6304-4794-9397-0E77531E731E}" dt="2023-04-27T16:13:38.231" v="996" actId="26606"/>
          <ac:spMkLst>
            <pc:docMk/>
            <pc:sldMk cId="1205275152" sldId="277"/>
            <ac:spMk id="2059" creationId="{79F40191-0F44-4FD1-82CC-ACB507C14BE6}"/>
          </ac:spMkLst>
        </pc:spChg>
        <pc:grpChg chg="add del">
          <ac:chgData name="Laina Kelly" userId="670ee2d2-e001-4935-8fd0-e1ad7d33aff9" providerId="ADAL" clId="{8A1A5E98-6304-4794-9397-0E77531E731E}" dt="2023-04-27T16:14:07.776" v="999" actId="26606"/>
          <ac:grpSpMkLst>
            <pc:docMk/>
            <pc:sldMk cId="1205275152" sldId="277"/>
            <ac:grpSpMk id="2053" creationId="{AC0B7807-0C83-4963-821A-69B172722E49}"/>
          </ac:grpSpMkLst>
        </pc:grpChg>
        <pc:picChg chg="add del mod">
          <ac:chgData name="Laina Kelly" userId="670ee2d2-e001-4935-8fd0-e1ad7d33aff9" providerId="ADAL" clId="{8A1A5E98-6304-4794-9397-0E77531E731E}" dt="2023-04-27T16:12:16.198" v="976" actId="478"/>
          <ac:picMkLst>
            <pc:docMk/>
            <pc:sldMk cId="1205275152" sldId="277"/>
            <ac:picMk id="2" creationId="{2FCFD01A-1ACB-4FD6-8997-76E07373B6CA}"/>
          </ac:picMkLst>
        </pc:picChg>
        <pc:picChg chg="add mod">
          <ac:chgData name="Laina Kelly" userId="670ee2d2-e001-4935-8fd0-e1ad7d33aff9" providerId="ADAL" clId="{8A1A5E98-6304-4794-9397-0E77531E731E}" dt="2023-04-27T16:14:07.776" v="999" actId="26606"/>
          <ac:picMkLst>
            <pc:docMk/>
            <pc:sldMk cId="1205275152" sldId="277"/>
            <ac:picMk id="2050" creationId="{08FD0E57-224D-4DBD-82B3-08224A1677D8}"/>
          </ac:picMkLst>
        </pc:picChg>
      </pc:sldChg>
      <pc:sldChg chg="addSp delSp modSp add mod modNotesTx">
        <pc:chgData name="Laina Kelly" userId="670ee2d2-e001-4935-8fd0-e1ad7d33aff9" providerId="ADAL" clId="{8A1A5E98-6304-4794-9397-0E77531E731E}" dt="2023-05-09T21:32:33.437" v="5218" actId="255"/>
        <pc:sldMkLst>
          <pc:docMk/>
          <pc:sldMk cId="121178493" sldId="278"/>
        </pc:sldMkLst>
        <pc:spChg chg="del">
          <ac:chgData name="Laina Kelly" userId="670ee2d2-e001-4935-8fd0-e1ad7d33aff9" providerId="ADAL" clId="{8A1A5E98-6304-4794-9397-0E77531E731E}" dt="2023-04-27T16:19:46.007" v="1380" actId="478"/>
          <ac:spMkLst>
            <pc:docMk/>
            <pc:sldMk cId="121178493" sldId="278"/>
            <ac:spMk id="5" creationId="{C7695F05-24F9-E740-9E1B-D63ADCC926CC}"/>
          </ac:spMkLst>
        </pc:spChg>
        <pc:spChg chg="mod">
          <ac:chgData name="Laina Kelly" userId="670ee2d2-e001-4935-8fd0-e1ad7d33aff9" providerId="ADAL" clId="{8A1A5E98-6304-4794-9397-0E77531E731E}" dt="2023-04-27T16:53:11.319" v="2278" actId="2711"/>
          <ac:spMkLst>
            <pc:docMk/>
            <pc:sldMk cId="121178493" sldId="278"/>
            <ac:spMk id="7" creationId="{AD5903CD-5E0A-5341-B682-9E09616B2647}"/>
          </ac:spMkLst>
        </pc:spChg>
        <pc:spChg chg="add mod">
          <ac:chgData name="Laina Kelly" userId="670ee2d2-e001-4935-8fd0-e1ad7d33aff9" providerId="ADAL" clId="{8A1A5E98-6304-4794-9397-0E77531E731E}" dt="2023-04-27T16:52:36.507" v="2274" actId="5793"/>
          <ac:spMkLst>
            <pc:docMk/>
            <pc:sldMk cId="121178493" sldId="278"/>
            <ac:spMk id="8" creationId="{2A55A060-B2D0-4170-BD41-50759671781D}"/>
          </ac:spMkLst>
        </pc:spChg>
        <pc:spChg chg="add mod">
          <ac:chgData name="Laina Kelly" userId="670ee2d2-e001-4935-8fd0-e1ad7d33aff9" providerId="ADAL" clId="{8A1A5E98-6304-4794-9397-0E77531E731E}" dt="2023-04-27T16:52:37.675" v="2275" actId="5793"/>
          <ac:spMkLst>
            <pc:docMk/>
            <pc:sldMk cId="121178493" sldId="278"/>
            <ac:spMk id="9" creationId="{7533D0DE-59B8-442F-9AF1-684D2933037D}"/>
          </ac:spMkLst>
        </pc:spChg>
        <pc:picChg chg="add mod">
          <ac:chgData name="Laina Kelly" userId="670ee2d2-e001-4935-8fd0-e1ad7d33aff9" providerId="ADAL" clId="{8A1A5E98-6304-4794-9397-0E77531E731E}" dt="2023-04-27T16:21:14.952" v="1401" actId="1076"/>
          <ac:picMkLst>
            <pc:docMk/>
            <pc:sldMk cId="121178493" sldId="278"/>
            <ac:picMk id="4098" creationId="{6EEF3F83-3C37-490B-B317-168E9E65E5DA}"/>
          </ac:picMkLst>
        </pc:picChg>
        <pc:picChg chg="add mod">
          <ac:chgData name="Laina Kelly" userId="670ee2d2-e001-4935-8fd0-e1ad7d33aff9" providerId="ADAL" clId="{8A1A5E98-6304-4794-9397-0E77531E731E}" dt="2023-04-27T16:21:26.576" v="1405" actId="1076"/>
          <ac:picMkLst>
            <pc:docMk/>
            <pc:sldMk cId="121178493" sldId="278"/>
            <ac:picMk id="4100" creationId="{CC506F92-5152-4BFB-9E5D-6760D07C8D01}"/>
          </ac:picMkLst>
        </pc:picChg>
      </pc:sldChg>
      <pc:sldChg chg="addSp modSp add mod modNotesTx">
        <pc:chgData name="Laina Kelly" userId="670ee2d2-e001-4935-8fd0-e1ad7d33aff9" providerId="ADAL" clId="{8A1A5E98-6304-4794-9397-0E77531E731E}" dt="2023-05-09T22:01:00.445" v="5295" actId="20577"/>
        <pc:sldMkLst>
          <pc:docMk/>
          <pc:sldMk cId="3794992309" sldId="279"/>
        </pc:sldMkLst>
        <pc:spChg chg="mod">
          <ac:chgData name="Laina Kelly" userId="670ee2d2-e001-4935-8fd0-e1ad7d33aff9" providerId="ADAL" clId="{8A1A5E98-6304-4794-9397-0E77531E731E}" dt="2023-04-27T16:17:27.375" v="1363" actId="20577"/>
          <ac:spMkLst>
            <pc:docMk/>
            <pc:sldMk cId="3794992309" sldId="279"/>
            <ac:spMk id="5" creationId="{C7695F05-24F9-E740-9E1B-D63ADCC926CC}"/>
          </ac:spMkLst>
        </pc:spChg>
        <pc:spChg chg="mod">
          <ac:chgData name="Laina Kelly" userId="670ee2d2-e001-4935-8fd0-e1ad7d33aff9" providerId="ADAL" clId="{8A1A5E98-6304-4794-9397-0E77531E731E}" dt="2023-04-27T16:53:04.011" v="2277" actId="2711"/>
          <ac:spMkLst>
            <pc:docMk/>
            <pc:sldMk cId="3794992309" sldId="279"/>
            <ac:spMk id="7" creationId="{AD5903CD-5E0A-5341-B682-9E09616B2647}"/>
          </ac:spMkLst>
        </pc:spChg>
        <pc:picChg chg="add mod">
          <ac:chgData name="Laina Kelly" userId="670ee2d2-e001-4935-8fd0-e1ad7d33aff9" providerId="ADAL" clId="{8A1A5E98-6304-4794-9397-0E77531E731E}" dt="2023-04-27T16:17:45.937" v="1368" actId="1076"/>
          <ac:picMkLst>
            <pc:docMk/>
            <pc:sldMk cId="3794992309" sldId="279"/>
            <ac:picMk id="3074" creationId="{E5644B93-8BD6-4A4A-81CF-B7174304A40F}"/>
          </ac:picMkLst>
        </pc:picChg>
      </pc:sldChg>
      <pc:sldChg chg="addSp delSp modSp add mod ord modNotesTx">
        <pc:chgData name="Laina Kelly" userId="670ee2d2-e001-4935-8fd0-e1ad7d33aff9" providerId="ADAL" clId="{8A1A5E98-6304-4794-9397-0E77531E731E}" dt="2023-05-09T22:01:45.095" v="5299" actId="20577"/>
        <pc:sldMkLst>
          <pc:docMk/>
          <pc:sldMk cId="2869333087" sldId="280"/>
        </pc:sldMkLst>
        <pc:spChg chg="add del mod">
          <ac:chgData name="Laina Kelly" userId="670ee2d2-e001-4935-8fd0-e1ad7d33aff9" providerId="ADAL" clId="{8A1A5E98-6304-4794-9397-0E77531E731E}" dt="2023-04-27T16:22:31.665" v="1424"/>
          <ac:spMkLst>
            <pc:docMk/>
            <pc:sldMk cId="2869333087" sldId="280"/>
            <ac:spMk id="2" creationId="{2A83016E-0EC9-473D-826D-2F04F7C0DD48}"/>
          </ac:spMkLst>
        </pc:spChg>
        <pc:spChg chg="add mod">
          <ac:chgData name="Laina Kelly" userId="670ee2d2-e001-4935-8fd0-e1ad7d33aff9" providerId="ADAL" clId="{8A1A5E98-6304-4794-9397-0E77531E731E}" dt="2023-05-01T17:50:56.461" v="3122" actId="1076"/>
          <ac:spMkLst>
            <pc:docMk/>
            <pc:sldMk cId="2869333087" sldId="280"/>
            <ac:spMk id="2" creationId="{A2BDE35F-15EE-4042-B757-103E639A88C1}"/>
          </ac:spMkLst>
        </pc:spChg>
        <pc:spChg chg="add del mod">
          <ac:chgData name="Laina Kelly" userId="670ee2d2-e001-4935-8fd0-e1ad7d33aff9" providerId="ADAL" clId="{8A1A5E98-6304-4794-9397-0E77531E731E}" dt="2023-04-27T16:22:31.665" v="1424"/>
          <ac:spMkLst>
            <pc:docMk/>
            <pc:sldMk cId="2869333087" sldId="280"/>
            <ac:spMk id="3" creationId="{A837EB66-0A98-4061-90EC-E8DFF5CE638C}"/>
          </ac:spMkLst>
        </pc:spChg>
        <pc:spChg chg="add del mod">
          <ac:chgData name="Laina Kelly" userId="670ee2d2-e001-4935-8fd0-e1ad7d33aff9" providerId="ADAL" clId="{8A1A5E98-6304-4794-9397-0E77531E731E}" dt="2023-05-01T17:53:00.201" v="3209" actId="21"/>
          <ac:spMkLst>
            <pc:docMk/>
            <pc:sldMk cId="2869333087" sldId="280"/>
            <ac:spMk id="3" creationId="{CDB84193-4C6B-4F0E-8AE9-21023E3ED665}"/>
          </ac:spMkLst>
        </pc:spChg>
        <pc:spChg chg="add del mod">
          <ac:chgData name="Laina Kelly" userId="670ee2d2-e001-4935-8fd0-e1ad7d33aff9" providerId="ADAL" clId="{8A1A5E98-6304-4794-9397-0E77531E731E}" dt="2023-04-27T16:22:35.358" v="1425"/>
          <ac:spMkLst>
            <pc:docMk/>
            <pc:sldMk cId="2869333087" sldId="280"/>
            <ac:spMk id="4" creationId="{B0794165-26F4-4B1B-BB28-3F892A47A21B}"/>
          </ac:spMkLst>
        </pc:spChg>
        <pc:spChg chg="del mod">
          <ac:chgData name="Laina Kelly" userId="670ee2d2-e001-4935-8fd0-e1ad7d33aff9" providerId="ADAL" clId="{8A1A5E98-6304-4794-9397-0E77531E731E}" dt="2023-04-28T17:35:58.022" v="2295" actId="478"/>
          <ac:spMkLst>
            <pc:docMk/>
            <pc:sldMk cId="2869333087" sldId="280"/>
            <ac:spMk id="5" creationId="{C7695F05-24F9-E740-9E1B-D63ADCC926CC}"/>
          </ac:spMkLst>
        </pc:spChg>
        <pc:spChg chg="add del mod">
          <ac:chgData name="Laina Kelly" userId="670ee2d2-e001-4935-8fd0-e1ad7d33aff9" providerId="ADAL" clId="{8A1A5E98-6304-4794-9397-0E77531E731E}" dt="2023-04-27T16:22:35.358" v="1425"/>
          <ac:spMkLst>
            <pc:docMk/>
            <pc:sldMk cId="2869333087" sldId="280"/>
            <ac:spMk id="6" creationId="{AF9F95A9-6D35-4D0D-AEE1-844F11C07319}"/>
          </ac:spMkLst>
        </pc:spChg>
        <pc:spChg chg="add mod">
          <ac:chgData name="Laina Kelly" userId="670ee2d2-e001-4935-8fd0-e1ad7d33aff9" providerId="ADAL" clId="{8A1A5E98-6304-4794-9397-0E77531E731E}" dt="2023-05-01T17:51:35.726" v="3130" actId="20577"/>
          <ac:spMkLst>
            <pc:docMk/>
            <pc:sldMk cId="2869333087" sldId="280"/>
            <ac:spMk id="6" creationId="{F90CDCD7-C904-4A1B-845B-B835EB4244EF}"/>
          </ac:spMkLst>
        </pc:spChg>
        <pc:spChg chg="mod">
          <ac:chgData name="Laina Kelly" userId="670ee2d2-e001-4935-8fd0-e1ad7d33aff9" providerId="ADAL" clId="{8A1A5E98-6304-4794-9397-0E77531E731E}" dt="2023-05-01T17:50:45.503" v="3120" actId="20577"/>
          <ac:spMkLst>
            <pc:docMk/>
            <pc:sldMk cId="2869333087" sldId="280"/>
            <ac:spMk id="7" creationId="{AD5903CD-5E0A-5341-B682-9E09616B2647}"/>
          </ac:spMkLst>
        </pc:spChg>
        <pc:picChg chg="add mod">
          <ac:chgData name="Laina Kelly" userId="670ee2d2-e001-4935-8fd0-e1ad7d33aff9" providerId="ADAL" clId="{8A1A5E98-6304-4794-9397-0E77531E731E}" dt="2023-05-01T17:51:11.083" v="3126" actId="14100"/>
          <ac:picMkLst>
            <pc:docMk/>
            <pc:sldMk cId="2869333087" sldId="280"/>
            <ac:picMk id="5" creationId="{E7138B2E-8298-4678-A6A3-9D4163D48980}"/>
          </ac:picMkLst>
        </pc:picChg>
        <pc:picChg chg="add mod">
          <ac:chgData name="Laina Kelly" userId="670ee2d2-e001-4935-8fd0-e1ad7d33aff9" providerId="ADAL" clId="{8A1A5E98-6304-4794-9397-0E77531E731E}" dt="2023-05-01T17:50:53.740" v="3121" actId="14100"/>
          <ac:picMkLst>
            <pc:docMk/>
            <pc:sldMk cId="2869333087" sldId="280"/>
            <ac:picMk id="1026" creationId="{1883FB31-0A81-41F8-9FCF-E62CB4EE8942}"/>
          </ac:picMkLst>
        </pc:picChg>
        <pc:picChg chg="add mod">
          <ac:chgData name="Laina Kelly" userId="670ee2d2-e001-4935-8fd0-e1ad7d33aff9" providerId="ADAL" clId="{8A1A5E98-6304-4794-9397-0E77531E731E}" dt="2023-05-01T17:52:32.971" v="3204" actId="14100"/>
          <ac:picMkLst>
            <pc:docMk/>
            <pc:sldMk cId="2869333087" sldId="280"/>
            <ac:picMk id="2050" creationId="{3715F6B6-DE15-40BD-A81B-F8D9F5369DF7}"/>
          </ac:picMkLst>
        </pc:picChg>
      </pc:sldChg>
      <pc:sldChg chg="addSp modSp add mod ord">
        <pc:chgData name="Laina Kelly" userId="670ee2d2-e001-4935-8fd0-e1ad7d33aff9" providerId="ADAL" clId="{8A1A5E98-6304-4794-9397-0E77531E731E}" dt="2023-05-09T21:57:43.724" v="5272" actId="27636"/>
        <pc:sldMkLst>
          <pc:docMk/>
          <pc:sldMk cId="71234523" sldId="281"/>
        </pc:sldMkLst>
        <pc:spChg chg="mod">
          <ac:chgData name="Laina Kelly" userId="670ee2d2-e001-4935-8fd0-e1ad7d33aff9" providerId="ADAL" clId="{8A1A5E98-6304-4794-9397-0E77531E731E}" dt="2023-05-09T21:57:43.724" v="5272" actId="27636"/>
          <ac:spMkLst>
            <pc:docMk/>
            <pc:sldMk cId="71234523" sldId="281"/>
            <ac:spMk id="5" creationId="{C7695F05-24F9-E740-9E1B-D63ADCC926CC}"/>
          </ac:spMkLst>
        </pc:spChg>
        <pc:spChg chg="mod">
          <ac:chgData name="Laina Kelly" userId="670ee2d2-e001-4935-8fd0-e1ad7d33aff9" providerId="ADAL" clId="{8A1A5E98-6304-4794-9397-0E77531E731E}" dt="2023-05-04T16:21:08.268" v="4206" actId="20577"/>
          <ac:spMkLst>
            <pc:docMk/>
            <pc:sldMk cId="71234523" sldId="281"/>
            <ac:spMk id="7" creationId="{AD5903CD-5E0A-5341-B682-9E09616B2647}"/>
          </ac:spMkLst>
        </pc:spChg>
        <pc:picChg chg="add mod">
          <ac:chgData name="Laina Kelly" userId="670ee2d2-e001-4935-8fd0-e1ad7d33aff9" providerId="ADAL" clId="{8A1A5E98-6304-4794-9397-0E77531E731E}" dt="2023-05-04T17:24:04.208" v="5208" actId="1076"/>
          <ac:picMkLst>
            <pc:docMk/>
            <pc:sldMk cId="71234523" sldId="281"/>
            <ac:picMk id="2" creationId="{67CA1524-E8AE-4509-90C6-13985E51E920}"/>
          </ac:picMkLst>
        </pc:picChg>
        <pc:picChg chg="add mod">
          <ac:chgData name="Laina Kelly" userId="670ee2d2-e001-4935-8fd0-e1ad7d33aff9" providerId="ADAL" clId="{8A1A5E98-6304-4794-9397-0E77531E731E}" dt="2023-05-04T17:24:00.296" v="5206" actId="1076"/>
          <ac:picMkLst>
            <pc:docMk/>
            <pc:sldMk cId="71234523" sldId="281"/>
            <ac:picMk id="3" creationId="{AB8BE6D2-EDCA-474F-85E9-E27756F2A053}"/>
          </ac:picMkLst>
        </pc:picChg>
        <pc:picChg chg="add mod">
          <ac:chgData name="Laina Kelly" userId="670ee2d2-e001-4935-8fd0-e1ad7d33aff9" providerId="ADAL" clId="{8A1A5E98-6304-4794-9397-0E77531E731E}" dt="2023-05-04T17:24:29.177" v="5210" actId="1076"/>
          <ac:picMkLst>
            <pc:docMk/>
            <pc:sldMk cId="71234523" sldId="281"/>
            <ac:picMk id="4" creationId="{A507F127-725B-45D5-B427-D87862C9C96B}"/>
          </ac:picMkLst>
        </pc:picChg>
      </pc:sldChg>
      <pc:sldChg chg="addSp delSp modSp add mod">
        <pc:chgData name="Laina Kelly" userId="670ee2d2-e001-4935-8fd0-e1ad7d33aff9" providerId="ADAL" clId="{8A1A5E98-6304-4794-9397-0E77531E731E}" dt="2023-05-02T15:31:12.629" v="3541" actId="1076"/>
        <pc:sldMkLst>
          <pc:docMk/>
          <pc:sldMk cId="2256280575" sldId="282"/>
        </pc:sldMkLst>
        <pc:spChg chg="del">
          <ac:chgData name="Laina Kelly" userId="670ee2d2-e001-4935-8fd0-e1ad7d33aff9" providerId="ADAL" clId="{8A1A5E98-6304-4794-9397-0E77531E731E}" dt="2023-05-02T15:30:56.702" v="3538" actId="478"/>
          <ac:spMkLst>
            <pc:docMk/>
            <pc:sldMk cId="2256280575" sldId="282"/>
            <ac:spMk id="5" creationId="{C7695F05-24F9-E740-9E1B-D63ADCC926CC}"/>
          </ac:spMkLst>
        </pc:spChg>
        <pc:spChg chg="mod">
          <ac:chgData name="Laina Kelly" userId="670ee2d2-e001-4935-8fd0-e1ad7d33aff9" providerId="ADAL" clId="{8A1A5E98-6304-4794-9397-0E77531E731E}" dt="2023-05-02T15:30:53.531" v="3537" actId="20577"/>
          <ac:spMkLst>
            <pc:docMk/>
            <pc:sldMk cId="2256280575" sldId="282"/>
            <ac:spMk id="7" creationId="{AD5903CD-5E0A-5341-B682-9E09616B2647}"/>
          </ac:spMkLst>
        </pc:spChg>
        <pc:picChg chg="add mod">
          <ac:chgData name="Laina Kelly" userId="670ee2d2-e001-4935-8fd0-e1ad7d33aff9" providerId="ADAL" clId="{8A1A5E98-6304-4794-9397-0E77531E731E}" dt="2023-05-02T15:31:12.629" v="3541" actId="1076"/>
          <ac:picMkLst>
            <pc:docMk/>
            <pc:sldMk cId="2256280575" sldId="282"/>
            <ac:picMk id="1026" creationId="{4A05DECE-E313-4873-9C8A-E0FA1D9766F2}"/>
          </ac:picMkLst>
        </pc:picChg>
      </pc:sldChg>
      <pc:sldChg chg="addSp delSp modSp add mod modNotesTx">
        <pc:chgData name="Laina Kelly" userId="670ee2d2-e001-4935-8fd0-e1ad7d33aff9" providerId="ADAL" clId="{8A1A5E98-6304-4794-9397-0E77531E731E}" dt="2023-05-09T21:39:07.460" v="5268" actId="20577"/>
        <pc:sldMkLst>
          <pc:docMk/>
          <pc:sldMk cId="2766981993" sldId="283"/>
        </pc:sldMkLst>
        <pc:spChg chg="add del mod">
          <ac:chgData name="Laina Kelly" userId="670ee2d2-e001-4935-8fd0-e1ad7d33aff9" providerId="ADAL" clId="{8A1A5E98-6304-4794-9397-0E77531E731E}" dt="2023-04-28T19:53:52.341" v="2986" actId="478"/>
          <ac:spMkLst>
            <pc:docMk/>
            <pc:sldMk cId="2766981993" sldId="283"/>
            <ac:spMk id="3" creationId="{61309621-9B79-4DC8-894A-228E72370D2E}"/>
          </ac:spMkLst>
        </pc:spChg>
        <pc:spChg chg="del mod">
          <ac:chgData name="Laina Kelly" userId="670ee2d2-e001-4935-8fd0-e1ad7d33aff9" providerId="ADAL" clId="{8A1A5E98-6304-4794-9397-0E77531E731E}" dt="2023-04-28T19:04:19.925" v="2514" actId="478"/>
          <ac:spMkLst>
            <pc:docMk/>
            <pc:sldMk cId="2766981993" sldId="283"/>
            <ac:spMk id="5" creationId="{C7695F05-24F9-E740-9E1B-D63ADCC926CC}"/>
          </ac:spMkLst>
        </pc:spChg>
        <pc:spChg chg="add del mod">
          <ac:chgData name="Laina Kelly" userId="670ee2d2-e001-4935-8fd0-e1ad7d33aff9" providerId="ADAL" clId="{8A1A5E98-6304-4794-9397-0E77531E731E}" dt="2023-04-28T19:53:55.549" v="2988" actId="478"/>
          <ac:spMkLst>
            <pc:docMk/>
            <pc:sldMk cId="2766981993" sldId="283"/>
            <ac:spMk id="6" creationId="{FBA3FAAB-9348-4C6A-A29B-FD8E4B4DD28F}"/>
          </ac:spMkLst>
        </pc:spChg>
        <pc:spChg chg="mod">
          <ac:chgData name="Laina Kelly" userId="670ee2d2-e001-4935-8fd0-e1ad7d33aff9" providerId="ADAL" clId="{8A1A5E98-6304-4794-9397-0E77531E731E}" dt="2023-05-02T15:30:06.152" v="3472" actId="20577"/>
          <ac:spMkLst>
            <pc:docMk/>
            <pc:sldMk cId="2766981993" sldId="283"/>
            <ac:spMk id="7" creationId="{AD5903CD-5E0A-5341-B682-9E09616B2647}"/>
          </ac:spMkLst>
        </pc:spChg>
        <pc:picChg chg="add del mod">
          <ac:chgData name="Laina Kelly" userId="670ee2d2-e001-4935-8fd0-e1ad7d33aff9" providerId="ADAL" clId="{8A1A5E98-6304-4794-9397-0E77531E731E}" dt="2023-04-28T19:53:54.146" v="2987" actId="478"/>
          <ac:picMkLst>
            <pc:docMk/>
            <pc:sldMk cId="2766981993" sldId="283"/>
            <ac:picMk id="2050" creationId="{04302930-CE0C-472B-9765-A5891B80B422}"/>
          </ac:picMkLst>
        </pc:picChg>
        <pc:picChg chg="add del mod">
          <ac:chgData name="Laina Kelly" userId="670ee2d2-e001-4935-8fd0-e1ad7d33aff9" providerId="ADAL" clId="{8A1A5E98-6304-4794-9397-0E77531E731E}" dt="2023-04-28T19:08:51.838" v="2956"/>
          <ac:picMkLst>
            <pc:docMk/>
            <pc:sldMk cId="2766981993" sldId="283"/>
            <ac:picMk id="2052" creationId="{85663F5E-C04F-4F0F-AD18-3249494A7209}"/>
          </ac:picMkLst>
        </pc:picChg>
        <pc:picChg chg="add del mod">
          <ac:chgData name="Laina Kelly" userId="670ee2d2-e001-4935-8fd0-e1ad7d33aff9" providerId="ADAL" clId="{8A1A5E98-6304-4794-9397-0E77531E731E}" dt="2023-04-28T19:53:50.899" v="2985" actId="478"/>
          <ac:picMkLst>
            <pc:docMk/>
            <pc:sldMk cId="2766981993" sldId="283"/>
            <ac:picMk id="2054" creationId="{DC656DA9-AFF6-4249-B48B-96DAF137E7E7}"/>
          </ac:picMkLst>
        </pc:picChg>
        <pc:picChg chg="add del">
          <ac:chgData name="Laina Kelly" userId="670ee2d2-e001-4935-8fd0-e1ad7d33aff9" providerId="ADAL" clId="{8A1A5E98-6304-4794-9397-0E77531E731E}" dt="2023-04-28T19:55:02.559" v="3040" actId="478"/>
          <ac:picMkLst>
            <pc:docMk/>
            <pc:sldMk cId="2766981993" sldId="283"/>
            <ac:picMk id="2056" creationId="{272BE292-D636-4027-99A1-AD4AF28FC4AD}"/>
          </ac:picMkLst>
        </pc:picChg>
        <pc:picChg chg="add mod">
          <ac:chgData name="Laina Kelly" userId="670ee2d2-e001-4935-8fd0-e1ad7d33aff9" providerId="ADAL" clId="{8A1A5E98-6304-4794-9397-0E77531E731E}" dt="2023-05-02T15:31:15.564" v="3542" actId="1076"/>
          <ac:picMkLst>
            <pc:docMk/>
            <pc:sldMk cId="2766981993" sldId="283"/>
            <ac:picMk id="2058" creationId="{583638EC-F116-4A22-B963-D3EDC00CCF40}"/>
          </ac:picMkLst>
        </pc:picChg>
      </pc:sldChg>
      <pc:sldChg chg="add del ord">
        <pc:chgData name="Laina Kelly" userId="670ee2d2-e001-4935-8fd0-e1ad7d33aff9" providerId="ADAL" clId="{8A1A5E98-6304-4794-9397-0E77531E731E}" dt="2023-04-27T16:47:38.555" v="1876" actId="2696"/>
        <pc:sldMkLst>
          <pc:docMk/>
          <pc:sldMk cId="2966863563" sldId="284"/>
        </pc:sldMkLst>
      </pc:sldChg>
      <pc:sldChg chg="addSp delSp modSp add mod ord modNotesTx">
        <pc:chgData name="Laina Kelly" userId="670ee2d2-e001-4935-8fd0-e1ad7d33aff9" providerId="ADAL" clId="{8A1A5E98-6304-4794-9397-0E77531E731E}" dt="2023-05-09T21:59:40.414" v="5273" actId="20577"/>
        <pc:sldMkLst>
          <pc:docMk/>
          <pc:sldMk cId="111015214" sldId="285"/>
        </pc:sldMkLst>
        <pc:spChg chg="del">
          <ac:chgData name="Laina Kelly" userId="670ee2d2-e001-4935-8fd0-e1ad7d33aff9" providerId="ADAL" clId="{8A1A5E98-6304-4794-9397-0E77531E731E}" dt="2023-04-27T16:40:14.041" v="1548" actId="478"/>
          <ac:spMkLst>
            <pc:docMk/>
            <pc:sldMk cId="111015214" sldId="285"/>
            <ac:spMk id="2" creationId="{FCC58DB0-6429-8341-8660-2EEC755AD037}"/>
          </ac:spMkLst>
        </pc:spChg>
        <pc:spChg chg="del">
          <ac:chgData name="Laina Kelly" userId="670ee2d2-e001-4935-8fd0-e1ad7d33aff9" providerId="ADAL" clId="{8A1A5E98-6304-4794-9397-0E77531E731E}" dt="2023-04-27T16:40:15.116" v="1549" actId="478"/>
          <ac:spMkLst>
            <pc:docMk/>
            <pc:sldMk cId="111015214" sldId="285"/>
            <ac:spMk id="3" creationId="{4E5B2661-9409-1C4D-9C76-9643ECAEEFC7}"/>
          </ac:spMkLst>
        </pc:spChg>
        <pc:spChg chg="add mod">
          <ac:chgData name="Laina Kelly" userId="670ee2d2-e001-4935-8fd0-e1ad7d33aff9" providerId="ADAL" clId="{8A1A5E98-6304-4794-9397-0E77531E731E}" dt="2023-04-27T16:40:27.874" v="1551"/>
          <ac:spMkLst>
            <pc:docMk/>
            <pc:sldMk cId="111015214" sldId="285"/>
            <ac:spMk id="5" creationId="{5C1043D5-5713-4CF0-9BC8-20C52E464A13}"/>
          </ac:spMkLst>
        </pc:spChg>
        <pc:spChg chg="add del">
          <ac:chgData name="Laina Kelly" userId="670ee2d2-e001-4935-8fd0-e1ad7d33aff9" providerId="ADAL" clId="{8A1A5E98-6304-4794-9397-0E77531E731E}" dt="2023-04-27T16:40:32.483" v="1553" actId="478"/>
          <ac:spMkLst>
            <pc:docMk/>
            <pc:sldMk cId="111015214" sldId="285"/>
            <ac:spMk id="7" creationId="{296008AA-7B69-4FD0-96A7-0182028CFC0D}"/>
          </ac:spMkLst>
        </pc:spChg>
        <pc:spChg chg="add del">
          <ac:chgData name="Laina Kelly" userId="670ee2d2-e001-4935-8fd0-e1ad7d33aff9" providerId="ADAL" clId="{8A1A5E98-6304-4794-9397-0E77531E731E}" dt="2023-04-27T16:41:11.061" v="1555" actId="478"/>
          <ac:spMkLst>
            <pc:docMk/>
            <pc:sldMk cId="111015214" sldId="285"/>
            <ac:spMk id="9" creationId="{D64F6146-9C42-4B67-9416-68922A4D75D0}"/>
          </ac:spMkLst>
        </pc:spChg>
        <pc:picChg chg="add mod">
          <ac:chgData name="Laina Kelly" userId="670ee2d2-e001-4935-8fd0-e1ad7d33aff9" providerId="ADAL" clId="{8A1A5E98-6304-4794-9397-0E77531E731E}" dt="2023-04-27T16:47:19.660" v="1874" actId="207"/>
          <ac:picMkLst>
            <pc:docMk/>
            <pc:sldMk cId="111015214" sldId="285"/>
            <ac:picMk id="11" creationId="{94C69103-86EC-4783-9741-885178335EB5}"/>
          </ac:picMkLst>
        </pc:picChg>
      </pc:sldChg>
      <pc:sldChg chg="delSp modSp add mod ord">
        <pc:chgData name="Laina Kelly" userId="670ee2d2-e001-4935-8fd0-e1ad7d33aff9" providerId="ADAL" clId="{8A1A5E98-6304-4794-9397-0E77531E731E}" dt="2023-04-27T16:37:46.971" v="1537" actId="113"/>
        <pc:sldMkLst>
          <pc:docMk/>
          <pc:sldMk cId="627758999" sldId="286"/>
        </pc:sldMkLst>
        <pc:spChg chg="mod">
          <ac:chgData name="Laina Kelly" userId="670ee2d2-e001-4935-8fd0-e1ad7d33aff9" providerId="ADAL" clId="{8A1A5E98-6304-4794-9397-0E77531E731E}" dt="2023-04-27T16:37:46.971" v="1537" actId="113"/>
          <ac:spMkLst>
            <pc:docMk/>
            <pc:sldMk cId="627758999" sldId="286"/>
            <ac:spMk id="2" creationId="{FCC58DB0-6429-8341-8660-2EEC755AD037}"/>
          </ac:spMkLst>
        </pc:spChg>
        <pc:spChg chg="del">
          <ac:chgData name="Laina Kelly" userId="670ee2d2-e001-4935-8fd0-e1ad7d33aff9" providerId="ADAL" clId="{8A1A5E98-6304-4794-9397-0E77531E731E}" dt="2023-04-27T16:37:30.819" v="1534" actId="478"/>
          <ac:spMkLst>
            <pc:docMk/>
            <pc:sldMk cId="627758999" sldId="286"/>
            <ac:spMk id="3" creationId="{4E5B2661-9409-1C4D-9C76-9643ECAEEFC7}"/>
          </ac:spMkLst>
        </pc:spChg>
      </pc:sldChg>
      <pc:sldChg chg="addSp delSp modSp add mod ord modNotesTx">
        <pc:chgData name="Laina Kelly" userId="670ee2d2-e001-4935-8fd0-e1ad7d33aff9" providerId="ADAL" clId="{8A1A5E98-6304-4794-9397-0E77531E731E}" dt="2023-04-27T16:48:39.507" v="1895" actId="207"/>
        <pc:sldMkLst>
          <pc:docMk/>
          <pc:sldMk cId="1061611516" sldId="287"/>
        </pc:sldMkLst>
        <pc:spChg chg="mod">
          <ac:chgData name="Laina Kelly" userId="670ee2d2-e001-4935-8fd0-e1ad7d33aff9" providerId="ADAL" clId="{8A1A5E98-6304-4794-9397-0E77531E731E}" dt="2023-04-27T16:47:49.004" v="1890" actId="20577"/>
          <ac:spMkLst>
            <pc:docMk/>
            <pc:sldMk cId="1061611516" sldId="287"/>
            <ac:spMk id="5" creationId="{5C1043D5-5713-4CF0-9BC8-20C52E464A13}"/>
          </ac:spMkLst>
        </pc:spChg>
        <pc:picChg chg="add mod">
          <ac:chgData name="Laina Kelly" userId="670ee2d2-e001-4935-8fd0-e1ad7d33aff9" providerId="ADAL" clId="{8A1A5E98-6304-4794-9397-0E77531E731E}" dt="2023-04-27T16:48:39.507" v="1895" actId="207"/>
          <ac:picMkLst>
            <pc:docMk/>
            <pc:sldMk cId="1061611516" sldId="287"/>
            <ac:picMk id="3" creationId="{C582ADE1-AB25-4D10-9917-C0E954F5744A}"/>
          </ac:picMkLst>
        </pc:picChg>
        <pc:picChg chg="del">
          <ac:chgData name="Laina Kelly" userId="670ee2d2-e001-4935-8fd0-e1ad7d33aff9" providerId="ADAL" clId="{8A1A5E98-6304-4794-9397-0E77531E731E}" dt="2023-04-27T16:47:49.843" v="1891" actId="478"/>
          <ac:picMkLst>
            <pc:docMk/>
            <pc:sldMk cId="1061611516" sldId="287"/>
            <ac:picMk id="11" creationId="{94C69103-86EC-4783-9741-885178335EB5}"/>
          </ac:picMkLst>
        </pc:picChg>
      </pc:sldChg>
      <pc:sldChg chg="modSp add mod ord modNotesTx">
        <pc:chgData name="Laina Kelly" userId="670ee2d2-e001-4935-8fd0-e1ad7d33aff9" providerId="ADAL" clId="{8A1A5E98-6304-4794-9397-0E77531E731E}" dt="2023-04-27T16:56:04.283" v="2294"/>
        <pc:sldMkLst>
          <pc:docMk/>
          <pc:sldMk cId="2121684828" sldId="288"/>
        </pc:sldMkLst>
        <pc:spChg chg="mod">
          <ac:chgData name="Laina Kelly" userId="670ee2d2-e001-4935-8fd0-e1ad7d33aff9" providerId="ADAL" clId="{8A1A5E98-6304-4794-9397-0E77531E731E}" dt="2023-04-27T16:54:36.001" v="2292" actId="20577"/>
          <ac:spMkLst>
            <pc:docMk/>
            <pc:sldMk cId="2121684828" sldId="288"/>
            <ac:spMk id="5" creationId="{5C1043D5-5713-4CF0-9BC8-20C52E464A13}"/>
          </ac:spMkLst>
        </pc:spChg>
        <pc:picChg chg="mod">
          <ac:chgData name="Laina Kelly" userId="670ee2d2-e001-4935-8fd0-e1ad7d33aff9" providerId="ADAL" clId="{8A1A5E98-6304-4794-9397-0E77531E731E}" dt="2023-04-27T16:55:34.165" v="2293" actId="14826"/>
          <ac:picMkLst>
            <pc:docMk/>
            <pc:sldMk cId="2121684828" sldId="288"/>
            <ac:picMk id="3" creationId="{C582ADE1-AB25-4D10-9917-C0E954F5744A}"/>
          </ac:picMkLst>
        </pc:picChg>
      </pc:sldChg>
      <pc:sldChg chg="addSp delSp modSp add mod modNotesTx">
        <pc:chgData name="Laina Kelly" userId="670ee2d2-e001-4935-8fd0-e1ad7d33aff9" providerId="ADAL" clId="{8A1A5E98-6304-4794-9397-0E77531E731E}" dt="2023-05-09T21:38:38.687" v="5262" actId="12"/>
        <pc:sldMkLst>
          <pc:docMk/>
          <pc:sldMk cId="3679517371" sldId="289"/>
        </pc:sldMkLst>
        <pc:spChg chg="del mod">
          <ac:chgData name="Laina Kelly" userId="670ee2d2-e001-4935-8fd0-e1ad7d33aff9" providerId="ADAL" clId="{8A1A5E98-6304-4794-9397-0E77531E731E}" dt="2023-05-01T17:52:55.898" v="3208" actId="478"/>
          <ac:spMkLst>
            <pc:docMk/>
            <pc:sldMk cId="3679517371" sldId="289"/>
            <ac:spMk id="2" creationId="{A2BDE35F-15EE-4042-B757-103E639A88C1}"/>
          </ac:spMkLst>
        </pc:spChg>
        <pc:spChg chg="mod">
          <ac:chgData name="Laina Kelly" userId="670ee2d2-e001-4935-8fd0-e1ad7d33aff9" providerId="ADAL" clId="{8A1A5E98-6304-4794-9397-0E77531E731E}" dt="2023-05-01T17:52:52.954" v="3207" actId="20577"/>
          <ac:spMkLst>
            <pc:docMk/>
            <pc:sldMk cId="3679517371" sldId="289"/>
            <ac:spMk id="7" creationId="{AD5903CD-5E0A-5341-B682-9E09616B2647}"/>
          </ac:spMkLst>
        </pc:spChg>
        <pc:spChg chg="add mod">
          <ac:chgData name="Laina Kelly" userId="670ee2d2-e001-4935-8fd0-e1ad7d33aff9" providerId="ADAL" clId="{8A1A5E98-6304-4794-9397-0E77531E731E}" dt="2023-05-01T17:58:00.882" v="3334" actId="114"/>
          <ac:spMkLst>
            <pc:docMk/>
            <pc:sldMk cId="3679517371" sldId="289"/>
            <ac:spMk id="8" creationId="{D9EBFB24-360C-4779-86D6-BFC8B16B0D03}"/>
          </ac:spMkLst>
        </pc:spChg>
        <pc:spChg chg="add mod">
          <ac:chgData name="Laina Kelly" userId="670ee2d2-e001-4935-8fd0-e1ad7d33aff9" providerId="ADAL" clId="{8A1A5E98-6304-4794-9397-0E77531E731E}" dt="2023-05-01T17:54:23.797" v="3228" actId="20577"/>
          <ac:spMkLst>
            <pc:docMk/>
            <pc:sldMk cId="3679517371" sldId="289"/>
            <ac:spMk id="10" creationId="{0D921DE2-CA43-4A7E-9239-A0CD98982916}"/>
          </ac:spMkLst>
        </pc:spChg>
        <pc:spChg chg="add mod">
          <ac:chgData name="Laina Kelly" userId="670ee2d2-e001-4935-8fd0-e1ad7d33aff9" providerId="ADAL" clId="{8A1A5E98-6304-4794-9397-0E77531E731E}" dt="2023-05-01T17:54:39.879" v="3230" actId="113"/>
          <ac:spMkLst>
            <pc:docMk/>
            <pc:sldMk cId="3679517371" sldId="289"/>
            <ac:spMk id="11" creationId="{DC6E8352-60A8-4271-B359-3DE06F873FEA}"/>
          </ac:spMkLst>
        </pc:spChg>
        <pc:spChg chg="add mod">
          <ac:chgData name="Laina Kelly" userId="670ee2d2-e001-4935-8fd0-e1ad7d33aff9" providerId="ADAL" clId="{8A1A5E98-6304-4794-9397-0E77531E731E}" dt="2023-05-01T17:55:04.867" v="3236" actId="20577"/>
          <ac:spMkLst>
            <pc:docMk/>
            <pc:sldMk cId="3679517371" sldId="289"/>
            <ac:spMk id="12" creationId="{823D4D49-7796-4B8B-89B2-7B1C737BFF4B}"/>
          </ac:spMkLst>
        </pc:spChg>
        <pc:spChg chg="add mod">
          <ac:chgData name="Laina Kelly" userId="670ee2d2-e001-4935-8fd0-e1ad7d33aff9" providerId="ADAL" clId="{8A1A5E98-6304-4794-9397-0E77531E731E}" dt="2023-05-01T17:55:08.248" v="3237" actId="113"/>
          <ac:spMkLst>
            <pc:docMk/>
            <pc:sldMk cId="3679517371" sldId="289"/>
            <ac:spMk id="13" creationId="{0F1E25E7-12C7-4FC8-9657-34FDDDEC02CD}"/>
          </ac:spMkLst>
        </pc:spChg>
        <pc:spChg chg="add del mod">
          <ac:chgData name="Laina Kelly" userId="670ee2d2-e001-4935-8fd0-e1ad7d33aff9" providerId="ADAL" clId="{8A1A5E98-6304-4794-9397-0E77531E731E}" dt="2023-05-09T21:36:51.540" v="5232" actId="478"/>
          <ac:spMkLst>
            <pc:docMk/>
            <pc:sldMk cId="3679517371" sldId="289"/>
            <ac:spMk id="14" creationId="{FEC7A2C5-CF52-4788-B246-E9657113E6A7}"/>
          </ac:spMkLst>
        </pc:spChg>
        <pc:spChg chg="add del mod">
          <ac:chgData name="Laina Kelly" userId="670ee2d2-e001-4935-8fd0-e1ad7d33aff9" providerId="ADAL" clId="{8A1A5E98-6304-4794-9397-0E77531E731E}" dt="2023-05-09T21:37:28.312" v="5247" actId="113"/>
          <ac:spMkLst>
            <pc:docMk/>
            <pc:sldMk cId="3679517371" sldId="289"/>
            <ac:spMk id="15" creationId="{1A8E67FB-FC05-421F-92E4-FCC581471872}"/>
          </ac:spMkLst>
        </pc:spChg>
        <pc:spChg chg="add mod">
          <ac:chgData name="Laina Kelly" userId="670ee2d2-e001-4935-8fd0-e1ad7d33aff9" providerId="ADAL" clId="{8A1A5E98-6304-4794-9397-0E77531E731E}" dt="2023-05-09T21:36:50.228" v="5230" actId="1076"/>
          <ac:spMkLst>
            <pc:docMk/>
            <pc:sldMk cId="3679517371" sldId="289"/>
            <ac:spMk id="16" creationId="{2F4218E6-5C47-441F-8BD4-8C531DBC6626}"/>
          </ac:spMkLst>
        </pc:spChg>
        <pc:spChg chg="add mod">
          <ac:chgData name="Laina Kelly" userId="670ee2d2-e001-4935-8fd0-e1ad7d33aff9" providerId="ADAL" clId="{8A1A5E98-6304-4794-9397-0E77531E731E}" dt="2023-05-09T21:36:50.719" v="5231" actId="1076"/>
          <ac:spMkLst>
            <pc:docMk/>
            <pc:sldMk cId="3679517371" sldId="289"/>
            <ac:spMk id="17" creationId="{2CD056A2-D116-4D6D-B107-BC98CBB80156}"/>
          </ac:spMkLst>
        </pc:spChg>
        <pc:picChg chg="add del mod">
          <ac:chgData name="Laina Kelly" userId="670ee2d2-e001-4935-8fd0-e1ad7d33aff9" providerId="ADAL" clId="{8A1A5E98-6304-4794-9397-0E77531E731E}" dt="2023-05-01T17:43:36.358" v="3096"/>
          <ac:picMkLst>
            <pc:docMk/>
            <pc:sldMk cId="3679517371" sldId="289"/>
            <ac:picMk id="3" creationId="{398894CE-73F7-4E81-9050-104CE83D6471}"/>
          </ac:picMkLst>
        </pc:picChg>
        <pc:picChg chg="add mod">
          <ac:chgData name="Laina Kelly" userId="670ee2d2-e001-4935-8fd0-e1ad7d33aff9" providerId="ADAL" clId="{8A1A5E98-6304-4794-9397-0E77531E731E}" dt="2023-05-01T17:57:19.354" v="3274" actId="1076"/>
          <ac:picMkLst>
            <pc:docMk/>
            <pc:sldMk cId="3679517371" sldId="289"/>
            <ac:picMk id="9" creationId="{B0E601CF-3ED3-4C3F-94E4-731699C4FD8C}"/>
          </ac:picMkLst>
        </pc:picChg>
        <pc:picChg chg="add del">
          <ac:chgData name="Laina Kelly" userId="670ee2d2-e001-4935-8fd0-e1ad7d33aff9" providerId="ADAL" clId="{8A1A5E98-6304-4794-9397-0E77531E731E}" dt="2023-05-01T17:43:55.440" v="3103" actId="478"/>
          <ac:picMkLst>
            <pc:docMk/>
            <pc:sldMk cId="3679517371" sldId="289"/>
            <ac:picMk id="1026" creationId="{1883FB31-0A81-41F8-9FCF-E62CB4EE8942}"/>
          </ac:picMkLst>
        </pc:picChg>
        <pc:picChg chg="add del mod">
          <ac:chgData name="Laina Kelly" userId="670ee2d2-e001-4935-8fd0-e1ad7d33aff9" providerId="ADAL" clId="{8A1A5E98-6304-4794-9397-0E77531E731E}" dt="2023-05-01T17:52:50.068" v="3206" actId="478"/>
          <ac:picMkLst>
            <pc:docMk/>
            <pc:sldMk cId="3679517371" sldId="289"/>
            <ac:picMk id="1028" creationId="{FAB3D51A-43FA-4DA3-A57F-0B71C8DB6B8F}"/>
          </ac:picMkLst>
        </pc:picChg>
      </pc:sldChg>
      <pc:sldChg chg="add del">
        <pc:chgData name="Laina Kelly" userId="670ee2d2-e001-4935-8fd0-e1ad7d33aff9" providerId="ADAL" clId="{8A1A5E98-6304-4794-9397-0E77531E731E}" dt="2023-05-01T17:58:44.341" v="3358" actId="47"/>
        <pc:sldMkLst>
          <pc:docMk/>
          <pc:sldMk cId="20794104" sldId="290"/>
        </pc:sldMkLst>
      </pc:sldChg>
      <pc:sldChg chg="addSp delSp modSp add mod modNotesTx">
        <pc:chgData name="Laina Kelly" userId="670ee2d2-e001-4935-8fd0-e1ad7d33aff9" providerId="ADAL" clId="{8A1A5E98-6304-4794-9397-0E77531E731E}" dt="2023-05-09T21:38:53.369" v="5267" actId="20577"/>
        <pc:sldMkLst>
          <pc:docMk/>
          <pc:sldMk cId="126319963" sldId="290"/>
        </pc:sldMkLst>
        <pc:spChg chg="mod">
          <ac:chgData name="Laina Kelly" userId="670ee2d2-e001-4935-8fd0-e1ad7d33aff9" providerId="ADAL" clId="{8A1A5E98-6304-4794-9397-0E77531E731E}" dt="2023-05-01T17:59:18.943" v="3367" actId="20577"/>
          <ac:spMkLst>
            <pc:docMk/>
            <pc:sldMk cId="126319963" sldId="290"/>
            <ac:spMk id="10" creationId="{0D921DE2-CA43-4A7E-9239-A0CD98982916}"/>
          </ac:spMkLst>
        </pc:spChg>
        <pc:spChg chg="mod">
          <ac:chgData name="Laina Kelly" userId="670ee2d2-e001-4935-8fd0-e1ad7d33aff9" providerId="ADAL" clId="{8A1A5E98-6304-4794-9397-0E77531E731E}" dt="2023-05-01T17:59:37.327" v="3371"/>
          <ac:spMkLst>
            <pc:docMk/>
            <pc:sldMk cId="126319963" sldId="290"/>
            <ac:spMk id="11" creationId="{DC6E8352-60A8-4271-B359-3DE06F873FEA}"/>
          </ac:spMkLst>
        </pc:spChg>
        <pc:spChg chg="del">
          <ac:chgData name="Laina Kelly" userId="670ee2d2-e001-4935-8fd0-e1ad7d33aff9" providerId="ADAL" clId="{8A1A5E98-6304-4794-9397-0E77531E731E}" dt="2023-05-01T17:59:12.264" v="3362" actId="478"/>
          <ac:spMkLst>
            <pc:docMk/>
            <pc:sldMk cId="126319963" sldId="290"/>
            <ac:spMk id="12" creationId="{823D4D49-7796-4B8B-89B2-7B1C737BFF4B}"/>
          </ac:spMkLst>
        </pc:spChg>
        <pc:spChg chg="del">
          <ac:chgData name="Laina Kelly" userId="670ee2d2-e001-4935-8fd0-e1ad7d33aff9" providerId="ADAL" clId="{8A1A5E98-6304-4794-9397-0E77531E731E}" dt="2023-05-01T17:59:13.545" v="3363" actId="478"/>
          <ac:spMkLst>
            <pc:docMk/>
            <pc:sldMk cId="126319963" sldId="290"/>
            <ac:spMk id="13" creationId="{0F1E25E7-12C7-4FC8-9657-34FDDDEC02CD}"/>
          </ac:spMkLst>
        </pc:spChg>
        <pc:spChg chg="del">
          <ac:chgData name="Laina Kelly" userId="670ee2d2-e001-4935-8fd0-e1ad7d33aff9" providerId="ADAL" clId="{8A1A5E98-6304-4794-9397-0E77531E731E}" dt="2023-05-01T17:59:09.704" v="3361" actId="478"/>
          <ac:spMkLst>
            <pc:docMk/>
            <pc:sldMk cId="126319963" sldId="290"/>
            <ac:spMk id="14" creationId="{FEC7A2C5-CF52-4788-B246-E9657113E6A7}"/>
          </ac:spMkLst>
        </pc:spChg>
        <pc:spChg chg="del">
          <ac:chgData name="Laina Kelly" userId="670ee2d2-e001-4935-8fd0-e1ad7d33aff9" providerId="ADAL" clId="{8A1A5E98-6304-4794-9397-0E77531E731E}" dt="2023-05-01T17:59:09.704" v="3361" actId="478"/>
          <ac:spMkLst>
            <pc:docMk/>
            <pc:sldMk cId="126319963" sldId="290"/>
            <ac:spMk id="15" creationId="{1A8E67FB-FC05-421F-92E4-FCC581471872}"/>
          </ac:spMkLst>
        </pc:spChg>
        <pc:spChg chg="del">
          <ac:chgData name="Laina Kelly" userId="670ee2d2-e001-4935-8fd0-e1ad7d33aff9" providerId="ADAL" clId="{8A1A5E98-6304-4794-9397-0E77531E731E}" dt="2023-05-01T17:59:15.321" v="3365" actId="478"/>
          <ac:spMkLst>
            <pc:docMk/>
            <pc:sldMk cId="126319963" sldId="290"/>
            <ac:spMk id="16" creationId="{2F4218E6-5C47-441F-8BD4-8C531DBC6626}"/>
          </ac:spMkLst>
        </pc:spChg>
        <pc:spChg chg="del">
          <ac:chgData name="Laina Kelly" userId="670ee2d2-e001-4935-8fd0-e1ad7d33aff9" providerId="ADAL" clId="{8A1A5E98-6304-4794-9397-0E77531E731E}" dt="2023-05-01T17:59:14.433" v="3364" actId="478"/>
          <ac:spMkLst>
            <pc:docMk/>
            <pc:sldMk cId="126319963" sldId="290"/>
            <ac:spMk id="17" creationId="{2CD056A2-D116-4D6D-B107-BC98CBB80156}"/>
          </ac:spMkLst>
        </pc:spChg>
        <pc:spChg chg="add mod">
          <ac:chgData name="Laina Kelly" userId="670ee2d2-e001-4935-8fd0-e1ad7d33aff9" providerId="ADAL" clId="{8A1A5E98-6304-4794-9397-0E77531E731E}" dt="2023-05-01T17:59:54.768" v="3374" actId="207"/>
          <ac:spMkLst>
            <pc:docMk/>
            <pc:sldMk cId="126319963" sldId="290"/>
            <ac:spMk id="18" creationId="{39B180D8-1E11-4A9D-B435-1D458A71809D}"/>
          </ac:spMkLst>
        </pc:spChg>
        <pc:picChg chg="del">
          <ac:chgData name="Laina Kelly" userId="670ee2d2-e001-4935-8fd0-e1ad7d33aff9" providerId="ADAL" clId="{8A1A5E98-6304-4794-9397-0E77531E731E}" dt="2023-05-01T17:59:08.048" v="3360" actId="478"/>
          <ac:picMkLst>
            <pc:docMk/>
            <pc:sldMk cId="126319963" sldId="290"/>
            <ac:picMk id="9" creationId="{B0E601CF-3ED3-4C3F-94E4-731699C4FD8C}"/>
          </ac:picMkLst>
        </pc:picChg>
      </pc:sldChg>
      <pc:sldChg chg="addSp delSp modSp mod">
        <pc:chgData name="Laina Kelly" userId="670ee2d2-e001-4935-8fd0-e1ad7d33aff9" providerId="ADAL" clId="{8A1A5E98-6304-4794-9397-0E77531E731E}" dt="2023-05-02T15:37:09.988" v="3631" actId="20577"/>
        <pc:sldMkLst>
          <pc:docMk/>
          <pc:sldMk cId="851274885" sldId="291"/>
        </pc:sldMkLst>
        <pc:spChg chg="mod">
          <ac:chgData name="Laina Kelly" userId="670ee2d2-e001-4935-8fd0-e1ad7d33aff9" providerId="ADAL" clId="{8A1A5E98-6304-4794-9397-0E77531E731E}" dt="2023-05-02T15:30:20.838" v="3484" actId="20577"/>
          <ac:spMkLst>
            <pc:docMk/>
            <pc:sldMk cId="851274885" sldId="291"/>
            <ac:spMk id="7" creationId="{AD5903CD-5E0A-5341-B682-9E09616B2647}"/>
          </ac:spMkLst>
        </pc:spChg>
        <pc:graphicFrameChg chg="add mod">
          <ac:chgData name="Laina Kelly" userId="670ee2d2-e001-4935-8fd0-e1ad7d33aff9" providerId="ADAL" clId="{8A1A5E98-6304-4794-9397-0E77531E731E}" dt="2023-05-02T15:29:36.599" v="3446" actId="1038"/>
          <ac:graphicFrameMkLst>
            <pc:docMk/>
            <pc:sldMk cId="851274885" sldId="291"/>
            <ac:graphicFrameMk id="5" creationId="{D5696F96-8B48-4806-A47F-9C13186ACFBB}"/>
          </ac:graphicFrameMkLst>
        </pc:graphicFrameChg>
        <pc:graphicFrameChg chg="add mod">
          <ac:chgData name="Laina Kelly" userId="670ee2d2-e001-4935-8fd0-e1ad7d33aff9" providerId="ADAL" clId="{8A1A5E98-6304-4794-9397-0E77531E731E}" dt="2023-05-02T15:37:09.988" v="3631" actId="20577"/>
          <ac:graphicFrameMkLst>
            <pc:docMk/>
            <pc:sldMk cId="851274885" sldId="291"/>
            <ac:graphicFrameMk id="9" creationId="{376AFAAE-9634-4F20-A25D-515C83525637}"/>
          </ac:graphicFrameMkLst>
        </pc:graphicFrameChg>
        <pc:picChg chg="del">
          <ac:chgData name="Laina Kelly" userId="670ee2d2-e001-4935-8fd0-e1ad7d33aff9" providerId="ADAL" clId="{8A1A5E98-6304-4794-9397-0E77531E731E}" dt="2023-05-02T15:25:28.784" v="3392" actId="478"/>
          <ac:picMkLst>
            <pc:docMk/>
            <pc:sldMk cId="851274885" sldId="291"/>
            <ac:picMk id="2" creationId="{894FFBFC-138F-4EC5-CDCA-10488F58CF08}"/>
          </ac:picMkLst>
        </pc:picChg>
      </pc:sldChg>
      <pc:sldChg chg="addSp delSp modSp add mod">
        <pc:chgData name="Laina Kelly" userId="670ee2d2-e001-4935-8fd0-e1ad7d33aff9" providerId="ADAL" clId="{8A1A5E98-6304-4794-9397-0E77531E731E}" dt="2023-05-04T16:06:55.478" v="3787" actId="1076"/>
        <pc:sldMkLst>
          <pc:docMk/>
          <pc:sldMk cId="2215245828" sldId="292"/>
        </pc:sldMkLst>
        <pc:graphicFrameChg chg="add mod">
          <ac:chgData name="Laina Kelly" userId="670ee2d2-e001-4935-8fd0-e1ad7d33aff9" providerId="ADAL" clId="{8A1A5E98-6304-4794-9397-0E77531E731E}" dt="2023-05-04T16:06:37.418" v="3785" actId="207"/>
          <ac:graphicFrameMkLst>
            <pc:docMk/>
            <pc:sldMk cId="2215245828" sldId="292"/>
            <ac:graphicFrameMk id="4" creationId="{55271408-1E56-4523-B899-F316698CBC9D}"/>
          </ac:graphicFrameMkLst>
        </pc:graphicFrameChg>
        <pc:graphicFrameChg chg="add del mod">
          <ac:chgData name="Laina Kelly" userId="670ee2d2-e001-4935-8fd0-e1ad7d33aff9" providerId="ADAL" clId="{8A1A5E98-6304-4794-9397-0E77531E731E}" dt="2023-05-02T15:40:01.642" v="3651" actId="478"/>
          <ac:graphicFrameMkLst>
            <pc:docMk/>
            <pc:sldMk cId="2215245828" sldId="292"/>
            <ac:graphicFrameMk id="8" creationId="{607A21C9-590F-4CC2-9B40-EB27DFA487C5}"/>
          </ac:graphicFrameMkLst>
        </pc:graphicFrameChg>
        <pc:graphicFrameChg chg="add mod">
          <ac:chgData name="Laina Kelly" userId="670ee2d2-e001-4935-8fd0-e1ad7d33aff9" providerId="ADAL" clId="{8A1A5E98-6304-4794-9397-0E77531E731E}" dt="2023-05-04T16:06:55.478" v="3787" actId="1076"/>
          <ac:graphicFrameMkLst>
            <pc:docMk/>
            <pc:sldMk cId="2215245828" sldId="292"/>
            <ac:graphicFrameMk id="9" creationId="{DFE7B12F-8CFA-484A-8E67-E3BAADCD08C4}"/>
          </ac:graphicFrameMkLst>
        </pc:graphicFrameChg>
        <pc:picChg chg="del">
          <ac:chgData name="Laina Kelly" userId="670ee2d2-e001-4935-8fd0-e1ad7d33aff9" providerId="ADAL" clId="{8A1A5E98-6304-4794-9397-0E77531E731E}" dt="2023-05-02T15:32:06.061" v="3544" actId="478"/>
          <ac:picMkLst>
            <pc:docMk/>
            <pc:sldMk cId="2215245828" sldId="292"/>
            <ac:picMk id="1026" creationId="{4A05DECE-E313-4873-9C8A-E0FA1D9766F2}"/>
          </ac:picMkLst>
        </pc:picChg>
      </pc:sldChg>
      <pc:sldChg chg="add del">
        <pc:chgData name="Laina Kelly" userId="670ee2d2-e001-4935-8fd0-e1ad7d33aff9" providerId="ADAL" clId="{8A1A5E98-6304-4794-9397-0E77531E731E}" dt="2023-05-02T15:48:55.390" v="3687" actId="2696"/>
        <pc:sldMkLst>
          <pc:docMk/>
          <pc:sldMk cId="3034911048" sldId="293"/>
        </pc:sldMkLst>
      </pc:sldChg>
      <pc:sldChg chg="modSp add mod">
        <pc:chgData name="Laina Kelly" userId="670ee2d2-e001-4935-8fd0-e1ad7d33aff9" providerId="ADAL" clId="{8A1A5E98-6304-4794-9397-0E77531E731E}" dt="2023-05-02T15:48:32.200" v="3686" actId="27918"/>
        <pc:sldMkLst>
          <pc:docMk/>
          <pc:sldMk cId="1586757070" sldId="294"/>
        </pc:sldMkLst>
        <pc:spChg chg="mod">
          <ac:chgData name="Laina Kelly" userId="670ee2d2-e001-4935-8fd0-e1ad7d33aff9" providerId="ADAL" clId="{8A1A5E98-6304-4794-9397-0E77531E731E}" dt="2023-05-02T15:48:00.118" v="3676" actId="20577"/>
          <ac:spMkLst>
            <pc:docMk/>
            <pc:sldMk cId="1586757070" sldId="294"/>
            <ac:spMk id="7" creationId="{AD5903CD-5E0A-5341-B682-9E09616B2647}"/>
          </ac:spMkLst>
        </pc:spChg>
        <pc:graphicFrameChg chg="mod">
          <ac:chgData name="Laina Kelly" userId="670ee2d2-e001-4935-8fd0-e1ad7d33aff9" providerId="ADAL" clId="{8A1A5E98-6304-4794-9397-0E77531E731E}" dt="2023-05-02T15:48:09.795" v="3682" actId="20577"/>
          <ac:graphicFrameMkLst>
            <pc:docMk/>
            <pc:sldMk cId="1586757070" sldId="294"/>
            <ac:graphicFrameMk id="4" creationId="{55271408-1E56-4523-B899-F316698CBC9D}"/>
          </ac:graphicFrameMkLst>
        </pc:graphicFrameChg>
      </pc:sldChg>
      <pc:sldChg chg="modSp add mod">
        <pc:chgData name="Laina Kelly" userId="670ee2d2-e001-4935-8fd0-e1ad7d33aff9" providerId="ADAL" clId="{8A1A5E98-6304-4794-9397-0E77531E731E}" dt="2023-05-04T15:57:27.881" v="3741" actId="27918"/>
        <pc:sldMkLst>
          <pc:docMk/>
          <pc:sldMk cId="125752001" sldId="295"/>
        </pc:sldMkLst>
        <pc:spChg chg="mod">
          <ac:chgData name="Laina Kelly" userId="670ee2d2-e001-4935-8fd0-e1ad7d33aff9" providerId="ADAL" clId="{8A1A5E98-6304-4794-9397-0E77531E731E}" dt="2023-05-04T15:54:02.745" v="3716" actId="20577"/>
          <ac:spMkLst>
            <pc:docMk/>
            <pc:sldMk cId="125752001" sldId="295"/>
            <ac:spMk id="7" creationId="{AD5903CD-5E0A-5341-B682-9E09616B2647}"/>
          </ac:spMkLst>
        </pc:spChg>
      </pc:sldChg>
      <pc:sldChg chg="add">
        <pc:chgData name="Laina Kelly" userId="670ee2d2-e001-4935-8fd0-e1ad7d33aff9" providerId="ADAL" clId="{8A1A5E98-6304-4794-9397-0E77531E731E}" dt="2023-05-04T15:57:45.909" v="3742" actId="2890"/>
        <pc:sldMkLst>
          <pc:docMk/>
          <pc:sldMk cId="2615777385" sldId="296"/>
        </pc:sldMkLst>
      </pc:sldChg>
      <pc:sldChg chg="modSp add mod">
        <pc:chgData name="Laina Kelly" userId="670ee2d2-e001-4935-8fd0-e1ad7d33aff9" providerId="ADAL" clId="{8A1A5E98-6304-4794-9397-0E77531E731E}" dt="2023-05-04T16:05:33.224" v="3783" actId="27918"/>
        <pc:sldMkLst>
          <pc:docMk/>
          <pc:sldMk cId="797849290" sldId="297"/>
        </pc:sldMkLst>
        <pc:spChg chg="mod">
          <ac:chgData name="Laina Kelly" userId="670ee2d2-e001-4935-8fd0-e1ad7d33aff9" providerId="ADAL" clId="{8A1A5E98-6304-4794-9397-0E77531E731E}" dt="2023-05-04T15:58:15.276" v="3770" actId="20577"/>
          <ac:spMkLst>
            <pc:docMk/>
            <pc:sldMk cId="797849290" sldId="297"/>
            <ac:spMk id="7" creationId="{AD5903CD-5E0A-5341-B682-9E09616B2647}"/>
          </ac:spMkLst>
        </pc:spChg>
        <pc:graphicFrameChg chg="mod">
          <ac:chgData name="Laina Kelly" userId="670ee2d2-e001-4935-8fd0-e1ad7d33aff9" providerId="ADAL" clId="{8A1A5E98-6304-4794-9397-0E77531E731E}" dt="2023-05-04T15:58:19.804" v="3777" actId="20577"/>
          <ac:graphicFrameMkLst>
            <pc:docMk/>
            <pc:sldMk cId="797849290" sldId="297"/>
            <ac:graphicFrameMk id="4" creationId="{55271408-1E56-4523-B899-F316698CBC9D}"/>
          </ac:graphicFrameMkLst>
        </pc:graphicFrameChg>
      </pc:sldChg>
      <pc:sldChg chg="add modNotesTx">
        <pc:chgData name="Laina Kelly" userId="670ee2d2-e001-4935-8fd0-e1ad7d33aff9" providerId="ADAL" clId="{8A1A5E98-6304-4794-9397-0E77531E731E}" dt="2023-05-04T16:08:35.980" v="3811"/>
        <pc:sldMkLst>
          <pc:docMk/>
          <pc:sldMk cId="3886948336" sldId="298"/>
        </pc:sldMkLst>
      </pc:sldChg>
      <pc:sldChg chg="modSp add mod">
        <pc:chgData name="Laina Kelly" userId="670ee2d2-e001-4935-8fd0-e1ad7d33aff9" providerId="ADAL" clId="{8A1A5E98-6304-4794-9397-0E77531E731E}" dt="2023-05-04T16:12:56.422" v="3857" actId="27918"/>
        <pc:sldMkLst>
          <pc:docMk/>
          <pc:sldMk cId="1836580102" sldId="299"/>
        </pc:sldMkLst>
        <pc:spChg chg="mod">
          <ac:chgData name="Laina Kelly" userId="670ee2d2-e001-4935-8fd0-e1ad7d33aff9" providerId="ADAL" clId="{8A1A5E98-6304-4794-9397-0E77531E731E}" dt="2023-05-04T16:09:07.535" v="3834" actId="20577"/>
          <ac:spMkLst>
            <pc:docMk/>
            <pc:sldMk cId="1836580102" sldId="299"/>
            <ac:spMk id="7" creationId="{AD5903CD-5E0A-5341-B682-9E09616B2647}"/>
          </ac:spMkLst>
        </pc:spChg>
        <pc:graphicFrameChg chg="mod">
          <ac:chgData name="Laina Kelly" userId="670ee2d2-e001-4935-8fd0-e1ad7d33aff9" providerId="ADAL" clId="{8A1A5E98-6304-4794-9397-0E77531E731E}" dt="2023-05-04T16:09:51.404" v="3840" actId="20577"/>
          <ac:graphicFrameMkLst>
            <pc:docMk/>
            <pc:sldMk cId="1836580102" sldId="299"/>
            <ac:graphicFrameMk id="4" creationId="{55271408-1E56-4523-B899-F316698CBC9D}"/>
          </ac:graphicFrameMkLst>
        </pc:graphicFrameChg>
      </pc:sldChg>
      <pc:sldChg chg="modSp add mod modNotesTx">
        <pc:chgData name="Laina Kelly" userId="670ee2d2-e001-4935-8fd0-e1ad7d33aff9" providerId="ADAL" clId="{8A1A5E98-6304-4794-9397-0E77531E731E}" dt="2023-05-09T21:39:27.430" v="5270" actId="20577"/>
        <pc:sldMkLst>
          <pc:docMk/>
          <pc:sldMk cId="2957002304" sldId="300"/>
        </pc:sldMkLst>
        <pc:spChg chg="mod">
          <ac:chgData name="Laina Kelly" userId="670ee2d2-e001-4935-8fd0-e1ad7d33aff9" providerId="ADAL" clId="{8A1A5E98-6304-4794-9397-0E77531E731E}" dt="2023-05-04T16:14:10.452" v="3866" actId="20577"/>
          <ac:spMkLst>
            <pc:docMk/>
            <pc:sldMk cId="2957002304" sldId="300"/>
            <ac:spMk id="7" creationId="{AD5903CD-5E0A-5341-B682-9E09616B2647}"/>
          </ac:spMkLst>
        </pc:spChg>
      </pc:sldChg>
      <pc:sldChg chg="add">
        <pc:chgData name="Laina Kelly" userId="670ee2d2-e001-4935-8fd0-e1ad7d33aff9" providerId="ADAL" clId="{8A1A5E98-6304-4794-9397-0E77531E731E}" dt="2023-05-04T16:18:36.790" v="3902" actId="2890"/>
        <pc:sldMkLst>
          <pc:docMk/>
          <pc:sldMk cId="1808168561" sldId="301"/>
        </pc:sldMkLst>
      </pc:sldChg>
      <pc:sldChg chg="modSp add mod">
        <pc:chgData name="Laina Kelly" userId="670ee2d2-e001-4935-8fd0-e1ad7d33aff9" providerId="ADAL" clId="{8A1A5E98-6304-4794-9397-0E77531E731E}" dt="2023-05-04T17:23:27.657" v="5196" actId="20577"/>
        <pc:sldMkLst>
          <pc:docMk/>
          <pc:sldMk cId="2186282826" sldId="302"/>
        </pc:sldMkLst>
        <pc:spChg chg="mod">
          <ac:chgData name="Laina Kelly" userId="670ee2d2-e001-4935-8fd0-e1ad7d33aff9" providerId="ADAL" clId="{8A1A5E98-6304-4794-9397-0E77531E731E}" dt="2023-05-04T17:23:27.657" v="5196" actId="20577"/>
          <ac:spMkLst>
            <pc:docMk/>
            <pc:sldMk cId="2186282826" sldId="302"/>
            <ac:spMk id="5" creationId="{C7695F05-24F9-E740-9E1B-D63ADCC926CC}"/>
          </ac:spMkLst>
        </pc:spChg>
      </pc:sldChg>
      <pc:sldChg chg="modSp add mod ord modNotesTx">
        <pc:chgData name="Laina Kelly" userId="670ee2d2-e001-4935-8fd0-e1ad7d33aff9" providerId="ADAL" clId="{8A1A5E98-6304-4794-9397-0E77531E731E}" dt="2023-05-04T16:32:37.569" v="4477" actId="20577"/>
        <pc:sldMkLst>
          <pc:docMk/>
          <pc:sldMk cId="3177875539" sldId="303"/>
        </pc:sldMkLst>
        <pc:spChg chg="mod">
          <ac:chgData name="Laina Kelly" userId="670ee2d2-e001-4935-8fd0-e1ad7d33aff9" providerId="ADAL" clId="{8A1A5E98-6304-4794-9397-0E77531E731E}" dt="2023-05-04T16:32:12.671" v="4475" actId="20577"/>
          <ac:spMkLst>
            <pc:docMk/>
            <pc:sldMk cId="3177875539" sldId="303"/>
            <ac:spMk id="5" creationId="{5C1043D5-5713-4CF0-9BC8-20C52E464A13}"/>
          </ac:spMkLst>
        </pc:spChg>
        <pc:picChg chg="mod">
          <ac:chgData name="Laina Kelly" userId="670ee2d2-e001-4935-8fd0-e1ad7d33aff9" providerId="ADAL" clId="{8A1A5E98-6304-4794-9397-0E77531E731E}" dt="2023-05-04T16:32:32.054" v="4476" actId="14826"/>
          <ac:picMkLst>
            <pc:docMk/>
            <pc:sldMk cId="3177875539" sldId="303"/>
            <ac:picMk id="3" creationId="{C582ADE1-AB25-4D10-9917-C0E954F5744A}"/>
          </ac:picMkLst>
        </pc:picChg>
      </pc:sldChg>
      <pc:sldChg chg="addSp delSp modSp new mod ord">
        <pc:chgData name="Laina Kelly" userId="670ee2d2-e001-4935-8fd0-e1ad7d33aff9" providerId="ADAL" clId="{8A1A5E98-6304-4794-9397-0E77531E731E}" dt="2023-05-04T17:23:08.035" v="5194" actId="165"/>
        <pc:sldMkLst>
          <pc:docMk/>
          <pc:sldMk cId="151980751" sldId="304"/>
        </pc:sldMkLst>
        <pc:spChg chg="mod">
          <ac:chgData name="Laina Kelly" userId="670ee2d2-e001-4935-8fd0-e1ad7d33aff9" providerId="ADAL" clId="{8A1A5E98-6304-4794-9397-0E77531E731E}" dt="2023-05-04T17:00:30.515" v="4673" actId="20577"/>
          <ac:spMkLst>
            <pc:docMk/>
            <pc:sldMk cId="151980751" sldId="304"/>
            <ac:spMk id="2" creationId="{B233FD1E-29F1-42C1-B568-BCAE59465F41}"/>
          </ac:spMkLst>
        </pc:spChg>
        <pc:spChg chg="mod">
          <ac:chgData name="Laina Kelly" userId="670ee2d2-e001-4935-8fd0-e1ad7d33aff9" providerId="ADAL" clId="{8A1A5E98-6304-4794-9397-0E77531E731E}" dt="2023-05-04T17:14:35.548" v="5159" actId="1076"/>
          <ac:spMkLst>
            <pc:docMk/>
            <pc:sldMk cId="151980751" sldId="304"/>
            <ac:spMk id="3" creationId="{3ADD5078-81C7-4C57-8947-B38A6F508DCE}"/>
          </ac:spMkLst>
        </pc:spChg>
        <pc:grpChg chg="add del mod">
          <ac:chgData name="Laina Kelly" userId="670ee2d2-e001-4935-8fd0-e1ad7d33aff9" providerId="ADAL" clId="{8A1A5E98-6304-4794-9397-0E77531E731E}" dt="2023-05-04T17:23:08.035" v="5194" actId="165"/>
          <ac:grpSpMkLst>
            <pc:docMk/>
            <pc:sldMk cId="151980751" sldId="304"/>
            <ac:grpSpMk id="6" creationId="{A1CF8FEC-87B4-4316-9A9A-E4BB04E0AAF6}"/>
          </ac:grpSpMkLst>
        </pc:grpChg>
        <pc:picChg chg="add mod topLvl">
          <ac:chgData name="Laina Kelly" userId="670ee2d2-e001-4935-8fd0-e1ad7d33aff9" providerId="ADAL" clId="{8A1A5E98-6304-4794-9397-0E77531E731E}" dt="2023-05-04T17:23:08.035" v="5194" actId="165"/>
          <ac:picMkLst>
            <pc:docMk/>
            <pc:sldMk cId="151980751" sldId="304"/>
            <ac:picMk id="4" creationId="{F947FFE1-56F0-42BD-988C-6C043CB6591E}"/>
          </ac:picMkLst>
        </pc:picChg>
        <pc:picChg chg="add mod topLvl">
          <ac:chgData name="Laina Kelly" userId="670ee2d2-e001-4935-8fd0-e1ad7d33aff9" providerId="ADAL" clId="{8A1A5E98-6304-4794-9397-0E77531E731E}" dt="2023-05-04T17:23:08.035" v="5194" actId="165"/>
          <ac:picMkLst>
            <pc:docMk/>
            <pc:sldMk cId="151980751" sldId="304"/>
            <ac:picMk id="5" creationId="{3CF78B29-04A3-48C0-8FDB-72BADDFDD5B0}"/>
          </ac:picMkLst>
        </pc:picChg>
        <pc:picChg chg="add mod topLvl">
          <ac:chgData name="Laina Kelly" userId="670ee2d2-e001-4935-8fd0-e1ad7d33aff9" providerId="ADAL" clId="{8A1A5E98-6304-4794-9397-0E77531E731E}" dt="2023-05-04T17:23:08.035" v="5194" actId="165"/>
          <ac:picMkLst>
            <pc:docMk/>
            <pc:sldMk cId="151980751" sldId="304"/>
            <ac:picMk id="1026" creationId="{0CE15237-90AF-4C68-A752-46B6D748861D}"/>
          </ac:picMkLst>
        </pc:picChg>
        <pc:picChg chg="add mod topLvl">
          <ac:chgData name="Laina Kelly" userId="670ee2d2-e001-4935-8fd0-e1ad7d33aff9" providerId="ADAL" clId="{8A1A5E98-6304-4794-9397-0E77531E731E}" dt="2023-05-04T17:23:08.035" v="5194" actId="165"/>
          <ac:picMkLst>
            <pc:docMk/>
            <pc:sldMk cId="151980751" sldId="304"/>
            <ac:picMk id="1028" creationId="{E35A8F10-8923-4D50-9F4B-25E10F4CCA32}"/>
          </ac:picMkLst>
        </pc:picChg>
        <pc:picChg chg="add mod topLvl">
          <ac:chgData name="Laina Kelly" userId="670ee2d2-e001-4935-8fd0-e1ad7d33aff9" providerId="ADAL" clId="{8A1A5E98-6304-4794-9397-0E77531E731E}" dt="2023-05-04T17:23:08.035" v="5194" actId="165"/>
          <ac:picMkLst>
            <pc:docMk/>
            <pc:sldMk cId="151980751" sldId="304"/>
            <ac:picMk id="1030" creationId="{6AB221B7-D18A-4097-A17B-B1D78CA641FE}"/>
          </ac:picMkLst>
        </pc:picChg>
        <pc:picChg chg="add mod topLvl">
          <ac:chgData name="Laina Kelly" userId="670ee2d2-e001-4935-8fd0-e1ad7d33aff9" providerId="ADAL" clId="{8A1A5E98-6304-4794-9397-0E77531E731E}" dt="2023-05-04T17:23:08.035" v="5194" actId="165"/>
          <ac:picMkLst>
            <pc:docMk/>
            <pc:sldMk cId="151980751" sldId="304"/>
            <ac:picMk id="1032" creationId="{C2532ECE-FD96-48CE-95DF-75DD0FD49F1C}"/>
          </ac:picMkLst>
        </pc:picChg>
        <pc:picChg chg="add mod topLvl">
          <ac:chgData name="Laina Kelly" userId="670ee2d2-e001-4935-8fd0-e1ad7d33aff9" providerId="ADAL" clId="{8A1A5E98-6304-4794-9397-0E77531E731E}" dt="2023-05-04T17:23:08.035" v="5194" actId="165"/>
          <ac:picMkLst>
            <pc:docMk/>
            <pc:sldMk cId="151980751" sldId="304"/>
            <ac:picMk id="1034" creationId="{D9A277A9-27B1-40CC-8061-44C0154F784E}"/>
          </ac:picMkLst>
        </pc:picChg>
      </pc:sldChg>
    </pc:docChg>
  </pc:docChgLst>
  <pc:docChgLst>
    <pc:chgData name="Laina Kelly" userId="S::yrllkelly@yrl.ab.ca::670ee2d2-e001-4935-8fd0-e1ad7d33aff9" providerId="AD" clId="Web-{C7E35A56-56B1-DFA7-48EF-05A0A614FAB7}"/>
    <pc:docChg chg="delSld modSld">
      <pc:chgData name="Laina Kelly" userId="S::yrllkelly@yrl.ab.ca::670ee2d2-e001-4935-8fd0-e1ad7d33aff9" providerId="AD" clId="Web-{C7E35A56-56B1-DFA7-48EF-05A0A614FAB7}" dt="2023-05-09T15:19:48.958" v="386"/>
      <pc:docMkLst>
        <pc:docMk/>
      </pc:docMkLst>
      <pc:sldChg chg="delSp modSp modNotes">
        <pc:chgData name="Laina Kelly" userId="S::yrllkelly@yrl.ab.ca::670ee2d2-e001-4935-8fd0-e1ad7d33aff9" providerId="AD" clId="Web-{C7E35A56-56B1-DFA7-48EF-05A0A614FAB7}" dt="2023-05-09T15:18:01.522" v="375"/>
        <pc:sldMkLst>
          <pc:docMk/>
          <pc:sldMk cId="2869333087" sldId="280"/>
        </pc:sldMkLst>
        <pc:spChg chg="mod">
          <ac:chgData name="Laina Kelly" userId="S::yrllkelly@yrl.ab.ca::670ee2d2-e001-4935-8fd0-e1ad7d33aff9" providerId="AD" clId="Web-{C7E35A56-56B1-DFA7-48EF-05A0A614FAB7}" dt="2023-05-09T15:17:10.273" v="300" actId="1076"/>
          <ac:spMkLst>
            <pc:docMk/>
            <pc:sldMk cId="2869333087" sldId="280"/>
            <ac:spMk id="2" creationId="{A2BDE35F-15EE-4042-B757-103E639A88C1}"/>
          </ac:spMkLst>
        </pc:spChg>
        <pc:spChg chg="mod">
          <ac:chgData name="Laina Kelly" userId="S::yrllkelly@yrl.ab.ca::670ee2d2-e001-4935-8fd0-e1ad7d33aff9" providerId="AD" clId="Web-{C7E35A56-56B1-DFA7-48EF-05A0A614FAB7}" dt="2023-05-09T15:17:04.274" v="296" actId="1076"/>
          <ac:spMkLst>
            <pc:docMk/>
            <pc:sldMk cId="2869333087" sldId="280"/>
            <ac:spMk id="6" creationId="{F90CDCD7-C904-4A1B-845B-B835EB4244EF}"/>
          </ac:spMkLst>
        </pc:spChg>
        <pc:picChg chg="mod">
          <ac:chgData name="Laina Kelly" userId="S::yrllkelly@yrl.ab.ca::670ee2d2-e001-4935-8fd0-e1ad7d33aff9" providerId="AD" clId="Web-{C7E35A56-56B1-DFA7-48EF-05A0A614FAB7}" dt="2023-05-09T15:17:04.258" v="295" actId="1076"/>
          <ac:picMkLst>
            <pc:docMk/>
            <pc:sldMk cId="2869333087" sldId="280"/>
            <ac:picMk id="5" creationId="{E7138B2E-8298-4678-A6A3-9D4163D48980}"/>
          </ac:picMkLst>
        </pc:picChg>
        <pc:picChg chg="mod">
          <ac:chgData name="Laina Kelly" userId="S::yrllkelly@yrl.ab.ca::670ee2d2-e001-4935-8fd0-e1ad7d33aff9" providerId="AD" clId="Web-{C7E35A56-56B1-DFA7-48EF-05A0A614FAB7}" dt="2023-05-09T15:17:10.258" v="299" actId="1076"/>
          <ac:picMkLst>
            <pc:docMk/>
            <pc:sldMk cId="2869333087" sldId="280"/>
            <ac:picMk id="1026" creationId="{1883FB31-0A81-41F8-9FCF-E62CB4EE8942}"/>
          </ac:picMkLst>
        </pc:picChg>
        <pc:picChg chg="del mod">
          <ac:chgData name="Laina Kelly" userId="S::yrllkelly@yrl.ab.ca::670ee2d2-e001-4935-8fd0-e1ad7d33aff9" providerId="AD" clId="Web-{C7E35A56-56B1-DFA7-48EF-05A0A614FAB7}" dt="2023-05-09T15:16:57.164" v="294"/>
          <ac:picMkLst>
            <pc:docMk/>
            <pc:sldMk cId="2869333087" sldId="280"/>
            <ac:picMk id="2050" creationId="{3715F6B6-DE15-40BD-A81B-F8D9F5369DF7}"/>
          </ac:picMkLst>
        </pc:picChg>
      </pc:sldChg>
      <pc:sldChg chg="del">
        <pc:chgData name="Laina Kelly" userId="S::yrllkelly@yrl.ab.ca::670ee2d2-e001-4935-8fd0-e1ad7d33aff9" providerId="AD" clId="Web-{C7E35A56-56B1-DFA7-48EF-05A0A614FAB7}" dt="2023-05-09T14:46:41.251" v="5"/>
        <pc:sldMkLst>
          <pc:docMk/>
          <pc:sldMk cId="2256280575" sldId="282"/>
        </pc:sldMkLst>
      </pc:sldChg>
      <pc:sldChg chg="modNotes">
        <pc:chgData name="Laina Kelly" userId="S::yrllkelly@yrl.ab.ca::670ee2d2-e001-4935-8fd0-e1ad7d33aff9" providerId="AD" clId="Web-{C7E35A56-56B1-DFA7-48EF-05A0A614FAB7}" dt="2023-05-09T15:16:55.868" v="293"/>
        <pc:sldMkLst>
          <pc:docMk/>
          <pc:sldMk cId="3679517371" sldId="289"/>
        </pc:sldMkLst>
      </pc:sldChg>
      <pc:sldChg chg="modNotes">
        <pc:chgData name="Laina Kelly" userId="S::yrllkelly@yrl.ab.ca::670ee2d2-e001-4935-8fd0-e1ad7d33aff9" providerId="AD" clId="Web-{C7E35A56-56B1-DFA7-48EF-05A0A614FAB7}" dt="2023-05-09T15:17:48.210" v="332"/>
        <pc:sldMkLst>
          <pc:docMk/>
          <pc:sldMk cId="126319963" sldId="290"/>
        </pc:sldMkLst>
      </pc:sldChg>
      <pc:sldChg chg="del">
        <pc:chgData name="Laina Kelly" userId="S::yrllkelly@yrl.ab.ca::670ee2d2-e001-4935-8fd0-e1ad7d33aff9" providerId="AD" clId="Web-{C7E35A56-56B1-DFA7-48EF-05A0A614FAB7}" dt="2023-05-09T14:43:12.754" v="1"/>
        <pc:sldMkLst>
          <pc:docMk/>
          <pc:sldMk cId="2215245828" sldId="292"/>
        </pc:sldMkLst>
      </pc:sldChg>
      <pc:sldChg chg="del">
        <pc:chgData name="Laina Kelly" userId="S::yrllkelly@yrl.ab.ca::670ee2d2-e001-4935-8fd0-e1ad7d33aff9" providerId="AD" clId="Web-{C7E35A56-56B1-DFA7-48EF-05A0A614FAB7}" dt="2023-05-09T14:43:12.754" v="0"/>
        <pc:sldMkLst>
          <pc:docMk/>
          <pc:sldMk cId="1586757070" sldId="294"/>
        </pc:sldMkLst>
      </pc:sldChg>
      <pc:sldChg chg="modNotes">
        <pc:chgData name="Laina Kelly" userId="S::yrllkelly@yrl.ab.ca::670ee2d2-e001-4935-8fd0-e1ad7d33aff9" providerId="AD" clId="Web-{C7E35A56-56B1-DFA7-48EF-05A0A614FAB7}" dt="2023-05-09T15:19:04.037" v="377"/>
        <pc:sldMkLst>
          <pc:docMk/>
          <pc:sldMk cId="125752001" sldId="295"/>
        </pc:sldMkLst>
      </pc:sldChg>
      <pc:sldChg chg="del">
        <pc:chgData name="Laina Kelly" userId="S::yrllkelly@yrl.ab.ca::670ee2d2-e001-4935-8fd0-e1ad7d33aff9" providerId="AD" clId="Web-{C7E35A56-56B1-DFA7-48EF-05A0A614FAB7}" dt="2023-05-09T14:43:22.051" v="2"/>
        <pc:sldMkLst>
          <pc:docMk/>
          <pc:sldMk cId="2615777385" sldId="296"/>
        </pc:sldMkLst>
      </pc:sldChg>
      <pc:sldChg chg="modNotes">
        <pc:chgData name="Laina Kelly" userId="S::yrllkelly@yrl.ab.ca::670ee2d2-e001-4935-8fd0-e1ad7d33aff9" providerId="AD" clId="Web-{C7E35A56-56B1-DFA7-48EF-05A0A614FAB7}" dt="2023-05-09T15:19:12.646" v="379"/>
        <pc:sldMkLst>
          <pc:docMk/>
          <pc:sldMk cId="797849290" sldId="297"/>
        </pc:sldMkLst>
      </pc:sldChg>
      <pc:sldChg chg="del">
        <pc:chgData name="Laina Kelly" userId="S::yrllkelly@yrl.ab.ca::670ee2d2-e001-4935-8fd0-e1ad7d33aff9" providerId="AD" clId="Web-{C7E35A56-56B1-DFA7-48EF-05A0A614FAB7}" dt="2023-05-09T14:43:27.879" v="3"/>
        <pc:sldMkLst>
          <pc:docMk/>
          <pc:sldMk cId="3886948336" sldId="298"/>
        </pc:sldMkLst>
      </pc:sldChg>
      <pc:sldChg chg="modNotes">
        <pc:chgData name="Laina Kelly" userId="S::yrllkelly@yrl.ab.ca::670ee2d2-e001-4935-8fd0-e1ad7d33aff9" providerId="AD" clId="Web-{C7E35A56-56B1-DFA7-48EF-05A0A614FAB7}" dt="2023-05-09T15:19:33.146" v="384"/>
        <pc:sldMkLst>
          <pc:docMk/>
          <pc:sldMk cId="1836580102" sldId="299"/>
        </pc:sldMkLst>
      </pc:sldChg>
      <pc:sldChg chg="modNotes">
        <pc:chgData name="Laina Kelly" userId="S::yrllkelly@yrl.ab.ca::670ee2d2-e001-4935-8fd0-e1ad7d33aff9" providerId="AD" clId="Web-{C7E35A56-56B1-DFA7-48EF-05A0A614FAB7}" dt="2023-05-09T15:19:48.958" v="386"/>
        <pc:sldMkLst>
          <pc:docMk/>
          <pc:sldMk cId="2957002304" sldId="300"/>
        </pc:sldMkLst>
      </pc:sldChg>
      <pc:sldChg chg="del">
        <pc:chgData name="Laina Kelly" userId="S::yrllkelly@yrl.ab.ca::670ee2d2-e001-4935-8fd0-e1ad7d33aff9" providerId="AD" clId="Web-{C7E35A56-56B1-DFA7-48EF-05A0A614FAB7}" dt="2023-05-09T14:43:34.660" v="4"/>
        <pc:sldMkLst>
          <pc:docMk/>
          <pc:sldMk cId="1808168561" sldId="301"/>
        </pc:sldMkLst>
      </pc:sldChg>
    </pc:docChg>
  </pc:docChgLst>
  <pc:docChgLst>
    <pc:chgData name="Laina Kelly" userId="S::yrllkelly@yrl.ab.ca::670ee2d2-e001-4935-8fd0-e1ad7d33aff9" providerId="AD" clId="Web-{18C45B51-4291-E3E0-3852-302F3F7643CC}"/>
    <pc:docChg chg="addSld modSld">
      <pc:chgData name="Laina Kelly" userId="S::yrllkelly@yrl.ab.ca::670ee2d2-e001-4935-8fd0-e1ad7d33aff9" providerId="AD" clId="Web-{18C45B51-4291-E3E0-3852-302F3F7643CC}" dt="2023-05-09T16:21:26.933" v="137" actId="20577"/>
      <pc:docMkLst>
        <pc:docMk/>
      </pc:docMkLst>
      <pc:sldChg chg="modSp">
        <pc:chgData name="Laina Kelly" userId="S::yrllkelly@yrl.ab.ca::670ee2d2-e001-4935-8fd0-e1ad7d33aff9" providerId="AD" clId="Web-{18C45B51-4291-E3E0-3852-302F3F7643CC}" dt="2023-05-09T16:06:55.851" v="88" actId="20577"/>
        <pc:sldMkLst>
          <pc:docMk/>
          <pc:sldMk cId="1882817939" sldId="306"/>
        </pc:sldMkLst>
        <pc:spChg chg="mod">
          <ac:chgData name="Laina Kelly" userId="S::yrllkelly@yrl.ab.ca::670ee2d2-e001-4935-8fd0-e1ad7d33aff9" providerId="AD" clId="Web-{18C45B51-4291-E3E0-3852-302F3F7643CC}" dt="2023-05-09T16:06:55.851" v="88" actId="20577"/>
          <ac:spMkLst>
            <pc:docMk/>
            <pc:sldMk cId="1882817939" sldId="306"/>
            <ac:spMk id="2" creationId="{601456BA-4A54-EEC7-0AF6-F01AB39BC024}"/>
          </ac:spMkLst>
        </pc:spChg>
      </pc:sldChg>
      <pc:sldChg chg="add">
        <pc:chgData name="Laina Kelly" userId="S::yrllkelly@yrl.ab.ca::670ee2d2-e001-4935-8fd0-e1ad7d33aff9" providerId="AD" clId="Web-{18C45B51-4291-E3E0-3852-302F3F7643CC}" dt="2023-05-09T16:02:14.636" v="0"/>
        <pc:sldMkLst>
          <pc:docMk/>
          <pc:sldMk cId="2045656290" sldId="307"/>
        </pc:sldMkLst>
      </pc:sldChg>
      <pc:sldChg chg="add">
        <pc:chgData name="Laina Kelly" userId="S::yrllkelly@yrl.ab.ca::670ee2d2-e001-4935-8fd0-e1ad7d33aff9" providerId="AD" clId="Web-{18C45B51-4291-E3E0-3852-302F3F7643CC}" dt="2023-05-09T16:02:14.667" v="1"/>
        <pc:sldMkLst>
          <pc:docMk/>
          <pc:sldMk cId="4065340255" sldId="308"/>
        </pc:sldMkLst>
      </pc:sldChg>
      <pc:sldChg chg="add">
        <pc:chgData name="Laina Kelly" userId="S::yrllkelly@yrl.ab.ca::670ee2d2-e001-4935-8fd0-e1ad7d33aff9" providerId="AD" clId="Web-{18C45B51-4291-E3E0-3852-302F3F7643CC}" dt="2023-05-09T16:02:14.699" v="2"/>
        <pc:sldMkLst>
          <pc:docMk/>
          <pc:sldMk cId="2480092121" sldId="309"/>
        </pc:sldMkLst>
      </pc:sldChg>
      <pc:sldChg chg="add">
        <pc:chgData name="Laina Kelly" userId="S::yrllkelly@yrl.ab.ca::670ee2d2-e001-4935-8fd0-e1ad7d33aff9" providerId="AD" clId="Web-{18C45B51-4291-E3E0-3852-302F3F7643CC}" dt="2023-05-09T16:02:14.714" v="3"/>
        <pc:sldMkLst>
          <pc:docMk/>
          <pc:sldMk cId="3531781241" sldId="310"/>
        </pc:sldMkLst>
      </pc:sldChg>
      <pc:sldChg chg="add">
        <pc:chgData name="Laina Kelly" userId="S::yrllkelly@yrl.ab.ca::670ee2d2-e001-4935-8fd0-e1ad7d33aff9" providerId="AD" clId="Web-{18C45B51-4291-E3E0-3852-302F3F7643CC}" dt="2023-05-09T16:02:14.746" v="4"/>
        <pc:sldMkLst>
          <pc:docMk/>
          <pc:sldMk cId="2638136845" sldId="311"/>
        </pc:sldMkLst>
      </pc:sldChg>
      <pc:sldChg chg="add">
        <pc:chgData name="Laina Kelly" userId="S::yrllkelly@yrl.ab.ca::670ee2d2-e001-4935-8fd0-e1ad7d33aff9" providerId="AD" clId="Web-{18C45B51-4291-E3E0-3852-302F3F7643CC}" dt="2023-05-09T16:02:14.761" v="5"/>
        <pc:sldMkLst>
          <pc:docMk/>
          <pc:sldMk cId="913479548" sldId="312"/>
        </pc:sldMkLst>
      </pc:sldChg>
      <pc:sldChg chg="modSp add">
        <pc:chgData name="Laina Kelly" userId="S::yrllkelly@yrl.ab.ca::670ee2d2-e001-4935-8fd0-e1ad7d33aff9" providerId="AD" clId="Web-{18C45B51-4291-E3E0-3852-302F3F7643CC}" dt="2023-05-09T16:21:26.933" v="137" actId="20577"/>
        <pc:sldMkLst>
          <pc:docMk/>
          <pc:sldMk cId="2357910731" sldId="313"/>
        </pc:sldMkLst>
        <pc:spChg chg="mod">
          <ac:chgData name="Laina Kelly" userId="S::yrllkelly@yrl.ab.ca::670ee2d2-e001-4935-8fd0-e1ad7d33aff9" providerId="AD" clId="Web-{18C45B51-4291-E3E0-3852-302F3F7643CC}" dt="2023-05-09T16:21:26.933" v="137" actId="20577"/>
          <ac:spMkLst>
            <pc:docMk/>
            <pc:sldMk cId="2357910731" sldId="313"/>
            <ac:spMk id="3" creationId="{4D6505F4-C00B-4ABB-AD7B-9CA1C31DE643}"/>
          </ac:spMkLst>
        </pc:spChg>
      </pc:sldChg>
      <pc:sldChg chg="add">
        <pc:chgData name="Laina Kelly" userId="S::yrllkelly@yrl.ab.ca::670ee2d2-e001-4935-8fd0-e1ad7d33aff9" providerId="AD" clId="Web-{18C45B51-4291-E3E0-3852-302F3F7643CC}" dt="2023-05-09T16:02:14.824" v="7"/>
        <pc:sldMkLst>
          <pc:docMk/>
          <pc:sldMk cId="3630073848" sldId="314"/>
        </pc:sldMkLst>
      </pc:sldChg>
      <pc:sldChg chg="add">
        <pc:chgData name="Laina Kelly" userId="S::yrllkelly@yrl.ab.ca::670ee2d2-e001-4935-8fd0-e1ad7d33aff9" providerId="AD" clId="Web-{18C45B51-4291-E3E0-3852-302F3F7643CC}" dt="2023-05-09T16:02:14.855" v="8"/>
        <pc:sldMkLst>
          <pc:docMk/>
          <pc:sldMk cId="1732202402" sldId="315"/>
        </pc:sldMkLst>
      </pc:sldChg>
      <pc:sldChg chg="add">
        <pc:chgData name="Laina Kelly" userId="S::yrllkelly@yrl.ab.ca::670ee2d2-e001-4935-8fd0-e1ad7d33aff9" providerId="AD" clId="Web-{18C45B51-4291-E3E0-3852-302F3F7643CC}" dt="2023-05-09T16:02:14.886" v="9"/>
        <pc:sldMkLst>
          <pc:docMk/>
          <pc:sldMk cId="3384523769" sldId="316"/>
        </pc:sldMkLst>
      </pc:sldChg>
      <pc:sldChg chg="modSp add">
        <pc:chgData name="Laina Kelly" userId="S::yrllkelly@yrl.ab.ca::670ee2d2-e001-4935-8fd0-e1ad7d33aff9" providerId="AD" clId="Web-{18C45B51-4291-E3E0-3852-302F3F7643CC}" dt="2023-05-09T16:09:33.411" v="97" actId="20577"/>
        <pc:sldMkLst>
          <pc:docMk/>
          <pc:sldMk cId="3973973790" sldId="317"/>
        </pc:sldMkLst>
        <pc:spChg chg="mod">
          <ac:chgData name="Laina Kelly" userId="S::yrllkelly@yrl.ab.ca::670ee2d2-e001-4935-8fd0-e1ad7d33aff9" providerId="AD" clId="Web-{18C45B51-4291-E3E0-3852-302F3F7643CC}" dt="2023-05-09T16:09:33.411" v="97" actId="20577"/>
          <ac:spMkLst>
            <pc:docMk/>
            <pc:sldMk cId="3973973790" sldId="317"/>
            <ac:spMk id="3" creationId="{4D6505F4-C00B-4ABB-AD7B-9CA1C31DE643}"/>
          </ac:spMkLst>
        </pc:spChg>
      </pc:sldChg>
      <pc:sldChg chg="add">
        <pc:chgData name="Laina Kelly" userId="S::yrllkelly@yrl.ab.ca::670ee2d2-e001-4935-8fd0-e1ad7d33aff9" providerId="AD" clId="Web-{18C45B51-4291-E3E0-3852-302F3F7643CC}" dt="2023-05-09T16:02:14.949" v="11"/>
        <pc:sldMkLst>
          <pc:docMk/>
          <pc:sldMk cId="780772251" sldId="318"/>
        </pc:sldMkLst>
      </pc:sldChg>
      <pc:sldChg chg="add">
        <pc:chgData name="Laina Kelly" userId="S::yrllkelly@yrl.ab.ca::670ee2d2-e001-4935-8fd0-e1ad7d33aff9" providerId="AD" clId="Web-{18C45B51-4291-E3E0-3852-302F3F7643CC}" dt="2023-05-09T16:02:14.964" v="12"/>
        <pc:sldMkLst>
          <pc:docMk/>
          <pc:sldMk cId="1267230888" sldId="319"/>
        </pc:sldMkLst>
      </pc:sldChg>
      <pc:sldMasterChg chg="addSldLayout">
        <pc:chgData name="Laina Kelly" userId="S::yrllkelly@yrl.ab.ca::670ee2d2-e001-4935-8fd0-e1ad7d33aff9" providerId="AD" clId="Web-{18C45B51-4291-E3E0-3852-302F3F7643CC}" dt="2023-05-09T16:02:14.964" v="12"/>
        <pc:sldMasterMkLst>
          <pc:docMk/>
          <pc:sldMasterMk cId="1834948040" sldId="2147483648"/>
        </pc:sldMasterMkLst>
        <pc:sldLayoutChg chg="add">
          <pc:chgData name="Laina Kelly" userId="S::yrllkelly@yrl.ab.ca::670ee2d2-e001-4935-8fd0-e1ad7d33aff9" providerId="AD" clId="Web-{18C45B51-4291-E3E0-3852-302F3F7643CC}" dt="2023-05-09T16:02:14.964" v="12"/>
          <pc:sldLayoutMkLst>
            <pc:docMk/>
            <pc:sldMasterMk cId="1834948040" sldId="2147483648"/>
            <pc:sldLayoutMk cId="3968433935" sldId="2147483671"/>
          </pc:sldLayoutMkLst>
        </pc:sldLayoutChg>
      </pc:sldMasterChg>
    </pc:docChg>
  </pc:docChgLst>
  <pc:docChgLst>
    <pc:chgData name="Laina Kelly" userId="S::yrllkelly@yrl.ab.ca::670ee2d2-e001-4935-8fd0-e1ad7d33aff9" providerId="AD" clId="Web-{1CCE9B29-A99F-2D18-EBA1-17D1766CD7AB}"/>
    <pc:docChg chg="modSld">
      <pc:chgData name="Laina Kelly" userId="S::yrllkelly@yrl.ab.ca::670ee2d2-e001-4935-8fd0-e1ad7d33aff9" providerId="AD" clId="Web-{1CCE9B29-A99F-2D18-EBA1-17D1766CD7AB}" dt="2023-05-08T15:09:07" v="232"/>
      <pc:docMkLst>
        <pc:docMk/>
      </pc:docMkLst>
      <pc:sldChg chg="addSp delSp modSp">
        <pc:chgData name="Laina Kelly" userId="S::yrllkelly@yrl.ab.ca::670ee2d2-e001-4935-8fd0-e1ad7d33aff9" providerId="AD" clId="Web-{1CCE9B29-A99F-2D18-EBA1-17D1766CD7AB}" dt="2023-05-08T15:06:52.111" v="72" actId="1076"/>
        <pc:sldMkLst>
          <pc:docMk/>
          <pc:sldMk cId="3943547442" sldId="257"/>
        </pc:sldMkLst>
        <pc:picChg chg="add mod">
          <ac:chgData name="Laina Kelly" userId="S::yrllkelly@yrl.ab.ca::670ee2d2-e001-4935-8fd0-e1ad7d33aff9" providerId="AD" clId="Web-{1CCE9B29-A99F-2D18-EBA1-17D1766CD7AB}" dt="2023-05-08T15:06:52.111" v="72" actId="1076"/>
          <ac:picMkLst>
            <pc:docMk/>
            <pc:sldMk cId="3943547442" sldId="257"/>
            <ac:picMk id="2" creationId="{D00A07FB-2429-68EC-0707-7122F3E94C91}"/>
          </ac:picMkLst>
        </pc:picChg>
        <pc:picChg chg="add del mod">
          <ac:chgData name="Laina Kelly" userId="S::yrllkelly@yrl.ab.ca::670ee2d2-e001-4935-8fd0-e1ad7d33aff9" providerId="AD" clId="Web-{1CCE9B29-A99F-2D18-EBA1-17D1766CD7AB}" dt="2023-05-08T15:02:32.193" v="67" actId="1076"/>
          <ac:picMkLst>
            <pc:docMk/>
            <pc:sldMk cId="3943547442" sldId="257"/>
            <ac:picMk id="4" creationId="{54602B2A-4364-40BB-9443-2F8F41723E44}"/>
          </ac:picMkLst>
        </pc:picChg>
      </pc:sldChg>
      <pc:sldChg chg="addSp delSp modSp">
        <pc:chgData name="Laina Kelly" userId="S::yrllkelly@yrl.ab.ca::670ee2d2-e001-4935-8fd0-e1ad7d33aff9" providerId="AD" clId="Web-{1CCE9B29-A99F-2D18-EBA1-17D1766CD7AB}" dt="2023-05-08T15:00:23.133" v="58" actId="20577"/>
        <pc:sldMkLst>
          <pc:docMk/>
          <pc:sldMk cId="3839004463" sldId="264"/>
        </pc:sldMkLst>
        <pc:spChg chg="mod">
          <ac:chgData name="Laina Kelly" userId="S::yrllkelly@yrl.ab.ca::670ee2d2-e001-4935-8fd0-e1ad7d33aff9" providerId="AD" clId="Web-{1CCE9B29-A99F-2D18-EBA1-17D1766CD7AB}" dt="2023-05-08T14:58:53.196" v="38" actId="20577"/>
          <ac:spMkLst>
            <pc:docMk/>
            <pc:sldMk cId="3839004463" sldId="264"/>
            <ac:spMk id="2" creationId="{DC6DC232-5D0F-5F4C-B30F-2CE56449F57F}"/>
          </ac:spMkLst>
        </pc:spChg>
        <pc:spChg chg="del">
          <ac:chgData name="Laina Kelly" userId="S::yrllkelly@yrl.ab.ca::670ee2d2-e001-4935-8fd0-e1ad7d33aff9" providerId="AD" clId="Web-{1CCE9B29-A99F-2D18-EBA1-17D1766CD7AB}" dt="2023-05-08T14:58:56.181" v="39"/>
          <ac:spMkLst>
            <pc:docMk/>
            <pc:sldMk cId="3839004463" sldId="264"/>
            <ac:spMk id="3" creationId="{64A331C7-1CAC-054C-A46F-A6B34A9923D1}"/>
          </ac:spMkLst>
        </pc:spChg>
        <pc:spChg chg="mod">
          <ac:chgData name="Laina Kelly" userId="S::yrllkelly@yrl.ab.ca::670ee2d2-e001-4935-8fd0-e1ad7d33aff9" providerId="AD" clId="Web-{1CCE9B29-A99F-2D18-EBA1-17D1766CD7AB}" dt="2023-05-08T15:00:23.133" v="58" actId="20577"/>
          <ac:spMkLst>
            <pc:docMk/>
            <pc:sldMk cId="3839004463" sldId="264"/>
            <ac:spMk id="4" creationId="{058DC0BC-28E1-3A44-A8FD-C24C50E63B4D}"/>
          </ac:spMkLst>
        </pc:spChg>
        <pc:spChg chg="add del mod">
          <ac:chgData name="Laina Kelly" userId="S::yrllkelly@yrl.ab.ca::670ee2d2-e001-4935-8fd0-e1ad7d33aff9" providerId="AD" clId="Web-{1CCE9B29-A99F-2D18-EBA1-17D1766CD7AB}" dt="2023-05-08T14:58:59.728" v="40"/>
          <ac:spMkLst>
            <pc:docMk/>
            <pc:sldMk cId="3839004463" sldId="264"/>
            <ac:spMk id="6" creationId="{E40135C0-7795-CF5F-E944-918B20DB1CEA}"/>
          </ac:spMkLst>
        </pc:spChg>
      </pc:sldChg>
      <pc:sldChg chg="modSp modNotes">
        <pc:chgData name="Laina Kelly" userId="S::yrllkelly@yrl.ab.ca::670ee2d2-e001-4935-8fd0-e1ad7d33aff9" providerId="AD" clId="Web-{1CCE9B29-A99F-2D18-EBA1-17D1766CD7AB}" dt="2023-05-08T15:09:07" v="232"/>
        <pc:sldMkLst>
          <pc:docMk/>
          <pc:sldMk cId="3942494675" sldId="274"/>
        </pc:sldMkLst>
        <pc:spChg chg="mod">
          <ac:chgData name="Laina Kelly" userId="S::yrllkelly@yrl.ab.ca::670ee2d2-e001-4935-8fd0-e1ad7d33aff9" providerId="AD" clId="Web-{1CCE9B29-A99F-2D18-EBA1-17D1766CD7AB}" dt="2023-05-08T15:08:31.250" v="100" actId="1076"/>
          <ac:spMkLst>
            <pc:docMk/>
            <pc:sldMk cId="3942494675" sldId="274"/>
            <ac:spMk id="5" creationId="{C7695F05-24F9-E740-9E1B-D63ADCC926CC}"/>
          </ac:spMkLst>
        </pc:spChg>
        <pc:spChg chg="mod">
          <ac:chgData name="Laina Kelly" userId="S::yrllkelly@yrl.ab.ca::670ee2d2-e001-4935-8fd0-e1ad7d33aff9" providerId="AD" clId="Web-{1CCE9B29-A99F-2D18-EBA1-17D1766CD7AB}" dt="2023-05-08T15:07:15.595" v="91" actId="20577"/>
          <ac:spMkLst>
            <pc:docMk/>
            <pc:sldMk cId="3942494675" sldId="274"/>
            <ac:spMk id="7" creationId="{AD5903CD-5E0A-5341-B682-9E09616B2647}"/>
          </ac:spMkLst>
        </pc:spChg>
      </pc:sldChg>
    </pc:docChg>
  </pc:docChgLst>
  <pc:docChgLst>
    <pc:chgData name="Jocie Wilson" userId="S::yrljwilson@yrl.ab.ca::c1c8cadd-89e1-40d1-bce1-bea4269afb70" providerId="AD" clId="Web-{E427DEBF-76A2-C5C9-C1AD-3595B690120F}"/>
    <pc:docChg chg="addSld">
      <pc:chgData name="Jocie Wilson" userId="S::yrljwilson@yrl.ab.ca::c1c8cadd-89e1-40d1-bce1-bea4269afb70" providerId="AD" clId="Web-{E427DEBF-76A2-C5C9-C1AD-3595B690120F}" dt="2023-05-09T15:42:53.489" v="0"/>
      <pc:docMkLst>
        <pc:docMk/>
      </pc:docMkLst>
      <pc:sldChg chg="new">
        <pc:chgData name="Jocie Wilson" userId="S::yrljwilson@yrl.ab.ca::c1c8cadd-89e1-40d1-bce1-bea4269afb70" providerId="AD" clId="Web-{E427DEBF-76A2-C5C9-C1AD-3595B690120F}" dt="2023-05-09T15:42:53.489" v="0"/>
        <pc:sldMkLst>
          <pc:docMk/>
          <pc:sldMk cId="3346684687" sldId="305"/>
        </pc:sldMkLst>
      </pc:sldChg>
    </pc:docChg>
  </pc:docChgLst>
  <pc:docChgLst>
    <pc:chgData name="Jocie Wilson" userId="S::yrljwilson@yrl.ab.ca::c1c8cadd-89e1-40d1-bce1-bea4269afb70" providerId="AD" clId="Web-{35B51020-3ADC-8297-3564-C72DBD966951}"/>
    <pc:docChg chg="addSld delSld modSld">
      <pc:chgData name="Jocie Wilson" userId="S::yrljwilson@yrl.ab.ca::c1c8cadd-89e1-40d1-bce1-bea4269afb70" providerId="AD" clId="Web-{35B51020-3ADC-8297-3564-C72DBD966951}" dt="2023-05-11T22:27:52.479" v="380"/>
      <pc:docMkLst>
        <pc:docMk/>
      </pc:docMkLst>
      <pc:sldChg chg="modNotes">
        <pc:chgData name="Jocie Wilson" userId="S::yrljwilson@yrl.ab.ca::c1c8cadd-89e1-40d1-bce1-bea4269afb70" providerId="AD" clId="Web-{35B51020-3ADC-8297-3564-C72DBD966951}" dt="2023-05-11T22:08:47.244" v="4"/>
        <pc:sldMkLst>
          <pc:docMk/>
          <pc:sldMk cId="3943547442" sldId="257"/>
        </pc:sldMkLst>
      </pc:sldChg>
      <pc:sldChg chg="modNotes">
        <pc:chgData name="Jocie Wilson" userId="S::yrljwilson@yrl.ab.ca::c1c8cadd-89e1-40d1-bce1-bea4269afb70" providerId="AD" clId="Web-{35B51020-3ADC-8297-3564-C72DBD966951}" dt="2023-05-11T22:08:36.228" v="2"/>
        <pc:sldMkLst>
          <pc:docMk/>
          <pc:sldMk cId="159460552" sldId="273"/>
        </pc:sldMkLst>
      </pc:sldChg>
      <pc:sldChg chg="modSp">
        <pc:chgData name="Jocie Wilson" userId="S::yrljwilson@yrl.ab.ca::c1c8cadd-89e1-40d1-bce1-bea4269afb70" providerId="AD" clId="Web-{35B51020-3ADC-8297-3564-C72DBD966951}" dt="2023-05-11T22:09:22.415" v="31" actId="20577"/>
        <pc:sldMkLst>
          <pc:docMk/>
          <pc:sldMk cId="1882817939" sldId="306"/>
        </pc:sldMkLst>
        <pc:spChg chg="mod">
          <ac:chgData name="Jocie Wilson" userId="S::yrljwilson@yrl.ab.ca::c1c8cadd-89e1-40d1-bce1-bea4269afb70" providerId="AD" clId="Web-{35B51020-3ADC-8297-3564-C72DBD966951}" dt="2023-05-11T22:09:22.415" v="31" actId="20577"/>
          <ac:spMkLst>
            <pc:docMk/>
            <pc:sldMk cId="1882817939" sldId="306"/>
            <ac:spMk id="2" creationId="{601456BA-4A54-EEC7-0AF6-F01AB39BC024}"/>
          </ac:spMkLst>
        </pc:spChg>
      </pc:sldChg>
      <pc:sldChg chg="modNotes">
        <pc:chgData name="Jocie Wilson" userId="S::yrljwilson@yrl.ab.ca::c1c8cadd-89e1-40d1-bce1-bea4269afb70" providerId="AD" clId="Web-{35B51020-3ADC-8297-3564-C72DBD966951}" dt="2023-05-11T22:26:49.838" v="295"/>
        <pc:sldMkLst>
          <pc:docMk/>
          <pc:sldMk cId="4065340255" sldId="308"/>
        </pc:sldMkLst>
      </pc:sldChg>
      <pc:sldChg chg="modNotes">
        <pc:chgData name="Jocie Wilson" userId="S::yrljwilson@yrl.ab.ca::c1c8cadd-89e1-40d1-bce1-bea4269afb70" providerId="AD" clId="Web-{35B51020-3ADC-8297-3564-C72DBD966951}" dt="2023-05-11T22:27:52.479" v="380"/>
        <pc:sldMkLst>
          <pc:docMk/>
          <pc:sldMk cId="913479548" sldId="312"/>
        </pc:sldMkLst>
      </pc:sldChg>
      <pc:sldChg chg="modSp">
        <pc:chgData name="Jocie Wilson" userId="S::yrljwilson@yrl.ab.ca::c1c8cadd-89e1-40d1-bce1-bea4269afb70" providerId="AD" clId="Web-{35B51020-3ADC-8297-3564-C72DBD966951}" dt="2023-05-11T22:23:51.119" v="290" actId="20577"/>
        <pc:sldMkLst>
          <pc:docMk/>
          <pc:sldMk cId="2357910731" sldId="313"/>
        </pc:sldMkLst>
        <pc:spChg chg="mod">
          <ac:chgData name="Jocie Wilson" userId="S::yrljwilson@yrl.ab.ca::c1c8cadd-89e1-40d1-bce1-bea4269afb70" providerId="AD" clId="Web-{35B51020-3ADC-8297-3564-C72DBD966951}" dt="2023-05-11T22:23:51.119" v="290" actId="20577"/>
          <ac:spMkLst>
            <pc:docMk/>
            <pc:sldMk cId="2357910731" sldId="313"/>
            <ac:spMk id="3" creationId="{4D6505F4-C00B-4ABB-AD7B-9CA1C31DE643}"/>
          </ac:spMkLst>
        </pc:spChg>
      </pc:sldChg>
      <pc:sldChg chg="addSp delSp modSp del">
        <pc:chgData name="Jocie Wilson" userId="S::yrljwilson@yrl.ab.ca::c1c8cadd-89e1-40d1-bce1-bea4269afb70" providerId="AD" clId="Web-{35B51020-3ADC-8297-3564-C72DBD966951}" dt="2023-05-11T22:18:26.869" v="144"/>
        <pc:sldMkLst>
          <pc:docMk/>
          <pc:sldMk cId="3630073848" sldId="314"/>
        </pc:sldMkLst>
        <pc:spChg chg="mod">
          <ac:chgData name="Jocie Wilson" userId="S::yrljwilson@yrl.ab.ca::c1c8cadd-89e1-40d1-bce1-bea4269afb70" providerId="AD" clId="Web-{35B51020-3ADC-8297-3564-C72DBD966951}" dt="2023-05-11T22:15:42.587" v="122" actId="20577"/>
          <ac:spMkLst>
            <pc:docMk/>
            <pc:sldMk cId="3630073848" sldId="314"/>
            <ac:spMk id="3" creationId="{4D6505F4-C00B-4ABB-AD7B-9CA1C31DE643}"/>
          </ac:spMkLst>
        </pc:spChg>
        <pc:picChg chg="add del mod">
          <ac:chgData name="Jocie Wilson" userId="S::yrljwilson@yrl.ab.ca::c1c8cadd-89e1-40d1-bce1-bea4269afb70" providerId="AD" clId="Web-{35B51020-3ADC-8297-3564-C72DBD966951}" dt="2023-05-11T22:16:10.150" v="128"/>
          <ac:picMkLst>
            <pc:docMk/>
            <pc:sldMk cId="3630073848" sldId="314"/>
            <ac:picMk id="4" creationId="{1993A120-F462-A55A-4AA0-58C13E006071}"/>
          </ac:picMkLst>
        </pc:picChg>
      </pc:sldChg>
      <pc:sldChg chg="modSp">
        <pc:chgData name="Jocie Wilson" userId="S::yrljwilson@yrl.ab.ca::c1c8cadd-89e1-40d1-bce1-bea4269afb70" providerId="AD" clId="Web-{35B51020-3ADC-8297-3564-C72DBD966951}" dt="2023-05-11T22:19:20.650" v="170" actId="20577"/>
        <pc:sldMkLst>
          <pc:docMk/>
          <pc:sldMk cId="1732202402" sldId="315"/>
        </pc:sldMkLst>
        <pc:spChg chg="mod">
          <ac:chgData name="Jocie Wilson" userId="S::yrljwilson@yrl.ab.ca::c1c8cadd-89e1-40d1-bce1-bea4269afb70" providerId="AD" clId="Web-{35B51020-3ADC-8297-3564-C72DBD966951}" dt="2023-05-11T22:11:27.681" v="102" actId="20577"/>
          <ac:spMkLst>
            <pc:docMk/>
            <pc:sldMk cId="1732202402" sldId="315"/>
            <ac:spMk id="2" creationId="{7E58818D-2A98-4FA0-A3A0-E3619FEC2D6A}"/>
          </ac:spMkLst>
        </pc:spChg>
        <pc:spChg chg="mod">
          <ac:chgData name="Jocie Wilson" userId="S::yrljwilson@yrl.ab.ca::c1c8cadd-89e1-40d1-bce1-bea4269afb70" providerId="AD" clId="Web-{35B51020-3ADC-8297-3564-C72DBD966951}" dt="2023-05-11T22:19:20.650" v="170" actId="20577"/>
          <ac:spMkLst>
            <pc:docMk/>
            <pc:sldMk cId="1732202402" sldId="315"/>
            <ac:spMk id="3" creationId="{4D6505F4-C00B-4ABB-AD7B-9CA1C31DE643}"/>
          </ac:spMkLst>
        </pc:spChg>
      </pc:sldChg>
      <pc:sldChg chg="modSp">
        <pc:chgData name="Jocie Wilson" userId="S::yrljwilson@yrl.ab.ca::c1c8cadd-89e1-40d1-bce1-bea4269afb70" providerId="AD" clId="Web-{35B51020-3ADC-8297-3564-C72DBD966951}" dt="2023-05-11T22:11:10.697" v="88" actId="20577"/>
        <pc:sldMkLst>
          <pc:docMk/>
          <pc:sldMk cId="3384523769" sldId="316"/>
        </pc:sldMkLst>
        <pc:spChg chg="mod">
          <ac:chgData name="Jocie Wilson" userId="S::yrljwilson@yrl.ab.ca::c1c8cadd-89e1-40d1-bce1-bea4269afb70" providerId="AD" clId="Web-{35B51020-3ADC-8297-3564-C72DBD966951}" dt="2023-05-11T22:11:10.697" v="88" actId="20577"/>
          <ac:spMkLst>
            <pc:docMk/>
            <pc:sldMk cId="3384523769" sldId="316"/>
            <ac:spMk id="2" creationId="{7E58818D-2A98-4FA0-A3A0-E3619FEC2D6A}"/>
          </ac:spMkLst>
        </pc:spChg>
      </pc:sldChg>
      <pc:sldChg chg="modSp">
        <pc:chgData name="Jocie Wilson" userId="S::yrljwilson@yrl.ab.ca::c1c8cadd-89e1-40d1-bce1-bea4269afb70" providerId="AD" clId="Web-{35B51020-3ADC-8297-3564-C72DBD966951}" dt="2023-05-11T22:10:21.587" v="63" actId="20577"/>
        <pc:sldMkLst>
          <pc:docMk/>
          <pc:sldMk cId="3973973790" sldId="317"/>
        </pc:sldMkLst>
        <pc:spChg chg="mod">
          <ac:chgData name="Jocie Wilson" userId="S::yrljwilson@yrl.ab.ca::c1c8cadd-89e1-40d1-bce1-bea4269afb70" providerId="AD" clId="Web-{35B51020-3ADC-8297-3564-C72DBD966951}" dt="2023-05-11T22:10:21.587" v="63" actId="20577"/>
          <ac:spMkLst>
            <pc:docMk/>
            <pc:sldMk cId="3973973790" sldId="317"/>
            <ac:spMk id="2" creationId="{7E58818D-2A98-4FA0-A3A0-E3619FEC2D6A}"/>
          </ac:spMkLst>
        </pc:spChg>
      </pc:sldChg>
      <pc:sldChg chg="del">
        <pc:chgData name="Jocie Wilson" userId="S::yrljwilson@yrl.ab.ca::c1c8cadd-89e1-40d1-bce1-bea4269afb70" providerId="AD" clId="Web-{35B51020-3ADC-8297-3564-C72DBD966951}" dt="2023-05-11T22:09:31.790" v="32"/>
        <pc:sldMkLst>
          <pc:docMk/>
          <pc:sldMk cId="780772251" sldId="318"/>
        </pc:sldMkLst>
      </pc:sldChg>
      <pc:sldChg chg="addSp delSp modSp add replId">
        <pc:chgData name="Jocie Wilson" userId="S::yrljwilson@yrl.ab.ca::c1c8cadd-89e1-40d1-bce1-bea4269afb70" providerId="AD" clId="Web-{35B51020-3ADC-8297-3564-C72DBD966951}" dt="2023-05-11T22:18:12.275" v="143" actId="1076"/>
        <pc:sldMkLst>
          <pc:docMk/>
          <pc:sldMk cId="4052459774" sldId="321"/>
        </pc:sldMkLst>
        <pc:spChg chg="del">
          <ac:chgData name="Jocie Wilson" userId="S::yrljwilson@yrl.ab.ca::c1c8cadd-89e1-40d1-bce1-bea4269afb70" providerId="AD" clId="Web-{35B51020-3ADC-8297-3564-C72DBD966951}" dt="2023-05-11T22:16:56.181" v="130"/>
          <ac:spMkLst>
            <pc:docMk/>
            <pc:sldMk cId="4052459774" sldId="321"/>
            <ac:spMk id="5" creationId="{5C1043D5-5713-4CF0-9BC8-20C52E464A13}"/>
          </ac:spMkLst>
        </pc:spChg>
        <pc:picChg chg="add mod">
          <ac:chgData name="Jocie Wilson" userId="S::yrljwilson@yrl.ab.ca::c1c8cadd-89e1-40d1-bce1-bea4269afb70" providerId="AD" clId="Web-{35B51020-3ADC-8297-3564-C72DBD966951}" dt="2023-05-11T22:18:12.275" v="143" actId="1076"/>
          <ac:picMkLst>
            <pc:docMk/>
            <pc:sldMk cId="4052459774" sldId="321"/>
            <ac:picMk id="2" creationId="{4BC32CE9-83BC-BC50-0933-C68D69802199}"/>
          </ac:picMkLst>
        </pc:picChg>
        <pc:picChg chg="del">
          <ac:chgData name="Jocie Wilson" userId="S::yrljwilson@yrl.ab.ca::c1c8cadd-89e1-40d1-bce1-bea4269afb70" providerId="AD" clId="Web-{35B51020-3ADC-8297-3564-C72DBD966951}" dt="2023-05-11T22:16:58.619" v="131"/>
          <ac:picMkLst>
            <pc:docMk/>
            <pc:sldMk cId="4052459774" sldId="321"/>
            <ac:picMk id="3" creationId="{C582ADE1-AB25-4D10-9917-C0E954F5744A}"/>
          </ac:picMkLst>
        </pc:picChg>
      </pc:sldChg>
      <pc:sldChg chg="addSp delSp modSp add replId">
        <pc:chgData name="Jocie Wilson" userId="S::yrljwilson@yrl.ab.ca::c1c8cadd-89e1-40d1-bce1-bea4269afb70" providerId="AD" clId="Web-{35B51020-3ADC-8297-3564-C72DBD966951}" dt="2023-05-11T22:17:35.197" v="138" actId="1076"/>
        <pc:sldMkLst>
          <pc:docMk/>
          <pc:sldMk cId="3181641720" sldId="322"/>
        </pc:sldMkLst>
        <pc:spChg chg="del">
          <ac:chgData name="Jocie Wilson" userId="S::yrljwilson@yrl.ab.ca::c1c8cadd-89e1-40d1-bce1-bea4269afb70" providerId="AD" clId="Web-{35B51020-3ADC-8297-3564-C72DBD966951}" dt="2023-05-11T22:17:05.806" v="134"/>
          <ac:spMkLst>
            <pc:docMk/>
            <pc:sldMk cId="3181641720" sldId="322"/>
            <ac:spMk id="5" creationId="{5C1043D5-5713-4CF0-9BC8-20C52E464A13}"/>
          </ac:spMkLst>
        </pc:spChg>
        <pc:picChg chg="add mod">
          <ac:chgData name="Jocie Wilson" userId="S::yrljwilson@yrl.ab.ca::c1c8cadd-89e1-40d1-bce1-bea4269afb70" providerId="AD" clId="Web-{35B51020-3ADC-8297-3564-C72DBD966951}" dt="2023-05-11T22:17:35.197" v="138" actId="1076"/>
          <ac:picMkLst>
            <pc:docMk/>
            <pc:sldMk cId="3181641720" sldId="322"/>
            <ac:picMk id="2" creationId="{0BD1074E-AE94-0158-8CD3-CCE3310E6B17}"/>
          </ac:picMkLst>
        </pc:picChg>
        <pc:picChg chg="del">
          <ac:chgData name="Jocie Wilson" userId="S::yrljwilson@yrl.ab.ca::c1c8cadd-89e1-40d1-bce1-bea4269afb70" providerId="AD" clId="Web-{35B51020-3ADC-8297-3564-C72DBD966951}" dt="2023-05-11T22:17:02.415" v="133"/>
          <ac:picMkLst>
            <pc:docMk/>
            <pc:sldMk cId="3181641720" sldId="322"/>
            <ac:picMk id="3" creationId="{C582ADE1-AB25-4D10-9917-C0E954F5744A}"/>
          </ac:picMkLst>
        </pc:picChg>
      </pc:sldChg>
    </pc:docChg>
  </pc:docChgLst>
  <pc:docChgLst>
    <pc:chgData name="Jocie Wilson" userId="S::yrljwilson@yrl.ab.ca::c1c8cadd-89e1-40d1-bce1-bea4269afb70" providerId="AD" clId="Web-{C9BB1B18-0AFD-8DD1-FED8-189A601C92E0}"/>
    <pc:docChg chg="modSld sldOrd">
      <pc:chgData name="Jocie Wilson" userId="S::yrljwilson@yrl.ab.ca::c1c8cadd-89e1-40d1-bce1-bea4269afb70" providerId="AD" clId="Web-{C9BB1B18-0AFD-8DD1-FED8-189A601C92E0}" dt="2023-05-12T07:03:14.838" v="3749"/>
      <pc:docMkLst>
        <pc:docMk/>
      </pc:docMkLst>
      <pc:sldChg chg="modNotes">
        <pc:chgData name="Jocie Wilson" userId="S::yrljwilson@yrl.ab.ca::c1c8cadd-89e1-40d1-bce1-bea4269afb70" providerId="AD" clId="Web-{C9BB1B18-0AFD-8DD1-FED8-189A601C92E0}" dt="2023-05-12T07:03:14.838" v="3749"/>
        <pc:sldMkLst>
          <pc:docMk/>
          <pc:sldMk cId="2045656290" sldId="307"/>
        </pc:sldMkLst>
      </pc:sldChg>
      <pc:sldChg chg="addSp delSp modSp modNotes">
        <pc:chgData name="Jocie Wilson" userId="S::yrljwilson@yrl.ab.ca::c1c8cadd-89e1-40d1-bce1-bea4269afb70" providerId="AD" clId="Web-{C9BB1B18-0AFD-8DD1-FED8-189A601C92E0}" dt="2023-05-12T07:00:37.678" v="3655"/>
        <pc:sldMkLst>
          <pc:docMk/>
          <pc:sldMk cId="3531781241" sldId="310"/>
        </pc:sldMkLst>
        <pc:spChg chg="del">
          <ac:chgData name="Jocie Wilson" userId="S::yrljwilson@yrl.ab.ca::c1c8cadd-89e1-40d1-bce1-bea4269afb70" providerId="AD" clId="Web-{C9BB1B18-0AFD-8DD1-FED8-189A601C92E0}" dt="2023-05-12T06:52:19.247" v="2849"/>
          <ac:spMkLst>
            <pc:docMk/>
            <pc:sldMk cId="3531781241" sldId="310"/>
            <ac:spMk id="3" creationId="{4D6505F4-C00B-4ABB-AD7B-9CA1C31DE643}"/>
          </ac:spMkLst>
        </pc:spChg>
        <pc:picChg chg="add mod">
          <ac:chgData name="Jocie Wilson" userId="S::yrljwilson@yrl.ab.ca::c1c8cadd-89e1-40d1-bce1-bea4269afb70" providerId="AD" clId="Web-{C9BB1B18-0AFD-8DD1-FED8-189A601C92E0}" dt="2023-05-12T06:55:21.844" v="2855" actId="1076"/>
          <ac:picMkLst>
            <pc:docMk/>
            <pc:sldMk cId="3531781241" sldId="310"/>
            <ac:picMk id="4" creationId="{1D63E526-08A3-7772-4C9B-6BC71A29C96E}"/>
          </ac:picMkLst>
        </pc:picChg>
      </pc:sldChg>
      <pc:sldChg chg="addSp delSp modSp modNotes">
        <pc:chgData name="Jocie Wilson" userId="S::yrljwilson@yrl.ab.ca::c1c8cadd-89e1-40d1-bce1-bea4269afb70" providerId="AD" clId="Web-{C9BB1B18-0AFD-8DD1-FED8-189A601C92E0}" dt="2023-05-12T06:52:15.919" v="2848"/>
        <pc:sldMkLst>
          <pc:docMk/>
          <pc:sldMk cId="913479548" sldId="312"/>
        </pc:sldMkLst>
        <pc:spChg chg="del">
          <ac:chgData name="Jocie Wilson" userId="S::yrljwilson@yrl.ab.ca::c1c8cadd-89e1-40d1-bce1-bea4269afb70" providerId="AD" clId="Web-{C9BB1B18-0AFD-8DD1-FED8-189A601C92E0}" dt="2023-05-12T06:47:09.069" v="2289"/>
          <ac:spMkLst>
            <pc:docMk/>
            <pc:sldMk cId="913479548" sldId="312"/>
            <ac:spMk id="3" creationId="{4D6505F4-C00B-4ABB-AD7B-9CA1C31DE643}"/>
          </ac:spMkLst>
        </pc:spChg>
        <pc:picChg chg="add mod">
          <ac:chgData name="Jocie Wilson" userId="S::yrljwilson@yrl.ab.ca::c1c8cadd-89e1-40d1-bce1-bea4269afb70" providerId="AD" clId="Web-{C9BB1B18-0AFD-8DD1-FED8-189A601C92E0}" dt="2023-05-12T06:47:25.022" v="2294" actId="1076"/>
          <ac:picMkLst>
            <pc:docMk/>
            <pc:sldMk cId="913479548" sldId="312"/>
            <ac:picMk id="4" creationId="{99769FC9-0775-45A5-EF6C-1399216A0819}"/>
          </ac:picMkLst>
        </pc:picChg>
      </pc:sldChg>
      <pc:sldChg chg="modSp ord modNotes">
        <pc:chgData name="Jocie Wilson" userId="S::yrljwilson@yrl.ab.ca::c1c8cadd-89e1-40d1-bce1-bea4269afb70" providerId="AD" clId="Web-{C9BB1B18-0AFD-8DD1-FED8-189A601C92E0}" dt="2023-05-12T06:38:46.854" v="2123"/>
        <pc:sldMkLst>
          <pc:docMk/>
          <pc:sldMk cId="2357910731" sldId="313"/>
        </pc:sldMkLst>
        <pc:spChg chg="mod">
          <ac:chgData name="Jocie Wilson" userId="S::yrljwilson@yrl.ab.ca::c1c8cadd-89e1-40d1-bce1-bea4269afb70" providerId="AD" clId="Web-{C9BB1B18-0AFD-8DD1-FED8-189A601C92E0}" dt="2023-05-12T06:37:39.134" v="1996" actId="20577"/>
          <ac:spMkLst>
            <pc:docMk/>
            <pc:sldMk cId="2357910731" sldId="313"/>
            <ac:spMk id="3" creationId="{4D6505F4-C00B-4ABB-AD7B-9CA1C31DE643}"/>
          </ac:spMkLst>
        </pc:spChg>
      </pc:sldChg>
      <pc:sldChg chg="modNotes">
        <pc:chgData name="Jocie Wilson" userId="S::yrljwilson@yrl.ab.ca::c1c8cadd-89e1-40d1-bce1-bea4269afb70" providerId="AD" clId="Web-{C9BB1B18-0AFD-8DD1-FED8-189A601C92E0}" dt="2023-05-12T06:25:44.557" v="765"/>
        <pc:sldMkLst>
          <pc:docMk/>
          <pc:sldMk cId="4052459774" sldId="321"/>
        </pc:sldMkLst>
      </pc:sldChg>
      <pc:sldChg chg="addSp delSp modSp modNotes">
        <pc:chgData name="Jocie Wilson" userId="S::yrljwilson@yrl.ab.ca::c1c8cadd-89e1-40d1-bce1-bea4269afb70" providerId="AD" clId="Web-{C9BB1B18-0AFD-8DD1-FED8-189A601C92E0}" dt="2023-05-12T06:28:31.544" v="1098"/>
        <pc:sldMkLst>
          <pc:docMk/>
          <pc:sldMk cId="3181641720" sldId="322"/>
        </pc:sldMkLst>
        <pc:picChg chg="del">
          <ac:chgData name="Jocie Wilson" userId="S::yrljwilson@yrl.ab.ca::c1c8cadd-89e1-40d1-bce1-bea4269afb70" providerId="AD" clId="Web-{C9BB1B18-0AFD-8DD1-FED8-189A601C92E0}" dt="2023-05-12T06:16:38.343" v="126"/>
          <ac:picMkLst>
            <pc:docMk/>
            <pc:sldMk cId="3181641720" sldId="322"/>
            <ac:picMk id="2" creationId="{0BD1074E-AE94-0158-8CD3-CCE3310E6B17}"/>
          </ac:picMkLst>
        </pc:picChg>
        <pc:picChg chg="add mod">
          <ac:chgData name="Jocie Wilson" userId="S::yrljwilson@yrl.ab.ca::c1c8cadd-89e1-40d1-bce1-bea4269afb70" providerId="AD" clId="Web-{C9BB1B18-0AFD-8DD1-FED8-189A601C92E0}" dt="2023-05-12T06:18:34.298" v="131" actId="1076"/>
          <ac:picMkLst>
            <pc:docMk/>
            <pc:sldMk cId="3181641720" sldId="322"/>
            <ac:picMk id="3" creationId="{6A0F830F-9B2F-0EC0-9321-9BEE751D481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3_32BD6C85.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2C_B04046405.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23_32BD6C85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27_77ED2C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27_77ED2C1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29_2F8E36CA.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29_2F8E36CA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2B_6D77FD0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2B_6D77FD06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2C_B0404640.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Westlock 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1A-4C7F-9690-9C7034DF11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1A-4C7F-9690-9C7034DF11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1A-4C7F-9690-9C7034DF11BB}"/>
              </c:ext>
            </c:extLst>
          </c:dPt>
          <c:cat>
            <c:strRef>
              <c:f>Sheet1!$A$2:$A$4</c:f>
              <c:strCache>
                <c:ptCount val="3"/>
                <c:pt idx="0">
                  <c:v>Visible Minorities</c:v>
                </c:pt>
                <c:pt idx="1">
                  <c:v>FNMI</c:v>
                </c:pt>
                <c:pt idx="2">
                  <c:v>White</c:v>
                </c:pt>
              </c:strCache>
            </c:strRef>
          </c:cat>
          <c:val>
            <c:numRef>
              <c:f>Sheet1!$B$2:$B$4</c:f>
              <c:numCache>
                <c:formatCode>General</c:formatCode>
                <c:ptCount val="3"/>
                <c:pt idx="0">
                  <c:v>7.8</c:v>
                </c:pt>
                <c:pt idx="1">
                  <c:v>8.6</c:v>
                </c:pt>
                <c:pt idx="2">
                  <c:v>83.6</c:v>
                </c:pt>
              </c:numCache>
            </c:numRef>
          </c:val>
          <c:extLst>
            <c:ext xmlns:c16="http://schemas.microsoft.com/office/drawing/2014/chart" uri="{C3380CC4-5D6E-409C-BE32-E72D297353CC}">
              <c16:uniqueId val="{00000000-0825-4326-BF0E-BC58BE8F11E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Westlock Books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Books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4-4681-94DA-7577FE965C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4-4681-94DA-7577FE965C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A1A-4B53-8767-3AA49C92963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1A-4B53-8767-3AA49C929632}"/>
              </c:ext>
            </c:extLst>
          </c:dPt>
          <c:cat>
            <c:strRef>
              <c:f>Sheet1!$A$2:$A$5</c:f>
              <c:strCache>
                <c:ptCount val="4"/>
                <c:pt idx="0">
                  <c:v>Not specified</c:v>
                </c:pt>
                <c:pt idx="1">
                  <c:v>Christian</c:v>
                </c:pt>
                <c:pt idx="2">
                  <c:v>Jewish</c:v>
                </c:pt>
                <c:pt idx="3">
                  <c:v>Muslim</c:v>
                </c:pt>
              </c:strCache>
            </c:strRef>
          </c:cat>
          <c:val>
            <c:numRef>
              <c:f>Sheet1!$B$2:$B$5</c:f>
              <c:numCache>
                <c:formatCode>General</c:formatCode>
                <c:ptCount val="4"/>
                <c:pt idx="0">
                  <c:v>97.8</c:v>
                </c:pt>
                <c:pt idx="1">
                  <c:v>1.7</c:v>
                </c:pt>
                <c:pt idx="2">
                  <c:v>0.19</c:v>
                </c:pt>
                <c:pt idx="3">
                  <c:v>0.39</c:v>
                </c:pt>
              </c:numCache>
            </c:numRef>
          </c:val>
          <c:extLst>
            <c:ext xmlns:c16="http://schemas.microsoft.com/office/drawing/2014/chart" uri="{C3380CC4-5D6E-409C-BE32-E72D297353CC}">
              <c16:uniqueId val="{00000000-D248-48E8-A732-787C4F17BE6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Westlock Books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Books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3C-4629-9C14-D9241A7282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3C-4629-9C14-D9241A7282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93C-4629-9C14-D9241A728212}"/>
              </c:ext>
            </c:extLst>
          </c:dPt>
          <c:cat>
            <c:strRef>
              <c:f>Sheet1!$A$2:$A$4</c:f>
              <c:strCache>
                <c:ptCount val="3"/>
                <c:pt idx="0">
                  <c:v>Visible Minorities</c:v>
                </c:pt>
                <c:pt idx="1">
                  <c:v>FNMI</c:v>
                </c:pt>
                <c:pt idx="2">
                  <c:v>White</c:v>
                </c:pt>
              </c:strCache>
            </c:strRef>
          </c:cat>
          <c:val>
            <c:numRef>
              <c:f>Sheet1!$B$2:$B$4</c:f>
              <c:numCache>
                <c:formatCode>General</c:formatCode>
                <c:ptCount val="3"/>
                <c:pt idx="0">
                  <c:v>8.1999999999999993</c:v>
                </c:pt>
                <c:pt idx="1">
                  <c:v>0.8</c:v>
                </c:pt>
                <c:pt idx="2">
                  <c:v>91.1</c:v>
                </c:pt>
              </c:numCache>
            </c:numRef>
          </c:val>
          <c:extLst>
            <c:ext xmlns:c16="http://schemas.microsoft.com/office/drawing/2014/chart" uri="{C3380CC4-5D6E-409C-BE32-E72D297353CC}">
              <c16:uniqueId val="{00000000-0BFA-4E57-8DAD-F038628CEFF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Canada Population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5D-46E6-B104-D096FC17F9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5D-46E6-B104-D096FC17F9A0}"/>
              </c:ext>
            </c:extLst>
          </c:dPt>
          <c:cat>
            <c:strRef>
              <c:f>Sheet1!$A$2:$A$3</c:f>
              <c:strCache>
                <c:ptCount val="2"/>
                <c:pt idx="0">
                  <c:v>Gay, Lesbian, Bisexual</c:v>
                </c:pt>
                <c:pt idx="1">
                  <c:v>Straight</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0-59B9-426A-931E-1EB39129501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Westlock Books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Books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4-4681-94DA-7577FE965C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4-4681-94DA-7577FE965C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14-4681-94DA-7577FE965C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8F9-41CF-ABC5-F2542E5996F3}"/>
              </c:ext>
            </c:extLst>
          </c:dPt>
          <c:cat>
            <c:strRef>
              <c:f>Sheet1!$A$2:$A$5</c:f>
              <c:strCache>
                <c:ptCount val="4"/>
                <c:pt idx="0">
                  <c:v>Gay</c:v>
                </c:pt>
                <c:pt idx="1">
                  <c:v>Straight</c:v>
                </c:pt>
                <c:pt idx="2">
                  <c:v>Lesbian</c:v>
                </c:pt>
                <c:pt idx="3">
                  <c:v>Bisexual</c:v>
                </c:pt>
              </c:strCache>
            </c:strRef>
          </c:cat>
          <c:val>
            <c:numRef>
              <c:f>Sheet1!$B$2:$B$5</c:f>
              <c:numCache>
                <c:formatCode>General</c:formatCode>
                <c:ptCount val="4"/>
                <c:pt idx="0">
                  <c:v>1.4</c:v>
                </c:pt>
                <c:pt idx="1">
                  <c:v>97.5</c:v>
                </c:pt>
                <c:pt idx="2">
                  <c:v>0.59</c:v>
                </c:pt>
                <c:pt idx="3">
                  <c:v>0.49</c:v>
                </c:pt>
              </c:numCache>
            </c:numRef>
          </c:val>
          <c:extLst>
            <c:ext xmlns:c16="http://schemas.microsoft.com/office/drawing/2014/chart" uri="{C3380CC4-5D6E-409C-BE32-E72D297353CC}">
              <c16:uniqueId val="{00000000-D248-48E8-A732-787C4F17BE6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America Population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5D-46E6-B104-D096FC17F9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5D-46E6-B104-D096FC17F9A0}"/>
              </c:ext>
            </c:extLst>
          </c:dPt>
          <c:cat>
            <c:strRef>
              <c:f>Sheet1!$A$2:$A$3</c:f>
              <c:strCache>
                <c:ptCount val="2"/>
                <c:pt idx="0">
                  <c:v>Transgender &amp; Nonbinary</c:v>
                </c:pt>
                <c:pt idx="1">
                  <c:v>Cisgender</c:v>
                </c:pt>
              </c:strCache>
            </c:strRef>
          </c:cat>
          <c:val>
            <c:numRef>
              <c:f>Sheet1!$B$2:$B$3</c:f>
              <c:numCache>
                <c:formatCode>General</c:formatCode>
                <c:ptCount val="2"/>
                <c:pt idx="0">
                  <c:v>0.57999999999999996</c:v>
                </c:pt>
                <c:pt idx="1">
                  <c:v>99.42</c:v>
                </c:pt>
              </c:numCache>
            </c:numRef>
          </c:val>
          <c:extLst>
            <c:ext xmlns:c16="http://schemas.microsoft.com/office/drawing/2014/chart" uri="{C3380CC4-5D6E-409C-BE32-E72D297353CC}">
              <c16:uniqueId val="{00000000-59B9-426A-931E-1EB39129501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Westlock Books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Books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4-4681-94DA-7577FE965C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4-4681-94DA-7577FE965C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14-4681-94DA-7577FE965C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AF-4801-9B4E-B9A029761EC7}"/>
              </c:ext>
            </c:extLst>
          </c:dPt>
          <c:cat>
            <c:strRef>
              <c:f>Sheet1!$A$2:$A$5</c:f>
              <c:strCache>
                <c:ptCount val="4"/>
                <c:pt idx="0">
                  <c:v>Gay</c:v>
                </c:pt>
                <c:pt idx="1">
                  <c:v>Straight</c:v>
                </c:pt>
                <c:pt idx="2">
                  <c:v>Lesbian</c:v>
                </c:pt>
                <c:pt idx="3">
                  <c:v>Bisexual</c:v>
                </c:pt>
              </c:strCache>
            </c:strRef>
          </c:cat>
          <c:val>
            <c:numRef>
              <c:f>Sheet1!$B$2:$B$5</c:f>
              <c:numCache>
                <c:formatCode>General</c:formatCode>
                <c:ptCount val="4"/>
                <c:pt idx="0">
                  <c:v>1.4</c:v>
                </c:pt>
                <c:pt idx="1">
                  <c:v>97.5</c:v>
                </c:pt>
                <c:pt idx="2">
                  <c:v>0.59</c:v>
                </c:pt>
                <c:pt idx="3">
                  <c:v>0.49</c:v>
                </c:pt>
              </c:numCache>
            </c:numRef>
          </c:val>
          <c:extLst>
            <c:ext xmlns:c16="http://schemas.microsoft.com/office/drawing/2014/chart" uri="{C3380CC4-5D6E-409C-BE32-E72D297353CC}">
              <c16:uniqueId val="{00000000-D248-48E8-A732-787C4F17BE6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Canada Population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5D-46E6-B104-D096FC17F9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5D-46E6-B104-D096FC17F9A0}"/>
              </c:ext>
            </c:extLst>
          </c:dPt>
          <c:cat>
            <c:strRef>
              <c:f>Sheet1!$A$2:$A$3</c:f>
              <c:strCache>
                <c:ptCount val="2"/>
                <c:pt idx="0">
                  <c:v>Disability</c:v>
                </c:pt>
                <c:pt idx="1">
                  <c:v>No disability</c:v>
                </c:pt>
              </c:strCache>
            </c:strRef>
          </c:cat>
          <c:val>
            <c:numRef>
              <c:f>Sheet1!$B$2:$B$3</c:f>
              <c:numCache>
                <c:formatCode>General</c:formatCode>
                <c:ptCount val="2"/>
                <c:pt idx="0">
                  <c:v>13</c:v>
                </c:pt>
                <c:pt idx="1">
                  <c:v>87</c:v>
                </c:pt>
              </c:numCache>
            </c:numRef>
          </c:val>
          <c:extLst>
            <c:ext xmlns:c16="http://schemas.microsoft.com/office/drawing/2014/chart" uri="{C3380CC4-5D6E-409C-BE32-E72D297353CC}">
              <c16:uniqueId val="{00000000-59B9-426A-931E-1EB39129501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Westlock Books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Books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4-4681-94DA-7577FE965C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4-4681-94DA-7577FE965C9C}"/>
              </c:ext>
            </c:extLst>
          </c:dPt>
          <c:cat>
            <c:strRef>
              <c:f>Sheet1!$A$2:$A$3</c:f>
              <c:strCache>
                <c:ptCount val="2"/>
                <c:pt idx="0">
                  <c:v>Disability</c:v>
                </c:pt>
                <c:pt idx="1">
                  <c:v>No disability</c:v>
                </c:pt>
              </c:strCache>
            </c:strRef>
          </c:cat>
          <c:val>
            <c:numRef>
              <c:f>Sheet1!$B$2:$B$3</c:f>
              <c:numCache>
                <c:formatCode>General</c:formatCode>
                <c:ptCount val="2"/>
                <c:pt idx="0">
                  <c:v>2.9</c:v>
                </c:pt>
                <c:pt idx="1">
                  <c:v>97.1</c:v>
                </c:pt>
              </c:numCache>
            </c:numRef>
          </c:val>
          <c:extLst>
            <c:ext xmlns:c16="http://schemas.microsoft.com/office/drawing/2014/chart" uri="{C3380CC4-5D6E-409C-BE32-E72D297353CC}">
              <c16:uniqueId val="{00000000-D248-48E8-A732-787C4F17BE6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Canada Population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5D-46E6-B104-D096FC17F9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5D-46E6-B104-D096FC17F9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07-45BF-A614-5762B019FC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A07-45BF-A614-5762B019FC5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A07-45BF-A614-5762B019FC5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A07-45BF-A614-5762B019FC5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A07-45BF-A614-5762B019FC5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A07-45BF-A614-5762B019FC50}"/>
              </c:ext>
            </c:extLst>
          </c:dPt>
          <c:cat>
            <c:strRef>
              <c:f>Sheet1!$A$2:$A$9</c:f>
              <c:strCache>
                <c:ptCount val="8"/>
                <c:pt idx="0">
                  <c:v>None</c:v>
                </c:pt>
                <c:pt idx="1">
                  <c:v>Christian</c:v>
                </c:pt>
                <c:pt idx="2">
                  <c:v>Jewish</c:v>
                </c:pt>
                <c:pt idx="3">
                  <c:v>Muslim</c:v>
                </c:pt>
                <c:pt idx="4">
                  <c:v>Buddhist</c:v>
                </c:pt>
                <c:pt idx="5">
                  <c:v>Hindu</c:v>
                </c:pt>
                <c:pt idx="6">
                  <c:v>Sikh</c:v>
                </c:pt>
                <c:pt idx="7">
                  <c:v>Other</c:v>
                </c:pt>
              </c:strCache>
            </c:strRef>
          </c:cat>
          <c:val>
            <c:numRef>
              <c:f>Sheet1!$B$2:$B$9</c:f>
              <c:numCache>
                <c:formatCode>General</c:formatCode>
                <c:ptCount val="8"/>
                <c:pt idx="0">
                  <c:v>23.9</c:v>
                </c:pt>
                <c:pt idx="1">
                  <c:v>67.3</c:v>
                </c:pt>
                <c:pt idx="2">
                  <c:v>1</c:v>
                </c:pt>
                <c:pt idx="3">
                  <c:v>3.2</c:v>
                </c:pt>
                <c:pt idx="4">
                  <c:v>1.1000000000000001</c:v>
                </c:pt>
                <c:pt idx="5">
                  <c:v>1.5</c:v>
                </c:pt>
                <c:pt idx="6">
                  <c:v>1.4</c:v>
                </c:pt>
                <c:pt idx="7">
                  <c:v>0.4</c:v>
                </c:pt>
              </c:numCache>
            </c:numRef>
          </c:val>
          <c:extLst>
            <c:ext xmlns:c16="http://schemas.microsoft.com/office/drawing/2014/chart" uri="{C3380CC4-5D6E-409C-BE32-E72D297353CC}">
              <c16:uniqueId val="{00000000-59B9-426A-931E-1EB39129501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34264-8B43-9E43-BE6B-7B512C7060CC}"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19937-0B8D-9A49-8EF5-04B6AE50A6B9}" type="slidenum">
              <a:rPr lang="en-US" smtClean="0"/>
              <a:t>‹#›</a:t>
            </a:fld>
            <a:endParaRPr lang="en-US"/>
          </a:p>
        </p:txBody>
      </p:sp>
    </p:spTree>
    <p:extLst>
      <p:ext uri="{BB962C8B-B14F-4D97-AF65-F5344CB8AC3E}">
        <p14:creationId xmlns:p14="http://schemas.microsoft.com/office/powerpoint/2010/main" val="136313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1</a:t>
            </a:fld>
            <a:endParaRPr lang="en-US"/>
          </a:p>
        </p:txBody>
      </p:sp>
    </p:spTree>
    <p:extLst>
      <p:ext uri="{BB962C8B-B14F-4D97-AF65-F5344CB8AC3E}">
        <p14:creationId xmlns:p14="http://schemas.microsoft.com/office/powerpoint/2010/main" val="159212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notes about authorities</a:t>
            </a:r>
          </a:p>
          <a:p>
            <a:r>
              <a:rPr lang="en-US" dirty="0"/>
              <a:t>We made the decision to pull Indigenous out of the visible minorities record set, in our context in Canada Truth and Reconciliation work is a priority in libraries and this work has been ongoing since t 2017, specifically in my department with </a:t>
            </a:r>
            <a:r>
              <a:rPr lang="en-US" i="1" u="sng" dirty="0"/>
              <a:t>Decolonize Access and Classification by addressing the structural biases in existing schemes of knowledge organization and information retrieval arising from colonialism by committing to integrating Indigenous epistemologies into cataloguing praxis and knowledge management; </a:t>
            </a:r>
            <a:r>
              <a:rPr lang="en-US" dirty="0"/>
              <a:t>Our libraries continue to add items from indigenous perspectives and creators, weed inappropriate items out of their collections and strive for representation of Indigenous voices and culture in their collections, staff/volunteers and programming. </a:t>
            </a:r>
            <a:endParaRPr lang="en-US" dirty="0">
              <a:cs typeface="Calibri"/>
            </a:endParaRPr>
          </a:p>
          <a:p>
            <a:endParaRPr lang="en-US"/>
          </a:p>
          <a:p>
            <a:r>
              <a:rPr lang="en-US" dirty="0">
                <a:cs typeface="Calibri"/>
              </a:rPr>
              <a:t>One of the things you might be asking yourself is "how much time did it take to make these record sets?!" Well the first time record set that was made....I didn't even track the hours because we had so much discussion about parameters, what to include and not include that it was hard to track the time. This process was done mostly by one of my cataloging technician staff members and it was a challenge to pull them up and out of the rabbit hole and to practice "it does not need to be perfect." Since I knew I would get the 'but how much time question' I asked a different cataloguer to re-do the Indigenous record set from scratch last week just before this conference. I gave her fairly general guidelines and told her that tracking time was even more important that making the record set perfect. She pulled together a record set with approximately 5000 authorities in three hours. Personally, I do not think that was a lot of time. And now we have the record set up to date to use for 44 different sites this year. </a:t>
            </a:r>
          </a:p>
          <a:p>
            <a:endParaRPr lang="en-CA"/>
          </a:p>
          <a:p>
            <a:r>
              <a:rPr lang="en-CA" dirty="0">
                <a:cs typeface="Calibri"/>
              </a:rPr>
              <a:t>I know the genres record set was really fast to create, under an hour as we didn't go too deep into subdivisions for that record set. </a:t>
            </a:r>
          </a:p>
        </p:txBody>
      </p:sp>
      <p:sp>
        <p:nvSpPr>
          <p:cNvPr id="4" name="Slide Number Placeholder 3"/>
          <p:cNvSpPr>
            <a:spLocks noGrp="1"/>
          </p:cNvSpPr>
          <p:nvPr>
            <p:ph type="sldNum" sz="quarter" idx="5"/>
          </p:nvPr>
        </p:nvSpPr>
        <p:spPr/>
        <p:txBody>
          <a:bodyPr/>
          <a:lstStyle/>
          <a:p>
            <a:fld id="{152EE64B-66D3-48B8-8F91-803FA35D29C5}" type="slidenum">
              <a:rPr lang="en-CA" smtClean="0"/>
              <a:t>10</a:t>
            </a:fld>
            <a:endParaRPr lang="en-CA"/>
          </a:p>
        </p:txBody>
      </p:sp>
    </p:spTree>
    <p:extLst>
      <p:ext uri="{BB962C8B-B14F-4D97-AF65-F5344CB8AC3E}">
        <p14:creationId xmlns:p14="http://schemas.microsoft.com/office/powerpoint/2010/main" val="41846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an example on a small school-house public library collection for this presentation. This is Alder Flats Buck Lake Public Library, they are part of Wetaskiwin County, their collection size is approximately 10,000 items and they serve a population of 4,000 people (about 1/3 of the county). </a:t>
            </a:r>
          </a:p>
          <a:p>
            <a:endParaRPr lang="en-US" dirty="0">
              <a:cs typeface="Calibri" panose="020F0502020204030204"/>
            </a:endParaRPr>
          </a:p>
          <a:p>
            <a:r>
              <a:rPr lang="en-US" dirty="0">
                <a:cs typeface="Calibri" panose="020F0502020204030204"/>
              </a:rPr>
              <a:t>I'm not sure how you organize your item records, but in TRAC and specifically YRL we use collection codes as our baseline, we control the vocabulary for collection codes, which means that we libraries cannot add anything they want, we do give them autonomy for shelf locations because that is where something is physically shelved in their library. </a:t>
            </a:r>
          </a:p>
          <a:p>
            <a:r>
              <a:rPr lang="en-US" dirty="0">
                <a:cs typeface="Calibri" panose="020F0502020204030204"/>
              </a:rPr>
              <a:t>I always start with a collection count by code report before I start any collections project or reporting. We are lucky that we have a custom report for this report in Polaris but you can also easily get the same information from Simply Reports as an item count report. </a:t>
            </a:r>
          </a:p>
        </p:txBody>
      </p:sp>
      <p:sp>
        <p:nvSpPr>
          <p:cNvPr id="4" name="Slide Number Placeholder 3"/>
          <p:cNvSpPr>
            <a:spLocks noGrp="1"/>
          </p:cNvSpPr>
          <p:nvPr>
            <p:ph type="sldNum" sz="quarter" idx="5"/>
          </p:nvPr>
        </p:nvSpPr>
        <p:spPr/>
        <p:txBody>
          <a:bodyPr/>
          <a:lstStyle/>
          <a:p>
            <a:fld id="{A2319937-0B8D-9A49-8EF5-04B6AE50A6B9}" type="slidenum">
              <a:rPr lang="en-US" smtClean="0"/>
              <a:t>11</a:t>
            </a:fld>
            <a:endParaRPr lang="en-US"/>
          </a:p>
        </p:txBody>
      </p:sp>
    </p:spTree>
    <p:extLst>
      <p:ext uri="{BB962C8B-B14F-4D97-AF65-F5344CB8AC3E}">
        <p14:creationId xmlns:p14="http://schemas.microsoft.com/office/powerpoint/2010/main" val="373431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gives me a baseline of the number of items in their collection, I can see what types of items they collect and how granular or generalized their collection codes are assigned. You can see here that they might need a bit of a clean-up as they have a few random things like one </a:t>
            </a:r>
            <a:r>
              <a:rPr lang="en-CA" dirty="0" err="1"/>
              <a:t>blu-ray</a:t>
            </a:r>
            <a:r>
              <a:rPr lang="en-CA" dirty="0"/>
              <a:t> and an ILL book. </a:t>
            </a:r>
          </a:p>
          <a:p>
            <a:r>
              <a:rPr lang="en-CA" dirty="0">
                <a:cs typeface="Calibri"/>
              </a:rPr>
              <a:t>You can also tell from this that they have a lot of juvenile materials (hence the school-housed public library) and that they have a separated out Indigenous collection. </a:t>
            </a:r>
          </a:p>
          <a:p>
            <a:endParaRPr lang="en-CA" dirty="0">
              <a:cs typeface="Calibri"/>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12</a:t>
            </a:fld>
            <a:endParaRPr lang="en-US"/>
          </a:p>
        </p:txBody>
      </p:sp>
    </p:spTree>
    <p:extLst>
      <p:ext uri="{BB962C8B-B14F-4D97-AF65-F5344CB8AC3E}">
        <p14:creationId xmlns:p14="http://schemas.microsoft.com/office/powerpoint/2010/main" val="145820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 going to apply the Indigenous authorities record set to this collection to see how many titles have Indigenous authorities in their collection. What I did here once my cataloguer created the record set was take a fairly close look at the  you could outputs you could pull from an item and bib level. I was pleasantly surprised the number of item options there are including price and circ counts. Then the report is literally two parameters that you don't even have to think about. Choose your record set and then under item general filters choose the library collection you want it applied to. </a:t>
            </a:r>
          </a:p>
          <a:p>
            <a:endParaRPr lang="en-US" dirty="0">
              <a:cs typeface="Calibri"/>
            </a:endParaRPr>
          </a:p>
          <a:p>
            <a:r>
              <a:rPr lang="en-US" dirty="0">
                <a:cs typeface="Calibri"/>
              </a:rPr>
              <a:t>This report gave me 592 results. </a:t>
            </a:r>
          </a:p>
          <a:p>
            <a:endParaRPr lang="en-US" dirty="0">
              <a:cs typeface="Calibri"/>
            </a:endParaRPr>
          </a:p>
          <a:p>
            <a:r>
              <a:rPr lang="en-US" dirty="0">
                <a:cs typeface="Calibri"/>
              </a:rPr>
              <a:t>I organized it by collection code for easier comparison to the collection count by code. Now I know this is hard to see but do </a:t>
            </a:r>
            <a:r>
              <a:rPr lang="en-US" dirty="0" err="1">
                <a:cs typeface="Calibri"/>
              </a:rPr>
              <a:t>yo</a:t>
            </a:r>
            <a:r>
              <a:rPr lang="en-US" dirty="0">
                <a:cs typeface="Calibri"/>
              </a:rPr>
              <a:t> notice anything odd about this data? Each authority is showing for the title. Which means that these numbers are inflated if you are looking at how many items have Indigenous authorities because we asked for the authorities in this output. </a:t>
            </a:r>
          </a:p>
        </p:txBody>
      </p:sp>
      <p:sp>
        <p:nvSpPr>
          <p:cNvPr id="4" name="Slide Number Placeholder 3"/>
          <p:cNvSpPr>
            <a:spLocks noGrp="1"/>
          </p:cNvSpPr>
          <p:nvPr>
            <p:ph type="sldNum" sz="quarter" idx="5"/>
          </p:nvPr>
        </p:nvSpPr>
        <p:spPr/>
        <p:txBody>
          <a:bodyPr/>
          <a:lstStyle/>
          <a:p>
            <a:fld id="{A2319937-0B8D-9A49-8EF5-04B6AE50A6B9}" type="slidenum">
              <a:rPr lang="en-US" smtClean="0"/>
              <a:t>13</a:t>
            </a:fld>
            <a:endParaRPr lang="en-US"/>
          </a:p>
        </p:txBody>
      </p:sp>
    </p:spTree>
    <p:extLst>
      <p:ext uri="{BB962C8B-B14F-4D97-AF65-F5344CB8AC3E}">
        <p14:creationId xmlns:p14="http://schemas.microsoft.com/office/powerpoint/2010/main" val="3977411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made a slight change to this dataset, giving me 269 results and you can see now that this is by title. I can now see that 269 items out of their collection of 10,000 items have an indigenous authority. </a:t>
            </a:r>
          </a:p>
          <a:p>
            <a:endParaRPr lang="en-US" dirty="0">
              <a:cs typeface="Calibri"/>
            </a:endParaRPr>
          </a:p>
          <a:p>
            <a:r>
              <a:rPr lang="en-US" dirty="0">
                <a:cs typeface="Calibri"/>
              </a:rPr>
              <a:t>I was hoping to do a direct comparison in a count code to the count report I did earlier but the count is counting authorities, so essentially the count report outputs a count of what we saw in the first report by collection code and number of authorities, not items. </a:t>
            </a:r>
          </a:p>
          <a:p>
            <a:endParaRPr lang="en-US" dirty="0">
              <a:cs typeface="Calibri"/>
            </a:endParaRPr>
          </a:p>
          <a:p>
            <a:r>
              <a:rPr lang="en-US" dirty="0">
                <a:cs typeface="Calibri"/>
              </a:rPr>
              <a:t>You could do a pivot table for this and then get a comparison to figure that out here. What I like about this is I can do a mean, median and mode for publication date to see if there are years that maybe they got an influx of case and purchased more and to make sure that there aren't outliers that are throwing off my data for average age of collection. </a:t>
            </a:r>
            <a:r>
              <a:rPr lang="en-US" i="1" dirty="0"/>
              <a:t>The mean (average) of a data set is found by adding all numbers in the data set and then dividing by the number of values in the set. The median is the middle value when a data set is ordered from least to greatest. The mode is the number that occurs most often in a data set.</a:t>
            </a:r>
          </a:p>
          <a:p>
            <a:pPr marL="171450" indent="-171450">
              <a:lnSpc>
                <a:spcPct val="90000"/>
              </a:lnSpc>
              <a:spcBef>
                <a:spcPts val="1000"/>
              </a:spcBef>
              <a:buFont typeface="Arial"/>
              <a:buChar char="•"/>
            </a:pPr>
            <a:r>
              <a:rPr lang="en-US"/>
              <a:t>A presentation on its own!</a:t>
            </a:r>
          </a:p>
          <a:p>
            <a:pPr marL="628650" lvl="1" indent="-171450">
              <a:lnSpc>
                <a:spcPct val="90000"/>
              </a:lnSpc>
              <a:spcBef>
                <a:spcPts val="500"/>
              </a:spcBef>
              <a:buFont typeface="Arial"/>
              <a:buChar char="•"/>
            </a:pPr>
            <a:r>
              <a:rPr lang="en-US"/>
              <a:t>Pivot tables</a:t>
            </a:r>
          </a:p>
          <a:p>
            <a:pPr marL="628650" lvl="1" indent="-171450">
              <a:lnSpc>
                <a:spcPct val="90000"/>
              </a:lnSpc>
              <a:spcBef>
                <a:spcPts val="500"/>
              </a:spcBef>
              <a:buFont typeface="Arial"/>
              <a:buChar char="•"/>
            </a:pPr>
            <a:r>
              <a:rPr lang="en-US"/>
              <a:t>Google is your friend</a:t>
            </a:r>
          </a:p>
          <a:p>
            <a:pPr marL="628650" lvl="1" indent="-171450">
              <a:lnSpc>
                <a:spcPct val="90000"/>
              </a:lnSpc>
              <a:spcBef>
                <a:spcPts val="500"/>
              </a:spcBef>
              <a:buFont typeface="Arial"/>
              <a:buChar char="•"/>
            </a:pPr>
            <a:r>
              <a:rPr lang="en-US" dirty="0"/>
              <a:t>Is there Excel expertise elsewhere in your organization?</a:t>
            </a:r>
          </a:p>
          <a:p>
            <a:endParaRPr lang="en-US" i="1" dirty="0">
              <a:cs typeface="Calibri"/>
            </a:endParaRPr>
          </a:p>
          <a:p>
            <a:r>
              <a:rPr lang="en-US" dirty="0">
                <a:cs typeface="Calibri"/>
              </a:rPr>
              <a:t>I had originally looked at </a:t>
            </a:r>
            <a:endParaRPr lang="en-US" i="1" dirty="0">
              <a:cs typeface="Calibri"/>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14</a:t>
            </a:fld>
            <a:endParaRPr lang="en-US"/>
          </a:p>
        </p:txBody>
      </p:sp>
    </p:spTree>
    <p:extLst>
      <p:ext uri="{BB962C8B-B14F-4D97-AF65-F5344CB8AC3E}">
        <p14:creationId xmlns:p14="http://schemas.microsoft.com/office/powerpoint/2010/main" val="2945787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do an overview, see how you’re doing overall, look at just one type of representation or even do this by topic/subject. It allows you to be a bit more technical using excel to describe and express your data description, which may be more effiecient for you depending on the size of your collection. </a:t>
            </a:r>
          </a:p>
          <a:p>
            <a:r>
              <a:rPr lang="en-US"/>
              <a:t>This gives you a ‘whole library view’ instead of just one collection or age group. </a:t>
            </a:r>
          </a:p>
          <a:p>
            <a:r>
              <a:rPr lang="en-US"/>
              <a:t>You may decide to do a hybrid approach, such as going through book-by-book in your picture book or teen section and then doing a broader data description with your adult fiction and nonfiction.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2EE64B-66D3-48B8-8F91-803FA35D29C5}" type="slidenum">
              <a:rPr lang="en-CA" smtClean="0"/>
              <a:t>15</a:t>
            </a:fld>
            <a:endParaRPr lang="en-CA"/>
          </a:p>
        </p:txBody>
      </p:sp>
    </p:spTree>
    <p:extLst>
      <p:ext uri="{BB962C8B-B14F-4D97-AF65-F5344CB8AC3E}">
        <p14:creationId xmlns:p14="http://schemas.microsoft.com/office/powerpoint/2010/main" val="422579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Drayton Valley Municipal Library and Westlock Library</a:t>
            </a:r>
          </a:p>
          <a:p>
            <a:pPr lvl="1">
              <a:lnSpc>
                <a:spcPct val="90000"/>
              </a:lnSpc>
              <a:spcBef>
                <a:spcPts val="500"/>
              </a:spcBef>
              <a:buFont typeface="Arial"/>
              <a:buChar char="•"/>
            </a:pPr>
            <a:r>
              <a:rPr lang="en-US" dirty="0"/>
              <a:t>Genre projects</a:t>
            </a:r>
          </a:p>
          <a:p>
            <a:pPr lvl="1">
              <a:lnSpc>
                <a:spcPct val="90000"/>
              </a:lnSpc>
              <a:spcBef>
                <a:spcPts val="500"/>
              </a:spcBef>
              <a:buFont typeface="Arial"/>
              <a:buChar char="•"/>
            </a:pPr>
            <a:r>
              <a:rPr lang="en-US" dirty="0">
                <a:cs typeface="Calibri" panose="020F0502020204030204"/>
              </a:rPr>
              <a:t>Paperbacks and other collections rather than just Fiction – Adult, need to look at collection count by code!</a:t>
            </a:r>
          </a:p>
        </p:txBody>
      </p:sp>
      <p:sp>
        <p:nvSpPr>
          <p:cNvPr id="4" name="Slide Number Placeholder 3"/>
          <p:cNvSpPr>
            <a:spLocks noGrp="1"/>
          </p:cNvSpPr>
          <p:nvPr>
            <p:ph type="sldNum" sz="quarter" idx="5"/>
          </p:nvPr>
        </p:nvSpPr>
        <p:spPr/>
        <p:txBody>
          <a:bodyPr/>
          <a:lstStyle/>
          <a:p>
            <a:fld id="{A2319937-0B8D-9A49-8EF5-04B6AE50A6B9}" type="slidenum">
              <a:rPr lang="en-US" smtClean="0"/>
              <a:t>16</a:t>
            </a:fld>
            <a:endParaRPr lang="en-US"/>
          </a:p>
        </p:txBody>
      </p:sp>
    </p:spTree>
    <p:extLst>
      <p:ext uri="{BB962C8B-B14F-4D97-AF65-F5344CB8AC3E}">
        <p14:creationId xmlns:p14="http://schemas.microsoft.com/office/powerpoint/2010/main" val="3422439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about this simple flow of information from record set to record set has really opened up our minds into what can be possible for data gathering and manipulation when it comes to collections. There are too many examples to include in this presentation and I believe that it’s not the exact application of the knowledge that is important in this case but the possibilities the knowledge can create. Many of my staff and colleagues tell me cataloging is an art then in the same breath an exact science lol! I believe that we follow a set rules that seems scientific because it is logical and has to be followed in order for data to display properly, but how we get the data back out and think about expressing it is an artform. This workflow has significantly impacted the way I think about, generate and manipulate data between Simply Reports and Polaris. It seems really simple and it is but it can be very powerful. </a:t>
            </a:r>
          </a:p>
          <a:p>
            <a:endParaRPr lang="en-US"/>
          </a:p>
          <a:p>
            <a:r>
              <a:rPr lang="en-US" dirty="0"/>
              <a:t>This is one of my biggest lessons learned to date, especially in bibliographic services. How many of you do cataloging? How many of you also work in Simply Reports often? In our organization Simply Reports was though more of as a public services tool, not a technical or bibliographic services tool. Since 2019 I have been working on training my cataloging technicians on SR as well as my library assistants (in a different context). I have found that it significantly changed their perspective of their work. They’ve always understood the importance of description for accurate records in the OPAC but they didn’t understand the data side, generating collection development data to help future acquisitions work or DEI collections projects. This understanding now and practice of pulling the information out has impacted how they put the information in and allowed them to apply more creative problem solving to everyday questions from our member libraries. </a:t>
            </a:r>
          </a:p>
          <a:p>
            <a:endParaRPr lang="en-US">
              <a:cs typeface="Calibri" panose="020F0502020204030204"/>
            </a:endParaRPr>
          </a:p>
          <a:p>
            <a:r>
              <a:rPr lang="en-US" dirty="0"/>
              <a:t>This work is not perfect and my staff have been on a journey away from perfection these last few year. I credit events in the last three years for propelling us forward in this journey. It was definitely a bit of a golden opportunity that we seized. We had to let go of a lot of expectations and ‘how we’ve always done things’ in many areas of our lives and we were able to apply these same principles to our work. One thing I wanted to mention, as you are probably asking yourself “how does this department have time to think/do this work” we started buying cataloging records for our regular orders from our main print vendor in 2021. This was a journey in itself (and another whole project/presentation) but it eventually led to some efficiencies in our work to allow for these projects to come to fruition. </a:t>
            </a:r>
            <a:endParaRPr lang="en-CA"/>
          </a:p>
        </p:txBody>
      </p:sp>
      <p:sp>
        <p:nvSpPr>
          <p:cNvPr id="4" name="Slide Number Placeholder 3"/>
          <p:cNvSpPr>
            <a:spLocks noGrp="1"/>
          </p:cNvSpPr>
          <p:nvPr>
            <p:ph type="sldNum" sz="quarter" idx="5"/>
          </p:nvPr>
        </p:nvSpPr>
        <p:spPr/>
        <p:txBody>
          <a:bodyPr/>
          <a:lstStyle/>
          <a:p>
            <a:fld id="{152EE64B-66D3-48B8-8F91-803FA35D29C5}" type="slidenum">
              <a:rPr lang="en-CA" smtClean="0"/>
              <a:t>17</a:t>
            </a:fld>
            <a:endParaRPr lang="en-CA"/>
          </a:p>
        </p:txBody>
      </p:sp>
    </p:spTree>
    <p:extLst>
      <p:ext uri="{BB962C8B-B14F-4D97-AF65-F5344CB8AC3E}">
        <p14:creationId xmlns:p14="http://schemas.microsoft.com/office/powerpoint/2010/main" val="769983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18</a:t>
            </a:fld>
            <a:endParaRPr lang="en-US"/>
          </a:p>
        </p:txBody>
      </p:sp>
    </p:spTree>
    <p:extLst>
      <p:ext uri="{BB962C8B-B14F-4D97-AF65-F5344CB8AC3E}">
        <p14:creationId xmlns:p14="http://schemas.microsoft.com/office/powerpoint/2010/main" val="2681872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Won't go into granular details – if you're curious about numbers, you can watch a more in-depth video about this presentation from </a:t>
            </a:r>
            <a:r>
              <a:rPr lang="en-US" err="1">
                <a:cs typeface="Calibri"/>
              </a:rPr>
              <a:t>Booknet</a:t>
            </a:r>
            <a:r>
              <a:rPr lang="en-US">
                <a:cs typeface="Calibri"/>
              </a:rPr>
              <a:t> Canada's 2020 Tech Forum</a:t>
            </a:r>
          </a:p>
        </p:txBody>
      </p:sp>
      <p:sp>
        <p:nvSpPr>
          <p:cNvPr id="4" name="Slide Number Placeholder 3"/>
          <p:cNvSpPr>
            <a:spLocks noGrp="1"/>
          </p:cNvSpPr>
          <p:nvPr>
            <p:ph type="sldNum" sz="quarter" idx="5"/>
          </p:nvPr>
        </p:nvSpPr>
        <p:spPr/>
        <p:txBody>
          <a:bodyPr/>
          <a:lstStyle/>
          <a:p>
            <a:fld id="{A2319937-0B8D-9A49-8EF5-04B6AE50A6B9}" type="slidenum">
              <a:rPr lang="en-US" smtClean="0"/>
              <a:t>19</a:t>
            </a:fld>
            <a:endParaRPr lang="en-US"/>
          </a:p>
        </p:txBody>
      </p:sp>
    </p:spTree>
    <p:extLst>
      <p:ext uri="{BB962C8B-B14F-4D97-AF65-F5344CB8AC3E}">
        <p14:creationId xmlns:p14="http://schemas.microsoft.com/office/powerpoint/2010/main" val="65226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2</a:t>
            </a:fld>
            <a:endParaRPr lang="en-US"/>
          </a:p>
        </p:txBody>
      </p:sp>
    </p:spTree>
    <p:extLst>
      <p:ext uri="{BB962C8B-B14F-4D97-AF65-F5344CB8AC3E}">
        <p14:creationId xmlns:p14="http://schemas.microsoft.com/office/powerpoint/2010/main" val="3944836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20</a:t>
            </a:fld>
            <a:endParaRPr lang="en-US"/>
          </a:p>
        </p:txBody>
      </p:sp>
    </p:spTree>
    <p:extLst>
      <p:ext uri="{BB962C8B-B14F-4D97-AF65-F5344CB8AC3E}">
        <p14:creationId xmlns:p14="http://schemas.microsoft.com/office/powerpoint/2010/main" val="4179841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21</a:t>
            </a:fld>
            <a:endParaRPr lang="en-US"/>
          </a:p>
        </p:txBody>
      </p:sp>
    </p:spTree>
    <p:extLst>
      <p:ext uri="{BB962C8B-B14F-4D97-AF65-F5344CB8AC3E}">
        <p14:creationId xmlns:p14="http://schemas.microsoft.com/office/powerpoint/2010/main" val="627266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err="1">
                <a:solidFill>
                  <a:srgbClr val="000000"/>
                </a:solidFill>
                <a:effectLst/>
                <a:latin typeface="+mn-lt"/>
                <a:cs typeface="Arial" panose="020B0604020202020204" pitchFamily="34" charset="0"/>
              </a:rPr>
              <a:t>Booknet</a:t>
            </a:r>
            <a:r>
              <a:rPr lang="en-US" sz="1200" b="0" i="0" u="none" strike="noStrike">
                <a:solidFill>
                  <a:srgbClr val="000000"/>
                </a:solidFill>
                <a:effectLst/>
                <a:latin typeface="+mn-lt"/>
                <a:cs typeface="Arial" panose="020B0604020202020204" pitchFamily="34" charset="0"/>
              </a:rPr>
              <a:t> Canada released a report in May 2019 called Demand for Diversity: A Survey of Canadian Readers. One of the questions we ask ourselves is whether there is a demand for diverse books among Canadian readers. This report suggests that yes, people are interested in reading about people who are different than them. Additionally, people from underrepresented groups do seek out books that represent who they are too.</a:t>
            </a:r>
            <a:endParaRPr lang="en-US" sz="1200" b="0">
              <a:effectLst/>
              <a:latin typeface="+mn-lt"/>
              <a:cs typeface="Arial" panose="020B0604020202020204" pitchFamily="34" charset="0"/>
            </a:endParaRPr>
          </a:p>
          <a:p>
            <a:pPr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cs typeface="Arial" panose="020B0604020202020204" pitchFamily="34" charset="0"/>
              </a:rPr>
              <a:t>Survey of 500 readers (154 of which came from underrepresented groups)</a:t>
            </a:r>
          </a:p>
          <a:p>
            <a:pPr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cs typeface="Arial" panose="020B0604020202020204" pitchFamily="34" charset="0"/>
              </a:rPr>
              <a:t>Majority of respondents did not identify as being part of an underrepresented group</a:t>
            </a:r>
          </a:p>
          <a:p>
            <a:pPr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cs typeface="Arial" panose="020B0604020202020204" pitchFamily="34" charset="0"/>
              </a:rPr>
              <a:t>Surveyed Canadians who had read at least one book or listened to at least one audiobook in the past year</a:t>
            </a:r>
          </a:p>
          <a:p>
            <a:pPr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cs typeface="Arial" panose="020B0604020202020204" pitchFamily="34" charset="0"/>
              </a:rPr>
              <a:t>Half of all respondents purchased a book in the past year, 43% borrowed a book from the library</a:t>
            </a:r>
          </a:p>
          <a:p>
            <a:pPr rtl="0">
              <a:spcBef>
                <a:spcPts val="0"/>
              </a:spcBef>
              <a:spcAft>
                <a:spcPts val="0"/>
              </a:spcAft>
            </a:pPr>
            <a:br>
              <a:rPr lang="en-US" sz="1200" b="0">
                <a:effectLst/>
                <a:latin typeface="+mn-lt"/>
                <a:cs typeface="Arial" panose="020B0604020202020204" pitchFamily="34" charset="0"/>
              </a:rPr>
            </a:br>
            <a:r>
              <a:rPr lang="en-US" sz="1200" b="0" i="0" u="none" strike="noStrike">
                <a:solidFill>
                  <a:srgbClr val="000000"/>
                </a:solidFill>
                <a:effectLst/>
                <a:latin typeface="+mn-lt"/>
                <a:cs typeface="Arial" panose="020B0604020202020204" pitchFamily="34" charset="0"/>
              </a:rPr>
              <a:t>Something I really like about this report is that they looked at a variety of areas related to diversity, not just race. They asked people about whether they would be interested in reading books by and/or about BIPOC, LGBTQ+, disabled or </a:t>
            </a:r>
            <a:r>
              <a:rPr lang="en-US" sz="1200" b="0" i="0" u="none" strike="noStrike" err="1">
                <a:solidFill>
                  <a:srgbClr val="000000"/>
                </a:solidFill>
                <a:effectLst/>
                <a:latin typeface="+mn-lt"/>
                <a:cs typeface="Arial" panose="020B0604020202020204" pitchFamily="34" charset="0"/>
              </a:rPr>
              <a:t>differenly</a:t>
            </a:r>
            <a:r>
              <a:rPr lang="en-US" sz="1200" b="0" i="0" u="none" strike="noStrike">
                <a:solidFill>
                  <a:srgbClr val="000000"/>
                </a:solidFill>
                <a:effectLst/>
                <a:latin typeface="+mn-lt"/>
                <a:cs typeface="Arial" panose="020B0604020202020204" pitchFamily="34" charset="0"/>
              </a:rPr>
              <a:t> abled and religious minorities.</a:t>
            </a:r>
            <a:endParaRPr lang="en-US" sz="1200" b="0">
              <a:effectLst/>
              <a:latin typeface="+mn-lt"/>
              <a:cs typeface="Arial" panose="020B0604020202020204" pitchFamily="34" charset="0"/>
            </a:endParaRPr>
          </a:p>
          <a:p>
            <a:br>
              <a:rPr lang="en-US"/>
            </a:b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22</a:t>
            </a:fld>
            <a:endParaRPr lang="en-US"/>
          </a:p>
        </p:txBody>
      </p:sp>
    </p:spTree>
    <p:extLst>
      <p:ext uri="{BB962C8B-B14F-4D97-AF65-F5344CB8AC3E}">
        <p14:creationId xmlns:p14="http://schemas.microsoft.com/office/powerpoint/2010/main" val="1662081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23</a:t>
            </a:fld>
            <a:endParaRPr lang="en-US"/>
          </a:p>
        </p:txBody>
      </p:sp>
    </p:spTree>
    <p:extLst>
      <p:ext uri="{BB962C8B-B14F-4D97-AF65-F5344CB8AC3E}">
        <p14:creationId xmlns:p14="http://schemas.microsoft.com/office/powerpoint/2010/main" val="3579120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volunteer sample library</a:t>
            </a:r>
          </a:p>
          <a:p>
            <a:r>
              <a:rPr lang="en-US"/>
              <a:t>Medium sized rural library</a:t>
            </a:r>
          </a:p>
          <a:p>
            <a:r>
              <a:rPr lang="en-US"/>
              <a:t>53 miles north of Edmonton – not really a bedroom community</a:t>
            </a:r>
          </a:p>
          <a:p>
            <a:r>
              <a:rPr lang="en-US"/>
              <a:t>2016 census: 5101 in town, serves the surrounding county and smaller communities (hamlets and other towns)</a:t>
            </a:r>
          </a:p>
          <a:p>
            <a:r>
              <a:rPr lang="en-US"/>
              <a:t>In town, sales and service, healthcare and hospitality. Serves a primary agricultural county area. Lots of retirement homes.</a:t>
            </a: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24</a:t>
            </a:fld>
            <a:endParaRPr lang="en-US"/>
          </a:p>
        </p:txBody>
      </p:sp>
    </p:spTree>
    <p:extLst>
      <p:ext uri="{BB962C8B-B14F-4D97-AF65-F5344CB8AC3E}">
        <p14:creationId xmlns:p14="http://schemas.microsoft.com/office/powerpoint/2010/main" val="2192025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25</a:t>
            </a:fld>
            <a:endParaRPr lang="en-US"/>
          </a:p>
        </p:txBody>
      </p:sp>
    </p:spTree>
    <p:extLst>
      <p:ext uri="{BB962C8B-B14F-4D97-AF65-F5344CB8AC3E}">
        <p14:creationId xmlns:p14="http://schemas.microsoft.com/office/powerpoint/2010/main" val="1663933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rtl="0">
              <a:spcBef>
                <a:spcPts val="1200"/>
              </a:spcBef>
              <a:spcAft>
                <a:spcPts val="1200"/>
              </a:spcAft>
            </a:pPr>
            <a:r>
              <a:rPr lang="en-US" sz="1200" b="0" i="0" u="none" strike="noStrike">
                <a:solidFill>
                  <a:srgbClr val="000000"/>
                </a:solidFill>
                <a:effectLst/>
                <a:latin typeface="+mn-lt"/>
                <a:cs typeface="Arial"/>
              </a:rPr>
              <a:t>Excel spreadsheet</a:t>
            </a:r>
            <a:endParaRPr lang="en-US" sz="1200" b="0" i="0" u="none" strike="noStrike">
              <a:solidFill>
                <a:schemeClr val="tx1"/>
              </a:solidFill>
              <a:effectLst/>
              <a:latin typeface="+mn-lt"/>
              <a:cs typeface="Arial"/>
            </a:endParaRPr>
          </a:p>
          <a:p>
            <a:pPr indent="-228600" rtl="0">
              <a:spcBef>
                <a:spcPts val="1200"/>
              </a:spcBef>
              <a:spcAft>
                <a:spcPts val="1200"/>
              </a:spcAft>
              <a:buFont typeface="Arial" panose="020B0604020202020204" pitchFamily="34" charset="0"/>
              <a:buChar char="•"/>
            </a:pPr>
            <a:r>
              <a:rPr lang="en-US" sz="1200" b="0" i="0" u="none" strike="noStrike">
                <a:solidFill>
                  <a:srgbClr val="000000"/>
                </a:solidFill>
                <a:effectLst/>
                <a:latin typeface="+mn-lt"/>
                <a:cs typeface="Arial"/>
              </a:rPr>
              <a:t>Followed Karen Jensen’s work</a:t>
            </a:r>
            <a:endParaRPr lang="en-US" sz="1200" b="0" i="0" u="none" strike="noStrike">
              <a:solidFill>
                <a:schemeClr val="tx1"/>
              </a:solidFill>
              <a:effectLst/>
              <a:latin typeface="+mn-lt"/>
              <a:cs typeface="Arial"/>
            </a:endParaRPr>
          </a:p>
          <a:p>
            <a:pPr indent="-228600" rtl="0">
              <a:spcBef>
                <a:spcPts val="1200"/>
              </a:spcBef>
              <a:spcAft>
                <a:spcPts val="1200"/>
              </a:spcAft>
              <a:buFont typeface="Arial" panose="020B0604020202020204" pitchFamily="34" charset="0"/>
              <a:buChar char="•"/>
            </a:pPr>
            <a:r>
              <a:rPr lang="en-US" sz="1200" b="0" i="0" u="none" strike="noStrike">
                <a:solidFill>
                  <a:srgbClr val="000000"/>
                </a:solidFill>
                <a:effectLst/>
                <a:latin typeface="+mn-lt"/>
                <a:cs typeface="Arial"/>
              </a:rPr>
              <a:t>Originally I defined my own categories</a:t>
            </a:r>
            <a:endParaRPr lang="en-US" sz="1200" b="0" i="0" u="none" strike="noStrike">
              <a:solidFill>
                <a:schemeClr val="tx1"/>
              </a:solidFill>
              <a:effectLst/>
              <a:latin typeface="+mn-lt"/>
              <a:cs typeface="Arial"/>
            </a:endParaRPr>
          </a:p>
          <a:p>
            <a:pPr indent="-228600" rtl="0">
              <a:spcBef>
                <a:spcPts val="1200"/>
              </a:spcBef>
              <a:spcAft>
                <a:spcPts val="1200"/>
              </a:spcAft>
              <a:buFont typeface="Arial" panose="020B0604020202020204" pitchFamily="34" charset="0"/>
              <a:buChar char="•"/>
            </a:pPr>
            <a:r>
              <a:rPr lang="en-US" sz="1200" b="0" i="0" u="none" strike="noStrike">
                <a:solidFill>
                  <a:srgbClr val="000000"/>
                </a:solidFill>
                <a:effectLst/>
                <a:latin typeface="+mn-lt"/>
                <a:cs typeface="Arial"/>
              </a:rPr>
              <a:t>Also helps for when authors/characters fall into more than one minority category - intersectionality</a:t>
            </a:r>
            <a:endParaRPr lang="en-US" sz="1200" b="0">
              <a:effectLst/>
              <a:latin typeface="+mn-lt"/>
              <a:cs typeface="Arial"/>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26</a:t>
            </a:fld>
            <a:endParaRPr lang="en-US"/>
          </a:p>
        </p:txBody>
      </p:sp>
    </p:spTree>
    <p:extLst>
      <p:ext uri="{BB962C8B-B14F-4D97-AF65-F5344CB8AC3E}">
        <p14:creationId xmlns:p14="http://schemas.microsoft.com/office/powerpoint/2010/main" val="3760411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rtl="0">
              <a:spcBef>
                <a:spcPts val="1200"/>
              </a:spcBef>
              <a:spcAft>
                <a:spcPts val="1200"/>
              </a:spcAft>
            </a:pPr>
            <a:r>
              <a:rPr lang="en-US" sz="1200" b="0" i="0" u="none" strike="noStrike">
                <a:solidFill>
                  <a:srgbClr val="000000"/>
                </a:solidFill>
                <a:effectLst/>
                <a:latin typeface="+mn-lt"/>
              </a:rPr>
              <a:t>The two major tools I used when looking at the diverse content of a book were Novelist and good old google. I looked at every single title in </a:t>
            </a:r>
            <a:r>
              <a:rPr lang="en-US" sz="1200" b="0" i="0" u="none" strike="noStrike" err="1">
                <a:solidFill>
                  <a:srgbClr val="000000"/>
                </a:solidFill>
                <a:effectLst/>
                <a:latin typeface="+mn-lt"/>
              </a:rPr>
              <a:t>Worldcat</a:t>
            </a:r>
            <a:r>
              <a:rPr lang="en-US" sz="1200" b="0" i="0" u="none" strike="noStrike">
                <a:solidFill>
                  <a:srgbClr val="000000"/>
                </a:solidFill>
                <a:effectLst/>
                <a:latin typeface="+mn-lt"/>
              </a:rPr>
              <a:t>, Novelist or through online searching. In </a:t>
            </a:r>
            <a:r>
              <a:rPr lang="en-US" sz="1200" b="0" i="0" u="none" strike="noStrike" err="1">
                <a:solidFill>
                  <a:srgbClr val="000000"/>
                </a:solidFill>
                <a:effectLst/>
                <a:latin typeface="+mn-lt"/>
              </a:rPr>
              <a:t>WorldCat</a:t>
            </a:r>
            <a:r>
              <a:rPr lang="en-US" sz="1200" b="0" i="0" u="none" strike="noStrike">
                <a:solidFill>
                  <a:srgbClr val="000000"/>
                </a:solidFill>
                <a:effectLst/>
                <a:latin typeface="+mn-lt"/>
              </a:rPr>
              <a:t>, I would look at the subject headings, which often alerted me to diverse content that was not otherwise immediately obvious, and I would also sometimes use the bib record in Polaris and related subject headings. This is why including the ISBN was so helpful! Sometimes I could find what I needed just in Novelist, but sometimes I needed to look further into a book, especially books published by small presses, which many diverse books are.</a:t>
            </a:r>
          </a:p>
          <a:p>
            <a:pPr rtl="0">
              <a:spcBef>
                <a:spcPts val="0"/>
              </a:spcBef>
              <a:spcAft>
                <a:spcPts val="0"/>
              </a:spcAft>
            </a:pPr>
            <a:endParaRPr lang="en-US" sz="1200" b="0" i="0" u="none" strike="noStrike">
              <a:solidFill>
                <a:srgbClr val="000000"/>
              </a:solidFill>
              <a:effectLst/>
              <a:latin typeface="+mn-lt"/>
            </a:endParaRPr>
          </a:p>
          <a:p>
            <a:pPr rtl="0">
              <a:spcBef>
                <a:spcPts val="0"/>
              </a:spcBef>
              <a:spcAft>
                <a:spcPts val="0"/>
              </a:spcAft>
            </a:pPr>
            <a:r>
              <a:rPr lang="en-US" sz="1200" b="0" i="0" u="none" strike="noStrike">
                <a:solidFill>
                  <a:srgbClr val="000000"/>
                </a:solidFill>
                <a:effectLst/>
                <a:latin typeface="+mn-lt"/>
              </a:rPr>
              <a:t>Tallies as you go.</a:t>
            </a:r>
            <a:endParaRPr lang="en-US" sz="1200" b="0">
              <a:effectLst/>
              <a:latin typeface="+mn-lt"/>
            </a:endParaRPr>
          </a:p>
          <a:p>
            <a:pPr rtl="0">
              <a:spcBef>
                <a:spcPts val="0"/>
              </a:spcBef>
              <a:spcAft>
                <a:spcPts val="0"/>
              </a:spcAft>
            </a:pPr>
            <a:r>
              <a:rPr lang="en-US" sz="1200" b="0" i="0" u="none" strike="noStrike">
                <a:solidFill>
                  <a:srgbClr val="000000"/>
                </a:solidFill>
                <a:effectLst/>
                <a:latin typeface="+mn-lt"/>
              </a:rPr>
              <a:t>That way you can add it all up in the end, and it also allows you to account for people with more than one identity or background. </a:t>
            </a:r>
            <a:endParaRPr lang="en-US" sz="1200" b="0">
              <a:effectLst/>
              <a:latin typeface="+mn-lt"/>
            </a:endParaRPr>
          </a:p>
          <a:p>
            <a:pPr rtl="0">
              <a:spcBef>
                <a:spcPts val="0"/>
              </a:spcBef>
              <a:spcAft>
                <a:spcPts val="0"/>
              </a:spcAft>
            </a:pPr>
            <a:br>
              <a:rPr lang="en-US" sz="1200" b="0">
                <a:effectLst/>
                <a:latin typeface="+mn-lt"/>
              </a:rPr>
            </a:br>
            <a:r>
              <a:rPr lang="en-US" sz="1200" b="0" i="0" u="none" strike="noStrike">
                <a:solidFill>
                  <a:srgbClr val="000000"/>
                </a:solidFill>
                <a:effectLst/>
                <a:latin typeface="+mn-lt"/>
              </a:rPr>
              <a:t>As I mentioned earlier, I made notes as I went for future reference. We are applying relatively broad categories to people, and notes were my way preventing losing that insight. It also helped with finding intersectional authors. This also helped if I didn’t know where an author fit. For example, you can see a number 1 in the “other” column here for a book with a character who is a Pacific Islander.</a:t>
            </a:r>
            <a:endParaRPr lang="en-US" sz="1200" b="0">
              <a:effectLst/>
              <a:latin typeface="+mn-lt"/>
            </a:endParaRPr>
          </a:p>
          <a:p>
            <a:pPr rtl="0">
              <a:spcBef>
                <a:spcPts val="0"/>
              </a:spcBef>
              <a:spcAft>
                <a:spcPts val="0"/>
              </a:spcAft>
            </a:pPr>
            <a:br>
              <a:rPr lang="en-US" sz="1200" b="0">
                <a:effectLst/>
                <a:latin typeface="+mn-lt"/>
              </a:rPr>
            </a:br>
            <a:r>
              <a:rPr lang="en-US" sz="1200" b="0" i="0" u="none" strike="noStrike">
                <a:solidFill>
                  <a:srgbClr val="000000"/>
                </a:solidFill>
                <a:effectLst/>
                <a:latin typeface="+mn-lt"/>
              </a:rPr>
              <a:t>As you can see from the screenshot here, the book is own voices as per the tag in Novelist. However, not everything is tagged correctly in Novelist. If I found out the book had diverse content, I double-checked that information on author websites or other places like twitter to ensure that the protagonist was the </a:t>
            </a:r>
            <a:r>
              <a:rPr lang="en-US" sz="1200" b="0" i="0" u="none" strike="noStrike" err="1">
                <a:solidFill>
                  <a:srgbClr val="000000"/>
                </a:solidFill>
                <a:effectLst/>
                <a:latin typeface="+mn-lt"/>
              </a:rPr>
              <a:t>OwnVoices</a:t>
            </a:r>
            <a:r>
              <a:rPr lang="en-US" sz="1200" b="0" i="0" u="none" strike="noStrike">
                <a:solidFill>
                  <a:srgbClr val="000000"/>
                </a:solidFill>
                <a:effectLst/>
                <a:latin typeface="+mn-lt"/>
              </a:rPr>
              <a:t> character. LGBTQ and trans author especially might not disclose for safety and privacy reasons.</a:t>
            </a:r>
            <a:endParaRPr lang="en-US" sz="1200" b="0">
              <a:effectLst/>
              <a:latin typeface="+mn-lt"/>
            </a:endParaRPr>
          </a:p>
          <a:p>
            <a:pPr rtl="0">
              <a:spcBef>
                <a:spcPts val="0"/>
              </a:spcBef>
              <a:spcAft>
                <a:spcPts val="0"/>
              </a:spcAft>
            </a:pPr>
            <a:br>
              <a:rPr lang="en-US" sz="1200" b="0">
                <a:effectLst/>
                <a:latin typeface="+mn-lt"/>
              </a:rPr>
            </a:br>
            <a:r>
              <a:rPr lang="en-US" sz="1200" b="0" i="0" u="none" strike="noStrike">
                <a:solidFill>
                  <a:srgbClr val="000000"/>
                </a:solidFill>
                <a:effectLst/>
                <a:latin typeface="+mn-lt"/>
              </a:rPr>
              <a:t>Goes without saying -- not all minority authors are writing within their own experience. Watch out for this if it matters to your data. For example, one of the authors I found in the collection was Filipino, but writing about Japanese characters. A diverse book, but not </a:t>
            </a:r>
            <a:r>
              <a:rPr lang="en-US" sz="1200" b="0" i="0" u="none" strike="noStrike" err="1">
                <a:solidFill>
                  <a:srgbClr val="000000"/>
                </a:solidFill>
                <a:effectLst/>
                <a:latin typeface="+mn-lt"/>
              </a:rPr>
              <a:t>OwnVoices</a:t>
            </a:r>
            <a:endParaRPr lang="en-US" sz="1200" b="0">
              <a:effectLst/>
              <a:latin typeface="+mn-lt"/>
            </a:endParaRPr>
          </a:p>
          <a:p>
            <a:pPr rtl="0">
              <a:spcBef>
                <a:spcPts val="0"/>
              </a:spcBef>
              <a:spcAft>
                <a:spcPts val="0"/>
              </a:spcAft>
            </a:pPr>
            <a:br>
              <a:rPr lang="en-US" sz="1200" b="0">
                <a:effectLst/>
                <a:latin typeface="+mn-lt"/>
              </a:rPr>
            </a:br>
            <a:r>
              <a:rPr lang="en-US" sz="1200" b="0" i="0" u="none" strike="noStrike">
                <a:solidFill>
                  <a:srgbClr val="000000"/>
                </a:solidFill>
                <a:effectLst/>
                <a:latin typeface="+mn-lt"/>
              </a:rPr>
              <a:t>Also, you can access Novelist with your library card! Here are the instructions</a:t>
            </a:r>
            <a:endParaRPr lang="en-US" sz="1200" b="0">
              <a:effectLst/>
              <a:latin typeface="+mn-lt"/>
            </a:endParaRPr>
          </a:p>
          <a:p>
            <a:br>
              <a:rPr lang="en-US"/>
            </a:b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27</a:t>
            </a:fld>
            <a:endParaRPr lang="en-US"/>
          </a:p>
        </p:txBody>
      </p:sp>
    </p:spTree>
    <p:extLst>
      <p:ext uri="{BB962C8B-B14F-4D97-AF65-F5344CB8AC3E}">
        <p14:creationId xmlns:p14="http://schemas.microsoft.com/office/powerpoint/2010/main" val="3955186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mn-lt"/>
                <a:cs typeface="Arial"/>
              </a:rPr>
              <a:t>Where possible I used data for the community</a:t>
            </a:r>
          </a:p>
          <a:p>
            <a:endParaRPr lang="en-US" sz="1200">
              <a:solidFill>
                <a:srgbClr val="000000"/>
              </a:solidFill>
              <a:latin typeface="+mn-lt"/>
              <a:cs typeface="Arial"/>
            </a:endParaRPr>
          </a:p>
          <a:p>
            <a:pPr>
              <a:spcBef>
                <a:spcPts val="0"/>
              </a:spcBef>
              <a:spcAft>
                <a:spcPts val="0"/>
              </a:spcAft>
            </a:pPr>
            <a:r>
              <a:rPr lang="en-US" sz="1200" b="0" i="0" u="none" strike="noStrike">
                <a:solidFill>
                  <a:srgbClr val="000000"/>
                </a:solidFill>
                <a:effectLst/>
                <a:latin typeface="+mn-lt"/>
                <a:cs typeface="Arial"/>
              </a:rPr>
              <a:t>Stats Canada - Census Profile</a:t>
            </a:r>
            <a:endParaRPr lang="en-US" sz="1200" b="0">
              <a:effectLst/>
              <a:latin typeface="+mn-lt"/>
              <a:cs typeface="Calibri"/>
            </a:endParaRPr>
          </a:p>
          <a:p>
            <a:pPr marL="457200" rtl="0" fontAlgn="base">
              <a:spcBef>
                <a:spcPts val="1200"/>
              </a:spcBef>
              <a:spcAft>
                <a:spcPts val="0"/>
              </a:spcAft>
              <a:buFont typeface="Arial" panose="020B0604020202020204" pitchFamily="34" charset="0"/>
              <a:buChar char="•"/>
            </a:pPr>
            <a:r>
              <a:rPr lang="en-US" sz="1200" b="0" i="0" u="none" strike="noStrike">
                <a:solidFill>
                  <a:srgbClr val="000000"/>
                </a:solidFill>
                <a:effectLst/>
                <a:latin typeface="+mn-lt"/>
              </a:rPr>
              <a:t>Census profile - lots of data, be prepared to look at raw numbers (click)</a:t>
            </a:r>
          </a:p>
          <a:p>
            <a:pPr marL="457200" rtl="0" fontAlgn="base">
              <a:spcBef>
                <a:spcPts val="0"/>
              </a:spcBef>
              <a:spcAft>
                <a:spcPts val="1200"/>
              </a:spcAft>
              <a:buFont typeface="Arial" panose="020B0604020202020204" pitchFamily="34" charset="0"/>
              <a:buChar char="•"/>
            </a:pPr>
            <a:r>
              <a:rPr lang="en-US" sz="1200" b="0" i="0" u="none" strike="noStrike">
                <a:solidFill>
                  <a:srgbClr val="000000"/>
                </a:solidFill>
                <a:effectLst/>
                <a:latin typeface="+mn-lt"/>
              </a:rPr>
              <a:t>Nice because it has </a:t>
            </a:r>
            <a:r>
              <a:rPr lang="en-US" sz="1200" b="0" i="0" u="none" strike="noStrike" err="1">
                <a:solidFill>
                  <a:srgbClr val="000000"/>
                </a:solidFill>
                <a:effectLst/>
                <a:latin typeface="+mn-lt"/>
              </a:rPr>
              <a:t>comparables</a:t>
            </a:r>
            <a:r>
              <a:rPr lang="en-US" sz="1200" b="0" i="0" u="none" strike="noStrike">
                <a:solidFill>
                  <a:srgbClr val="000000"/>
                </a:solidFill>
                <a:effectLst/>
                <a:latin typeface="+mn-lt"/>
              </a:rPr>
              <a:t> to Alberta</a:t>
            </a:r>
          </a:p>
          <a:p>
            <a:pPr marL="457200" rtl="0" fontAlgn="base">
              <a:spcBef>
                <a:spcPts val="1200"/>
              </a:spcBef>
              <a:spcAft>
                <a:spcPts val="1200"/>
              </a:spcAft>
              <a:buFont typeface="Arial" panose="020B0604020202020204" pitchFamily="34" charset="0"/>
              <a:buChar char="•"/>
            </a:pPr>
            <a:r>
              <a:rPr lang="en-US" sz="1200" b="0" i="0" u="none" strike="noStrike">
                <a:solidFill>
                  <a:srgbClr val="000000"/>
                </a:solidFill>
                <a:effectLst/>
                <a:latin typeface="+mn-lt"/>
              </a:rPr>
              <a:t>Raw numbers to work with</a:t>
            </a:r>
          </a:p>
          <a:p>
            <a:pPr marL="457200" rtl="0" fontAlgn="base">
              <a:spcBef>
                <a:spcPts val="1200"/>
              </a:spcBef>
              <a:spcAft>
                <a:spcPts val="1200"/>
              </a:spcAft>
              <a:buFont typeface="Arial" panose="020B0604020202020204" pitchFamily="34" charset="0"/>
              <a:buChar char="•"/>
            </a:pPr>
            <a:r>
              <a:rPr lang="en-US" sz="1200" b="0" i="0" u="none" strike="noStrike">
                <a:solidFill>
                  <a:srgbClr val="000000"/>
                </a:solidFill>
                <a:effectLst/>
                <a:latin typeface="+mn-lt"/>
              </a:rPr>
              <a:t>This is where I got my headings from</a:t>
            </a:r>
          </a:p>
          <a:p>
            <a:endParaRPr lang="en-CA" sz="1200">
              <a:latin typeface="+mn-lt"/>
            </a:endParaRPr>
          </a:p>
          <a:p>
            <a:pPr marL="457200" rtl="0" fontAlgn="base">
              <a:spcBef>
                <a:spcPts val="1200"/>
              </a:spcBef>
              <a:spcAft>
                <a:spcPts val="0"/>
              </a:spcAft>
              <a:buFont typeface="Arial" panose="020B0604020202020204" pitchFamily="34" charset="0"/>
              <a:buChar char="•"/>
            </a:pPr>
            <a:r>
              <a:rPr lang="en-US" sz="1200" b="0" i="0" u="none" strike="noStrike">
                <a:solidFill>
                  <a:srgbClr val="000000"/>
                </a:solidFill>
                <a:effectLst/>
                <a:latin typeface="+mn-lt"/>
              </a:rPr>
              <a:t>Visible minorities</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rPr>
              <a:t>These are defined by the employment act</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rPr>
              <a:t>I chose to use Stats Canada’s visible minority groups as my categories for the ease of comparing apples to apples</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rPr>
              <a:t>Ethnicity vs visible minority</a:t>
            </a:r>
          </a:p>
          <a:p>
            <a:pPr marL="742950" lvl="1" indent="-28575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mn-lt"/>
              </a:rPr>
              <a:t>May want to also look at immigration in the Focus on Geography series to get an idea of your community</a:t>
            </a:r>
          </a:p>
          <a:p>
            <a:pPr marL="457200" rtl="0" fontAlgn="base">
              <a:spcBef>
                <a:spcPts val="0"/>
              </a:spcBef>
              <a:spcAft>
                <a:spcPts val="1200"/>
              </a:spcAft>
              <a:buFont typeface="Arial" panose="020B0604020202020204" pitchFamily="34" charset="0"/>
              <a:buChar char="•"/>
            </a:pPr>
            <a:r>
              <a:rPr lang="en-US" sz="1200" b="0" i="0" u="none" strike="noStrike">
                <a:solidFill>
                  <a:srgbClr val="000000"/>
                </a:solidFill>
                <a:effectLst/>
                <a:latin typeface="+mn-lt"/>
              </a:rPr>
              <a:t>Here’s what I learned about visible minorities in the study community (read slide)</a:t>
            </a:r>
          </a:p>
          <a:p>
            <a:br>
              <a:rPr lang="en-US" sz="1200" b="0">
                <a:effectLst/>
                <a:latin typeface="+mn-lt"/>
              </a:rPr>
            </a:br>
            <a:r>
              <a:rPr lang="en-US" sz="1200" b="0" i="0" u="none" strike="noStrike">
                <a:solidFill>
                  <a:srgbClr val="000000"/>
                </a:solidFill>
                <a:effectLst/>
                <a:latin typeface="+mn-lt"/>
              </a:rPr>
              <a:t>If someone asks, the categories are: South Asian, Chinese, Black, Filipino, Latin American, Arab, Southeast Asian, West Asian, Korean, Japanese, Visible minority NIE</a:t>
            </a:r>
            <a:endParaRPr lang="en-CA" sz="1200">
              <a:latin typeface="+mn-lt"/>
            </a:endParaRPr>
          </a:p>
          <a:p>
            <a:endParaRPr lang="en-US" sz="1100">
              <a:latin typeface="Arial"/>
              <a:cs typeface="Arial"/>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28</a:t>
            </a:fld>
            <a:endParaRPr lang="en-US"/>
          </a:p>
        </p:txBody>
      </p:sp>
    </p:spTree>
    <p:extLst>
      <p:ext uri="{BB962C8B-B14F-4D97-AF65-F5344CB8AC3E}">
        <p14:creationId xmlns:p14="http://schemas.microsoft.com/office/powerpoint/2010/main" val="4227296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a:solidFill>
                  <a:srgbClr val="000000"/>
                </a:solidFill>
                <a:effectLst/>
                <a:latin typeface="+mn-lt"/>
                <a:cs typeface="Arial"/>
              </a:rPr>
              <a:t>2014 Canadian Community Health Survey</a:t>
            </a:r>
          </a:p>
          <a:p>
            <a:pPr marL="171450" indent="-171450">
              <a:buFont typeface="Arial" panose="020B0604020202020204" pitchFamily="34" charset="0"/>
              <a:buChar char="•"/>
            </a:pPr>
            <a:r>
              <a:rPr lang="en-US" sz="1200" b="0" i="0" u="none" strike="noStrike">
                <a:solidFill>
                  <a:srgbClr val="000000"/>
                </a:solidFill>
                <a:effectLst/>
                <a:latin typeface="+mn-lt"/>
                <a:cs typeface="Arial"/>
              </a:rPr>
              <a:t>First Stats Canada survey to ask about sexual orientation</a:t>
            </a:r>
          </a:p>
          <a:p>
            <a:pPr marL="171450" indent="-171450">
              <a:buFont typeface="Arial" panose="020B0604020202020204" pitchFamily="34" charset="0"/>
              <a:buChar char="•"/>
            </a:pPr>
            <a:r>
              <a:rPr lang="en-US" sz="1200" b="0" i="0" u="none" strike="noStrike">
                <a:solidFill>
                  <a:srgbClr val="000000"/>
                </a:solidFill>
                <a:effectLst/>
                <a:latin typeface="+mn-lt"/>
                <a:cs typeface="Arial"/>
              </a:rPr>
              <a:t>Likely underreported</a:t>
            </a:r>
          </a:p>
          <a:p>
            <a:pPr marL="171450" indent="-171450">
              <a:buFont typeface="Arial" panose="020B0604020202020204" pitchFamily="34" charset="0"/>
              <a:buChar char="•"/>
            </a:pPr>
            <a:r>
              <a:rPr lang="en-US" sz="1200" b="0" i="0" u="none" strike="noStrike">
                <a:solidFill>
                  <a:srgbClr val="000000"/>
                </a:solidFill>
                <a:effectLst/>
                <a:latin typeface="+mn-lt"/>
                <a:cs typeface="Arial"/>
              </a:rPr>
              <a:t>Could only find Canada-wide stats</a:t>
            </a:r>
          </a:p>
          <a:p>
            <a:pPr marL="171450" indent="-171450">
              <a:buFont typeface="Arial" panose="020B0604020202020204" pitchFamily="34" charset="0"/>
              <a:buChar char="•"/>
            </a:pPr>
            <a:r>
              <a:rPr lang="en-US" sz="1200" b="0" i="0" u="none" strike="noStrike">
                <a:solidFill>
                  <a:srgbClr val="000000"/>
                </a:solidFill>
                <a:effectLst/>
                <a:latin typeface="+mn-lt"/>
                <a:cs typeface="Arial"/>
              </a:rPr>
              <a:t>A Portrait of Canadian Youth - 2018</a:t>
            </a:r>
          </a:p>
          <a:p>
            <a:pPr marL="171450" indent="-171450">
              <a:buFont typeface="Arial" panose="020B0604020202020204" pitchFamily="34" charset="0"/>
              <a:buChar char="•"/>
            </a:pPr>
            <a:r>
              <a:rPr lang="en-US" sz="1200" b="0" i="0" u="none" strike="noStrike">
                <a:solidFill>
                  <a:srgbClr val="000000"/>
                </a:solidFill>
                <a:effectLst/>
                <a:latin typeface="+mn-lt"/>
                <a:cs typeface="Arial"/>
              </a:rPr>
              <a:t>4-10% of Canadian youth consider themselves either homosexual or bisexual</a:t>
            </a:r>
          </a:p>
          <a:p>
            <a:pPr marL="0" indent="0">
              <a:buFont typeface="Arial,Sans-Serif" panose="020B0604020202020204" pitchFamily="34" charset="0"/>
              <a:buNone/>
            </a:pPr>
            <a:endParaRPr lang="en-US" sz="1200" b="0" i="0" u="none" strike="noStrike">
              <a:solidFill>
                <a:srgbClr val="000000"/>
              </a:solidFill>
              <a:effectLst/>
              <a:latin typeface="+mn-lt"/>
              <a:cs typeface="Arial"/>
            </a:endParaRPr>
          </a:p>
          <a:p>
            <a:pPr marL="171450" indent="-171450">
              <a:buFont typeface="Arial" panose="020B0604020202020204" pitchFamily="34" charset="0"/>
              <a:buChar char="•"/>
            </a:pPr>
            <a:r>
              <a:rPr lang="en-US" sz="1200">
                <a:latin typeface="+mn-lt"/>
              </a:rPr>
              <a:t>2016census - Participants asked to choose male or female, choose gender with which they most identified</a:t>
            </a:r>
          </a:p>
          <a:p>
            <a:pPr marL="171450" indent="-171450">
              <a:buFont typeface="Arial" panose="020B0604020202020204" pitchFamily="34" charset="0"/>
              <a:buChar char="•"/>
            </a:pPr>
            <a:r>
              <a:rPr lang="en-US" sz="1200">
                <a:latin typeface="+mn-lt"/>
              </a:rPr>
              <a:t>Could leave it blank and comment</a:t>
            </a:r>
          </a:p>
          <a:p>
            <a:pPr marL="171450" indent="-171450">
              <a:buFont typeface="Arial" panose="020B0604020202020204" pitchFamily="34" charset="0"/>
              <a:buChar char="•"/>
            </a:pPr>
            <a:r>
              <a:rPr lang="en-US" sz="1200">
                <a:latin typeface="+mn-lt"/>
              </a:rPr>
              <a:t>Could not access a number for how many participants left it blank</a:t>
            </a:r>
          </a:p>
          <a:p>
            <a:pPr marL="171450" indent="-171450">
              <a:buFont typeface="Arial" panose="020B0604020202020204" pitchFamily="34" charset="0"/>
              <a:buChar char="•"/>
            </a:pPr>
            <a:r>
              <a:rPr lang="en-US" sz="1200">
                <a:latin typeface="+mn-lt"/>
              </a:rPr>
              <a:t>Lack of data for Canada until 2021</a:t>
            </a:r>
          </a:p>
          <a:p>
            <a:pPr marL="171450" indent="-171450">
              <a:buFont typeface="Arial" panose="020B0604020202020204" pitchFamily="34" charset="0"/>
              <a:buChar char="•"/>
            </a:pPr>
            <a:r>
              <a:rPr lang="en-US" sz="1200">
                <a:latin typeface="+mn-lt"/>
              </a:rPr>
              <a:t>New census did ask about sex assigned at birth and gender but results are distributed so as not to single out </a:t>
            </a:r>
            <a:r>
              <a:rPr lang="en-US" sz="1200" err="1">
                <a:latin typeface="+mn-lt"/>
              </a:rPr>
              <a:t>peple</a:t>
            </a:r>
            <a:r>
              <a:rPr lang="en-US" sz="1200">
                <a:latin typeface="+mn-lt"/>
              </a:rPr>
              <a:t> in small communities. Overall finding was in line with the Williams Institute Report, which Stats Canada mentions in their summary of the findings</a:t>
            </a:r>
            <a:br>
              <a:rPr lang="en-US" sz="1200">
                <a:latin typeface="+mn-lt"/>
              </a:rPr>
            </a:br>
            <a:endParaRPr lang="en-US" sz="1200">
              <a:latin typeface="+mn-lt"/>
            </a:endParaRPr>
          </a:p>
          <a:p>
            <a:pPr marL="171450" indent="-171450">
              <a:buFont typeface="Arial" panose="020B0604020202020204" pitchFamily="34" charset="0"/>
              <a:buChar char="•"/>
            </a:pPr>
            <a:r>
              <a:rPr lang="en-US" sz="1200">
                <a:latin typeface="+mn-lt"/>
              </a:rPr>
              <a:t>US Stats - Williams Institute Report</a:t>
            </a:r>
            <a:br>
              <a:rPr lang="en-US" sz="1200">
                <a:latin typeface="+mn-lt"/>
                <a:cs typeface="+mn-lt"/>
              </a:rPr>
            </a:br>
            <a:r>
              <a:rPr lang="en-US" sz="1200">
                <a:latin typeface="+mn-lt"/>
              </a:rPr>
              <a:t>Younger age group more likely to identify (p. 2)</a:t>
            </a:r>
          </a:p>
          <a:p>
            <a:pPr marL="171450" indent="-171450">
              <a:buFont typeface="Arial" panose="020B0604020202020204" pitchFamily="34" charset="0"/>
              <a:buChar char="•"/>
            </a:pPr>
            <a:r>
              <a:rPr lang="en-US" sz="1200">
                <a:latin typeface="+mn-lt"/>
              </a:rPr>
              <a:t>Estimated  0.58% of the adult population in the US identify as transgender (p. 3) </a:t>
            </a:r>
            <a:endParaRPr lang="en-US" sz="1200">
              <a:latin typeface="+mn-lt"/>
              <a:cs typeface="Calibri"/>
            </a:endParaRPr>
          </a:p>
          <a:p>
            <a:pPr rtl="0">
              <a:spcBef>
                <a:spcPts val="0"/>
              </a:spcBef>
              <a:spcAft>
                <a:spcPts val="0"/>
              </a:spcAft>
            </a:pP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29</a:t>
            </a:fld>
            <a:endParaRPr lang="en-US"/>
          </a:p>
        </p:txBody>
      </p:sp>
    </p:spTree>
    <p:extLst>
      <p:ext uri="{BB962C8B-B14F-4D97-AF65-F5344CB8AC3E}">
        <p14:creationId xmlns:p14="http://schemas.microsoft.com/office/powerpoint/2010/main" val="1475381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US">
              <a:cs typeface="Calibri"/>
            </a:endParaRPr>
          </a:p>
          <a:p>
            <a:pPr marL="171450" indent="-171450">
              <a:lnSpc>
                <a:spcPct val="90000"/>
              </a:lnSpc>
              <a:spcBef>
                <a:spcPts val="1000"/>
              </a:spcBef>
              <a:buFont typeface="Arial"/>
              <a:buChar char="•"/>
            </a:pPr>
            <a:r>
              <a:rPr lang="en-US"/>
              <a:t>YRL = central site for Polaris</a:t>
            </a:r>
            <a:endParaRPr lang="en-US">
              <a:cs typeface="Calibri"/>
            </a:endParaRPr>
          </a:p>
          <a:p>
            <a:pPr marL="171450" indent="-171450">
              <a:lnSpc>
                <a:spcPct val="90000"/>
              </a:lnSpc>
              <a:spcBef>
                <a:spcPts val="1000"/>
              </a:spcBef>
              <a:buFont typeface="Arial"/>
              <a:buChar char="•"/>
            </a:pPr>
            <a:r>
              <a:rPr lang="en-US"/>
              <a:t>YRL = 44 school and 44 public member libraries</a:t>
            </a:r>
            <a:endParaRPr lang="en-US">
              <a:cs typeface="Calibri"/>
            </a:endParaRPr>
          </a:p>
          <a:p>
            <a:pPr marL="171450" indent="-171450">
              <a:lnSpc>
                <a:spcPct val="90000"/>
              </a:lnSpc>
              <a:spcBef>
                <a:spcPts val="1000"/>
              </a:spcBef>
              <a:buFont typeface="Arial"/>
              <a:buChar char="•"/>
            </a:pPr>
            <a:r>
              <a:rPr lang="en-US"/>
              <a:t>YRL = small (insert collection size), medium, large libraries</a:t>
            </a:r>
            <a:endParaRPr lang="en-US">
              <a:cs typeface="Calibri"/>
            </a:endParaRPr>
          </a:p>
          <a:p>
            <a:pPr marL="171450" indent="-171450">
              <a:lnSpc>
                <a:spcPct val="90000"/>
              </a:lnSpc>
              <a:spcBef>
                <a:spcPts val="1000"/>
              </a:spcBef>
              <a:buFont typeface="Arial"/>
              <a:buChar char="•"/>
            </a:pPr>
            <a:r>
              <a:rPr lang="en-US"/>
              <a:t>YRL  = autonomous libraries</a:t>
            </a:r>
            <a:endParaRPr lang="en-US">
              <a:cs typeface="Calibri"/>
            </a:endParaRPr>
          </a:p>
          <a:p>
            <a:pPr marL="171450" indent="-171450">
              <a:lnSpc>
                <a:spcPct val="90000"/>
              </a:lnSpc>
              <a:spcBef>
                <a:spcPts val="1000"/>
              </a:spcBef>
              <a:buFont typeface="Arial"/>
              <a:buChar char="•"/>
            </a:pPr>
            <a:r>
              <a:rPr lang="en-US"/>
              <a:t>YRL = two cataloging technicians, moving over 35,000 items into and out of the building a year</a:t>
            </a:r>
            <a:endParaRPr lang="en-US">
              <a:cs typeface="Calibri"/>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3</a:t>
            </a:fld>
            <a:endParaRPr lang="en-US"/>
          </a:p>
        </p:txBody>
      </p:sp>
    </p:spTree>
    <p:extLst>
      <p:ext uri="{BB962C8B-B14F-4D97-AF65-F5344CB8AC3E}">
        <p14:creationId xmlns:p14="http://schemas.microsoft.com/office/powerpoint/2010/main" val="2295240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r>
              <a:rPr lang="en-CA"/>
              <a:t>Canadian Survey on Disability - 2017</a:t>
            </a:r>
            <a:endParaRPr lang="en-CA">
              <a:cs typeface="Calibri" panose="020F0502020204030204"/>
            </a:endParaRPr>
          </a:p>
          <a:p>
            <a:pPr marL="171450" indent="-171450">
              <a:buFont typeface="Arial" panose="020B0604020202020204" pitchFamily="34" charset="0"/>
              <a:buChar char="•"/>
            </a:pPr>
            <a:r>
              <a:rPr lang="en-CA"/>
              <a:t>Youth aged 15-24 - 13% had one or more disabilities (physical, cognitive, mental health)</a:t>
            </a:r>
            <a:endParaRPr lang="en-CA">
              <a:cs typeface="Calibri"/>
            </a:endParaRPr>
          </a:p>
          <a:p>
            <a:pPr marL="171450" indent="-171450">
              <a:buFont typeface="Arial" panose="020B0604020202020204" pitchFamily="34" charset="0"/>
              <a:buChar char="•"/>
            </a:pPr>
            <a:r>
              <a:rPr lang="en-CA"/>
              <a:t>Mental health and learning disabilities are most common among youth</a:t>
            </a:r>
            <a:endParaRPr lang="en-CA">
              <a:cs typeface="Calibri"/>
            </a:endParaRPr>
          </a:p>
          <a:p>
            <a:pPr marL="171450" indent="-171450">
              <a:buFont typeface="Arial" panose="020B0604020202020204" pitchFamily="34" charset="0"/>
              <a:buChar char="•"/>
            </a:pPr>
            <a:r>
              <a:rPr lang="en-CA"/>
              <a:t>More than 40% of Canadians with disabilities have a severe or very severe disability</a:t>
            </a:r>
            <a:endParaRPr lang="en-CA">
              <a:cs typeface="Calibri"/>
            </a:endParaRPr>
          </a:p>
          <a:p>
            <a:pPr marL="171450" indent="-171450">
              <a:buFont typeface="Arial" panose="020B0604020202020204" pitchFamily="34" charset="0"/>
              <a:buChar char="•"/>
            </a:pPr>
            <a:endParaRPr lang="en-CA">
              <a:cs typeface="Calibri"/>
            </a:endParaRPr>
          </a:p>
          <a:p>
            <a:pPr marL="171450" indent="-171450">
              <a:buFont typeface="Arial" panose="020B0604020202020204" pitchFamily="34" charset="0"/>
              <a:buChar char="•"/>
            </a:pPr>
            <a:r>
              <a:rPr lang="en-CA"/>
              <a:t>Religion in Canada: 2011 National Household Survey</a:t>
            </a:r>
            <a:endParaRPr lang="en-CA">
              <a:cs typeface="Calibri"/>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30</a:t>
            </a:fld>
            <a:endParaRPr lang="en-US"/>
          </a:p>
        </p:txBody>
      </p:sp>
    </p:spTree>
    <p:extLst>
      <p:ext uri="{BB962C8B-B14F-4D97-AF65-F5344CB8AC3E}">
        <p14:creationId xmlns:p14="http://schemas.microsoft.com/office/powerpoint/2010/main" val="1619972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After I looked at each book, it was time to aggregate totals and compare the collection with statistical data about the population.</a:t>
            </a: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31</a:t>
            </a:fld>
            <a:endParaRPr lang="en-US"/>
          </a:p>
        </p:txBody>
      </p:sp>
    </p:spTree>
    <p:extLst>
      <p:ext uri="{BB962C8B-B14F-4D97-AF65-F5344CB8AC3E}">
        <p14:creationId xmlns:p14="http://schemas.microsoft.com/office/powerpoint/2010/main" val="885239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Breakdown of how collection compares to community stats - visible minorities</a:t>
            </a:r>
          </a:p>
          <a:p>
            <a:r>
              <a:rPr lang="en-US"/>
              <a:t>Black bar is percent of total population, blue is percent of total collection. Largest visible minority populations in this community were: Filipino, South Asian, Black, Chinese. The Indigenous and Metis population were larger than all visible minorities put together. </a:t>
            </a:r>
            <a:r>
              <a:rPr lang="en-US" err="1"/>
              <a:t>Jsut</a:t>
            </a:r>
            <a:r>
              <a:rPr lang="en-US"/>
              <a:t> to be clear, Indigenous people are not considered a visible minority. I have included them in this graph because visible minorities and Indigenous people were the only groups for whom I had stats for the community, Alberta and Canada, so for the purposes of keeping this presentation a bit shorter, I will talk about them alongside visible minorities, but I don’t want you to think that they are lumped into the same group.</a:t>
            </a:r>
            <a:endParaRPr lang="en-US">
              <a:cs typeface="Calibri"/>
            </a:endParaRPr>
          </a:p>
          <a:p>
            <a:r>
              <a:rPr lang="en-US"/>
              <a:t>The least well-represented group were Metis and Indigenous protagonists, followed by Filipino, which had no books at all in the collection. Looking at the donut graphs, we can see that the representation of visible minorities in the collection closely </a:t>
            </a:r>
            <a:r>
              <a:rPr lang="en-US" err="1"/>
              <a:t>mtaches</a:t>
            </a:r>
            <a:r>
              <a:rPr lang="en-US"/>
              <a:t> the number of visible minorities overall in the community. That’s great! The bar graph on the left shows us how that representation breaks down, and shows us that there is some room for improvement in terms of increasing representation of some underrepresented communities, such as books with Filipino protagonists, as I mentioned before.</a:t>
            </a:r>
            <a:endParaRPr lang="en-US">
              <a:cs typeface="Calibri"/>
            </a:endParaRPr>
          </a:p>
          <a:p>
            <a:endParaRPr lang="en-US"/>
          </a:p>
          <a:p>
            <a:r>
              <a:rPr lang="en-US"/>
              <a:t>The most well-represented minority group, comparatively speaking, is Black people. </a:t>
            </a:r>
            <a:r>
              <a:rPr lang="en-US" err="1"/>
              <a:t>WHen</a:t>
            </a:r>
            <a:r>
              <a:rPr lang="en-US"/>
              <a:t> examining my data, most of these books, 15/26 (57%) had Black-American protagonists. Of the other books, 1 was by a Jamaican-born Canadian authors, and others were from first generation immigrants from a variety of countries to the US.</a:t>
            </a:r>
            <a:endParaRPr lang="en-US">
              <a:cs typeface="Calibri"/>
            </a:endParaRPr>
          </a:p>
          <a:p>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32</a:t>
            </a:fld>
            <a:endParaRPr lang="en-US"/>
          </a:p>
        </p:txBody>
      </p:sp>
    </p:spTree>
    <p:extLst>
      <p:ext uri="{BB962C8B-B14F-4D97-AF65-F5344CB8AC3E}">
        <p14:creationId xmlns:p14="http://schemas.microsoft.com/office/powerpoint/2010/main" val="3484219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33</a:t>
            </a:fld>
            <a:endParaRPr lang="en-US"/>
          </a:p>
        </p:txBody>
      </p:sp>
    </p:spTree>
    <p:extLst>
      <p:ext uri="{BB962C8B-B14F-4D97-AF65-F5344CB8AC3E}">
        <p14:creationId xmlns:p14="http://schemas.microsoft.com/office/powerpoint/2010/main" val="1076842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Tiny slice represents all books with gay, lesbian or bisexual protagonists - 2.5% of the collection. (Bisexual =blue, Lesbian = green slices).</a:t>
            </a:r>
          </a:p>
          <a:p>
            <a:r>
              <a:rPr lang="en-US"/>
              <a:t>Population stats - only </a:t>
            </a:r>
            <a:r>
              <a:rPr lang="en-US" err="1"/>
              <a:t>canada</a:t>
            </a:r>
            <a:r>
              <a:rPr lang="en-US"/>
              <a:t>-wide, estimate 4-10% of the population is lesbian, gay or bisexual. Lesbian and bisexual representation is very low.</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34</a:t>
            </a:fld>
            <a:endParaRPr lang="en-US"/>
          </a:p>
        </p:txBody>
      </p:sp>
    </p:spTree>
    <p:extLst>
      <p:ext uri="{BB962C8B-B14F-4D97-AF65-F5344CB8AC3E}">
        <p14:creationId xmlns:p14="http://schemas.microsoft.com/office/powerpoint/2010/main" val="1727908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0.58% of the US population is estimated to be transgender. Representation is pretty good -- hot topic for past few years, lots of publishing coming out with transgender protagonists as collective awareness grows.</a:t>
            </a:r>
          </a:p>
        </p:txBody>
      </p:sp>
      <p:sp>
        <p:nvSpPr>
          <p:cNvPr id="4" name="Slide Number Placeholder 3"/>
          <p:cNvSpPr>
            <a:spLocks noGrp="1"/>
          </p:cNvSpPr>
          <p:nvPr>
            <p:ph type="sldNum" sz="quarter" idx="5"/>
          </p:nvPr>
        </p:nvSpPr>
        <p:spPr/>
        <p:txBody>
          <a:bodyPr/>
          <a:lstStyle/>
          <a:p>
            <a:fld id="{A2319937-0B8D-9A49-8EF5-04B6AE50A6B9}" type="slidenum">
              <a:rPr lang="en-US" smtClean="0"/>
              <a:t>35</a:t>
            </a:fld>
            <a:endParaRPr lang="en-US"/>
          </a:p>
        </p:txBody>
      </p:sp>
    </p:spTree>
    <p:extLst>
      <p:ext uri="{BB962C8B-B14F-4D97-AF65-F5344CB8AC3E}">
        <p14:creationId xmlns:p14="http://schemas.microsoft.com/office/powerpoint/2010/main" val="1148493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the notes column came in handy -- keeping track of represented disabilities. 16 books had character with disabilities, and only one of these books had a protagonist that had a disability and was a member of a racial minority</a:t>
            </a:r>
          </a:p>
          <a:p>
            <a:r>
              <a:rPr lang="en-US" b="1"/>
              <a:t>Disabilities represented:</a:t>
            </a:r>
            <a:r>
              <a:rPr lang="en-US"/>
              <a:t> </a:t>
            </a:r>
            <a:endParaRPr lang="en-US">
              <a:cs typeface="Calibri"/>
            </a:endParaRPr>
          </a:p>
          <a:p>
            <a:pPr marL="171450" indent="-171450">
              <a:buFont typeface="Arial"/>
              <a:buChar char="•"/>
            </a:pPr>
            <a:r>
              <a:rPr lang="en-US"/>
              <a:t>depression</a:t>
            </a:r>
            <a:endParaRPr lang="en-US">
              <a:cs typeface="Calibri"/>
            </a:endParaRPr>
          </a:p>
          <a:p>
            <a:pPr marL="171450" indent="-171450">
              <a:buFont typeface="Arial"/>
              <a:buChar char="•"/>
            </a:pPr>
            <a:r>
              <a:rPr lang="en-US"/>
              <a:t>brain injury</a:t>
            </a:r>
            <a:endParaRPr lang="en-US">
              <a:cs typeface="Calibri"/>
            </a:endParaRPr>
          </a:p>
          <a:p>
            <a:pPr marL="171450" indent="-171450">
              <a:buFont typeface="Arial"/>
              <a:buChar char="•"/>
            </a:pPr>
            <a:r>
              <a:rPr lang="en-US"/>
              <a:t>autism</a:t>
            </a:r>
            <a:endParaRPr lang="en-US">
              <a:cs typeface="Calibri"/>
            </a:endParaRPr>
          </a:p>
          <a:p>
            <a:pPr marL="171450" indent="-171450">
              <a:buFont typeface="Arial"/>
              <a:buChar char="•"/>
            </a:pPr>
            <a:r>
              <a:rPr lang="en-US"/>
              <a:t>ADHD</a:t>
            </a:r>
            <a:endParaRPr lang="en-US">
              <a:cs typeface="Calibri"/>
            </a:endParaRPr>
          </a:p>
          <a:p>
            <a:pPr marL="171450" indent="-171450">
              <a:buFont typeface="Arial"/>
              <a:buChar char="•"/>
            </a:pPr>
            <a:r>
              <a:rPr lang="en-US"/>
              <a:t>learning disability</a:t>
            </a:r>
            <a:endParaRPr lang="en-US">
              <a:cs typeface="Calibri"/>
            </a:endParaRPr>
          </a:p>
          <a:p>
            <a:pPr marL="171450" indent="-171450">
              <a:buFont typeface="Arial"/>
              <a:buChar char="•"/>
            </a:pPr>
            <a:r>
              <a:rPr lang="en-US"/>
              <a:t>Deaf/HOH </a:t>
            </a:r>
            <a:endParaRPr lang="en-US">
              <a:cs typeface="Calibri"/>
            </a:endParaRPr>
          </a:p>
          <a:p>
            <a:pPr marL="171450" indent="-171450">
              <a:buFont typeface="Arial"/>
              <a:buChar char="•"/>
            </a:pPr>
            <a:r>
              <a:rPr lang="en-US"/>
              <a:t>OCD</a:t>
            </a:r>
            <a:endParaRPr lang="en-US">
              <a:cs typeface="Calibri"/>
            </a:endParaRPr>
          </a:p>
          <a:p>
            <a:pPr marL="171450" indent="-171450">
              <a:buFont typeface="Arial"/>
              <a:buChar char="•"/>
            </a:pPr>
            <a:r>
              <a:rPr lang="en-US"/>
              <a:t>mental health (unspecified)</a:t>
            </a:r>
            <a:endParaRPr lang="en-US">
              <a:cs typeface="Calibri"/>
            </a:endParaRPr>
          </a:p>
          <a:p>
            <a:pPr marL="171450" indent="-171450">
              <a:buFont typeface="Arial"/>
              <a:buChar char="•"/>
            </a:pPr>
            <a:r>
              <a:rPr lang="en-US"/>
              <a:t>bi-polar disorder</a:t>
            </a:r>
            <a:endParaRPr lang="en-US">
              <a:cs typeface="Calibri"/>
            </a:endParaRPr>
          </a:p>
          <a:p>
            <a:pPr marL="171450" indent="-171450">
              <a:buFont typeface="Arial"/>
              <a:buChar char="•"/>
            </a:pPr>
            <a:r>
              <a:rPr lang="en-US"/>
              <a:t>amputation</a:t>
            </a:r>
            <a:endParaRPr lang="en-US">
              <a:cs typeface="Calibri"/>
            </a:endParaRPr>
          </a:p>
          <a:p>
            <a:pPr marL="171450" indent="-171450">
              <a:buFont typeface="Arial"/>
              <a:buChar char="•"/>
            </a:pPr>
            <a:r>
              <a:rPr lang="en-US"/>
              <a:t>schizophrenia</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36</a:t>
            </a:fld>
            <a:endParaRPr lang="en-US"/>
          </a:p>
        </p:txBody>
      </p:sp>
    </p:spTree>
    <p:extLst>
      <p:ext uri="{BB962C8B-B14F-4D97-AF65-F5344CB8AC3E}">
        <p14:creationId xmlns:p14="http://schemas.microsoft.com/office/powerpoint/2010/main" val="2566622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Another area for growth would be representation of religious minorities. About 8% of Canadians come from a religious minority, while less than 1% of the books in the collection featured a protagonist from a religious minority. However, most books don’t talk about religion in general, so this number is unsurprising.</a:t>
            </a:r>
          </a:p>
          <a:p>
            <a:endParaRPr lang="en-CA"/>
          </a:p>
          <a:p>
            <a:r>
              <a:rPr lang="en-CA"/>
              <a:t>In the collection, only 6 books featured a protagonist from a religious minority. 17 books had explicitly Christian protagonists. Not surprising given the community, but interesting information.</a:t>
            </a:r>
            <a:endParaRPr lang="en-CA">
              <a:cs typeface="Calibri"/>
            </a:endParaRPr>
          </a:p>
          <a:p>
            <a:br>
              <a:rPr lang="en-US"/>
            </a:br>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37</a:t>
            </a:fld>
            <a:endParaRPr lang="en-US"/>
          </a:p>
        </p:txBody>
      </p:sp>
    </p:spTree>
    <p:extLst>
      <p:ext uri="{BB962C8B-B14F-4D97-AF65-F5344CB8AC3E}">
        <p14:creationId xmlns:p14="http://schemas.microsoft.com/office/powerpoint/2010/main" val="2392601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38</a:t>
            </a:fld>
            <a:endParaRPr lang="en-US"/>
          </a:p>
        </p:txBody>
      </p:sp>
    </p:spTree>
    <p:extLst>
      <p:ext uri="{BB962C8B-B14F-4D97-AF65-F5344CB8AC3E}">
        <p14:creationId xmlns:p14="http://schemas.microsoft.com/office/powerpoint/2010/main" val="1113807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39</a:t>
            </a:fld>
            <a:endParaRPr lang="en-US"/>
          </a:p>
        </p:txBody>
      </p:sp>
    </p:spTree>
    <p:extLst>
      <p:ext uri="{BB962C8B-B14F-4D97-AF65-F5344CB8AC3E}">
        <p14:creationId xmlns:p14="http://schemas.microsoft.com/office/powerpoint/2010/main" val="410502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Sans-Serif"/>
              <a:buChar char="•"/>
            </a:pPr>
            <a:r>
              <a:rPr lang="en-US"/>
              <a:t>TRAC = one catalog, one instance of Polaris</a:t>
            </a:r>
          </a:p>
          <a:p>
            <a:pPr marL="171450" indent="-171450">
              <a:lnSpc>
                <a:spcPct val="90000"/>
              </a:lnSpc>
              <a:spcBef>
                <a:spcPts val="1000"/>
              </a:spcBef>
              <a:buFont typeface="Arial,Sans-Serif"/>
              <a:buChar char="•"/>
            </a:pPr>
            <a:r>
              <a:rPr lang="en-US"/>
              <a:t>TRAC = over 180 libraries in Northern and Central Alberta</a:t>
            </a:r>
            <a:endParaRPr lang="en-US">
              <a:cs typeface="Calibri"/>
            </a:endParaRPr>
          </a:p>
        </p:txBody>
      </p:sp>
      <p:sp>
        <p:nvSpPr>
          <p:cNvPr id="4" name="Slide Number Placeholder 3"/>
          <p:cNvSpPr>
            <a:spLocks noGrp="1"/>
          </p:cNvSpPr>
          <p:nvPr>
            <p:ph type="sldNum" sz="quarter" idx="5"/>
          </p:nvPr>
        </p:nvSpPr>
        <p:spPr/>
        <p:txBody>
          <a:bodyPr/>
          <a:lstStyle/>
          <a:p>
            <a:fld id="{A2319937-0B8D-9A49-8EF5-04B6AE50A6B9}" type="slidenum">
              <a:rPr lang="en-US" smtClean="0"/>
              <a:t>4</a:t>
            </a:fld>
            <a:endParaRPr lang="en-US"/>
          </a:p>
        </p:txBody>
      </p:sp>
    </p:spTree>
    <p:extLst>
      <p:ext uri="{BB962C8B-B14F-4D97-AF65-F5344CB8AC3E}">
        <p14:creationId xmlns:p14="http://schemas.microsoft.com/office/powerpoint/2010/main" val="316042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40</a:t>
            </a:fld>
            <a:endParaRPr lang="en-US"/>
          </a:p>
        </p:txBody>
      </p:sp>
    </p:spTree>
    <p:extLst>
      <p:ext uri="{BB962C8B-B14F-4D97-AF65-F5344CB8AC3E}">
        <p14:creationId xmlns:p14="http://schemas.microsoft.com/office/powerpoint/2010/main" val="2252990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41</a:t>
            </a:fld>
            <a:endParaRPr lang="en-US"/>
          </a:p>
        </p:txBody>
      </p:sp>
    </p:spTree>
    <p:extLst>
      <p:ext uri="{BB962C8B-B14F-4D97-AF65-F5344CB8AC3E}">
        <p14:creationId xmlns:p14="http://schemas.microsoft.com/office/powerpoint/2010/main" val="791121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42</a:t>
            </a:fld>
            <a:endParaRPr lang="en-US"/>
          </a:p>
        </p:txBody>
      </p:sp>
    </p:spTree>
    <p:extLst>
      <p:ext uri="{BB962C8B-B14F-4D97-AF65-F5344CB8AC3E}">
        <p14:creationId xmlns:p14="http://schemas.microsoft.com/office/powerpoint/2010/main" val="328666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5</a:t>
            </a:fld>
            <a:endParaRPr lang="en-US"/>
          </a:p>
        </p:txBody>
      </p:sp>
    </p:spTree>
    <p:extLst>
      <p:ext uri="{BB962C8B-B14F-4D97-AF65-F5344CB8AC3E}">
        <p14:creationId xmlns:p14="http://schemas.microsoft.com/office/powerpoint/2010/main" val="83443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6</a:t>
            </a:fld>
            <a:endParaRPr lang="en-US"/>
          </a:p>
        </p:txBody>
      </p:sp>
    </p:spTree>
    <p:extLst>
      <p:ext uri="{BB962C8B-B14F-4D97-AF65-F5344CB8AC3E}">
        <p14:creationId xmlns:p14="http://schemas.microsoft.com/office/powerpoint/2010/main" val="224503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2319937-0B8D-9A49-8EF5-04B6AE50A6B9}" type="slidenum">
              <a:rPr lang="en-US" smtClean="0"/>
              <a:t>7</a:t>
            </a:fld>
            <a:endParaRPr lang="en-US"/>
          </a:p>
        </p:txBody>
      </p:sp>
    </p:spTree>
    <p:extLst>
      <p:ext uri="{BB962C8B-B14F-4D97-AF65-F5344CB8AC3E}">
        <p14:creationId xmlns:p14="http://schemas.microsoft.com/office/powerpoint/2010/main" val="1547849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8</a:t>
            </a:fld>
            <a:endParaRPr lang="en-US"/>
          </a:p>
        </p:txBody>
      </p:sp>
    </p:spTree>
    <p:extLst>
      <p:ext uri="{BB962C8B-B14F-4D97-AF65-F5344CB8AC3E}">
        <p14:creationId xmlns:p14="http://schemas.microsoft.com/office/powerpoint/2010/main" val="329720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9</a:t>
            </a:fld>
            <a:endParaRPr lang="en-US"/>
          </a:p>
        </p:txBody>
      </p:sp>
    </p:spTree>
    <p:extLst>
      <p:ext uri="{BB962C8B-B14F-4D97-AF65-F5344CB8AC3E}">
        <p14:creationId xmlns:p14="http://schemas.microsoft.com/office/powerpoint/2010/main" val="313497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ith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BEFCE3-D531-DD4F-9287-FB4F1064481A}"/>
              </a:ext>
            </a:extLst>
          </p:cNvPr>
          <p:cNvSpPr/>
          <p:nvPr userDrawn="1"/>
        </p:nvSpPr>
        <p:spPr>
          <a:xfrm>
            <a:off x="-1" y="2796513"/>
            <a:ext cx="12192002" cy="3395316"/>
          </a:xfrm>
          <a:prstGeom prst="rect">
            <a:avLst/>
          </a:prstGeom>
          <a:gradFill>
            <a:gsLst>
              <a:gs pos="0">
                <a:srgbClr val="F05023"/>
              </a:gs>
              <a:gs pos="100000">
                <a:srgbClr val="F68E29"/>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3107531"/>
            <a:ext cx="6932393" cy="750087"/>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3942283"/>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5068970"/>
            <a:ext cx="6942138" cy="554038"/>
          </a:xfrm>
        </p:spPr>
        <p:txBody>
          <a:bodyPr>
            <a:normAutofit/>
          </a:bodyPr>
          <a:lstStyle>
            <a:lvl1pPr marL="0" indent="0" algn="ctr">
              <a:buNone/>
              <a:defRPr sz="2400">
                <a:solidFill>
                  <a:schemeClr val="bg1"/>
                </a:solidFill>
              </a:defRPr>
            </a:lvl1pPr>
          </a:lstStyle>
          <a:p>
            <a:pPr lvl="0"/>
            <a:r>
              <a:rPr lang="en-US"/>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a:solidFill>
                  <a:schemeClr val="bg1"/>
                </a:solidFill>
              </a:rPr>
              <a:t>#IUG2021</a:t>
            </a:r>
            <a:endParaRPr lang="en-US" sz="1600" baseline="3000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5" name="Picture 4" descr="Logo&#10;&#10;Description automatically generated">
            <a:extLst>
              <a:ext uri="{FF2B5EF4-FFF2-40B4-BE49-F238E27FC236}">
                <a16:creationId xmlns:a16="http://schemas.microsoft.com/office/drawing/2014/main" id="{AD942952-1C2A-788A-1870-EB9C680A3F0C}"/>
              </a:ext>
            </a:extLst>
          </p:cNvPr>
          <p:cNvPicPr>
            <a:picLocks noChangeAspect="1"/>
          </p:cNvPicPr>
          <p:nvPr userDrawn="1"/>
        </p:nvPicPr>
        <p:blipFill>
          <a:blip r:embed="rId3"/>
          <a:stretch>
            <a:fillRect/>
          </a:stretch>
        </p:blipFill>
        <p:spPr>
          <a:xfrm>
            <a:off x="4693920" y="91440"/>
            <a:ext cx="2794000" cy="2794000"/>
          </a:xfrm>
          <a:prstGeom prst="rect">
            <a:avLst/>
          </a:prstGeom>
        </p:spPr>
      </p:pic>
    </p:spTree>
    <p:extLst>
      <p:ext uri="{BB962C8B-B14F-4D97-AF65-F5344CB8AC3E}">
        <p14:creationId xmlns:p14="http://schemas.microsoft.com/office/powerpoint/2010/main" val="1545539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334B-5E56-854F-B6EE-33A6BE3828FC}"/>
              </a:ext>
            </a:extLst>
          </p:cNvPr>
          <p:cNvSpPr/>
          <p:nvPr userDrawn="1"/>
        </p:nvSpPr>
        <p:spPr>
          <a:xfrm>
            <a:off x="182880" y="6360160"/>
            <a:ext cx="1574800" cy="49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0">
              <a:srgbClr val="AFDECC"/>
            </a:gs>
            <a:gs pos="100000">
              <a:srgbClr val="575358"/>
            </a:gs>
            <a:gs pos="58000">
              <a:srgbClr val="237948"/>
            </a:gs>
          </a:gsLst>
          <a:lin ang="135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5E1742-5199-305E-01F0-98ADFD2292D2}"/>
              </a:ext>
            </a:extLst>
          </p:cNvPr>
          <p:cNvSpPr/>
          <p:nvPr userDrawn="1"/>
        </p:nvSpPr>
        <p:spPr>
          <a:xfrm>
            <a:off x="-1" y="0"/>
            <a:ext cx="12192002" cy="6858000"/>
          </a:xfrm>
          <a:prstGeom prst="rect">
            <a:avLst/>
          </a:prstGeom>
          <a:gradFill flip="none" rotWithShape="1">
            <a:gsLst>
              <a:gs pos="0">
                <a:srgbClr val="FBD504"/>
              </a:gs>
              <a:gs pos="100000">
                <a:srgbClr val="F05023"/>
              </a:gs>
              <a:gs pos="47000">
                <a:srgbClr val="F68E29"/>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8C45B-38A1-734C-B548-E0E8C04F0775}"/>
              </a:ext>
            </a:extLst>
          </p:cNvPr>
          <p:cNvSpPr>
            <a:spLocks noGrp="1"/>
          </p:cNvSpPr>
          <p:nvPr>
            <p:ph type="title" hasCustomPrompt="1"/>
          </p:nvPr>
        </p:nvSpPr>
        <p:spPr>
          <a:xfrm>
            <a:off x="831850" y="2508660"/>
            <a:ext cx="10515600" cy="920340"/>
          </a:xfrm>
        </p:spPr>
        <p:txBody>
          <a:bodyPr anchor="t">
            <a:normAutofit/>
          </a:bodyPr>
          <a:lstStyle>
            <a:lvl1pPr algn="ctr">
              <a:defRPr sz="4800">
                <a:solidFill>
                  <a:schemeClr val="bg1"/>
                </a:solidFill>
              </a:defRPr>
            </a:lvl1pPr>
          </a:lstStyle>
          <a:p>
            <a:r>
              <a:rPr lang="en-US"/>
              <a:t>Click to add section title</a:t>
            </a:r>
          </a:p>
        </p:txBody>
      </p:sp>
      <p:pic>
        <p:nvPicPr>
          <p:cNvPr id="4" name="Picture 3" descr="A picture containing text, plate, tableware, dishware&#10;&#10;Description automatically generated">
            <a:extLst>
              <a:ext uri="{FF2B5EF4-FFF2-40B4-BE49-F238E27FC236}">
                <a16:creationId xmlns:a16="http://schemas.microsoft.com/office/drawing/2014/main" id="{91B2F55D-A3B8-D289-9F07-BE0B2434098E}"/>
              </a:ext>
            </a:extLst>
          </p:cNvPr>
          <p:cNvPicPr>
            <a:picLocks noChangeAspect="1"/>
          </p:cNvPicPr>
          <p:nvPr userDrawn="1"/>
        </p:nvPicPr>
        <p:blipFill>
          <a:blip r:embed="rId2"/>
          <a:stretch>
            <a:fillRect/>
          </a:stretch>
        </p:blipFill>
        <p:spPr>
          <a:xfrm>
            <a:off x="10820400" y="6165166"/>
            <a:ext cx="1055914" cy="498963"/>
          </a:xfrm>
          <a:prstGeom prst="rect">
            <a:avLst/>
          </a:prstGeom>
        </p:spPr>
      </p:pic>
    </p:spTree>
    <p:extLst>
      <p:ext uri="{BB962C8B-B14F-4D97-AF65-F5344CB8AC3E}">
        <p14:creationId xmlns:p14="http://schemas.microsoft.com/office/powerpoint/2010/main" val="281636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1FE68-CA8A-7644-B1D1-10628DC7BC61}"/>
              </a:ext>
            </a:extLst>
          </p:cNvPr>
          <p:cNvSpPr/>
          <p:nvPr userDrawn="1"/>
        </p:nvSpPr>
        <p:spPr>
          <a:xfrm>
            <a:off x="-2" y="5922579"/>
            <a:ext cx="12192002" cy="935421"/>
          </a:xfrm>
          <a:prstGeom prst="rect">
            <a:avLst/>
          </a:prstGeom>
          <a:gradFill>
            <a:gsLst>
              <a:gs pos="0">
                <a:srgbClr val="F05023"/>
              </a:gs>
              <a:gs pos="63000">
                <a:srgbClr val="F68E29"/>
              </a:gs>
              <a:gs pos="100000">
                <a:srgbClr val="FBD504"/>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F121E90-B8A9-CD4A-905D-E8667CD1240E}"/>
              </a:ext>
            </a:extLst>
          </p:cNvPr>
          <p:cNvSpPr>
            <a:spLocks noGrp="1"/>
          </p:cNvSpPr>
          <p:nvPr>
            <p:ph type="body" sz="quarter" idx="13" hasCustomPrompt="1"/>
          </p:nvPr>
        </p:nvSpPr>
        <p:spPr>
          <a:xfrm>
            <a:off x="3352800" y="2963809"/>
            <a:ext cx="5486400" cy="798020"/>
          </a:xfrm>
        </p:spPr>
        <p:txBody>
          <a:bodyPr>
            <a:normAutofit/>
          </a:bodyPr>
          <a:lstStyle>
            <a:lvl1pPr marL="0" indent="0" algn="ctr">
              <a:buNone/>
              <a:defRPr sz="6000" b="1">
                <a:solidFill>
                  <a:srgbClr val="F05023"/>
                </a:solidFill>
              </a:defRPr>
            </a:lvl1pPr>
          </a:lstStyle>
          <a:p>
            <a:pPr lvl="0"/>
            <a:r>
              <a:rPr lang="en-US"/>
              <a:t>THANK YOU!</a:t>
            </a:r>
          </a:p>
        </p:txBody>
      </p:sp>
      <p:sp>
        <p:nvSpPr>
          <p:cNvPr id="8" name="Text Placeholder 7">
            <a:extLst>
              <a:ext uri="{FF2B5EF4-FFF2-40B4-BE49-F238E27FC236}">
                <a16:creationId xmlns:a16="http://schemas.microsoft.com/office/drawing/2014/main" id="{B91FFD2C-B97A-D147-A098-DBA1D191D671}"/>
              </a:ext>
            </a:extLst>
          </p:cNvPr>
          <p:cNvSpPr>
            <a:spLocks noGrp="1"/>
          </p:cNvSpPr>
          <p:nvPr>
            <p:ph type="body" sz="quarter" idx="14" hasCustomPrompt="1"/>
          </p:nvPr>
        </p:nvSpPr>
        <p:spPr>
          <a:xfrm>
            <a:off x="3983832" y="4023207"/>
            <a:ext cx="4224337" cy="955675"/>
          </a:xfrm>
        </p:spPr>
        <p:txBody>
          <a:bodyPr>
            <a:normAutofit/>
          </a:bodyPr>
          <a:lstStyle>
            <a:lvl1pPr marL="0" indent="0" algn="ctr">
              <a:buNone/>
              <a:defRPr sz="2800">
                <a:solidFill>
                  <a:srgbClr val="575358"/>
                </a:solidFill>
              </a:defRPr>
            </a:lvl1pPr>
          </a:lstStyle>
          <a:p>
            <a:pPr lvl="0"/>
            <a:r>
              <a:rPr lang="en-US"/>
              <a:t>Questions?</a:t>
            </a:r>
          </a:p>
        </p:txBody>
      </p:sp>
      <p:pic>
        <p:nvPicPr>
          <p:cNvPr id="4" name="Picture 3" descr="Logo&#10;&#10;Description automatically generated">
            <a:extLst>
              <a:ext uri="{FF2B5EF4-FFF2-40B4-BE49-F238E27FC236}">
                <a16:creationId xmlns:a16="http://schemas.microsoft.com/office/drawing/2014/main" id="{8FA5156A-C064-B2FD-679D-5A1406DE0DB6}"/>
              </a:ext>
            </a:extLst>
          </p:cNvPr>
          <p:cNvPicPr>
            <a:picLocks noChangeAspect="1"/>
          </p:cNvPicPr>
          <p:nvPr userDrawn="1"/>
        </p:nvPicPr>
        <p:blipFill>
          <a:blip r:embed="rId2"/>
          <a:stretch>
            <a:fillRect/>
          </a:stretch>
        </p:blipFill>
        <p:spPr>
          <a:xfrm>
            <a:off x="4534422" y="82464"/>
            <a:ext cx="3099147" cy="3099147"/>
          </a:xfrm>
          <a:prstGeom prst="rect">
            <a:avLst/>
          </a:prstGeom>
        </p:spPr>
      </p:pic>
    </p:spTree>
    <p:extLst>
      <p:ext uri="{BB962C8B-B14F-4D97-AF65-F5344CB8AC3E}">
        <p14:creationId xmlns:p14="http://schemas.microsoft.com/office/powerpoint/2010/main" val="73284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B9939-B0A6-4CA3-B234-0BC53E0511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C8548BF-5FCD-4D53-A813-C7254DA789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CC8C212-926A-49D2-8F13-E422E5ECB895}"/>
              </a:ext>
            </a:extLst>
          </p:cNvPr>
          <p:cNvSpPr>
            <a:spLocks noGrp="1"/>
          </p:cNvSpPr>
          <p:nvPr>
            <p:ph type="dt" sz="half" idx="10"/>
          </p:nvPr>
        </p:nvSpPr>
        <p:spPr/>
        <p:txBody>
          <a:bodyPr/>
          <a:lstStyle/>
          <a:p>
            <a:fld id="{3B017E4F-4C38-487A-9217-2AF8CFE08D7D}" type="datetimeFigureOut">
              <a:rPr lang="en-CA" smtClean="0"/>
              <a:t>2023-05-12</a:t>
            </a:fld>
            <a:endParaRPr lang="en-CA"/>
          </a:p>
        </p:txBody>
      </p:sp>
      <p:sp>
        <p:nvSpPr>
          <p:cNvPr id="5" name="Footer Placeholder 4">
            <a:extLst>
              <a:ext uri="{FF2B5EF4-FFF2-40B4-BE49-F238E27FC236}">
                <a16:creationId xmlns:a16="http://schemas.microsoft.com/office/drawing/2014/main" id="{A8974412-3886-4DE8-BCD9-7635546CF0E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637608F-64D8-4D5C-A62F-CA070484F4BF}"/>
              </a:ext>
            </a:extLst>
          </p:cNvPr>
          <p:cNvSpPr>
            <a:spLocks noGrp="1"/>
          </p:cNvSpPr>
          <p:nvPr>
            <p:ph type="sldNum" sz="quarter" idx="12"/>
          </p:nvPr>
        </p:nvSpPr>
        <p:spPr/>
        <p:txBody>
          <a:bodyPr/>
          <a:lstStyle/>
          <a:p>
            <a:fld id="{A5FBC3EF-A418-4AE4-A283-2F561C010ECE}" type="slidenum">
              <a:rPr lang="en-CA" smtClean="0"/>
              <a:t>‹#›</a:t>
            </a:fld>
            <a:endParaRPr lang="en-CA"/>
          </a:p>
        </p:txBody>
      </p:sp>
    </p:spTree>
    <p:extLst>
      <p:ext uri="{BB962C8B-B14F-4D97-AF65-F5344CB8AC3E}">
        <p14:creationId xmlns:p14="http://schemas.microsoft.com/office/powerpoint/2010/main" val="396843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lide plai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6E8086-0CB6-0F55-C16B-56F634A46E7D}"/>
              </a:ext>
            </a:extLst>
          </p:cNvPr>
          <p:cNvSpPr/>
          <p:nvPr userDrawn="1"/>
        </p:nvSpPr>
        <p:spPr>
          <a:xfrm>
            <a:off x="-1" y="980239"/>
            <a:ext cx="12192002" cy="4243114"/>
          </a:xfrm>
          <a:prstGeom prst="rect">
            <a:avLst/>
          </a:prstGeom>
          <a:gradFill>
            <a:gsLst>
              <a:gs pos="0">
                <a:srgbClr val="F05023"/>
              </a:gs>
              <a:gs pos="100000">
                <a:srgbClr val="F68E29"/>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EFDC56-97C8-F84B-BEF5-C4621F08BA45}"/>
              </a:ext>
            </a:extLst>
          </p:cNvPr>
          <p:cNvSpPr/>
          <p:nvPr userDrawn="1"/>
        </p:nvSpPr>
        <p:spPr>
          <a:xfrm>
            <a:off x="10241280" y="5435600"/>
            <a:ext cx="1849120" cy="13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1901230"/>
            <a:ext cx="6932393" cy="780560"/>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2869390"/>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3864151"/>
            <a:ext cx="6942138" cy="554038"/>
          </a:xfrm>
        </p:spPr>
        <p:txBody>
          <a:bodyPr>
            <a:normAutofit/>
          </a:bodyPr>
          <a:lstStyle>
            <a:lvl1pPr marL="0" indent="0" algn="ctr">
              <a:buNone/>
              <a:defRPr sz="2400">
                <a:solidFill>
                  <a:schemeClr val="bg1"/>
                </a:solidFill>
              </a:defRPr>
            </a:lvl1pPr>
          </a:lstStyle>
          <a:p>
            <a:pPr lvl="0"/>
            <a:r>
              <a:rPr lang="en-US"/>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a:solidFill>
                  <a:schemeClr val="bg1"/>
                </a:solidFill>
              </a:rPr>
              <a:t>#IUG2021</a:t>
            </a:r>
            <a:endParaRPr lang="en-US" sz="1600" baseline="3000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D8917C68-4975-7DD8-41C8-1E7B10DA7202}"/>
              </a:ext>
            </a:extLst>
          </p:cNvPr>
          <p:cNvPicPr>
            <a:picLocks noChangeAspect="1"/>
          </p:cNvPicPr>
          <p:nvPr userDrawn="1"/>
        </p:nvPicPr>
        <p:blipFill>
          <a:blip r:embed="rId3"/>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91489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p:txBody>
          <a:bodyPr/>
          <a:lstStyle>
            <a:lvl1pPr>
              <a:defRPr>
                <a:solidFill>
                  <a:srgbClr val="F0502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a:extLst>
              <a:ext uri="{FF2B5EF4-FFF2-40B4-BE49-F238E27FC236}">
                <a16:creationId xmlns:a16="http://schemas.microsoft.com/office/drawing/2014/main" id="{5077DD83-E108-4648-BBE1-C44C6E355DE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6" name="Picture 5" descr="Shape&#10;&#10;Description automatically generated with medium confidence">
            <a:extLst>
              <a:ext uri="{FF2B5EF4-FFF2-40B4-BE49-F238E27FC236}">
                <a16:creationId xmlns:a16="http://schemas.microsoft.com/office/drawing/2014/main" id="{1D2C9F53-2A88-794D-F8E0-3B469092056C}"/>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3805007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FA36F7-8C83-0D4A-BF54-39368ACCECF8}"/>
              </a:ext>
            </a:extLst>
          </p:cNvPr>
          <p:cNvSpPr/>
          <p:nvPr userDrawn="1"/>
        </p:nvSpPr>
        <p:spPr>
          <a:xfrm>
            <a:off x="-1" y="546749"/>
            <a:ext cx="12192002" cy="935421"/>
          </a:xfrm>
          <a:prstGeom prst="rect">
            <a:avLst/>
          </a:prstGeom>
          <a:gradFill>
            <a:gsLst>
              <a:gs pos="0">
                <a:srgbClr val="F05023"/>
              </a:gs>
              <a:gs pos="68000">
                <a:srgbClr val="F68E29"/>
              </a:gs>
              <a:gs pos="100000">
                <a:srgbClr val="FBD504"/>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a:xfrm>
            <a:off x="516565" y="673324"/>
            <a:ext cx="11083555" cy="736060"/>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a:xfrm>
            <a:off x="516565" y="1762297"/>
            <a:ext cx="11083555" cy="4414665"/>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79E27893-54C5-A144-89F8-156D755CA9B2}"/>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E30186F8-1600-0345-E15E-91A7D24FBB63}"/>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395403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rgbClr val="F05023"/>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5899031"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Shape&#10;&#10;Description automatically generated with medium confidence">
            <a:extLst>
              <a:ext uri="{FF2B5EF4-FFF2-40B4-BE49-F238E27FC236}">
                <a16:creationId xmlns:a16="http://schemas.microsoft.com/office/drawing/2014/main" id="{CF6D0D11-7DFD-A8FC-A50B-11D94EA846D9}"/>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40289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rgbClr val="F05023"/>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6795888"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7518400" y="2178320"/>
            <a:ext cx="3516510"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7">
            <a:extLst>
              <a:ext uri="{FF2B5EF4-FFF2-40B4-BE49-F238E27FC236}">
                <a16:creationId xmlns:a16="http://schemas.microsoft.com/office/drawing/2014/main" id="{DE17AD8D-0006-7048-9550-8189CED7C2C9}"/>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2" name="Picture 1" descr="Shape&#10;&#10;Description automatically generated with medium confidence">
            <a:extLst>
              <a:ext uri="{FF2B5EF4-FFF2-40B4-BE49-F238E27FC236}">
                <a16:creationId xmlns:a16="http://schemas.microsoft.com/office/drawing/2014/main" id="{3FE42139-FF84-0423-A3BD-682CDE80E1DC}"/>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27164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7870-437A-614A-9428-D8D1A96A9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237430-2A09-1941-9B4F-0F3558D0C8D5}"/>
              </a:ext>
            </a:extLst>
          </p:cNvPr>
          <p:cNvSpPr>
            <a:spLocks noGrp="1"/>
          </p:cNvSpPr>
          <p:nvPr>
            <p:ph sz="half" idx="1"/>
          </p:nvPr>
        </p:nvSpPr>
        <p:spPr>
          <a:xfrm>
            <a:off x="516565" y="1552354"/>
            <a:ext cx="5440680" cy="4352544"/>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E6294-92DF-3C46-A35E-CBDF77F1C8BC}"/>
              </a:ext>
            </a:extLst>
          </p:cNvPr>
          <p:cNvSpPr>
            <a:spLocks noGrp="1"/>
          </p:cNvSpPr>
          <p:nvPr>
            <p:ph sz="half" idx="2" hasCustomPrompt="1"/>
          </p:nvPr>
        </p:nvSpPr>
        <p:spPr>
          <a:xfrm>
            <a:off x="6159440" y="1552354"/>
            <a:ext cx="5440680" cy="3076313"/>
          </a:xfrm>
        </p:spPr>
        <p:txBody>
          <a:bodyPr/>
          <a:lstStyle>
            <a:lvl1pPr marL="0" indent="0">
              <a:buNone/>
              <a:defRPr>
                <a:solidFill>
                  <a:srgbClr val="575358"/>
                </a:solidFill>
              </a:defRPr>
            </a:lvl1pPr>
          </a:lstStyle>
          <a:p>
            <a:pPr lvl="0"/>
            <a:r>
              <a:rPr lang="en-US"/>
              <a:t>Click to add object</a:t>
            </a:r>
          </a:p>
        </p:txBody>
      </p:sp>
      <p:sp>
        <p:nvSpPr>
          <p:cNvPr id="9" name="Text Placeholder 8">
            <a:extLst>
              <a:ext uri="{FF2B5EF4-FFF2-40B4-BE49-F238E27FC236}">
                <a16:creationId xmlns:a16="http://schemas.microsoft.com/office/drawing/2014/main" id="{C94CC23C-2729-284A-9DEE-D73C34524DE0}"/>
              </a:ext>
            </a:extLst>
          </p:cNvPr>
          <p:cNvSpPr>
            <a:spLocks noGrp="1"/>
          </p:cNvSpPr>
          <p:nvPr>
            <p:ph type="body" sz="quarter" idx="13" hasCustomPrompt="1"/>
          </p:nvPr>
        </p:nvSpPr>
        <p:spPr>
          <a:xfrm>
            <a:off x="6159440" y="4628667"/>
            <a:ext cx="3362385" cy="989275"/>
          </a:xfrm>
        </p:spPr>
        <p:txBody>
          <a:bodyPr>
            <a:normAutofit/>
          </a:bodyPr>
          <a:lstStyle>
            <a:lvl1pPr marL="0" indent="0">
              <a:buNone/>
              <a:defRPr sz="1800" i="1">
                <a:solidFill>
                  <a:srgbClr val="575358"/>
                </a:solidFill>
              </a:defRPr>
            </a:lvl1pPr>
          </a:lstStyle>
          <a:p>
            <a:pPr lvl="0"/>
            <a:r>
              <a:rPr lang="en-US"/>
              <a:t>Click to add caption</a:t>
            </a:r>
          </a:p>
        </p:txBody>
      </p:sp>
      <p:sp>
        <p:nvSpPr>
          <p:cNvPr id="10" name="Slide Number Placeholder 7">
            <a:extLst>
              <a:ext uri="{FF2B5EF4-FFF2-40B4-BE49-F238E27FC236}">
                <a16:creationId xmlns:a16="http://schemas.microsoft.com/office/drawing/2014/main" id="{BEE62C2A-26E9-E94C-B34B-8EE4A1CCAF01}"/>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5" name="Picture 4" descr="Shape&#10;&#10;Description automatically generated with medium confidence">
            <a:extLst>
              <a:ext uri="{FF2B5EF4-FFF2-40B4-BE49-F238E27FC236}">
                <a16:creationId xmlns:a16="http://schemas.microsoft.com/office/drawing/2014/main" id="{4EA23A23-EC26-A127-8BCF-4F75263CE78E}"/>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117614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2FB59-7648-CA4A-BA58-2D45D0B0F0CB}"/>
              </a:ext>
            </a:extLst>
          </p:cNvPr>
          <p:cNvSpPr/>
          <p:nvPr userDrawn="1"/>
        </p:nvSpPr>
        <p:spPr>
          <a:xfrm>
            <a:off x="-1" y="0"/>
            <a:ext cx="12192002" cy="6858000"/>
          </a:xfrm>
          <a:prstGeom prst="rect">
            <a:avLst/>
          </a:prstGeom>
          <a:gradFill flip="none" rotWithShape="1">
            <a:gsLst>
              <a:gs pos="0">
                <a:srgbClr val="FBD504"/>
              </a:gs>
              <a:gs pos="100000">
                <a:srgbClr val="F05023"/>
              </a:gs>
              <a:gs pos="47000">
                <a:srgbClr val="F68E29"/>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hasCustomPrompt="1"/>
          </p:nvPr>
        </p:nvSpPr>
        <p:spPr>
          <a:xfrm>
            <a:off x="1572767" y="1971040"/>
            <a:ext cx="9043416" cy="2627326"/>
          </a:xfrm>
          <a:prstGeom prst="rect">
            <a:avLst/>
          </a:prstGeom>
        </p:spPr>
        <p:txBody>
          <a:bodyPr rIns="0" anchor="ctr"/>
          <a:lstStyle>
            <a:lvl1pPr marL="0" indent="0" algn="ctr">
              <a:lnSpc>
                <a:spcPct val="120000"/>
              </a:lnSpc>
              <a:buFontTx/>
              <a:buNone/>
              <a:defRPr sz="3600" b="0" i="1">
                <a:solidFill>
                  <a:schemeClr val="bg1"/>
                </a:solidFill>
                <a:latin typeface="Georgia" panose="02040502050405020303" pitchFamily="18" charset="0"/>
                <a:ea typeface="Noto Serif" panose="02020600060500020200" pitchFamily="18" charset="0"/>
                <a:cs typeface="Noto Serif" panose="02020600060500020200" pitchFamily="18"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Quote goes here. </a:t>
            </a:r>
          </a:p>
        </p:txBody>
      </p:sp>
      <p:sp>
        <p:nvSpPr>
          <p:cNvPr id="6" name="Text Placeholder 7">
            <a:extLst>
              <a:ext uri="{FF2B5EF4-FFF2-40B4-BE49-F238E27FC236}">
                <a16:creationId xmlns:a16="http://schemas.microsoft.com/office/drawing/2014/main" id="{9AC56A47-0786-C64D-9B11-6EA2A722C87B}"/>
              </a:ext>
            </a:extLst>
          </p:cNvPr>
          <p:cNvSpPr>
            <a:spLocks noGrp="1"/>
          </p:cNvSpPr>
          <p:nvPr>
            <p:ph type="body" sz="quarter" idx="16" hasCustomPrompt="1"/>
          </p:nvPr>
        </p:nvSpPr>
        <p:spPr>
          <a:xfrm>
            <a:off x="1572767" y="4598366"/>
            <a:ext cx="9043416" cy="772160"/>
          </a:xfrm>
          <a:prstGeom prst="rect">
            <a:avLst/>
          </a:prstGeom>
        </p:spPr>
        <p:txBody>
          <a:bodyPr rIns="0" anchor="ctr">
            <a:normAutofit/>
          </a:bodyPr>
          <a:lstStyle>
            <a:lvl1pPr marL="0" indent="0" algn="ctr">
              <a:lnSpc>
                <a:spcPct val="120000"/>
              </a:lnSpc>
              <a:buFontTx/>
              <a:buNone/>
              <a:defRPr sz="1400" b="0" i="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Second level</a:t>
            </a:r>
          </a:p>
        </p:txBody>
      </p:sp>
      <p:sp>
        <p:nvSpPr>
          <p:cNvPr id="7" name="Slide Number Placeholder 7">
            <a:extLst>
              <a:ext uri="{FF2B5EF4-FFF2-40B4-BE49-F238E27FC236}">
                <a16:creationId xmlns:a16="http://schemas.microsoft.com/office/drawing/2014/main" id="{8F465DF8-9525-6E4D-8B2E-E5D4CBD2D57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bg1"/>
                </a:solidFill>
              </a:defRPr>
            </a:lvl1pPr>
          </a:lstStyle>
          <a:p>
            <a:fld id="{4E05448C-0736-1547-BEB1-CB30D0B29A88}" type="slidenum">
              <a:rPr lang="en-US" smtClean="0"/>
              <a:pPr/>
              <a:t>‹#›</a:t>
            </a:fld>
            <a:endParaRPr lang="en-US"/>
          </a:p>
        </p:txBody>
      </p:sp>
      <p:pic>
        <p:nvPicPr>
          <p:cNvPr id="13" name="Picture 12" descr="A picture containing text, plate, tableware, dishware&#10;&#10;Description automatically generated">
            <a:extLst>
              <a:ext uri="{FF2B5EF4-FFF2-40B4-BE49-F238E27FC236}">
                <a16:creationId xmlns:a16="http://schemas.microsoft.com/office/drawing/2014/main" id="{FA658B4D-7196-038B-8D74-9798D08F1C32}"/>
              </a:ext>
            </a:extLst>
          </p:cNvPr>
          <p:cNvPicPr>
            <a:picLocks noChangeAspect="1"/>
          </p:cNvPicPr>
          <p:nvPr userDrawn="1"/>
        </p:nvPicPr>
        <p:blipFill>
          <a:blip r:embed="rId2"/>
          <a:stretch>
            <a:fillRect/>
          </a:stretch>
        </p:blipFill>
        <p:spPr>
          <a:xfrm>
            <a:off x="10820400" y="6165166"/>
            <a:ext cx="1055914" cy="498963"/>
          </a:xfrm>
          <a:prstGeom prst="rect">
            <a:avLst/>
          </a:prstGeom>
        </p:spPr>
      </p:pic>
    </p:spTree>
    <p:extLst>
      <p:ext uri="{BB962C8B-B14F-4D97-AF65-F5344CB8AC3E}">
        <p14:creationId xmlns:p14="http://schemas.microsoft.com/office/powerpoint/2010/main" val="40396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set Photo Content Lef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5DDFB5-623A-AD4C-8DAC-DE71973F9C52}"/>
              </a:ext>
            </a:extLst>
          </p:cNvPr>
          <p:cNvSpPr>
            <a:spLocks noGrp="1"/>
          </p:cNvSpPr>
          <p:nvPr>
            <p:ph type="pic" sz="quarter" idx="51" hasCustomPrompt="1"/>
          </p:nvPr>
        </p:nvSpPr>
        <p:spPr>
          <a:xfrm>
            <a:off x="1598386" y="754804"/>
            <a:ext cx="9033328" cy="5119792"/>
          </a:xfrm>
          <a:solidFill>
            <a:srgbClr val="B5B8AF">
              <a:alpha val="20000"/>
            </a:srgbClr>
          </a:solidFill>
        </p:spPr>
        <p:txBody>
          <a:bodyPr/>
          <a:lstStyle>
            <a:lvl1pPr marL="0" indent="0">
              <a:buNone/>
              <a:defRPr/>
            </a:lvl1pPr>
          </a:lstStyle>
          <a:p>
            <a:r>
              <a:rPr lang="en-US"/>
              <a:t> </a:t>
            </a:r>
          </a:p>
        </p:txBody>
      </p:sp>
      <p:sp>
        <p:nvSpPr>
          <p:cNvPr id="3" name="Text Placeholder 2">
            <a:extLst>
              <a:ext uri="{FF2B5EF4-FFF2-40B4-BE49-F238E27FC236}">
                <a16:creationId xmlns:a16="http://schemas.microsoft.com/office/drawing/2014/main" id="{70EFACB0-F151-EB49-9844-470727FF9B7E}"/>
              </a:ext>
            </a:extLst>
          </p:cNvPr>
          <p:cNvSpPr>
            <a:spLocks noGrp="1"/>
          </p:cNvSpPr>
          <p:nvPr>
            <p:ph type="body" sz="quarter" idx="55" hasCustomPrompt="1"/>
          </p:nvPr>
        </p:nvSpPr>
        <p:spPr>
          <a:xfrm>
            <a:off x="1598386" y="5962439"/>
            <a:ext cx="7770341" cy="308343"/>
          </a:xfrm>
        </p:spPr>
        <p:txBody>
          <a:bodyPr tIns="91440" bIns="91440" anchor="ctr" anchorCtr="0">
            <a:noAutofit/>
          </a:bodyPr>
          <a:lstStyle>
            <a:lvl1pPr marL="0" indent="0">
              <a:spcAft>
                <a:spcPts val="0"/>
              </a:spcAft>
              <a:buNone/>
              <a:defRPr sz="900" b="0" i="0">
                <a:solidFill>
                  <a:schemeClr val="tx1">
                    <a:lumMod val="50000"/>
                    <a:lumOff val="50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pPr lvl="0"/>
            <a:r>
              <a:rPr lang="en-US"/>
              <a:t>Source: Insert Source name here</a:t>
            </a:r>
          </a:p>
        </p:txBody>
      </p:sp>
      <p:sp>
        <p:nvSpPr>
          <p:cNvPr id="5" name="Slide Number Placeholder 7">
            <a:extLst>
              <a:ext uri="{FF2B5EF4-FFF2-40B4-BE49-F238E27FC236}">
                <a16:creationId xmlns:a16="http://schemas.microsoft.com/office/drawing/2014/main" id="{CFB397A5-BB4A-8E47-A30B-7B23F3738613}"/>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Tree>
    <p:extLst>
      <p:ext uri="{BB962C8B-B14F-4D97-AF65-F5344CB8AC3E}">
        <p14:creationId xmlns:p14="http://schemas.microsoft.com/office/powerpoint/2010/main" val="2553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E66CE-43D1-E149-B2DF-BD0DBA623545}"/>
              </a:ext>
            </a:extLst>
          </p:cNvPr>
          <p:cNvSpPr>
            <a:spLocks noGrp="1"/>
          </p:cNvSpPr>
          <p:nvPr>
            <p:ph type="title"/>
          </p:nvPr>
        </p:nvSpPr>
        <p:spPr>
          <a:xfrm>
            <a:off x="516565" y="659877"/>
            <a:ext cx="11083555" cy="7360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DCBF0A-FE30-E040-A863-B2B20BEC4F16}"/>
              </a:ext>
            </a:extLst>
          </p:cNvPr>
          <p:cNvSpPr>
            <a:spLocks noGrp="1"/>
          </p:cNvSpPr>
          <p:nvPr>
            <p:ph type="body" idx="1"/>
          </p:nvPr>
        </p:nvSpPr>
        <p:spPr>
          <a:xfrm>
            <a:off x="516565" y="1545996"/>
            <a:ext cx="11083555" cy="4630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57A3DA9B-EA3F-0D4D-B060-2B79EC470456}"/>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Tree>
    <p:extLst>
      <p:ext uri="{BB962C8B-B14F-4D97-AF65-F5344CB8AC3E}">
        <p14:creationId xmlns:p14="http://schemas.microsoft.com/office/powerpoint/2010/main" val="1834948040"/>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0" r:id="rId3"/>
    <p:sldLayoutId id="2147483668" r:id="rId4"/>
    <p:sldLayoutId id="2147483664" r:id="rId5"/>
    <p:sldLayoutId id="2147483663" r:id="rId6"/>
    <p:sldLayoutId id="2147483652" r:id="rId7"/>
    <p:sldLayoutId id="2147483665" r:id="rId8"/>
    <p:sldLayoutId id="2147483666" r:id="rId9"/>
    <p:sldLayoutId id="2147483670" r:id="rId10"/>
    <p:sldLayoutId id="2147483662" r:id="rId11"/>
    <p:sldLayoutId id="2147483655" r:id="rId12"/>
    <p:sldLayoutId id="2147483671" r:id="rId13"/>
  </p:sldLayoutIdLst>
  <p:txStyles>
    <p:title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rgbClr val="5753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800" kern="1200">
          <a:solidFill>
            <a:srgbClr val="5753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rgbClr val="5753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lwGMNuZdg8"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C232-5D0F-5F4C-B30F-2CE56449F57F}"/>
              </a:ext>
            </a:extLst>
          </p:cNvPr>
          <p:cNvSpPr>
            <a:spLocks noGrp="1"/>
          </p:cNvSpPr>
          <p:nvPr>
            <p:ph type="ctrTitle"/>
          </p:nvPr>
        </p:nvSpPr>
        <p:spPr/>
        <p:txBody>
          <a:bodyPr>
            <a:normAutofit fontScale="90000"/>
          </a:bodyPr>
          <a:lstStyle/>
          <a:p>
            <a:r>
              <a:rPr lang="en-US">
                <a:latin typeface="Montserrat"/>
                <a:cs typeface="Arial"/>
              </a:rPr>
              <a:t>Assessing Diversity, Equity and Inclusion in Rural Library Collections</a:t>
            </a:r>
            <a:endParaRPr lang="en-US">
              <a:latin typeface="Montserrat" panose="00000500000000000000" pitchFamily="2" charset="0"/>
            </a:endParaRPr>
          </a:p>
        </p:txBody>
      </p:sp>
      <p:sp>
        <p:nvSpPr>
          <p:cNvPr id="4" name="Text Placeholder 3">
            <a:extLst>
              <a:ext uri="{FF2B5EF4-FFF2-40B4-BE49-F238E27FC236}">
                <a16:creationId xmlns:a16="http://schemas.microsoft.com/office/drawing/2014/main" id="{058DC0BC-28E1-3A44-A8FD-C24C50E63B4D}"/>
              </a:ext>
            </a:extLst>
          </p:cNvPr>
          <p:cNvSpPr>
            <a:spLocks noGrp="1"/>
          </p:cNvSpPr>
          <p:nvPr>
            <p:ph type="body" sz="quarter" idx="10"/>
          </p:nvPr>
        </p:nvSpPr>
        <p:spPr/>
        <p:txBody>
          <a:bodyPr vert="horz" lIns="91440" tIns="45720" rIns="91440" bIns="45720" rtlCol="0" anchor="t">
            <a:normAutofit/>
          </a:bodyPr>
          <a:lstStyle/>
          <a:p>
            <a:r>
              <a:rPr lang="en-US">
                <a:latin typeface="Montserrat"/>
                <a:cs typeface="Arial"/>
              </a:rPr>
              <a:t>Jocie Wilson &amp; Laina Kelly</a:t>
            </a:r>
            <a:endParaRPr lang="en-US">
              <a:latin typeface="Montserrat" panose="00000500000000000000" pitchFamily="2" charset="0"/>
            </a:endParaRPr>
          </a:p>
        </p:txBody>
      </p:sp>
    </p:spTree>
    <p:extLst>
      <p:ext uri="{BB962C8B-B14F-4D97-AF65-F5344CB8AC3E}">
        <p14:creationId xmlns:p14="http://schemas.microsoft.com/office/powerpoint/2010/main" val="38390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t>1. Polaris</a:t>
            </a:r>
            <a:endParaRPr lang="en-CA"/>
          </a:p>
        </p:txBody>
      </p:sp>
      <p:sp>
        <p:nvSpPr>
          <p:cNvPr id="3" name="Content Placeholder 2">
            <a:extLst>
              <a:ext uri="{FF2B5EF4-FFF2-40B4-BE49-F238E27FC236}">
                <a16:creationId xmlns:a16="http://schemas.microsoft.com/office/drawing/2014/main" id="{4D6505F4-C00B-4ABB-AD7B-9CA1C31DE643}"/>
              </a:ext>
            </a:extLst>
          </p:cNvPr>
          <p:cNvSpPr>
            <a:spLocks noGrp="1"/>
          </p:cNvSpPr>
          <p:nvPr>
            <p:ph idx="1"/>
          </p:nvPr>
        </p:nvSpPr>
        <p:spPr/>
        <p:txBody>
          <a:bodyPr vert="horz" lIns="91440" tIns="45720" rIns="91440" bIns="45720" rtlCol="0" anchor="t">
            <a:normAutofit/>
          </a:bodyPr>
          <a:lstStyle/>
          <a:p>
            <a:r>
              <a:rPr lang="en-US" sz="2400" dirty="0">
                <a:latin typeface="Arial"/>
                <a:cs typeface="Arial"/>
              </a:rPr>
              <a:t>Building authority record sets </a:t>
            </a:r>
            <a:endParaRPr lang="en-US" sz="2400" dirty="0"/>
          </a:p>
          <a:p>
            <a:pPr lvl="1"/>
            <a:r>
              <a:rPr lang="en-US" sz="2400" dirty="0">
                <a:latin typeface="Arial"/>
                <a:cs typeface="Arial"/>
              </a:rPr>
              <a:t>Handout – get a card at the end of the presentation!</a:t>
            </a:r>
            <a:endParaRPr lang="en-US" sz="2400" dirty="0"/>
          </a:p>
          <a:p>
            <a:endParaRPr lang="en-US" sz="2400" dirty="0"/>
          </a:p>
          <a:p>
            <a:r>
              <a:rPr lang="en-US" sz="2400" dirty="0">
                <a:latin typeface="Arial"/>
                <a:cs typeface="Arial"/>
              </a:rPr>
              <a:t>Our record sets (so far)</a:t>
            </a:r>
            <a:endParaRPr lang="en-US" sz="2400" dirty="0"/>
          </a:p>
          <a:p>
            <a:pPr lvl="1"/>
            <a:r>
              <a:rPr lang="en-US" sz="2400" dirty="0">
                <a:latin typeface="Arial"/>
                <a:cs typeface="Arial"/>
              </a:rPr>
              <a:t>Indigenous people</a:t>
            </a:r>
          </a:p>
          <a:p>
            <a:pPr lvl="1"/>
            <a:r>
              <a:rPr lang="en-US" sz="2400" dirty="0">
                <a:latin typeface="Arial"/>
                <a:cs typeface="Arial"/>
              </a:rPr>
              <a:t>Visible minorities</a:t>
            </a:r>
            <a:endParaRPr lang="en-US" sz="2400" dirty="0"/>
          </a:p>
          <a:p>
            <a:pPr lvl="1"/>
            <a:r>
              <a:rPr lang="en-US" sz="2400" dirty="0">
                <a:latin typeface="Arial"/>
                <a:cs typeface="Arial"/>
              </a:rPr>
              <a:t>LGBTQ2S+</a:t>
            </a:r>
            <a:endParaRPr lang="en-US" sz="2400" dirty="0"/>
          </a:p>
          <a:p>
            <a:pPr lvl="1"/>
            <a:r>
              <a:rPr lang="en-US" sz="2400" dirty="0">
                <a:latin typeface="Arial"/>
                <a:cs typeface="Arial"/>
              </a:rPr>
              <a:t>Social issues</a:t>
            </a:r>
          </a:p>
          <a:p>
            <a:pPr lvl="1"/>
            <a:r>
              <a:rPr lang="en-US" sz="2400" dirty="0">
                <a:latin typeface="Arial"/>
                <a:cs typeface="Arial"/>
              </a:rPr>
              <a:t>Mental health</a:t>
            </a:r>
          </a:p>
          <a:p>
            <a:pPr lvl="1"/>
            <a:r>
              <a:rPr lang="en-US" sz="2400" dirty="0">
                <a:latin typeface="Arial"/>
                <a:cs typeface="Arial"/>
              </a:rPr>
              <a:t>Genres (using both 650 and 655)</a:t>
            </a:r>
            <a:endParaRPr lang="en-US" sz="2400" dirty="0"/>
          </a:p>
        </p:txBody>
      </p:sp>
    </p:spTree>
    <p:extLst>
      <p:ext uri="{BB962C8B-B14F-4D97-AF65-F5344CB8AC3E}">
        <p14:creationId xmlns:p14="http://schemas.microsoft.com/office/powerpoint/2010/main" val="235791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application&#10;&#10;Description automatically generated">
            <a:extLst>
              <a:ext uri="{FF2B5EF4-FFF2-40B4-BE49-F238E27FC236}">
                <a16:creationId xmlns:a16="http://schemas.microsoft.com/office/drawing/2014/main" id="{4BC32CE9-83BC-BC50-0933-C68D69802199}"/>
              </a:ext>
            </a:extLst>
          </p:cNvPr>
          <p:cNvPicPr>
            <a:picLocks noChangeAspect="1"/>
          </p:cNvPicPr>
          <p:nvPr/>
        </p:nvPicPr>
        <p:blipFill>
          <a:blip r:embed="rId3"/>
          <a:stretch>
            <a:fillRect/>
          </a:stretch>
        </p:blipFill>
        <p:spPr>
          <a:xfrm>
            <a:off x="749300" y="503115"/>
            <a:ext cx="10680700" cy="5458069"/>
          </a:xfrm>
          <a:prstGeom prst="rect">
            <a:avLst/>
          </a:prstGeom>
        </p:spPr>
      </p:pic>
    </p:spTree>
    <p:extLst>
      <p:ext uri="{BB962C8B-B14F-4D97-AF65-F5344CB8AC3E}">
        <p14:creationId xmlns:p14="http://schemas.microsoft.com/office/powerpoint/2010/main" val="405245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able&#10;&#10;Description automatically generated">
            <a:extLst>
              <a:ext uri="{FF2B5EF4-FFF2-40B4-BE49-F238E27FC236}">
                <a16:creationId xmlns:a16="http://schemas.microsoft.com/office/drawing/2014/main" id="{6A0F830F-9B2F-0EC0-9321-9BEE751D481C}"/>
              </a:ext>
            </a:extLst>
          </p:cNvPr>
          <p:cNvPicPr>
            <a:picLocks noChangeAspect="1"/>
          </p:cNvPicPr>
          <p:nvPr/>
        </p:nvPicPr>
        <p:blipFill>
          <a:blip r:embed="rId3"/>
          <a:stretch>
            <a:fillRect/>
          </a:stretch>
        </p:blipFill>
        <p:spPr>
          <a:xfrm>
            <a:off x="2705100" y="-2784"/>
            <a:ext cx="6781800" cy="6914367"/>
          </a:xfrm>
          <a:prstGeom prst="rect">
            <a:avLst/>
          </a:prstGeom>
        </p:spPr>
      </p:pic>
    </p:spTree>
    <p:extLst>
      <p:ext uri="{BB962C8B-B14F-4D97-AF65-F5344CB8AC3E}">
        <p14:creationId xmlns:p14="http://schemas.microsoft.com/office/powerpoint/2010/main" val="318164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t>2. Simply Reports</a:t>
            </a:r>
            <a:endParaRPr lang="en-CA"/>
          </a:p>
        </p:txBody>
      </p:sp>
      <p:pic>
        <p:nvPicPr>
          <p:cNvPr id="4" name="Picture 4" descr="Graphical user interface, application, table&#10;&#10;Description automatically generated">
            <a:extLst>
              <a:ext uri="{FF2B5EF4-FFF2-40B4-BE49-F238E27FC236}">
                <a16:creationId xmlns:a16="http://schemas.microsoft.com/office/drawing/2014/main" id="{99769FC9-0775-45A5-EF6C-1399216A0819}"/>
              </a:ext>
            </a:extLst>
          </p:cNvPr>
          <p:cNvPicPr>
            <a:picLocks noChangeAspect="1"/>
          </p:cNvPicPr>
          <p:nvPr/>
        </p:nvPicPr>
        <p:blipFill>
          <a:blip r:embed="rId3"/>
          <a:stretch>
            <a:fillRect/>
          </a:stretch>
        </p:blipFill>
        <p:spPr>
          <a:xfrm>
            <a:off x="1422400" y="1474355"/>
            <a:ext cx="9347200" cy="5280891"/>
          </a:xfrm>
          <a:prstGeom prst="rect">
            <a:avLst/>
          </a:prstGeom>
        </p:spPr>
      </p:pic>
    </p:spTree>
    <p:extLst>
      <p:ext uri="{BB962C8B-B14F-4D97-AF65-F5344CB8AC3E}">
        <p14:creationId xmlns:p14="http://schemas.microsoft.com/office/powerpoint/2010/main" val="91347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t>Simply Reports</a:t>
            </a:r>
            <a:endParaRPr lang="en-CA"/>
          </a:p>
        </p:txBody>
      </p:sp>
      <p:pic>
        <p:nvPicPr>
          <p:cNvPr id="4" name="Picture 4" descr="Table&#10;&#10;Description automatically generated">
            <a:extLst>
              <a:ext uri="{FF2B5EF4-FFF2-40B4-BE49-F238E27FC236}">
                <a16:creationId xmlns:a16="http://schemas.microsoft.com/office/drawing/2014/main" id="{1D63E526-08A3-7772-4C9B-6BC71A29C96E}"/>
              </a:ext>
            </a:extLst>
          </p:cNvPr>
          <p:cNvPicPr>
            <a:picLocks noChangeAspect="1"/>
          </p:cNvPicPr>
          <p:nvPr/>
        </p:nvPicPr>
        <p:blipFill>
          <a:blip r:embed="rId3"/>
          <a:stretch>
            <a:fillRect/>
          </a:stretch>
        </p:blipFill>
        <p:spPr>
          <a:xfrm>
            <a:off x="1727200" y="1485132"/>
            <a:ext cx="8661400" cy="5373636"/>
          </a:xfrm>
          <a:prstGeom prst="rect">
            <a:avLst/>
          </a:prstGeom>
        </p:spPr>
      </p:pic>
    </p:spTree>
    <p:extLst>
      <p:ext uri="{BB962C8B-B14F-4D97-AF65-F5344CB8AC3E}">
        <p14:creationId xmlns:p14="http://schemas.microsoft.com/office/powerpoint/2010/main" val="353178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t>Applying the Method </a:t>
            </a:r>
            <a:endParaRPr lang="en-CA"/>
          </a:p>
        </p:txBody>
      </p:sp>
      <p:sp>
        <p:nvSpPr>
          <p:cNvPr id="3" name="Content Placeholder 2">
            <a:extLst>
              <a:ext uri="{FF2B5EF4-FFF2-40B4-BE49-F238E27FC236}">
                <a16:creationId xmlns:a16="http://schemas.microsoft.com/office/drawing/2014/main" id="{4D6505F4-C00B-4ABB-AD7B-9CA1C31DE643}"/>
              </a:ext>
            </a:extLst>
          </p:cNvPr>
          <p:cNvSpPr>
            <a:spLocks noGrp="1"/>
          </p:cNvSpPr>
          <p:nvPr>
            <p:ph idx="1"/>
          </p:nvPr>
        </p:nvSpPr>
        <p:spPr>
          <a:xfrm>
            <a:off x="516565" y="1762297"/>
            <a:ext cx="11083555" cy="4764435"/>
          </a:xfrm>
        </p:spPr>
        <p:txBody>
          <a:bodyPr vert="horz" lIns="91440" tIns="45720" rIns="91440" bIns="45720" rtlCol="0" anchor="t">
            <a:normAutofit/>
          </a:bodyPr>
          <a:lstStyle/>
          <a:p>
            <a:r>
              <a:rPr lang="en-US" sz="2400" dirty="0">
                <a:latin typeface="Arial"/>
                <a:cs typeface="Arial"/>
              </a:rPr>
              <a:t>Beaumont Public Library</a:t>
            </a:r>
            <a:endParaRPr lang="en-US" sz="2400"/>
          </a:p>
          <a:p>
            <a:pPr lvl="1"/>
            <a:r>
              <a:rPr lang="en-US" sz="2400" dirty="0">
                <a:latin typeface="Arial"/>
                <a:cs typeface="Arial"/>
              </a:rPr>
              <a:t>Indigenous perspectives</a:t>
            </a:r>
            <a:endParaRPr lang="en-US" sz="2400"/>
          </a:p>
          <a:p>
            <a:pPr lvl="1"/>
            <a:r>
              <a:rPr lang="en-US" sz="2400" dirty="0">
                <a:latin typeface="Arial"/>
                <a:cs typeface="Arial"/>
              </a:rPr>
              <a:t>Applied to the whole collection</a:t>
            </a:r>
            <a:endParaRPr lang="en-US" sz="2400"/>
          </a:p>
          <a:p>
            <a:r>
              <a:rPr lang="en-US" sz="2400" dirty="0">
                <a:latin typeface="Arial"/>
                <a:cs typeface="Arial"/>
              </a:rPr>
              <a:t>Hybrid method</a:t>
            </a:r>
            <a:endParaRPr lang="en-US" sz="2400"/>
          </a:p>
          <a:p>
            <a:pPr lvl="1"/>
            <a:r>
              <a:rPr lang="en-US" sz="2400" dirty="0">
                <a:latin typeface="Arial"/>
                <a:cs typeface="Arial"/>
              </a:rPr>
              <a:t>Used the list as a starting point</a:t>
            </a:r>
            <a:endParaRPr lang="en-US" sz="2400"/>
          </a:p>
          <a:p>
            <a:pPr lvl="1"/>
            <a:r>
              <a:rPr lang="en-US" sz="2400" dirty="0">
                <a:latin typeface="Arial"/>
                <a:cs typeface="Arial"/>
              </a:rPr>
              <a:t>Physically looked at each title</a:t>
            </a:r>
            <a:endParaRPr lang="en-US" sz="2400"/>
          </a:p>
          <a:p>
            <a:r>
              <a:rPr lang="en-US" sz="2400" dirty="0">
                <a:latin typeface="Arial"/>
                <a:cs typeface="Arial"/>
              </a:rPr>
              <a:t>Collection size: 33,000</a:t>
            </a:r>
          </a:p>
          <a:p>
            <a:pPr lvl="1"/>
            <a:r>
              <a:rPr lang="en-US" sz="2400" dirty="0">
                <a:latin typeface="Arial"/>
                <a:cs typeface="Arial"/>
              </a:rPr>
              <a:t>591 items identified </a:t>
            </a:r>
          </a:p>
          <a:p>
            <a:endParaRPr lang="en-US" sz="2200" dirty="0">
              <a:latin typeface="Arial"/>
              <a:cs typeface="Arial"/>
            </a:endParaRPr>
          </a:p>
          <a:p>
            <a:endParaRPr lang="en-US" sz="2400" dirty="0">
              <a:latin typeface="Arial"/>
              <a:cs typeface="Arial"/>
            </a:endParaRPr>
          </a:p>
          <a:p>
            <a:pPr lvl="1"/>
            <a:endParaRPr lang="en-US" sz="2400" dirty="0">
              <a:latin typeface="Arial"/>
              <a:cs typeface="Arial"/>
            </a:endParaRPr>
          </a:p>
          <a:p>
            <a:endParaRPr lang="en-US" sz="2400" dirty="0">
              <a:latin typeface="Arial"/>
              <a:cs typeface="Arial"/>
            </a:endParaRPr>
          </a:p>
          <a:p>
            <a:pPr marL="457200" lvl="1" indent="0">
              <a:buNone/>
            </a:pPr>
            <a:endParaRPr lang="en-US" sz="2400" dirty="0">
              <a:latin typeface="Arial"/>
              <a:cs typeface="Arial"/>
            </a:endParaRPr>
          </a:p>
        </p:txBody>
      </p:sp>
    </p:spTree>
    <p:extLst>
      <p:ext uri="{BB962C8B-B14F-4D97-AF65-F5344CB8AC3E}">
        <p14:creationId xmlns:p14="http://schemas.microsoft.com/office/powerpoint/2010/main" val="4065340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0F31-0FD5-B611-0E45-70195B17151D}"/>
              </a:ext>
            </a:extLst>
          </p:cNvPr>
          <p:cNvSpPr>
            <a:spLocks noGrp="1"/>
          </p:cNvSpPr>
          <p:nvPr>
            <p:ph type="title"/>
          </p:nvPr>
        </p:nvSpPr>
        <p:spPr/>
        <p:txBody>
          <a:bodyPr/>
          <a:lstStyle/>
          <a:p>
            <a:r>
              <a:rPr lang="en-US" dirty="0">
                <a:latin typeface="Arial"/>
                <a:cs typeface="Arial"/>
              </a:rPr>
              <a:t>Circulation by genre</a:t>
            </a:r>
            <a:endParaRPr lang="en-US" dirty="0"/>
          </a:p>
        </p:txBody>
      </p:sp>
      <p:pic>
        <p:nvPicPr>
          <p:cNvPr id="4" name="Picture 4" descr="Chart, pie chart&#10;&#10;Description automatically generated">
            <a:extLst>
              <a:ext uri="{FF2B5EF4-FFF2-40B4-BE49-F238E27FC236}">
                <a16:creationId xmlns:a16="http://schemas.microsoft.com/office/drawing/2014/main" id="{A5C5A57C-1122-9DCE-737D-0B3EE92F5102}"/>
              </a:ext>
            </a:extLst>
          </p:cNvPr>
          <p:cNvPicPr>
            <a:picLocks noChangeAspect="1"/>
          </p:cNvPicPr>
          <p:nvPr/>
        </p:nvPicPr>
        <p:blipFill>
          <a:blip r:embed="rId3"/>
          <a:stretch>
            <a:fillRect/>
          </a:stretch>
        </p:blipFill>
        <p:spPr>
          <a:xfrm>
            <a:off x="1076794" y="1569322"/>
            <a:ext cx="9963462" cy="4581289"/>
          </a:xfrm>
          <a:prstGeom prst="rect">
            <a:avLst/>
          </a:prstGeom>
        </p:spPr>
      </p:pic>
    </p:spTree>
    <p:extLst>
      <p:ext uri="{BB962C8B-B14F-4D97-AF65-F5344CB8AC3E}">
        <p14:creationId xmlns:p14="http://schemas.microsoft.com/office/powerpoint/2010/main" val="1893143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t>Lessons Learned</a:t>
            </a:r>
            <a:endParaRPr lang="en-CA"/>
          </a:p>
        </p:txBody>
      </p:sp>
      <p:sp>
        <p:nvSpPr>
          <p:cNvPr id="3" name="Content Placeholder 2">
            <a:extLst>
              <a:ext uri="{FF2B5EF4-FFF2-40B4-BE49-F238E27FC236}">
                <a16:creationId xmlns:a16="http://schemas.microsoft.com/office/drawing/2014/main" id="{4D6505F4-C00B-4ABB-AD7B-9CA1C31DE643}"/>
              </a:ext>
            </a:extLst>
          </p:cNvPr>
          <p:cNvSpPr>
            <a:spLocks noGrp="1"/>
          </p:cNvSpPr>
          <p:nvPr>
            <p:ph idx="1"/>
          </p:nvPr>
        </p:nvSpPr>
        <p:spPr/>
        <p:txBody>
          <a:bodyPr vert="horz" lIns="91440" tIns="45720" rIns="91440" bIns="45720" rtlCol="0" anchor="t">
            <a:normAutofit/>
          </a:bodyPr>
          <a:lstStyle/>
          <a:p>
            <a:r>
              <a:rPr lang="en-US" sz="2400" dirty="0">
                <a:latin typeface="Arial"/>
                <a:cs typeface="Arial"/>
              </a:rPr>
              <a:t>Item &gt; Bibliographic &gt; Authority</a:t>
            </a:r>
          </a:p>
          <a:p>
            <a:pPr lvl="1"/>
            <a:r>
              <a:rPr lang="en-US" sz="2400" dirty="0">
                <a:latin typeface="Arial"/>
                <a:cs typeface="Arial"/>
              </a:rPr>
              <a:t>Reverse</a:t>
            </a:r>
          </a:p>
          <a:p>
            <a:r>
              <a:rPr lang="en-US" sz="2400" dirty="0">
                <a:latin typeface="Arial"/>
                <a:cs typeface="Arial"/>
              </a:rPr>
              <a:t>Training on </a:t>
            </a:r>
            <a:r>
              <a:rPr lang="en-US" sz="2400" dirty="0" err="1">
                <a:latin typeface="Arial"/>
                <a:cs typeface="Arial"/>
              </a:rPr>
              <a:t>SimplyReports</a:t>
            </a:r>
            <a:r>
              <a:rPr lang="en-US" sz="2400" dirty="0">
                <a:latin typeface="Arial"/>
                <a:cs typeface="Arial"/>
              </a:rPr>
              <a:t> for all CRS staff</a:t>
            </a:r>
          </a:p>
          <a:p>
            <a:r>
              <a:rPr lang="en-US" sz="2400" dirty="0">
                <a:latin typeface="Arial"/>
                <a:cs typeface="Arial"/>
              </a:rPr>
              <a:t>Balance the need for perfection with efficiency </a:t>
            </a:r>
          </a:p>
          <a:p>
            <a:endParaRPr lang="en-US" sz="2400" dirty="0"/>
          </a:p>
          <a:p>
            <a:endParaRPr lang="en-US" sz="2400" dirty="0"/>
          </a:p>
          <a:p>
            <a:endParaRPr lang="en-CA"/>
          </a:p>
        </p:txBody>
      </p:sp>
    </p:spTree>
    <p:extLst>
      <p:ext uri="{BB962C8B-B14F-4D97-AF65-F5344CB8AC3E}">
        <p14:creationId xmlns:p14="http://schemas.microsoft.com/office/powerpoint/2010/main" val="204565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58DB0-6429-8341-8660-2EEC755AD037}"/>
              </a:ext>
            </a:extLst>
          </p:cNvPr>
          <p:cNvSpPr>
            <a:spLocks noGrp="1"/>
          </p:cNvSpPr>
          <p:nvPr>
            <p:ph type="body" sz="quarter" idx="13"/>
          </p:nvPr>
        </p:nvSpPr>
        <p:spPr/>
        <p:txBody>
          <a:bodyPr/>
          <a:lstStyle/>
          <a:p>
            <a:r>
              <a:rPr lang="en-US" b="1" i="0">
                <a:latin typeface="Montserrat" panose="00000500000000000000" pitchFamily="2" charset="0"/>
              </a:rPr>
              <a:t>Diversity Benchmarking a Canadian Rural Library</a:t>
            </a:r>
          </a:p>
        </p:txBody>
      </p:sp>
    </p:spTree>
    <p:extLst>
      <p:ext uri="{BB962C8B-B14F-4D97-AF65-F5344CB8AC3E}">
        <p14:creationId xmlns:p14="http://schemas.microsoft.com/office/powerpoint/2010/main" val="6277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695F05-24F9-E740-9E1B-D63ADCC926CC}"/>
              </a:ext>
            </a:extLst>
          </p:cNvPr>
          <p:cNvSpPr>
            <a:spLocks noGrp="1"/>
          </p:cNvSpPr>
          <p:nvPr>
            <p:ph idx="1"/>
          </p:nvPr>
        </p:nvSpPr>
        <p:spPr/>
        <p:txBody>
          <a:bodyPr vert="horz" lIns="91440" tIns="45720" rIns="91440" bIns="45720" rtlCol="0" anchor="t">
            <a:normAutofit/>
          </a:bodyPr>
          <a:lstStyle/>
          <a:p>
            <a:r>
              <a:rPr lang="en-US">
                <a:latin typeface="Arial"/>
                <a:cs typeface="Arial"/>
              </a:rPr>
              <a:t>Why?</a:t>
            </a:r>
            <a:endParaRPr lang="en-US"/>
          </a:p>
          <a:p>
            <a:r>
              <a:rPr lang="en-US">
                <a:latin typeface="Arial"/>
                <a:cs typeface="Arial"/>
              </a:rPr>
              <a:t>The Process</a:t>
            </a:r>
            <a:endParaRPr lang="en-US"/>
          </a:p>
          <a:p>
            <a:r>
              <a:rPr lang="en-US">
                <a:latin typeface="Arial"/>
                <a:cs typeface="Arial"/>
              </a:rPr>
              <a:t>Evaluation</a:t>
            </a:r>
            <a:endParaRPr lang="en-US"/>
          </a:p>
          <a:p>
            <a:r>
              <a:rPr lang="en-US">
                <a:latin typeface="Arial"/>
                <a:cs typeface="Arial"/>
              </a:rPr>
              <a:t>Results</a:t>
            </a:r>
          </a:p>
          <a:p>
            <a:r>
              <a:rPr lang="en-US">
                <a:solidFill>
                  <a:schemeClr val="accent1"/>
                </a:solidFill>
                <a:latin typeface="Arial"/>
                <a:cs typeface="Arial"/>
                <a:hlinkClick r:id="rId3">
                  <a:extLst>
                    <a:ext uri="{A12FA001-AC4F-418D-AE19-62706E023703}">
                      <ahyp:hlinkClr xmlns:ahyp="http://schemas.microsoft.com/office/drawing/2018/hyperlinkcolor" val="tx"/>
                    </a:ext>
                  </a:extLst>
                </a:hlinkClick>
              </a:rPr>
              <a:t>Diversity benchmarking: Improving diversity and inclusion in library collections (Youtube)</a:t>
            </a:r>
            <a:endParaRPr lang="en-US">
              <a:solidFill>
                <a:schemeClr val="accent1"/>
              </a:solidFill>
            </a:endParaRPr>
          </a:p>
          <a:p>
            <a:endParaRPr lang="en-US"/>
          </a:p>
        </p:txBody>
      </p:sp>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a:cs typeface="Arial"/>
              </a:rPr>
              <a:t>Diversity Benchmarking a Canadian Rural Library</a:t>
            </a:r>
            <a:endParaRPr lang="en-US">
              <a:latin typeface="Montserrat" panose="00000500000000000000" pitchFamily="2" charset="0"/>
            </a:endParaRPr>
          </a:p>
        </p:txBody>
      </p:sp>
    </p:spTree>
    <p:extLst>
      <p:ext uri="{BB962C8B-B14F-4D97-AF65-F5344CB8AC3E}">
        <p14:creationId xmlns:p14="http://schemas.microsoft.com/office/powerpoint/2010/main" val="394249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Introductions</a:t>
            </a:r>
          </a:p>
        </p:txBody>
      </p:sp>
      <p:pic>
        <p:nvPicPr>
          <p:cNvPr id="6" name="Picture 5" descr="A picture containing person, posing&#10;&#10;Description automatically generated">
            <a:extLst>
              <a:ext uri="{FF2B5EF4-FFF2-40B4-BE49-F238E27FC236}">
                <a16:creationId xmlns:a16="http://schemas.microsoft.com/office/drawing/2014/main" id="{7E917203-C49E-4783-A943-CF00F34EE5F2}"/>
              </a:ext>
            </a:extLst>
          </p:cNvPr>
          <p:cNvPicPr>
            <a:picLocks noChangeAspect="1"/>
          </p:cNvPicPr>
          <p:nvPr/>
        </p:nvPicPr>
        <p:blipFill>
          <a:blip r:embed="rId3"/>
          <a:stretch>
            <a:fillRect/>
          </a:stretch>
        </p:blipFill>
        <p:spPr>
          <a:xfrm>
            <a:off x="7477632" y="1974506"/>
            <a:ext cx="2081442" cy="3122579"/>
          </a:xfrm>
          <a:prstGeom prst="rect">
            <a:avLst/>
          </a:prstGeom>
        </p:spPr>
      </p:pic>
      <p:sp>
        <p:nvSpPr>
          <p:cNvPr id="8" name="TextBox 7">
            <a:extLst>
              <a:ext uri="{FF2B5EF4-FFF2-40B4-BE49-F238E27FC236}">
                <a16:creationId xmlns:a16="http://schemas.microsoft.com/office/drawing/2014/main" id="{9E7C95A7-C5A9-41D5-994A-EFFAD1DE07F6}"/>
              </a:ext>
            </a:extLst>
          </p:cNvPr>
          <p:cNvSpPr txBox="1"/>
          <p:nvPr/>
        </p:nvSpPr>
        <p:spPr>
          <a:xfrm>
            <a:off x="6757646" y="5311302"/>
            <a:ext cx="3521413" cy="923330"/>
          </a:xfrm>
          <a:prstGeom prst="rect">
            <a:avLst/>
          </a:prstGeom>
          <a:noFill/>
        </p:spPr>
        <p:txBody>
          <a:bodyPr wrap="square" rtlCol="0">
            <a:spAutoFit/>
          </a:bodyPr>
          <a:lstStyle/>
          <a:p>
            <a:pPr algn="ctr"/>
            <a:r>
              <a:rPr lang="en-CA"/>
              <a:t>Laina Kelly</a:t>
            </a:r>
          </a:p>
          <a:p>
            <a:pPr algn="ctr"/>
            <a:r>
              <a:rPr lang="en-CA"/>
              <a:t>Manager, Technology Services</a:t>
            </a:r>
          </a:p>
          <a:p>
            <a:pPr algn="ctr"/>
            <a:r>
              <a:rPr lang="en-CA"/>
              <a:t>Yellowhead Regional Library</a:t>
            </a:r>
          </a:p>
        </p:txBody>
      </p:sp>
      <p:sp>
        <p:nvSpPr>
          <p:cNvPr id="9" name="TextBox 8">
            <a:extLst>
              <a:ext uri="{FF2B5EF4-FFF2-40B4-BE49-F238E27FC236}">
                <a16:creationId xmlns:a16="http://schemas.microsoft.com/office/drawing/2014/main" id="{03990FE8-AE2B-490E-ABFA-7AD452E60E0A}"/>
              </a:ext>
            </a:extLst>
          </p:cNvPr>
          <p:cNvSpPr txBox="1"/>
          <p:nvPr/>
        </p:nvSpPr>
        <p:spPr>
          <a:xfrm>
            <a:off x="1039210" y="5321030"/>
            <a:ext cx="4627124" cy="923330"/>
          </a:xfrm>
          <a:prstGeom prst="rect">
            <a:avLst/>
          </a:prstGeom>
          <a:noFill/>
        </p:spPr>
        <p:txBody>
          <a:bodyPr wrap="square" rtlCol="0">
            <a:spAutoFit/>
          </a:bodyPr>
          <a:lstStyle/>
          <a:p>
            <a:pPr algn="ctr"/>
            <a:r>
              <a:rPr lang="en-CA"/>
              <a:t>Jocie Wilson</a:t>
            </a:r>
          </a:p>
          <a:p>
            <a:pPr algn="ctr"/>
            <a:r>
              <a:rPr lang="en-CA"/>
              <a:t>Manager, Collections &amp; Resource Sharing</a:t>
            </a:r>
          </a:p>
          <a:p>
            <a:pPr algn="ctr"/>
            <a:r>
              <a:rPr lang="en-CA"/>
              <a:t>Yellowhead Regional Library</a:t>
            </a:r>
          </a:p>
        </p:txBody>
      </p:sp>
      <p:pic>
        <p:nvPicPr>
          <p:cNvPr id="11" name="Picture 10" descr="A close-up of a person smiling&#10;&#10;Description automatically generated">
            <a:extLst>
              <a:ext uri="{FF2B5EF4-FFF2-40B4-BE49-F238E27FC236}">
                <a16:creationId xmlns:a16="http://schemas.microsoft.com/office/drawing/2014/main" id="{02430C5D-3061-4661-80F4-2592C486F702}"/>
              </a:ext>
            </a:extLst>
          </p:cNvPr>
          <p:cNvPicPr>
            <a:picLocks noChangeAspect="1"/>
          </p:cNvPicPr>
          <p:nvPr/>
        </p:nvPicPr>
        <p:blipFill>
          <a:blip r:embed="rId4"/>
          <a:stretch>
            <a:fillRect/>
          </a:stretch>
        </p:blipFill>
        <p:spPr>
          <a:xfrm>
            <a:off x="2312051" y="1974714"/>
            <a:ext cx="2081442" cy="3122163"/>
          </a:xfrm>
          <a:prstGeom prst="rect">
            <a:avLst/>
          </a:prstGeom>
        </p:spPr>
      </p:pic>
    </p:spTree>
    <p:extLst>
      <p:ext uri="{BB962C8B-B14F-4D97-AF65-F5344CB8AC3E}">
        <p14:creationId xmlns:p14="http://schemas.microsoft.com/office/powerpoint/2010/main" val="17926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1043D5-5713-4CF0-9BC8-20C52E464A13}"/>
              </a:ext>
            </a:extLst>
          </p:cNvPr>
          <p:cNvSpPr txBox="1"/>
          <p:nvPr/>
        </p:nvSpPr>
        <p:spPr>
          <a:xfrm>
            <a:off x="3047189" y="2190200"/>
            <a:ext cx="6094378" cy="2477601"/>
          </a:xfrm>
          <a:prstGeom prst="rect">
            <a:avLst/>
          </a:prstGeom>
          <a:noFill/>
        </p:spPr>
        <p:txBody>
          <a:bodyPr wrap="square">
            <a:spAutoFit/>
          </a:bodyPr>
          <a:lstStyle/>
          <a:p>
            <a:pPr algn="ctr" rtl="0">
              <a:spcBef>
                <a:spcPts val="0"/>
              </a:spcBef>
              <a:spcAft>
                <a:spcPts val="0"/>
              </a:spcAft>
            </a:pPr>
            <a:r>
              <a:rPr lang="en-CA" b="0">
                <a:effectLst/>
              </a:rPr>
              <a:t> </a:t>
            </a:r>
            <a:br>
              <a:rPr lang="en-CA" b="0">
                <a:effectLst/>
              </a:rPr>
            </a:br>
            <a:r>
              <a:rPr lang="en-CA" sz="6000" b="1" i="0" u="none" strike="noStrike">
                <a:solidFill>
                  <a:srgbClr val="FFFFFF"/>
                </a:solidFill>
                <a:effectLst/>
                <a:latin typeface="Montserrat" panose="00000500000000000000" pitchFamily="2" charset="0"/>
              </a:rPr>
              <a:t>Why?</a:t>
            </a:r>
            <a:endParaRPr lang="en-CA" b="0">
              <a:effectLst/>
            </a:endParaRPr>
          </a:p>
          <a:p>
            <a:pPr algn="ctr" rtl="0">
              <a:spcBef>
                <a:spcPts val="600"/>
              </a:spcBef>
              <a:spcAft>
                <a:spcPts val="0"/>
              </a:spcAft>
            </a:pPr>
            <a:br>
              <a:rPr lang="en-CA" b="0">
                <a:effectLst/>
              </a:rPr>
            </a:br>
            <a:r>
              <a:rPr lang="en-CA" sz="1800" b="0" i="0" u="none" strike="noStrike">
                <a:solidFill>
                  <a:srgbClr val="FFFFFF"/>
                </a:solidFill>
                <a:effectLst/>
                <a:latin typeface="Montserrat" panose="00000500000000000000" pitchFamily="2" charset="0"/>
              </a:rPr>
              <a:t>Stories are powerful.</a:t>
            </a:r>
            <a:endParaRPr lang="en-CA" b="0">
              <a:effectLst/>
            </a:endParaRPr>
          </a:p>
          <a:p>
            <a:br>
              <a:rPr lang="en-CA"/>
            </a:br>
            <a:endParaRPr lang="en-CA"/>
          </a:p>
        </p:txBody>
      </p:sp>
      <p:pic>
        <p:nvPicPr>
          <p:cNvPr id="11" name="Graphic 10" descr="Storytelling with solid fill">
            <a:extLst>
              <a:ext uri="{FF2B5EF4-FFF2-40B4-BE49-F238E27FC236}">
                <a16:creationId xmlns:a16="http://schemas.microsoft.com/office/drawing/2014/main" id="{94C69103-86EC-4783-9741-885178335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4333672"/>
            <a:ext cx="914400" cy="914400"/>
          </a:xfrm>
          <a:prstGeom prst="rect">
            <a:avLst/>
          </a:prstGeom>
        </p:spPr>
      </p:pic>
    </p:spTree>
    <p:extLst>
      <p:ext uri="{BB962C8B-B14F-4D97-AF65-F5344CB8AC3E}">
        <p14:creationId xmlns:p14="http://schemas.microsoft.com/office/powerpoint/2010/main" val="11101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695F05-24F9-E740-9E1B-D63ADCC926CC}"/>
              </a:ext>
            </a:extLst>
          </p:cNvPr>
          <p:cNvSpPr>
            <a:spLocks noGrp="1"/>
          </p:cNvSpPr>
          <p:nvPr>
            <p:ph idx="1"/>
          </p:nvPr>
        </p:nvSpPr>
        <p:spPr/>
        <p:txBody>
          <a:bodyPr/>
          <a:lstStyle/>
          <a:p>
            <a:r>
              <a:rPr lang="en-US"/>
              <a:t>Do library collections reflect the diversity we see in Canadian communities?</a:t>
            </a:r>
          </a:p>
          <a:p>
            <a:r>
              <a:rPr lang="en-US"/>
              <a:t>Hypothesis: </a:t>
            </a:r>
          </a:p>
          <a:p>
            <a:pPr lvl="1"/>
            <a:r>
              <a:rPr lang="en-US"/>
              <a:t>Library collections are based upon </a:t>
            </a:r>
            <a:r>
              <a:rPr lang="en-US" b="1">
                <a:solidFill>
                  <a:srgbClr val="F05423"/>
                </a:solidFill>
              </a:rPr>
              <a:t>what is available from publishers</a:t>
            </a:r>
            <a:r>
              <a:rPr lang="en-US"/>
              <a:t>, both large and small. </a:t>
            </a:r>
          </a:p>
          <a:p>
            <a:pPr marL="457200" lvl="1" indent="0">
              <a:buNone/>
            </a:pPr>
            <a:endParaRPr lang="en-US"/>
          </a:p>
          <a:p>
            <a:pPr lvl="1"/>
            <a:r>
              <a:rPr lang="en-US"/>
              <a:t>Most of our vendors </a:t>
            </a:r>
            <a:r>
              <a:rPr lang="en-US" b="1">
                <a:solidFill>
                  <a:srgbClr val="F05423"/>
                </a:solidFill>
              </a:rPr>
              <a:t>work with large publishers</a:t>
            </a:r>
            <a:r>
              <a:rPr lang="en-US"/>
              <a:t>, while </a:t>
            </a:r>
            <a:r>
              <a:rPr lang="en-US" b="1">
                <a:solidFill>
                  <a:srgbClr val="F05423"/>
                </a:solidFill>
              </a:rPr>
              <a:t>smaller Canadian publishers </a:t>
            </a:r>
            <a:r>
              <a:rPr lang="en-US"/>
              <a:t>must work hard to reach folks who do purchasing for our libraries. </a:t>
            </a:r>
          </a:p>
          <a:p>
            <a:pPr lvl="1"/>
            <a:endParaRPr lang="en-US"/>
          </a:p>
          <a:p>
            <a:pPr lvl="1"/>
            <a:r>
              <a:rPr lang="en-US"/>
              <a:t>Since most large publishers are American, I think that while librarians are searching for books that reflect diversity to add to their collections, they are </a:t>
            </a:r>
            <a:r>
              <a:rPr lang="en-US" b="1">
                <a:solidFill>
                  <a:srgbClr val="F05423"/>
                </a:solidFill>
              </a:rPr>
              <a:t>largely influenced by American trends </a:t>
            </a:r>
            <a:r>
              <a:rPr lang="en-US"/>
              <a:t>in publishing and therefore their collections </a:t>
            </a:r>
            <a:r>
              <a:rPr lang="en-US" b="1">
                <a:solidFill>
                  <a:srgbClr val="F05423"/>
                </a:solidFill>
              </a:rPr>
              <a:t>may reflect American populations more than Canadian</a:t>
            </a:r>
            <a:r>
              <a:rPr lang="en-US"/>
              <a:t>.</a:t>
            </a:r>
          </a:p>
          <a:p>
            <a:pPr lvl="1"/>
            <a:endParaRPr lang="en-US"/>
          </a:p>
        </p:txBody>
      </p:sp>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Hypothesis</a:t>
            </a:r>
          </a:p>
        </p:txBody>
      </p:sp>
    </p:spTree>
    <p:extLst>
      <p:ext uri="{BB962C8B-B14F-4D97-AF65-F5344CB8AC3E}">
        <p14:creationId xmlns:p14="http://schemas.microsoft.com/office/powerpoint/2010/main" val="409436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Motivation</a:t>
            </a:r>
          </a:p>
        </p:txBody>
      </p:sp>
      <p:pic>
        <p:nvPicPr>
          <p:cNvPr id="1028" name="Picture 4">
            <a:extLst>
              <a:ext uri="{FF2B5EF4-FFF2-40B4-BE49-F238E27FC236}">
                <a16:creationId xmlns:a16="http://schemas.microsoft.com/office/drawing/2014/main" id="{778A208A-9944-492F-B26D-D4CB8E372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9494"/>
            <a:ext cx="4140132" cy="5359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659686-ADE2-4EB4-9FAE-C2771DA08310}"/>
              </a:ext>
            </a:extLst>
          </p:cNvPr>
          <p:cNvSpPr txBox="1"/>
          <p:nvPr/>
        </p:nvSpPr>
        <p:spPr>
          <a:xfrm>
            <a:off x="4630367" y="1906622"/>
            <a:ext cx="1465633" cy="707886"/>
          </a:xfrm>
          <a:prstGeom prst="rect">
            <a:avLst/>
          </a:prstGeom>
          <a:solidFill>
            <a:srgbClr val="F05423"/>
          </a:solidFill>
        </p:spPr>
        <p:txBody>
          <a:bodyPr wrap="square" rtlCol="0">
            <a:spAutoFit/>
          </a:bodyPr>
          <a:lstStyle/>
          <a:p>
            <a:pPr algn="ctr"/>
            <a:r>
              <a:rPr lang="en-US" sz="4000" b="1">
                <a:solidFill>
                  <a:schemeClr val="bg1"/>
                </a:solidFill>
                <a:latin typeface="Montserrat" panose="00000500000000000000" pitchFamily="2" charset="0"/>
              </a:rPr>
              <a:t>45%</a:t>
            </a:r>
            <a:endParaRPr lang="en-CA" sz="4000" b="1">
              <a:solidFill>
                <a:schemeClr val="bg1"/>
              </a:solidFill>
              <a:latin typeface="Montserrat" panose="00000500000000000000" pitchFamily="2" charset="0"/>
            </a:endParaRPr>
          </a:p>
        </p:txBody>
      </p:sp>
      <p:sp>
        <p:nvSpPr>
          <p:cNvPr id="12" name="TextBox 11">
            <a:extLst>
              <a:ext uri="{FF2B5EF4-FFF2-40B4-BE49-F238E27FC236}">
                <a16:creationId xmlns:a16="http://schemas.microsoft.com/office/drawing/2014/main" id="{0469DCDB-7F48-434C-A1A5-97627976077B}"/>
              </a:ext>
            </a:extLst>
          </p:cNvPr>
          <p:cNvSpPr txBox="1"/>
          <p:nvPr/>
        </p:nvSpPr>
        <p:spPr>
          <a:xfrm>
            <a:off x="4630367" y="2969969"/>
            <a:ext cx="1465633" cy="707886"/>
          </a:xfrm>
          <a:prstGeom prst="rect">
            <a:avLst/>
          </a:prstGeom>
          <a:solidFill>
            <a:srgbClr val="F05423"/>
          </a:solidFill>
        </p:spPr>
        <p:txBody>
          <a:bodyPr wrap="square" rtlCol="0">
            <a:spAutoFit/>
          </a:bodyPr>
          <a:lstStyle/>
          <a:p>
            <a:pPr algn="ctr"/>
            <a:r>
              <a:rPr lang="en-US" sz="4000" b="1">
                <a:solidFill>
                  <a:schemeClr val="bg1"/>
                </a:solidFill>
                <a:latin typeface="Montserrat" panose="00000500000000000000" pitchFamily="2" charset="0"/>
              </a:rPr>
              <a:t>46%</a:t>
            </a:r>
            <a:endParaRPr lang="en-CA" sz="4000" b="1">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063FF89A-A35D-4A21-9675-B221103F8CC7}"/>
              </a:ext>
            </a:extLst>
          </p:cNvPr>
          <p:cNvSpPr txBox="1"/>
          <p:nvPr/>
        </p:nvSpPr>
        <p:spPr>
          <a:xfrm>
            <a:off x="4630367" y="4009983"/>
            <a:ext cx="1465633" cy="707886"/>
          </a:xfrm>
          <a:prstGeom prst="rect">
            <a:avLst/>
          </a:prstGeom>
          <a:solidFill>
            <a:srgbClr val="F05423"/>
          </a:solidFill>
        </p:spPr>
        <p:txBody>
          <a:bodyPr wrap="square" rtlCol="0">
            <a:spAutoFit/>
          </a:bodyPr>
          <a:lstStyle/>
          <a:p>
            <a:pPr algn="ctr"/>
            <a:r>
              <a:rPr lang="en-US" sz="4000" b="1">
                <a:solidFill>
                  <a:schemeClr val="bg1"/>
                </a:solidFill>
                <a:latin typeface="Montserrat" panose="00000500000000000000" pitchFamily="2" charset="0"/>
              </a:rPr>
              <a:t>62%</a:t>
            </a:r>
            <a:endParaRPr lang="en-CA" sz="4000" b="1">
              <a:solidFill>
                <a:schemeClr val="bg1"/>
              </a:solidFill>
              <a:latin typeface="Montserrat" panose="00000500000000000000" pitchFamily="2" charset="0"/>
            </a:endParaRPr>
          </a:p>
        </p:txBody>
      </p:sp>
      <p:sp>
        <p:nvSpPr>
          <p:cNvPr id="14" name="TextBox 13">
            <a:extLst>
              <a:ext uri="{FF2B5EF4-FFF2-40B4-BE49-F238E27FC236}">
                <a16:creationId xmlns:a16="http://schemas.microsoft.com/office/drawing/2014/main" id="{ADB94FD3-5ED0-4AC1-9C91-63B21DDB722B}"/>
              </a:ext>
            </a:extLst>
          </p:cNvPr>
          <p:cNvSpPr txBox="1"/>
          <p:nvPr/>
        </p:nvSpPr>
        <p:spPr>
          <a:xfrm>
            <a:off x="4630367" y="5120365"/>
            <a:ext cx="1465633" cy="707886"/>
          </a:xfrm>
          <a:prstGeom prst="rect">
            <a:avLst/>
          </a:prstGeom>
          <a:solidFill>
            <a:srgbClr val="F05423"/>
          </a:solidFill>
        </p:spPr>
        <p:txBody>
          <a:bodyPr wrap="square" rtlCol="0">
            <a:spAutoFit/>
          </a:bodyPr>
          <a:lstStyle/>
          <a:p>
            <a:pPr algn="ctr"/>
            <a:r>
              <a:rPr lang="en-US" sz="4000" b="1">
                <a:solidFill>
                  <a:schemeClr val="bg1"/>
                </a:solidFill>
                <a:latin typeface="Montserrat" panose="00000500000000000000" pitchFamily="2" charset="0"/>
              </a:rPr>
              <a:t>31%</a:t>
            </a:r>
            <a:endParaRPr lang="en-CA" sz="4000" b="1">
              <a:solidFill>
                <a:schemeClr val="bg1"/>
              </a:solidFill>
              <a:latin typeface="Montserrat" panose="00000500000000000000" pitchFamily="2" charset="0"/>
            </a:endParaRPr>
          </a:p>
        </p:txBody>
      </p:sp>
      <p:sp>
        <p:nvSpPr>
          <p:cNvPr id="16" name="TextBox 15">
            <a:extLst>
              <a:ext uri="{FF2B5EF4-FFF2-40B4-BE49-F238E27FC236}">
                <a16:creationId xmlns:a16="http://schemas.microsoft.com/office/drawing/2014/main" id="{9AABC102-6AA8-47E5-918F-3A83995B2A9C}"/>
              </a:ext>
            </a:extLst>
          </p:cNvPr>
          <p:cNvSpPr txBox="1"/>
          <p:nvPr/>
        </p:nvSpPr>
        <p:spPr>
          <a:xfrm>
            <a:off x="6510236" y="1846584"/>
            <a:ext cx="5089884" cy="923330"/>
          </a:xfrm>
          <a:prstGeom prst="rect">
            <a:avLst/>
          </a:prstGeom>
          <a:noFill/>
        </p:spPr>
        <p:txBody>
          <a:bodyPr wrap="square">
            <a:spAutoFit/>
          </a:bodyPr>
          <a:lstStyle/>
          <a:p>
            <a:pPr rtl="0">
              <a:spcBef>
                <a:spcPts val="0"/>
              </a:spcBef>
              <a:spcAft>
                <a:spcPts val="0"/>
              </a:spcAft>
            </a:pPr>
            <a:r>
              <a:rPr lang="en-US" sz="1800" b="0" i="0" u="none" strike="noStrike">
                <a:solidFill>
                  <a:srgbClr val="000000"/>
                </a:solidFill>
                <a:effectLst/>
                <a:latin typeface="Montserrat" panose="00000500000000000000" pitchFamily="2" charset="0"/>
              </a:rPr>
              <a:t>Of readers from </a:t>
            </a:r>
            <a:r>
              <a:rPr lang="en-US" sz="1800" b="1" i="0" u="none" strike="noStrike">
                <a:solidFill>
                  <a:srgbClr val="000000"/>
                </a:solidFill>
                <a:effectLst/>
                <a:latin typeface="Montserrat" panose="00000500000000000000" pitchFamily="2" charset="0"/>
              </a:rPr>
              <a:t>underrepresented </a:t>
            </a:r>
            <a:r>
              <a:rPr lang="en-US" sz="1800" b="0" i="0" u="none" strike="noStrike">
                <a:solidFill>
                  <a:srgbClr val="000000"/>
                </a:solidFill>
                <a:effectLst/>
                <a:latin typeface="Montserrat" panose="00000500000000000000" pitchFamily="2" charset="0"/>
              </a:rPr>
              <a:t>backgrounds seek out </a:t>
            </a:r>
            <a:r>
              <a:rPr lang="en-US" sz="1800" b="1" i="0" u="none" strike="noStrike">
                <a:solidFill>
                  <a:srgbClr val="000000"/>
                </a:solidFill>
                <a:effectLst/>
                <a:latin typeface="Montserrat" panose="00000500000000000000" pitchFamily="2" charset="0"/>
              </a:rPr>
              <a:t>books that represent them</a:t>
            </a:r>
            <a:endParaRPr lang="en-CA"/>
          </a:p>
        </p:txBody>
      </p:sp>
      <p:sp>
        <p:nvSpPr>
          <p:cNvPr id="18" name="TextBox 17">
            <a:extLst>
              <a:ext uri="{FF2B5EF4-FFF2-40B4-BE49-F238E27FC236}">
                <a16:creationId xmlns:a16="http://schemas.microsoft.com/office/drawing/2014/main" id="{139CE7F6-970E-45CA-B7E6-E4B2AAE15AD4}"/>
              </a:ext>
            </a:extLst>
          </p:cNvPr>
          <p:cNvSpPr txBox="1"/>
          <p:nvPr/>
        </p:nvSpPr>
        <p:spPr>
          <a:xfrm>
            <a:off x="6510236" y="2970368"/>
            <a:ext cx="5089884" cy="646331"/>
          </a:xfrm>
          <a:prstGeom prst="rect">
            <a:avLst/>
          </a:prstGeom>
          <a:noFill/>
        </p:spPr>
        <p:txBody>
          <a:bodyPr wrap="square">
            <a:spAutoFit/>
          </a:bodyPr>
          <a:lstStyle/>
          <a:p>
            <a:pPr rtl="0">
              <a:spcBef>
                <a:spcPts val="0"/>
              </a:spcBef>
              <a:spcAft>
                <a:spcPts val="0"/>
              </a:spcAft>
            </a:pPr>
            <a:r>
              <a:rPr lang="en-US" sz="1800" b="0" i="0" u="none" strike="noStrike">
                <a:solidFill>
                  <a:srgbClr val="000000"/>
                </a:solidFill>
                <a:effectLst/>
                <a:latin typeface="Montserrat" panose="00000500000000000000" pitchFamily="2" charset="0"/>
              </a:rPr>
              <a:t>Were </a:t>
            </a:r>
            <a:r>
              <a:rPr lang="en-US" sz="1800" b="1" i="0" u="none" strike="noStrike">
                <a:solidFill>
                  <a:srgbClr val="000000"/>
                </a:solidFill>
                <a:effectLst/>
                <a:latin typeface="Montserrat" panose="00000500000000000000" pitchFamily="2" charset="0"/>
              </a:rPr>
              <a:t>interested </a:t>
            </a:r>
            <a:r>
              <a:rPr lang="en-US" sz="1800" b="0" i="0" u="none" strike="noStrike">
                <a:solidFill>
                  <a:srgbClr val="000000"/>
                </a:solidFill>
                <a:effectLst/>
                <a:latin typeface="Montserrat" panose="00000500000000000000" pitchFamily="2" charset="0"/>
              </a:rPr>
              <a:t>in reading books by </a:t>
            </a:r>
            <a:r>
              <a:rPr lang="en-US" sz="1800" b="1" i="0" u="none" strike="noStrike">
                <a:solidFill>
                  <a:srgbClr val="000000"/>
                </a:solidFill>
                <a:effectLst/>
                <a:latin typeface="Montserrat" panose="00000500000000000000" pitchFamily="2" charset="0"/>
              </a:rPr>
              <a:t>BIPOC </a:t>
            </a:r>
            <a:r>
              <a:rPr lang="en-US" sz="1800" i="0" u="none" strike="noStrike">
                <a:solidFill>
                  <a:srgbClr val="000000"/>
                </a:solidFill>
                <a:effectLst/>
                <a:latin typeface="Montserrat" panose="00000500000000000000" pitchFamily="2" charset="0"/>
              </a:rPr>
              <a:t>authors</a:t>
            </a:r>
            <a:endParaRPr lang="en-US">
              <a:effectLst/>
            </a:endParaRPr>
          </a:p>
        </p:txBody>
      </p:sp>
      <p:sp>
        <p:nvSpPr>
          <p:cNvPr id="20" name="TextBox 19">
            <a:extLst>
              <a:ext uri="{FF2B5EF4-FFF2-40B4-BE49-F238E27FC236}">
                <a16:creationId xmlns:a16="http://schemas.microsoft.com/office/drawing/2014/main" id="{BEAAC6E6-83ED-4C5B-AA28-98864990942A}"/>
              </a:ext>
            </a:extLst>
          </p:cNvPr>
          <p:cNvSpPr txBox="1"/>
          <p:nvPr/>
        </p:nvSpPr>
        <p:spPr>
          <a:xfrm>
            <a:off x="6510236" y="4029165"/>
            <a:ext cx="4929492" cy="923330"/>
          </a:xfrm>
          <a:prstGeom prst="rect">
            <a:avLst/>
          </a:prstGeom>
          <a:noFill/>
        </p:spPr>
        <p:txBody>
          <a:bodyPr wrap="square">
            <a:spAutoFit/>
          </a:bodyPr>
          <a:lstStyle/>
          <a:p>
            <a:pPr rtl="0">
              <a:spcBef>
                <a:spcPts val="0"/>
              </a:spcBef>
              <a:spcAft>
                <a:spcPts val="0"/>
              </a:spcAft>
            </a:pPr>
            <a:r>
              <a:rPr lang="en-US" sz="1800" b="0" i="0" u="none" strike="noStrike">
                <a:solidFill>
                  <a:srgbClr val="000000"/>
                </a:solidFill>
                <a:effectLst/>
                <a:latin typeface="Montserrat" panose="00000500000000000000" pitchFamily="2" charset="0"/>
              </a:rPr>
              <a:t>Actively </a:t>
            </a:r>
            <a:r>
              <a:rPr lang="en-US" sz="1800" b="1" i="0" u="none" strike="noStrike">
                <a:solidFill>
                  <a:srgbClr val="000000"/>
                </a:solidFill>
                <a:effectLst/>
                <a:latin typeface="Montserrat" panose="00000500000000000000" pitchFamily="2" charset="0"/>
              </a:rPr>
              <a:t>seek out</a:t>
            </a:r>
            <a:r>
              <a:rPr lang="en-US" sz="1800" b="0" i="0" u="none" strike="noStrike">
                <a:solidFill>
                  <a:srgbClr val="000000"/>
                </a:solidFill>
                <a:effectLst/>
                <a:latin typeface="Montserrat" panose="00000500000000000000" pitchFamily="2" charset="0"/>
              </a:rPr>
              <a:t> books about </a:t>
            </a:r>
            <a:r>
              <a:rPr lang="en-US" sz="1800" b="1" i="0" u="none" strike="noStrike">
                <a:solidFill>
                  <a:srgbClr val="000000"/>
                </a:solidFill>
                <a:effectLst/>
                <a:latin typeface="Montserrat" panose="00000500000000000000" pitchFamily="2" charset="0"/>
              </a:rPr>
              <a:t>diverse topics</a:t>
            </a:r>
            <a:r>
              <a:rPr lang="en-US" sz="1800" b="0" i="0" u="none" strike="noStrike">
                <a:solidFill>
                  <a:srgbClr val="000000"/>
                </a:solidFill>
                <a:effectLst/>
                <a:latin typeface="Montserrat" panose="00000500000000000000" pitchFamily="2" charset="0"/>
              </a:rPr>
              <a:t> or experiences or by </a:t>
            </a:r>
            <a:r>
              <a:rPr lang="en-US" sz="1800" b="1" i="0" u="none" strike="noStrike">
                <a:solidFill>
                  <a:srgbClr val="000000"/>
                </a:solidFill>
                <a:effectLst/>
                <a:latin typeface="Montserrat" panose="00000500000000000000" pitchFamily="2" charset="0"/>
              </a:rPr>
              <a:t>diverse authors</a:t>
            </a:r>
            <a:endParaRPr lang="en-US" b="0">
              <a:effectLst/>
            </a:endParaRPr>
          </a:p>
        </p:txBody>
      </p:sp>
      <p:sp>
        <p:nvSpPr>
          <p:cNvPr id="22" name="TextBox 21">
            <a:extLst>
              <a:ext uri="{FF2B5EF4-FFF2-40B4-BE49-F238E27FC236}">
                <a16:creationId xmlns:a16="http://schemas.microsoft.com/office/drawing/2014/main" id="{BE3042F0-0A03-4F77-84AB-D4AB7E13067B}"/>
              </a:ext>
            </a:extLst>
          </p:cNvPr>
          <p:cNvSpPr txBox="1"/>
          <p:nvPr/>
        </p:nvSpPr>
        <p:spPr>
          <a:xfrm>
            <a:off x="6510236" y="5228086"/>
            <a:ext cx="4929492" cy="646331"/>
          </a:xfrm>
          <a:prstGeom prst="rect">
            <a:avLst/>
          </a:prstGeom>
          <a:noFill/>
        </p:spPr>
        <p:txBody>
          <a:bodyPr wrap="square">
            <a:spAutoFit/>
          </a:bodyPr>
          <a:lstStyle/>
          <a:p>
            <a:pPr rtl="0">
              <a:spcBef>
                <a:spcPts val="0"/>
              </a:spcBef>
              <a:spcAft>
                <a:spcPts val="0"/>
              </a:spcAft>
            </a:pPr>
            <a:r>
              <a:rPr lang="en-US" sz="1800" b="0" i="0" u="none" strike="noStrike">
                <a:solidFill>
                  <a:srgbClr val="000000"/>
                </a:solidFill>
                <a:effectLst/>
                <a:latin typeface="Montserrat" panose="00000500000000000000" pitchFamily="2" charset="0"/>
              </a:rPr>
              <a:t>Stated they would </a:t>
            </a:r>
            <a:r>
              <a:rPr lang="en-US" sz="1800" b="1" i="0" u="none" strike="noStrike">
                <a:solidFill>
                  <a:srgbClr val="000000"/>
                </a:solidFill>
                <a:effectLst/>
                <a:latin typeface="Montserrat" panose="00000500000000000000" pitchFamily="2" charset="0"/>
              </a:rPr>
              <a:t>read more</a:t>
            </a:r>
            <a:r>
              <a:rPr lang="en-US" sz="1800" b="0" i="0" u="none" strike="noStrike">
                <a:solidFill>
                  <a:srgbClr val="000000"/>
                </a:solidFill>
                <a:effectLst/>
                <a:latin typeface="Montserrat" panose="00000500000000000000" pitchFamily="2" charset="0"/>
              </a:rPr>
              <a:t> if they could access </a:t>
            </a:r>
            <a:r>
              <a:rPr lang="en-US" sz="1800" b="1" i="0" u="none" strike="noStrike">
                <a:solidFill>
                  <a:srgbClr val="000000"/>
                </a:solidFill>
                <a:effectLst/>
                <a:latin typeface="Montserrat" panose="00000500000000000000" pitchFamily="2" charset="0"/>
              </a:rPr>
              <a:t>more diverse books</a:t>
            </a:r>
            <a:endParaRPr lang="en-US" b="0">
              <a:effectLst/>
            </a:endParaRPr>
          </a:p>
        </p:txBody>
      </p:sp>
    </p:spTree>
    <p:extLst>
      <p:ext uri="{BB962C8B-B14F-4D97-AF65-F5344CB8AC3E}">
        <p14:creationId xmlns:p14="http://schemas.microsoft.com/office/powerpoint/2010/main" val="909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1043D5-5713-4CF0-9BC8-20C52E464A13}"/>
              </a:ext>
            </a:extLst>
          </p:cNvPr>
          <p:cNvSpPr txBox="1"/>
          <p:nvPr/>
        </p:nvSpPr>
        <p:spPr>
          <a:xfrm>
            <a:off x="3047189" y="2190200"/>
            <a:ext cx="6094378" cy="2200602"/>
          </a:xfrm>
          <a:prstGeom prst="rect">
            <a:avLst/>
          </a:prstGeom>
          <a:noFill/>
        </p:spPr>
        <p:txBody>
          <a:bodyPr wrap="square">
            <a:spAutoFit/>
          </a:bodyPr>
          <a:lstStyle/>
          <a:p>
            <a:pPr algn="ctr" rtl="0">
              <a:spcBef>
                <a:spcPts val="0"/>
              </a:spcBef>
              <a:spcAft>
                <a:spcPts val="0"/>
              </a:spcAft>
            </a:pPr>
            <a:r>
              <a:rPr lang="en-CA" b="0">
                <a:effectLst/>
              </a:rPr>
              <a:t> </a:t>
            </a:r>
            <a:br>
              <a:rPr lang="en-CA" b="0">
                <a:effectLst/>
              </a:rPr>
            </a:br>
            <a:r>
              <a:rPr lang="en-CA" sz="6000" b="1" i="0" u="none" strike="noStrike">
                <a:solidFill>
                  <a:srgbClr val="FFFFFF"/>
                </a:solidFill>
                <a:effectLst/>
                <a:latin typeface="Montserrat" panose="00000500000000000000" pitchFamily="2" charset="0"/>
              </a:rPr>
              <a:t>The Process</a:t>
            </a:r>
            <a:endParaRPr lang="en-CA" b="0">
              <a:effectLst/>
            </a:endParaRPr>
          </a:p>
          <a:p>
            <a:pPr algn="ctr" rtl="0">
              <a:spcBef>
                <a:spcPts val="600"/>
              </a:spcBef>
              <a:spcAft>
                <a:spcPts val="0"/>
              </a:spcAft>
            </a:pPr>
            <a:br>
              <a:rPr lang="en-CA" b="0">
                <a:effectLst/>
              </a:rPr>
            </a:br>
            <a:br>
              <a:rPr lang="en-CA"/>
            </a:br>
            <a:endParaRPr lang="en-CA"/>
          </a:p>
        </p:txBody>
      </p:sp>
      <p:pic>
        <p:nvPicPr>
          <p:cNvPr id="3" name="Graphic 2" descr="Clipboard with solid fill">
            <a:extLst>
              <a:ext uri="{FF2B5EF4-FFF2-40B4-BE49-F238E27FC236}">
                <a16:creationId xmlns:a16="http://schemas.microsoft.com/office/drawing/2014/main" id="{C582ADE1-AB25-4D10-9917-C0E954F57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7178" y="3886200"/>
            <a:ext cx="914400" cy="914400"/>
          </a:xfrm>
          <a:prstGeom prst="rect">
            <a:avLst/>
          </a:prstGeom>
        </p:spPr>
      </p:pic>
    </p:spTree>
    <p:extLst>
      <p:ext uri="{BB962C8B-B14F-4D97-AF65-F5344CB8AC3E}">
        <p14:creationId xmlns:p14="http://schemas.microsoft.com/office/powerpoint/2010/main" val="10616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Westlock Intermunicipal Library</a:t>
            </a:r>
          </a:p>
        </p:txBody>
      </p:sp>
      <p:pic>
        <p:nvPicPr>
          <p:cNvPr id="2050" name="Picture 2" descr="library">
            <a:extLst>
              <a:ext uri="{FF2B5EF4-FFF2-40B4-BE49-F238E27FC236}">
                <a16:creationId xmlns:a16="http://schemas.microsoft.com/office/drawing/2014/main" id="{08FD0E57-224D-4DBD-82B3-08224A167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680" y="1861798"/>
            <a:ext cx="6448425" cy="2428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FD13CF-5AAD-9CC5-F613-5B9376646EAB}"/>
              </a:ext>
            </a:extLst>
          </p:cNvPr>
          <p:cNvSpPr txBox="1"/>
          <p:nvPr/>
        </p:nvSpPr>
        <p:spPr>
          <a:xfrm>
            <a:off x="1415143" y="4492830"/>
            <a:ext cx="89955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Population (2016): 5101 (in town)</a:t>
            </a:r>
          </a:p>
          <a:p>
            <a:r>
              <a:rPr lang="en-US">
                <a:cs typeface="Arial"/>
              </a:rPr>
              <a:t>Collection: Young Adult, ~1000 books</a:t>
            </a:r>
          </a:p>
        </p:txBody>
      </p:sp>
    </p:spTree>
    <p:extLst>
      <p:ext uri="{BB962C8B-B14F-4D97-AF65-F5344CB8AC3E}">
        <p14:creationId xmlns:p14="http://schemas.microsoft.com/office/powerpoint/2010/main" val="120527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a:cs typeface="Arial"/>
              </a:rPr>
              <a:t>A Note on Language</a:t>
            </a:r>
            <a:endParaRPr lang="en-US">
              <a:latin typeface="Montserrat" panose="00000500000000000000" pitchFamily="2" charset="0"/>
            </a:endParaRPr>
          </a:p>
        </p:txBody>
      </p:sp>
      <p:sp>
        <p:nvSpPr>
          <p:cNvPr id="2" name="TextBox 1">
            <a:extLst>
              <a:ext uri="{FF2B5EF4-FFF2-40B4-BE49-F238E27FC236}">
                <a16:creationId xmlns:a16="http://schemas.microsoft.com/office/drawing/2014/main" id="{9EFD13CF-5AAD-9CC5-F613-5B9376646EAB}"/>
              </a:ext>
            </a:extLst>
          </p:cNvPr>
          <p:cNvSpPr txBox="1"/>
          <p:nvPr/>
        </p:nvSpPr>
        <p:spPr>
          <a:xfrm>
            <a:off x="702304" y="1825830"/>
            <a:ext cx="8995558" cy="24590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Font typeface="Wingdings"/>
              <a:buChar char="§"/>
            </a:pPr>
            <a:r>
              <a:rPr lang="en-US" sz="2000">
                <a:cs typeface="Arial"/>
              </a:rPr>
              <a:t>Terms and definitions come from 2016 Census</a:t>
            </a:r>
            <a:endParaRPr lang="en-US">
              <a:cs typeface="Arial" panose="020B0604020202020204"/>
            </a:endParaRPr>
          </a:p>
          <a:p>
            <a:pPr marL="342900" indent="-342900">
              <a:lnSpc>
                <a:spcPct val="200000"/>
              </a:lnSpc>
              <a:buFont typeface="Wingdings"/>
              <a:buChar char="§"/>
            </a:pPr>
            <a:r>
              <a:rPr lang="en-US" sz="2000">
                <a:cs typeface="Arial"/>
              </a:rPr>
              <a:t>Comparing apples to apples</a:t>
            </a:r>
          </a:p>
          <a:p>
            <a:pPr marL="342900" indent="-342900">
              <a:lnSpc>
                <a:spcPct val="200000"/>
              </a:lnSpc>
              <a:buFont typeface="Wingdings"/>
              <a:buChar char="§"/>
            </a:pPr>
            <a:r>
              <a:rPr lang="en-US" sz="2000">
                <a:cs typeface="Arial"/>
              </a:rPr>
              <a:t>Might not be preferred terminology – lumps some groups together</a:t>
            </a:r>
          </a:p>
          <a:p>
            <a:pPr marL="342900" indent="-342900">
              <a:lnSpc>
                <a:spcPct val="200000"/>
              </a:lnSpc>
              <a:buFont typeface="Wingdings"/>
              <a:buChar char="§"/>
            </a:pPr>
            <a:r>
              <a:rPr lang="en-US" sz="2000">
                <a:cs typeface="Arial"/>
              </a:rPr>
              <a:t>Improvement in 2021 census</a:t>
            </a:r>
          </a:p>
        </p:txBody>
      </p:sp>
    </p:spTree>
    <p:extLst>
      <p:ext uri="{BB962C8B-B14F-4D97-AF65-F5344CB8AC3E}">
        <p14:creationId xmlns:p14="http://schemas.microsoft.com/office/powerpoint/2010/main" val="294233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695F05-24F9-E740-9E1B-D63ADCC926CC}"/>
              </a:ext>
            </a:extLst>
          </p:cNvPr>
          <p:cNvSpPr>
            <a:spLocks noGrp="1"/>
          </p:cNvSpPr>
          <p:nvPr>
            <p:ph idx="1"/>
          </p:nvPr>
        </p:nvSpPr>
        <p:spPr/>
        <p:txBody>
          <a:bodyPr vert="horz" lIns="91440" tIns="45720" rIns="91440" bIns="45720" rtlCol="0" anchor="t">
            <a:normAutofit/>
          </a:bodyPr>
          <a:lstStyle/>
          <a:p>
            <a:r>
              <a:rPr lang="en-US" err="1">
                <a:solidFill>
                  <a:schemeClr val="tx1"/>
                </a:solidFill>
                <a:latin typeface="Arial"/>
                <a:cs typeface="Arial"/>
              </a:rPr>
              <a:t>SimplyReports</a:t>
            </a:r>
            <a:endParaRPr lang="en-US">
              <a:solidFill>
                <a:schemeClr val="tx1"/>
              </a:solidFill>
              <a:latin typeface="Arial"/>
              <a:cs typeface="Arial"/>
            </a:endParaRPr>
          </a:p>
          <a:p>
            <a:pPr lvl="1"/>
            <a:r>
              <a:rPr lang="en-US">
                <a:solidFill>
                  <a:schemeClr val="tx1"/>
                </a:solidFill>
                <a:latin typeface="Arial"/>
                <a:cs typeface="Arial"/>
              </a:rPr>
              <a:t>Item list report: Barcode, ISBN, Title, author</a:t>
            </a:r>
          </a:p>
          <a:p>
            <a:endParaRPr lang="en-US">
              <a:solidFill>
                <a:schemeClr val="tx1"/>
              </a:solidFill>
            </a:endParaRPr>
          </a:p>
          <a:p>
            <a:r>
              <a:rPr lang="en-US">
                <a:solidFill>
                  <a:schemeClr val="tx1"/>
                </a:solidFill>
                <a:latin typeface="Arial"/>
                <a:cs typeface="Arial"/>
              </a:rPr>
              <a:t>Excel Spreadsheet</a:t>
            </a:r>
          </a:p>
          <a:p>
            <a:pPr lvl="1"/>
            <a:r>
              <a:rPr lang="en-US">
                <a:solidFill>
                  <a:schemeClr val="tx1"/>
                </a:solidFill>
                <a:latin typeface="Arial"/>
                <a:cs typeface="Arial"/>
              </a:rPr>
              <a:t>Create your columns</a:t>
            </a:r>
          </a:p>
          <a:p>
            <a:pPr lvl="1"/>
            <a:r>
              <a:rPr lang="en-US">
                <a:solidFill>
                  <a:schemeClr val="tx1"/>
                </a:solidFill>
                <a:latin typeface="Arial"/>
                <a:cs typeface="Arial"/>
              </a:rPr>
              <a:t>My columns correlated with Stats Canada demographics</a:t>
            </a:r>
          </a:p>
          <a:p>
            <a:pPr lvl="2"/>
            <a:r>
              <a:rPr lang="en-US">
                <a:solidFill>
                  <a:schemeClr val="tx1"/>
                </a:solidFill>
                <a:latin typeface="Arial"/>
                <a:cs typeface="Arial"/>
              </a:rPr>
              <a:t>Visible minorities, Indigenous people, Religion, Disabled/differently-abled, gender identity, sexual orientation</a:t>
            </a:r>
          </a:p>
          <a:p>
            <a:pPr lvl="1"/>
            <a:endParaRPr lang="en-US"/>
          </a:p>
        </p:txBody>
      </p:sp>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The Process</a:t>
            </a:r>
          </a:p>
        </p:txBody>
      </p:sp>
      <p:pic>
        <p:nvPicPr>
          <p:cNvPr id="3074" name="Picture 2">
            <a:extLst>
              <a:ext uri="{FF2B5EF4-FFF2-40B4-BE49-F238E27FC236}">
                <a16:creationId xmlns:a16="http://schemas.microsoft.com/office/drawing/2014/main" id="{E5644B93-8BD6-4A4A-81CF-B7174304A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31" y="4241576"/>
            <a:ext cx="10419337" cy="167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99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The Process</a:t>
            </a:r>
          </a:p>
        </p:txBody>
      </p:sp>
      <p:pic>
        <p:nvPicPr>
          <p:cNvPr id="4098" name="Picture 2">
            <a:extLst>
              <a:ext uri="{FF2B5EF4-FFF2-40B4-BE49-F238E27FC236}">
                <a16:creationId xmlns:a16="http://schemas.microsoft.com/office/drawing/2014/main" id="{6EEF3F83-3C37-490B-B317-168E9E65E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28" y="1539532"/>
            <a:ext cx="11175828" cy="17593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C506F92-5152-4BFB-9E5D-6760D07C8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500" y="3559150"/>
            <a:ext cx="3107480" cy="3125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55A060-B2D0-4170-BD41-50759671781D}"/>
              </a:ext>
            </a:extLst>
          </p:cNvPr>
          <p:cNvSpPr txBox="1"/>
          <p:nvPr/>
        </p:nvSpPr>
        <p:spPr>
          <a:xfrm>
            <a:off x="362355" y="3559150"/>
            <a:ext cx="5036496" cy="2267287"/>
          </a:xfrm>
          <a:prstGeom prst="rect">
            <a:avLst/>
          </a:prstGeom>
          <a:noFill/>
        </p:spPr>
        <p:txBody>
          <a:bodyPr wrap="square">
            <a:spAutoFit/>
          </a:bodyPr>
          <a:lstStyle/>
          <a:p>
            <a:pPr rtl="0" fontAlgn="base">
              <a:spcBef>
                <a:spcPts val="0"/>
              </a:spcBef>
              <a:spcAft>
                <a:spcPts val="1000"/>
              </a:spcAft>
            </a:pPr>
            <a:r>
              <a:rPr lang="en-US" b="1" i="0" u="none" strike="noStrike">
                <a:effectLst/>
                <a:latin typeface="+mj-lt"/>
              </a:rPr>
              <a:t>Novelist</a:t>
            </a:r>
          </a:p>
          <a:p>
            <a:pPr marL="742950" lvl="1" indent="-285750" rtl="0" fontAlgn="base">
              <a:spcBef>
                <a:spcPts val="0"/>
              </a:spcBef>
              <a:spcAft>
                <a:spcPts val="1000"/>
              </a:spcAft>
              <a:buFont typeface="Arial" panose="020B0604020202020204" pitchFamily="34" charset="0"/>
              <a:buChar char="•"/>
            </a:pPr>
            <a:r>
              <a:rPr lang="en-US" b="0" i="0" u="none" strike="noStrike">
                <a:effectLst/>
                <a:latin typeface="+mj-lt"/>
              </a:rPr>
              <a:t>“Own Voices” tag</a:t>
            </a:r>
          </a:p>
          <a:p>
            <a:pPr rtl="0" fontAlgn="base">
              <a:spcBef>
                <a:spcPts val="0"/>
              </a:spcBef>
              <a:spcAft>
                <a:spcPts val="1000"/>
              </a:spcAft>
            </a:pPr>
            <a:r>
              <a:rPr lang="en-US" b="1" i="0" u="none" strike="noStrike">
                <a:effectLst/>
                <a:latin typeface="+mj-lt"/>
              </a:rPr>
              <a:t>Amazon</a:t>
            </a:r>
          </a:p>
          <a:p>
            <a:pPr marL="742950" lvl="1" indent="-285750" rtl="0" fontAlgn="base">
              <a:spcBef>
                <a:spcPts val="0"/>
              </a:spcBef>
              <a:spcAft>
                <a:spcPts val="1000"/>
              </a:spcAft>
              <a:buFont typeface="Arial" panose="020B0604020202020204" pitchFamily="34" charset="0"/>
              <a:buChar char="•"/>
            </a:pPr>
            <a:r>
              <a:rPr lang="en-US" b="0" i="0" u="none" strike="noStrike">
                <a:effectLst/>
                <a:latin typeface="+mj-lt"/>
              </a:rPr>
              <a:t>Customer comments</a:t>
            </a:r>
          </a:p>
          <a:p>
            <a:pPr marL="742950" lvl="1" indent="-285750" rtl="0" fontAlgn="base">
              <a:spcBef>
                <a:spcPts val="0"/>
              </a:spcBef>
              <a:spcAft>
                <a:spcPts val="1000"/>
              </a:spcAft>
              <a:buFont typeface="Arial" panose="020B0604020202020204" pitchFamily="34" charset="0"/>
              <a:buChar char="•"/>
            </a:pPr>
            <a:r>
              <a:rPr lang="en-US" b="0" i="0" u="none" strike="noStrike">
                <a:effectLst/>
                <a:latin typeface="+mj-lt"/>
              </a:rPr>
              <a:t>Reviews</a:t>
            </a:r>
            <a:br>
              <a:rPr lang="en-US" b="0">
                <a:effectLst/>
              </a:rPr>
            </a:br>
            <a:endParaRPr lang="en-CA"/>
          </a:p>
        </p:txBody>
      </p:sp>
      <p:sp>
        <p:nvSpPr>
          <p:cNvPr id="9" name="TextBox 8">
            <a:extLst>
              <a:ext uri="{FF2B5EF4-FFF2-40B4-BE49-F238E27FC236}">
                <a16:creationId xmlns:a16="http://schemas.microsoft.com/office/drawing/2014/main" id="{7533D0DE-59B8-442F-9AF1-684D2933037D}"/>
              </a:ext>
            </a:extLst>
          </p:cNvPr>
          <p:cNvSpPr txBox="1"/>
          <p:nvPr/>
        </p:nvSpPr>
        <p:spPr>
          <a:xfrm>
            <a:off x="7570551" y="3605786"/>
            <a:ext cx="6094378" cy="1585049"/>
          </a:xfrm>
          <a:prstGeom prst="rect">
            <a:avLst/>
          </a:prstGeom>
          <a:noFill/>
        </p:spPr>
        <p:txBody>
          <a:bodyPr wrap="square">
            <a:spAutoFit/>
          </a:bodyPr>
          <a:lstStyle/>
          <a:p>
            <a:pPr rtl="0" fontAlgn="base">
              <a:spcBef>
                <a:spcPts val="0"/>
              </a:spcBef>
              <a:spcAft>
                <a:spcPts val="1000"/>
              </a:spcAft>
            </a:pPr>
            <a:r>
              <a:rPr lang="en-US" b="1" i="0" u="none" strike="noStrike">
                <a:effectLst/>
                <a:latin typeface="+mj-lt"/>
              </a:rPr>
              <a:t>Google</a:t>
            </a:r>
          </a:p>
          <a:p>
            <a:pPr marL="742950" lvl="1" indent="-285750" rtl="0" fontAlgn="base">
              <a:spcBef>
                <a:spcPts val="0"/>
              </a:spcBef>
              <a:spcAft>
                <a:spcPts val="1000"/>
              </a:spcAft>
              <a:buFont typeface="Arial" panose="020B0604020202020204" pitchFamily="34" charset="0"/>
              <a:buChar char="•"/>
            </a:pPr>
            <a:r>
              <a:rPr lang="en-US" b="0" i="0" u="none" strike="noStrike">
                <a:effectLst/>
                <a:latin typeface="+mj-lt"/>
              </a:rPr>
              <a:t>Author websites</a:t>
            </a:r>
          </a:p>
          <a:p>
            <a:pPr marL="742950" lvl="1" indent="-285750" rtl="0" fontAlgn="base">
              <a:spcBef>
                <a:spcPts val="0"/>
              </a:spcBef>
              <a:spcAft>
                <a:spcPts val="1000"/>
              </a:spcAft>
              <a:buFont typeface="Arial" panose="020B0604020202020204" pitchFamily="34" charset="0"/>
              <a:buChar char="•"/>
            </a:pPr>
            <a:r>
              <a:rPr lang="en-US" b="0" i="0" u="none" strike="noStrike">
                <a:effectLst/>
                <a:latin typeface="+mj-lt"/>
              </a:rPr>
              <a:t>Twitter</a:t>
            </a:r>
          </a:p>
          <a:p>
            <a:pPr marL="742950" lvl="1" indent="-285750" rtl="0" fontAlgn="base">
              <a:spcBef>
                <a:spcPts val="0"/>
              </a:spcBef>
              <a:spcAft>
                <a:spcPts val="1000"/>
              </a:spcAft>
              <a:buFont typeface="Arial" panose="020B0604020202020204" pitchFamily="34" charset="0"/>
              <a:buChar char="•"/>
            </a:pPr>
            <a:r>
              <a:rPr lang="en-US" b="0" i="0" u="none" strike="noStrike">
                <a:effectLst/>
                <a:latin typeface="+mj-lt"/>
              </a:rPr>
              <a:t>Interviews</a:t>
            </a:r>
          </a:p>
        </p:txBody>
      </p:sp>
    </p:spTree>
    <p:extLst>
      <p:ext uri="{BB962C8B-B14F-4D97-AF65-F5344CB8AC3E}">
        <p14:creationId xmlns:p14="http://schemas.microsoft.com/office/powerpoint/2010/main" val="12117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Data Sources</a:t>
            </a:r>
          </a:p>
        </p:txBody>
      </p:sp>
      <p:pic>
        <p:nvPicPr>
          <p:cNvPr id="1026" name="Picture 2">
            <a:extLst>
              <a:ext uri="{FF2B5EF4-FFF2-40B4-BE49-F238E27FC236}">
                <a16:creationId xmlns:a16="http://schemas.microsoft.com/office/drawing/2014/main" id="{1883FB31-0A81-41F8-9FCF-E62CB4EE8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584" y="1647134"/>
            <a:ext cx="3691317" cy="31448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BDE35F-15EE-4042-B757-103E639A88C1}"/>
              </a:ext>
            </a:extLst>
          </p:cNvPr>
          <p:cNvSpPr txBox="1"/>
          <p:nvPr/>
        </p:nvSpPr>
        <p:spPr>
          <a:xfrm>
            <a:off x="1256398" y="4860037"/>
            <a:ext cx="4474723" cy="1477328"/>
          </a:xfrm>
          <a:prstGeom prst="rect">
            <a:avLst/>
          </a:prstGeom>
          <a:noFill/>
        </p:spPr>
        <p:txBody>
          <a:bodyPr wrap="square" rtlCol="0">
            <a:spAutoFit/>
          </a:bodyPr>
          <a:lstStyle/>
          <a:p>
            <a:r>
              <a:rPr lang="en-US"/>
              <a:t>New (2021) census data</a:t>
            </a:r>
          </a:p>
          <a:p>
            <a:pPr marL="285750" indent="-285750">
              <a:buFontTx/>
              <a:buChar char="-"/>
            </a:pPr>
            <a:r>
              <a:rPr lang="en-US"/>
              <a:t>Better age, sex at birth and gender</a:t>
            </a:r>
          </a:p>
          <a:p>
            <a:pPr marL="285750" indent="-285750">
              <a:buFontTx/>
              <a:buChar char="-"/>
            </a:pPr>
            <a:r>
              <a:rPr lang="en-US"/>
              <a:t>Focus on Geography: Indigenous Peoples, Visible minorities, country of origin, languages spoken</a:t>
            </a:r>
            <a:endParaRPr lang="en-CA"/>
          </a:p>
        </p:txBody>
      </p:sp>
      <p:pic>
        <p:nvPicPr>
          <p:cNvPr id="5" name="Picture 4">
            <a:extLst>
              <a:ext uri="{FF2B5EF4-FFF2-40B4-BE49-F238E27FC236}">
                <a16:creationId xmlns:a16="http://schemas.microsoft.com/office/drawing/2014/main" id="{E7138B2E-8298-4678-A6A3-9D4163D48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258" y="1618379"/>
            <a:ext cx="3875232" cy="2940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0CDCD7-C904-4A1B-845B-B835EB4244EF}"/>
              </a:ext>
            </a:extLst>
          </p:cNvPr>
          <p:cNvSpPr txBox="1"/>
          <p:nvPr/>
        </p:nvSpPr>
        <p:spPr>
          <a:xfrm>
            <a:off x="6644052" y="4675160"/>
            <a:ext cx="3599235" cy="2031325"/>
          </a:xfrm>
          <a:prstGeom prst="rect">
            <a:avLst/>
          </a:prstGeom>
          <a:noFill/>
        </p:spPr>
        <p:txBody>
          <a:bodyPr wrap="square" rtlCol="0">
            <a:spAutoFit/>
          </a:bodyPr>
          <a:lstStyle/>
          <a:p>
            <a:r>
              <a:rPr lang="en-US"/>
              <a:t>Largest visible minority populations in this community (2016):</a:t>
            </a:r>
          </a:p>
          <a:p>
            <a:pPr marL="342900" indent="-342900">
              <a:buFont typeface="+mj-lt"/>
              <a:buAutoNum type="arabicPeriod"/>
            </a:pPr>
            <a:r>
              <a:rPr lang="en-US"/>
              <a:t>Filipino</a:t>
            </a:r>
          </a:p>
          <a:p>
            <a:pPr marL="342900" indent="-342900">
              <a:buFont typeface="+mj-lt"/>
              <a:buAutoNum type="arabicPeriod"/>
            </a:pPr>
            <a:r>
              <a:rPr lang="en-US"/>
              <a:t>South Asian</a:t>
            </a:r>
          </a:p>
          <a:p>
            <a:pPr marL="342900" indent="-342900">
              <a:buFont typeface="+mj-lt"/>
              <a:buAutoNum type="arabicPeriod"/>
            </a:pPr>
            <a:r>
              <a:rPr lang="en-US"/>
              <a:t>Black</a:t>
            </a:r>
          </a:p>
          <a:p>
            <a:pPr marL="342900" indent="-342900">
              <a:buFont typeface="+mj-lt"/>
              <a:buAutoNum type="arabicPeriod"/>
            </a:pPr>
            <a:r>
              <a:rPr lang="en-US"/>
              <a:t>Chinese</a:t>
            </a:r>
          </a:p>
        </p:txBody>
      </p:sp>
    </p:spTree>
    <p:extLst>
      <p:ext uri="{BB962C8B-B14F-4D97-AF65-F5344CB8AC3E}">
        <p14:creationId xmlns:p14="http://schemas.microsoft.com/office/powerpoint/2010/main" val="286933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Data Sources</a:t>
            </a:r>
          </a:p>
        </p:txBody>
      </p:sp>
      <p:sp>
        <p:nvSpPr>
          <p:cNvPr id="8" name="TextBox 7">
            <a:extLst>
              <a:ext uri="{FF2B5EF4-FFF2-40B4-BE49-F238E27FC236}">
                <a16:creationId xmlns:a16="http://schemas.microsoft.com/office/drawing/2014/main" id="{D9EBFB24-360C-4779-86D6-BFC8B16B0D03}"/>
              </a:ext>
            </a:extLst>
          </p:cNvPr>
          <p:cNvSpPr txBox="1"/>
          <p:nvPr/>
        </p:nvSpPr>
        <p:spPr>
          <a:xfrm>
            <a:off x="604113" y="1729209"/>
            <a:ext cx="6604082" cy="646331"/>
          </a:xfrm>
          <a:prstGeom prst="rect">
            <a:avLst/>
          </a:prstGeom>
          <a:noFill/>
        </p:spPr>
        <p:txBody>
          <a:bodyPr wrap="square" rtlCol="0">
            <a:spAutoFit/>
          </a:bodyPr>
          <a:lstStyle/>
          <a:p>
            <a:pPr algn="ctr"/>
            <a:r>
              <a:rPr lang="en-US"/>
              <a:t>2014 Canadian Community Health Survey – Sexual Orientation</a:t>
            </a:r>
          </a:p>
          <a:p>
            <a:pPr algn="ctr"/>
            <a:r>
              <a:rPr lang="en-US" i="1"/>
              <a:t>2021 Census – first to collect data on gender identity</a:t>
            </a:r>
            <a:endParaRPr lang="en-CA" i="1"/>
          </a:p>
        </p:txBody>
      </p:sp>
      <p:pic>
        <p:nvPicPr>
          <p:cNvPr id="9" name="Picture 2">
            <a:extLst>
              <a:ext uri="{FF2B5EF4-FFF2-40B4-BE49-F238E27FC236}">
                <a16:creationId xmlns:a16="http://schemas.microsoft.com/office/drawing/2014/main" id="{B0E601CF-3ED3-4C3F-94E4-731699C4F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104" y="2206408"/>
            <a:ext cx="2899839" cy="3750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921DE2-CA43-4A7E-9239-A0CD98982916}"/>
              </a:ext>
            </a:extLst>
          </p:cNvPr>
          <p:cNvSpPr txBox="1"/>
          <p:nvPr/>
        </p:nvSpPr>
        <p:spPr>
          <a:xfrm>
            <a:off x="389107" y="2847736"/>
            <a:ext cx="1465633" cy="707886"/>
          </a:xfrm>
          <a:prstGeom prst="rect">
            <a:avLst/>
          </a:prstGeom>
          <a:solidFill>
            <a:srgbClr val="F05423"/>
          </a:solidFill>
        </p:spPr>
        <p:txBody>
          <a:bodyPr wrap="square" rtlCol="0">
            <a:spAutoFit/>
          </a:bodyPr>
          <a:lstStyle/>
          <a:p>
            <a:pPr algn="ctr"/>
            <a:r>
              <a:rPr lang="en-US" sz="4000" b="1">
                <a:solidFill>
                  <a:schemeClr val="bg1"/>
                </a:solidFill>
                <a:latin typeface="Montserrat" panose="00000500000000000000" pitchFamily="2" charset="0"/>
              </a:rPr>
              <a:t>1.7%</a:t>
            </a:r>
            <a:endParaRPr lang="en-CA" sz="4000" b="1">
              <a:solidFill>
                <a:schemeClr val="bg1"/>
              </a:solidFill>
              <a:latin typeface="Montserrat" panose="00000500000000000000" pitchFamily="2" charset="0"/>
            </a:endParaRPr>
          </a:p>
        </p:txBody>
      </p:sp>
      <p:sp>
        <p:nvSpPr>
          <p:cNvPr id="11" name="TextBox 10">
            <a:extLst>
              <a:ext uri="{FF2B5EF4-FFF2-40B4-BE49-F238E27FC236}">
                <a16:creationId xmlns:a16="http://schemas.microsoft.com/office/drawing/2014/main" id="{DC6E8352-60A8-4271-B359-3DE06F873FEA}"/>
              </a:ext>
            </a:extLst>
          </p:cNvPr>
          <p:cNvSpPr txBox="1"/>
          <p:nvPr/>
        </p:nvSpPr>
        <p:spPr>
          <a:xfrm>
            <a:off x="2268976" y="2787698"/>
            <a:ext cx="5089884" cy="923330"/>
          </a:xfrm>
          <a:prstGeom prst="rect">
            <a:avLst/>
          </a:prstGeom>
          <a:noFill/>
        </p:spPr>
        <p:txBody>
          <a:bodyPr wrap="square">
            <a:spAutoFit/>
          </a:bodyPr>
          <a:lstStyle/>
          <a:p>
            <a:pPr rtl="0">
              <a:spcBef>
                <a:spcPts val="0"/>
              </a:spcBef>
              <a:spcAft>
                <a:spcPts val="0"/>
              </a:spcAft>
            </a:pPr>
            <a:r>
              <a:rPr lang="en-US" sz="1800" b="0" i="0" u="none" strike="noStrike">
                <a:solidFill>
                  <a:srgbClr val="000000"/>
                </a:solidFill>
                <a:effectLst/>
                <a:latin typeface="Montserrat" panose="00000500000000000000" pitchFamily="2" charset="0"/>
              </a:rPr>
              <a:t>Canadians aged 18 to 59 who reported in 2014 that they consider themselves to be </a:t>
            </a:r>
            <a:r>
              <a:rPr lang="en-US" sz="1800" b="1" i="0" u="none" strike="noStrike">
                <a:solidFill>
                  <a:srgbClr val="000000"/>
                </a:solidFill>
                <a:effectLst/>
                <a:latin typeface="Montserrat" panose="00000500000000000000" pitchFamily="2" charset="0"/>
              </a:rPr>
              <a:t>homosexual</a:t>
            </a:r>
            <a:r>
              <a:rPr lang="en-US" sz="1800" b="0" i="0" u="none" strike="noStrike">
                <a:solidFill>
                  <a:srgbClr val="000000"/>
                </a:solidFill>
                <a:effectLst/>
                <a:latin typeface="Montserrat" panose="00000500000000000000" pitchFamily="2" charset="0"/>
              </a:rPr>
              <a:t> (gay or lesbian).</a:t>
            </a:r>
            <a:endParaRPr lang="en-CA"/>
          </a:p>
        </p:txBody>
      </p:sp>
      <p:sp>
        <p:nvSpPr>
          <p:cNvPr id="12" name="TextBox 11">
            <a:extLst>
              <a:ext uri="{FF2B5EF4-FFF2-40B4-BE49-F238E27FC236}">
                <a16:creationId xmlns:a16="http://schemas.microsoft.com/office/drawing/2014/main" id="{823D4D49-7796-4B8B-89B2-7B1C737BFF4B}"/>
              </a:ext>
            </a:extLst>
          </p:cNvPr>
          <p:cNvSpPr txBox="1"/>
          <p:nvPr/>
        </p:nvSpPr>
        <p:spPr>
          <a:xfrm>
            <a:off x="389107" y="3863428"/>
            <a:ext cx="1465633" cy="707886"/>
          </a:xfrm>
          <a:prstGeom prst="rect">
            <a:avLst/>
          </a:prstGeom>
          <a:solidFill>
            <a:srgbClr val="F05423"/>
          </a:solidFill>
        </p:spPr>
        <p:txBody>
          <a:bodyPr wrap="square" rtlCol="0">
            <a:spAutoFit/>
          </a:bodyPr>
          <a:lstStyle/>
          <a:p>
            <a:pPr algn="ctr"/>
            <a:r>
              <a:rPr lang="en-US" sz="4000" b="1">
                <a:solidFill>
                  <a:schemeClr val="bg1"/>
                </a:solidFill>
                <a:latin typeface="Montserrat" panose="00000500000000000000" pitchFamily="2" charset="0"/>
              </a:rPr>
              <a:t>1.3%</a:t>
            </a:r>
            <a:endParaRPr lang="en-CA" sz="4000" b="1">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0F1E25E7-12C7-4FC8-9657-34FDDDEC02CD}"/>
              </a:ext>
            </a:extLst>
          </p:cNvPr>
          <p:cNvSpPr txBox="1"/>
          <p:nvPr/>
        </p:nvSpPr>
        <p:spPr>
          <a:xfrm>
            <a:off x="2268976" y="3755706"/>
            <a:ext cx="5089884" cy="923330"/>
          </a:xfrm>
          <a:prstGeom prst="rect">
            <a:avLst/>
          </a:prstGeom>
          <a:noFill/>
        </p:spPr>
        <p:txBody>
          <a:bodyPr wrap="square">
            <a:spAutoFit/>
          </a:bodyPr>
          <a:lstStyle/>
          <a:p>
            <a:pPr rtl="0">
              <a:spcBef>
                <a:spcPts val="0"/>
              </a:spcBef>
              <a:spcAft>
                <a:spcPts val="0"/>
              </a:spcAft>
            </a:pPr>
            <a:r>
              <a:rPr lang="en-US" sz="1800" b="0" i="0" u="none" strike="noStrike">
                <a:solidFill>
                  <a:srgbClr val="000000"/>
                </a:solidFill>
                <a:effectLst/>
                <a:latin typeface="Montserrat" panose="00000500000000000000" pitchFamily="2" charset="0"/>
              </a:rPr>
              <a:t>Canadians aged 18 to 59 who reported in 2014 that they consider themselves to be </a:t>
            </a:r>
            <a:r>
              <a:rPr lang="en-US" sz="1800" b="1" i="0" u="none" strike="noStrike">
                <a:solidFill>
                  <a:srgbClr val="000000"/>
                </a:solidFill>
                <a:effectLst/>
                <a:latin typeface="Montserrat" panose="00000500000000000000" pitchFamily="2" charset="0"/>
              </a:rPr>
              <a:t>bisexual</a:t>
            </a:r>
            <a:r>
              <a:rPr lang="en-US" sz="1800" b="0" i="0" u="none" strike="noStrike">
                <a:solidFill>
                  <a:srgbClr val="000000"/>
                </a:solidFill>
                <a:effectLst/>
                <a:latin typeface="Montserrat" panose="00000500000000000000" pitchFamily="2" charset="0"/>
              </a:rPr>
              <a:t>.</a:t>
            </a:r>
            <a:endParaRPr lang="en-CA"/>
          </a:p>
        </p:txBody>
      </p:sp>
      <p:sp>
        <p:nvSpPr>
          <p:cNvPr id="14" name="TextBox 13">
            <a:extLst>
              <a:ext uri="{FF2B5EF4-FFF2-40B4-BE49-F238E27FC236}">
                <a16:creationId xmlns:a16="http://schemas.microsoft.com/office/drawing/2014/main" id="{FEC7A2C5-CF52-4788-B246-E9657113E6A7}"/>
              </a:ext>
            </a:extLst>
          </p:cNvPr>
          <p:cNvSpPr txBox="1"/>
          <p:nvPr/>
        </p:nvSpPr>
        <p:spPr>
          <a:xfrm>
            <a:off x="389107" y="4986842"/>
            <a:ext cx="1465633" cy="584775"/>
          </a:xfrm>
          <a:prstGeom prst="rect">
            <a:avLst/>
          </a:prstGeom>
          <a:solidFill>
            <a:srgbClr val="F05423"/>
          </a:solidFill>
        </p:spPr>
        <p:txBody>
          <a:bodyPr wrap="square" rtlCol="0">
            <a:spAutoFit/>
          </a:bodyPr>
          <a:lstStyle/>
          <a:p>
            <a:pPr algn="ctr"/>
            <a:r>
              <a:rPr lang="en-US" sz="3200" b="1">
                <a:solidFill>
                  <a:schemeClr val="bg1"/>
                </a:solidFill>
                <a:latin typeface="Montserrat" panose="00000500000000000000" pitchFamily="2" charset="0"/>
              </a:rPr>
              <a:t>4-10%</a:t>
            </a:r>
            <a:endParaRPr lang="en-CA" sz="3200" b="1">
              <a:solidFill>
                <a:schemeClr val="bg1"/>
              </a:solidFill>
              <a:latin typeface="Montserrat" panose="00000500000000000000" pitchFamily="2" charset="0"/>
            </a:endParaRPr>
          </a:p>
        </p:txBody>
      </p:sp>
      <p:sp>
        <p:nvSpPr>
          <p:cNvPr id="15" name="TextBox 14">
            <a:extLst>
              <a:ext uri="{FF2B5EF4-FFF2-40B4-BE49-F238E27FC236}">
                <a16:creationId xmlns:a16="http://schemas.microsoft.com/office/drawing/2014/main" id="{1A8E67FB-FC05-421F-92E4-FCC581471872}"/>
              </a:ext>
            </a:extLst>
          </p:cNvPr>
          <p:cNvSpPr txBox="1"/>
          <p:nvPr/>
        </p:nvSpPr>
        <p:spPr>
          <a:xfrm>
            <a:off x="2268976" y="4879120"/>
            <a:ext cx="5089884" cy="923330"/>
          </a:xfrm>
          <a:prstGeom prst="rect">
            <a:avLst/>
          </a:prstGeom>
          <a:noFill/>
        </p:spPr>
        <p:txBody>
          <a:bodyPr wrap="square">
            <a:spAutoFit/>
          </a:bodyPr>
          <a:lstStyle/>
          <a:p>
            <a:pPr rtl="0">
              <a:spcBef>
                <a:spcPts val="0"/>
              </a:spcBef>
              <a:spcAft>
                <a:spcPts val="0"/>
              </a:spcAft>
            </a:pPr>
            <a:r>
              <a:rPr lang="en-US" sz="1800" b="0" i="0" u="none" strike="noStrike">
                <a:solidFill>
                  <a:srgbClr val="000000"/>
                </a:solidFill>
                <a:effectLst/>
                <a:latin typeface="Montserrat" panose="00000500000000000000" pitchFamily="2" charset="0"/>
              </a:rPr>
              <a:t>Canadian </a:t>
            </a:r>
            <a:r>
              <a:rPr lang="en-US" sz="1800" b="1" i="0" u="none" strike="noStrike">
                <a:solidFill>
                  <a:srgbClr val="000000"/>
                </a:solidFill>
                <a:effectLst/>
                <a:latin typeface="Montserrat" panose="00000500000000000000" pitchFamily="2" charset="0"/>
              </a:rPr>
              <a:t>youth</a:t>
            </a:r>
            <a:r>
              <a:rPr lang="en-US" sz="1800" b="0" i="0" u="none" strike="noStrike">
                <a:solidFill>
                  <a:srgbClr val="000000"/>
                </a:solidFill>
                <a:effectLst/>
                <a:latin typeface="Montserrat" panose="00000500000000000000" pitchFamily="2" charset="0"/>
              </a:rPr>
              <a:t> who consider themselves either </a:t>
            </a:r>
            <a:r>
              <a:rPr lang="en-US" sz="1800" b="1" u="none" strike="noStrike">
                <a:solidFill>
                  <a:srgbClr val="000000"/>
                </a:solidFill>
                <a:effectLst/>
                <a:latin typeface="Montserrat" panose="00000500000000000000" pitchFamily="2" charset="0"/>
              </a:rPr>
              <a:t>homosexual</a:t>
            </a:r>
            <a:r>
              <a:rPr lang="en-US" sz="1800" b="0" i="0" u="none" strike="noStrike">
                <a:solidFill>
                  <a:srgbClr val="000000"/>
                </a:solidFill>
                <a:effectLst/>
                <a:latin typeface="Montserrat" panose="00000500000000000000" pitchFamily="2" charset="0"/>
              </a:rPr>
              <a:t> or </a:t>
            </a:r>
            <a:r>
              <a:rPr lang="en-US" sz="1800" b="1" i="0" u="none" strike="noStrike">
                <a:solidFill>
                  <a:srgbClr val="000000"/>
                </a:solidFill>
                <a:effectLst/>
                <a:latin typeface="Montserrat" panose="00000500000000000000" pitchFamily="2" charset="0"/>
              </a:rPr>
              <a:t>bisexual </a:t>
            </a:r>
            <a:r>
              <a:rPr lang="en-US" sz="1800" i="0" u="none" strike="noStrike">
                <a:solidFill>
                  <a:srgbClr val="000000"/>
                </a:solidFill>
                <a:effectLst/>
                <a:latin typeface="Montserrat" panose="00000500000000000000" pitchFamily="2" charset="0"/>
              </a:rPr>
              <a:t>(ages 15-34)</a:t>
            </a:r>
            <a:endParaRPr lang="en-CA"/>
          </a:p>
        </p:txBody>
      </p:sp>
      <p:sp>
        <p:nvSpPr>
          <p:cNvPr id="16" name="TextBox 15">
            <a:extLst>
              <a:ext uri="{FF2B5EF4-FFF2-40B4-BE49-F238E27FC236}">
                <a16:creationId xmlns:a16="http://schemas.microsoft.com/office/drawing/2014/main" id="{2F4218E6-5C47-441F-8BD4-8C531DBC6626}"/>
              </a:ext>
            </a:extLst>
          </p:cNvPr>
          <p:cNvSpPr txBox="1"/>
          <p:nvPr/>
        </p:nvSpPr>
        <p:spPr>
          <a:xfrm>
            <a:off x="385864" y="5830733"/>
            <a:ext cx="1465633" cy="584775"/>
          </a:xfrm>
          <a:prstGeom prst="rect">
            <a:avLst/>
          </a:prstGeom>
          <a:solidFill>
            <a:srgbClr val="F05423"/>
          </a:solidFill>
        </p:spPr>
        <p:txBody>
          <a:bodyPr wrap="square" rtlCol="0">
            <a:spAutoFit/>
          </a:bodyPr>
          <a:lstStyle/>
          <a:p>
            <a:pPr algn="ctr"/>
            <a:r>
              <a:rPr lang="en-US" sz="3200" b="1">
                <a:solidFill>
                  <a:schemeClr val="bg1"/>
                </a:solidFill>
                <a:latin typeface="Montserrat" panose="00000500000000000000" pitchFamily="2" charset="0"/>
              </a:rPr>
              <a:t>0.58%</a:t>
            </a:r>
            <a:endParaRPr lang="en-CA" sz="3200" b="1">
              <a:solidFill>
                <a:schemeClr val="bg1"/>
              </a:solidFill>
              <a:latin typeface="Montserrat" panose="00000500000000000000" pitchFamily="2" charset="0"/>
            </a:endParaRPr>
          </a:p>
        </p:txBody>
      </p:sp>
      <p:sp>
        <p:nvSpPr>
          <p:cNvPr id="17" name="TextBox 16">
            <a:extLst>
              <a:ext uri="{FF2B5EF4-FFF2-40B4-BE49-F238E27FC236}">
                <a16:creationId xmlns:a16="http://schemas.microsoft.com/office/drawing/2014/main" id="{2CD056A2-D116-4D6D-B107-BC98CBB80156}"/>
              </a:ext>
            </a:extLst>
          </p:cNvPr>
          <p:cNvSpPr txBox="1"/>
          <p:nvPr/>
        </p:nvSpPr>
        <p:spPr>
          <a:xfrm>
            <a:off x="2250957" y="5830733"/>
            <a:ext cx="6094378" cy="646331"/>
          </a:xfrm>
          <a:prstGeom prst="rect">
            <a:avLst/>
          </a:prstGeom>
          <a:noFill/>
        </p:spPr>
        <p:txBody>
          <a:bodyPr wrap="square">
            <a:spAutoFit/>
          </a:bodyPr>
          <a:lstStyle/>
          <a:p>
            <a:pPr rtl="0">
              <a:spcBef>
                <a:spcPts val="0"/>
              </a:spcBef>
              <a:spcAft>
                <a:spcPts val="1000"/>
              </a:spcAft>
            </a:pPr>
            <a:r>
              <a:rPr lang="en-US" sz="1800" b="0" i="0" u="none" strike="noStrike">
                <a:effectLst/>
                <a:latin typeface="Montserrat" panose="00000500000000000000" pitchFamily="2" charset="0"/>
              </a:rPr>
              <a:t>Adult population in the United States  who identify as </a:t>
            </a:r>
            <a:r>
              <a:rPr lang="en-US" sz="1800" b="1" i="0" u="none" strike="noStrike">
                <a:effectLst/>
                <a:latin typeface="Montserrat" panose="00000500000000000000" pitchFamily="2" charset="0"/>
              </a:rPr>
              <a:t>transgender</a:t>
            </a:r>
            <a:r>
              <a:rPr lang="en-US" sz="1800" i="0" u="none" strike="noStrike">
                <a:latin typeface="Montserrat" panose="00000500000000000000" pitchFamily="2" charset="0"/>
              </a:rPr>
              <a:t> (2016)</a:t>
            </a:r>
            <a:endParaRPr lang="en-CA"/>
          </a:p>
        </p:txBody>
      </p:sp>
    </p:spTree>
    <p:extLst>
      <p:ext uri="{BB962C8B-B14F-4D97-AF65-F5344CB8AC3E}">
        <p14:creationId xmlns:p14="http://schemas.microsoft.com/office/powerpoint/2010/main" val="367951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695F05-24F9-E740-9E1B-D63ADCC926CC}"/>
              </a:ext>
            </a:extLst>
          </p:cNvPr>
          <p:cNvSpPr>
            <a:spLocks noGrp="1"/>
          </p:cNvSpPr>
          <p:nvPr>
            <p:ph idx="1"/>
          </p:nvPr>
        </p:nvSpPr>
        <p:spPr>
          <a:xfrm>
            <a:off x="516565" y="1762297"/>
            <a:ext cx="11083555" cy="4414767"/>
          </a:xfrm>
        </p:spPr>
        <p:txBody>
          <a:bodyPr/>
          <a:lstStyle/>
          <a:p>
            <a:r>
              <a:rPr lang="en-US"/>
              <a:t>Spruce Grove, Alberta</a:t>
            </a:r>
          </a:p>
          <a:p>
            <a:r>
              <a:rPr lang="en-US"/>
              <a:t>43 member libraries (rural/semi-rural)</a:t>
            </a:r>
          </a:p>
          <a:p>
            <a:r>
              <a:rPr lang="en-US"/>
              <a:t>Provide bibliographic, technology and consulting services</a:t>
            </a:r>
          </a:p>
          <a:p>
            <a:r>
              <a:rPr lang="en-US"/>
              <a:t>Members are independent </a:t>
            </a:r>
          </a:p>
        </p:txBody>
      </p:sp>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panose="00000500000000000000" pitchFamily="2" charset="0"/>
              </a:rPr>
              <a:t>Yellowhead Regional Library</a:t>
            </a:r>
          </a:p>
        </p:txBody>
      </p:sp>
      <p:pic>
        <p:nvPicPr>
          <p:cNvPr id="3" name="Picture 2" descr="A picture containing sky, grass, outdoor, area&#10;&#10;Description automatically generated">
            <a:extLst>
              <a:ext uri="{FF2B5EF4-FFF2-40B4-BE49-F238E27FC236}">
                <a16:creationId xmlns:a16="http://schemas.microsoft.com/office/drawing/2014/main" id="{4E06A8B8-DE27-4706-BCB2-C60C47394A8E}"/>
              </a:ext>
            </a:extLst>
          </p:cNvPr>
          <p:cNvPicPr>
            <a:picLocks noChangeAspect="1"/>
          </p:cNvPicPr>
          <p:nvPr/>
        </p:nvPicPr>
        <p:blipFill>
          <a:blip r:embed="rId3"/>
          <a:stretch>
            <a:fillRect/>
          </a:stretch>
        </p:blipFill>
        <p:spPr>
          <a:xfrm>
            <a:off x="3800917" y="3514319"/>
            <a:ext cx="4514850" cy="2533650"/>
          </a:xfrm>
          <a:prstGeom prst="rect">
            <a:avLst/>
          </a:prstGeom>
        </p:spPr>
      </p:pic>
    </p:spTree>
    <p:extLst>
      <p:ext uri="{BB962C8B-B14F-4D97-AF65-F5344CB8AC3E}">
        <p14:creationId xmlns:p14="http://schemas.microsoft.com/office/powerpoint/2010/main" val="15946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Montserrat"/>
                <a:cs typeface="Arial"/>
              </a:rPr>
              <a:t>Data Sources</a:t>
            </a:r>
            <a:endParaRPr lang="en-US">
              <a:solidFill>
                <a:srgbClr val="FFFFFF"/>
              </a:solidFill>
              <a:latin typeface="Montserrat"/>
            </a:endParaRPr>
          </a:p>
        </p:txBody>
      </p:sp>
      <p:sp>
        <p:nvSpPr>
          <p:cNvPr id="10" name="TextBox 9">
            <a:extLst>
              <a:ext uri="{FF2B5EF4-FFF2-40B4-BE49-F238E27FC236}">
                <a16:creationId xmlns:a16="http://schemas.microsoft.com/office/drawing/2014/main" id="{0D921DE2-CA43-4A7E-9239-A0CD98982916}"/>
              </a:ext>
            </a:extLst>
          </p:cNvPr>
          <p:cNvSpPr txBox="1"/>
          <p:nvPr/>
        </p:nvSpPr>
        <p:spPr>
          <a:xfrm>
            <a:off x="369315" y="2194593"/>
            <a:ext cx="1465633" cy="707886"/>
          </a:xfrm>
          <a:prstGeom prst="rect">
            <a:avLst/>
          </a:prstGeom>
          <a:solidFill>
            <a:srgbClr val="F05423"/>
          </a:solidFill>
        </p:spPr>
        <p:txBody>
          <a:bodyPr wrap="square" rtlCol="0">
            <a:spAutoFit/>
          </a:bodyPr>
          <a:lstStyle/>
          <a:p>
            <a:pPr algn="ctr"/>
            <a:r>
              <a:rPr lang="en-US" sz="4000" b="1">
                <a:solidFill>
                  <a:schemeClr val="bg1"/>
                </a:solidFill>
                <a:latin typeface="Montserrat" panose="00000500000000000000" pitchFamily="2" charset="0"/>
              </a:rPr>
              <a:t>13%</a:t>
            </a:r>
            <a:endParaRPr lang="en-CA" sz="4000" b="1">
              <a:solidFill>
                <a:schemeClr val="bg1"/>
              </a:solidFill>
              <a:latin typeface="Montserrat" panose="00000500000000000000" pitchFamily="2" charset="0"/>
            </a:endParaRPr>
          </a:p>
        </p:txBody>
      </p:sp>
      <p:sp>
        <p:nvSpPr>
          <p:cNvPr id="11" name="TextBox 10">
            <a:extLst>
              <a:ext uri="{FF2B5EF4-FFF2-40B4-BE49-F238E27FC236}">
                <a16:creationId xmlns:a16="http://schemas.microsoft.com/office/drawing/2014/main" id="{DC6E8352-60A8-4271-B359-3DE06F873FEA}"/>
              </a:ext>
            </a:extLst>
          </p:cNvPr>
          <p:cNvSpPr txBox="1"/>
          <p:nvPr/>
        </p:nvSpPr>
        <p:spPr>
          <a:xfrm>
            <a:off x="2150223" y="2193932"/>
            <a:ext cx="5089884" cy="646331"/>
          </a:xfrm>
          <a:prstGeom prst="rect">
            <a:avLst/>
          </a:prstGeom>
          <a:noFill/>
        </p:spPr>
        <p:txBody>
          <a:bodyPr wrap="square">
            <a:spAutoFit/>
          </a:bodyPr>
          <a:lstStyle/>
          <a:p>
            <a:pPr rtl="0">
              <a:spcBef>
                <a:spcPts val="0"/>
              </a:spcBef>
              <a:spcAft>
                <a:spcPts val="0"/>
              </a:spcAft>
            </a:pPr>
            <a:r>
              <a:rPr lang="en-US" sz="1800" b="0" i="0" u="none" strike="noStrike">
                <a:effectLst/>
                <a:latin typeface="Montserrat" panose="00000500000000000000" pitchFamily="2" charset="0"/>
              </a:rPr>
              <a:t>Canadian youth with one or more disabilities</a:t>
            </a:r>
            <a:endParaRPr lang="en-CA"/>
          </a:p>
        </p:txBody>
      </p:sp>
      <p:sp>
        <p:nvSpPr>
          <p:cNvPr id="18" name="TextBox 17">
            <a:extLst>
              <a:ext uri="{FF2B5EF4-FFF2-40B4-BE49-F238E27FC236}">
                <a16:creationId xmlns:a16="http://schemas.microsoft.com/office/drawing/2014/main" id="{39B180D8-1E11-4A9D-B435-1D458A71809D}"/>
              </a:ext>
            </a:extLst>
          </p:cNvPr>
          <p:cNvSpPr txBox="1"/>
          <p:nvPr/>
        </p:nvSpPr>
        <p:spPr>
          <a:xfrm>
            <a:off x="2150222" y="2901313"/>
            <a:ext cx="6094378" cy="646331"/>
          </a:xfrm>
          <a:prstGeom prst="rect">
            <a:avLst/>
          </a:prstGeom>
          <a:noFill/>
        </p:spPr>
        <p:txBody>
          <a:bodyPr wrap="square" lIns="91440" tIns="45720" rIns="91440" bIns="45720" anchor="t">
            <a:spAutoFit/>
          </a:bodyPr>
          <a:lstStyle/>
          <a:p>
            <a:pPr rtl="0">
              <a:spcBef>
                <a:spcPts val="0"/>
              </a:spcBef>
              <a:spcAft>
                <a:spcPts val="1000"/>
              </a:spcAft>
            </a:pPr>
            <a:r>
              <a:rPr lang="en-US" sz="1800" b="1" i="0" u="none" strike="noStrike">
                <a:effectLst/>
                <a:latin typeface="Montserrat"/>
              </a:rPr>
              <a:t>Mental health</a:t>
            </a:r>
            <a:r>
              <a:rPr lang="en-US" sz="1800" b="0" i="0" u="none" strike="noStrike">
                <a:effectLst/>
                <a:latin typeface="Montserrat"/>
              </a:rPr>
              <a:t> and </a:t>
            </a:r>
            <a:r>
              <a:rPr lang="en-US" sz="1800" b="1" i="0" u="none" strike="noStrike">
                <a:effectLst/>
                <a:latin typeface="Montserrat"/>
              </a:rPr>
              <a:t>learning disabilities</a:t>
            </a:r>
            <a:r>
              <a:rPr lang="en-US" sz="1800" b="0" i="0" u="none" strike="noStrike">
                <a:effectLst/>
                <a:latin typeface="Montserrat"/>
              </a:rPr>
              <a:t> are the most common among youth.</a:t>
            </a:r>
            <a:endParaRPr lang="en-US"/>
          </a:p>
        </p:txBody>
      </p:sp>
      <p:sp>
        <p:nvSpPr>
          <p:cNvPr id="2" name="TextBox 1">
            <a:extLst>
              <a:ext uri="{FF2B5EF4-FFF2-40B4-BE49-F238E27FC236}">
                <a16:creationId xmlns:a16="http://schemas.microsoft.com/office/drawing/2014/main" id="{83E9790F-25F4-CCFE-CB90-72C9D8F1F5DD}"/>
              </a:ext>
            </a:extLst>
          </p:cNvPr>
          <p:cNvSpPr txBox="1"/>
          <p:nvPr/>
        </p:nvSpPr>
        <p:spPr>
          <a:xfrm>
            <a:off x="300841" y="1646711"/>
            <a:ext cx="7938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ontserrat"/>
              </a:rPr>
              <a:t>Canadian Survey on Disability – 2017 (Canada-wide)</a:t>
            </a:r>
            <a:endParaRPr lang="en-US"/>
          </a:p>
        </p:txBody>
      </p:sp>
      <p:sp>
        <p:nvSpPr>
          <p:cNvPr id="3" name="TextBox 2">
            <a:extLst>
              <a:ext uri="{FF2B5EF4-FFF2-40B4-BE49-F238E27FC236}">
                <a16:creationId xmlns:a16="http://schemas.microsoft.com/office/drawing/2014/main" id="{FCD7D77A-6F43-AF8E-D988-972D1EBDDF48}"/>
              </a:ext>
            </a:extLst>
          </p:cNvPr>
          <p:cNvSpPr txBox="1"/>
          <p:nvPr/>
        </p:nvSpPr>
        <p:spPr>
          <a:xfrm>
            <a:off x="370114" y="3813958"/>
            <a:ext cx="69490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ontserrat"/>
              </a:rPr>
              <a:t>National Household Survey – Religion – 2011 (Canada-wide)</a:t>
            </a:r>
            <a:endParaRPr lang="en-US">
              <a:latin typeface="Montserrat"/>
              <a:cs typeface="Arial" panose="020B0604020202020204"/>
            </a:endParaRPr>
          </a:p>
        </p:txBody>
      </p:sp>
      <p:sp>
        <p:nvSpPr>
          <p:cNvPr id="5" name="TextBox 4">
            <a:extLst>
              <a:ext uri="{FF2B5EF4-FFF2-40B4-BE49-F238E27FC236}">
                <a16:creationId xmlns:a16="http://schemas.microsoft.com/office/drawing/2014/main" id="{2C73CFE6-DAE3-1F60-D71E-AC5F77424473}"/>
              </a:ext>
            </a:extLst>
          </p:cNvPr>
          <p:cNvSpPr txBox="1"/>
          <p:nvPr/>
        </p:nvSpPr>
        <p:spPr>
          <a:xfrm>
            <a:off x="369315" y="4342047"/>
            <a:ext cx="1465633" cy="584775"/>
          </a:xfrm>
          <a:prstGeom prst="rect">
            <a:avLst/>
          </a:prstGeom>
          <a:solidFill>
            <a:srgbClr val="F05423"/>
          </a:solidFill>
        </p:spPr>
        <p:txBody>
          <a:bodyPr wrap="square" lIns="91440" tIns="45720" rIns="91440" bIns="45720" rtlCol="0" anchor="t">
            <a:spAutoFit/>
          </a:bodyPr>
          <a:lstStyle/>
          <a:p>
            <a:pPr algn="ctr"/>
            <a:r>
              <a:rPr lang="en-US" sz="3200" b="1">
                <a:solidFill>
                  <a:schemeClr val="bg1"/>
                </a:solidFill>
                <a:latin typeface="Montserrat"/>
              </a:rPr>
              <a:t>67.3%</a:t>
            </a:r>
            <a:endParaRPr lang="en-CA" sz="3200" b="1">
              <a:solidFill>
                <a:schemeClr val="bg1"/>
              </a:solidFill>
              <a:latin typeface="Montserrat"/>
            </a:endParaRPr>
          </a:p>
        </p:txBody>
      </p:sp>
      <p:sp>
        <p:nvSpPr>
          <p:cNvPr id="6" name="TextBox 5">
            <a:extLst>
              <a:ext uri="{FF2B5EF4-FFF2-40B4-BE49-F238E27FC236}">
                <a16:creationId xmlns:a16="http://schemas.microsoft.com/office/drawing/2014/main" id="{98518A1B-DA12-767A-B8A1-3D744202C0CD}"/>
              </a:ext>
            </a:extLst>
          </p:cNvPr>
          <p:cNvSpPr txBox="1"/>
          <p:nvPr/>
        </p:nvSpPr>
        <p:spPr>
          <a:xfrm>
            <a:off x="369315" y="5173319"/>
            <a:ext cx="1465633" cy="584775"/>
          </a:xfrm>
          <a:prstGeom prst="rect">
            <a:avLst/>
          </a:prstGeom>
          <a:solidFill>
            <a:srgbClr val="F05423"/>
          </a:solidFill>
        </p:spPr>
        <p:txBody>
          <a:bodyPr wrap="square" lIns="91440" tIns="45720" rIns="91440" bIns="45720" rtlCol="0" anchor="t">
            <a:spAutoFit/>
          </a:bodyPr>
          <a:lstStyle/>
          <a:p>
            <a:pPr algn="ctr"/>
            <a:r>
              <a:rPr lang="en-US" sz="3200" b="1">
                <a:solidFill>
                  <a:schemeClr val="bg1"/>
                </a:solidFill>
                <a:latin typeface="Montserrat"/>
              </a:rPr>
              <a:t>23.9%</a:t>
            </a:r>
            <a:endParaRPr lang="en-CA" sz="3200" b="1">
              <a:solidFill>
                <a:schemeClr val="bg1"/>
              </a:solidFill>
              <a:latin typeface="Montserrat"/>
            </a:endParaRPr>
          </a:p>
        </p:txBody>
      </p:sp>
      <p:sp>
        <p:nvSpPr>
          <p:cNvPr id="9" name="TextBox 8">
            <a:extLst>
              <a:ext uri="{FF2B5EF4-FFF2-40B4-BE49-F238E27FC236}">
                <a16:creationId xmlns:a16="http://schemas.microsoft.com/office/drawing/2014/main" id="{4BBD065D-D35F-B30E-29AD-B749DC529103}"/>
              </a:ext>
            </a:extLst>
          </p:cNvPr>
          <p:cNvSpPr txBox="1"/>
          <p:nvPr/>
        </p:nvSpPr>
        <p:spPr>
          <a:xfrm>
            <a:off x="1952301" y="4450243"/>
            <a:ext cx="1289781" cy="369332"/>
          </a:xfrm>
          <a:prstGeom prst="rect">
            <a:avLst/>
          </a:prstGeom>
          <a:noFill/>
        </p:spPr>
        <p:txBody>
          <a:bodyPr wrap="square" lIns="91440" tIns="45720" rIns="91440" bIns="45720" anchor="t">
            <a:spAutoFit/>
          </a:bodyPr>
          <a:lstStyle/>
          <a:p>
            <a:pPr rtl="0">
              <a:spcBef>
                <a:spcPts val="0"/>
              </a:spcBef>
              <a:spcAft>
                <a:spcPts val="0"/>
              </a:spcAft>
            </a:pPr>
            <a:r>
              <a:rPr lang="en-US">
                <a:latin typeface="Montserrat"/>
              </a:rPr>
              <a:t>Christian</a:t>
            </a:r>
          </a:p>
        </p:txBody>
      </p:sp>
      <p:sp>
        <p:nvSpPr>
          <p:cNvPr id="13" name="TextBox 12">
            <a:extLst>
              <a:ext uri="{FF2B5EF4-FFF2-40B4-BE49-F238E27FC236}">
                <a16:creationId xmlns:a16="http://schemas.microsoft.com/office/drawing/2014/main" id="{907FBBB6-30F1-3853-E83B-1E983B10EEB1}"/>
              </a:ext>
            </a:extLst>
          </p:cNvPr>
          <p:cNvSpPr txBox="1"/>
          <p:nvPr/>
        </p:nvSpPr>
        <p:spPr>
          <a:xfrm>
            <a:off x="1952301" y="5281515"/>
            <a:ext cx="1289781" cy="369332"/>
          </a:xfrm>
          <a:prstGeom prst="rect">
            <a:avLst/>
          </a:prstGeom>
          <a:noFill/>
        </p:spPr>
        <p:txBody>
          <a:bodyPr wrap="square" lIns="91440" tIns="45720" rIns="91440" bIns="45720" anchor="t">
            <a:spAutoFit/>
          </a:bodyPr>
          <a:lstStyle/>
          <a:p>
            <a:pPr rtl="0">
              <a:spcBef>
                <a:spcPts val="0"/>
              </a:spcBef>
              <a:spcAft>
                <a:spcPts val="0"/>
              </a:spcAft>
            </a:pPr>
            <a:r>
              <a:rPr lang="en-US">
                <a:latin typeface="Montserrat"/>
              </a:rPr>
              <a:t>None</a:t>
            </a:r>
          </a:p>
        </p:txBody>
      </p:sp>
      <p:sp>
        <p:nvSpPr>
          <p:cNvPr id="14" name="TextBox 13">
            <a:extLst>
              <a:ext uri="{FF2B5EF4-FFF2-40B4-BE49-F238E27FC236}">
                <a16:creationId xmlns:a16="http://schemas.microsoft.com/office/drawing/2014/main" id="{2D8ED9DF-102B-0A82-B880-DC342CE82192}"/>
              </a:ext>
            </a:extLst>
          </p:cNvPr>
          <p:cNvSpPr txBox="1"/>
          <p:nvPr/>
        </p:nvSpPr>
        <p:spPr>
          <a:xfrm>
            <a:off x="3892328" y="4342047"/>
            <a:ext cx="1465633" cy="584775"/>
          </a:xfrm>
          <a:prstGeom prst="rect">
            <a:avLst/>
          </a:prstGeom>
          <a:solidFill>
            <a:srgbClr val="F05423"/>
          </a:solidFill>
        </p:spPr>
        <p:txBody>
          <a:bodyPr wrap="square" lIns="91440" tIns="45720" rIns="91440" bIns="45720" rtlCol="0" anchor="t">
            <a:spAutoFit/>
          </a:bodyPr>
          <a:lstStyle/>
          <a:p>
            <a:pPr algn="ctr"/>
            <a:r>
              <a:rPr lang="en-US" sz="3200" b="1">
                <a:solidFill>
                  <a:schemeClr val="bg1"/>
                </a:solidFill>
                <a:latin typeface="Montserrat"/>
              </a:rPr>
              <a:t>1.5%</a:t>
            </a:r>
            <a:endParaRPr lang="en-CA" sz="3200" b="1">
              <a:solidFill>
                <a:schemeClr val="bg1"/>
              </a:solidFill>
              <a:latin typeface="Montserrat"/>
            </a:endParaRPr>
          </a:p>
        </p:txBody>
      </p:sp>
      <p:sp>
        <p:nvSpPr>
          <p:cNvPr id="15" name="TextBox 14">
            <a:extLst>
              <a:ext uri="{FF2B5EF4-FFF2-40B4-BE49-F238E27FC236}">
                <a16:creationId xmlns:a16="http://schemas.microsoft.com/office/drawing/2014/main" id="{F5D94FF1-5429-542D-5F1D-4394132802C9}"/>
              </a:ext>
            </a:extLst>
          </p:cNvPr>
          <p:cNvSpPr txBox="1"/>
          <p:nvPr/>
        </p:nvSpPr>
        <p:spPr>
          <a:xfrm>
            <a:off x="3892328" y="5104047"/>
            <a:ext cx="1465633" cy="584775"/>
          </a:xfrm>
          <a:prstGeom prst="rect">
            <a:avLst/>
          </a:prstGeom>
          <a:solidFill>
            <a:srgbClr val="F05423"/>
          </a:solidFill>
        </p:spPr>
        <p:txBody>
          <a:bodyPr wrap="square" lIns="91440" tIns="45720" rIns="91440" bIns="45720" rtlCol="0" anchor="t">
            <a:spAutoFit/>
          </a:bodyPr>
          <a:lstStyle/>
          <a:p>
            <a:pPr algn="ctr"/>
            <a:r>
              <a:rPr lang="en-US" sz="3200" b="1">
                <a:solidFill>
                  <a:schemeClr val="bg1"/>
                </a:solidFill>
                <a:latin typeface="Montserrat"/>
              </a:rPr>
              <a:t>1.4%</a:t>
            </a:r>
            <a:endParaRPr lang="en-CA" sz="3200" b="1">
              <a:solidFill>
                <a:schemeClr val="bg1"/>
              </a:solidFill>
              <a:latin typeface="Montserrat"/>
            </a:endParaRPr>
          </a:p>
        </p:txBody>
      </p:sp>
      <p:sp>
        <p:nvSpPr>
          <p:cNvPr id="16" name="TextBox 15">
            <a:extLst>
              <a:ext uri="{FF2B5EF4-FFF2-40B4-BE49-F238E27FC236}">
                <a16:creationId xmlns:a16="http://schemas.microsoft.com/office/drawing/2014/main" id="{E4110924-CE87-2E4D-DD04-796E0A4C1CF9}"/>
              </a:ext>
            </a:extLst>
          </p:cNvPr>
          <p:cNvSpPr txBox="1"/>
          <p:nvPr/>
        </p:nvSpPr>
        <p:spPr>
          <a:xfrm>
            <a:off x="3892327" y="5925423"/>
            <a:ext cx="1465633" cy="584775"/>
          </a:xfrm>
          <a:prstGeom prst="rect">
            <a:avLst/>
          </a:prstGeom>
          <a:solidFill>
            <a:srgbClr val="F05423"/>
          </a:solidFill>
        </p:spPr>
        <p:txBody>
          <a:bodyPr wrap="square" lIns="91440" tIns="45720" rIns="91440" bIns="45720" rtlCol="0" anchor="t">
            <a:spAutoFit/>
          </a:bodyPr>
          <a:lstStyle/>
          <a:p>
            <a:pPr algn="ctr"/>
            <a:r>
              <a:rPr lang="en-US" sz="3200" b="1">
                <a:solidFill>
                  <a:schemeClr val="bg1"/>
                </a:solidFill>
                <a:latin typeface="Montserrat"/>
              </a:rPr>
              <a:t>1.1%</a:t>
            </a:r>
            <a:endParaRPr lang="en-CA" sz="3200" b="1">
              <a:solidFill>
                <a:schemeClr val="bg1"/>
              </a:solidFill>
              <a:latin typeface="Montserrat"/>
            </a:endParaRPr>
          </a:p>
        </p:txBody>
      </p:sp>
      <p:sp>
        <p:nvSpPr>
          <p:cNvPr id="17" name="TextBox 16">
            <a:extLst>
              <a:ext uri="{FF2B5EF4-FFF2-40B4-BE49-F238E27FC236}">
                <a16:creationId xmlns:a16="http://schemas.microsoft.com/office/drawing/2014/main" id="{CD35FF0D-6BE5-C0F0-B46E-430745CCE7F4}"/>
              </a:ext>
            </a:extLst>
          </p:cNvPr>
          <p:cNvSpPr txBox="1"/>
          <p:nvPr/>
        </p:nvSpPr>
        <p:spPr>
          <a:xfrm>
            <a:off x="369315" y="5925424"/>
            <a:ext cx="1465633" cy="584775"/>
          </a:xfrm>
          <a:prstGeom prst="rect">
            <a:avLst/>
          </a:prstGeom>
          <a:solidFill>
            <a:srgbClr val="F05423"/>
          </a:solidFill>
        </p:spPr>
        <p:txBody>
          <a:bodyPr wrap="square" lIns="91440" tIns="45720" rIns="91440" bIns="45720" rtlCol="0" anchor="t">
            <a:spAutoFit/>
          </a:bodyPr>
          <a:lstStyle/>
          <a:p>
            <a:pPr algn="ctr"/>
            <a:r>
              <a:rPr lang="en-US" sz="3200" b="1">
                <a:solidFill>
                  <a:schemeClr val="bg1"/>
                </a:solidFill>
                <a:latin typeface="Montserrat"/>
              </a:rPr>
              <a:t>3.2%</a:t>
            </a:r>
            <a:endParaRPr lang="en-CA" sz="3200" b="1">
              <a:solidFill>
                <a:schemeClr val="bg1"/>
              </a:solidFill>
              <a:latin typeface="Montserrat"/>
            </a:endParaRPr>
          </a:p>
        </p:txBody>
      </p:sp>
      <p:sp>
        <p:nvSpPr>
          <p:cNvPr id="20" name="TextBox 19">
            <a:extLst>
              <a:ext uri="{FF2B5EF4-FFF2-40B4-BE49-F238E27FC236}">
                <a16:creationId xmlns:a16="http://schemas.microsoft.com/office/drawing/2014/main" id="{42431D2E-2608-D923-B995-63968C4F89A5}"/>
              </a:ext>
            </a:extLst>
          </p:cNvPr>
          <p:cNvSpPr txBox="1"/>
          <p:nvPr/>
        </p:nvSpPr>
        <p:spPr>
          <a:xfrm>
            <a:off x="1952301" y="6033618"/>
            <a:ext cx="1289781" cy="369332"/>
          </a:xfrm>
          <a:prstGeom prst="rect">
            <a:avLst/>
          </a:prstGeom>
          <a:noFill/>
        </p:spPr>
        <p:txBody>
          <a:bodyPr wrap="square" lIns="91440" tIns="45720" rIns="91440" bIns="45720" anchor="t">
            <a:spAutoFit/>
          </a:bodyPr>
          <a:lstStyle/>
          <a:p>
            <a:pPr rtl="0">
              <a:spcBef>
                <a:spcPts val="0"/>
              </a:spcBef>
              <a:spcAft>
                <a:spcPts val="0"/>
              </a:spcAft>
            </a:pPr>
            <a:r>
              <a:rPr lang="en-US">
                <a:latin typeface="Montserrat"/>
              </a:rPr>
              <a:t>Muslim</a:t>
            </a:r>
          </a:p>
        </p:txBody>
      </p:sp>
      <p:sp>
        <p:nvSpPr>
          <p:cNvPr id="21" name="TextBox 20">
            <a:extLst>
              <a:ext uri="{FF2B5EF4-FFF2-40B4-BE49-F238E27FC236}">
                <a16:creationId xmlns:a16="http://schemas.microsoft.com/office/drawing/2014/main" id="{0BCE0E2B-C0CE-19A7-A435-95FBDE6A8185}"/>
              </a:ext>
            </a:extLst>
          </p:cNvPr>
          <p:cNvSpPr txBox="1"/>
          <p:nvPr/>
        </p:nvSpPr>
        <p:spPr>
          <a:xfrm>
            <a:off x="5564378" y="4450243"/>
            <a:ext cx="1289781" cy="369332"/>
          </a:xfrm>
          <a:prstGeom prst="rect">
            <a:avLst/>
          </a:prstGeom>
          <a:noFill/>
        </p:spPr>
        <p:txBody>
          <a:bodyPr wrap="square" lIns="91440" tIns="45720" rIns="91440" bIns="45720" anchor="t">
            <a:spAutoFit/>
          </a:bodyPr>
          <a:lstStyle/>
          <a:p>
            <a:pPr rtl="0">
              <a:spcBef>
                <a:spcPts val="0"/>
              </a:spcBef>
              <a:spcAft>
                <a:spcPts val="0"/>
              </a:spcAft>
            </a:pPr>
            <a:r>
              <a:rPr lang="en-US">
                <a:latin typeface="Montserrat"/>
              </a:rPr>
              <a:t>Hindu</a:t>
            </a:r>
          </a:p>
        </p:txBody>
      </p:sp>
      <p:sp>
        <p:nvSpPr>
          <p:cNvPr id="22" name="TextBox 21">
            <a:extLst>
              <a:ext uri="{FF2B5EF4-FFF2-40B4-BE49-F238E27FC236}">
                <a16:creationId xmlns:a16="http://schemas.microsoft.com/office/drawing/2014/main" id="{39753442-A000-1AB8-2F3D-8E509CE660BA}"/>
              </a:ext>
            </a:extLst>
          </p:cNvPr>
          <p:cNvSpPr txBox="1"/>
          <p:nvPr/>
        </p:nvSpPr>
        <p:spPr>
          <a:xfrm>
            <a:off x="5564378" y="5281515"/>
            <a:ext cx="1289781" cy="369332"/>
          </a:xfrm>
          <a:prstGeom prst="rect">
            <a:avLst/>
          </a:prstGeom>
          <a:noFill/>
        </p:spPr>
        <p:txBody>
          <a:bodyPr wrap="square" lIns="91440" tIns="45720" rIns="91440" bIns="45720" anchor="t">
            <a:spAutoFit/>
          </a:bodyPr>
          <a:lstStyle/>
          <a:p>
            <a:pPr rtl="0">
              <a:spcBef>
                <a:spcPts val="0"/>
              </a:spcBef>
              <a:spcAft>
                <a:spcPts val="0"/>
              </a:spcAft>
            </a:pPr>
            <a:r>
              <a:rPr lang="en-US">
                <a:latin typeface="Montserrat"/>
              </a:rPr>
              <a:t>Sikh</a:t>
            </a:r>
          </a:p>
        </p:txBody>
      </p:sp>
      <p:sp>
        <p:nvSpPr>
          <p:cNvPr id="23" name="TextBox 22">
            <a:extLst>
              <a:ext uri="{FF2B5EF4-FFF2-40B4-BE49-F238E27FC236}">
                <a16:creationId xmlns:a16="http://schemas.microsoft.com/office/drawing/2014/main" id="{A8B246B4-0B79-05EB-8177-C20B21E2AB97}"/>
              </a:ext>
            </a:extLst>
          </p:cNvPr>
          <p:cNvSpPr txBox="1"/>
          <p:nvPr/>
        </p:nvSpPr>
        <p:spPr>
          <a:xfrm>
            <a:off x="5564378" y="6033619"/>
            <a:ext cx="1289781" cy="369332"/>
          </a:xfrm>
          <a:prstGeom prst="rect">
            <a:avLst/>
          </a:prstGeom>
          <a:noFill/>
        </p:spPr>
        <p:txBody>
          <a:bodyPr wrap="square" lIns="91440" tIns="45720" rIns="91440" bIns="45720" anchor="t">
            <a:spAutoFit/>
          </a:bodyPr>
          <a:lstStyle/>
          <a:p>
            <a:pPr rtl="0">
              <a:spcBef>
                <a:spcPts val="0"/>
              </a:spcBef>
              <a:spcAft>
                <a:spcPts val="0"/>
              </a:spcAft>
            </a:pPr>
            <a:r>
              <a:rPr lang="en-US">
                <a:latin typeface="Montserrat"/>
              </a:rPr>
              <a:t>Buddhist</a:t>
            </a:r>
          </a:p>
        </p:txBody>
      </p:sp>
      <p:sp>
        <p:nvSpPr>
          <p:cNvPr id="24" name="TextBox 23">
            <a:extLst>
              <a:ext uri="{FF2B5EF4-FFF2-40B4-BE49-F238E27FC236}">
                <a16:creationId xmlns:a16="http://schemas.microsoft.com/office/drawing/2014/main" id="{A66DAAD3-D07F-D8F8-9FAA-67A6B7FE909E}"/>
              </a:ext>
            </a:extLst>
          </p:cNvPr>
          <p:cNvSpPr txBox="1"/>
          <p:nvPr/>
        </p:nvSpPr>
        <p:spPr>
          <a:xfrm>
            <a:off x="7247105" y="4342046"/>
            <a:ext cx="1465633" cy="584775"/>
          </a:xfrm>
          <a:prstGeom prst="rect">
            <a:avLst/>
          </a:prstGeom>
          <a:solidFill>
            <a:srgbClr val="F05423"/>
          </a:solidFill>
        </p:spPr>
        <p:txBody>
          <a:bodyPr wrap="square" lIns="91440" tIns="45720" rIns="91440" bIns="45720" rtlCol="0" anchor="t">
            <a:spAutoFit/>
          </a:bodyPr>
          <a:lstStyle/>
          <a:p>
            <a:pPr algn="ctr"/>
            <a:r>
              <a:rPr lang="en-US" sz="3200" b="1">
                <a:solidFill>
                  <a:schemeClr val="bg1"/>
                </a:solidFill>
                <a:latin typeface="Montserrat"/>
              </a:rPr>
              <a:t>1%</a:t>
            </a:r>
            <a:endParaRPr lang="en-CA" sz="3200" b="1">
              <a:solidFill>
                <a:schemeClr val="bg1"/>
              </a:solidFill>
              <a:latin typeface="Montserrat"/>
            </a:endParaRPr>
          </a:p>
        </p:txBody>
      </p:sp>
      <p:sp>
        <p:nvSpPr>
          <p:cNvPr id="25" name="TextBox 24">
            <a:extLst>
              <a:ext uri="{FF2B5EF4-FFF2-40B4-BE49-F238E27FC236}">
                <a16:creationId xmlns:a16="http://schemas.microsoft.com/office/drawing/2014/main" id="{1D163B38-C6E7-6BBA-7302-F95702A44B55}"/>
              </a:ext>
            </a:extLst>
          </p:cNvPr>
          <p:cNvSpPr txBox="1"/>
          <p:nvPr/>
        </p:nvSpPr>
        <p:spPr>
          <a:xfrm>
            <a:off x="8919157" y="4450243"/>
            <a:ext cx="1289781" cy="369332"/>
          </a:xfrm>
          <a:prstGeom prst="rect">
            <a:avLst/>
          </a:prstGeom>
          <a:noFill/>
        </p:spPr>
        <p:txBody>
          <a:bodyPr wrap="square" lIns="91440" tIns="45720" rIns="91440" bIns="45720" anchor="t">
            <a:spAutoFit/>
          </a:bodyPr>
          <a:lstStyle/>
          <a:p>
            <a:pPr rtl="0">
              <a:spcBef>
                <a:spcPts val="0"/>
              </a:spcBef>
              <a:spcAft>
                <a:spcPts val="0"/>
              </a:spcAft>
            </a:pPr>
            <a:r>
              <a:rPr lang="en-US">
                <a:latin typeface="Montserrat"/>
              </a:rPr>
              <a:t>Jewish</a:t>
            </a:r>
          </a:p>
        </p:txBody>
      </p:sp>
    </p:spTree>
    <p:extLst>
      <p:ext uri="{BB962C8B-B14F-4D97-AF65-F5344CB8AC3E}">
        <p14:creationId xmlns:p14="http://schemas.microsoft.com/office/powerpoint/2010/main" val="12631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1043D5-5713-4CF0-9BC8-20C52E464A13}"/>
              </a:ext>
            </a:extLst>
          </p:cNvPr>
          <p:cNvSpPr txBox="1"/>
          <p:nvPr/>
        </p:nvSpPr>
        <p:spPr>
          <a:xfrm>
            <a:off x="3047189" y="2190200"/>
            <a:ext cx="6094378" cy="2200602"/>
          </a:xfrm>
          <a:prstGeom prst="rect">
            <a:avLst/>
          </a:prstGeom>
          <a:noFill/>
        </p:spPr>
        <p:txBody>
          <a:bodyPr wrap="square">
            <a:spAutoFit/>
          </a:bodyPr>
          <a:lstStyle/>
          <a:p>
            <a:pPr algn="ctr" rtl="0">
              <a:spcBef>
                <a:spcPts val="0"/>
              </a:spcBef>
              <a:spcAft>
                <a:spcPts val="0"/>
              </a:spcAft>
            </a:pPr>
            <a:r>
              <a:rPr lang="en-CA" b="0">
                <a:effectLst/>
              </a:rPr>
              <a:t> </a:t>
            </a:r>
            <a:br>
              <a:rPr lang="en-CA" b="0">
                <a:effectLst/>
              </a:rPr>
            </a:br>
            <a:r>
              <a:rPr lang="en-CA" sz="6000" b="1" i="0" u="none" strike="noStrike">
                <a:solidFill>
                  <a:srgbClr val="FFFFFF"/>
                </a:solidFill>
                <a:effectLst/>
                <a:latin typeface="Montserrat" panose="00000500000000000000" pitchFamily="2" charset="0"/>
              </a:rPr>
              <a:t>Evaluation</a:t>
            </a:r>
            <a:endParaRPr lang="en-CA" b="0">
              <a:effectLst/>
            </a:endParaRPr>
          </a:p>
          <a:p>
            <a:pPr algn="ctr" rtl="0">
              <a:spcBef>
                <a:spcPts val="600"/>
              </a:spcBef>
              <a:spcAft>
                <a:spcPts val="0"/>
              </a:spcAft>
            </a:pPr>
            <a:br>
              <a:rPr lang="en-CA" b="0">
                <a:effectLst/>
              </a:rPr>
            </a:br>
            <a:br>
              <a:rPr lang="en-CA"/>
            </a:br>
            <a:endParaRPr lang="en-CA"/>
          </a:p>
        </p:txBody>
      </p:sp>
      <p:pic>
        <p:nvPicPr>
          <p:cNvPr id="3" name="Graphic 2" descr="Document with solid fill">
            <a:extLst>
              <a:ext uri="{FF2B5EF4-FFF2-40B4-BE49-F238E27FC236}">
                <a16:creationId xmlns:a16="http://schemas.microsoft.com/office/drawing/2014/main" id="{C582ADE1-AB25-4D10-9917-C0E954F5744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37178" y="3886200"/>
            <a:ext cx="914400" cy="914400"/>
          </a:xfrm>
          <a:prstGeom prst="rect">
            <a:avLst/>
          </a:prstGeom>
        </p:spPr>
      </p:pic>
    </p:spTree>
    <p:extLst>
      <p:ext uri="{BB962C8B-B14F-4D97-AF65-F5344CB8AC3E}">
        <p14:creationId xmlns:p14="http://schemas.microsoft.com/office/powerpoint/2010/main" val="212168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t>Findings – Indigenous People and Visible Minorities in Westlock</a:t>
            </a:r>
          </a:p>
        </p:txBody>
      </p:sp>
      <p:pic>
        <p:nvPicPr>
          <p:cNvPr id="2058" name="Picture 10">
            <a:extLst>
              <a:ext uri="{FF2B5EF4-FFF2-40B4-BE49-F238E27FC236}">
                <a16:creationId xmlns:a16="http://schemas.microsoft.com/office/drawing/2014/main" id="{583638EC-F116-4A22-B963-D3EDC00CC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332" y="1826537"/>
            <a:ext cx="6834019" cy="422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98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t>Findings – Indigenous People and Visible Minorities in Westlock</a:t>
            </a:r>
          </a:p>
        </p:txBody>
      </p:sp>
      <p:graphicFrame>
        <p:nvGraphicFramePr>
          <p:cNvPr id="5" name="Chart 4">
            <a:extLst>
              <a:ext uri="{FF2B5EF4-FFF2-40B4-BE49-F238E27FC236}">
                <a16:creationId xmlns:a16="http://schemas.microsoft.com/office/drawing/2014/main" id="{D5696F96-8B48-4806-A47F-9C13186ACFBB}"/>
              </a:ext>
            </a:extLst>
          </p:cNvPr>
          <p:cNvGraphicFramePr/>
          <p:nvPr>
            <p:extLst>
              <p:ext uri="{D42A27DB-BD31-4B8C-83A1-F6EECF244321}">
                <p14:modId xmlns:p14="http://schemas.microsoft.com/office/powerpoint/2010/main" val="3214292605"/>
              </p:ext>
            </p:extLst>
          </p:nvPr>
        </p:nvGraphicFramePr>
        <p:xfrm>
          <a:off x="1498062" y="2042628"/>
          <a:ext cx="4245583" cy="3667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76AFAAE-9634-4F20-A25D-515C83525637}"/>
              </a:ext>
            </a:extLst>
          </p:cNvPr>
          <p:cNvGraphicFramePr/>
          <p:nvPr>
            <p:extLst>
              <p:ext uri="{D42A27DB-BD31-4B8C-83A1-F6EECF244321}">
                <p14:modId xmlns:p14="http://schemas.microsoft.com/office/powerpoint/2010/main" val="3681603011"/>
              </p:ext>
            </p:extLst>
          </p:nvPr>
        </p:nvGraphicFramePr>
        <p:xfrm>
          <a:off x="5347052" y="2042628"/>
          <a:ext cx="6131586" cy="3667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127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t>Findings – Sexual Orientation in Canada</a:t>
            </a:r>
          </a:p>
        </p:txBody>
      </p:sp>
      <p:graphicFrame>
        <p:nvGraphicFramePr>
          <p:cNvPr id="4" name="Chart 3">
            <a:extLst>
              <a:ext uri="{FF2B5EF4-FFF2-40B4-BE49-F238E27FC236}">
                <a16:creationId xmlns:a16="http://schemas.microsoft.com/office/drawing/2014/main" id="{55271408-1E56-4523-B899-F316698CBC9D}"/>
              </a:ext>
            </a:extLst>
          </p:cNvPr>
          <p:cNvGraphicFramePr/>
          <p:nvPr>
            <p:extLst>
              <p:ext uri="{D42A27DB-BD31-4B8C-83A1-F6EECF244321}">
                <p14:modId xmlns:p14="http://schemas.microsoft.com/office/powerpoint/2010/main" val="4124763350"/>
              </p:ext>
            </p:extLst>
          </p:nvPr>
        </p:nvGraphicFramePr>
        <p:xfrm>
          <a:off x="1368359" y="2042627"/>
          <a:ext cx="4504988" cy="3667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FE7B12F-8CFA-484A-8E67-E3BAADCD08C4}"/>
              </a:ext>
            </a:extLst>
          </p:cNvPr>
          <p:cNvGraphicFramePr/>
          <p:nvPr>
            <p:extLst>
              <p:ext uri="{D42A27DB-BD31-4B8C-83A1-F6EECF244321}">
                <p14:modId xmlns:p14="http://schemas.microsoft.com/office/powerpoint/2010/main" val="2145809697"/>
              </p:ext>
            </p:extLst>
          </p:nvPr>
        </p:nvGraphicFramePr>
        <p:xfrm>
          <a:off x="5212954" y="2042628"/>
          <a:ext cx="6067897" cy="3667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575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t>Findings – Gender Identity in America</a:t>
            </a:r>
          </a:p>
        </p:txBody>
      </p:sp>
      <p:graphicFrame>
        <p:nvGraphicFramePr>
          <p:cNvPr id="4" name="Chart 3">
            <a:extLst>
              <a:ext uri="{FF2B5EF4-FFF2-40B4-BE49-F238E27FC236}">
                <a16:creationId xmlns:a16="http://schemas.microsoft.com/office/drawing/2014/main" id="{55271408-1E56-4523-B899-F316698CBC9D}"/>
              </a:ext>
            </a:extLst>
          </p:cNvPr>
          <p:cNvGraphicFramePr/>
          <p:nvPr>
            <p:extLst>
              <p:ext uri="{D42A27DB-BD31-4B8C-83A1-F6EECF244321}">
                <p14:modId xmlns:p14="http://schemas.microsoft.com/office/powerpoint/2010/main" val="3617346040"/>
              </p:ext>
            </p:extLst>
          </p:nvPr>
        </p:nvGraphicFramePr>
        <p:xfrm>
          <a:off x="1368359" y="2042627"/>
          <a:ext cx="4504988" cy="3667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FE7B12F-8CFA-484A-8E67-E3BAADCD08C4}"/>
              </a:ext>
            </a:extLst>
          </p:cNvPr>
          <p:cNvGraphicFramePr/>
          <p:nvPr/>
        </p:nvGraphicFramePr>
        <p:xfrm>
          <a:off x="5212954" y="2042628"/>
          <a:ext cx="6067897" cy="3667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9784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t>Findings – Disability in Canada</a:t>
            </a:r>
          </a:p>
        </p:txBody>
      </p:sp>
      <p:graphicFrame>
        <p:nvGraphicFramePr>
          <p:cNvPr id="4" name="Chart 3">
            <a:extLst>
              <a:ext uri="{FF2B5EF4-FFF2-40B4-BE49-F238E27FC236}">
                <a16:creationId xmlns:a16="http://schemas.microsoft.com/office/drawing/2014/main" id="{55271408-1E56-4523-B899-F316698CBC9D}"/>
              </a:ext>
            </a:extLst>
          </p:cNvPr>
          <p:cNvGraphicFramePr/>
          <p:nvPr>
            <p:extLst>
              <p:ext uri="{D42A27DB-BD31-4B8C-83A1-F6EECF244321}">
                <p14:modId xmlns:p14="http://schemas.microsoft.com/office/powerpoint/2010/main" val="4093541252"/>
              </p:ext>
            </p:extLst>
          </p:nvPr>
        </p:nvGraphicFramePr>
        <p:xfrm>
          <a:off x="1368359" y="2042627"/>
          <a:ext cx="4504988" cy="3667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FE7B12F-8CFA-484A-8E67-E3BAADCD08C4}"/>
              </a:ext>
            </a:extLst>
          </p:cNvPr>
          <p:cNvGraphicFramePr/>
          <p:nvPr>
            <p:extLst>
              <p:ext uri="{D42A27DB-BD31-4B8C-83A1-F6EECF244321}">
                <p14:modId xmlns:p14="http://schemas.microsoft.com/office/powerpoint/2010/main" val="1980631601"/>
              </p:ext>
            </p:extLst>
          </p:nvPr>
        </p:nvGraphicFramePr>
        <p:xfrm>
          <a:off x="5212954" y="2042628"/>
          <a:ext cx="6067897" cy="3667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658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t>Findings – Religion in Canada</a:t>
            </a:r>
          </a:p>
        </p:txBody>
      </p:sp>
      <p:graphicFrame>
        <p:nvGraphicFramePr>
          <p:cNvPr id="4" name="Chart 3">
            <a:extLst>
              <a:ext uri="{FF2B5EF4-FFF2-40B4-BE49-F238E27FC236}">
                <a16:creationId xmlns:a16="http://schemas.microsoft.com/office/drawing/2014/main" id="{55271408-1E56-4523-B899-F316698CBC9D}"/>
              </a:ext>
            </a:extLst>
          </p:cNvPr>
          <p:cNvGraphicFramePr/>
          <p:nvPr>
            <p:extLst>
              <p:ext uri="{D42A27DB-BD31-4B8C-83A1-F6EECF244321}">
                <p14:modId xmlns:p14="http://schemas.microsoft.com/office/powerpoint/2010/main" val="1695748945"/>
              </p:ext>
            </p:extLst>
          </p:nvPr>
        </p:nvGraphicFramePr>
        <p:xfrm>
          <a:off x="1368359" y="2042627"/>
          <a:ext cx="4504988" cy="3667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FE7B12F-8CFA-484A-8E67-E3BAADCD08C4}"/>
              </a:ext>
            </a:extLst>
          </p:cNvPr>
          <p:cNvGraphicFramePr/>
          <p:nvPr>
            <p:extLst>
              <p:ext uri="{D42A27DB-BD31-4B8C-83A1-F6EECF244321}">
                <p14:modId xmlns:p14="http://schemas.microsoft.com/office/powerpoint/2010/main" val="3145178810"/>
              </p:ext>
            </p:extLst>
          </p:nvPr>
        </p:nvGraphicFramePr>
        <p:xfrm>
          <a:off x="5212954" y="2042628"/>
          <a:ext cx="6067897" cy="3667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5700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1043D5-5713-4CF0-9BC8-20C52E464A13}"/>
              </a:ext>
            </a:extLst>
          </p:cNvPr>
          <p:cNvSpPr txBox="1"/>
          <p:nvPr/>
        </p:nvSpPr>
        <p:spPr>
          <a:xfrm>
            <a:off x="3047189" y="2190200"/>
            <a:ext cx="6094378" cy="2200602"/>
          </a:xfrm>
          <a:prstGeom prst="rect">
            <a:avLst/>
          </a:prstGeom>
          <a:noFill/>
        </p:spPr>
        <p:txBody>
          <a:bodyPr wrap="square">
            <a:spAutoFit/>
          </a:bodyPr>
          <a:lstStyle/>
          <a:p>
            <a:pPr algn="ctr" rtl="0">
              <a:spcBef>
                <a:spcPts val="0"/>
              </a:spcBef>
              <a:spcAft>
                <a:spcPts val="0"/>
              </a:spcAft>
            </a:pPr>
            <a:r>
              <a:rPr lang="en-CA" b="0">
                <a:effectLst/>
              </a:rPr>
              <a:t> </a:t>
            </a:r>
            <a:br>
              <a:rPr lang="en-CA" b="0">
                <a:effectLst/>
              </a:rPr>
            </a:br>
            <a:r>
              <a:rPr lang="en-CA" sz="6000" b="1" i="0" u="none" strike="noStrike">
                <a:solidFill>
                  <a:srgbClr val="FFFFFF"/>
                </a:solidFill>
                <a:effectLst/>
                <a:latin typeface="Montserrat" panose="00000500000000000000" pitchFamily="2" charset="0"/>
              </a:rPr>
              <a:t>Results</a:t>
            </a:r>
            <a:endParaRPr lang="en-CA" b="0">
              <a:effectLst/>
            </a:endParaRPr>
          </a:p>
          <a:p>
            <a:pPr algn="ctr" rtl="0">
              <a:spcBef>
                <a:spcPts val="600"/>
              </a:spcBef>
              <a:spcAft>
                <a:spcPts val="0"/>
              </a:spcAft>
            </a:pPr>
            <a:br>
              <a:rPr lang="en-CA" b="0">
                <a:effectLst/>
              </a:rPr>
            </a:br>
            <a:br>
              <a:rPr lang="en-CA"/>
            </a:br>
            <a:endParaRPr lang="en-CA"/>
          </a:p>
        </p:txBody>
      </p:sp>
      <p:pic>
        <p:nvPicPr>
          <p:cNvPr id="3" name="Graphic 2" descr="Presentation with pie chart with solid fill">
            <a:extLst>
              <a:ext uri="{FF2B5EF4-FFF2-40B4-BE49-F238E27FC236}">
                <a16:creationId xmlns:a16="http://schemas.microsoft.com/office/drawing/2014/main" id="{C582ADE1-AB25-4D10-9917-C0E954F5744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37178" y="3886200"/>
            <a:ext cx="914400" cy="914400"/>
          </a:xfrm>
          <a:prstGeom prst="rect">
            <a:avLst/>
          </a:prstGeom>
        </p:spPr>
      </p:pic>
    </p:spTree>
    <p:extLst>
      <p:ext uri="{BB962C8B-B14F-4D97-AF65-F5344CB8AC3E}">
        <p14:creationId xmlns:p14="http://schemas.microsoft.com/office/powerpoint/2010/main" val="317787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FD1E-29F1-42C1-B568-BCAE59465F41}"/>
              </a:ext>
            </a:extLst>
          </p:cNvPr>
          <p:cNvSpPr>
            <a:spLocks noGrp="1"/>
          </p:cNvSpPr>
          <p:nvPr>
            <p:ph type="title"/>
          </p:nvPr>
        </p:nvSpPr>
        <p:spPr/>
        <p:txBody>
          <a:bodyPr/>
          <a:lstStyle/>
          <a:p>
            <a:r>
              <a:rPr lang="en-CA"/>
              <a:t>Recommendations for Westlock</a:t>
            </a:r>
          </a:p>
        </p:txBody>
      </p:sp>
      <p:sp>
        <p:nvSpPr>
          <p:cNvPr id="3" name="Content Placeholder 2">
            <a:extLst>
              <a:ext uri="{FF2B5EF4-FFF2-40B4-BE49-F238E27FC236}">
                <a16:creationId xmlns:a16="http://schemas.microsoft.com/office/drawing/2014/main" id="{3ADD5078-81C7-4C57-8947-B38A6F508DCE}"/>
              </a:ext>
            </a:extLst>
          </p:cNvPr>
          <p:cNvSpPr>
            <a:spLocks noGrp="1"/>
          </p:cNvSpPr>
          <p:nvPr>
            <p:ph idx="1"/>
          </p:nvPr>
        </p:nvSpPr>
        <p:spPr>
          <a:xfrm>
            <a:off x="516565" y="1762298"/>
            <a:ext cx="11083555" cy="2906980"/>
          </a:xfrm>
        </p:spPr>
        <p:txBody>
          <a:bodyPr/>
          <a:lstStyle/>
          <a:p>
            <a:r>
              <a:rPr lang="en-CA"/>
              <a:t>More Canadian authors</a:t>
            </a:r>
          </a:p>
          <a:p>
            <a:r>
              <a:rPr lang="en-CA"/>
              <a:t>Indigenous representation</a:t>
            </a:r>
          </a:p>
          <a:p>
            <a:r>
              <a:rPr lang="en-CA"/>
              <a:t>More disabled/differently abled representation</a:t>
            </a:r>
          </a:p>
          <a:p>
            <a:r>
              <a:rPr lang="en-CA"/>
              <a:t>More books with Black Canadian, Filipino, Chinese and South Asian characters </a:t>
            </a:r>
          </a:p>
          <a:p>
            <a:r>
              <a:rPr lang="en-CA"/>
              <a:t>More books with Lesbian and bisexual protagonists</a:t>
            </a:r>
          </a:p>
          <a:p>
            <a:r>
              <a:rPr lang="en-CA"/>
              <a:t>Intersectional representation</a:t>
            </a:r>
          </a:p>
          <a:p>
            <a:r>
              <a:rPr lang="en-CA"/>
              <a:t>Regular part of conscious collection development</a:t>
            </a:r>
          </a:p>
        </p:txBody>
      </p:sp>
      <p:pic>
        <p:nvPicPr>
          <p:cNvPr id="1026" name="Picture 2">
            <a:extLst>
              <a:ext uri="{FF2B5EF4-FFF2-40B4-BE49-F238E27FC236}">
                <a16:creationId xmlns:a16="http://schemas.microsoft.com/office/drawing/2014/main" id="{0CE15237-90AF-4C68-A752-46B6D7488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253" y="5041843"/>
            <a:ext cx="964660" cy="1377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5A8F10-8923-4D50-9F4B-25E10F4CC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277" y="5041843"/>
            <a:ext cx="908854" cy="1377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AB221B7-D18A-4097-A17B-B1D78CA64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495" y="5041841"/>
            <a:ext cx="911915" cy="13770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532ECE-FD96-48CE-95DF-75DD0FD49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5774" y="5022194"/>
            <a:ext cx="964660" cy="14469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9A277A9-27B1-40CC-8061-44C0154F78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1798" y="5022194"/>
            <a:ext cx="964660" cy="1446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47FFE1-56F0-42BD-988C-6C043CB6591E}"/>
              </a:ext>
            </a:extLst>
          </p:cNvPr>
          <p:cNvPicPr>
            <a:picLocks noChangeAspect="1"/>
          </p:cNvPicPr>
          <p:nvPr/>
        </p:nvPicPr>
        <p:blipFill>
          <a:blip r:embed="rId8"/>
          <a:stretch>
            <a:fillRect/>
          </a:stretch>
        </p:blipFill>
        <p:spPr>
          <a:xfrm>
            <a:off x="8227822" y="5022192"/>
            <a:ext cx="964661" cy="1446992"/>
          </a:xfrm>
          <a:prstGeom prst="rect">
            <a:avLst/>
          </a:prstGeom>
        </p:spPr>
      </p:pic>
      <p:pic>
        <p:nvPicPr>
          <p:cNvPr id="5" name="Picture 4">
            <a:extLst>
              <a:ext uri="{FF2B5EF4-FFF2-40B4-BE49-F238E27FC236}">
                <a16:creationId xmlns:a16="http://schemas.microsoft.com/office/drawing/2014/main" id="{3CF78B29-04A3-48C0-8FDB-72BADDFDD5B0}"/>
              </a:ext>
            </a:extLst>
          </p:cNvPr>
          <p:cNvPicPr>
            <a:picLocks noChangeAspect="1"/>
          </p:cNvPicPr>
          <p:nvPr/>
        </p:nvPicPr>
        <p:blipFill>
          <a:blip r:embed="rId9"/>
          <a:stretch>
            <a:fillRect/>
          </a:stretch>
        </p:blipFill>
        <p:spPr>
          <a:xfrm>
            <a:off x="9553848" y="5041843"/>
            <a:ext cx="931900" cy="1427341"/>
          </a:xfrm>
          <a:prstGeom prst="rect">
            <a:avLst/>
          </a:prstGeom>
        </p:spPr>
      </p:pic>
    </p:spTree>
    <p:extLst>
      <p:ext uri="{BB962C8B-B14F-4D97-AF65-F5344CB8AC3E}">
        <p14:creationId xmlns:p14="http://schemas.microsoft.com/office/powerpoint/2010/main" val="151980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4602B2A-4364-40BB-9443-2F8F41723E44}"/>
              </a:ext>
            </a:extLst>
          </p:cNvPr>
          <p:cNvPicPr>
            <a:picLocks noChangeAspect="1"/>
          </p:cNvPicPr>
          <p:nvPr/>
        </p:nvPicPr>
        <p:blipFill>
          <a:blip r:embed="rId3"/>
          <a:stretch>
            <a:fillRect/>
          </a:stretch>
        </p:blipFill>
        <p:spPr>
          <a:xfrm>
            <a:off x="1167960" y="199010"/>
            <a:ext cx="5204911" cy="5707875"/>
          </a:xfrm>
          <a:prstGeom prst="rect">
            <a:avLst/>
          </a:prstGeom>
        </p:spPr>
      </p:pic>
      <p:pic>
        <p:nvPicPr>
          <p:cNvPr id="2" name="Picture 2" descr="A picture containing map&#10;&#10;Description automatically generated">
            <a:extLst>
              <a:ext uri="{FF2B5EF4-FFF2-40B4-BE49-F238E27FC236}">
                <a16:creationId xmlns:a16="http://schemas.microsoft.com/office/drawing/2014/main" id="{D00A07FB-2429-68EC-0707-7122F3E94C91}"/>
              </a:ext>
            </a:extLst>
          </p:cNvPr>
          <p:cNvPicPr>
            <a:picLocks noChangeAspect="1"/>
          </p:cNvPicPr>
          <p:nvPr/>
        </p:nvPicPr>
        <p:blipFill>
          <a:blip r:embed="rId4"/>
          <a:stretch>
            <a:fillRect/>
          </a:stretch>
        </p:blipFill>
        <p:spPr>
          <a:xfrm>
            <a:off x="7277843" y="111764"/>
            <a:ext cx="3653145" cy="6020912"/>
          </a:xfrm>
          <a:prstGeom prst="rect">
            <a:avLst/>
          </a:prstGeom>
        </p:spPr>
      </p:pic>
    </p:spTree>
    <p:extLst>
      <p:ext uri="{BB962C8B-B14F-4D97-AF65-F5344CB8AC3E}">
        <p14:creationId xmlns:p14="http://schemas.microsoft.com/office/powerpoint/2010/main" val="394354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t>Outcomes</a:t>
            </a:r>
          </a:p>
        </p:txBody>
      </p:sp>
      <p:sp>
        <p:nvSpPr>
          <p:cNvPr id="5" name="Content Placeholder 4">
            <a:extLst>
              <a:ext uri="{FF2B5EF4-FFF2-40B4-BE49-F238E27FC236}">
                <a16:creationId xmlns:a16="http://schemas.microsoft.com/office/drawing/2014/main" id="{C7695F05-24F9-E740-9E1B-D63ADCC926CC}"/>
              </a:ext>
            </a:extLst>
          </p:cNvPr>
          <p:cNvSpPr>
            <a:spLocks noGrp="1"/>
          </p:cNvSpPr>
          <p:nvPr>
            <p:ph idx="1"/>
          </p:nvPr>
        </p:nvSpPr>
        <p:spPr/>
        <p:txBody>
          <a:bodyPr>
            <a:normAutofit lnSpcReduction="10000"/>
          </a:bodyPr>
          <a:lstStyle/>
          <a:p>
            <a:pPr lvl="1"/>
            <a:r>
              <a:rPr lang="en-US" sz="2000"/>
              <a:t>Promoting the collection</a:t>
            </a:r>
          </a:p>
          <a:p>
            <a:pPr lvl="2"/>
            <a:r>
              <a:rPr lang="en-US" sz="2000"/>
              <a:t>What books do we promote?</a:t>
            </a:r>
          </a:p>
          <a:p>
            <a:pPr lvl="2"/>
            <a:r>
              <a:rPr lang="en-US" sz="2000"/>
              <a:t>Where do we promote them? </a:t>
            </a:r>
          </a:p>
          <a:p>
            <a:pPr lvl="2"/>
            <a:endParaRPr lang="en-US" sz="2000"/>
          </a:p>
          <a:p>
            <a:pPr lvl="1"/>
            <a:r>
              <a:rPr lang="en-US" sz="2000"/>
              <a:t>Programming</a:t>
            </a:r>
          </a:p>
          <a:p>
            <a:pPr lvl="2"/>
            <a:r>
              <a:rPr lang="en-US" sz="2000"/>
              <a:t>What books do we choose for </a:t>
            </a:r>
            <a:r>
              <a:rPr lang="en-US" sz="2000" err="1"/>
              <a:t>storytime</a:t>
            </a:r>
            <a:r>
              <a:rPr lang="en-US" sz="2000"/>
              <a:t> and book club?</a:t>
            </a:r>
          </a:p>
          <a:p>
            <a:pPr lvl="2"/>
            <a:r>
              <a:rPr lang="en-US" sz="2000"/>
              <a:t>Who do we nominate for YRCA, or other awards?</a:t>
            </a:r>
          </a:p>
          <a:p>
            <a:pPr lvl="2"/>
            <a:endParaRPr lang="en-US" sz="2000"/>
          </a:p>
          <a:p>
            <a:pPr lvl="1"/>
            <a:r>
              <a:rPr lang="en-US" sz="2000"/>
              <a:t>Awareness of who lives in your community</a:t>
            </a:r>
          </a:p>
          <a:p>
            <a:pPr lvl="2"/>
            <a:r>
              <a:rPr lang="en-US" sz="2000"/>
              <a:t>Who is the library not reaching?</a:t>
            </a:r>
          </a:p>
          <a:p>
            <a:pPr lvl="2"/>
            <a:endParaRPr lang="en-US" sz="2000"/>
          </a:p>
          <a:p>
            <a:pPr lvl="1"/>
            <a:r>
              <a:rPr lang="en-US" sz="2000"/>
              <a:t>Change in collection development practices</a:t>
            </a:r>
          </a:p>
          <a:p>
            <a:pPr lvl="1"/>
            <a:endParaRPr lang="en-US" sz="2000"/>
          </a:p>
          <a:p>
            <a:pPr lvl="1"/>
            <a:r>
              <a:rPr lang="en-US" sz="2000"/>
              <a:t>Systemic change in Canadian publishing</a:t>
            </a:r>
          </a:p>
          <a:p>
            <a:pPr lvl="2"/>
            <a:endParaRPr lang="en-US"/>
          </a:p>
        </p:txBody>
      </p:sp>
      <p:pic>
        <p:nvPicPr>
          <p:cNvPr id="2" name="Picture 1">
            <a:extLst>
              <a:ext uri="{FF2B5EF4-FFF2-40B4-BE49-F238E27FC236}">
                <a16:creationId xmlns:a16="http://schemas.microsoft.com/office/drawing/2014/main" id="{67CA1524-E8AE-4509-90C6-13985E51E920}"/>
              </a:ext>
            </a:extLst>
          </p:cNvPr>
          <p:cNvPicPr>
            <a:picLocks noChangeAspect="1"/>
          </p:cNvPicPr>
          <p:nvPr/>
        </p:nvPicPr>
        <p:blipFill>
          <a:blip r:embed="rId3"/>
          <a:stretch>
            <a:fillRect/>
          </a:stretch>
        </p:blipFill>
        <p:spPr>
          <a:xfrm>
            <a:off x="6807847" y="1664385"/>
            <a:ext cx="2300150" cy="2976664"/>
          </a:xfrm>
          <a:prstGeom prst="rect">
            <a:avLst/>
          </a:prstGeom>
        </p:spPr>
      </p:pic>
      <p:pic>
        <p:nvPicPr>
          <p:cNvPr id="3" name="Picture 2">
            <a:extLst>
              <a:ext uri="{FF2B5EF4-FFF2-40B4-BE49-F238E27FC236}">
                <a16:creationId xmlns:a16="http://schemas.microsoft.com/office/drawing/2014/main" id="{AB8BE6D2-EDCA-474F-85E9-E27756F2A053}"/>
              </a:ext>
            </a:extLst>
          </p:cNvPr>
          <p:cNvPicPr>
            <a:picLocks noChangeAspect="1"/>
          </p:cNvPicPr>
          <p:nvPr/>
        </p:nvPicPr>
        <p:blipFill>
          <a:blip r:embed="rId4"/>
          <a:stretch>
            <a:fillRect/>
          </a:stretch>
        </p:blipFill>
        <p:spPr>
          <a:xfrm>
            <a:off x="9223814" y="1762297"/>
            <a:ext cx="2911636" cy="2780840"/>
          </a:xfrm>
          <a:prstGeom prst="rect">
            <a:avLst/>
          </a:prstGeom>
        </p:spPr>
      </p:pic>
      <p:pic>
        <p:nvPicPr>
          <p:cNvPr id="4" name="Picture 3">
            <a:extLst>
              <a:ext uri="{FF2B5EF4-FFF2-40B4-BE49-F238E27FC236}">
                <a16:creationId xmlns:a16="http://schemas.microsoft.com/office/drawing/2014/main" id="{A507F127-725B-45D5-B427-D87862C9C96B}"/>
              </a:ext>
            </a:extLst>
          </p:cNvPr>
          <p:cNvPicPr>
            <a:picLocks noChangeAspect="1"/>
          </p:cNvPicPr>
          <p:nvPr/>
        </p:nvPicPr>
        <p:blipFill>
          <a:blip r:embed="rId5"/>
          <a:stretch>
            <a:fillRect/>
          </a:stretch>
        </p:blipFill>
        <p:spPr>
          <a:xfrm>
            <a:off x="6890189" y="5372302"/>
            <a:ext cx="2333625" cy="704850"/>
          </a:xfrm>
          <a:prstGeom prst="rect">
            <a:avLst/>
          </a:prstGeom>
        </p:spPr>
      </p:pic>
    </p:spTree>
    <p:extLst>
      <p:ext uri="{BB962C8B-B14F-4D97-AF65-F5344CB8AC3E}">
        <p14:creationId xmlns:p14="http://schemas.microsoft.com/office/powerpoint/2010/main" val="712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a:latin typeface="Arial"/>
                <a:cs typeface="Arial"/>
              </a:rPr>
              <a:t>Lessons Learned</a:t>
            </a:r>
            <a:endParaRPr lang="en-US"/>
          </a:p>
        </p:txBody>
      </p:sp>
      <p:sp>
        <p:nvSpPr>
          <p:cNvPr id="5" name="Content Placeholder 4">
            <a:extLst>
              <a:ext uri="{FF2B5EF4-FFF2-40B4-BE49-F238E27FC236}">
                <a16:creationId xmlns:a16="http://schemas.microsoft.com/office/drawing/2014/main" id="{C7695F05-24F9-E740-9E1B-D63ADCC926CC}"/>
              </a:ext>
            </a:extLst>
          </p:cNvPr>
          <p:cNvSpPr>
            <a:spLocks noGrp="1"/>
          </p:cNvSpPr>
          <p:nvPr>
            <p:ph idx="1"/>
          </p:nvPr>
        </p:nvSpPr>
        <p:spPr/>
        <p:txBody>
          <a:bodyPr/>
          <a:lstStyle/>
          <a:p>
            <a:pPr lvl="1"/>
            <a:r>
              <a:rPr lang="en-US"/>
              <a:t>Diversity isn’t the same across all geographical areas</a:t>
            </a:r>
          </a:p>
          <a:p>
            <a:pPr lvl="2"/>
            <a:r>
              <a:rPr lang="en-US"/>
              <a:t>Who are we including or forgetting?</a:t>
            </a:r>
          </a:p>
          <a:p>
            <a:pPr lvl="2"/>
            <a:r>
              <a:rPr lang="en-US"/>
              <a:t>No maximum quota for diverse books</a:t>
            </a:r>
          </a:p>
          <a:p>
            <a:pPr lvl="2"/>
            <a:endParaRPr lang="en-US"/>
          </a:p>
          <a:p>
            <a:pPr lvl="1"/>
            <a:r>
              <a:rPr lang="en-US"/>
              <a:t>Time consuming process</a:t>
            </a:r>
          </a:p>
          <a:p>
            <a:pPr lvl="2"/>
            <a:r>
              <a:rPr lang="en-US"/>
              <a:t>Good project for practicum student</a:t>
            </a:r>
          </a:p>
          <a:p>
            <a:pPr lvl="2"/>
            <a:endParaRPr lang="en-US"/>
          </a:p>
          <a:p>
            <a:pPr lvl="1"/>
            <a:r>
              <a:rPr lang="en-US"/>
              <a:t>Good process for smaller, fiction collections</a:t>
            </a:r>
          </a:p>
          <a:p>
            <a:pPr lvl="2"/>
            <a:r>
              <a:rPr lang="en-US"/>
              <a:t>School libraries</a:t>
            </a:r>
          </a:p>
          <a:p>
            <a:pPr lvl="2"/>
            <a:r>
              <a:rPr lang="en-US"/>
              <a:t>Children’s, YA or Adult fiction</a:t>
            </a:r>
          </a:p>
          <a:p>
            <a:pPr lvl="2"/>
            <a:endParaRPr lang="en-US"/>
          </a:p>
        </p:txBody>
      </p:sp>
    </p:spTree>
    <p:extLst>
      <p:ext uri="{BB962C8B-B14F-4D97-AF65-F5344CB8AC3E}">
        <p14:creationId xmlns:p14="http://schemas.microsoft.com/office/powerpoint/2010/main" val="218628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F0737-FD5B-614C-BB8F-D7B4016604A2}"/>
              </a:ext>
            </a:extLst>
          </p:cNvPr>
          <p:cNvSpPr>
            <a:spLocks noGrp="1"/>
          </p:cNvSpPr>
          <p:nvPr>
            <p:ph type="body" sz="quarter" idx="13"/>
          </p:nvPr>
        </p:nvSpPr>
        <p:spPr/>
        <p:txBody>
          <a:bodyPr>
            <a:normAutofit fontScale="92500" lnSpcReduction="10000"/>
          </a:bodyPr>
          <a:lstStyle/>
          <a:p>
            <a:r>
              <a:rPr lang="en-US"/>
              <a:t>THANK YOU</a:t>
            </a:r>
          </a:p>
        </p:txBody>
      </p:sp>
      <p:sp>
        <p:nvSpPr>
          <p:cNvPr id="3" name="Text Placeholder 2">
            <a:extLst>
              <a:ext uri="{FF2B5EF4-FFF2-40B4-BE49-F238E27FC236}">
                <a16:creationId xmlns:a16="http://schemas.microsoft.com/office/drawing/2014/main" id="{653C0485-4C36-B94F-BBEF-E899653BFD8D}"/>
              </a:ext>
            </a:extLst>
          </p:cNvPr>
          <p:cNvSpPr>
            <a:spLocks noGrp="1"/>
          </p:cNvSpPr>
          <p:nvPr>
            <p:ph type="body" sz="quarter" idx="14"/>
          </p:nvPr>
        </p:nvSpPr>
        <p:spPr/>
        <p:txBody>
          <a:bodyPr/>
          <a:lstStyle/>
          <a:p>
            <a:r>
              <a:rPr lang="en-US"/>
              <a:t>Questions?</a:t>
            </a:r>
          </a:p>
        </p:txBody>
      </p:sp>
    </p:spTree>
    <p:extLst>
      <p:ext uri="{BB962C8B-B14F-4D97-AF65-F5344CB8AC3E}">
        <p14:creationId xmlns:p14="http://schemas.microsoft.com/office/powerpoint/2010/main" val="33509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F35AB1-D053-B8FF-EBD7-12250EBD794B}"/>
              </a:ext>
            </a:extLst>
          </p:cNvPr>
          <p:cNvSpPr>
            <a:spLocks noGrp="1"/>
          </p:cNvSpPr>
          <p:nvPr>
            <p:ph type="title"/>
          </p:nvPr>
        </p:nvSpPr>
        <p:spPr/>
        <p:txBody>
          <a:bodyPr/>
          <a:lstStyle/>
          <a:p>
            <a:r>
              <a:rPr lang="en-US">
                <a:latin typeface="Arial"/>
                <a:cs typeface="Arial"/>
              </a:rPr>
              <a:t>Diversity Assessments</a:t>
            </a:r>
            <a:endParaRPr lang="en-US"/>
          </a:p>
        </p:txBody>
      </p:sp>
      <p:sp>
        <p:nvSpPr>
          <p:cNvPr id="2" name="Text Placeholder 1">
            <a:extLst>
              <a:ext uri="{FF2B5EF4-FFF2-40B4-BE49-F238E27FC236}">
                <a16:creationId xmlns:a16="http://schemas.microsoft.com/office/drawing/2014/main" id="{601456BA-4A54-EEC7-0AF6-F01AB39BC024}"/>
              </a:ext>
            </a:extLst>
          </p:cNvPr>
          <p:cNvSpPr>
            <a:spLocks noGrp="1"/>
          </p:cNvSpPr>
          <p:nvPr>
            <p:ph idx="1"/>
          </p:nvPr>
        </p:nvSpPr>
        <p:spPr/>
        <p:txBody>
          <a:bodyPr vert="horz" lIns="91440" tIns="45720" rIns="91440" bIns="45720" rtlCol="0" anchor="t">
            <a:normAutofit/>
          </a:bodyPr>
          <a:lstStyle/>
          <a:p>
            <a:r>
              <a:rPr lang="en-US" sz="2400" dirty="0">
                <a:latin typeface="Arial"/>
                <a:cs typeface="Arial"/>
              </a:rPr>
              <a:t>Jocie – Collections and Resource Sharing</a:t>
            </a:r>
          </a:p>
          <a:p>
            <a:pPr lvl="1"/>
            <a:r>
              <a:rPr lang="en-US" sz="2400" dirty="0">
                <a:latin typeface="Arial"/>
                <a:cs typeface="Arial"/>
              </a:rPr>
              <a:t>Authorities, Polaris and </a:t>
            </a:r>
            <a:r>
              <a:rPr lang="en-US" sz="2400" dirty="0" err="1">
                <a:latin typeface="Arial"/>
                <a:cs typeface="Arial"/>
              </a:rPr>
              <a:t>SimplyReports</a:t>
            </a:r>
            <a:endParaRPr lang="en-US" sz="2400" dirty="0">
              <a:latin typeface="Arial"/>
              <a:cs typeface="Arial"/>
            </a:endParaRPr>
          </a:p>
          <a:p>
            <a:r>
              <a:rPr lang="en-US" sz="2400" dirty="0">
                <a:latin typeface="Arial"/>
                <a:cs typeface="Arial"/>
              </a:rPr>
              <a:t>Laina – Library Development Services</a:t>
            </a:r>
          </a:p>
          <a:p>
            <a:pPr lvl="1"/>
            <a:r>
              <a:rPr lang="en-US" sz="2400" dirty="0">
                <a:latin typeface="Arial"/>
                <a:cs typeface="Arial"/>
              </a:rPr>
              <a:t>Diversity Benchmarking using Stats Canada</a:t>
            </a:r>
            <a:endParaRPr lang="en-US" sz="2400" dirty="0"/>
          </a:p>
        </p:txBody>
      </p:sp>
    </p:spTree>
    <p:extLst>
      <p:ext uri="{BB962C8B-B14F-4D97-AF65-F5344CB8AC3E}">
        <p14:creationId xmlns:p14="http://schemas.microsoft.com/office/powerpoint/2010/main" val="1882817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DC36561-3A97-4C58-AAC3-BD21C1AABE3F}"/>
              </a:ext>
            </a:extLst>
          </p:cNvPr>
          <p:cNvSpPr>
            <a:spLocks noGrp="1"/>
          </p:cNvSpPr>
          <p:nvPr>
            <p:ph type="body" sz="quarter" idx="13"/>
          </p:nvPr>
        </p:nvSpPr>
        <p:spPr/>
        <p:txBody>
          <a:bodyPr/>
          <a:lstStyle/>
          <a:p>
            <a:r>
              <a:rPr lang="en-US" b="1" i="0">
                <a:latin typeface="Montserrat"/>
                <a:ea typeface="Noto Serif"/>
                <a:cs typeface="Arial"/>
              </a:rPr>
              <a:t>The Record Set Method: </a:t>
            </a:r>
            <a:r>
              <a:rPr lang="en-US" b="1" i="0">
                <a:latin typeface="Montserrat"/>
                <a:ea typeface="Noto Serif"/>
                <a:cs typeface="Noto Serif"/>
              </a:rPr>
              <a:t>Using Authorities, Polaris and Simply Reports</a:t>
            </a:r>
            <a:endParaRPr lang="en-CA" b="1" i="0">
              <a:latin typeface="Montserrat"/>
              <a:ea typeface="Noto Serif"/>
              <a:cs typeface="Noto Serif"/>
            </a:endParaRPr>
          </a:p>
        </p:txBody>
      </p:sp>
    </p:spTree>
    <p:extLst>
      <p:ext uri="{BB962C8B-B14F-4D97-AF65-F5344CB8AC3E}">
        <p14:creationId xmlns:p14="http://schemas.microsoft.com/office/powerpoint/2010/main" val="126723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latin typeface="Arial"/>
                <a:cs typeface="Arial"/>
              </a:rPr>
              <a:t>How it started: 2019 - 2021</a:t>
            </a:r>
            <a:endParaRPr lang="en-CA">
              <a:latin typeface="Arial"/>
              <a:cs typeface="Arial"/>
            </a:endParaRPr>
          </a:p>
        </p:txBody>
      </p:sp>
      <p:sp>
        <p:nvSpPr>
          <p:cNvPr id="3" name="Content Placeholder 2">
            <a:extLst>
              <a:ext uri="{FF2B5EF4-FFF2-40B4-BE49-F238E27FC236}">
                <a16:creationId xmlns:a16="http://schemas.microsoft.com/office/drawing/2014/main" id="{4D6505F4-C00B-4ABB-AD7B-9CA1C31DE643}"/>
              </a:ext>
            </a:extLst>
          </p:cNvPr>
          <p:cNvSpPr>
            <a:spLocks noGrp="1"/>
          </p:cNvSpPr>
          <p:nvPr>
            <p:ph idx="1"/>
          </p:nvPr>
        </p:nvSpPr>
        <p:spPr/>
        <p:txBody>
          <a:bodyPr vert="horz" lIns="91440" tIns="45720" rIns="91440" bIns="45720" rtlCol="0" anchor="t">
            <a:normAutofit/>
          </a:bodyPr>
          <a:lstStyle/>
          <a:p>
            <a:r>
              <a:rPr lang="en-US" sz="2400" dirty="0">
                <a:latin typeface="Arial"/>
                <a:cs typeface="Arial"/>
              </a:rPr>
              <a:t>Laina’s DEI method and presentation</a:t>
            </a:r>
            <a:endParaRPr lang="en-US" sz="2400" dirty="0"/>
          </a:p>
          <a:p>
            <a:r>
              <a:rPr lang="en-US" sz="2400" dirty="0">
                <a:latin typeface="Arial"/>
                <a:cs typeface="Arial"/>
              </a:rPr>
              <a:t>Increased conversations about how to do DEI work in different contexts, with different goals and different amounts of staff time/expertise</a:t>
            </a:r>
          </a:p>
          <a:p>
            <a:r>
              <a:rPr lang="en-US" sz="2400" dirty="0">
                <a:latin typeface="Arial"/>
                <a:cs typeface="Arial"/>
              </a:rPr>
              <a:t>Pandemic closures = collection work</a:t>
            </a:r>
          </a:p>
          <a:p>
            <a:r>
              <a:rPr lang="en-US" sz="2400" dirty="0">
                <a:latin typeface="Arial"/>
                <a:cs typeface="Arial"/>
              </a:rPr>
              <a:t>YRL organizational review – moved knowledge of Polaris around the building into different contexts</a:t>
            </a:r>
          </a:p>
          <a:p>
            <a:pPr lvl="1"/>
            <a:r>
              <a:rPr lang="en-US" sz="2400" dirty="0">
                <a:latin typeface="Arial"/>
                <a:cs typeface="Arial"/>
              </a:rPr>
              <a:t>New teams = new ideas, new ways of tackling problems</a:t>
            </a:r>
            <a:endParaRPr lang="en-CA" sz="2400" dirty="0">
              <a:latin typeface="Arial"/>
              <a:cs typeface="Arial"/>
            </a:endParaRPr>
          </a:p>
        </p:txBody>
      </p:sp>
    </p:spTree>
    <p:extLst>
      <p:ext uri="{BB962C8B-B14F-4D97-AF65-F5344CB8AC3E}">
        <p14:creationId xmlns:p14="http://schemas.microsoft.com/office/powerpoint/2010/main" val="397397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latin typeface="Arial"/>
                <a:cs typeface="Arial"/>
              </a:rPr>
              <a:t>Expanding our Polaris knowledge</a:t>
            </a:r>
          </a:p>
        </p:txBody>
      </p:sp>
      <p:sp>
        <p:nvSpPr>
          <p:cNvPr id="3" name="Content Placeholder 2">
            <a:extLst>
              <a:ext uri="{FF2B5EF4-FFF2-40B4-BE49-F238E27FC236}">
                <a16:creationId xmlns:a16="http://schemas.microsoft.com/office/drawing/2014/main" id="{4D6505F4-C00B-4ABB-AD7B-9CA1C31DE643}"/>
              </a:ext>
            </a:extLst>
          </p:cNvPr>
          <p:cNvSpPr>
            <a:spLocks noGrp="1"/>
          </p:cNvSpPr>
          <p:nvPr>
            <p:ph idx="1"/>
          </p:nvPr>
        </p:nvSpPr>
        <p:spPr/>
        <p:txBody>
          <a:bodyPr vert="horz" lIns="91440" tIns="45720" rIns="91440" bIns="45720" rtlCol="0" anchor="t">
            <a:normAutofit/>
          </a:bodyPr>
          <a:lstStyle/>
          <a:p>
            <a:r>
              <a:rPr lang="en-US" sz="2400" dirty="0">
                <a:latin typeface="Arial"/>
                <a:cs typeface="Arial"/>
              </a:rPr>
              <a:t>2019 - using item record sets extensively, using Simply Reports extensively</a:t>
            </a:r>
          </a:p>
          <a:p>
            <a:r>
              <a:rPr lang="en-US" sz="2400" dirty="0">
                <a:latin typeface="Arial"/>
                <a:cs typeface="Arial"/>
              </a:rPr>
              <a:t>2019 – 2021 – beginning to understand the relationship between Item &gt; Bibliographic record sets and using them in our work</a:t>
            </a:r>
          </a:p>
          <a:p>
            <a:r>
              <a:rPr lang="en-US" sz="2400" dirty="0">
                <a:latin typeface="Arial"/>
                <a:cs typeface="Arial"/>
              </a:rPr>
              <a:t>2021 – started thinking about authorities, record sets and the authorities tab in simply reports. What were the possibilities?</a:t>
            </a:r>
          </a:p>
          <a:p>
            <a:r>
              <a:rPr lang="en-US" sz="2400" dirty="0">
                <a:latin typeface="Arial"/>
                <a:cs typeface="Arial"/>
              </a:rPr>
              <a:t>2021 – 2022 – completed four projects using this method for medium and large library collections</a:t>
            </a:r>
          </a:p>
          <a:p>
            <a:r>
              <a:rPr lang="en-US" sz="2400" dirty="0">
                <a:latin typeface="Arial"/>
                <a:cs typeface="Arial"/>
              </a:rPr>
              <a:t>2023 – refining, updating and training the method</a:t>
            </a:r>
            <a:endParaRPr lang="en-CA" sz="2400" dirty="0">
              <a:latin typeface="Arial"/>
              <a:cs typeface="Arial"/>
            </a:endParaRPr>
          </a:p>
        </p:txBody>
      </p:sp>
    </p:spTree>
    <p:extLst>
      <p:ext uri="{BB962C8B-B14F-4D97-AF65-F5344CB8AC3E}">
        <p14:creationId xmlns:p14="http://schemas.microsoft.com/office/powerpoint/2010/main" val="3384523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818D-2A98-4FA0-A3A0-E3619FEC2D6A}"/>
              </a:ext>
            </a:extLst>
          </p:cNvPr>
          <p:cNvSpPr>
            <a:spLocks noGrp="1"/>
          </p:cNvSpPr>
          <p:nvPr>
            <p:ph type="title"/>
          </p:nvPr>
        </p:nvSpPr>
        <p:spPr/>
        <p:txBody>
          <a:bodyPr/>
          <a:lstStyle/>
          <a:p>
            <a:r>
              <a:rPr lang="en-US"/>
              <a:t>The Method</a:t>
            </a:r>
          </a:p>
        </p:txBody>
      </p:sp>
      <p:sp>
        <p:nvSpPr>
          <p:cNvPr id="3" name="Content Placeholder 2">
            <a:extLst>
              <a:ext uri="{FF2B5EF4-FFF2-40B4-BE49-F238E27FC236}">
                <a16:creationId xmlns:a16="http://schemas.microsoft.com/office/drawing/2014/main" id="{4D6505F4-C00B-4ABB-AD7B-9CA1C31DE643}"/>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sz="2400" dirty="0">
                <a:latin typeface="Arial"/>
                <a:cs typeface="Arial"/>
              </a:rPr>
              <a:t>Polaris</a:t>
            </a:r>
          </a:p>
          <a:p>
            <a:pPr lvl="1"/>
            <a:r>
              <a:rPr lang="en-US" sz="2400" dirty="0">
                <a:latin typeface="Arial"/>
                <a:cs typeface="Arial"/>
              </a:rPr>
              <a:t>Create authority record sets on a topic/subject area</a:t>
            </a:r>
          </a:p>
          <a:p>
            <a:pPr marL="514350" indent="-514350">
              <a:buFont typeface="+mj-lt"/>
              <a:buAutoNum type="arabicPeriod"/>
            </a:pPr>
            <a:r>
              <a:rPr lang="en-US" sz="2400" dirty="0">
                <a:latin typeface="Arial"/>
                <a:cs typeface="Arial"/>
              </a:rPr>
              <a:t>Simply Reports (SR)</a:t>
            </a:r>
          </a:p>
          <a:p>
            <a:pPr lvl="1"/>
            <a:r>
              <a:rPr lang="en-US" sz="2400" dirty="0">
                <a:latin typeface="Arial"/>
                <a:cs typeface="Arial"/>
              </a:rPr>
              <a:t>Run an authority list report off that record set for a specific library</a:t>
            </a:r>
          </a:p>
          <a:p>
            <a:pPr marL="514350" indent="-514350">
              <a:buFont typeface="+mj-lt"/>
              <a:buAutoNum type="arabicPeriod"/>
            </a:pPr>
            <a:r>
              <a:rPr lang="en-US" sz="2400" dirty="0">
                <a:latin typeface="Arial"/>
                <a:cs typeface="Arial"/>
              </a:rPr>
              <a:t>Excel</a:t>
            </a:r>
          </a:p>
          <a:p>
            <a:pPr lvl="1"/>
            <a:r>
              <a:rPr lang="en-US" sz="2400" dirty="0">
                <a:latin typeface="Arial"/>
                <a:cs typeface="Arial"/>
              </a:rPr>
              <a:t>Download report, organize data as needed</a:t>
            </a:r>
          </a:p>
          <a:p>
            <a:pPr lvl="1"/>
            <a:endParaRPr lang="en-US"/>
          </a:p>
        </p:txBody>
      </p:sp>
    </p:spTree>
    <p:extLst>
      <p:ext uri="{BB962C8B-B14F-4D97-AF65-F5344CB8AC3E}">
        <p14:creationId xmlns:p14="http://schemas.microsoft.com/office/powerpoint/2010/main" val="173220240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BB632626C47242ACF3B077C9BAEC55" ma:contentTypeVersion="22" ma:contentTypeDescription="Create a new document." ma:contentTypeScope="" ma:versionID="c8f74275c4c5ae93311d7d1c85fee7a9">
  <xsd:schema xmlns:xsd="http://www.w3.org/2001/XMLSchema" xmlns:xs="http://www.w3.org/2001/XMLSchema" xmlns:p="http://schemas.microsoft.com/office/2006/metadata/properties" xmlns:ns2="1ee16b87-d06b-4acc-bab3-ebea1d9e5ffa" xmlns:ns3="15b4db40-66c5-4774-a7a4-592c47258125" xmlns:ns4="a82fdb6e-c179-430d-8182-68f5a58a7fb4" targetNamespace="http://schemas.microsoft.com/office/2006/metadata/properties" ma:root="true" ma:fieldsID="67303df0d8e8b74d072de3270bc8af29" ns2:_="" ns3:_="" ns4:_="">
    <xsd:import namespace="1ee16b87-d06b-4acc-bab3-ebea1d9e5ffa"/>
    <xsd:import namespace="15b4db40-66c5-4774-a7a4-592c47258125"/>
    <xsd:import namespace="a82fdb6e-c179-430d-8182-68f5a58a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1" nillable="true" ma:displayName="Image" ma:format="Thumbnail" ma:internalName="Imag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5b4db40-66c5-4774-a7a4-592c47258125">
      <UserInfo>
        <DisplayName>Tom  Jacobson</DisplayName>
        <AccountId>18</AccountId>
        <AccountType/>
      </UserInfo>
      <UserInfo>
        <DisplayName>Stephanie Smith</DisplayName>
        <AccountId>58</AccountId>
        <AccountType/>
      </UserInfo>
      <UserInfo>
        <DisplayName>Ellen Wallace</DisplayName>
        <AccountId>39</AccountId>
        <AccountType/>
      </UserInfo>
    </SharedWithUsers>
    <MediaLengthInSeconds xmlns="1ee16b87-d06b-4acc-bab3-ebea1d9e5ffa" xsi:nil="true"/>
    <Image xmlns="a82fdb6e-c179-430d-8182-68f5a58a7fb4" xsi:nil="true"/>
  </documentManagement>
</p:properties>
</file>

<file path=customXml/itemProps1.xml><?xml version="1.0" encoding="utf-8"?>
<ds:datastoreItem xmlns:ds="http://schemas.openxmlformats.org/officeDocument/2006/customXml" ds:itemID="{2BF1133D-B442-4AEA-9C40-CBADD23E9637}">
  <ds:schemaRefs>
    <ds:schemaRef ds:uri="15b4db40-66c5-4774-a7a4-592c47258125"/>
    <ds:schemaRef ds:uri="1ee16b87-d06b-4acc-bab3-ebea1d9e5ffa"/>
    <ds:schemaRef ds:uri="a82fdb6e-c179-430d-8182-68f5a58a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6A7E153-2A2C-4AC4-9EDE-4335049703BA}">
  <ds:schemaRefs>
    <ds:schemaRef ds:uri="http://schemas.microsoft.com/sharepoint/v3/contenttype/forms"/>
  </ds:schemaRefs>
</ds:datastoreItem>
</file>

<file path=customXml/itemProps3.xml><?xml version="1.0" encoding="utf-8"?>
<ds:datastoreItem xmlns:ds="http://schemas.openxmlformats.org/officeDocument/2006/customXml" ds:itemID="{088F9655-2023-4CDE-8CF6-16CB6DC1D549}">
  <ds:schemaRefs>
    <ds:schemaRef ds:uri="15b4db40-66c5-4774-a7a4-592c47258125"/>
    <ds:schemaRef ds:uri="1ee16b87-d06b-4acc-bab3-ebea1d9e5ffa"/>
    <ds:schemaRef ds:uri="a82fdb6e-c179-430d-8182-68f5a58a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42</Slides>
  <Notes>42</Notes>
  <HiddenSlides>1</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Assessing Diversity, Equity and Inclusion in Rural Library Collections</vt:lpstr>
      <vt:lpstr>Introductions</vt:lpstr>
      <vt:lpstr>Yellowhead Regional Library</vt:lpstr>
      <vt:lpstr>PowerPoint Presentation</vt:lpstr>
      <vt:lpstr>Diversity Assessments</vt:lpstr>
      <vt:lpstr>PowerPoint Presentation</vt:lpstr>
      <vt:lpstr>How it started: 2019 - 2021</vt:lpstr>
      <vt:lpstr>Expanding our Polaris knowledge</vt:lpstr>
      <vt:lpstr>The Method</vt:lpstr>
      <vt:lpstr>1. Polaris</vt:lpstr>
      <vt:lpstr>PowerPoint Presentation</vt:lpstr>
      <vt:lpstr>PowerPoint Presentation</vt:lpstr>
      <vt:lpstr>2. Simply Reports</vt:lpstr>
      <vt:lpstr>Simply Reports</vt:lpstr>
      <vt:lpstr>Applying the Method </vt:lpstr>
      <vt:lpstr>Circulation by genre</vt:lpstr>
      <vt:lpstr>Lessons Learned</vt:lpstr>
      <vt:lpstr>PowerPoint Presentation</vt:lpstr>
      <vt:lpstr>Diversity Benchmarking a Canadian Rural Library</vt:lpstr>
      <vt:lpstr>PowerPoint Presentation</vt:lpstr>
      <vt:lpstr>Hypothesis</vt:lpstr>
      <vt:lpstr>Motivation</vt:lpstr>
      <vt:lpstr>PowerPoint Presentation</vt:lpstr>
      <vt:lpstr>Westlock Intermunicipal Library</vt:lpstr>
      <vt:lpstr>A Note on Language</vt:lpstr>
      <vt:lpstr>The Process</vt:lpstr>
      <vt:lpstr>The Process</vt:lpstr>
      <vt:lpstr>Data Sources</vt:lpstr>
      <vt:lpstr>Data Sources</vt:lpstr>
      <vt:lpstr>Data Sources</vt:lpstr>
      <vt:lpstr>PowerPoint Presentation</vt:lpstr>
      <vt:lpstr>Findings – Indigenous People and Visible Minorities in Westlock</vt:lpstr>
      <vt:lpstr>Findings – Indigenous People and Visible Minorities in Westlock</vt:lpstr>
      <vt:lpstr>Findings – Sexual Orientation in Canada</vt:lpstr>
      <vt:lpstr>Findings – Gender Identity in America</vt:lpstr>
      <vt:lpstr>Findings – Disability in Canada</vt:lpstr>
      <vt:lpstr>Findings – Religion in Canada</vt:lpstr>
      <vt:lpstr>PowerPoint Presentation</vt:lpstr>
      <vt:lpstr>Recommendations for Westlock</vt:lpstr>
      <vt:lpstr>Outcomes</vt:lpstr>
      <vt:lpstr>Lessons Learned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of a really interesting presentation</dc:title>
  <dc:subject/>
  <dc:creator>Kristine Menkins</dc:creator>
  <cp:keywords/>
  <dc:description/>
  <cp:revision>358</cp:revision>
  <dcterms:created xsi:type="dcterms:W3CDTF">2019-12-02T15:33:25Z</dcterms:created>
  <dcterms:modified xsi:type="dcterms:W3CDTF">2023-05-12T14:18:48Z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0x010100F2BB632626C47242ACF3B077C9BAEC55</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ies>
</file>