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64" r:id="rId5"/>
    <p:sldId id="257" r:id="rId6"/>
    <p:sldId id="271" r:id="rId7"/>
    <p:sldId id="285" r:id="rId8"/>
    <p:sldId id="268" r:id="rId9"/>
    <p:sldId id="287" r:id="rId10"/>
    <p:sldId id="280" r:id="rId11"/>
    <p:sldId id="277" r:id="rId12"/>
    <p:sldId id="276" r:id="rId13"/>
    <p:sldId id="279" r:id="rId14"/>
    <p:sldId id="286" r:id="rId15"/>
    <p:sldId id="288" r:id="rId16"/>
    <p:sldId id="281" r:id="rId17"/>
    <p:sldId id="272" r:id="rId18"/>
    <p:sldId id="282" r:id="rId19"/>
    <p:sldId id="273" r:id="rId20"/>
    <p:sldId id="290" r:id="rId21"/>
    <p:sldId id="289" r:id="rId22"/>
    <p:sldId id="291" r:id="rId23"/>
    <p:sldId id="292" r:id="rId24"/>
    <p:sldId id="293" r:id="rId25"/>
    <p:sldId id="283" r:id="rId26"/>
    <p:sldId id="275" r:id="rId27"/>
    <p:sldId id="284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BA"/>
    <a:srgbClr val="463A5D"/>
    <a:srgbClr val="B5B8AF"/>
    <a:srgbClr val="00ACBB"/>
    <a:srgbClr val="27AAE1"/>
    <a:srgbClr val="3D174B"/>
    <a:srgbClr val="53575A"/>
    <a:srgbClr val="A9A9A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86418"/>
  </p:normalViewPr>
  <p:slideViewPr>
    <p:cSldViewPr snapToGrid="0" snapToObjects="1">
      <p:cViewPr varScale="1">
        <p:scale>
          <a:sx n="112" d="100"/>
          <a:sy n="112" d="100"/>
        </p:scale>
        <p:origin x="17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l Tonyan" userId="7a15daa1-3cf8-4cbe-b657-99fdfee11435" providerId="ADAL" clId="{3DA0673A-95D7-2849-BFA4-60130E5AECCE}"/>
    <pc:docChg chg="undo custSel addSld delSld modSld sldOrd modShowInfo">
      <pc:chgData name="Joel Tonyan" userId="7a15daa1-3cf8-4cbe-b657-99fdfee11435" providerId="ADAL" clId="{3DA0673A-95D7-2849-BFA4-60130E5AECCE}" dt="2021-03-15T17:01:02.692" v="10548"/>
      <pc:docMkLst>
        <pc:docMk/>
      </pc:docMkLst>
      <pc:sldChg chg="addSp modSp mod">
        <pc:chgData name="Joel Tonyan" userId="7a15daa1-3cf8-4cbe-b657-99fdfee11435" providerId="ADAL" clId="{3DA0673A-95D7-2849-BFA4-60130E5AECCE}" dt="2021-03-15T16:51:05.601" v="10544"/>
        <pc:sldMkLst>
          <pc:docMk/>
          <pc:sldMk cId="3943547442" sldId="257"/>
        </pc:sldMkLst>
        <pc:spChg chg="mod">
          <ac:chgData name="Joel Tonyan" userId="7a15daa1-3cf8-4cbe-b657-99fdfee11435" providerId="ADAL" clId="{3DA0673A-95D7-2849-BFA4-60130E5AECCE}" dt="2021-03-10T17:43:11.063" v="10514" actId="20577"/>
          <ac:spMkLst>
            <pc:docMk/>
            <pc:sldMk cId="3943547442" sldId="257"/>
            <ac:spMk id="3" creationId="{C916D212-A4DA-3840-884C-2D436F3208A1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3943547442" sldId="257"/>
            <ac:picMk id="4" creationId="{0DA49EA7-AB81-CB4D-BB71-897D38382315}"/>
          </ac:picMkLst>
        </pc:picChg>
      </pc:sldChg>
      <pc:sldChg chg="del">
        <pc:chgData name="Joel Tonyan" userId="7a15daa1-3cf8-4cbe-b657-99fdfee11435" providerId="ADAL" clId="{3DA0673A-95D7-2849-BFA4-60130E5AECCE}" dt="2021-03-10T17:40:47.759" v="10330" actId="2696"/>
        <pc:sldMkLst>
          <pc:docMk/>
          <pc:sldMk cId="1407395548" sldId="261"/>
        </pc:sldMkLst>
      </pc:sldChg>
      <pc:sldChg chg="del">
        <pc:chgData name="Joel Tonyan" userId="7a15daa1-3cf8-4cbe-b657-99fdfee11435" providerId="ADAL" clId="{3DA0673A-95D7-2849-BFA4-60130E5AECCE}" dt="2021-03-10T17:27:47.386" v="8386" actId="2696"/>
        <pc:sldMkLst>
          <pc:docMk/>
          <pc:sldMk cId="97061541" sldId="262"/>
        </pc:sldMkLst>
      </pc:sldChg>
      <pc:sldChg chg="del">
        <pc:chgData name="Joel Tonyan" userId="7a15daa1-3cf8-4cbe-b657-99fdfee11435" providerId="ADAL" clId="{3DA0673A-95D7-2849-BFA4-60130E5AECCE}" dt="2021-03-10T17:27:55.712" v="8387" actId="2696"/>
        <pc:sldMkLst>
          <pc:docMk/>
          <pc:sldMk cId="2533626835" sldId="263"/>
        </pc:sldMkLst>
      </pc:sldChg>
      <pc:sldChg chg="addSp delSp modSp modTransition modAnim modNotesTx">
        <pc:chgData name="Joel Tonyan" userId="7a15daa1-3cf8-4cbe-b657-99fdfee11435" providerId="ADAL" clId="{3DA0673A-95D7-2849-BFA4-60130E5AECCE}" dt="2021-03-15T16:51:05.601" v="10544"/>
        <pc:sldMkLst>
          <pc:docMk/>
          <pc:sldMk cId="3839004463" sldId="264"/>
        </pc:sldMkLst>
        <pc:picChg chg="add del mod">
          <ac:chgData name="Joel Tonyan" userId="7a15daa1-3cf8-4cbe-b657-99fdfee11435" providerId="ADAL" clId="{3DA0673A-95D7-2849-BFA4-60130E5AECCE}" dt="2021-03-15T16:25:03.914" v="10537"/>
          <ac:picMkLst>
            <pc:docMk/>
            <pc:sldMk cId="3839004463" sldId="264"/>
            <ac:picMk id="5" creationId="{9F0D30F1-D424-3041-80AD-B0D19BAFCE40}"/>
          </ac:picMkLst>
        </pc:picChg>
        <pc:picChg chg="add del mod">
          <ac:chgData name="Joel Tonyan" userId="7a15daa1-3cf8-4cbe-b657-99fdfee11435" providerId="ADAL" clId="{3DA0673A-95D7-2849-BFA4-60130E5AECCE}" dt="2021-03-15T16:25:24.868" v="10539"/>
          <ac:picMkLst>
            <pc:docMk/>
            <pc:sldMk cId="3839004463" sldId="264"/>
            <ac:picMk id="6" creationId="{601FBA3B-6CA7-3E4D-941B-2EE3BC8CD327}"/>
          </ac:picMkLst>
        </pc:picChg>
        <pc:picChg chg="add del mod">
          <ac:chgData name="Joel Tonyan" userId="7a15daa1-3cf8-4cbe-b657-99fdfee11435" providerId="ADAL" clId="{3DA0673A-95D7-2849-BFA4-60130E5AECCE}" dt="2021-03-15T16:26:02.847" v="10541"/>
          <ac:picMkLst>
            <pc:docMk/>
            <pc:sldMk cId="3839004463" sldId="264"/>
            <ac:picMk id="7" creationId="{1E9B90EE-695A-394B-A8F3-EA80210356DB}"/>
          </ac:picMkLst>
        </pc:picChg>
        <pc:picChg chg="add del mod">
          <ac:chgData name="Joel Tonyan" userId="7a15daa1-3cf8-4cbe-b657-99fdfee11435" providerId="ADAL" clId="{3DA0673A-95D7-2849-BFA4-60130E5AECCE}" dt="2021-03-15T16:26:45.809" v="10543"/>
          <ac:picMkLst>
            <pc:docMk/>
            <pc:sldMk cId="3839004463" sldId="264"/>
            <ac:picMk id="8" creationId="{C5AC246B-BE3B-C54D-ABCB-EE0C62FD91E4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3839004463" sldId="264"/>
            <ac:picMk id="9" creationId="{0EF12956-D244-934A-AB19-632DF84856A7}"/>
          </ac:picMkLst>
        </pc:picChg>
      </pc:sldChg>
      <pc:sldChg chg="del">
        <pc:chgData name="Joel Tonyan" userId="7a15daa1-3cf8-4cbe-b657-99fdfee11435" providerId="ADAL" clId="{3DA0673A-95D7-2849-BFA4-60130E5AECCE}" dt="2021-03-10T17:40:41.328" v="10328" actId="2696"/>
        <pc:sldMkLst>
          <pc:docMk/>
          <pc:sldMk cId="3072835561" sldId="265"/>
        </pc:sldMkLst>
      </pc:sldChg>
      <pc:sldChg chg="addSp delSp modSp mod">
        <pc:chgData name="Joel Tonyan" userId="7a15daa1-3cf8-4cbe-b657-99fdfee11435" providerId="ADAL" clId="{3DA0673A-95D7-2849-BFA4-60130E5AECCE}" dt="2021-03-15T17:01:02.692" v="10548"/>
        <pc:sldMkLst>
          <pc:docMk/>
          <pc:sldMk cId="3350983423" sldId="266"/>
        </pc:sldMkLst>
        <pc:spChg chg="mod">
          <ac:chgData name="Joel Tonyan" userId="7a15daa1-3cf8-4cbe-b657-99fdfee11435" providerId="ADAL" clId="{3DA0673A-95D7-2849-BFA4-60130E5AECCE}" dt="2021-03-10T17:41:30.276" v="10446" actId="1076"/>
          <ac:spMkLst>
            <pc:docMk/>
            <pc:sldMk cId="3350983423" sldId="266"/>
            <ac:spMk id="2" creationId="{4E4F0737-FD5B-614C-BB8F-D7B4016604A2}"/>
          </ac:spMkLst>
        </pc:spChg>
        <pc:spChg chg="mod">
          <ac:chgData name="Joel Tonyan" userId="7a15daa1-3cf8-4cbe-b657-99fdfee11435" providerId="ADAL" clId="{3DA0673A-95D7-2849-BFA4-60130E5AECCE}" dt="2021-03-10T17:42:05.590" v="10466" actId="1076"/>
          <ac:spMkLst>
            <pc:docMk/>
            <pc:sldMk cId="3350983423" sldId="266"/>
            <ac:spMk id="3" creationId="{653C0485-4C36-B94F-BBEF-E899653BFD8D}"/>
          </ac:spMkLst>
        </pc:spChg>
        <pc:spChg chg="add mod">
          <ac:chgData name="Joel Tonyan" userId="7a15daa1-3cf8-4cbe-b657-99fdfee11435" providerId="ADAL" clId="{3DA0673A-95D7-2849-BFA4-60130E5AECCE}" dt="2021-03-10T17:41:49.752" v="10460" actId="20577"/>
          <ac:spMkLst>
            <pc:docMk/>
            <pc:sldMk cId="3350983423" sldId="266"/>
            <ac:spMk id="5" creationId="{512F6227-BAE1-534E-A78C-382074F79A00}"/>
          </ac:spMkLst>
        </pc:spChg>
        <pc:picChg chg="add mod">
          <ac:chgData name="Joel Tonyan" userId="7a15daa1-3cf8-4cbe-b657-99fdfee11435" providerId="ADAL" clId="{3DA0673A-95D7-2849-BFA4-60130E5AECCE}" dt="2021-03-15T17:01:02.692" v="10548"/>
          <ac:picMkLst>
            <pc:docMk/>
            <pc:sldMk cId="3350983423" sldId="266"/>
            <ac:picMk id="4" creationId="{341AADEA-13C3-6B47-A453-049AEC04AA4A}"/>
          </ac:picMkLst>
        </pc:picChg>
        <pc:picChg chg="add del">
          <ac:chgData name="Joel Tonyan" userId="7a15daa1-3cf8-4cbe-b657-99fdfee11435" providerId="ADAL" clId="{3DA0673A-95D7-2849-BFA4-60130E5AECCE}" dt="2021-03-10T17:41:36.215" v="10448" actId="478"/>
          <ac:picMkLst>
            <pc:docMk/>
            <pc:sldMk cId="3350983423" sldId="266"/>
            <ac:picMk id="2050" creationId="{BCEDDB0E-1845-A449-A9C3-29006016BB4F}"/>
          </ac:picMkLst>
        </pc:picChg>
      </pc:sldChg>
      <pc:sldChg chg="del">
        <pc:chgData name="Joel Tonyan" userId="7a15daa1-3cf8-4cbe-b657-99fdfee11435" providerId="ADAL" clId="{3DA0673A-95D7-2849-BFA4-60130E5AECCE}" dt="2021-03-10T17:27:28.704" v="8385" actId="2696"/>
        <pc:sldMkLst>
          <pc:docMk/>
          <pc:sldMk cId="3368575355" sldId="267"/>
        </pc:sldMkLst>
      </pc:sldChg>
      <pc:sldChg chg="addSp delSp modSp mod modClrScheme chgLayout">
        <pc:chgData name="Joel Tonyan" userId="7a15daa1-3cf8-4cbe-b657-99fdfee11435" providerId="ADAL" clId="{3DA0673A-95D7-2849-BFA4-60130E5AECCE}" dt="2021-03-15T16:51:05.601" v="10544"/>
        <pc:sldMkLst>
          <pc:docMk/>
          <pc:sldMk cId="3010161108" sldId="268"/>
        </pc:sldMkLst>
        <pc:spChg chg="del mod ord">
          <ac:chgData name="Joel Tonyan" userId="7a15daa1-3cf8-4cbe-b657-99fdfee11435" providerId="ADAL" clId="{3DA0673A-95D7-2849-BFA4-60130E5AECCE}" dt="2021-02-24T20:21:28.516" v="0" actId="700"/>
          <ac:spMkLst>
            <pc:docMk/>
            <pc:sldMk cId="3010161108" sldId="268"/>
            <ac:spMk id="2" creationId="{50402FAE-0D49-1C4A-BE23-7993A13F551A}"/>
          </ac:spMkLst>
        </pc:spChg>
        <pc:spChg chg="del">
          <ac:chgData name="Joel Tonyan" userId="7a15daa1-3cf8-4cbe-b657-99fdfee11435" providerId="ADAL" clId="{3DA0673A-95D7-2849-BFA4-60130E5AECCE}" dt="2021-02-24T20:21:28.516" v="0" actId="700"/>
          <ac:spMkLst>
            <pc:docMk/>
            <pc:sldMk cId="3010161108" sldId="268"/>
            <ac:spMk id="3" creationId="{0348326E-4A7E-8C44-A308-33E7E257AE04}"/>
          </ac:spMkLst>
        </pc:spChg>
        <pc:spChg chg="del mod ord">
          <ac:chgData name="Joel Tonyan" userId="7a15daa1-3cf8-4cbe-b657-99fdfee11435" providerId="ADAL" clId="{3DA0673A-95D7-2849-BFA4-60130E5AECCE}" dt="2021-02-24T20:21:28.516" v="0" actId="700"/>
          <ac:spMkLst>
            <pc:docMk/>
            <pc:sldMk cId="3010161108" sldId="268"/>
            <ac:spMk id="4" creationId="{F49BAA8F-67D8-C243-95AD-E84C5A29CB1A}"/>
          </ac:spMkLst>
        </pc:spChg>
        <pc:spChg chg="del">
          <ac:chgData name="Joel Tonyan" userId="7a15daa1-3cf8-4cbe-b657-99fdfee11435" providerId="ADAL" clId="{3DA0673A-95D7-2849-BFA4-60130E5AECCE}" dt="2021-02-24T20:21:28.516" v="0" actId="700"/>
          <ac:spMkLst>
            <pc:docMk/>
            <pc:sldMk cId="3010161108" sldId="268"/>
            <ac:spMk id="5" creationId="{7D0761D5-8C33-5A43-BF01-9CAA33FC4C85}"/>
          </ac:spMkLst>
        </pc:spChg>
        <pc:spChg chg="add mod ord">
          <ac:chgData name="Joel Tonyan" userId="7a15daa1-3cf8-4cbe-b657-99fdfee11435" providerId="ADAL" clId="{3DA0673A-95D7-2849-BFA4-60130E5AECCE}" dt="2021-02-24T20:21:54.596" v="20" actId="20577"/>
          <ac:spMkLst>
            <pc:docMk/>
            <pc:sldMk cId="3010161108" sldId="268"/>
            <ac:spMk id="6" creationId="{C908F492-A9FC-4C48-9E57-EB44D081EA86}"/>
          </ac:spMkLst>
        </pc:spChg>
        <pc:spChg chg="add mod ord">
          <ac:chgData name="Joel Tonyan" userId="7a15daa1-3cf8-4cbe-b657-99fdfee11435" providerId="ADAL" clId="{3DA0673A-95D7-2849-BFA4-60130E5AECCE}" dt="2021-02-24T21:52:24.485" v="4564" actId="20577"/>
          <ac:spMkLst>
            <pc:docMk/>
            <pc:sldMk cId="3010161108" sldId="268"/>
            <ac:spMk id="7" creationId="{4D8D21C8-4480-5642-AA4D-B67C5AF6083D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3010161108" sldId="268"/>
            <ac:picMk id="2" creationId="{1BF4C426-85BB-9147-99BF-27138724877E}"/>
          </ac:picMkLst>
        </pc:picChg>
      </pc:sldChg>
      <pc:sldChg chg="del">
        <pc:chgData name="Joel Tonyan" userId="7a15daa1-3cf8-4cbe-b657-99fdfee11435" providerId="ADAL" clId="{3DA0673A-95D7-2849-BFA4-60130E5AECCE}" dt="2021-03-10T17:40:43.401" v="10329" actId="2696"/>
        <pc:sldMkLst>
          <pc:docMk/>
          <pc:sldMk cId="2635225624" sldId="269"/>
        </pc:sldMkLst>
      </pc:sldChg>
      <pc:sldChg chg="del">
        <pc:chgData name="Joel Tonyan" userId="7a15daa1-3cf8-4cbe-b657-99fdfee11435" providerId="ADAL" clId="{3DA0673A-95D7-2849-BFA4-60130E5AECCE}" dt="2021-03-10T17:28:03.686" v="8388" actId="2696"/>
        <pc:sldMkLst>
          <pc:docMk/>
          <pc:sldMk cId="1005527600" sldId="270"/>
        </pc:sldMkLst>
      </pc:sldChg>
      <pc:sldChg chg="addSp delSp modSp mod">
        <pc:chgData name="Joel Tonyan" userId="7a15daa1-3cf8-4cbe-b657-99fdfee11435" providerId="ADAL" clId="{3DA0673A-95D7-2849-BFA4-60130E5AECCE}" dt="2021-03-15T16:51:05.601" v="10544"/>
        <pc:sldMkLst>
          <pc:docMk/>
          <pc:sldMk cId="1792659251" sldId="271"/>
        </pc:sldMkLst>
        <pc:spChg chg="mod">
          <ac:chgData name="Joel Tonyan" userId="7a15daa1-3cf8-4cbe-b657-99fdfee11435" providerId="ADAL" clId="{3DA0673A-95D7-2849-BFA4-60130E5AECCE}" dt="2021-03-08T20:04:33.671" v="6894" actId="5793"/>
          <ac:spMkLst>
            <pc:docMk/>
            <pc:sldMk cId="1792659251" sldId="271"/>
            <ac:spMk id="2" creationId="{D70D6FE0-C595-7745-AEE6-CAACD1EC2507}"/>
          </ac:spMkLst>
        </pc:spChg>
        <pc:spChg chg="del">
          <ac:chgData name="Joel Tonyan" userId="7a15daa1-3cf8-4cbe-b657-99fdfee11435" providerId="ADAL" clId="{3DA0673A-95D7-2849-BFA4-60130E5AECCE}" dt="2021-03-08T20:00:47.934" v="6358" actId="931"/>
          <ac:spMkLst>
            <pc:docMk/>
            <pc:sldMk cId="1792659251" sldId="271"/>
            <ac:spMk id="3" creationId="{5A00D908-8E02-8D40-8A9E-539F706388BC}"/>
          </ac:spMkLst>
        </pc:spChg>
        <pc:spChg chg="mod">
          <ac:chgData name="Joel Tonyan" userId="7a15daa1-3cf8-4cbe-b657-99fdfee11435" providerId="ADAL" clId="{3DA0673A-95D7-2849-BFA4-60130E5AECCE}" dt="2021-03-08T20:01:32.904" v="6395" actId="122"/>
          <ac:spMkLst>
            <pc:docMk/>
            <pc:sldMk cId="1792659251" sldId="271"/>
            <ac:spMk id="4" creationId="{BB8A0F31-40F5-7140-B638-9B1677E521B9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1792659251" sldId="271"/>
            <ac:picMk id="3" creationId="{6C1906D1-219D-824B-8BFE-361D8B5E946F}"/>
          </ac:picMkLst>
        </pc:picChg>
        <pc:picChg chg="add mod">
          <ac:chgData name="Joel Tonyan" userId="7a15daa1-3cf8-4cbe-b657-99fdfee11435" providerId="ADAL" clId="{3DA0673A-95D7-2849-BFA4-60130E5AECCE}" dt="2021-03-08T20:01:16.518" v="6362" actId="1440"/>
          <ac:picMkLst>
            <pc:docMk/>
            <pc:sldMk cId="1792659251" sldId="271"/>
            <ac:picMk id="6" creationId="{D369E99B-D2B1-C240-8CB6-0F872B74DDFF}"/>
          </ac:picMkLst>
        </pc:picChg>
      </pc:sldChg>
      <pc:sldChg chg="addSp delSp modSp add mod ord">
        <pc:chgData name="Joel Tonyan" userId="7a15daa1-3cf8-4cbe-b657-99fdfee11435" providerId="ADAL" clId="{3DA0673A-95D7-2849-BFA4-60130E5AECCE}" dt="2021-03-15T16:51:05.601" v="10544"/>
        <pc:sldMkLst>
          <pc:docMk/>
          <pc:sldMk cId="246677914" sldId="272"/>
        </pc:sldMkLst>
        <pc:spChg chg="add mod">
          <ac:chgData name="Joel Tonyan" userId="7a15daa1-3cf8-4cbe-b657-99fdfee11435" providerId="ADAL" clId="{3DA0673A-95D7-2849-BFA4-60130E5AECCE}" dt="2021-02-24T22:36:28.795" v="5328" actId="20577"/>
          <ac:spMkLst>
            <pc:docMk/>
            <pc:sldMk cId="246677914" sldId="272"/>
            <ac:spMk id="3" creationId="{2092B3AC-3502-0744-8E77-40505F238C19}"/>
          </ac:spMkLst>
        </pc:spChg>
        <pc:spChg chg="mod">
          <ac:chgData name="Joel Tonyan" userId="7a15daa1-3cf8-4cbe-b657-99fdfee11435" providerId="ADAL" clId="{3DA0673A-95D7-2849-BFA4-60130E5AECCE}" dt="2021-02-24T20:22:13.003" v="33" actId="20577"/>
          <ac:spMkLst>
            <pc:docMk/>
            <pc:sldMk cId="246677914" sldId="272"/>
            <ac:spMk id="6" creationId="{C908F492-A9FC-4C48-9E57-EB44D081EA86}"/>
          </ac:spMkLst>
        </pc:spChg>
        <pc:spChg chg="del">
          <ac:chgData name="Joel Tonyan" userId="7a15daa1-3cf8-4cbe-b657-99fdfee11435" providerId="ADAL" clId="{3DA0673A-95D7-2849-BFA4-60130E5AECCE}" dt="2021-02-24T22:16:36.689" v="5312"/>
          <ac:spMkLst>
            <pc:docMk/>
            <pc:sldMk cId="246677914" sldId="272"/>
            <ac:spMk id="7" creationId="{4D8D21C8-4480-5642-AA4D-B67C5AF6083D}"/>
          </ac:spMkLst>
        </pc:spChg>
        <pc:picChg chg="add mod">
          <ac:chgData name="Joel Tonyan" userId="7a15daa1-3cf8-4cbe-b657-99fdfee11435" providerId="ADAL" clId="{3DA0673A-95D7-2849-BFA4-60130E5AECCE}" dt="2021-02-24T22:36:14.847" v="5313" actId="1076"/>
          <ac:picMkLst>
            <pc:docMk/>
            <pc:sldMk cId="246677914" sldId="272"/>
            <ac:picMk id="2" creationId="{8365F52B-83D8-0743-B821-4EA408A6886A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246677914" sldId="272"/>
            <ac:picMk id="4" creationId="{76AF2288-EB0C-9B4E-AC1F-2BB28339EA98}"/>
          </ac:picMkLst>
        </pc:picChg>
      </pc:sldChg>
      <pc:sldChg chg="addSp modSp add mod">
        <pc:chgData name="Joel Tonyan" userId="7a15daa1-3cf8-4cbe-b657-99fdfee11435" providerId="ADAL" clId="{3DA0673A-95D7-2849-BFA4-60130E5AECCE}" dt="2021-03-15T16:51:05.601" v="10544"/>
        <pc:sldMkLst>
          <pc:docMk/>
          <pc:sldMk cId="1650861652" sldId="273"/>
        </pc:sldMkLst>
        <pc:spChg chg="mod">
          <ac:chgData name="Joel Tonyan" userId="7a15daa1-3cf8-4cbe-b657-99fdfee11435" providerId="ADAL" clId="{3DA0673A-95D7-2849-BFA4-60130E5AECCE}" dt="2021-02-24T20:24:05.722" v="60" actId="20577"/>
          <ac:spMkLst>
            <pc:docMk/>
            <pc:sldMk cId="1650861652" sldId="273"/>
            <ac:spMk id="6" creationId="{C908F492-A9FC-4C48-9E57-EB44D081EA86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1650861652" sldId="273"/>
            <ac:picMk id="2" creationId="{5BEAE5D3-CD1A-F548-82CA-B7A35565DD0D}"/>
          </ac:picMkLst>
        </pc:picChg>
      </pc:sldChg>
      <pc:sldChg chg="modSp add mod">
        <pc:chgData name="Joel Tonyan" userId="7a15daa1-3cf8-4cbe-b657-99fdfee11435" providerId="ADAL" clId="{3DA0673A-95D7-2849-BFA4-60130E5AECCE}" dt="2021-02-24T20:24:17.601" v="80" actId="20577"/>
        <pc:sldMkLst>
          <pc:docMk/>
          <pc:sldMk cId="3355983051" sldId="274"/>
        </pc:sldMkLst>
        <pc:spChg chg="mod">
          <ac:chgData name="Joel Tonyan" userId="7a15daa1-3cf8-4cbe-b657-99fdfee11435" providerId="ADAL" clId="{3DA0673A-95D7-2849-BFA4-60130E5AECCE}" dt="2021-02-24T20:24:17.601" v="80" actId="20577"/>
          <ac:spMkLst>
            <pc:docMk/>
            <pc:sldMk cId="3355983051" sldId="274"/>
            <ac:spMk id="6" creationId="{C908F492-A9FC-4C48-9E57-EB44D081EA86}"/>
          </ac:spMkLst>
        </pc:spChg>
      </pc:sldChg>
      <pc:sldChg chg="addSp modSp add mod">
        <pc:chgData name="Joel Tonyan" userId="7a15daa1-3cf8-4cbe-b657-99fdfee11435" providerId="ADAL" clId="{3DA0673A-95D7-2849-BFA4-60130E5AECCE}" dt="2021-03-15T17:01:02.692" v="10548"/>
        <pc:sldMkLst>
          <pc:docMk/>
          <pc:sldMk cId="479178242" sldId="275"/>
        </pc:sldMkLst>
        <pc:spChg chg="mod">
          <ac:chgData name="Joel Tonyan" userId="7a15daa1-3cf8-4cbe-b657-99fdfee11435" providerId="ADAL" clId="{3DA0673A-95D7-2849-BFA4-60130E5AECCE}" dt="2021-02-24T20:24:40.924" v="94" actId="20577"/>
          <ac:spMkLst>
            <pc:docMk/>
            <pc:sldMk cId="479178242" sldId="275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3-10T17:34:14.041" v="9688" actId="20577"/>
          <ac:spMkLst>
            <pc:docMk/>
            <pc:sldMk cId="479178242" sldId="275"/>
            <ac:spMk id="7" creationId="{4D8D21C8-4480-5642-AA4D-B67C5AF6083D}"/>
          </ac:spMkLst>
        </pc:spChg>
        <pc:picChg chg="add mod">
          <ac:chgData name="Joel Tonyan" userId="7a15daa1-3cf8-4cbe-b657-99fdfee11435" providerId="ADAL" clId="{3DA0673A-95D7-2849-BFA4-60130E5AECCE}" dt="2021-03-15T17:01:02.692" v="10548"/>
          <ac:picMkLst>
            <pc:docMk/>
            <pc:sldMk cId="479178242" sldId="275"/>
            <ac:picMk id="2" creationId="{6C616D07-5C44-2C4B-A482-5F599904A654}"/>
          </ac:picMkLst>
        </pc:picChg>
      </pc:sldChg>
      <pc:sldChg chg="addSp delSp modSp add mod modClrScheme chgLayout">
        <pc:chgData name="Joel Tonyan" userId="7a15daa1-3cf8-4cbe-b657-99fdfee11435" providerId="ADAL" clId="{3DA0673A-95D7-2849-BFA4-60130E5AECCE}" dt="2021-03-15T16:51:05.601" v="10544"/>
        <pc:sldMkLst>
          <pc:docMk/>
          <pc:sldMk cId="2351961961" sldId="276"/>
        </pc:sldMkLst>
        <pc:spChg chg="add del mod ord">
          <ac:chgData name="Joel Tonyan" userId="7a15daa1-3cf8-4cbe-b657-99fdfee11435" providerId="ADAL" clId="{3DA0673A-95D7-2849-BFA4-60130E5AECCE}" dt="2021-02-24T20:29:58.238" v="125"/>
          <ac:spMkLst>
            <pc:docMk/>
            <pc:sldMk cId="2351961961" sldId="276"/>
            <ac:spMk id="2" creationId="{8FA4F2AE-8829-ED4F-B8A3-A18584FD4003}"/>
          </ac:spMkLst>
        </pc:spChg>
        <pc:spChg chg="add del mod ord">
          <ac:chgData name="Joel Tonyan" userId="7a15daa1-3cf8-4cbe-b657-99fdfee11435" providerId="ADAL" clId="{3DA0673A-95D7-2849-BFA4-60130E5AECCE}" dt="2021-02-24T20:29:12.951" v="124"/>
          <ac:spMkLst>
            <pc:docMk/>
            <pc:sldMk cId="2351961961" sldId="276"/>
            <ac:spMk id="3" creationId="{707E59D5-82DD-724A-AE77-487C4659281C}"/>
          </ac:spMkLst>
        </pc:spChg>
        <pc:spChg chg="add del mod ord">
          <ac:chgData name="Joel Tonyan" userId="7a15daa1-3cf8-4cbe-b657-99fdfee11435" providerId="ADAL" clId="{3DA0673A-95D7-2849-BFA4-60130E5AECCE}" dt="2021-02-24T21:00:46.001" v="999" actId="478"/>
          <ac:spMkLst>
            <pc:docMk/>
            <pc:sldMk cId="2351961961" sldId="276"/>
            <ac:spMk id="4" creationId="{1B1052D6-85E5-2F4D-A43B-1C43BA979BFD}"/>
          </ac:spMkLst>
        </pc:spChg>
        <pc:spChg chg="mod ord">
          <ac:chgData name="Joel Tonyan" userId="7a15daa1-3cf8-4cbe-b657-99fdfee11435" providerId="ADAL" clId="{3DA0673A-95D7-2849-BFA4-60130E5AECCE}" dt="2021-02-24T20:59:34.776" v="990" actId="20577"/>
          <ac:spMkLst>
            <pc:docMk/>
            <pc:sldMk cId="2351961961" sldId="276"/>
            <ac:spMk id="6" creationId="{C908F492-A9FC-4C48-9E57-EB44D081EA86}"/>
          </ac:spMkLst>
        </pc:spChg>
        <pc:spChg chg="del mod ord">
          <ac:chgData name="Joel Tonyan" userId="7a15daa1-3cf8-4cbe-b657-99fdfee11435" providerId="ADAL" clId="{3DA0673A-95D7-2849-BFA4-60130E5AECCE}" dt="2021-02-24T20:28:47.044" v="96" actId="700"/>
          <ac:spMkLst>
            <pc:docMk/>
            <pc:sldMk cId="2351961961" sldId="276"/>
            <ac:spMk id="7" creationId="{4D8D21C8-4480-5642-AA4D-B67C5AF6083D}"/>
          </ac:spMkLst>
        </pc:spChg>
        <pc:spChg chg="add del mod">
          <ac:chgData name="Joel Tonyan" userId="7a15daa1-3cf8-4cbe-b657-99fdfee11435" providerId="ADAL" clId="{3DA0673A-95D7-2849-BFA4-60130E5AECCE}" dt="2021-02-24T21:03:22.196" v="1015" actId="478"/>
          <ac:spMkLst>
            <pc:docMk/>
            <pc:sldMk cId="2351961961" sldId="276"/>
            <ac:spMk id="11" creationId="{405C0000-A56A-D14A-9700-2A27D9BB5CEC}"/>
          </ac:spMkLst>
        </pc:spChg>
        <pc:spChg chg="add mod">
          <ac:chgData name="Joel Tonyan" userId="7a15daa1-3cf8-4cbe-b657-99fdfee11435" providerId="ADAL" clId="{3DA0673A-95D7-2849-BFA4-60130E5AECCE}" dt="2021-03-10T20:13:49.450" v="10516" actId="20577"/>
          <ac:spMkLst>
            <pc:docMk/>
            <pc:sldMk cId="2351961961" sldId="276"/>
            <ac:spMk id="12" creationId="{FEFBF5A9-44A3-D04F-B259-24E6DE9A01E3}"/>
          </ac:spMkLst>
        </pc:spChg>
        <pc:spChg chg="add mod">
          <ac:chgData name="Joel Tonyan" userId="7a15daa1-3cf8-4cbe-b657-99fdfee11435" providerId="ADAL" clId="{3DA0673A-95D7-2849-BFA4-60130E5AECCE}" dt="2021-02-24T21:08:04.853" v="1314" actId="14100"/>
          <ac:spMkLst>
            <pc:docMk/>
            <pc:sldMk cId="2351961961" sldId="276"/>
            <ac:spMk id="13" creationId="{C3F95C57-5180-194F-ABED-12811A4C146F}"/>
          </ac:spMkLst>
        </pc:spChg>
        <pc:spChg chg="add mod">
          <ac:chgData name="Joel Tonyan" userId="7a15daa1-3cf8-4cbe-b657-99fdfee11435" providerId="ADAL" clId="{3DA0673A-95D7-2849-BFA4-60130E5AECCE}" dt="2021-02-24T21:17:18.297" v="1780" actId="14100"/>
          <ac:spMkLst>
            <pc:docMk/>
            <pc:sldMk cId="2351961961" sldId="276"/>
            <ac:spMk id="14" creationId="{496A47A5-BF68-D54F-B999-F618BC38814B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2351961961" sldId="276"/>
            <ac:picMk id="2" creationId="{1839E2A0-9AE7-3C4D-AC9D-C38757554C91}"/>
          </ac:picMkLst>
        </pc:picChg>
        <pc:picChg chg="add del mod">
          <ac:chgData name="Joel Tonyan" userId="7a15daa1-3cf8-4cbe-b657-99fdfee11435" providerId="ADAL" clId="{3DA0673A-95D7-2849-BFA4-60130E5AECCE}" dt="2021-02-24T21:03:19.356" v="1014" actId="478"/>
          <ac:picMkLst>
            <pc:docMk/>
            <pc:sldMk cId="2351961961" sldId="276"/>
            <ac:picMk id="5" creationId="{B96F2A81-6D59-A64F-A628-26BDD1857A4B}"/>
          </ac:picMkLst>
        </pc:picChg>
        <pc:picChg chg="add mod">
          <ac:chgData name="Joel Tonyan" userId="7a15daa1-3cf8-4cbe-b657-99fdfee11435" providerId="ADAL" clId="{3DA0673A-95D7-2849-BFA4-60130E5AECCE}" dt="2021-02-24T21:09:36.914" v="1377" actId="1076"/>
          <ac:picMkLst>
            <pc:docMk/>
            <pc:sldMk cId="2351961961" sldId="276"/>
            <ac:picMk id="8" creationId="{19978C99-6059-7545-A726-5EEB0BA8605A}"/>
          </ac:picMkLst>
        </pc:picChg>
        <pc:picChg chg="add mod modCrop">
          <ac:chgData name="Joel Tonyan" userId="7a15daa1-3cf8-4cbe-b657-99fdfee11435" providerId="ADAL" clId="{3DA0673A-95D7-2849-BFA4-60130E5AECCE}" dt="2021-02-24T21:06:34.135" v="1263" actId="14100"/>
          <ac:picMkLst>
            <pc:docMk/>
            <pc:sldMk cId="2351961961" sldId="276"/>
            <ac:picMk id="9" creationId="{94F96143-8C06-6748-9A73-C4D526BBF1F0}"/>
          </ac:picMkLst>
        </pc:picChg>
      </pc:sldChg>
      <pc:sldChg chg="addSp delSp modSp add mod ord">
        <pc:chgData name="Joel Tonyan" userId="7a15daa1-3cf8-4cbe-b657-99fdfee11435" providerId="ADAL" clId="{3DA0673A-95D7-2849-BFA4-60130E5AECCE}" dt="2021-03-15T16:51:05.601" v="10544"/>
        <pc:sldMkLst>
          <pc:docMk/>
          <pc:sldMk cId="4017107296" sldId="277"/>
        </pc:sldMkLst>
        <pc:spChg chg="add del mod">
          <ac:chgData name="Joel Tonyan" userId="7a15daa1-3cf8-4cbe-b657-99fdfee11435" providerId="ADAL" clId="{3DA0673A-95D7-2849-BFA4-60130E5AECCE}" dt="2021-02-24T20:34:33.853" v="133"/>
          <ac:spMkLst>
            <pc:docMk/>
            <pc:sldMk cId="4017107296" sldId="277"/>
            <ac:spMk id="3" creationId="{0B0600A9-44EE-2944-B775-E36257A0D55E}"/>
          </ac:spMkLst>
        </pc:spChg>
        <pc:spChg chg="del">
          <ac:chgData name="Joel Tonyan" userId="7a15daa1-3cf8-4cbe-b657-99fdfee11435" providerId="ADAL" clId="{3DA0673A-95D7-2849-BFA4-60130E5AECCE}" dt="2021-02-24T21:22:35.168" v="1914" actId="478"/>
          <ac:spMkLst>
            <pc:docMk/>
            <pc:sldMk cId="4017107296" sldId="277"/>
            <ac:spMk id="4" creationId="{1B1052D6-85E5-2F4D-A43B-1C43BA979BFD}"/>
          </ac:spMkLst>
        </pc:spChg>
        <pc:spChg chg="mod">
          <ac:chgData name="Joel Tonyan" userId="7a15daa1-3cf8-4cbe-b657-99fdfee11435" providerId="ADAL" clId="{3DA0673A-95D7-2849-BFA4-60130E5AECCE}" dt="2021-02-24T21:21:28.885" v="1912" actId="20577"/>
          <ac:spMkLst>
            <pc:docMk/>
            <pc:sldMk cId="4017107296" sldId="277"/>
            <ac:spMk id="6" creationId="{C908F492-A9FC-4C48-9E57-EB44D081EA86}"/>
          </ac:spMkLst>
        </pc:spChg>
        <pc:spChg chg="add del mod">
          <ac:chgData name="Joel Tonyan" userId="7a15daa1-3cf8-4cbe-b657-99fdfee11435" providerId="ADAL" clId="{3DA0673A-95D7-2849-BFA4-60130E5AECCE}" dt="2021-02-24T21:22:32.765" v="1913" actId="478"/>
          <ac:spMkLst>
            <pc:docMk/>
            <pc:sldMk cId="4017107296" sldId="277"/>
            <ac:spMk id="10" creationId="{213E330E-5474-F246-8E43-EEA360E18B34}"/>
          </ac:spMkLst>
        </pc:spChg>
        <pc:spChg chg="add mod">
          <ac:chgData name="Joel Tonyan" userId="7a15daa1-3cf8-4cbe-b657-99fdfee11435" providerId="ADAL" clId="{3DA0673A-95D7-2849-BFA4-60130E5AECCE}" dt="2021-03-10T20:14:28.799" v="10533" actId="20577"/>
          <ac:spMkLst>
            <pc:docMk/>
            <pc:sldMk cId="4017107296" sldId="277"/>
            <ac:spMk id="12" creationId="{58D919BC-1AA1-5342-ABFE-6807B84093C7}"/>
          </ac:spMkLst>
        </pc:spChg>
        <pc:spChg chg="add mod">
          <ac:chgData name="Joel Tonyan" userId="7a15daa1-3cf8-4cbe-b657-99fdfee11435" providerId="ADAL" clId="{3DA0673A-95D7-2849-BFA4-60130E5AECCE}" dt="2021-02-24T21:29:15.550" v="2097" actId="14100"/>
          <ac:spMkLst>
            <pc:docMk/>
            <pc:sldMk cId="4017107296" sldId="277"/>
            <ac:spMk id="13" creationId="{10B25E7F-0E83-CC42-99BE-0F6A0C5B7481}"/>
          </ac:spMkLst>
        </pc:spChg>
        <pc:spChg chg="add mod">
          <ac:chgData name="Joel Tonyan" userId="7a15daa1-3cf8-4cbe-b657-99fdfee11435" providerId="ADAL" clId="{3DA0673A-95D7-2849-BFA4-60130E5AECCE}" dt="2021-02-24T21:31:12.922" v="2257" actId="1076"/>
          <ac:spMkLst>
            <pc:docMk/>
            <pc:sldMk cId="4017107296" sldId="277"/>
            <ac:spMk id="14" creationId="{35ECF79D-D324-9746-910C-189D92369677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4017107296" sldId="277"/>
            <ac:picMk id="2" creationId="{7C5629EC-4755-2844-A5D5-790121CB7DBB}"/>
          </ac:picMkLst>
        </pc:picChg>
        <pc:picChg chg="del">
          <ac:chgData name="Joel Tonyan" userId="7a15daa1-3cf8-4cbe-b657-99fdfee11435" providerId="ADAL" clId="{3DA0673A-95D7-2849-BFA4-60130E5AECCE}" dt="2021-02-24T20:34:27.252" v="132" actId="478"/>
          <ac:picMkLst>
            <pc:docMk/>
            <pc:sldMk cId="4017107296" sldId="277"/>
            <ac:picMk id="5" creationId="{B96F2A81-6D59-A64F-A628-26BDD1857A4B}"/>
          </ac:picMkLst>
        </pc:picChg>
        <pc:picChg chg="del">
          <ac:chgData name="Joel Tonyan" userId="7a15daa1-3cf8-4cbe-b657-99fdfee11435" providerId="ADAL" clId="{3DA0673A-95D7-2849-BFA4-60130E5AECCE}" dt="2021-02-24T20:34:24.331" v="130" actId="478"/>
          <ac:picMkLst>
            <pc:docMk/>
            <pc:sldMk cId="4017107296" sldId="277"/>
            <ac:picMk id="8" creationId="{19978C99-6059-7545-A726-5EEB0BA8605A}"/>
          </ac:picMkLst>
        </pc:picChg>
        <pc:picChg chg="del">
          <ac:chgData name="Joel Tonyan" userId="7a15daa1-3cf8-4cbe-b657-99fdfee11435" providerId="ADAL" clId="{3DA0673A-95D7-2849-BFA4-60130E5AECCE}" dt="2021-02-24T20:34:26.382" v="131" actId="478"/>
          <ac:picMkLst>
            <pc:docMk/>
            <pc:sldMk cId="4017107296" sldId="277"/>
            <ac:picMk id="9" creationId="{94F96143-8C06-6748-9A73-C4D526BBF1F0}"/>
          </ac:picMkLst>
        </pc:picChg>
        <pc:picChg chg="add mod modCrop">
          <ac:chgData name="Joel Tonyan" userId="7a15daa1-3cf8-4cbe-b657-99fdfee11435" providerId="ADAL" clId="{3DA0673A-95D7-2849-BFA4-60130E5AECCE}" dt="2021-02-24T21:31:07.589" v="2256" actId="1076"/>
          <ac:picMkLst>
            <pc:docMk/>
            <pc:sldMk cId="4017107296" sldId="277"/>
            <ac:picMk id="11" creationId="{785B17CA-B8E7-E948-B5B7-C9D556F85AD8}"/>
          </ac:picMkLst>
        </pc:picChg>
      </pc:sldChg>
      <pc:sldChg chg="addSp delSp modSp add del mod ord modClrScheme chgLayout">
        <pc:chgData name="Joel Tonyan" userId="7a15daa1-3cf8-4cbe-b657-99fdfee11435" providerId="ADAL" clId="{3DA0673A-95D7-2849-BFA4-60130E5AECCE}" dt="2021-02-24T21:52:00.537" v="4547" actId="2696"/>
        <pc:sldMkLst>
          <pc:docMk/>
          <pc:sldMk cId="3046849000" sldId="278"/>
        </pc:sldMkLst>
        <pc:spChg chg="add del mod ord">
          <ac:chgData name="Joel Tonyan" userId="7a15daa1-3cf8-4cbe-b657-99fdfee11435" providerId="ADAL" clId="{3DA0673A-95D7-2849-BFA4-60130E5AECCE}" dt="2021-02-24T20:35:06.815" v="138" actId="700"/>
          <ac:spMkLst>
            <pc:docMk/>
            <pc:sldMk cId="3046849000" sldId="278"/>
            <ac:spMk id="3" creationId="{806862A9-9CBE-764F-9D87-459254425114}"/>
          </ac:spMkLst>
        </pc:spChg>
        <pc:spChg chg="del">
          <ac:chgData name="Joel Tonyan" userId="7a15daa1-3cf8-4cbe-b657-99fdfee11435" providerId="ADAL" clId="{3DA0673A-95D7-2849-BFA4-60130E5AECCE}" dt="2021-02-24T20:35:06.815" v="138" actId="700"/>
          <ac:spMkLst>
            <pc:docMk/>
            <pc:sldMk cId="3046849000" sldId="278"/>
            <ac:spMk id="4" creationId="{1B1052D6-85E5-2F4D-A43B-1C43BA979BFD}"/>
          </ac:spMkLst>
        </pc:spChg>
        <pc:spChg chg="add mod ord">
          <ac:chgData name="Joel Tonyan" userId="7a15daa1-3cf8-4cbe-b657-99fdfee11435" providerId="ADAL" clId="{3DA0673A-95D7-2849-BFA4-60130E5AECCE}" dt="2021-02-24T21:37:02.852" v="2747" actId="113"/>
          <ac:spMkLst>
            <pc:docMk/>
            <pc:sldMk cId="3046849000" sldId="278"/>
            <ac:spMk id="5" creationId="{0F866032-EA1E-B04A-ABD0-F825B6BD3C9F}"/>
          </ac:spMkLst>
        </pc:spChg>
        <pc:spChg chg="mod ord">
          <ac:chgData name="Joel Tonyan" userId="7a15daa1-3cf8-4cbe-b657-99fdfee11435" providerId="ADAL" clId="{3DA0673A-95D7-2849-BFA4-60130E5AECCE}" dt="2021-02-24T20:35:06.815" v="138" actId="700"/>
          <ac:spMkLst>
            <pc:docMk/>
            <pc:sldMk cId="3046849000" sldId="278"/>
            <ac:spMk id="6" creationId="{C908F492-A9FC-4C48-9E57-EB44D081EA86}"/>
          </ac:spMkLst>
        </pc:spChg>
        <pc:spChg chg="del">
          <ac:chgData name="Joel Tonyan" userId="7a15daa1-3cf8-4cbe-b657-99fdfee11435" providerId="ADAL" clId="{3DA0673A-95D7-2849-BFA4-60130E5AECCE}" dt="2021-02-24T20:35:06.815" v="138" actId="700"/>
          <ac:spMkLst>
            <pc:docMk/>
            <pc:sldMk cId="3046849000" sldId="278"/>
            <ac:spMk id="10" creationId="{213E330E-5474-F246-8E43-EEA360E18B34}"/>
          </ac:spMkLst>
        </pc:spChg>
        <pc:picChg chg="del">
          <ac:chgData name="Joel Tonyan" userId="7a15daa1-3cf8-4cbe-b657-99fdfee11435" providerId="ADAL" clId="{3DA0673A-95D7-2849-BFA4-60130E5AECCE}" dt="2021-02-24T20:34:51.287" v="137" actId="478"/>
          <ac:picMkLst>
            <pc:docMk/>
            <pc:sldMk cId="3046849000" sldId="278"/>
            <ac:picMk id="11" creationId="{785B17CA-B8E7-E948-B5B7-C9D556F85AD8}"/>
          </ac:picMkLst>
        </pc:picChg>
      </pc:sldChg>
      <pc:sldChg chg="addSp delSp modSp add mod">
        <pc:chgData name="Joel Tonyan" userId="7a15daa1-3cf8-4cbe-b657-99fdfee11435" providerId="ADAL" clId="{3DA0673A-95D7-2849-BFA4-60130E5AECCE}" dt="2021-03-15T16:51:05.601" v="10544"/>
        <pc:sldMkLst>
          <pc:docMk/>
          <pc:sldMk cId="4042412655" sldId="279"/>
        </pc:sldMkLst>
        <pc:spChg chg="add del mod">
          <ac:chgData name="Joel Tonyan" userId="7a15daa1-3cf8-4cbe-b657-99fdfee11435" providerId="ADAL" clId="{3DA0673A-95D7-2849-BFA4-60130E5AECCE}" dt="2021-02-24T21:01:02.927" v="1002" actId="478"/>
          <ac:spMkLst>
            <pc:docMk/>
            <pc:sldMk cId="4042412655" sldId="279"/>
            <ac:spMk id="3" creationId="{00C16529-F6BD-2F40-9E56-4296CA34EC2C}"/>
          </ac:spMkLst>
        </pc:spChg>
        <pc:spChg chg="mod">
          <ac:chgData name="Joel Tonyan" userId="7a15daa1-3cf8-4cbe-b657-99fdfee11435" providerId="ADAL" clId="{3DA0673A-95D7-2849-BFA4-60130E5AECCE}" dt="2021-02-24T21:10:01.546" v="1393" actId="20577"/>
          <ac:spMkLst>
            <pc:docMk/>
            <pc:sldMk cId="4042412655" sldId="279"/>
            <ac:spMk id="6" creationId="{C908F492-A9FC-4C48-9E57-EB44D081EA86}"/>
          </ac:spMkLst>
        </pc:spChg>
        <pc:spChg chg="add del mod">
          <ac:chgData name="Joel Tonyan" userId="7a15daa1-3cf8-4cbe-b657-99fdfee11435" providerId="ADAL" clId="{3DA0673A-95D7-2849-BFA4-60130E5AECCE}" dt="2021-02-24T21:01:45.582" v="1009" actId="478"/>
          <ac:spMkLst>
            <pc:docMk/>
            <pc:sldMk cId="4042412655" sldId="279"/>
            <ac:spMk id="7" creationId="{6D3CF9DB-9300-A341-866B-6D33C9BB3B2A}"/>
          </ac:spMkLst>
        </pc:spChg>
        <pc:spChg chg="add mod">
          <ac:chgData name="Joel Tonyan" userId="7a15daa1-3cf8-4cbe-b657-99fdfee11435" providerId="ADAL" clId="{3DA0673A-95D7-2849-BFA4-60130E5AECCE}" dt="2021-02-24T21:11:20.359" v="1464" actId="313"/>
          <ac:spMkLst>
            <pc:docMk/>
            <pc:sldMk cId="4042412655" sldId="279"/>
            <ac:spMk id="10" creationId="{90E513EA-87B2-C84E-A17A-BE0A7DC251D7}"/>
          </ac:spMkLst>
        </pc:spChg>
        <pc:spChg chg="add mod">
          <ac:chgData name="Joel Tonyan" userId="7a15daa1-3cf8-4cbe-b657-99fdfee11435" providerId="ADAL" clId="{3DA0673A-95D7-2849-BFA4-60130E5AECCE}" dt="2021-02-24T21:20:36.327" v="1862" actId="1076"/>
          <ac:spMkLst>
            <pc:docMk/>
            <pc:sldMk cId="4042412655" sldId="279"/>
            <ac:spMk id="11" creationId="{FC6A2543-BE2D-7A4B-B9E8-4876C5F5871B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4042412655" sldId="279"/>
            <ac:picMk id="2" creationId="{05E9D99C-59A5-6349-8AE3-E59D4A5D4C88}"/>
          </ac:picMkLst>
        </pc:picChg>
        <pc:picChg chg="add del mod modCrop">
          <ac:chgData name="Joel Tonyan" userId="7a15daa1-3cf8-4cbe-b657-99fdfee11435" providerId="ADAL" clId="{3DA0673A-95D7-2849-BFA4-60130E5AECCE}" dt="2021-02-24T21:20:32.251" v="1861" actId="1076"/>
          <ac:picMkLst>
            <pc:docMk/>
            <pc:sldMk cId="4042412655" sldId="279"/>
            <ac:picMk id="5" creationId="{B96F2A81-6D59-A64F-A628-26BDD1857A4B}"/>
          </ac:picMkLst>
        </pc:picChg>
        <pc:picChg chg="del">
          <ac:chgData name="Joel Tonyan" userId="7a15daa1-3cf8-4cbe-b657-99fdfee11435" providerId="ADAL" clId="{3DA0673A-95D7-2849-BFA4-60130E5AECCE}" dt="2021-02-24T21:01:15.834" v="1003" actId="478"/>
          <ac:picMkLst>
            <pc:docMk/>
            <pc:sldMk cId="4042412655" sldId="279"/>
            <ac:picMk id="8" creationId="{19978C99-6059-7545-A726-5EEB0BA8605A}"/>
          </ac:picMkLst>
        </pc:picChg>
        <pc:picChg chg="del mod">
          <ac:chgData name="Joel Tonyan" userId="7a15daa1-3cf8-4cbe-b657-99fdfee11435" providerId="ADAL" clId="{3DA0673A-95D7-2849-BFA4-60130E5AECCE}" dt="2021-02-24T21:01:51.235" v="1011" actId="478"/>
          <ac:picMkLst>
            <pc:docMk/>
            <pc:sldMk cId="4042412655" sldId="279"/>
            <ac:picMk id="9" creationId="{94F96143-8C06-6748-9A73-C4D526BBF1F0}"/>
          </ac:picMkLst>
        </pc:picChg>
        <pc:picChg chg="add mod">
          <ac:chgData name="Joel Tonyan" userId="7a15daa1-3cf8-4cbe-b657-99fdfee11435" providerId="ADAL" clId="{3DA0673A-95D7-2849-BFA4-60130E5AECCE}" dt="2021-02-24T21:20:41.941" v="1864" actId="14100"/>
          <ac:picMkLst>
            <pc:docMk/>
            <pc:sldMk cId="4042412655" sldId="279"/>
            <ac:picMk id="12" creationId="{4A1CDEE5-A7DB-EC4C-BC4C-5F8A5EB6CFF0}"/>
          </ac:picMkLst>
        </pc:picChg>
      </pc:sldChg>
      <pc:sldChg chg="addSp delSp modSp add mod ord">
        <pc:chgData name="Joel Tonyan" userId="7a15daa1-3cf8-4cbe-b657-99fdfee11435" providerId="ADAL" clId="{3DA0673A-95D7-2849-BFA4-60130E5AECCE}" dt="2021-03-15T16:51:05.601" v="10544"/>
        <pc:sldMkLst>
          <pc:docMk/>
          <pc:sldMk cId="534964814" sldId="280"/>
        </pc:sldMkLst>
        <pc:spChg chg="add del mod">
          <ac:chgData name="Joel Tonyan" userId="7a15daa1-3cf8-4cbe-b657-99fdfee11435" providerId="ADAL" clId="{3DA0673A-95D7-2849-BFA4-60130E5AECCE}" dt="2021-02-24T21:32:12.924" v="2312" actId="478"/>
          <ac:spMkLst>
            <pc:docMk/>
            <pc:sldMk cId="534964814" sldId="280"/>
            <ac:spMk id="3" creationId="{92E65D07-C099-1F4C-8D1A-176719D819E6}"/>
          </ac:spMkLst>
        </pc:spChg>
        <pc:spChg chg="mod">
          <ac:chgData name="Joel Tonyan" userId="7a15daa1-3cf8-4cbe-b657-99fdfee11435" providerId="ADAL" clId="{3DA0673A-95D7-2849-BFA4-60130E5AECCE}" dt="2021-02-24T21:32:01.249" v="2308" actId="20577"/>
          <ac:spMkLst>
            <pc:docMk/>
            <pc:sldMk cId="534964814" sldId="280"/>
            <ac:spMk id="6" creationId="{C908F492-A9FC-4C48-9E57-EB44D081EA86}"/>
          </ac:spMkLst>
        </pc:spChg>
        <pc:spChg chg="del mod">
          <ac:chgData name="Joel Tonyan" userId="7a15daa1-3cf8-4cbe-b657-99fdfee11435" providerId="ADAL" clId="{3DA0673A-95D7-2849-BFA4-60130E5AECCE}" dt="2021-02-24T21:34:59.712" v="2729"/>
          <ac:spMkLst>
            <pc:docMk/>
            <pc:sldMk cId="534964814" sldId="280"/>
            <ac:spMk id="12" creationId="{58D919BC-1AA1-5342-ABFE-6807B84093C7}"/>
          </ac:spMkLst>
        </pc:spChg>
        <pc:spChg chg="del">
          <ac:chgData name="Joel Tonyan" userId="7a15daa1-3cf8-4cbe-b657-99fdfee11435" providerId="ADAL" clId="{3DA0673A-95D7-2849-BFA4-60130E5AECCE}" dt="2021-02-24T21:32:10.401" v="2311" actId="478"/>
          <ac:spMkLst>
            <pc:docMk/>
            <pc:sldMk cId="534964814" sldId="280"/>
            <ac:spMk id="13" creationId="{10B25E7F-0E83-CC42-99BE-0F6A0C5B7481}"/>
          </ac:spMkLst>
        </pc:spChg>
        <pc:spChg chg="mod">
          <ac:chgData name="Joel Tonyan" userId="7a15daa1-3cf8-4cbe-b657-99fdfee11435" providerId="ADAL" clId="{3DA0673A-95D7-2849-BFA4-60130E5AECCE}" dt="2021-02-24T21:48:06.348" v="4032" actId="113"/>
          <ac:spMkLst>
            <pc:docMk/>
            <pc:sldMk cId="534964814" sldId="280"/>
            <ac:spMk id="14" creationId="{35ECF79D-D324-9746-910C-189D92369677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534964814" sldId="280"/>
            <ac:picMk id="2" creationId="{2DB03139-0BBC-E340-ACDF-9D798B96C58E}"/>
          </ac:picMkLst>
        </pc:picChg>
        <pc:picChg chg="add mod">
          <ac:chgData name="Joel Tonyan" userId="7a15daa1-3cf8-4cbe-b657-99fdfee11435" providerId="ADAL" clId="{3DA0673A-95D7-2849-BFA4-60130E5AECCE}" dt="2021-02-24T21:48:16.211" v="4034" actId="1076"/>
          <ac:picMkLst>
            <pc:docMk/>
            <pc:sldMk cId="534964814" sldId="280"/>
            <ac:picMk id="4" creationId="{1AE3694D-CC9F-D746-AD5D-AD5242130C37}"/>
          </ac:picMkLst>
        </pc:picChg>
        <pc:picChg chg="del">
          <ac:chgData name="Joel Tonyan" userId="7a15daa1-3cf8-4cbe-b657-99fdfee11435" providerId="ADAL" clId="{3DA0673A-95D7-2849-BFA4-60130E5AECCE}" dt="2021-02-24T21:32:04.736" v="2310" actId="478"/>
          <ac:picMkLst>
            <pc:docMk/>
            <pc:sldMk cId="534964814" sldId="280"/>
            <ac:picMk id="11" creationId="{785B17CA-B8E7-E948-B5B7-C9D556F85AD8}"/>
          </ac:picMkLst>
        </pc:picChg>
        <pc:cxnChg chg="add mod">
          <ac:chgData name="Joel Tonyan" userId="7a15daa1-3cf8-4cbe-b657-99fdfee11435" providerId="ADAL" clId="{3DA0673A-95D7-2849-BFA4-60130E5AECCE}" dt="2021-02-24T22:14:51.399" v="5311" actId="1582"/>
          <ac:cxnSpMkLst>
            <pc:docMk/>
            <pc:sldMk cId="534964814" sldId="280"/>
            <ac:cxnSpMk id="7" creationId="{20EA7DE0-E24D-B94F-982D-2829055215A4}"/>
          </ac:cxnSpMkLst>
        </pc:cxnChg>
      </pc:sldChg>
      <pc:sldChg chg="addSp modSp add mod ord">
        <pc:chgData name="Joel Tonyan" userId="7a15daa1-3cf8-4cbe-b657-99fdfee11435" providerId="ADAL" clId="{3DA0673A-95D7-2849-BFA4-60130E5AECCE}" dt="2021-03-15T16:51:05.601" v="10544"/>
        <pc:sldMkLst>
          <pc:docMk/>
          <pc:sldMk cId="1885525054" sldId="281"/>
        </pc:sldMkLst>
        <pc:spChg chg="mod">
          <ac:chgData name="Joel Tonyan" userId="7a15daa1-3cf8-4cbe-b657-99fdfee11435" providerId="ADAL" clId="{3DA0673A-95D7-2849-BFA4-60130E5AECCE}" dt="2021-02-24T22:13:26.194" v="5305" actId="20577"/>
          <ac:spMkLst>
            <pc:docMk/>
            <pc:sldMk cId="1885525054" sldId="281"/>
            <ac:spMk id="5" creationId="{0F866032-EA1E-B04A-ABD0-F825B6BD3C9F}"/>
          </ac:spMkLst>
        </pc:spChg>
        <pc:spChg chg="mod">
          <ac:chgData name="Joel Tonyan" userId="7a15daa1-3cf8-4cbe-b657-99fdfee11435" providerId="ADAL" clId="{3DA0673A-95D7-2849-BFA4-60130E5AECCE}" dt="2021-02-24T21:37:44.918" v="2761" actId="20577"/>
          <ac:spMkLst>
            <pc:docMk/>
            <pc:sldMk cId="1885525054" sldId="281"/>
            <ac:spMk id="6" creationId="{C908F492-A9FC-4C48-9E57-EB44D081EA86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1885525054" sldId="281"/>
            <ac:picMk id="2" creationId="{98D6CEA8-39B1-E047-966F-306A70741C90}"/>
          </ac:picMkLst>
        </pc:picChg>
      </pc:sldChg>
      <pc:sldChg chg="addSp modSp add mod ord">
        <pc:chgData name="Joel Tonyan" userId="7a15daa1-3cf8-4cbe-b657-99fdfee11435" providerId="ADAL" clId="{3DA0673A-95D7-2849-BFA4-60130E5AECCE}" dt="2021-03-15T16:51:05.601" v="10544"/>
        <pc:sldMkLst>
          <pc:docMk/>
          <pc:sldMk cId="160271188" sldId="282"/>
        </pc:sldMkLst>
        <pc:spChg chg="mod">
          <ac:chgData name="Joel Tonyan" userId="7a15daa1-3cf8-4cbe-b657-99fdfee11435" providerId="ADAL" clId="{3DA0673A-95D7-2849-BFA4-60130E5AECCE}" dt="2021-03-05T17:28:16.554" v="6279" actId="20577"/>
          <ac:spMkLst>
            <pc:docMk/>
            <pc:sldMk cId="160271188" sldId="282"/>
            <ac:spMk id="5" creationId="{0F866032-EA1E-B04A-ABD0-F825B6BD3C9F}"/>
          </ac:spMkLst>
        </pc:spChg>
        <pc:spChg chg="mod">
          <ac:chgData name="Joel Tonyan" userId="7a15daa1-3cf8-4cbe-b657-99fdfee11435" providerId="ADAL" clId="{3DA0673A-95D7-2849-BFA4-60130E5AECCE}" dt="2021-02-24T21:38:05.134" v="2791" actId="20577"/>
          <ac:spMkLst>
            <pc:docMk/>
            <pc:sldMk cId="160271188" sldId="282"/>
            <ac:spMk id="6" creationId="{C908F492-A9FC-4C48-9E57-EB44D081EA86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160271188" sldId="282"/>
            <ac:picMk id="2" creationId="{DEBEEE07-34F0-3843-A43F-AF4561CC7FD3}"/>
          </ac:picMkLst>
        </pc:picChg>
      </pc:sldChg>
      <pc:sldChg chg="addSp delSp modSp add mod ord">
        <pc:chgData name="Joel Tonyan" userId="7a15daa1-3cf8-4cbe-b657-99fdfee11435" providerId="ADAL" clId="{3DA0673A-95D7-2849-BFA4-60130E5AECCE}" dt="2021-03-15T17:01:02.692" v="10548"/>
        <pc:sldMkLst>
          <pc:docMk/>
          <pc:sldMk cId="4028302949" sldId="283"/>
        </pc:sldMkLst>
        <pc:spChg chg="mod">
          <ac:chgData name="Joel Tonyan" userId="7a15daa1-3cf8-4cbe-b657-99fdfee11435" providerId="ADAL" clId="{3DA0673A-95D7-2849-BFA4-60130E5AECCE}" dt="2021-03-10T17:31:14.195" v="8886" actId="20577"/>
          <ac:spMkLst>
            <pc:docMk/>
            <pc:sldMk cId="4028302949" sldId="283"/>
            <ac:spMk id="5" creationId="{0F866032-EA1E-B04A-ABD0-F825B6BD3C9F}"/>
          </ac:spMkLst>
        </pc:spChg>
        <pc:spChg chg="mod">
          <ac:chgData name="Joel Tonyan" userId="7a15daa1-3cf8-4cbe-b657-99fdfee11435" providerId="ADAL" clId="{3DA0673A-95D7-2849-BFA4-60130E5AECCE}" dt="2021-02-24T21:38:23.551" v="2816" actId="20577"/>
          <ac:spMkLst>
            <pc:docMk/>
            <pc:sldMk cId="4028302949" sldId="283"/>
            <ac:spMk id="6" creationId="{C908F492-A9FC-4C48-9E57-EB44D081EA86}"/>
          </ac:spMkLst>
        </pc:spChg>
        <pc:picChg chg="add mod">
          <ac:chgData name="Joel Tonyan" userId="7a15daa1-3cf8-4cbe-b657-99fdfee11435" providerId="ADAL" clId="{3DA0673A-95D7-2849-BFA4-60130E5AECCE}" dt="2021-03-15T17:01:02.692" v="10548"/>
          <ac:picMkLst>
            <pc:docMk/>
            <pc:sldMk cId="4028302949" sldId="283"/>
            <ac:picMk id="2" creationId="{09494887-F19E-B641-BFA3-A0FD905C5551}"/>
          </ac:picMkLst>
        </pc:picChg>
        <pc:picChg chg="add del mod">
          <ac:chgData name="Joel Tonyan" userId="7a15daa1-3cf8-4cbe-b657-99fdfee11435" providerId="ADAL" clId="{3DA0673A-95D7-2849-BFA4-60130E5AECCE}" dt="2021-03-09T23:56:55.681" v="7723" actId="478"/>
          <ac:picMkLst>
            <pc:docMk/>
            <pc:sldMk cId="4028302949" sldId="283"/>
            <ac:picMk id="4" creationId="{4BAF025A-106A-8844-AB26-8D9931620896}"/>
          </ac:picMkLst>
        </pc:picChg>
      </pc:sldChg>
      <pc:sldChg chg="addSp modSp add mod ord">
        <pc:chgData name="Joel Tonyan" userId="7a15daa1-3cf8-4cbe-b657-99fdfee11435" providerId="ADAL" clId="{3DA0673A-95D7-2849-BFA4-60130E5AECCE}" dt="2021-03-15T17:01:02.692" v="10548"/>
        <pc:sldMkLst>
          <pc:docMk/>
          <pc:sldMk cId="2922964260" sldId="284"/>
        </pc:sldMkLst>
        <pc:spChg chg="mod">
          <ac:chgData name="Joel Tonyan" userId="7a15daa1-3cf8-4cbe-b657-99fdfee11435" providerId="ADAL" clId="{3DA0673A-95D7-2849-BFA4-60130E5AECCE}" dt="2021-03-10T17:36:50.139" v="10324" actId="14100"/>
          <ac:spMkLst>
            <pc:docMk/>
            <pc:sldMk cId="2922964260" sldId="284"/>
            <ac:spMk id="5" creationId="{0F866032-EA1E-B04A-ABD0-F825B6BD3C9F}"/>
          </ac:spMkLst>
        </pc:spChg>
        <pc:spChg chg="mod">
          <ac:chgData name="Joel Tonyan" userId="7a15daa1-3cf8-4cbe-b657-99fdfee11435" providerId="ADAL" clId="{3DA0673A-95D7-2849-BFA4-60130E5AECCE}" dt="2021-02-24T21:38:39.250" v="2833" actId="20577"/>
          <ac:spMkLst>
            <pc:docMk/>
            <pc:sldMk cId="2922964260" sldId="284"/>
            <ac:spMk id="6" creationId="{C908F492-A9FC-4C48-9E57-EB44D081EA86}"/>
          </ac:spMkLst>
        </pc:spChg>
        <pc:picChg chg="add mod">
          <ac:chgData name="Joel Tonyan" userId="7a15daa1-3cf8-4cbe-b657-99fdfee11435" providerId="ADAL" clId="{3DA0673A-95D7-2849-BFA4-60130E5AECCE}" dt="2021-03-15T17:01:02.692" v="10548"/>
          <ac:picMkLst>
            <pc:docMk/>
            <pc:sldMk cId="2922964260" sldId="284"/>
            <ac:picMk id="2" creationId="{0B8BB225-A15B-F345-B873-689B26FD9B63}"/>
          </ac:picMkLst>
        </pc:picChg>
        <pc:picChg chg="add mod">
          <ac:chgData name="Joel Tonyan" userId="7a15daa1-3cf8-4cbe-b657-99fdfee11435" providerId="ADAL" clId="{3DA0673A-95D7-2849-BFA4-60130E5AECCE}" dt="2021-03-10T17:40:33.109" v="10327" actId="1076"/>
          <ac:picMkLst>
            <pc:docMk/>
            <pc:sldMk cId="2922964260" sldId="284"/>
            <ac:picMk id="1026" creationId="{5EE42502-2653-B644-9FC0-97F812836F5F}"/>
          </ac:picMkLst>
        </pc:picChg>
      </pc:sldChg>
      <pc:sldChg chg="addSp modSp add mod ord">
        <pc:chgData name="Joel Tonyan" userId="7a15daa1-3cf8-4cbe-b657-99fdfee11435" providerId="ADAL" clId="{3DA0673A-95D7-2849-BFA4-60130E5AECCE}" dt="2021-03-15T16:51:05.601" v="10544"/>
        <pc:sldMkLst>
          <pc:docMk/>
          <pc:sldMk cId="2919886723" sldId="285"/>
        </pc:sldMkLst>
        <pc:spChg chg="mod">
          <ac:chgData name="Joel Tonyan" userId="7a15daa1-3cf8-4cbe-b657-99fdfee11435" providerId="ADAL" clId="{3DA0673A-95D7-2849-BFA4-60130E5AECCE}" dt="2021-03-10T17:42:51.982" v="10473" actId="20577"/>
          <ac:spMkLst>
            <pc:docMk/>
            <pc:sldMk cId="2919886723" sldId="285"/>
            <ac:spMk id="5" creationId="{0F866032-EA1E-B04A-ABD0-F825B6BD3C9F}"/>
          </ac:spMkLst>
        </pc:spChg>
        <pc:spChg chg="mod">
          <ac:chgData name="Joel Tonyan" userId="7a15daa1-3cf8-4cbe-b657-99fdfee11435" providerId="ADAL" clId="{3DA0673A-95D7-2849-BFA4-60130E5AECCE}" dt="2021-02-24T21:39:04.212" v="2855" actId="20577"/>
          <ac:spMkLst>
            <pc:docMk/>
            <pc:sldMk cId="2919886723" sldId="285"/>
            <ac:spMk id="6" creationId="{C908F492-A9FC-4C48-9E57-EB44D081EA86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2919886723" sldId="285"/>
            <ac:picMk id="2" creationId="{17F41FFC-C798-A346-9097-506F67733ACE}"/>
          </ac:picMkLst>
        </pc:picChg>
      </pc:sldChg>
      <pc:sldChg chg="addSp delSp modSp add mod">
        <pc:chgData name="Joel Tonyan" userId="7a15daa1-3cf8-4cbe-b657-99fdfee11435" providerId="ADAL" clId="{3DA0673A-95D7-2849-BFA4-60130E5AECCE}" dt="2021-03-15T16:51:05.601" v="10544"/>
        <pc:sldMkLst>
          <pc:docMk/>
          <pc:sldMk cId="1289358327" sldId="286"/>
        </pc:sldMkLst>
        <pc:spChg chg="add del mod">
          <ac:chgData name="Joel Tonyan" userId="7a15daa1-3cf8-4cbe-b657-99fdfee11435" providerId="ADAL" clId="{3DA0673A-95D7-2849-BFA4-60130E5AECCE}" dt="2021-02-24T21:48:54.103" v="4107" actId="478"/>
          <ac:spMkLst>
            <pc:docMk/>
            <pc:sldMk cId="1289358327" sldId="286"/>
            <ac:spMk id="3" creationId="{E103B8CE-7F03-EB41-98C2-B9CF35B0DBBC}"/>
          </ac:spMkLst>
        </pc:spChg>
        <pc:spChg chg="mod">
          <ac:chgData name="Joel Tonyan" userId="7a15daa1-3cf8-4cbe-b657-99fdfee11435" providerId="ADAL" clId="{3DA0673A-95D7-2849-BFA4-60130E5AECCE}" dt="2021-02-24T21:48:49.931" v="4105" actId="20577"/>
          <ac:spMkLst>
            <pc:docMk/>
            <pc:sldMk cId="1289358327" sldId="286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2-24T21:58:54.788" v="4831" actId="20577"/>
          <ac:spMkLst>
            <pc:docMk/>
            <pc:sldMk cId="1289358327" sldId="286"/>
            <ac:spMk id="10" creationId="{90E513EA-87B2-C84E-A17A-BE0A7DC251D7}"/>
          </ac:spMkLst>
        </pc:spChg>
        <pc:spChg chg="del">
          <ac:chgData name="Joel Tonyan" userId="7a15daa1-3cf8-4cbe-b657-99fdfee11435" providerId="ADAL" clId="{3DA0673A-95D7-2849-BFA4-60130E5AECCE}" dt="2021-02-24T21:48:56.458" v="4108" actId="478"/>
          <ac:spMkLst>
            <pc:docMk/>
            <pc:sldMk cId="1289358327" sldId="286"/>
            <ac:spMk id="11" creationId="{FC6A2543-BE2D-7A4B-B9E8-4876C5F5871B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1289358327" sldId="286"/>
            <ac:picMk id="2" creationId="{ADB8A845-805B-B341-B10A-8AFE87ABF892}"/>
          </ac:picMkLst>
        </pc:picChg>
        <pc:picChg chg="del">
          <ac:chgData name="Joel Tonyan" userId="7a15daa1-3cf8-4cbe-b657-99fdfee11435" providerId="ADAL" clId="{3DA0673A-95D7-2849-BFA4-60130E5AECCE}" dt="2021-02-24T21:48:51.630" v="4106" actId="478"/>
          <ac:picMkLst>
            <pc:docMk/>
            <pc:sldMk cId="1289358327" sldId="286"/>
            <ac:picMk id="5" creationId="{B96F2A81-6D59-A64F-A628-26BDD1857A4B}"/>
          </ac:picMkLst>
        </pc:picChg>
        <pc:picChg chg="del">
          <ac:chgData name="Joel Tonyan" userId="7a15daa1-3cf8-4cbe-b657-99fdfee11435" providerId="ADAL" clId="{3DA0673A-95D7-2849-BFA4-60130E5AECCE}" dt="2021-02-24T21:48:57.511" v="4109" actId="478"/>
          <ac:picMkLst>
            <pc:docMk/>
            <pc:sldMk cId="1289358327" sldId="286"/>
            <ac:picMk id="12" creationId="{4A1CDEE5-A7DB-EC4C-BC4C-5F8A5EB6CFF0}"/>
          </ac:picMkLst>
        </pc:picChg>
      </pc:sldChg>
      <pc:sldChg chg="addSp modSp add mod">
        <pc:chgData name="Joel Tonyan" userId="7a15daa1-3cf8-4cbe-b657-99fdfee11435" providerId="ADAL" clId="{3DA0673A-95D7-2849-BFA4-60130E5AECCE}" dt="2021-03-15T16:51:05.601" v="10544"/>
        <pc:sldMkLst>
          <pc:docMk/>
          <pc:sldMk cId="2124054832" sldId="287"/>
        </pc:sldMkLst>
        <pc:spChg chg="mod">
          <ac:chgData name="Joel Tonyan" userId="7a15daa1-3cf8-4cbe-b657-99fdfee11435" providerId="ADAL" clId="{3DA0673A-95D7-2849-BFA4-60130E5AECCE}" dt="2021-02-24T21:51:42.626" v="4545" actId="20577"/>
          <ac:spMkLst>
            <pc:docMk/>
            <pc:sldMk cId="2124054832" sldId="287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2-24T21:51:46.155" v="4546"/>
          <ac:spMkLst>
            <pc:docMk/>
            <pc:sldMk cId="2124054832" sldId="287"/>
            <ac:spMk id="7" creationId="{4D8D21C8-4480-5642-AA4D-B67C5AF6083D}"/>
          </ac:spMkLst>
        </pc:sp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2124054832" sldId="287"/>
            <ac:picMk id="2" creationId="{63E51253-E9AE-8C41-8CB9-7EC6D08E0BDB}"/>
          </ac:picMkLst>
        </pc:picChg>
      </pc:sldChg>
      <pc:sldChg chg="addSp modSp add mod">
        <pc:chgData name="Joel Tonyan" userId="7a15daa1-3cf8-4cbe-b657-99fdfee11435" providerId="ADAL" clId="{3DA0673A-95D7-2849-BFA4-60130E5AECCE}" dt="2021-03-15T16:51:05.601" v="10544"/>
        <pc:sldMkLst>
          <pc:docMk/>
          <pc:sldMk cId="583169283" sldId="288"/>
        </pc:sldMkLst>
        <pc:spChg chg="add mod">
          <ac:chgData name="Joel Tonyan" userId="7a15daa1-3cf8-4cbe-b657-99fdfee11435" providerId="ADAL" clId="{3DA0673A-95D7-2849-BFA4-60130E5AECCE}" dt="2021-03-04T21:23:31.100" v="6152" actId="1076"/>
          <ac:spMkLst>
            <pc:docMk/>
            <pc:sldMk cId="583169283" sldId="288"/>
            <ac:spMk id="4" creationId="{20A41D50-3B20-E149-B24C-417F90CE6943}"/>
          </ac:spMkLst>
        </pc:spChg>
        <pc:spChg chg="mod">
          <ac:chgData name="Joel Tonyan" userId="7a15daa1-3cf8-4cbe-b657-99fdfee11435" providerId="ADAL" clId="{3DA0673A-95D7-2849-BFA4-60130E5AECCE}" dt="2021-02-24T21:59:25.460" v="4884" actId="20577"/>
          <ac:spMkLst>
            <pc:docMk/>
            <pc:sldMk cId="583169283" sldId="288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3-04T21:21:27.123" v="6014" actId="20577"/>
          <ac:spMkLst>
            <pc:docMk/>
            <pc:sldMk cId="583169283" sldId="288"/>
            <ac:spMk id="10" creationId="{90E513EA-87B2-C84E-A17A-BE0A7DC251D7}"/>
          </ac:spMkLst>
        </pc:spChg>
        <pc:picChg chg="add mod">
          <ac:chgData name="Joel Tonyan" userId="7a15daa1-3cf8-4cbe-b657-99fdfee11435" providerId="ADAL" clId="{3DA0673A-95D7-2849-BFA4-60130E5AECCE}" dt="2021-03-04T21:23:19.266" v="6151" actId="692"/>
          <ac:picMkLst>
            <pc:docMk/>
            <pc:sldMk cId="583169283" sldId="288"/>
            <ac:picMk id="3" creationId="{CD818A33-E099-6549-AFED-1C3DD7015959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583169283" sldId="288"/>
            <ac:picMk id="5" creationId="{397034FC-D80D-9443-91B3-E56B4113DCBD}"/>
          </ac:picMkLst>
        </pc:picChg>
      </pc:sldChg>
      <pc:sldChg chg="addSp modSp mod">
        <pc:chgData name="Joel Tonyan" userId="7a15daa1-3cf8-4cbe-b657-99fdfee11435" providerId="ADAL" clId="{3DA0673A-95D7-2849-BFA4-60130E5AECCE}" dt="2021-03-15T16:51:05.601" v="10544"/>
        <pc:sldMkLst>
          <pc:docMk/>
          <pc:sldMk cId="369930595" sldId="289"/>
        </pc:sldMkLst>
        <pc:spChg chg="mod">
          <ac:chgData name="Joel Tonyan" userId="7a15daa1-3cf8-4cbe-b657-99fdfee11435" providerId="ADAL" clId="{3DA0673A-95D7-2849-BFA4-60130E5AECCE}" dt="2021-03-04T21:18:33.922" v="5976"/>
          <ac:spMkLst>
            <pc:docMk/>
            <pc:sldMk cId="369930595" sldId="289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3-04T21:18:07.540" v="5956" actId="20577"/>
          <ac:spMkLst>
            <pc:docMk/>
            <pc:sldMk cId="369930595" sldId="289"/>
            <ac:spMk id="7" creationId="{4D8D21C8-4480-5642-AA4D-B67C5AF6083D}"/>
          </ac:spMkLst>
        </pc:spChg>
        <pc:picChg chg="add mod">
          <ac:chgData name="Joel Tonyan" userId="7a15daa1-3cf8-4cbe-b657-99fdfee11435" providerId="ADAL" clId="{3DA0673A-95D7-2849-BFA4-60130E5AECCE}" dt="2021-03-04T21:18:10.380" v="5957" actId="1076"/>
          <ac:picMkLst>
            <pc:docMk/>
            <pc:sldMk cId="369930595" sldId="289"/>
            <ac:picMk id="2" creationId="{A96B50FC-D247-8D46-8EE2-E7D86950383C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369930595" sldId="289"/>
            <ac:picMk id="3" creationId="{CEAA5333-DB78-424F-BCC6-C32C319CD806}"/>
          </ac:picMkLst>
        </pc:picChg>
      </pc:sldChg>
      <pc:sldChg chg="addSp delSp modSp mod ord">
        <pc:chgData name="Joel Tonyan" userId="7a15daa1-3cf8-4cbe-b657-99fdfee11435" providerId="ADAL" clId="{3DA0673A-95D7-2849-BFA4-60130E5AECCE}" dt="2021-03-15T16:51:05.601" v="10544"/>
        <pc:sldMkLst>
          <pc:docMk/>
          <pc:sldMk cId="3040630896" sldId="290"/>
        </pc:sldMkLst>
        <pc:spChg chg="add mod">
          <ac:chgData name="Joel Tonyan" userId="7a15daa1-3cf8-4cbe-b657-99fdfee11435" providerId="ADAL" clId="{3DA0673A-95D7-2849-BFA4-60130E5AECCE}" dt="2021-03-08T20:09:54.545" v="7112" actId="14100"/>
          <ac:spMkLst>
            <pc:docMk/>
            <pc:sldMk cId="3040630896" sldId="290"/>
            <ac:spMk id="3" creationId="{EB0F60AF-CC55-8344-9CD5-1723265CA5FB}"/>
          </ac:spMkLst>
        </pc:spChg>
        <pc:spChg chg="mod">
          <ac:chgData name="Joel Tonyan" userId="7a15daa1-3cf8-4cbe-b657-99fdfee11435" providerId="ADAL" clId="{3DA0673A-95D7-2849-BFA4-60130E5AECCE}" dt="2021-03-04T21:18:28.413" v="5975" actId="20577"/>
          <ac:spMkLst>
            <pc:docMk/>
            <pc:sldMk cId="3040630896" sldId="290"/>
            <ac:spMk id="6" creationId="{C908F492-A9FC-4C48-9E57-EB44D081EA86}"/>
          </ac:spMkLst>
        </pc:spChg>
        <pc:spChg chg="del">
          <ac:chgData name="Joel Tonyan" userId="7a15daa1-3cf8-4cbe-b657-99fdfee11435" providerId="ADAL" clId="{3DA0673A-95D7-2849-BFA4-60130E5AECCE}" dt="2021-03-04T21:24:47.938" v="6153"/>
          <ac:spMkLst>
            <pc:docMk/>
            <pc:sldMk cId="3040630896" sldId="290"/>
            <ac:spMk id="7" creationId="{4D8D21C8-4480-5642-AA4D-B67C5AF6083D}"/>
          </ac:spMkLst>
        </pc:spChg>
        <pc:picChg chg="add mod">
          <ac:chgData name="Joel Tonyan" userId="7a15daa1-3cf8-4cbe-b657-99fdfee11435" providerId="ADAL" clId="{3DA0673A-95D7-2849-BFA4-60130E5AECCE}" dt="2021-03-08T20:10:01.366" v="7115" actId="14100"/>
          <ac:picMkLst>
            <pc:docMk/>
            <pc:sldMk cId="3040630896" sldId="290"/>
            <ac:picMk id="2" creationId="{A7AC59E2-2DFB-D441-92A9-BCDBD963F9D1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3040630896" sldId="290"/>
            <ac:picMk id="4" creationId="{EA043C2B-0E35-7945-BB4E-E970F549A1E3}"/>
          </ac:picMkLst>
        </pc:picChg>
      </pc:sldChg>
      <pc:sldChg chg="addSp delSp modSp add mod">
        <pc:chgData name="Joel Tonyan" userId="7a15daa1-3cf8-4cbe-b657-99fdfee11435" providerId="ADAL" clId="{3DA0673A-95D7-2849-BFA4-60130E5AECCE}" dt="2021-03-15T16:51:05.601" v="10544"/>
        <pc:sldMkLst>
          <pc:docMk/>
          <pc:sldMk cId="1232450574" sldId="291"/>
        </pc:sldMkLst>
        <pc:spChg chg="mod">
          <ac:chgData name="Joel Tonyan" userId="7a15daa1-3cf8-4cbe-b657-99fdfee11435" providerId="ADAL" clId="{3DA0673A-95D7-2849-BFA4-60130E5AECCE}" dt="2021-03-05T17:29:09.249" v="6316" actId="20577"/>
          <ac:spMkLst>
            <pc:docMk/>
            <pc:sldMk cId="1232450574" sldId="291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3-09T23:41:02.215" v="7613" actId="20577"/>
          <ac:spMkLst>
            <pc:docMk/>
            <pc:sldMk cId="1232450574" sldId="291"/>
            <ac:spMk id="7" creationId="{4D8D21C8-4480-5642-AA4D-B67C5AF6083D}"/>
          </ac:spMkLst>
        </pc:spChg>
        <pc:picChg chg="add mod modCrop">
          <ac:chgData name="Joel Tonyan" userId="7a15daa1-3cf8-4cbe-b657-99fdfee11435" providerId="ADAL" clId="{3DA0673A-95D7-2849-BFA4-60130E5AECCE}" dt="2021-03-09T23:56:02.830" v="7625" actId="1076"/>
          <ac:picMkLst>
            <pc:docMk/>
            <pc:sldMk cId="1232450574" sldId="291"/>
            <ac:picMk id="2" creationId="{A3DA74F2-C29C-D74A-AEFE-8AE94D6288B3}"/>
          </ac:picMkLst>
        </pc:picChg>
        <pc:picChg chg="del">
          <ac:chgData name="Joel Tonyan" userId="7a15daa1-3cf8-4cbe-b657-99fdfee11435" providerId="ADAL" clId="{3DA0673A-95D7-2849-BFA4-60130E5AECCE}" dt="2021-03-05T17:29:12.898" v="6317" actId="478"/>
          <ac:picMkLst>
            <pc:docMk/>
            <pc:sldMk cId="1232450574" sldId="291"/>
            <ac:picMk id="2" creationId="{A96B50FC-D247-8D46-8EE2-E7D86950383C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1232450574" sldId="291"/>
            <ac:picMk id="3" creationId="{1F90EF87-5581-394C-B580-CA5E510B8681}"/>
          </ac:picMkLst>
        </pc:picChg>
        <pc:picChg chg="add del mod">
          <ac:chgData name="Joel Tonyan" userId="7a15daa1-3cf8-4cbe-b657-99fdfee11435" providerId="ADAL" clId="{3DA0673A-95D7-2849-BFA4-60130E5AECCE}" dt="2021-03-09T23:56:12.134" v="7627" actId="21"/>
          <ac:picMkLst>
            <pc:docMk/>
            <pc:sldMk cId="1232450574" sldId="291"/>
            <ac:picMk id="3" creationId="{3C3A1480-747D-9042-9267-DB4A9FA2BE28}"/>
          </ac:picMkLst>
        </pc:picChg>
      </pc:sldChg>
      <pc:sldChg chg="addSp modSp add mod">
        <pc:chgData name="Joel Tonyan" userId="7a15daa1-3cf8-4cbe-b657-99fdfee11435" providerId="ADAL" clId="{3DA0673A-95D7-2849-BFA4-60130E5AECCE}" dt="2021-03-15T16:51:05.601" v="10544"/>
        <pc:sldMkLst>
          <pc:docMk/>
          <pc:sldMk cId="2166292839" sldId="292"/>
        </pc:sldMkLst>
        <pc:spChg chg="mod">
          <ac:chgData name="Joel Tonyan" userId="7a15daa1-3cf8-4cbe-b657-99fdfee11435" providerId="ADAL" clId="{3DA0673A-95D7-2849-BFA4-60130E5AECCE}" dt="2021-03-09T23:56:40.874" v="7719" actId="20577"/>
          <ac:spMkLst>
            <pc:docMk/>
            <pc:sldMk cId="2166292839" sldId="292"/>
            <ac:spMk id="7" creationId="{4D8D21C8-4480-5642-AA4D-B67C5AF6083D}"/>
          </ac:spMkLst>
        </pc:spChg>
        <pc:picChg chg="mod">
          <ac:chgData name="Joel Tonyan" userId="7a15daa1-3cf8-4cbe-b657-99fdfee11435" providerId="ADAL" clId="{3DA0673A-95D7-2849-BFA4-60130E5AECCE}" dt="2021-03-09T23:56:46.031" v="7721" actId="14100"/>
          <ac:picMkLst>
            <pc:docMk/>
            <pc:sldMk cId="2166292839" sldId="292"/>
            <ac:picMk id="2" creationId="{A3DA74F2-C29C-D74A-AEFE-8AE94D6288B3}"/>
          </ac:picMkLst>
        </pc:picChg>
        <pc:picChg chg="add mod">
          <ac:chgData name="Joel Tonyan" userId="7a15daa1-3cf8-4cbe-b657-99fdfee11435" providerId="ADAL" clId="{3DA0673A-95D7-2849-BFA4-60130E5AECCE}" dt="2021-03-15T16:51:05.601" v="10544"/>
          <ac:picMkLst>
            <pc:docMk/>
            <pc:sldMk cId="2166292839" sldId="292"/>
            <ac:picMk id="3" creationId="{17F9B331-D886-0644-91D8-A727D9ADF20B}"/>
          </ac:picMkLst>
        </pc:picChg>
      </pc:sldChg>
      <pc:sldChg chg="addSp delSp modSp add mod modTransition modAnim">
        <pc:chgData name="Joel Tonyan" userId="7a15daa1-3cf8-4cbe-b657-99fdfee11435" providerId="ADAL" clId="{3DA0673A-95D7-2849-BFA4-60130E5AECCE}" dt="2021-03-15T17:01:02.692" v="10548"/>
        <pc:sldMkLst>
          <pc:docMk/>
          <pc:sldMk cId="2561112721" sldId="293"/>
        </pc:sldMkLst>
        <pc:spChg chg="mod">
          <ac:chgData name="Joel Tonyan" userId="7a15daa1-3cf8-4cbe-b657-99fdfee11435" providerId="ADAL" clId="{3DA0673A-95D7-2849-BFA4-60130E5AECCE}" dt="2021-03-09T23:57:10.893" v="7733" actId="20577"/>
          <ac:spMkLst>
            <pc:docMk/>
            <pc:sldMk cId="2561112721" sldId="293"/>
            <ac:spMk id="6" creationId="{C908F492-A9FC-4C48-9E57-EB44D081EA86}"/>
          </ac:spMkLst>
        </pc:spChg>
        <pc:spChg chg="mod">
          <ac:chgData name="Joel Tonyan" userId="7a15daa1-3cf8-4cbe-b657-99fdfee11435" providerId="ADAL" clId="{3DA0673A-95D7-2849-BFA4-60130E5AECCE}" dt="2021-03-10T00:00:35.466" v="8381" actId="14"/>
          <ac:spMkLst>
            <pc:docMk/>
            <pc:sldMk cId="2561112721" sldId="293"/>
            <ac:spMk id="7" creationId="{4D8D21C8-4480-5642-AA4D-B67C5AF6083D}"/>
          </ac:spMkLst>
        </pc:spChg>
        <pc:picChg chg="add del mod">
          <ac:chgData name="Joel Tonyan" userId="7a15daa1-3cf8-4cbe-b657-99fdfee11435" providerId="ADAL" clId="{3DA0673A-95D7-2849-BFA4-60130E5AECCE}" dt="2021-03-15T16:51:14.869" v="10545"/>
          <ac:picMkLst>
            <pc:docMk/>
            <pc:sldMk cId="2561112721" sldId="293"/>
            <ac:picMk id="2" creationId="{4192FAD5-8DAE-8341-AEC5-3C7C1F14EBB3}"/>
          </ac:picMkLst>
        </pc:picChg>
        <pc:picChg chg="del">
          <ac:chgData name="Joel Tonyan" userId="7a15daa1-3cf8-4cbe-b657-99fdfee11435" providerId="ADAL" clId="{3DA0673A-95D7-2849-BFA4-60130E5AECCE}" dt="2021-03-09T23:57:03.739" v="7725" actId="478"/>
          <ac:picMkLst>
            <pc:docMk/>
            <pc:sldMk cId="2561112721" sldId="293"/>
            <ac:picMk id="2" creationId="{A3DA74F2-C29C-D74A-AEFE-8AE94D6288B3}"/>
          </ac:picMkLst>
        </pc:picChg>
        <pc:picChg chg="add del mod">
          <ac:chgData name="Joel Tonyan" userId="7a15daa1-3cf8-4cbe-b657-99fdfee11435" providerId="ADAL" clId="{3DA0673A-95D7-2849-BFA4-60130E5AECCE}" dt="2021-03-15T16:52:40.671" v="10547"/>
          <ac:picMkLst>
            <pc:docMk/>
            <pc:sldMk cId="2561112721" sldId="293"/>
            <ac:picMk id="3" creationId="{E3EB3C82-AAD8-674E-8D2D-5FA9396C230F}"/>
          </ac:picMkLst>
        </pc:picChg>
        <pc:picChg chg="add mod">
          <ac:chgData name="Joel Tonyan" userId="7a15daa1-3cf8-4cbe-b657-99fdfee11435" providerId="ADAL" clId="{3DA0673A-95D7-2849-BFA4-60130E5AECCE}" dt="2021-03-15T17:01:02.692" v="10548"/>
          <ac:picMkLst>
            <pc:docMk/>
            <pc:sldMk cId="2561112721" sldId="293"/>
            <ac:picMk id="4" creationId="{041ECEAA-06F2-4F48-9FA5-2214DF4647BE}"/>
          </ac:picMkLst>
        </pc:picChg>
        <pc:picChg chg="add mod">
          <ac:chgData name="Joel Tonyan" userId="7a15daa1-3cf8-4cbe-b657-99fdfee11435" providerId="ADAL" clId="{3DA0673A-95D7-2849-BFA4-60130E5AECCE}" dt="2021-03-10T00:00:46.063" v="8384" actId="208"/>
          <ac:picMkLst>
            <pc:docMk/>
            <pc:sldMk cId="2561112721" sldId="293"/>
            <ac:picMk id="5" creationId="{3F72D59C-8EED-9444-B1FD-D13F7A3D44E1}"/>
          </ac:picMkLst>
        </pc:picChg>
      </pc:sldChg>
    </pc:docChg>
  </pc:docChgLst>
  <pc:docChgLst>
    <pc:chgData name="Joel Tonyan" userId="7a15daa1-3cf8-4cbe-b657-99fdfee11435" providerId="ADAL" clId="{883FC1E8-73FE-2545-8219-0C3C6780C83D}"/>
    <pc:docChg chg="modSld">
      <pc:chgData name="Joel Tonyan" userId="7a15daa1-3cf8-4cbe-b657-99fdfee11435" providerId="ADAL" clId="{883FC1E8-73FE-2545-8219-0C3C6780C83D}" dt="2021-03-16T17:13:08.526" v="0"/>
      <pc:docMkLst>
        <pc:docMk/>
      </pc:docMkLst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3943547442" sldId="257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3943547442" sldId="257"/>
            <ac:picMk id="4" creationId="{0DA49EA7-AB81-CB4D-BB71-897D38382315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3839004463" sldId="264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3839004463" sldId="264"/>
            <ac:picMk id="9" creationId="{0EF12956-D244-934A-AB19-632DF84856A7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3350983423" sldId="266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3350983423" sldId="266"/>
            <ac:picMk id="4" creationId="{341AADEA-13C3-6B47-A453-049AEC04AA4A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3010161108" sldId="268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3010161108" sldId="268"/>
            <ac:picMk id="2" creationId="{1BF4C426-85BB-9147-99BF-27138724877E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1792659251" sldId="271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1792659251" sldId="271"/>
            <ac:picMk id="3" creationId="{6C1906D1-219D-824B-8BFE-361D8B5E946F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46677914" sldId="272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46677914" sldId="272"/>
            <ac:picMk id="4" creationId="{76AF2288-EB0C-9B4E-AC1F-2BB28339EA98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1650861652" sldId="273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1650861652" sldId="273"/>
            <ac:picMk id="2" creationId="{5BEAE5D3-CD1A-F548-82CA-B7A35565DD0D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479178242" sldId="275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479178242" sldId="275"/>
            <ac:picMk id="2" creationId="{6C616D07-5C44-2C4B-A482-5F599904A654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351961961" sldId="276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351961961" sldId="276"/>
            <ac:picMk id="2" creationId="{1839E2A0-9AE7-3C4D-AC9D-C38757554C91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4017107296" sldId="277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4017107296" sldId="277"/>
            <ac:picMk id="2" creationId="{7C5629EC-4755-2844-A5D5-790121CB7DBB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4042412655" sldId="279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4042412655" sldId="279"/>
            <ac:picMk id="2" creationId="{05E9D99C-59A5-6349-8AE3-E59D4A5D4C88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534964814" sldId="280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534964814" sldId="280"/>
            <ac:picMk id="2" creationId="{2DB03139-0BBC-E340-ACDF-9D798B96C58E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1885525054" sldId="281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1885525054" sldId="281"/>
            <ac:picMk id="2" creationId="{98D6CEA8-39B1-E047-966F-306A70741C90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160271188" sldId="282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160271188" sldId="282"/>
            <ac:picMk id="2" creationId="{DEBEEE07-34F0-3843-A43F-AF4561CC7FD3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4028302949" sldId="283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4028302949" sldId="283"/>
            <ac:picMk id="2" creationId="{09494887-F19E-B641-BFA3-A0FD905C5551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922964260" sldId="284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922964260" sldId="284"/>
            <ac:picMk id="2" creationId="{0B8BB225-A15B-F345-B873-689B26FD9B63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919886723" sldId="285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919886723" sldId="285"/>
            <ac:picMk id="2" creationId="{17F41FFC-C798-A346-9097-506F67733ACE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1289358327" sldId="286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1289358327" sldId="286"/>
            <ac:picMk id="2" creationId="{ADB8A845-805B-B341-B10A-8AFE87ABF892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124054832" sldId="287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124054832" sldId="287"/>
            <ac:picMk id="2" creationId="{63E51253-E9AE-8C41-8CB9-7EC6D08E0BDB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583169283" sldId="288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583169283" sldId="288"/>
            <ac:picMk id="5" creationId="{397034FC-D80D-9443-91B3-E56B4113DCBD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369930595" sldId="289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369930595" sldId="289"/>
            <ac:picMk id="3" creationId="{CEAA5333-DB78-424F-BCC6-C32C319CD806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3040630896" sldId="290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3040630896" sldId="290"/>
            <ac:picMk id="4" creationId="{EA043C2B-0E35-7945-BB4E-E970F549A1E3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1232450574" sldId="291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1232450574" sldId="291"/>
            <ac:picMk id="3" creationId="{1F90EF87-5581-394C-B580-CA5E510B8681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166292839" sldId="292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166292839" sldId="292"/>
            <ac:picMk id="3" creationId="{17F9B331-D886-0644-91D8-A727D9ADF20B}"/>
          </ac:picMkLst>
        </pc:picChg>
      </pc:sldChg>
      <pc:sldChg chg="delSp modAnim">
        <pc:chgData name="Joel Tonyan" userId="7a15daa1-3cf8-4cbe-b657-99fdfee11435" providerId="ADAL" clId="{883FC1E8-73FE-2545-8219-0C3C6780C83D}" dt="2021-03-16T17:13:08.526" v="0"/>
        <pc:sldMkLst>
          <pc:docMk/>
          <pc:sldMk cId="2561112721" sldId="293"/>
        </pc:sldMkLst>
        <pc:picChg chg="del">
          <ac:chgData name="Joel Tonyan" userId="7a15daa1-3cf8-4cbe-b657-99fdfee11435" providerId="ADAL" clId="{883FC1E8-73FE-2545-8219-0C3C6780C83D}" dt="2021-03-16T17:13:08.526" v="0"/>
          <ac:picMkLst>
            <pc:docMk/>
            <pc:sldMk cId="2561112721" sldId="293"/>
            <ac:picMk id="4" creationId="{041ECEAA-06F2-4F48-9FA5-2214DF4647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34264-8B43-9E43-BE6B-7B512C7060CC}" type="datetimeFigureOut">
              <a:rPr lang="en-US" smtClean="0"/>
              <a:t>3/16/21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9937-0B8D-9A49-8EF5-04B6AE50A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9937-0B8D-9A49-8EF5-04B6AE50A6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2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EFDC56-97C8-F84B-BEF5-C4621F08BA45}"/>
              </a:ext>
            </a:extLst>
          </p:cNvPr>
          <p:cNvSpPr/>
          <p:nvPr userDrawn="1"/>
        </p:nvSpPr>
        <p:spPr>
          <a:xfrm>
            <a:off x="10241280" y="5435600"/>
            <a:ext cx="1849120" cy="131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EFCE3-D531-DD4F-9287-FB4F1064481A}"/>
              </a:ext>
            </a:extLst>
          </p:cNvPr>
          <p:cNvSpPr/>
          <p:nvPr userDrawn="1"/>
        </p:nvSpPr>
        <p:spPr>
          <a:xfrm>
            <a:off x="-1" y="1003707"/>
            <a:ext cx="12192002" cy="4216705"/>
          </a:xfrm>
          <a:prstGeom prst="rect">
            <a:avLst/>
          </a:prstGeom>
          <a:gradFill flip="none" rotWithShape="1">
            <a:gsLst>
              <a:gs pos="0">
                <a:srgbClr val="0047BA"/>
              </a:gs>
              <a:gs pos="60000">
                <a:srgbClr val="00ACBB"/>
              </a:gs>
              <a:gs pos="100000">
                <a:srgbClr val="00ACB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638A-9C89-C44E-B6A0-E4BED890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804" y="2178264"/>
            <a:ext cx="6932393" cy="780560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E0024-B0D0-4F40-B166-E830B41F2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2806" y="3146424"/>
            <a:ext cx="6946388" cy="36933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541D-8C8B-7A45-945C-5938E54D8251}"/>
              </a:ext>
            </a:extLst>
          </p:cNvPr>
          <p:cNvSpPr txBox="1"/>
          <p:nvPr userDrawn="1"/>
        </p:nvSpPr>
        <p:spPr>
          <a:xfrm>
            <a:off x="5469901" y="6199648"/>
            <a:ext cx="6548486" cy="372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ts val="2440"/>
              </a:lnSpc>
            </a:pPr>
            <a:r>
              <a:rPr lang="en-US" sz="1700" b="0" baseline="0" dirty="0">
                <a:solidFill>
                  <a:srgbClr val="463A5D"/>
                </a:solidFill>
              </a:rPr>
              <a:t>Tuesday, March 23</a:t>
            </a:r>
            <a:r>
              <a:rPr lang="en-US" sz="1700" b="0" baseline="30000" dirty="0">
                <a:solidFill>
                  <a:srgbClr val="463A5D"/>
                </a:solidFill>
              </a:rPr>
              <a:t> </a:t>
            </a:r>
            <a:r>
              <a:rPr lang="en-US" sz="1700" b="0" baseline="0" dirty="0">
                <a:solidFill>
                  <a:srgbClr val="463A5D"/>
                </a:solidFill>
              </a:rPr>
              <a:t>– Thursday, March 25</a:t>
            </a:r>
            <a:endParaRPr lang="en-US" sz="1700" b="0" baseline="30000" dirty="0">
              <a:solidFill>
                <a:srgbClr val="463A5D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C52A94A-1536-1240-BF88-53E913388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4931" y="3864151"/>
            <a:ext cx="6942138" cy="5540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EFAD9-69FF-674E-B45B-21F8EAD0F4DC}"/>
              </a:ext>
            </a:extLst>
          </p:cNvPr>
          <p:cNvSpPr txBox="1"/>
          <p:nvPr userDrawn="1"/>
        </p:nvSpPr>
        <p:spPr>
          <a:xfrm>
            <a:off x="0" y="6402773"/>
            <a:ext cx="22024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#IUG2021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6AA4BA-F0A0-1D43-AF3A-B7FDFF78A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C18AC19-094D-464A-BB1F-5DE27660491E}"/>
              </a:ext>
            </a:extLst>
          </p:cNvPr>
          <p:cNvGrpSpPr/>
          <p:nvPr userDrawn="1"/>
        </p:nvGrpSpPr>
        <p:grpSpPr>
          <a:xfrm>
            <a:off x="5334461" y="360583"/>
            <a:ext cx="1523078" cy="1306367"/>
            <a:chOff x="5334461" y="360583"/>
            <a:chExt cx="1523078" cy="1306367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D7CC4F-0F99-F244-BD52-75BBDFEE618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6A31BE-6619-9E4A-8287-951A4E799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8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121E90-B8A9-CD4A-905D-E8667CD124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0" y="2186919"/>
            <a:ext cx="5486400" cy="798020"/>
          </a:xfr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rgbClr val="0047BA"/>
                </a:solidFill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1FFD2C-B97A-D147-A098-DBA1D191D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3832" y="3647418"/>
            <a:ext cx="4224337" cy="9556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463A5D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D48E2-6FF3-6C4E-9C88-210E6CCD0125}"/>
              </a:ext>
            </a:extLst>
          </p:cNvPr>
          <p:cNvSpPr/>
          <p:nvPr userDrawn="1"/>
        </p:nvSpPr>
        <p:spPr>
          <a:xfrm>
            <a:off x="-1" y="0"/>
            <a:ext cx="12192002" cy="935421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5077DD83-E108-4648-BBE1-C44C6E35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0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FA36F7-8C83-0D4A-BF54-39368ACCECF8}"/>
              </a:ext>
            </a:extLst>
          </p:cNvPr>
          <p:cNvSpPr/>
          <p:nvPr userDrawn="1"/>
        </p:nvSpPr>
        <p:spPr>
          <a:xfrm>
            <a:off x="-1" y="546749"/>
            <a:ext cx="12192002" cy="935421"/>
          </a:xfrm>
          <a:prstGeom prst="rect">
            <a:avLst/>
          </a:prstGeom>
          <a:gradFill>
            <a:gsLst>
              <a:gs pos="42000">
                <a:srgbClr val="00ACBB"/>
              </a:gs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85A7F-EAA2-8A42-B4DB-6A238F35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73324"/>
            <a:ext cx="11083555" cy="7360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C886E-F226-9442-8C1A-DD942B797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1083555" cy="44146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E27893-54C5-A144-89F8-156D755CA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3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899031" y="2178320"/>
            <a:ext cx="5135879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97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174FCC-E1DA-0547-B958-1E077E3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10" y="716623"/>
            <a:ext cx="10515600" cy="5897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47B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1429BD6-4F07-234B-9A2A-6B29FB97F38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11" y="1588532"/>
            <a:ext cx="10515599" cy="589788"/>
          </a:xfrm>
          <a:prstGeom prst="rect">
            <a:avLst/>
          </a:prstGeom>
        </p:spPr>
        <p:txBody>
          <a:bodyPr rIns="91440">
            <a:normAutofit/>
          </a:bodyPr>
          <a:lstStyle>
            <a:lvl1pPr marL="0" indent="0">
              <a:lnSpc>
                <a:spcPct val="120000"/>
              </a:lnSpc>
              <a:buNone/>
              <a:defRPr sz="1800" b="1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274320" indent="0">
              <a:buNone/>
              <a:defRPr sz="18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F0FC1-73C2-094B-B805-3BAB5368ACFE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19312" y="2178320"/>
            <a:ext cx="6795888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4F57CA86-0C6A-A44C-99D0-016A2B04F3B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518400" y="2178320"/>
            <a:ext cx="3516510" cy="3879580"/>
          </a:xfrm>
        </p:spPr>
        <p:txBody>
          <a:bodyPr>
            <a:normAutofit/>
          </a:bodyPr>
          <a:lstStyle>
            <a:lvl1pPr marL="27432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548640" indent="-274320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822960" indent="-274320">
              <a:buClr>
                <a:schemeClr val="tx2"/>
              </a:buClr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188720" indent="-27432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1463040" indent="-274320">
              <a:lnSpc>
                <a:spcPct val="100000"/>
              </a:lnSpc>
              <a:buSzPct val="100000"/>
              <a:buFont typeface="Wingdings" pitchFamily="2" charset="2"/>
              <a:buChar char="§"/>
              <a:defRPr sz="1800" b="0" i="0">
                <a:solidFill>
                  <a:srgbClr val="53575A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DE17AD8D-0006-7048-9550-8189CED7C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89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47870-437A-614A-9428-D8D1A96A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37430-2A09-1941-9B4F-0F3558D0C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565" y="1552354"/>
            <a:ext cx="5440680" cy="4352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E6294-92DF-3C46-A35E-CBDF77F1C8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9440" y="1552354"/>
            <a:ext cx="5440680" cy="307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object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4CC23C-2729-284A-9DEE-D73C34524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440" y="4628667"/>
            <a:ext cx="3362385" cy="989275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EE62C2A-26E9-E94C-B34B-8EE4A1CC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4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2FB59-7648-CA4A-BA58-2D45D0B0F0CB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00ACBB"/>
              </a:gs>
              <a:gs pos="100000">
                <a:srgbClr val="0047BA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6E52A5-4EFD-4CDC-84A0-69CD15B15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2767" y="1971040"/>
            <a:ext cx="9043416" cy="2627326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20000"/>
              </a:lnSpc>
              <a:buFontTx/>
              <a:buNone/>
              <a:defRPr sz="3600" b="0" i="1">
                <a:solidFill>
                  <a:schemeClr val="bg1"/>
                </a:solidFill>
                <a:latin typeface="Georgia" panose="02040502050405020303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here. 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AC56A47-0786-C64D-9B11-6EA2A722C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2767" y="4598366"/>
            <a:ext cx="9043416" cy="772160"/>
          </a:xfrm>
          <a:prstGeom prst="rect">
            <a:avLst/>
          </a:prstGeom>
        </p:spPr>
        <p:txBody>
          <a:bodyPr rIns="0" anchor="ctr">
            <a:normAutofit/>
          </a:bodyPr>
          <a:lstStyle>
            <a:lvl1pPr marL="0" indent="0" algn="ctr">
              <a:lnSpc>
                <a:spcPct val="120000"/>
              </a:lnSpc>
              <a:buFontTx/>
              <a:buNone/>
              <a:defRPr sz="1400" b="0" i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3500"/>
              </a:spcBef>
              <a:spcAft>
                <a:spcPts val="0"/>
              </a:spcAft>
              <a:buFontTx/>
              <a:buNone/>
              <a:defRPr sz="1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2pPr>
            <a:lvl3pPr marL="576662" indent="0">
              <a:buFontTx/>
              <a:buNone/>
              <a:defRPr>
                <a:solidFill>
                  <a:schemeClr val="bg1"/>
                </a:solidFill>
              </a:defRPr>
            </a:lvl3pPr>
            <a:lvl4pPr marL="863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5252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8F465DF8-9525-6E4D-8B2E-E5D4CBD2D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t Photo Content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E5DDFB5-623A-AD4C-8DAC-DE71973F9C5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598386" y="754804"/>
            <a:ext cx="9033328" cy="5119792"/>
          </a:xfrm>
          <a:solidFill>
            <a:srgbClr val="B5B8AF">
              <a:alpha val="2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FACB0-F151-EB49-9844-470727FF9B7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598386" y="5962439"/>
            <a:ext cx="7770341" cy="308343"/>
          </a:xfrm>
        </p:spPr>
        <p:txBody>
          <a:bodyPr tIns="91440" bIns="91440" anchor="ctr" anchorCtr="0">
            <a:noAutofit/>
          </a:bodyPr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tx1">
                    <a:lumMod val="50000"/>
                    <a:lumOff val="50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Source: Insert Source name here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FB397A5-BB4A-8E47-A30B-7B23F3738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6FD472-543E-8D44-9954-E1602994A6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DA72C-8A57-4E44-89FE-F911F4DB3637}"/>
              </a:ext>
            </a:extLst>
          </p:cNvPr>
          <p:cNvSpPr/>
          <p:nvPr userDrawn="1"/>
        </p:nvSpPr>
        <p:spPr>
          <a:xfrm>
            <a:off x="-1" y="0"/>
            <a:ext cx="12192002" cy="6858000"/>
          </a:xfrm>
          <a:prstGeom prst="rect">
            <a:avLst/>
          </a:prstGeom>
          <a:gradFill>
            <a:gsLst>
              <a:gs pos="0">
                <a:srgbClr val="00ACBB"/>
              </a:gs>
              <a:gs pos="100000">
                <a:srgbClr val="0047BA"/>
              </a:gs>
            </a:gsLst>
            <a:lin ang="2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8C45B-38A1-734C-B548-E0E8C04F0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08660"/>
            <a:ext cx="10515600" cy="920340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163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E66CE-43D1-E149-B2DF-BD0DBA62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65" y="659877"/>
            <a:ext cx="11083555" cy="736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CBF0A-FE30-E040-A863-B2B20BEC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565" y="1545996"/>
            <a:ext cx="11083555" cy="463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7A3DA9B-EA3F-0D4D-B060-2B79EC470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1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448C-0736-1547-BEB1-CB30D0B29A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A0E099-69B7-9549-A9A0-3F0BE181716D}"/>
              </a:ext>
            </a:extLst>
          </p:cNvPr>
          <p:cNvSpPr txBox="1"/>
          <p:nvPr userDrawn="1"/>
        </p:nvSpPr>
        <p:spPr>
          <a:xfrm>
            <a:off x="-1182941" y="639748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#IUG2021</a:t>
            </a:r>
            <a:endParaRPr lang="en-US" sz="1600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D1F5E6-0A6C-F54C-A2C0-C2CA88E2C5D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456" y="6468693"/>
            <a:ext cx="258110" cy="2103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373D26-464B-ED40-98E8-8B4D4F6EA1A6}"/>
              </a:ext>
            </a:extLst>
          </p:cNvPr>
          <p:cNvGrpSpPr/>
          <p:nvPr userDrawn="1"/>
        </p:nvGrpSpPr>
        <p:grpSpPr>
          <a:xfrm>
            <a:off x="10646618" y="5568720"/>
            <a:ext cx="1286926" cy="1103816"/>
            <a:chOff x="5334461" y="360583"/>
            <a:chExt cx="1523078" cy="13063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0FD947A-59F9-3445-9692-7D3DCB707F4C}"/>
                </a:ext>
              </a:extLst>
            </p:cNvPr>
            <p:cNvSpPr/>
            <p:nvPr userDrawn="1"/>
          </p:nvSpPr>
          <p:spPr>
            <a:xfrm>
              <a:off x="5393422" y="374697"/>
              <a:ext cx="1405156" cy="1278138"/>
            </a:xfrm>
            <a:custGeom>
              <a:avLst/>
              <a:gdLst>
                <a:gd name="connsiteX0" fmla="*/ 702578 w 1405156"/>
                <a:gd name="connsiteY0" fmla="*/ 0 h 1278138"/>
                <a:gd name="connsiteX1" fmla="*/ 1405156 w 1405156"/>
                <a:gd name="connsiteY1" fmla="*/ 702578 h 1278138"/>
                <a:gd name="connsiteX2" fmla="*/ 1199376 w 1405156"/>
                <a:gd name="connsiteY2" fmla="*/ 1199376 h 1278138"/>
                <a:gd name="connsiteX3" fmla="*/ 1103915 w 1405156"/>
                <a:gd name="connsiteY3" fmla="*/ 1278138 h 1278138"/>
                <a:gd name="connsiteX4" fmla="*/ 301241 w 1405156"/>
                <a:gd name="connsiteY4" fmla="*/ 1278138 h 1278138"/>
                <a:gd name="connsiteX5" fmla="*/ 205780 w 1405156"/>
                <a:gd name="connsiteY5" fmla="*/ 1199376 h 1278138"/>
                <a:gd name="connsiteX6" fmla="*/ 0 w 1405156"/>
                <a:gd name="connsiteY6" fmla="*/ 702578 h 1278138"/>
                <a:gd name="connsiteX7" fmla="*/ 702578 w 1405156"/>
                <a:gd name="connsiteY7" fmla="*/ 0 h 127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5156" h="1278138">
                  <a:moveTo>
                    <a:pt x="702578" y="0"/>
                  </a:moveTo>
                  <a:cubicBezTo>
                    <a:pt x="1090601" y="0"/>
                    <a:pt x="1405156" y="314555"/>
                    <a:pt x="1405156" y="702578"/>
                  </a:cubicBezTo>
                  <a:cubicBezTo>
                    <a:pt x="1405156" y="896589"/>
                    <a:pt x="1326517" y="1072234"/>
                    <a:pt x="1199376" y="1199376"/>
                  </a:cubicBezTo>
                  <a:lnTo>
                    <a:pt x="1103915" y="1278138"/>
                  </a:lnTo>
                  <a:lnTo>
                    <a:pt x="301241" y="1278138"/>
                  </a:lnTo>
                  <a:lnTo>
                    <a:pt x="205780" y="1199376"/>
                  </a:lnTo>
                  <a:cubicBezTo>
                    <a:pt x="78639" y="1072234"/>
                    <a:pt x="0" y="896589"/>
                    <a:pt x="0" y="702578"/>
                  </a:cubicBezTo>
                  <a:cubicBezTo>
                    <a:pt x="0" y="314555"/>
                    <a:pt x="314555" y="0"/>
                    <a:pt x="7025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7424B-9723-4E4E-BD3B-E17695A8A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5334461" y="360583"/>
              <a:ext cx="1523078" cy="130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9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8" r:id="rId3"/>
    <p:sldLayoutId id="2147483664" r:id="rId4"/>
    <p:sldLayoutId id="2147483663" r:id="rId5"/>
    <p:sldLayoutId id="2147483652" r:id="rId6"/>
    <p:sldLayoutId id="2147483665" r:id="rId7"/>
    <p:sldLayoutId id="2147483666" r:id="rId8"/>
    <p:sldLayoutId id="214748366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7B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rgbClr val="5357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B915-27AF-D243-A852-3C98A1B6D8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Quarantined!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281F5-2592-6846-9428-7F9AD8FC1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4931" y="2857489"/>
            <a:ext cx="6946388" cy="369332"/>
          </a:xfrm>
        </p:spPr>
        <p:txBody>
          <a:bodyPr>
            <a:normAutofit fontScale="70000" lnSpcReduction="20000"/>
          </a:bodyPr>
          <a:lstStyle/>
          <a:p>
            <a:r>
              <a:rPr lang="en-US" i="0" dirty="0"/>
              <a:t>How One Academic Library Responded to the COVID-19 Pandemic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0891-E748-D543-AA42-6B2053527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Joel Tonyan, Systems and User Experience Librarian</a:t>
            </a:r>
            <a:br>
              <a:rPr lang="en-US" dirty="0"/>
            </a:br>
            <a:r>
              <a:rPr lang="en-US" dirty="0"/>
              <a:t>University of Colorado Colorado Springs</a:t>
            </a:r>
          </a:p>
        </p:txBody>
      </p:sp>
    </p:spTree>
    <p:extLst>
      <p:ext uri="{BB962C8B-B14F-4D97-AF65-F5344CB8AC3E}">
        <p14:creationId xmlns:p14="http://schemas.microsoft.com/office/powerpoint/2010/main" val="3839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704">
        <p:fade/>
      </p:transition>
    </mc:Choice>
    <mc:Fallback xmlns="">
      <p:transition spd="med" advTm="3670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Ability to Place Holds in the WebPAC, contd.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6F2A81-6D59-A64F-A628-26BDD1857A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955" b="49221"/>
          <a:stretch/>
        </p:blipFill>
        <p:spPr>
          <a:xfrm>
            <a:off x="690736" y="1827014"/>
            <a:ext cx="7199229" cy="14020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E513EA-87B2-C84E-A17A-BE0A7DC251D7}"/>
              </a:ext>
            </a:extLst>
          </p:cNvPr>
          <p:cNvSpPr txBox="1"/>
          <p:nvPr/>
        </p:nvSpPr>
        <p:spPr>
          <a:xfrm>
            <a:off x="516565" y="1503848"/>
            <a:ext cx="1009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closer look at OPAC Option #20, “Requests: Eligible Patrons” 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A2543-BE2D-7A4B-B9E8-4876C5F5871B}"/>
              </a:ext>
            </a:extLst>
          </p:cNvPr>
          <p:cNvSpPr txBox="1"/>
          <p:nvPr/>
        </p:nvSpPr>
        <p:spPr>
          <a:xfrm>
            <a:off x="433834" y="3276322"/>
            <a:ext cx="10099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Lets you specify patron types individually or in a range. We removed all patron types and set the value to ”0.”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Then, we set OPAC Option #21, “Message for Patrons denied access” to read “Requesting is disabled. Please see </a:t>
            </a:r>
            <a:r>
              <a:rPr lang="en-US" dirty="0" err="1"/>
              <a:t>www.uccs.edu</a:t>
            </a:r>
            <a:r>
              <a:rPr lang="en-US" dirty="0"/>
              <a:t>/library/covid-19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1CDEE5-A7DB-EC4C-BC4C-5F8A5EB6C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59" y="4503252"/>
            <a:ext cx="9228327" cy="15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99"/>
    </mc:Choice>
    <mc:Fallback xmlns="">
      <p:transition spd="slow" advTm="761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Lending and Holding: Other System Changes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513EA-87B2-C84E-A17A-BE0A7DC251D7}"/>
              </a:ext>
            </a:extLst>
          </p:cNvPr>
          <p:cNvSpPr txBox="1"/>
          <p:nvPr/>
        </p:nvSpPr>
        <p:spPr>
          <a:xfrm>
            <a:off x="516565" y="1503848"/>
            <a:ext cx="100991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changed the label for our ”Available” item status to read “Unavailable – COVID19”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Since we disabled holds, we just left the status of all our items the same and relabeled the status to be another indicator that we weren’t operating normally.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also placed a large banner at the top of every WebPAC page explaining the interruptions to our services, with a link to a COVID-19 page on our library website for more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1"/>
    </mc:Choice>
    <mc:Fallback xmlns="">
      <p:transition spd="slow" advTm="4402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Already Checked-Out Items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513EA-87B2-C84E-A17A-BE0A7DC251D7}"/>
              </a:ext>
            </a:extLst>
          </p:cNvPr>
          <p:cNvSpPr txBox="1"/>
          <p:nvPr/>
        </p:nvSpPr>
        <p:spPr>
          <a:xfrm>
            <a:off x="516565" y="1469729"/>
            <a:ext cx="5149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noticed on the listserv that III was offering an addition to the Rapid Update tool that lets you batch update due dates for borrowed materials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0C1C31-4C7A-7947-88C5-74B206813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264" y="1469729"/>
            <a:ext cx="3630589" cy="16959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18A33-E099-6549-AFED-1C3DD701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86" y="4556458"/>
            <a:ext cx="9873800" cy="12783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A41D50-3B20-E149-B24C-417F90CE6943}"/>
              </a:ext>
            </a:extLst>
          </p:cNvPr>
          <p:cNvSpPr txBox="1"/>
          <p:nvPr/>
        </p:nvSpPr>
        <p:spPr>
          <a:xfrm>
            <a:off x="516565" y="3688626"/>
            <a:ext cx="988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disabled all of our overdue notices in Sierra by simply setting the value in the </a:t>
            </a:r>
            <a:r>
              <a:rPr lang="en-US" sz="2400" b="1" dirty="0"/>
              <a:t>Auto</a:t>
            </a:r>
            <a:r>
              <a:rPr lang="en-US" sz="2400" dirty="0"/>
              <a:t> field to “No” for the relevant scheduled notice jobs</a:t>
            </a:r>
          </a:p>
        </p:txBody>
      </p:sp>
    </p:spTree>
    <p:extLst>
      <p:ext uri="{BB962C8B-B14F-4D97-AF65-F5344CB8AC3E}">
        <p14:creationId xmlns:p14="http://schemas.microsoft.com/office/powerpoint/2010/main" val="58316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10"/>
    </mc:Choice>
    <mc:Fallback xmlns="">
      <p:transition spd="slow" advTm="10071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Remote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66032-EA1E-B04A-ABD0-F825B6BD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0524815" cy="4414665"/>
          </a:xfrm>
        </p:spPr>
        <p:txBody>
          <a:bodyPr>
            <a:normAutofit/>
          </a:bodyPr>
          <a:lstStyle/>
          <a:p>
            <a:r>
              <a:rPr lang="en-US" sz="2400" dirty="0"/>
              <a:t>Getting workstations home with our staff</a:t>
            </a:r>
          </a:p>
          <a:p>
            <a:r>
              <a:rPr lang="en-US" sz="2400" dirty="0"/>
              <a:t>Getting Sierra installed on personal computers</a:t>
            </a:r>
          </a:p>
          <a:p>
            <a:r>
              <a:rPr lang="en-US" sz="2400" dirty="0"/>
              <a:t>Whitelisting additional IP ranges for our expanded campus VPN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5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42"/>
    </mc:Choice>
    <mc:Fallback xmlns="">
      <p:transition spd="slow" advTm="5494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Remote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8365F52B-83D8-0743-B821-4EA408A68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8071" y="1075674"/>
            <a:ext cx="6383177" cy="503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92B3AC-3502-0744-8E77-40505F238C19}"/>
              </a:ext>
            </a:extLst>
          </p:cNvPr>
          <p:cNvSpPr txBox="1"/>
          <p:nvPr/>
        </p:nvSpPr>
        <p:spPr>
          <a:xfrm>
            <a:off x="643590" y="1371205"/>
            <a:ext cx="2979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Word document from </a:t>
            </a:r>
          </a:p>
          <a:p>
            <a:r>
              <a:rPr lang="en-US" dirty="0"/>
              <a:t>March 13, 2020, recording my attempt to figure out our staff’s technology needs, the day before campus shut down. </a:t>
            </a:r>
          </a:p>
          <a:p>
            <a:endParaRPr lang="en-US" dirty="0"/>
          </a:p>
          <a:p>
            <a:r>
              <a:rPr lang="en-US" dirty="0"/>
              <a:t>(Luckily, we had everyone who needed to take a workstation home take one home that day </a:t>
            </a:r>
            <a:r>
              <a:rPr lang="en-US" dirty="0">
                <a:sym typeface="Wingdings" pitchFamily="2" charset="2"/>
              </a:rPr>
              <a:t>)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84"/>
    </mc:Choice>
    <mc:Fallback xmlns="">
      <p:transition spd="slow" advTm="1172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Restoring Limited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66032-EA1E-B04A-ABD0-F825B6BD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0524815" cy="441466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We re-opened the building until July 28</a:t>
            </a:r>
            <a:r>
              <a:rPr lang="en-US" sz="2400" baseline="30000" dirty="0"/>
              <a:t>th</a:t>
            </a:r>
            <a:r>
              <a:rPr lang="en-US" sz="2400" dirty="0"/>
              <a:t>, but to students, faculty, and staff </a:t>
            </a:r>
            <a:r>
              <a:rPr lang="en-US" sz="2400" b="1" u="sng" dirty="0"/>
              <a:t>only</a:t>
            </a:r>
            <a:r>
              <a:rPr lang="en-US" sz="2400" dirty="0"/>
              <a:t>. The library remains closed to public users, alumni, etc. due to the campus being closed to the same populations. 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We needed to restore lending and borrowing, with the following changes:</a:t>
            </a:r>
          </a:p>
          <a:p>
            <a:pPr lvl="1"/>
            <a:r>
              <a:rPr lang="en-US" sz="2400" dirty="0"/>
              <a:t>Loaning physical materials to our patrons, albeit with mediated checkouts in place</a:t>
            </a:r>
          </a:p>
          <a:p>
            <a:pPr lvl="1"/>
            <a:r>
              <a:rPr lang="en-US" sz="2400" dirty="0"/>
              <a:t>We needed to turn on holds for students, faculty, and staff only</a:t>
            </a:r>
          </a:p>
          <a:p>
            <a:pPr lvl="1"/>
            <a:r>
              <a:rPr lang="en-US" sz="2400" dirty="0"/>
              <a:t>We needed to quarantine books for six days before they could be recirculated</a:t>
            </a:r>
          </a:p>
          <a:p>
            <a:pPr lvl="1"/>
            <a:r>
              <a:rPr lang="en-US" sz="2400" dirty="0"/>
              <a:t>Because of rising case counts on campus, we decided to provide semester-long checkouts to students, faculty, and staff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60"/>
    </mc:Choice>
    <mc:Fallback xmlns="">
      <p:transition spd="slow" advTm="17736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Restoring Requests/Holds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Simply a matter of undoing what we did when disabled holds, albeit in limited fashion for fewer patron types, in OPAC Option #20,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left the following error message in place for those patron types we didn’t add back:</a:t>
            </a:r>
            <a:br>
              <a:rPr lang="en-US" dirty="0"/>
            </a:br>
            <a:r>
              <a:rPr lang="en-US" dirty="0"/>
              <a:t>OPAC Option #21, “Message for Patrons denied access” to read “Requesting is disabled. Please see </a:t>
            </a:r>
            <a:r>
              <a:rPr lang="en-US" dirty="0" err="1"/>
              <a:t>www.uccs.edu</a:t>
            </a:r>
            <a:r>
              <a:rPr lang="en-US" dirty="0"/>
              <a:t>/library/covid-19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5570963-8B64-B24A-A831-583F3D3488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55" b="49221"/>
          <a:stretch/>
        </p:blipFill>
        <p:spPr>
          <a:xfrm>
            <a:off x="840861" y="2236447"/>
            <a:ext cx="7199229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72"/>
    </mc:Choice>
    <mc:Fallback xmlns="">
      <p:transition spd="slow" advTm="686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Workflow for Mediated Checkouts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7AC59E2-2DFB-D441-92A9-BCDBD963F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195" y="2402394"/>
            <a:ext cx="8239842" cy="2895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0F60AF-CC55-8344-9CD5-1723265CA5FB}"/>
              </a:ext>
            </a:extLst>
          </p:cNvPr>
          <p:cNvSpPr txBox="1"/>
          <p:nvPr/>
        </p:nvSpPr>
        <p:spPr>
          <a:xfrm>
            <a:off x="649904" y="1395937"/>
            <a:ext cx="9839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Relabeled our “Available” status message to read “On Shelf – Request Item”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Placed a banner across the top of every record page explaining how and why we are handling mediated checkouts. </a:t>
            </a:r>
          </a:p>
        </p:txBody>
      </p:sp>
    </p:spTree>
    <p:extLst>
      <p:ext uri="{BB962C8B-B14F-4D97-AF65-F5344CB8AC3E}">
        <p14:creationId xmlns:p14="http://schemas.microsoft.com/office/powerpoint/2010/main" val="30406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51"/>
    </mc:Choice>
    <mc:Fallback xmlns="">
      <p:transition spd="slow" advTm="6205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Workflow for Quarantining Returned Items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Updated our Time to Shelf status from “Recently Returned” and a 24-hour period</a:t>
            </a:r>
          </a:p>
          <a:p>
            <a:r>
              <a:rPr lang="en-US" dirty="0"/>
              <a:t>First, we changed it to “Quarantined” with a 72-hour period and then later updated it to a 144-hour period after guidance from health advisors on campus</a:t>
            </a:r>
          </a:p>
          <a:p>
            <a:r>
              <a:rPr lang="en-US" dirty="0"/>
              <a:t>During this quarantine period, the books were quarantined away from staff and patrons for 3 days and then later 6 days</a:t>
            </a:r>
          </a:p>
          <a:p>
            <a:r>
              <a:rPr lang="en-US" dirty="0"/>
              <a:t>We used this status change as a means of alerting patrons to our quarantining of returned items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B50FC-D247-8D46-8EE2-E7D86950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39" y="4048676"/>
            <a:ext cx="6836077" cy="15504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9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05"/>
    </mc:Choice>
    <mc:Fallback xmlns="">
      <p:transition spd="slow" advTm="9280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Semester-Long Checkouts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cases rose on campus, we decided to extend the loan periods for student, faculty, and staff checkouts to reduce the frequency of people visiting the library just to return materials</a:t>
            </a:r>
          </a:p>
          <a:p>
            <a:r>
              <a:rPr lang="en-US" dirty="0"/>
              <a:t>We gave everyone semester-long checkouts instead of the three weeks we normally give undergraduates and the six weeks we give graduate students, faculty, and staff</a:t>
            </a:r>
          </a:p>
          <a:p>
            <a:pPr lvl="1"/>
            <a:r>
              <a:rPr lang="en-US" dirty="0"/>
              <a:t>We built a new loan rule with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DA74F2-C29C-D74A-AEFE-8AE94D628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28" b="35035"/>
          <a:stretch/>
        </p:blipFill>
        <p:spPr>
          <a:xfrm>
            <a:off x="4601268" y="3676672"/>
            <a:ext cx="6674984" cy="21690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24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96"/>
    </mc:Choice>
    <mc:Fallback xmlns="">
      <p:transition spd="slow" advTm="581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D3CC-FE89-674D-8E67-6D80743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D212-A4DA-3840-884C-2D436F320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We Are: The Kraemer Family Library</a:t>
            </a:r>
          </a:p>
          <a:p>
            <a:r>
              <a:rPr lang="en-US" dirty="0"/>
              <a:t>Services Interrupted</a:t>
            </a:r>
          </a:p>
          <a:p>
            <a:pPr lvl="1"/>
            <a:r>
              <a:rPr lang="en-US" sz="1400" dirty="0"/>
              <a:t>Disabling Lending and Holds</a:t>
            </a:r>
          </a:p>
          <a:p>
            <a:pPr lvl="1"/>
            <a:r>
              <a:rPr lang="en-US" sz="1400" dirty="0"/>
              <a:t>Dealing with Already Checked Out Items</a:t>
            </a:r>
          </a:p>
          <a:p>
            <a:r>
              <a:rPr lang="en-US" dirty="0"/>
              <a:t>Going Remote</a:t>
            </a:r>
          </a:p>
          <a:p>
            <a:pPr lvl="1"/>
            <a:r>
              <a:rPr lang="en-US" sz="1400" dirty="0"/>
              <a:t>Remote access to Sierra</a:t>
            </a:r>
          </a:p>
          <a:p>
            <a:r>
              <a:rPr lang="en-US" dirty="0"/>
              <a:t>Restoring Limited Services</a:t>
            </a:r>
          </a:p>
          <a:p>
            <a:pPr lvl="1"/>
            <a:r>
              <a:rPr lang="en-US" sz="1400" dirty="0"/>
              <a:t>Limited lending for students, faculty, and staff only</a:t>
            </a:r>
          </a:p>
          <a:p>
            <a:pPr lvl="1"/>
            <a:r>
              <a:rPr lang="en-US" sz="1400" dirty="0"/>
              <a:t>Requiring holds</a:t>
            </a:r>
          </a:p>
          <a:p>
            <a:pPr lvl="1"/>
            <a:r>
              <a:rPr lang="en-US" sz="1400" dirty="0"/>
              <a:t>Quarantining returned items</a:t>
            </a:r>
          </a:p>
          <a:p>
            <a:pPr lvl="1"/>
            <a:r>
              <a:rPr lang="en-US" sz="1400" dirty="0"/>
              <a:t>Enabling semester-long checkouts</a:t>
            </a:r>
          </a:p>
          <a:p>
            <a:r>
              <a:rPr lang="en-US" dirty="0"/>
              <a:t>Restoring Full Services</a:t>
            </a:r>
          </a:p>
          <a:p>
            <a:r>
              <a:rPr lang="en-US" dirty="0"/>
              <a:t>Lessons Learned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454">
        <p:fade/>
      </p:transition>
    </mc:Choice>
    <mc:Fallback xmlns="">
      <p:transition spd="med" advTm="7645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Semester-Long Checkouts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cases rose on campus, we decided to extend the loan periods for student, faculty, and staff checkouts to reduce the frequency of people visiting the library just to return materials</a:t>
            </a:r>
          </a:p>
          <a:p>
            <a:r>
              <a:rPr lang="en-US" dirty="0"/>
              <a:t>We gave everyone semester-long checkouts instead of the three weeks we normally give undergraduates and the six weeks we give graduate students, faculty, and staff</a:t>
            </a:r>
          </a:p>
          <a:p>
            <a:pPr lvl="1"/>
            <a:r>
              <a:rPr lang="en-US" dirty="0"/>
              <a:t>First, we built a new loan rule with 140 loan period, long enough to cover the entire semester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DA74F2-C29C-D74A-AEFE-8AE94D628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128" b="35035"/>
          <a:stretch/>
        </p:blipFill>
        <p:spPr>
          <a:xfrm>
            <a:off x="990964" y="3274651"/>
            <a:ext cx="7451469" cy="2421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62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"/>
    </mc:Choice>
    <mc:Fallback xmlns="">
      <p:transition spd="slow" advTm="338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Semester-Long Checkouts, contd.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545996"/>
            <a:ext cx="6648863" cy="4630967"/>
          </a:xfrm>
        </p:spPr>
        <p:txBody>
          <a:bodyPr/>
          <a:lstStyle/>
          <a:p>
            <a:r>
              <a:rPr lang="en-US" dirty="0"/>
              <a:t>Next, we set the </a:t>
            </a:r>
            <a:r>
              <a:rPr lang="en-US" b="1" dirty="0"/>
              <a:t>Patron Exp. Date </a:t>
            </a:r>
            <a:r>
              <a:rPr lang="en-US" dirty="0"/>
              <a:t>patron block to </a:t>
            </a:r>
            <a:r>
              <a:rPr lang="en-US" b="1" dirty="0"/>
              <a:t>yes </a:t>
            </a:r>
            <a:r>
              <a:rPr lang="en-US" dirty="0"/>
              <a:t>for the student, faculty, and staff patron types. </a:t>
            </a:r>
          </a:p>
          <a:p>
            <a:pPr lvl="1"/>
            <a:r>
              <a:rPr lang="en-US" dirty="0"/>
              <a:t>With this setting enabled, the patron’s expiration date overwrites the due date if the due date assigned by the loan rule is past the end of the semester</a:t>
            </a:r>
          </a:p>
          <a:p>
            <a:r>
              <a:rPr lang="en-US" dirty="0"/>
              <a:t>Then, we updated everyone’s expiration date to 5/21/2021, when the semester ends</a:t>
            </a:r>
          </a:p>
          <a:p>
            <a:r>
              <a:rPr lang="en-US" dirty="0"/>
              <a:t>This way, a patron checking out an item in January and a patron checking out an item in March,  get the same semester-long checkout with a due date of 5/21/2021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72D59C-8EED-9444-B1FD-D13F7A3D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28" y="1545995"/>
            <a:ext cx="4231786" cy="276587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11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92"/>
    </mc:Choice>
    <mc:Fallback xmlns="">
      <p:transition spd="slow" advTm="12289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Restoring Full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66032-EA1E-B04A-ABD0-F825B6BD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0524815" cy="4414665"/>
          </a:xfrm>
        </p:spPr>
        <p:txBody>
          <a:bodyPr>
            <a:normAutofit/>
          </a:bodyPr>
          <a:lstStyle/>
          <a:p>
            <a:r>
              <a:rPr lang="en-US" sz="2400" dirty="0"/>
              <a:t>Re-enable holds for public patrons, alumni, and other patron types that haven’t been allowed to use the library during the pandemic</a:t>
            </a:r>
          </a:p>
          <a:p>
            <a:r>
              <a:rPr lang="en-US" sz="2400" dirty="0"/>
              <a:t>Restore our normal checkout processes, including unmediated borrowing and normal return to shelf periods, and end semester-long checkouts</a:t>
            </a:r>
          </a:p>
          <a:p>
            <a:r>
              <a:rPr lang="en-US" sz="2400" dirty="0"/>
              <a:t>Participate again in our regional INN-REACH network, Prospector, for borrowing/lending</a:t>
            </a:r>
          </a:p>
        </p:txBody>
      </p:sp>
    </p:spTree>
    <p:extLst>
      <p:ext uri="{BB962C8B-B14F-4D97-AF65-F5344CB8AC3E}">
        <p14:creationId xmlns:p14="http://schemas.microsoft.com/office/powerpoint/2010/main" val="40283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64"/>
    </mc:Choice>
    <mc:Fallback xmlns="">
      <p:transition spd="slow" advTm="13656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Restoring Full Services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pandemic underway, we have yet to restore normal services</a:t>
            </a:r>
          </a:p>
          <a:p>
            <a:r>
              <a:rPr lang="en-US" dirty="0"/>
              <a:t>We will revisit our decision to be closed to the general public in May</a:t>
            </a:r>
          </a:p>
          <a:p>
            <a:r>
              <a:rPr lang="en-US" dirty="0"/>
              <a:t>We are working on getting back into Prospector, our INN-REACH network, within the next month now that it looks unlikely there will be any more closures</a:t>
            </a:r>
          </a:p>
          <a:p>
            <a:r>
              <a:rPr lang="en-US" dirty="0"/>
              <a:t>Instead of restoring our previous loan rules, that charged fines to undergrads and graduate students with overdue materials, we are working on going fines free for Fall 2021</a:t>
            </a:r>
          </a:p>
          <a:p>
            <a:r>
              <a:rPr lang="en-US" dirty="0"/>
              <a:t>The timing for restoring full services depends partly on when our frontline workers can get vaccinated</a:t>
            </a:r>
          </a:p>
          <a:p>
            <a:r>
              <a:rPr lang="en-US" dirty="0"/>
              <a:t>We have a new dean starting in April who will help us make these decisions</a:t>
            </a:r>
          </a:p>
        </p:txBody>
      </p:sp>
    </p:spTree>
    <p:extLst>
      <p:ext uri="{BB962C8B-B14F-4D97-AF65-F5344CB8AC3E}">
        <p14:creationId xmlns:p14="http://schemas.microsoft.com/office/powerpoint/2010/main" val="47917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74"/>
    </mc:Choice>
    <mc:Fallback xmlns="">
      <p:transition spd="slow" advTm="4357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66032-EA1E-B04A-ABD0-F825B6BD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762297"/>
            <a:ext cx="7040460" cy="4414665"/>
          </a:xfrm>
        </p:spPr>
        <p:txBody>
          <a:bodyPr>
            <a:normAutofit/>
          </a:bodyPr>
          <a:lstStyle/>
          <a:p>
            <a:r>
              <a:rPr lang="en-US" sz="2400" dirty="0"/>
              <a:t>Have a disaster preparedness plan that considers the worst possible scenario and truly prepares for it</a:t>
            </a:r>
          </a:p>
          <a:p>
            <a:pPr lvl="1"/>
            <a:r>
              <a:rPr lang="en-US" sz="2200" dirty="0"/>
              <a:t>We had a disaster plan in place prior to the pandemic that considered how we would work remotely in the event of a building closure, but we never got into the details of how we would disable basic services or operate them in limited form</a:t>
            </a:r>
            <a:br>
              <a:rPr lang="en-US" sz="2200" dirty="0"/>
            </a:br>
            <a:endParaRPr lang="en-US" sz="2200" dirty="0"/>
          </a:p>
          <a:p>
            <a:pPr lvl="1"/>
            <a:r>
              <a:rPr lang="en-US" sz="2200" dirty="0"/>
              <a:t>We have documented everything we did during the pandemic so that we’re ready next time if we have another situation that requires us to shut down services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E42502-2653-B644-9FC0-97F81283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60" y="1762297"/>
            <a:ext cx="3272690" cy="36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78"/>
    </mc:Choice>
    <mc:Fallback xmlns="">
      <p:transition spd="slow" advTm="6787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4F0737-FD5B-614C-BB8F-D7B4016604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88827" y="1363203"/>
            <a:ext cx="5486400" cy="7980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0485-4C36-B94F-BBEF-E899653BFD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0602" y="3670089"/>
            <a:ext cx="9431167" cy="307833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Joel Tonyan, Systems and User Experience Librarian</a:t>
            </a:r>
          </a:p>
          <a:p>
            <a:r>
              <a:rPr lang="en-US" sz="2000" dirty="0"/>
              <a:t>Kraemer Family Library</a:t>
            </a:r>
          </a:p>
          <a:p>
            <a:r>
              <a:rPr lang="en-US" sz="2000" dirty="0" err="1"/>
              <a:t>jtonyan@uccs.edu</a:t>
            </a:r>
            <a:endParaRPr lang="en-US" sz="20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12F6227-BAE1-534E-A78C-382074F79A00}"/>
              </a:ext>
            </a:extLst>
          </p:cNvPr>
          <p:cNvSpPr txBox="1">
            <a:spLocks/>
          </p:cNvSpPr>
          <p:nvPr/>
        </p:nvSpPr>
        <p:spPr>
          <a:xfrm>
            <a:off x="3542986" y="3367074"/>
            <a:ext cx="5486400" cy="798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6000" b="1" kern="1200">
                <a:solidFill>
                  <a:srgbClr val="0047B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rgbClr val="535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09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08">
        <p:fade/>
      </p:transition>
    </mc:Choice>
    <mc:Fallback xmlns="">
      <p:transition spd="med" advTm="3580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5903CD-5E0A-5341-B682-9E09616B2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Kraemer Family Library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0D6FE0-C595-7745-AEE6-CAACD1EC2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Serves a campus of more than 12,000 students, plus faculty, staff, and the general public</a:t>
            </a:r>
          </a:p>
          <a:p>
            <a:r>
              <a:rPr lang="en-US" dirty="0"/>
              <a:t>An Innovative customer since the 1990s</a:t>
            </a:r>
          </a:p>
          <a:p>
            <a:r>
              <a:rPr lang="en-US" dirty="0"/>
              <a:t>Has used Sierra since 2012, after migrating from Millennium</a:t>
            </a:r>
          </a:p>
          <a:p>
            <a:r>
              <a:rPr lang="en-US" dirty="0"/>
              <a:t>Our collection consists of more than 400,000 print books, plus over half a million eBooks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69E99B-D2B1-C240-8CB6-0F872B74DD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9440" y="1552092"/>
            <a:ext cx="4798246" cy="319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A0F31-40F5-7140-B638-9B1677E521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440" y="4907078"/>
            <a:ext cx="4730233" cy="710864"/>
          </a:xfrm>
        </p:spPr>
        <p:txBody>
          <a:bodyPr/>
          <a:lstStyle/>
          <a:p>
            <a:pPr algn="ctr"/>
            <a:r>
              <a:rPr lang="en-US" dirty="0"/>
              <a:t>The UCCS Kraemer Family Library</a:t>
            </a:r>
          </a:p>
        </p:txBody>
      </p:sp>
    </p:spTree>
    <p:extLst>
      <p:ext uri="{BB962C8B-B14F-4D97-AF65-F5344CB8AC3E}">
        <p14:creationId xmlns:p14="http://schemas.microsoft.com/office/powerpoint/2010/main" val="1792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353">
        <p:fade/>
      </p:transition>
    </mc:Choice>
    <mc:Fallback xmlns="">
      <p:transition spd="med" advTm="5035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Interrupted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866032-EA1E-B04A-ABD0-F825B6BD3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5" y="1762297"/>
            <a:ext cx="10524815" cy="4414665"/>
          </a:xfrm>
        </p:spPr>
        <p:txBody>
          <a:bodyPr>
            <a:normAutofit/>
          </a:bodyPr>
          <a:lstStyle/>
          <a:p>
            <a:r>
              <a:rPr lang="en-US" sz="2400" dirty="0"/>
              <a:t>Due to the pandemic, the Kraemer Family Library was forced to abruptly close our building on March 22</a:t>
            </a:r>
            <a:r>
              <a:rPr lang="en-US" sz="2400" baseline="30000" dirty="0"/>
              <a:t>nd</a:t>
            </a:r>
            <a:br>
              <a:rPr lang="en-US" sz="2400" baseline="30000" dirty="0"/>
            </a:br>
            <a:endParaRPr lang="en-US" sz="2400" dirty="0"/>
          </a:p>
          <a:p>
            <a:r>
              <a:rPr lang="en-US" sz="2400" dirty="0"/>
              <a:t>We did not re-open the building until July 28th</a:t>
            </a:r>
          </a:p>
          <a:p>
            <a:pPr lvl="1"/>
            <a:endParaRPr lang="en-US" sz="2400" dirty="0"/>
          </a:p>
          <a:p>
            <a:r>
              <a:rPr lang="en-US" sz="2400" dirty="0"/>
              <a:t>Closing our doors for four months meant that we could not:</a:t>
            </a:r>
          </a:p>
          <a:p>
            <a:pPr lvl="1"/>
            <a:r>
              <a:rPr lang="en-US" sz="2400" dirty="0"/>
              <a:t>Loan physical materials to our patrons</a:t>
            </a:r>
          </a:p>
          <a:p>
            <a:pPr lvl="1"/>
            <a:r>
              <a:rPr lang="en-US" sz="2400" dirty="0"/>
              <a:t>Participate in our local INN-REACH network, Prospector</a:t>
            </a:r>
          </a:p>
          <a:p>
            <a:pPr lvl="1"/>
            <a:r>
              <a:rPr lang="en-US" sz="2400" dirty="0"/>
              <a:t>Accept returned materials</a:t>
            </a:r>
          </a:p>
        </p:txBody>
      </p:sp>
    </p:spTree>
    <p:extLst>
      <p:ext uri="{BB962C8B-B14F-4D97-AF65-F5344CB8AC3E}">
        <p14:creationId xmlns:p14="http://schemas.microsoft.com/office/powerpoint/2010/main" val="291988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54"/>
    </mc:Choice>
    <mc:Fallback xmlns="">
      <p:transition spd="slow" advTm="8855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Interrupted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545996"/>
            <a:ext cx="9859230" cy="4630967"/>
          </a:xfrm>
        </p:spPr>
        <p:txBody>
          <a:bodyPr>
            <a:normAutofit/>
          </a:bodyPr>
          <a:lstStyle/>
          <a:p>
            <a:r>
              <a:rPr lang="en-US" sz="2400" dirty="0"/>
              <a:t>We had to quickly figure out how to disable the system functions that make a library a library: requesting, lending, overdue notices, and even the ability to return items already checked out.</a:t>
            </a:r>
          </a:p>
          <a:p>
            <a:r>
              <a:rPr lang="en-US" sz="2400" dirty="0"/>
              <a:t>We had never been in a crisis before that required a complete interruption of services, and quickly realized there was no manual for turning off these functions in the event of emergency. </a:t>
            </a:r>
          </a:p>
          <a:p>
            <a:r>
              <a:rPr lang="en-US" sz="2400" dirty="0"/>
              <a:t>However, the Sierra manual covers how these functions work, and carefully studying it helped us determine how to proceed.</a:t>
            </a:r>
          </a:p>
          <a:p>
            <a:r>
              <a:rPr lang="en-US" sz="2400" dirty="0"/>
              <a:t>Moreover, we paid attention to the chatter on the Sierra listserv to see how other libraries were responding to the pandemic. 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16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75"/>
    </mc:Choice>
    <mc:Fallback xmlns="">
      <p:transition spd="slow" advTm="8347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Requesting/Holds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8D21C8-4480-5642-AA4D-B67C5AF60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66" y="1545996"/>
            <a:ext cx="9859230" cy="4630967"/>
          </a:xfrm>
        </p:spPr>
        <p:txBody>
          <a:bodyPr>
            <a:normAutofit/>
          </a:bodyPr>
          <a:lstStyle/>
          <a:p>
            <a:r>
              <a:rPr lang="en-US" sz="2400" b="1" dirty="0"/>
              <a:t>Three Possible Approaches that We Identified:</a:t>
            </a:r>
          </a:p>
          <a:p>
            <a:pPr marL="0" indent="0">
              <a:buNone/>
            </a:pPr>
            <a:endParaRPr lang="en-US" sz="2400" dirty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Simply hide the Request button in the WebPAC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Edit the Patron Blocks Table and set the Max Holds for each patron type to “0”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Disable the ability for all patron types to place holds in the WebPAC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40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68"/>
    </mc:Choice>
    <mc:Fallback xmlns="">
      <p:transition spd="slow" advTm="4386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Hiding the Request Button in the WebPAC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CF79D-D324-9746-910C-189D92369677}"/>
              </a:ext>
            </a:extLst>
          </p:cNvPr>
          <p:cNvSpPr txBox="1"/>
          <p:nvPr/>
        </p:nvSpPr>
        <p:spPr>
          <a:xfrm>
            <a:off x="516565" y="1505749"/>
            <a:ext cx="67638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With the building closed, the simplest way to disable patrons’ ability to place holds was by hiding the “Request” button in the WebPAC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decided against this, though, because we wanted to provide error messaging to inform our patrons as to </a:t>
            </a:r>
            <a:r>
              <a:rPr lang="en-US" sz="2400" b="1" dirty="0"/>
              <a:t>why </a:t>
            </a:r>
            <a:r>
              <a:rPr lang="en-US" sz="2400" dirty="0"/>
              <a:t>requesting was disabled.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attempt to request became an opportunity to inform patrons about interruptions to </a:t>
            </a:r>
            <a:r>
              <a:rPr lang="en-US" sz="2400" b="1" dirty="0"/>
              <a:t>all</a:t>
            </a:r>
            <a:r>
              <a:rPr lang="en-US" sz="2400" dirty="0"/>
              <a:t> our services.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3694D-CC9F-D746-AD5D-AD5242130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406" y="1221765"/>
            <a:ext cx="4064000" cy="3759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A7DE0-E24D-B94F-982D-2829055215A4}"/>
              </a:ext>
            </a:extLst>
          </p:cNvPr>
          <p:cNvCxnSpPr/>
          <p:nvPr/>
        </p:nvCxnSpPr>
        <p:spPr>
          <a:xfrm>
            <a:off x="7689668" y="2072640"/>
            <a:ext cx="2926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0"/>
    </mc:Choice>
    <mc:Fallback xmlns="">
      <p:transition spd="slow" advTm="392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Patron Blocks Table to Disable Holds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85B17CA-B8E7-E948-B5B7-C9D556F85A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1540"/>
          <a:stretch/>
        </p:blipFill>
        <p:spPr>
          <a:xfrm>
            <a:off x="871765" y="2326083"/>
            <a:ext cx="7624654" cy="2889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D919BC-1AA1-5342-ABFE-6807B84093C7}"/>
              </a:ext>
            </a:extLst>
          </p:cNvPr>
          <p:cNvSpPr txBox="1"/>
          <p:nvPr/>
        </p:nvSpPr>
        <p:spPr>
          <a:xfrm>
            <a:off x="516565" y="1503848"/>
            <a:ext cx="100991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Then, we considered simply setting the “Max Holds” field in the Patron Blocks table to “0” for each patron type. 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B25E7F-0E83-CC42-99BE-0F6A0C5B7481}"/>
              </a:ext>
            </a:extLst>
          </p:cNvPr>
          <p:cNvSpPr/>
          <p:nvPr/>
        </p:nvSpPr>
        <p:spPr>
          <a:xfrm>
            <a:off x="6418218" y="3249413"/>
            <a:ext cx="931816" cy="196665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ECF79D-D324-9746-910C-189D92369677}"/>
              </a:ext>
            </a:extLst>
          </p:cNvPr>
          <p:cNvSpPr txBox="1"/>
          <p:nvPr/>
        </p:nvSpPr>
        <p:spPr>
          <a:xfrm>
            <a:off x="516565" y="5216068"/>
            <a:ext cx="10099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we decided against this option because we wanted error messaging if patrons found a working Request link and attempted to place a hold.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0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9"/>
    </mc:Choice>
    <mc:Fallback xmlns="">
      <p:transition spd="slow" advTm="372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8F492-A9FC-4C48-9E57-EB44D081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Ability to Place Holds in the WebPAC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78C99-6059-7545-A726-5EEB0BA860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94429" y="2535089"/>
            <a:ext cx="6411717" cy="3404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F96143-8C06-6748-9A73-C4D526BBF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3" t="29615" r="13461"/>
          <a:stretch/>
        </p:blipFill>
        <p:spPr>
          <a:xfrm>
            <a:off x="799488" y="2535089"/>
            <a:ext cx="2979023" cy="1629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FBF5A9-44A3-D04F-B259-24E6DE9A01E3}"/>
              </a:ext>
            </a:extLst>
          </p:cNvPr>
          <p:cNvSpPr txBox="1"/>
          <p:nvPr/>
        </p:nvSpPr>
        <p:spPr>
          <a:xfrm>
            <a:off x="516565" y="1503848"/>
            <a:ext cx="1009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have OPAC option #19, “Requests: Patron eligibility determined by” set to “P TYPE”, then you can disable holds for specific or all patron types using option #20, “Eligible patrons."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F95C57-5180-194F-ABED-12811A4C146F}"/>
              </a:ext>
            </a:extLst>
          </p:cNvPr>
          <p:cNvSpPr/>
          <p:nvPr/>
        </p:nvSpPr>
        <p:spPr>
          <a:xfrm>
            <a:off x="1001486" y="2934410"/>
            <a:ext cx="2141457" cy="17455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6A47A5-BF68-D54F-B999-F618BC38814B}"/>
              </a:ext>
            </a:extLst>
          </p:cNvPr>
          <p:cNvSpPr/>
          <p:nvPr/>
        </p:nvSpPr>
        <p:spPr>
          <a:xfrm>
            <a:off x="3836470" y="2704176"/>
            <a:ext cx="6469676" cy="561537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7"/>
    </mc:Choice>
    <mc:Fallback xmlns="">
      <p:transition spd="slow" advTm="48357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b4db40-66c5-4774-a7a4-592c47258125">
      <UserInfo>
        <DisplayName>Stephanie Smith</DisplayName>
        <AccountId>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7128F65B609478E6BAE05B8D87665" ma:contentTypeVersion="12" ma:contentTypeDescription="Create a new document." ma:contentTypeScope="" ma:versionID="284c1d4d60195cfbf50c4e685b5b1c32">
  <xsd:schema xmlns:xsd="http://www.w3.org/2001/XMLSchema" xmlns:xs="http://www.w3.org/2001/XMLSchema" xmlns:p="http://schemas.microsoft.com/office/2006/metadata/properties" xmlns:ns2="1ee16b87-d06b-4acc-bab3-ebea1d9e5ffa" xmlns:ns3="15b4db40-66c5-4774-a7a4-592c47258125" targetNamespace="http://schemas.microsoft.com/office/2006/metadata/properties" ma:root="true" ma:fieldsID="b8abf1d6d1882515d255da7733969a97" ns2:_="" ns3:_="">
    <xsd:import namespace="1ee16b87-d06b-4acc-bab3-ebea1d9e5ffa"/>
    <xsd:import namespace="15b4db40-66c5-4774-a7a4-592c472581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6b87-d06b-4acc-bab3-ebea1d9e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4db40-66c5-4774-a7a4-592c4725812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F9655-2023-4CDE-8CF6-16CB6DC1D549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1ee16b87-d06b-4acc-bab3-ebea1d9e5ff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5b4db40-66c5-4774-a7a4-592c47258125"/>
  </ds:schemaRefs>
</ds:datastoreItem>
</file>

<file path=customXml/itemProps2.xml><?xml version="1.0" encoding="utf-8"?>
<ds:datastoreItem xmlns:ds="http://schemas.openxmlformats.org/officeDocument/2006/customXml" ds:itemID="{260800BD-7683-4F8A-96FE-A3DE81945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e16b87-d06b-4acc-bab3-ebea1d9e5ffa"/>
    <ds:schemaRef ds:uri="15b4db40-66c5-4774-a7a4-592c472581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A7E153-2A2C-4AC4-9EDE-433504970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1741</Words>
  <Application>Microsoft Macintosh PowerPoint</Application>
  <PresentationFormat>Widescreen</PresentationFormat>
  <Paragraphs>135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Georgia</vt:lpstr>
      <vt:lpstr>Roboto</vt:lpstr>
      <vt:lpstr>Roboto Medium</vt:lpstr>
      <vt:lpstr>Segoe UI Historic</vt:lpstr>
      <vt:lpstr>Wingdings</vt:lpstr>
      <vt:lpstr>Office Theme</vt:lpstr>
      <vt:lpstr>Quarantined!</vt:lpstr>
      <vt:lpstr>Objectives</vt:lpstr>
      <vt:lpstr>The Kraemer Family Library</vt:lpstr>
      <vt:lpstr>Services Interrupted</vt:lpstr>
      <vt:lpstr>Services Interrupted</vt:lpstr>
      <vt:lpstr>Disabling Requesting/Holds</vt:lpstr>
      <vt:lpstr>Hiding the Request Button in the WebPAC</vt:lpstr>
      <vt:lpstr>Editing the Patron Blocks Table to Disable Holds</vt:lpstr>
      <vt:lpstr>Disabling the Ability to Place Holds in the WebPAC</vt:lpstr>
      <vt:lpstr>Disabling the Ability to Place Holds in the WebPAC, contd.</vt:lpstr>
      <vt:lpstr>Disabling Lending and Holding: Other System Changes</vt:lpstr>
      <vt:lpstr>Dealing with Already Checked-Out Items</vt:lpstr>
      <vt:lpstr>Going Remote</vt:lpstr>
      <vt:lpstr>Going Remote</vt:lpstr>
      <vt:lpstr>Restoring Limited Services</vt:lpstr>
      <vt:lpstr>Restoring Requests/Holds</vt:lpstr>
      <vt:lpstr>Creating a Workflow for Mediated Checkouts</vt:lpstr>
      <vt:lpstr>Creating a Workflow for Quarantining Returned Items</vt:lpstr>
      <vt:lpstr>Enabling Semester-Long Checkouts</vt:lpstr>
      <vt:lpstr>Enabling Semester-Long Checkouts</vt:lpstr>
      <vt:lpstr>Enabling Semester-Long Checkouts, contd.</vt:lpstr>
      <vt:lpstr>Restoring Full Services</vt:lpstr>
      <vt:lpstr>Restoring Full Services</vt:lpstr>
      <vt:lpstr>Lessons Learned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of a really interesting presentation</dc:title>
  <dc:subject/>
  <dc:creator>Kristine Menkins</dc:creator>
  <cp:keywords/>
  <dc:description/>
  <cp:lastModifiedBy>Joel Tonyan</cp:lastModifiedBy>
  <cp:revision>86</cp:revision>
  <dcterms:created xsi:type="dcterms:W3CDTF">2019-12-02T15:33:25Z</dcterms:created>
  <dcterms:modified xsi:type="dcterms:W3CDTF">2021-03-16T17:13:12Z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0x0101002DA7128F65B609478E6BAE05B8D87665</vt:lpwstr>
  </property>
</Properties>
</file>