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264" r:id="rId5"/>
    <p:sldId id="289" r:id="rId6"/>
    <p:sldId id="271" r:id="rId7"/>
    <p:sldId id="273" r:id="rId8"/>
    <p:sldId id="290" r:id="rId9"/>
    <p:sldId id="307" r:id="rId10"/>
    <p:sldId id="308" r:id="rId11"/>
    <p:sldId id="309" r:id="rId12"/>
    <p:sldId id="310" r:id="rId13"/>
    <p:sldId id="291" r:id="rId14"/>
    <p:sldId id="279" r:id="rId15"/>
    <p:sldId id="315" r:id="rId16"/>
    <p:sldId id="319" r:id="rId17"/>
    <p:sldId id="292" r:id="rId18"/>
    <p:sldId id="294" r:id="rId19"/>
    <p:sldId id="280" r:id="rId20"/>
    <p:sldId id="312" r:id="rId21"/>
    <p:sldId id="313" r:id="rId22"/>
    <p:sldId id="281" r:id="rId23"/>
    <p:sldId id="297" r:id="rId24"/>
    <p:sldId id="282" r:id="rId25"/>
    <p:sldId id="298" r:id="rId26"/>
    <p:sldId id="283" r:id="rId27"/>
    <p:sldId id="299" r:id="rId28"/>
    <p:sldId id="284" r:id="rId29"/>
    <p:sldId id="300" r:id="rId30"/>
    <p:sldId id="285" r:id="rId31"/>
    <p:sldId id="301" r:id="rId32"/>
    <p:sldId id="311" r:id="rId33"/>
    <p:sldId id="286" r:id="rId34"/>
    <p:sldId id="302" r:id="rId35"/>
    <p:sldId id="287" r:id="rId36"/>
    <p:sldId id="303" r:id="rId37"/>
    <p:sldId id="304" r:id="rId38"/>
    <p:sldId id="305" r:id="rId39"/>
    <p:sldId id="266" r:id="rId4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036"/>
    <a:srgbClr val="F05023"/>
    <a:srgbClr val="FBD504"/>
    <a:srgbClr val="F68E29"/>
    <a:srgbClr val="575358"/>
    <a:srgbClr val="E7E8E9"/>
    <a:srgbClr val="D1D2D4"/>
    <a:srgbClr val="27272A"/>
    <a:srgbClr val="AFDECC"/>
    <a:srgbClr val="237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8AC5E3-BF1D-4659-A67D-4793543EFFB3}" v="843" dt="2023-05-05T23:00:32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B74D62-BE85-47C1-BC4C-89AF47ABF0F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E30B50-84FA-4B16-A3B3-C30CC1F3EB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Hadn’t changed selection or acquisition workflow for over 20 years</a:t>
          </a:r>
        </a:p>
      </dgm:t>
    </dgm:pt>
    <dgm:pt modelId="{D56733DD-C70E-4754-99A4-1299220713F4}" type="parTrans" cxnId="{801B0335-2424-4466-91E6-629986E4C82C}">
      <dgm:prSet/>
      <dgm:spPr/>
      <dgm:t>
        <a:bodyPr/>
        <a:lstStyle/>
        <a:p>
          <a:endParaRPr lang="en-US"/>
        </a:p>
      </dgm:t>
    </dgm:pt>
    <dgm:pt modelId="{B190CEE1-9634-4988-A243-6E4F6440D5DC}" type="sibTrans" cxnId="{801B0335-2424-4466-91E6-629986E4C82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DF0F73A-1587-4085-B384-24272BE226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Reorganization of the library was being discussed</a:t>
          </a:r>
        </a:p>
      </dgm:t>
    </dgm:pt>
    <dgm:pt modelId="{1573DDBD-2E00-4505-AD28-BE9C10AFE0DD}" type="parTrans" cxnId="{DC036D2E-E867-40A8-8A8B-1D866A21A081}">
      <dgm:prSet/>
      <dgm:spPr/>
      <dgm:t>
        <a:bodyPr/>
        <a:lstStyle/>
        <a:p>
          <a:endParaRPr lang="en-US"/>
        </a:p>
      </dgm:t>
    </dgm:pt>
    <dgm:pt modelId="{EE77ACA9-AED3-4AF5-902C-FF7EEE379F0C}" type="sibTrans" cxnId="{DC036D2E-E867-40A8-8A8B-1D866A21A0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18D2D66-E4A8-4F8C-BAEE-E88E2DFD6E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Limited staff to do all the work – had to find efficiencies</a:t>
          </a:r>
        </a:p>
      </dgm:t>
    </dgm:pt>
    <dgm:pt modelId="{6426C6AA-EBFB-4226-AB0A-0EB45EFFCD7A}" type="parTrans" cxnId="{E372AF9C-13CF-4FC0-8159-4674D510D827}">
      <dgm:prSet/>
      <dgm:spPr/>
      <dgm:t>
        <a:bodyPr/>
        <a:lstStyle/>
        <a:p>
          <a:endParaRPr lang="en-US"/>
        </a:p>
      </dgm:t>
    </dgm:pt>
    <dgm:pt modelId="{444CE5C5-9884-439D-9892-EA0C0DFDB094}" type="sibTrans" cxnId="{E372AF9C-13CF-4FC0-8159-4674D510D82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C8EC90E-DA5D-4A31-9F35-55E22015B4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Wanted to preserve the relationship of faculty liaisons with the departments on campus</a:t>
          </a:r>
        </a:p>
      </dgm:t>
    </dgm:pt>
    <dgm:pt modelId="{D425C2FE-B8AE-488D-9293-4A90ACE84AC2}" type="parTrans" cxnId="{7686E11D-06DC-4675-A1DF-8EB280D9A4B9}">
      <dgm:prSet/>
      <dgm:spPr/>
      <dgm:t>
        <a:bodyPr/>
        <a:lstStyle/>
        <a:p>
          <a:endParaRPr lang="en-US"/>
        </a:p>
      </dgm:t>
    </dgm:pt>
    <dgm:pt modelId="{F155654B-6080-4ACC-9A45-9C9220069FA7}" type="sibTrans" cxnId="{7686E11D-06DC-4675-A1DF-8EB280D9A4B9}">
      <dgm:prSet/>
      <dgm:spPr/>
      <dgm:t>
        <a:bodyPr/>
        <a:lstStyle/>
        <a:p>
          <a:endParaRPr lang="en-US"/>
        </a:p>
      </dgm:t>
    </dgm:pt>
    <dgm:pt modelId="{0EA6C1F2-0CD3-45EB-B9E0-38285AD41F39}" type="pres">
      <dgm:prSet presAssocID="{C4B74D62-BE85-47C1-BC4C-89AF47ABF0F7}" presName="root" presStyleCnt="0">
        <dgm:presLayoutVars>
          <dgm:dir/>
          <dgm:resizeHandles val="exact"/>
        </dgm:presLayoutVars>
      </dgm:prSet>
      <dgm:spPr/>
    </dgm:pt>
    <dgm:pt modelId="{CC7266FA-9699-4999-A9A7-9BC164B54FCA}" type="pres">
      <dgm:prSet presAssocID="{C4B74D62-BE85-47C1-BC4C-89AF47ABF0F7}" presName="container" presStyleCnt="0">
        <dgm:presLayoutVars>
          <dgm:dir/>
          <dgm:resizeHandles val="exact"/>
        </dgm:presLayoutVars>
      </dgm:prSet>
      <dgm:spPr/>
    </dgm:pt>
    <dgm:pt modelId="{06A36151-F35E-4641-AB46-FC5455627F5D}" type="pres">
      <dgm:prSet presAssocID="{B1E30B50-84FA-4B16-A3B3-C30CC1F3EB88}" presName="compNode" presStyleCnt="0"/>
      <dgm:spPr/>
    </dgm:pt>
    <dgm:pt modelId="{946BABB7-A806-4A54-8678-7A919590F323}" type="pres">
      <dgm:prSet presAssocID="{B1E30B50-84FA-4B16-A3B3-C30CC1F3EB88}" presName="iconBgRect" presStyleLbl="bgShp" presStyleIdx="0" presStyleCnt="4"/>
      <dgm:spPr/>
    </dgm:pt>
    <dgm:pt modelId="{16E21FA9-F7A4-42AE-BA48-300710122FAE}" type="pres">
      <dgm:prSet presAssocID="{B1E30B50-84FA-4B16-A3B3-C30CC1F3EB8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kflow outline"/>
        </a:ext>
      </dgm:extLst>
    </dgm:pt>
    <dgm:pt modelId="{35FDA9EC-D473-4B30-BC93-F47569A3219B}" type="pres">
      <dgm:prSet presAssocID="{B1E30B50-84FA-4B16-A3B3-C30CC1F3EB88}" presName="spaceRect" presStyleCnt="0"/>
      <dgm:spPr/>
    </dgm:pt>
    <dgm:pt modelId="{8CFB7C97-BFC6-4301-818B-F86BF7CBD852}" type="pres">
      <dgm:prSet presAssocID="{B1E30B50-84FA-4B16-A3B3-C30CC1F3EB88}" presName="textRect" presStyleLbl="revTx" presStyleIdx="0" presStyleCnt="4">
        <dgm:presLayoutVars>
          <dgm:chMax val="1"/>
          <dgm:chPref val="1"/>
        </dgm:presLayoutVars>
      </dgm:prSet>
      <dgm:spPr/>
    </dgm:pt>
    <dgm:pt modelId="{2C36B733-0599-4611-B05D-F656B0610A39}" type="pres">
      <dgm:prSet presAssocID="{B190CEE1-9634-4988-A243-6E4F6440D5DC}" presName="sibTrans" presStyleLbl="sibTrans2D1" presStyleIdx="0" presStyleCnt="0"/>
      <dgm:spPr/>
    </dgm:pt>
    <dgm:pt modelId="{630A9203-2D1C-4C2B-9190-4E6DF4A3A751}" type="pres">
      <dgm:prSet presAssocID="{2DF0F73A-1587-4085-B384-24272BE22679}" presName="compNode" presStyleCnt="0"/>
      <dgm:spPr/>
    </dgm:pt>
    <dgm:pt modelId="{44C7414E-CA8C-48BA-939C-F7F42D9A3243}" type="pres">
      <dgm:prSet presAssocID="{2DF0F73A-1587-4085-B384-24272BE22679}" presName="iconBgRect" presStyleLbl="bgShp" presStyleIdx="1" presStyleCnt="4"/>
      <dgm:spPr/>
    </dgm:pt>
    <dgm:pt modelId="{FCA51161-4FDA-4330-B083-061DB65640E7}" type="pres">
      <dgm:prSet presAssocID="{2DF0F73A-1587-4085-B384-24272BE2267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agement with solid fill"/>
        </a:ext>
      </dgm:extLst>
    </dgm:pt>
    <dgm:pt modelId="{D996BDFA-B3D9-4C1E-8A5C-440FE8F17F84}" type="pres">
      <dgm:prSet presAssocID="{2DF0F73A-1587-4085-B384-24272BE22679}" presName="spaceRect" presStyleCnt="0"/>
      <dgm:spPr/>
    </dgm:pt>
    <dgm:pt modelId="{2BA413A9-A460-4205-AA9F-27EFAB3CBD84}" type="pres">
      <dgm:prSet presAssocID="{2DF0F73A-1587-4085-B384-24272BE22679}" presName="textRect" presStyleLbl="revTx" presStyleIdx="1" presStyleCnt="4">
        <dgm:presLayoutVars>
          <dgm:chMax val="1"/>
          <dgm:chPref val="1"/>
        </dgm:presLayoutVars>
      </dgm:prSet>
      <dgm:spPr/>
    </dgm:pt>
    <dgm:pt modelId="{F6EE15FF-597A-4623-956F-247B79C357AB}" type="pres">
      <dgm:prSet presAssocID="{EE77ACA9-AED3-4AF5-902C-FF7EEE379F0C}" presName="sibTrans" presStyleLbl="sibTrans2D1" presStyleIdx="0" presStyleCnt="0"/>
      <dgm:spPr/>
    </dgm:pt>
    <dgm:pt modelId="{841EFC46-2278-4E9F-A0B5-0D4025E75048}" type="pres">
      <dgm:prSet presAssocID="{618D2D66-E4A8-4F8C-BAEE-E88E2DFD6E56}" presName="compNode" presStyleCnt="0"/>
      <dgm:spPr/>
    </dgm:pt>
    <dgm:pt modelId="{85595639-A605-4F8B-B6C8-2768040C3326}" type="pres">
      <dgm:prSet presAssocID="{618D2D66-E4A8-4F8C-BAEE-E88E2DFD6E56}" presName="iconBgRect" presStyleLbl="bgShp" presStyleIdx="2" presStyleCnt="4"/>
      <dgm:spPr/>
    </dgm:pt>
    <dgm:pt modelId="{0F2B9A1A-42B3-440E-9ABA-3326B8026F6B}" type="pres">
      <dgm:prSet presAssocID="{618D2D66-E4A8-4F8C-BAEE-E88E2DFD6E5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inning Plates outline"/>
        </a:ext>
      </dgm:extLst>
    </dgm:pt>
    <dgm:pt modelId="{A02D619D-3724-4D9D-BC6F-F66B5C51C972}" type="pres">
      <dgm:prSet presAssocID="{618D2D66-E4A8-4F8C-BAEE-E88E2DFD6E56}" presName="spaceRect" presStyleCnt="0"/>
      <dgm:spPr/>
    </dgm:pt>
    <dgm:pt modelId="{416769D4-8ADA-4053-9EDD-833A69AFF5E4}" type="pres">
      <dgm:prSet presAssocID="{618D2D66-E4A8-4F8C-BAEE-E88E2DFD6E56}" presName="textRect" presStyleLbl="revTx" presStyleIdx="2" presStyleCnt="4">
        <dgm:presLayoutVars>
          <dgm:chMax val="1"/>
          <dgm:chPref val="1"/>
        </dgm:presLayoutVars>
      </dgm:prSet>
      <dgm:spPr/>
    </dgm:pt>
    <dgm:pt modelId="{63DD6F14-BD33-4AA3-B4FD-92EFA0398CDC}" type="pres">
      <dgm:prSet presAssocID="{444CE5C5-9884-439D-9892-EA0C0DFDB094}" presName="sibTrans" presStyleLbl="sibTrans2D1" presStyleIdx="0" presStyleCnt="0"/>
      <dgm:spPr/>
    </dgm:pt>
    <dgm:pt modelId="{727A2E3C-BB71-433B-976F-82F70ADEBCA6}" type="pres">
      <dgm:prSet presAssocID="{AC8EC90E-DA5D-4A31-9F35-55E22015B4FB}" presName="compNode" presStyleCnt="0"/>
      <dgm:spPr/>
    </dgm:pt>
    <dgm:pt modelId="{BD04C544-D4D1-4F7A-AE35-CD84B6130D1F}" type="pres">
      <dgm:prSet presAssocID="{AC8EC90E-DA5D-4A31-9F35-55E22015B4FB}" presName="iconBgRect" presStyleLbl="bgShp" presStyleIdx="3" presStyleCnt="4"/>
      <dgm:spPr/>
    </dgm:pt>
    <dgm:pt modelId="{22F706DA-1B9F-4264-9286-BFB1A490728F}" type="pres">
      <dgm:prSet presAssocID="{AC8EC90E-DA5D-4A31-9F35-55E22015B4F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 outline"/>
        </a:ext>
      </dgm:extLst>
    </dgm:pt>
    <dgm:pt modelId="{61F0EF72-0170-4316-9589-3AD4FE8B763A}" type="pres">
      <dgm:prSet presAssocID="{AC8EC90E-DA5D-4A31-9F35-55E22015B4FB}" presName="spaceRect" presStyleCnt="0"/>
      <dgm:spPr/>
    </dgm:pt>
    <dgm:pt modelId="{45175109-4558-4522-B068-8708B11AF11D}" type="pres">
      <dgm:prSet presAssocID="{AC8EC90E-DA5D-4A31-9F35-55E22015B4F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8D50D00-44C6-4061-849E-CD8ACD620AF5}" type="presOf" srcId="{AC8EC90E-DA5D-4A31-9F35-55E22015B4FB}" destId="{45175109-4558-4522-B068-8708B11AF11D}" srcOrd="0" destOrd="0" presId="urn:microsoft.com/office/officeart/2018/2/layout/IconCircleList"/>
    <dgm:cxn modelId="{92178C11-1655-441D-B220-275FC4FCFD2D}" type="presOf" srcId="{618D2D66-E4A8-4F8C-BAEE-E88E2DFD6E56}" destId="{416769D4-8ADA-4053-9EDD-833A69AFF5E4}" srcOrd="0" destOrd="0" presId="urn:microsoft.com/office/officeart/2018/2/layout/IconCircleList"/>
    <dgm:cxn modelId="{35EF851C-139C-438F-AB6D-335B91D698FF}" type="presOf" srcId="{B1E30B50-84FA-4B16-A3B3-C30CC1F3EB88}" destId="{8CFB7C97-BFC6-4301-818B-F86BF7CBD852}" srcOrd="0" destOrd="0" presId="urn:microsoft.com/office/officeart/2018/2/layout/IconCircleList"/>
    <dgm:cxn modelId="{7686E11D-06DC-4675-A1DF-8EB280D9A4B9}" srcId="{C4B74D62-BE85-47C1-BC4C-89AF47ABF0F7}" destId="{AC8EC90E-DA5D-4A31-9F35-55E22015B4FB}" srcOrd="3" destOrd="0" parTransId="{D425C2FE-B8AE-488D-9293-4A90ACE84AC2}" sibTransId="{F155654B-6080-4ACC-9A45-9C9220069FA7}"/>
    <dgm:cxn modelId="{7F6A7D2B-97BB-4CAD-9ECC-BC0D7641853D}" type="presOf" srcId="{EE77ACA9-AED3-4AF5-902C-FF7EEE379F0C}" destId="{F6EE15FF-597A-4623-956F-247B79C357AB}" srcOrd="0" destOrd="0" presId="urn:microsoft.com/office/officeart/2018/2/layout/IconCircleList"/>
    <dgm:cxn modelId="{DC036D2E-E867-40A8-8A8B-1D866A21A081}" srcId="{C4B74D62-BE85-47C1-BC4C-89AF47ABF0F7}" destId="{2DF0F73A-1587-4085-B384-24272BE22679}" srcOrd="1" destOrd="0" parTransId="{1573DDBD-2E00-4505-AD28-BE9C10AFE0DD}" sibTransId="{EE77ACA9-AED3-4AF5-902C-FF7EEE379F0C}"/>
    <dgm:cxn modelId="{801B0335-2424-4466-91E6-629986E4C82C}" srcId="{C4B74D62-BE85-47C1-BC4C-89AF47ABF0F7}" destId="{B1E30B50-84FA-4B16-A3B3-C30CC1F3EB88}" srcOrd="0" destOrd="0" parTransId="{D56733DD-C70E-4754-99A4-1299220713F4}" sibTransId="{B190CEE1-9634-4988-A243-6E4F6440D5DC}"/>
    <dgm:cxn modelId="{3D1C7345-743C-4772-B0A2-BC303B40F0AA}" type="presOf" srcId="{B190CEE1-9634-4988-A243-6E4F6440D5DC}" destId="{2C36B733-0599-4611-B05D-F656B0610A39}" srcOrd="0" destOrd="0" presId="urn:microsoft.com/office/officeart/2018/2/layout/IconCircleList"/>
    <dgm:cxn modelId="{CDC5EF67-0ADD-4C63-8A53-D64193B464BB}" type="presOf" srcId="{C4B74D62-BE85-47C1-BC4C-89AF47ABF0F7}" destId="{0EA6C1F2-0CD3-45EB-B9E0-38285AD41F39}" srcOrd="0" destOrd="0" presId="urn:microsoft.com/office/officeart/2018/2/layout/IconCircleList"/>
    <dgm:cxn modelId="{FA667396-9A21-4FE7-ACC7-CD7C1684BCDA}" type="presOf" srcId="{2DF0F73A-1587-4085-B384-24272BE22679}" destId="{2BA413A9-A460-4205-AA9F-27EFAB3CBD84}" srcOrd="0" destOrd="0" presId="urn:microsoft.com/office/officeart/2018/2/layout/IconCircleList"/>
    <dgm:cxn modelId="{E372AF9C-13CF-4FC0-8159-4674D510D827}" srcId="{C4B74D62-BE85-47C1-BC4C-89AF47ABF0F7}" destId="{618D2D66-E4A8-4F8C-BAEE-E88E2DFD6E56}" srcOrd="2" destOrd="0" parTransId="{6426C6AA-EBFB-4226-AB0A-0EB45EFFCD7A}" sibTransId="{444CE5C5-9884-439D-9892-EA0C0DFDB094}"/>
    <dgm:cxn modelId="{5234E7DA-31C7-4DE0-ABC7-BAAAC88DA2D0}" type="presOf" srcId="{444CE5C5-9884-439D-9892-EA0C0DFDB094}" destId="{63DD6F14-BD33-4AA3-B4FD-92EFA0398CDC}" srcOrd="0" destOrd="0" presId="urn:microsoft.com/office/officeart/2018/2/layout/IconCircleList"/>
    <dgm:cxn modelId="{D3BF0934-373E-46B7-ADF0-7EC1168ED383}" type="presParOf" srcId="{0EA6C1F2-0CD3-45EB-B9E0-38285AD41F39}" destId="{CC7266FA-9699-4999-A9A7-9BC164B54FCA}" srcOrd="0" destOrd="0" presId="urn:microsoft.com/office/officeart/2018/2/layout/IconCircleList"/>
    <dgm:cxn modelId="{09718B08-6823-414E-93B6-CB8BCD82BD73}" type="presParOf" srcId="{CC7266FA-9699-4999-A9A7-9BC164B54FCA}" destId="{06A36151-F35E-4641-AB46-FC5455627F5D}" srcOrd="0" destOrd="0" presId="urn:microsoft.com/office/officeart/2018/2/layout/IconCircleList"/>
    <dgm:cxn modelId="{E123FDC3-0927-4BF6-8AC8-7B3B6F57B6B9}" type="presParOf" srcId="{06A36151-F35E-4641-AB46-FC5455627F5D}" destId="{946BABB7-A806-4A54-8678-7A919590F323}" srcOrd="0" destOrd="0" presId="urn:microsoft.com/office/officeart/2018/2/layout/IconCircleList"/>
    <dgm:cxn modelId="{54B5E858-6477-40C2-928B-655FF3875545}" type="presParOf" srcId="{06A36151-F35E-4641-AB46-FC5455627F5D}" destId="{16E21FA9-F7A4-42AE-BA48-300710122FAE}" srcOrd="1" destOrd="0" presId="urn:microsoft.com/office/officeart/2018/2/layout/IconCircleList"/>
    <dgm:cxn modelId="{67C2C49A-87C5-4E41-A86C-96AB1AB9283F}" type="presParOf" srcId="{06A36151-F35E-4641-AB46-FC5455627F5D}" destId="{35FDA9EC-D473-4B30-BC93-F47569A3219B}" srcOrd="2" destOrd="0" presId="urn:microsoft.com/office/officeart/2018/2/layout/IconCircleList"/>
    <dgm:cxn modelId="{2558B86D-4B1D-4F92-8CCC-F1F4FAC3FD61}" type="presParOf" srcId="{06A36151-F35E-4641-AB46-FC5455627F5D}" destId="{8CFB7C97-BFC6-4301-818B-F86BF7CBD852}" srcOrd="3" destOrd="0" presId="urn:microsoft.com/office/officeart/2018/2/layout/IconCircleList"/>
    <dgm:cxn modelId="{271BC13E-C8D3-4E1C-9A7B-EED0240EB8CF}" type="presParOf" srcId="{CC7266FA-9699-4999-A9A7-9BC164B54FCA}" destId="{2C36B733-0599-4611-B05D-F656B0610A39}" srcOrd="1" destOrd="0" presId="urn:microsoft.com/office/officeart/2018/2/layout/IconCircleList"/>
    <dgm:cxn modelId="{7638C603-7E85-4D2D-9D52-2C2DCE8D48C4}" type="presParOf" srcId="{CC7266FA-9699-4999-A9A7-9BC164B54FCA}" destId="{630A9203-2D1C-4C2B-9190-4E6DF4A3A751}" srcOrd="2" destOrd="0" presId="urn:microsoft.com/office/officeart/2018/2/layout/IconCircleList"/>
    <dgm:cxn modelId="{AA596FD8-5558-40DD-AEE9-30217FD5061B}" type="presParOf" srcId="{630A9203-2D1C-4C2B-9190-4E6DF4A3A751}" destId="{44C7414E-CA8C-48BA-939C-F7F42D9A3243}" srcOrd="0" destOrd="0" presId="urn:microsoft.com/office/officeart/2018/2/layout/IconCircleList"/>
    <dgm:cxn modelId="{B522FDEE-5D6E-432F-9460-1505294B37D5}" type="presParOf" srcId="{630A9203-2D1C-4C2B-9190-4E6DF4A3A751}" destId="{FCA51161-4FDA-4330-B083-061DB65640E7}" srcOrd="1" destOrd="0" presId="urn:microsoft.com/office/officeart/2018/2/layout/IconCircleList"/>
    <dgm:cxn modelId="{DCFA240F-28D5-4ABF-845D-CB2005CF9378}" type="presParOf" srcId="{630A9203-2D1C-4C2B-9190-4E6DF4A3A751}" destId="{D996BDFA-B3D9-4C1E-8A5C-440FE8F17F84}" srcOrd="2" destOrd="0" presId="urn:microsoft.com/office/officeart/2018/2/layout/IconCircleList"/>
    <dgm:cxn modelId="{CC313D9E-7ACF-4D8E-AD00-31E00FB8C483}" type="presParOf" srcId="{630A9203-2D1C-4C2B-9190-4E6DF4A3A751}" destId="{2BA413A9-A460-4205-AA9F-27EFAB3CBD84}" srcOrd="3" destOrd="0" presId="urn:microsoft.com/office/officeart/2018/2/layout/IconCircleList"/>
    <dgm:cxn modelId="{D64130D0-6A77-4657-9C9C-2777E4C44C9C}" type="presParOf" srcId="{CC7266FA-9699-4999-A9A7-9BC164B54FCA}" destId="{F6EE15FF-597A-4623-956F-247B79C357AB}" srcOrd="3" destOrd="0" presId="urn:microsoft.com/office/officeart/2018/2/layout/IconCircleList"/>
    <dgm:cxn modelId="{A66520FB-A179-4497-B0CA-DB697D112C33}" type="presParOf" srcId="{CC7266FA-9699-4999-A9A7-9BC164B54FCA}" destId="{841EFC46-2278-4E9F-A0B5-0D4025E75048}" srcOrd="4" destOrd="0" presId="urn:microsoft.com/office/officeart/2018/2/layout/IconCircleList"/>
    <dgm:cxn modelId="{8BB79883-46E1-4B6B-B741-952D94428044}" type="presParOf" srcId="{841EFC46-2278-4E9F-A0B5-0D4025E75048}" destId="{85595639-A605-4F8B-B6C8-2768040C3326}" srcOrd="0" destOrd="0" presId="urn:microsoft.com/office/officeart/2018/2/layout/IconCircleList"/>
    <dgm:cxn modelId="{8C163737-DCAA-4994-A2DF-F7F80965CC01}" type="presParOf" srcId="{841EFC46-2278-4E9F-A0B5-0D4025E75048}" destId="{0F2B9A1A-42B3-440E-9ABA-3326B8026F6B}" srcOrd="1" destOrd="0" presId="urn:microsoft.com/office/officeart/2018/2/layout/IconCircleList"/>
    <dgm:cxn modelId="{AB65B3B8-3EF4-47B7-B6EE-1CA716E91F4F}" type="presParOf" srcId="{841EFC46-2278-4E9F-A0B5-0D4025E75048}" destId="{A02D619D-3724-4D9D-BC6F-F66B5C51C972}" srcOrd="2" destOrd="0" presId="urn:microsoft.com/office/officeart/2018/2/layout/IconCircleList"/>
    <dgm:cxn modelId="{6D295B1B-FF24-4D3A-9E3A-8BC6B2E38DBD}" type="presParOf" srcId="{841EFC46-2278-4E9F-A0B5-0D4025E75048}" destId="{416769D4-8ADA-4053-9EDD-833A69AFF5E4}" srcOrd="3" destOrd="0" presId="urn:microsoft.com/office/officeart/2018/2/layout/IconCircleList"/>
    <dgm:cxn modelId="{32526113-37EC-4028-8AE7-05911BDBD909}" type="presParOf" srcId="{CC7266FA-9699-4999-A9A7-9BC164B54FCA}" destId="{63DD6F14-BD33-4AA3-B4FD-92EFA0398CDC}" srcOrd="5" destOrd="0" presId="urn:microsoft.com/office/officeart/2018/2/layout/IconCircleList"/>
    <dgm:cxn modelId="{6A78470E-C13C-4CFE-BECA-B1FBE792BADE}" type="presParOf" srcId="{CC7266FA-9699-4999-A9A7-9BC164B54FCA}" destId="{727A2E3C-BB71-433B-976F-82F70ADEBCA6}" srcOrd="6" destOrd="0" presId="urn:microsoft.com/office/officeart/2018/2/layout/IconCircleList"/>
    <dgm:cxn modelId="{5B67FBF4-C25D-4242-9B16-BED0E2352C5E}" type="presParOf" srcId="{727A2E3C-BB71-433B-976F-82F70ADEBCA6}" destId="{BD04C544-D4D1-4F7A-AE35-CD84B6130D1F}" srcOrd="0" destOrd="0" presId="urn:microsoft.com/office/officeart/2018/2/layout/IconCircleList"/>
    <dgm:cxn modelId="{DA0D0D7E-06EE-4D42-9BB7-50ABEDBE47B7}" type="presParOf" srcId="{727A2E3C-BB71-433B-976F-82F70ADEBCA6}" destId="{22F706DA-1B9F-4264-9286-BFB1A490728F}" srcOrd="1" destOrd="0" presId="urn:microsoft.com/office/officeart/2018/2/layout/IconCircleList"/>
    <dgm:cxn modelId="{F52D5411-1119-4EB0-ACF5-EDDEBF211314}" type="presParOf" srcId="{727A2E3C-BB71-433B-976F-82F70ADEBCA6}" destId="{61F0EF72-0170-4316-9589-3AD4FE8B763A}" srcOrd="2" destOrd="0" presId="urn:microsoft.com/office/officeart/2018/2/layout/IconCircleList"/>
    <dgm:cxn modelId="{826AEC94-D67D-48FD-8EE8-F79532A0F964}" type="presParOf" srcId="{727A2E3C-BB71-433B-976F-82F70ADEBCA6}" destId="{45175109-4558-4522-B068-8708B11AF11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9E17FC-3539-42CE-87AB-723602EB4081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603ED4-D9D6-460F-9E99-F2E97A1A5A28}">
      <dgm:prSet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/>
            <a:t>Fixed length order record fields gather information for fund codes</a:t>
          </a:r>
        </a:p>
      </dgm:t>
    </dgm:pt>
    <dgm:pt modelId="{B38B509C-0BEE-43E3-98CC-D5278B79386C}" type="parTrans" cxnId="{EC4BBA27-C29C-4908-85C0-846F5A8EE273}">
      <dgm:prSet/>
      <dgm:spPr/>
      <dgm:t>
        <a:bodyPr/>
        <a:lstStyle/>
        <a:p>
          <a:endParaRPr lang="en-US"/>
        </a:p>
      </dgm:t>
    </dgm:pt>
    <dgm:pt modelId="{CC153B4F-3551-4E19-BBB6-99E7640D963E}" type="sibTrans" cxnId="{EC4BBA27-C29C-4908-85C0-846F5A8EE273}">
      <dgm:prSet/>
      <dgm:spPr/>
      <dgm:t>
        <a:bodyPr/>
        <a:lstStyle/>
        <a:p>
          <a:endParaRPr lang="en-US"/>
        </a:p>
      </dgm:t>
    </dgm:pt>
    <dgm:pt modelId="{901091EC-2157-43C3-83B3-D9390DC8952C}">
      <dgm:prSet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/>
            <a:t>Order code1 is a subfund in the fund code display</a:t>
          </a:r>
        </a:p>
      </dgm:t>
    </dgm:pt>
    <dgm:pt modelId="{2EC1535D-BCA1-46AC-87F2-72D6B1CB8B51}" type="parTrans" cxnId="{F8B9ADAF-C836-4D6F-A729-2F3A11C4A257}">
      <dgm:prSet/>
      <dgm:spPr/>
      <dgm:t>
        <a:bodyPr/>
        <a:lstStyle/>
        <a:p>
          <a:endParaRPr lang="en-US"/>
        </a:p>
      </dgm:t>
    </dgm:pt>
    <dgm:pt modelId="{178167D9-D911-4F53-BD6A-2B2CC3FF3105}" type="sibTrans" cxnId="{F8B9ADAF-C836-4D6F-A729-2F3A11C4A257}">
      <dgm:prSet/>
      <dgm:spPr/>
      <dgm:t>
        <a:bodyPr/>
        <a:lstStyle/>
        <a:p>
          <a:endParaRPr lang="en-US"/>
        </a:p>
      </dgm:t>
    </dgm:pt>
    <dgm:pt modelId="{BA613B01-29CE-4D9C-862C-8BD4225E454C}">
      <dgm:prSet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/>
            <a:t>Can define it for whatever you want to track by subfund</a:t>
          </a:r>
        </a:p>
      </dgm:t>
    </dgm:pt>
    <dgm:pt modelId="{6BF06CF8-A8DA-43B3-9F93-80F57AD5283B}" type="parTrans" cxnId="{AC4A10D3-C0AE-4B26-BD1A-6A4F1D416219}">
      <dgm:prSet/>
      <dgm:spPr/>
      <dgm:t>
        <a:bodyPr/>
        <a:lstStyle/>
        <a:p>
          <a:endParaRPr lang="en-US"/>
        </a:p>
      </dgm:t>
    </dgm:pt>
    <dgm:pt modelId="{C96E3AD8-E27A-417C-B4F8-DFE23217438E}" type="sibTrans" cxnId="{AC4A10D3-C0AE-4B26-BD1A-6A4F1D416219}">
      <dgm:prSet/>
      <dgm:spPr/>
      <dgm:t>
        <a:bodyPr/>
        <a:lstStyle/>
        <a:p>
          <a:endParaRPr lang="en-US"/>
        </a:p>
      </dgm:t>
    </dgm:pt>
    <dgm:pt modelId="{D5BADE6A-D8BB-4384-8ACA-D870E56685FA}">
      <dgm:prSet/>
      <dgm:spPr/>
      <dgm:t>
        <a:bodyPr/>
        <a:lstStyle/>
        <a:p>
          <a:r>
            <a:rPr lang="en-US"/>
            <a:t>Fixed length order record fields allow you to run statistics against each code</a:t>
          </a:r>
        </a:p>
      </dgm:t>
    </dgm:pt>
    <dgm:pt modelId="{02330537-119D-4941-B89E-E152D9B9FEB1}" type="parTrans" cxnId="{602FB48F-6F0F-4F34-A980-15BFF55BF21A}">
      <dgm:prSet/>
      <dgm:spPr/>
      <dgm:t>
        <a:bodyPr/>
        <a:lstStyle/>
        <a:p>
          <a:endParaRPr lang="en-US"/>
        </a:p>
      </dgm:t>
    </dgm:pt>
    <dgm:pt modelId="{81F8FB30-74D8-4632-9C54-EBF6561386D8}" type="sibTrans" cxnId="{602FB48F-6F0F-4F34-A980-15BFF55BF21A}">
      <dgm:prSet/>
      <dgm:spPr/>
      <dgm:t>
        <a:bodyPr/>
        <a:lstStyle/>
        <a:p>
          <a:endParaRPr lang="en-US"/>
        </a:p>
      </dgm:t>
    </dgm:pt>
    <dgm:pt modelId="{376E599B-62A7-464B-B56A-FA79942491E3}">
      <dgm:prSet/>
      <dgm:spPr/>
      <dgm:t>
        <a:bodyPr/>
        <a:lstStyle/>
        <a:p>
          <a:r>
            <a:rPr lang="en-US"/>
            <a:t>Allows you to break down expenditures</a:t>
          </a:r>
        </a:p>
      </dgm:t>
    </dgm:pt>
    <dgm:pt modelId="{F778B31B-4733-494E-8EBA-616132257696}" type="parTrans" cxnId="{0D41CE2C-3DE0-4266-9607-86A681ABF90C}">
      <dgm:prSet/>
      <dgm:spPr/>
      <dgm:t>
        <a:bodyPr/>
        <a:lstStyle/>
        <a:p>
          <a:endParaRPr lang="en-US"/>
        </a:p>
      </dgm:t>
    </dgm:pt>
    <dgm:pt modelId="{08DFFC6D-24EA-47EE-B72C-498670B2B4F2}" type="sibTrans" cxnId="{0D41CE2C-3DE0-4266-9607-86A681ABF90C}">
      <dgm:prSet/>
      <dgm:spPr/>
      <dgm:t>
        <a:bodyPr/>
        <a:lstStyle/>
        <a:p>
          <a:endParaRPr lang="en-US"/>
        </a:p>
      </dgm:t>
    </dgm:pt>
    <dgm:pt modelId="{5E3B9D65-D381-44DD-A014-DFF849E1B773}">
      <dgm:prSet/>
      <dgm:spPr/>
      <dgm:t>
        <a:bodyPr/>
        <a:lstStyle/>
        <a:p>
          <a:r>
            <a:rPr lang="en-US"/>
            <a:t>Can determine number of copies purchased </a:t>
          </a:r>
        </a:p>
      </dgm:t>
    </dgm:pt>
    <dgm:pt modelId="{5626220F-BF32-4E65-B806-7D59CA46F090}" type="parTrans" cxnId="{BE6D6F67-C0F4-4075-8C3B-B8DB9646A147}">
      <dgm:prSet/>
      <dgm:spPr/>
      <dgm:t>
        <a:bodyPr/>
        <a:lstStyle/>
        <a:p>
          <a:endParaRPr lang="en-US"/>
        </a:p>
      </dgm:t>
    </dgm:pt>
    <dgm:pt modelId="{67E1A9B7-BD6E-44EB-8509-7C35FE0EEA0F}" type="sibTrans" cxnId="{BE6D6F67-C0F4-4075-8C3B-B8DB9646A147}">
      <dgm:prSet/>
      <dgm:spPr/>
      <dgm:t>
        <a:bodyPr/>
        <a:lstStyle/>
        <a:p>
          <a:endParaRPr lang="en-US"/>
        </a:p>
      </dgm:t>
    </dgm:pt>
    <dgm:pt modelId="{50D4300C-50A2-4062-BD11-8E0FA7514814}">
      <dgm:prSet/>
      <dgm:spPr/>
      <dgm:t>
        <a:bodyPr/>
        <a:lstStyle/>
        <a:p>
          <a:r>
            <a:rPr lang="en-US"/>
            <a:t>Allows you to compare years</a:t>
          </a:r>
        </a:p>
      </dgm:t>
    </dgm:pt>
    <dgm:pt modelId="{84AB473A-831F-4B66-9CBE-E82C20789A89}" type="parTrans" cxnId="{665E388D-4785-46FF-9A9C-E92C8BC37085}">
      <dgm:prSet/>
      <dgm:spPr/>
      <dgm:t>
        <a:bodyPr/>
        <a:lstStyle/>
        <a:p>
          <a:endParaRPr lang="en-US"/>
        </a:p>
      </dgm:t>
    </dgm:pt>
    <dgm:pt modelId="{45135A42-3E09-4240-9946-B9E85915EE93}" type="sibTrans" cxnId="{665E388D-4785-46FF-9A9C-E92C8BC37085}">
      <dgm:prSet/>
      <dgm:spPr/>
      <dgm:t>
        <a:bodyPr/>
        <a:lstStyle/>
        <a:p>
          <a:endParaRPr lang="en-US"/>
        </a:p>
      </dgm:t>
    </dgm:pt>
    <dgm:pt modelId="{56CB0718-3C7B-495E-B08E-C4C15390E802}" type="pres">
      <dgm:prSet presAssocID="{729E17FC-3539-42CE-87AB-723602EB4081}" presName="compositeShape" presStyleCnt="0">
        <dgm:presLayoutVars>
          <dgm:chMax val="2"/>
          <dgm:dir/>
          <dgm:resizeHandles val="exact"/>
        </dgm:presLayoutVars>
      </dgm:prSet>
      <dgm:spPr/>
    </dgm:pt>
    <dgm:pt modelId="{39BB7001-7F04-4B0A-8C6E-09C77CC21ADD}" type="pres">
      <dgm:prSet presAssocID="{729E17FC-3539-42CE-87AB-723602EB4081}" presName="ribbon" presStyleLbl="node1" presStyleIdx="0" presStyleCnt="1"/>
      <dgm:spPr>
        <a:gradFill flip="none" rotWithShape="1">
          <a:gsLst>
            <a:gs pos="0">
              <a:schemeClr val="accent2">
                <a:lumMod val="67000"/>
              </a:schemeClr>
            </a:gs>
            <a:gs pos="64000">
              <a:schemeClr val="accent2">
                <a:lumMod val="97000"/>
                <a:lumOff val="3000"/>
                <a:alpha val="9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2600000" scaled="0"/>
          <a:tileRect/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tailEnd type="diamond"/>
        </a:ln>
      </dgm:spPr>
    </dgm:pt>
    <dgm:pt modelId="{E61B3F25-F115-4142-B480-6B1481D1800D}" type="pres">
      <dgm:prSet presAssocID="{729E17FC-3539-42CE-87AB-723602EB4081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444A61F8-67C2-4898-9B61-CF9C166F0AF9}" type="pres">
      <dgm:prSet presAssocID="{729E17FC-3539-42CE-87AB-723602EB4081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72D0507-8322-4937-AFCE-51F82E4A5851}" type="presOf" srcId="{729E17FC-3539-42CE-87AB-723602EB4081}" destId="{56CB0718-3C7B-495E-B08E-C4C15390E802}" srcOrd="0" destOrd="0" presId="urn:microsoft.com/office/officeart/2005/8/layout/arrow6"/>
    <dgm:cxn modelId="{374A6820-A3D5-4D4D-99C5-B35028D6FB0D}" type="presOf" srcId="{BA613B01-29CE-4D9C-862C-8BD4225E454C}" destId="{E61B3F25-F115-4142-B480-6B1481D1800D}" srcOrd="0" destOrd="2" presId="urn:microsoft.com/office/officeart/2005/8/layout/arrow6"/>
    <dgm:cxn modelId="{EC4BBA27-C29C-4908-85C0-846F5A8EE273}" srcId="{729E17FC-3539-42CE-87AB-723602EB4081}" destId="{93603ED4-D9D6-460F-9E99-F2E97A1A5A28}" srcOrd="0" destOrd="0" parTransId="{B38B509C-0BEE-43E3-98CC-D5278B79386C}" sibTransId="{CC153B4F-3551-4E19-BBB6-99E7640D963E}"/>
    <dgm:cxn modelId="{0D41CE2C-3DE0-4266-9607-86A681ABF90C}" srcId="{D5BADE6A-D8BB-4384-8ACA-D870E56685FA}" destId="{376E599B-62A7-464B-B56A-FA79942491E3}" srcOrd="0" destOrd="0" parTransId="{F778B31B-4733-494E-8EBA-616132257696}" sibTransId="{08DFFC6D-24EA-47EE-B72C-498670B2B4F2}"/>
    <dgm:cxn modelId="{CA45465F-ABE9-4E40-9693-BFB5151B6CC8}" type="presOf" srcId="{D5BADE6A-D8BB-4384-8ACA-D870E56685FA}" destId="{444A61F8-67C2-4898-9B61-CF9C166F0AF9}" srcOrd="0" destOrd="0" presId="urn:microsoft.com/office/officeart/2005/8/layout/arrow6"/>
    <dgm:cxn modelId="{BE6D6F67-C0F4-4075-8C3B-B8DB9646A147}" srcId="{D5BADE6A-D8BB-4384-8ACA-D870E56685FA}" destId="{5E3B9D65-D381-44DD-A014-DFF849E1B773}" srcOrd="1" destOrd="0" parTransId="{5626220F-BF32-4E65-B806-7D59CA46F090}" sibTransId="{67E1A9B7-BD6E-44EB-8509-7C35FE0EEA0F}"/>
    <dgm:cxn modelId="{2F56EB70-78A0-4618-8BAB-3E4254B7DB4F}" type="presOf" srcId="{901091EC-2157-43C3-83B3-D9390DC8952C}" destId="{E61B3F25-F115-4142-B480-6B1481D1800D}" srcOrd="0" destOrd="1" presId="urn:microsoft.com/office/officeart/2005/8/layout/arrow6"/>
    <dgm:cxn modelId="{665E388D-4785-46FF-9A9C-E92C8BC37085}" srcId="{D5BADE6A-D8BB-4384-8ACA-D870E56685FA}" destId="{50D4300C-50A2-4062-BD11-8E0FA7514814}" srcOrd="2" destOrd="0" parTransId="{84AB473A-831F-4B66-9CBE-E82C20789A89}" sibTransId="{45135A42-3E09-4240-9946-B9E85915EE93}"/>
    <dgm:cxn modelId="{602FB48F-6F0F-4F34-A980-15BFF55BF21A}" srcId="{729E17FC-3539-42CE-87AB-723602EB4081}" destId="{D5BADE6A-D8BB-4384-8ACA-D870E56685FA}" srcOrd="1" destOrd="0" parTransId="{02330537-119D-4941-B89E-E152D9B9FEB1}" sibTransId="{81F8FB30-74D8-4632-9C54-EBF6561386D8}"/>
    <dgm:cxn modelId="{2742499F-5354-4373-AC27-4694EEA7E6E9}" type="presOf" srcId="{376E599B-62A7-464B-B56A-FA79942491E3}" destId="{444A61F8-67C2-4898-9B61-CF9C166F0AF9}" srcOrd="0" destOrd="1" presId="urn:microsoft.com/office/officeart/2005/8/layout/arrow6"/>
    <dgm:cxn modelId="{F8B9ADAF-C836-4D6F-A729-2F3A11C4A257}" srcId="{93603ED4-D9D6-460F-9E99-F2E97A1A5A28}" destId="{901091EC-2157-43C3-83B3-D9390DC8952C}" srcOrd="0" destOrd="0" parTransId="{2EC1535D-BCA1-46AC-87F2-72D6B1CB8B51}" sibTransId="{178167D9-D911-4F53-BD6A-2B2CC3FF3105}"/>
    <dgm:cxn modelId="{AC4A10D3-C0AE-4B26-BD1A-6A4F1D416219}" srcId="{901091EC-2157-43C3-83B3-D9390DC8952C}" destId="{BA613B01-29CE-4D9C-862C-8BD4225E454C}" srcOrd="0" destOrd="0" parTransId="{6BF06CF8-A8DA-43B3-9F93-80F57AD5283B}" sibTransId="{C96E3AD8-E27A-417C-B4F8-DFE23217438E}"/>
    <dgm:cxn modelId="{D4A77CD4-3118-43B6-9014-76FF3202F7B9}" type="presOf" srcId="{5E3B9D65-D381-44DD-A014-DFF849E1B773}" destId="{444A61F8-67C2-4898-9B61-CF9C166F0AF9}" srcOrd="0" destOrd="2" presId="urn:microsoft.com/office/officeart/2005/8/layout/arrow6"/>
    <dgm:cxn modelId="{3CE045D6-97E1-4B1D-A514-9A08A0E00444}" type="presOf" srcId="{50D4300C-50A2-4062-BD11-8E0FA7514814}" destId="{444A61F8-67C2-4898-9B61-CF9C166F0AF9}" srcOrd="0" destOrd="3" presId="urn:microsoft.com/office/officeart/2005/8/layout/arrow6"/>
    <dgm:cxn modelId="{925C00F0-A774-4DA2-9B9C-1AE09E0C2B62}" type="presOf" srcId="{93603ED4-D9D6-460F-9E99-F2E97A1A5A28}" destId="{E61B3F25-F115-4142-B480-6B1481D1800D}" srcOrd="0" destOrd="0" presId="urn:microsoft.com/office/officeart/2005/8/layout/arrow6"/>
    <dgm:cxn modelId="{8CA02DDE-090E-4866-974F-623EFE667001}" type="presParOf" srcId="{56CB0718-3C7B-495E-B08E-C4C15390E802}" destId="{39BB7001-7F04-4B0A-8C6E-09C77CC21ADD}" srcOrd="0" destOrd="0" presId="urn:microsoft.com/office/officeart/2005/8/layout/arrow6"/>
    <dgm:cxn modelId="{CBE7CBDD-06B0-43B5-8456-15384CC34406}" type="presParOf" srcId="{56CB0718-3C7B-495E-B08E-C4C15390E802}" destId="{E61B3F25-F115-4142-B480-6B1481D1800D}" srcOrd="1" destOrd="0" presId="urn:microsoft.com/office/officeart/2005/8/layout/arrow6"/>
    <dgm:cxn modelId="{97CD7083-36D5-4D4B-A730-5F2A95167872}" type="presParOf" srcId="{56CB0718-3C7B-495E-B08E-C4C15390E802}" destId="{444A61F8-67C2-4898-9B61-CF9C166F0AF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D079403-723E-42C1-97E1-528A4B1CEB4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4046F47-14F6-4202-BF87-722CF4B24A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Document all changes to codes before changing them</a:t>
          </a:r>
        </a:p>
      </dgm:t>
    </dgm:pt>
    <dgm:pt modelId="{C5C65E21-9C8B-4DE3-9208-959447E55DA4}" type="parTrans" cxnId="{C0B6863F-5860-48BA-BBC3-0DCFD09282BE}">
      <dgm:prSet/>
      <dgm:spPr/>
      <dgm:t>
        <a:bodyPr/>
        <a:lstStyle/>
        <a:p>
          <a:endParaRPr lang="en-US"/>
        </a:p>
      </dgm:t>
    </dgm:pt>
    <dgm:pt modelId="{ADB49B3C-F204-4397-9414-E584E87E8267}" type="sibTrans" cxnId="{C0B6863F-5860-48BA-BBC3-0DCFD09282BE}">
      <dgm:prSet/>
      <dgm:spPr/>
      <dgm:t>
        <a:bodyPr/>
        <a:lstStyle/>
        <a:p>
          <a:endParaRPr lang="en-US"/>
        </a:p>
      </dgm:t>
    </dgm:pt>
    <dgm:pt modelId="{DD64B6C3-7983-40DA-BBCA-8CD088A71A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Change codes at a logical time – beginning fiscal year</a:t>
          </a:r>
        </a:p>
      </dgm:t>
    </dgm:pt>
    <dgm:pt modelId="{770903F3-6AD5-4964-A293-D31920524698}" type="parTrans" cxnId="{2A314413-65A2-4485-9433-98853A87CB04}">
      <dgm:prSet/>
      <dgm:spPr/>
      <dgm:t>
        <a:bodyPr/>
        <a:lstStyle/>
        <a:p>
          <a:endParaRPr lang="en-US"/>
        </a:p>
      </dgm:t>
    </dgm:pt>
    <dgm:pt modelId="{0CE37119-377A-408E-8D41-1E99015AE2EB}" type="sibTrans" cxnId="{2A314413-65A2-4485-9433-98853A87CB04}">
      <dgm:prSet/>
      <dgm:spPr/>
      <dgm:t>
        <a:bodyPr/>
        <a:lstStyle/>
        <a:p>
          <a:endParaRPr lang="en-US"/>
        </a:p>
      </dgm:t>
    </dgm:pt>
    <dgm:pt modelId="{4C13FDC7-920C-4FDC-AB63-9F71DB3384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If you redefine a code, any older records with that reused code will get the new definition. Deleting codes will result in bad code column in statistics</a:t>
          </a:r>
        </a:p>
      </dgm:t>
    </dgm:pt>
    <dgm:pt modelId="{723E6FFB-8B88-4BB0-AE39-6705CB02D1FE}" type="parTrans" cxnId="{6433FC68-B897-4383-9041-80A9AA732B58}">
      <dgm:prSet/>
      <dgm:spPr/>
      <dgm:t>
        <a:bodyPr/>
        <a:lstStyle/>
        <a:p>
          <a:endParaRPr lang="en-US"/>
        </a:p>
      </dgm:t>
    </dgm:pt>
    <dgm:pt modelId="{C635B26D-06D4-4087-9C23-690F89769012}" type="sibTrans" cxnId="{6433FC68-B897-4383-9041-80A9AA732B58}">
      <dgm:prSet/>
      <dgm:spPr/>
      <dgm:t>
        <a:bodyPr/>
        <a:lstStyle/>
        <a:p>
          <a:endParaRPr lang="en-US"/>
        </a:p>
      </dgm:t>
    </dgm:pt>
    <dgm:pt modelId="{B0DC3793-8D7B-4090-83DF-9134EC4A3DDD}" type="pres">
      <dgm:prSet presAssocID="{DD079403-723E-42C1-97E1-528A4B1CEB4D}" presName="root" presStyleCnt="0">
        <dgm:presLayoutVars>
          <dgm:dir/>
          <dgm:resizeHandles val="exact"/>
        </dgm:presLayoutVars>
      </dgm:prSet>
      <dgm:spPr/>
    </dgm:pt>
    <dgm:pt modelId="{60772E51-CB94-460F-A195-A6230F1F35DB}" type="pres">
      <dgm:prSet presAssocID="{94046F47-14F6-4202-BF87-722CF4B24AE7}" presName="compNode" presStyleCnt="0"/>
      <dgm:spPr/>
    </dgm:pt>
    <dgm:pt modelId="{CB0832C8-789B-4F8F-84F0-DBE40EDF8753}" type="pres">
      <dgm:prSet presAssocID="{94046F47-14F6-4202-BF87-722CF4B24AE7}" presName="iconRect" presStyleLbl="node1" presStyleIdx="0" presStyleCnt="3"/>
      <dgm:spPr>
        <a:blipFill>
          <a:blip xmlns:r="http://schemas.openxmlformats.org/officeDocument/2006/relationships" r:embed="rId1"/>
          <a:srcRect/>
          <a:stretch>
            <a:fillRect t="-6000" b="-6000"/>
          </a:stretch>
        </a:blipFill>
        <a:ln>
          <a:noFill/>
        </a:ln>
      </dgm:spPr>
    </dgm:pt>
    <dgm:pt modelId="{E05EE13A-B16D-4315-AAC0-EA363D17E42F}" type="pres">
      <dgm:prSet presAssocID="{94046F47-14F6-4202-BF87-722CF4B24AE7}" presName="spaceRect" presStyleCnt="0"/>
      <dgm:spPr/>
    </dgm:pt>
    <dgm:pt modelId="{61E34C69-ECDD-4AF3-AAF6-106BC2E8864E}" type="pres">
      <dgm:prSet presAssocID="{94046F47-14F6-4202-BF87-722CF4B24AE7}" presName="textRect" presStyleLbl="revTx" presStyleIdx="0" presStyleCnt="3">
        <dgm:presLayoutVars>
          <dgm:chMax val="1"/>
          <dgm:chPref val="1"/>
        </dgm:presLayoutVars>
      </dgm:prSet>
      <dgm:spPr/>
    </dgm:pt>
    <dgm:pt modelId="{2778D56C-43A0-475F-A20E-560684C217C5}" type="pres">
      <dgm:prSet presAssocID="{ADB49B3C-F204-4397-9414-E584E87E8267}" presName="sibTrans" presStyleCnt="0"/>
      <dgm:spPr/>
    </dgm:pt>
    <dgm:pt modelId="{3A897189-F1E0-4E67-8C4C-F8C08EDB28D6}" type="pres">
      <dgm:prSet presAssocID="{DD64B6C3-7983-40DA-BBCA-8CD088A71AB9}" presName="compNode" presStyleCnt="0"/>
      <dgm:spPr/>
    </dgm:pt>
    <dgm:pt modelId="{EFAC8156-8E81-49DE-B130-30E0F0CE8A3C}" type="pres">
      <dgm:prSet presAssocID="{DD64B6C3-7983-40DA-BBCA-8CD088A71AB9}" presName="iconRect" presStyleLbl="node1" presStyleIdx="1" presStyleCnt="3" custAng="0"/>
      <dgm:spPr>
        <a:blipFill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D1B45D9F-4731-4145-9677-FB423A822A54}" type="pres">
      <dgm:prSet presAssocID="{DD64B6C3-7983-40DA-BBCA-8CD088A71AB9}" presName="spaceRect" presStyleCnt="0"/>
      <dgm:spPr/>
    </dgm:pt>
    <dgm:pt modelId="{8480B614-5EA6-432C-8EFE-0A206129D90A}" type="pres">
      <dgm:prSet presAssocID="{DD64B6C3-7983-40DA-BBCA-8CD088A71AB9}" presName="textRect" presStyleLbl="revTx" presStyleIdx="1" presStyleCnt="3">
        <dgm:presLayoutVars>
          <dgm:chMax val="1"/>
          <dgm:chPref val="1"/>
        </dgm:presLayoutVars>
      </dgm:prSet>
      <dgm:spPr/>
    </dgm:pt>
    <dgm:pt modelId="{F2E03971-E9F7-4530-AE5E-2DD56D1CF1CA}" type="pres">
      <dgm:prSet presAssocID="{0CE37119-377A-408E-8D41-1E99015AE2EB}" presName="sibTrans" presStyleCnt="0"/>
      <dgm:spPr/>
    </dgm:pt>
    <dgm:pt modelId="{6B5B6C0E-676D-4848-8B97-4BBE1CFA9C19}" type="pres">
      <dgm:prSet presAssocID="{4C13FDC7-920C-4FDC-AB63-9F71DB3384AC}" presName="compNode" presStyleCnt="0"/>
      <dgm:spPr/>
    </dgm:pt>
    <dgm:pt modelId="{F6DEFFB3-194D-4C64-B979-E2EDA0C51A2A}" type="pres">
      <dgm:prSet presAssocID="{4C13FDC7-920C-4FDC-AB63-9F71DB3384AC}" presName="iconRect" presStyleLbl="node1" presStyleIdx="2" presStyleCnt="3"/>
      <dgm:spPr>
        <a:blipFill>
          <a:blip xmlns:r="http://schemas.openxmlformats.org/officeDocument/2006/relationships" r:embed="rId3"/>
          <a:srcRect/>
          <a:stretch>
            <a:fillRect t="-17000" b="-17000"/>
          </a:stretch>
        </a:blipFill>
        <a:ln>
          <a:noFill/>
        </a:ln>
      </dgm:spPr>
    </dgm:pt>
    <dgm:pt modelId="{33FBF856-5E5D-4440-8764-AAEED3E0CC68}" type="pres">
      <dgm:prSet presAssocID="{4C13FDC7-920C-4FDC-AB63-9F71DB3384AC}" presName="spaceRect" presStyleCnt="0"/>
      <dgm:spPr/>
    </dgm:pt>
    <dgm:pt modelId="{7B2B4BC7-15F4-46CB-8E76-F5783D70E6F5}" type="pres">
      <dgm:prSet presAssocID="{4C13FDC7-920C-4FDC-AB63-9F71DB3384A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A314413-65A2-4485-9433-98853A87CB04}" srcId="{DD079403-723E-42C1-97E1-528A4B1CEB4D}" destId="{DD64B6C3-7983-40DA-BBCA-8CD088A71AB9}" srcOrd="1" destOrd="0" parTransId="{770903F3-6AD5-4964-A293-D31920524698}" sibTransId="{0CE37119-377A-408E-8D41-1E99015AE2EB}"/>
    <dgm:cxn modelId="{C0B6863F-5860-48BA-BBC3-0DCFD09282BE}" srcId="{DD079403-723E-42C1-97E1-528A4B1CEB4D}" destId="{94046F47-14F6-4202-BF87-722CF4B24AE7}" srcOrd="0" destOrd="0" parTransId="{C5C65E21-9C8B-4DE3-9208-959447E55DA4}" sibTransId="{ADB49B3C-F204-4397-9414-E584E87E8267}"/>
    <dgm:cxn modelId="{6433FC68-B897-4383-9041-80A9AA732B58}" srcId="{DD079403-723E-42C1-97E1-528A4B1CEB4D}" destId="{4C13FDC7-920C-4FDC-AB63-9F71DB3384AC}" srcOrd="2" destOrd="0" parTransId="{723E6FFB-8B88-4BB0-AE39-6705CB02D1FE}" sibTransId="{C635B26D-06D4-4087-9C23-690F89769012}"/>
    <dgm:cxn modelId="{E6077C8D-9A8F-4900-A428-90D522FC51C4}" type="presOf" srcId="{DD64B6C3-7983-40DA-BBCA-8CD088A71AB9}" destId="{8480B614-5EA6-432C-8EFE-0A206129D90A}" srcOrd="0" destOrd="0" presId="urn:microsoft.com/office/officeart/2018/2/layout/IconLabelList"/>
    <dgm:cxn modelId="{69EADB97-E781-411E-9A3A-F0E0980A5187}" type="presOf" srcId="{94046F47-14F6-4202-BF87-722CF4B24AE7}" destId="{61E34C69-ECDD-4AF3-AAF6-106BC2E8864E}" srcOrd="0" destOrd="0" presId="urn:microsoft.com/office/officeart/2018/2/layout/IconLabelList"/>
    <dgm:cxn modelId="{C42B2DCC-88E7-46AB-922E-DB05234DC9FB}" type="presOf" srcId="{4C13FDC7-920C-4FDC-AB63-9F71DB3384AC}" destId="{7B2B4BC7-15F4-46CB-8E76-F5783D70E6F5}" srcOrd="0" destOrd="0" presId="urn:microsoft.com/office/officeart/2018/2/layout/IconLabelList"/>
    <dgm:cxn modelId="{80FD31D3-8CDE-49E5-82E6-558DB5DC6D93}" type="presOf" srcId="{DD079403-723E-42C1-97E1-528A4B1CEB4D}" destId="{B0DC3793-8D7B-4090-83DF-9134EC4A3DDD}" srcOrd="0" destOrd="0" presId="urn:microsoft.com/office/officeart/2018/2/layout/IconLabelList"/>
    <dgm:cxn modelId="{91E1EE3E-43CD-47AA-9211-372D87189000}" type="presParOf" srcId="{B0DC3793-8D7B-4090-83DF-9134EC4A3DDD}" destId="{60772E51-CB94-460F-A195-A6230F1F35DB}" srcOrd="0" destOrd="0" presId="urn:microsoft.com/office/officeart/2018/2/layout/IconLabelList"/>
    <dgm:cxn modelId="{9923A02F-A3FB-4845-B6EE-005B1CFB422C}" type="presParOf" srcId="{60772E51-CB94-460F-A195-A6230F1F35DB}" destId="{CB0832C8-789B-4F8F-84F0-DBE40EDF8753}" srcOrd="0" destOrd="0" presId="urn:microsoft.com/office/officeart/2018/2/layout/IconLabelList"/>
    <dgm:cxn modelId="{C264A977-90DE-438D-8A6F-C83264BB9FD6}" type="presParOf" srcId="{60772E51-CB94-460F-A195-A6230F1F35DB}" destId="{E05EE13A-B16D-4315-AAC0-EA363D17E42F}" srcOrd="1" destOrd="0" presId="urn:microsoft.com/office/officeart/2018/2/layout/IconLabelList"/>
    <dgm:cxn modelId="{73B286DB-DF11-4784-A6B7-B938B7096F28}" type="presParOf" srcId="{60772E51-CB94-460F-A195-A6230F1F35DB}" destId="{61E34C69-ECDD-4AF3-AAF6-106BC2E8864E}" srcOrd="2" destOrd="0" presId="urn:microsoft.com/office/officeart/2018/2/layout/IconLabelList"/>
    <dgm:cxn modelId="{A92469B1-0E9B-47AC-A5D6-53BD7C81287A}" type="presParOf" srcId="{B0DC3793-8D7B-4090-83DF-9134EC4A3DDD}" destId="{2778D56C-43A0-475F-A20E-560684C217C5}" srcOrd="1" destOrd="0" presId="urn:microsoft.com/office/officeart/2018/2/layout/IconLabelList"/>
    <dgm:cxn modelId="{37ECF822-8931-452A-AC2D-B9DF3331144A}" type="presParOf" srcId="{B0DC3793-8D7B-4090-83DF-9134EC4A3DDD}" destId="{3A897189-F1E0-4E67-8C4C-F8C08EDB28D6}" srcOrd="2" destOrd="0" presId="urn:microsoft.com/office/officeart/2018/2/layout/IconLabelList"/>
    <dgm:cxn modelId="{D682DFEB-2962-448A-9362-D9773B9FEC31}" type="presParOf" srcId="{3A897189-F1E0-4E67-8C4C-F8C08EDB28D6}" destId="{EFAC8156-8E81-49DE-B130-30E0F0CE8A3C}" srcOrd="0" destOrd="0" presId="urn:microsoft.com/office/officeart/2018/2/layout/IconLabelList"/>
    <dgm:cxn modelId="{83B1FDA6-7130-4C27-BA52-2FD01AC0D4D2}" type="presParOf" srcId="{3A897189-F1E0-4E67-8C4C-F8C08EDB28D6}" destId="{D1B45D9F-4731-4145-9677-FB423A822A54}" srcOrd="1" destOrd="0" presId="urn:microsoft.com/office/officeart/2018/2/layout/IconLabelList"/>
    <dgm:cxn modelId="{88B58CB4-01E7-4F96-AB0D-A83EBDF631E8}" type="presParOf" srcId="{3A897189-F1E0-4E67-8C4C-F8C08EDB28D6}" destId="{8480B614-5EA6-432C-8EFE-0A206129D90A}" srcOrd="2" destOrd="0" presId="urn:microsoft.com/office/officeart/2018/2/layout/IconLabelList"/>
    <dgm:cxn modelId="{CBA2DA70-A967-4A65-A6D2-3B4BC5F40BDD}" type="presParOf" srcId="{B0DC3793-8D7B-4090-83DF-9134EC4A3DDD}" destId="{F2E03971-E9F7-4530-AE5E-2DD56D1CF1CA}" srcOrd="3" destOrd="0" presId="urn:microsoft.com/office/officeart/2018/2/layout/IconLabelList"/>
    <dgm:cxn modelId="{AC405EB0-BA98-435E-8475-FC11A250E035}" type="presParOf" srcId="{B0DC3793-8D7B-4090-83DF-9134EC4A3DDD}" destId="{6B5B6C0E-676D-4848-8B97-4BBE1CFA9C19}" srcOrd="4" destOrd="0" presId="urn:microsoft.com/office/officeart/2018/2/layout/IconLabelList"/>
    <dgm:cxn modelId="{366C9326-3A56-4F9C-A517-F5AA77312C1E}" type="presParOf" srcId="{6B5B6C0E-676D-4848-8B97-4BBE1CFA9C19}" destId="{F6DEFFB3-194D-4C64-B979-E2EDA0C51A2A}" srcOrd="0" destOrd="0" presId="urn:microsoft.com/office/officeart/2018/2/layout/IconLabelList"/>
    <dgm:cxn modelId="{7F5D9713-0518-4925-88B3-F48327851A42}" type="presParOf" srcId="{6B5B6C0E-676D-4848-8B97-4BBE1CFA9C19}" destId="{33FBF856-5E5D-4440-8764-AAEED3E0CC68}" srcOrd="1" destOrd="0" presId="urn:microsoft.com/office/officeart/2018/2/layout/IconLabelList"/>
    <dgm:cxn modelId="{A5D1B952-A901-4387-AC26-7A4D20A53C6B}" type="presParOf" srcId="{6B5B6C0E-676D-4848-8B97-4BBE1CFA9C19}" destId="{7B2B4BC7-15F4-46CB-8E76-F5783D70E6F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2B6FD-FBF4-4C1A-A2FD-FB1106DFEB4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8928165-17A8-4787-95E3-582913C2311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Set up a Task Force</a:t>
          </a:r>
        </a:p>
      </dgm:t>
    </dgm:pt>
    <dgm:pt modelId="{8E713237-B7DB-4013-8A0D-0DB47F894684}" type="parTrans" cxnId="{2C28FD90-333A-4393-9298-65B312007180}">
      <dgm:prSet/>
      <dgm:spPr/>
      <dgm:t>
        <a:bodyPr/>
        <a:lstStyle/>
        <a:p>
          <a:endParaRPr lang="en-US"/>
        </a:p>
      </dgm:t>
    </dgm:pt>
    <dgm:pt modelId="{42598FCE-566D-40D6-BF79-2E5BA366C95D}" type="sibTrans" cxnId="{2C28FD90-333A-4393-9298-65B312007180}">
      <dgm:prSet/>
      <dgm:spPr/>
      <dgm:t>
        <a:bodyPr/>
        <a:lstStyle/>
        <a:p>
          <a:endParaRPr lang="en-US"/>
        </a:p>
      </dgm:t>
    </dgm:pt>
    <dgm:pt modelId="{E31C920F-70CC-4349-AFC3-73D8785FE2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Both Acquisition’s staff members</a:t>
          </a:r>
        </a:p>
      </dgm:t>
    </dgm:pt>
    <dgm:pt modelId="{3A57E9F2-AF12-43C1-BD44-093AD7FF37A1}" type="parTrans" cxnId="{82570417-0FFB-4313-9E85-96DFBB72EE0B}">
      <dgm:prSet/>
      <dgm:spPr/>
      <dgm:t>
        <a:bodyPr/>
        <a:lstStyle/>
        <a:p>
          <a:endParaRPr lang="en-US"/>
        </a:p>
      </dgm:t>
    </dgm:pt>
    <dgm:pt modelId="{53C3D42E-4B69-4FB2-83B8-D01D0F26749D}" type="sibTrans" cxnId="{82570417-0FFB-4313-9E85-96DFBB72EE0B}">
      <dgm:prSet/>
      <dgm:spPr/>
      <dgm:t>
        <a:bodyPr/>
        <a:lstStyle/>
        <a:p>
          <a:endParaRPr lang="en-US"/>
        </a:p>
      </dgm:t>
    </dgm:pt>
    <dgm:pt modelId="{3BED7459-EC28-402E-BF65-C6D616388B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Librarian from Instruction</a:t>
          </a:r>
        </a:p>
      </dgm:t>
    </dgm:pt>
    <dgm:pt modelId="{DD4502CA-64D8-4A22-AFA1-F5F84297E845}" type="parTrans" cxnId="{B5CD339B-AD93-47BD-AA32-649E9B7B09DD}">
      <dgm:prSet/>
      <dgm:spPr/>
      <dgm:t>
        <a:bodyPr/>
        <a:lstStyle/>
        <a:p>
          <a:endParaRPr lang="en-US"/>
        </a:p>
      </dgm:t>
    </dgm:pt>
    <dgm:pt modelId="{59C684F4-0070-47E5-AE5F-07F3341F3794}" type="sibTrans" cxnId="{B5CD339B-AD93-47BD-AA32-649E9B7B09DD}">
      <dgm:prSet/>
      <dgm:spPr/>
      <dgm:t>
        <a:bodyPr/>
        <a:lstStyle/>
        <a:p>
          <a:endParaRPr lang="en-US"/>
        </a:p>
      </dgm:t>
    </dgm:pt>
    <dgm:pt modelId="{B4677F19-EF40-40C8-B965-65F2AB9C59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Director of Cataloging and Metadata Services</a:t>
          </a:r>
        </a:p>
      </dgm:t>
    </dgm:pt>
    <dgm:pt modelId="{D2B62827-F559-4441-ABE4-8F5F66D1654B}" type="parTrans" cxnId="{C4C302AD-8DB2-4F8C-BB0F-63620192B7B2}">
      <dgm:prSet/>
      <dgm:spPr/>
      <dgm:t>
        <a:bodyPr/>
        <a:lstStyle/>
        <a:p>
          <a:endParaRPr lang="en-US"/>
        </a:p>
      </dgm:t>
    </dgm:pt>
    <dgm:pt modelId="{789FC2E9-B4D3-4775-A673-50793CA7BE8E}" type="sibTrans" cxnId="{C4C302AD-8DB2-4F8C-BB0F-63620192B7B2}">
      <dgm:prSet/>
      <dgm:spPr/>
      <dgm:t>
        <a:bodyPr/>
        <a:lstStyle/>
        <a:p>
          <a:endParaRPr lang="en-US"/>
        </a:p>
      </dgm:t>
    </dgm:pt>
    <dgm:pt modelId="{F53578D8-6375-40B8-A8CF-E270AA0FC1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Interlibrary Loan Staff Member</a:t>
          </a:r>
        </a:p>
      </dgm:t>
    </dgm:pt>
    <dgm:pt modelId="{3BBC6995-C786-460B-AC5A-C58C829E8E34}" type="parTrans" cxnId="{9161C087-F05F-46F9-9277-5DACCC7D2AE8}">
      <dgm:prSet/>
      <dgm:spPr/>
      <dgm:t>
        <a:bodyPr/>
        <a:lstStyle/>
        <a:p>
          <a:endParaRPr lang="en-US"/>
        </a:p>
      </dgm:t>
    </dgm:pt>
    <dgm:pt modelId="{8E479850-5E4A-4E0D-8B77-999C34748318}" type="sibTrans" cxnId="{9161C087-F05F-46F9-9277-5DACCC7D2AE8}">
      <dgm:prSet/>
      <dgm:spPr/>
      <dgm:t>
        <a:bodyPr/>
        <a:lstStyle/>
        <a:p>
          <a:endParaRPr lang="en-US"/>
        </a:p>
      </dgm:t>
    </dgm:pt>
    <dgm:pt modelId="{EA4A04FA-F023-4BAF-B517-40C5C78535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Director of Collections Management – led the group</a:t>
          </a:r>
        </a:p>
      </dgm:t>
    </dgm:pt>
    <dgm:pt modelId="{C69DD48F-F623-468C-A78C-B07AFDEF6934}" type="parTrans" cxnId="{67731E45-B0F1-4C9D-9BAE-0D95C58042B0}">
      <dgm:prSet/>
      <dgm:spPr/>
      <dgm:t>
        <a:bodyPr/>
        <a:lstStyle/>
        <a:p>
          <a:endParaRPr lang="en-US"/>
        </a:p>
      </dgm:t>
    </dgm:pt>
    <dgm:pt modelId="{3AAB9673-2A8C-48FA-91CA-F844AFFBE842}" type="sibTrans" cxnId="{67731E45-B0F1-4C9D-9BAE-0D95C58042B0}">
      <dgm:prSet/>
      <dgm:spPr/>
      <dgm:t>
        <a:bodyPr/>
        <a:lstStyle/>
        <a:p>
          <a:endParaRPr lang="en-US"/>
        </a:p>
      </dgm:t>
    </dgm:pt>
    <dgm:pt modelId="{5EE91A8F-3D4C-484E-B294-F830126508E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Four 3-hour meetings were held over the summer</a:t>
          </a:r>
        </a:p>
      </dgm:t>
    </dgm:pt>
    <dgm:pt modelId="{784A08A2-CAAA-42BA-B6A4-7ADF575AE440}" type="parTrans" cxnId="{ECEB420E-3B9B-4C54-AE9F-44C8379C2104}">
      <dgm:prSet/>
      <dgm:spPr/>
      <dgm:t>
        <a:bodyPr/>
        <a:lstStyle/>
        <a:p>
          <a:endParaRPr lang="en-US"/>
        </a:p>
      </dgm:t>
    </dgm:pt>
    <dgm:pt modelId="{61170666-E64D-4D86-A605-4FAB7BFFBD7C}" type="sibTrans" cxnId="{ECEB420E-3B9B-4C54-AE9F-44C8379C2104}">
      <dgm:prSet/>
      <dgm:spPr/>
      <dgm:t>
        <a:bodyPr/>
        <a:lstStyle/>
        <a:p>
          <a:endParaRPr lang="en-US"/>
        </a:p>
      </dgm:t>
    </dgm:pt>
    <dgm:pt modelId="{471B705D-D6E9-4713-B9E3-BFE2A83D2E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July 19</a:t>
          </a:r>
        </a:p>
      </dgm:t>
    </dgm:pt>
    <dgm:pt modelId="{1BE14853-607E-4A82-B49C-A72C8444B17D}" type="parTrans" cxnId="{BD353024-88B0-42DA-8401-EAB68D35300A}">
      <dgm:prSet/>
      <dgm:spPr/>
      <dgm:t>
        <a:bodyPr/>
        <a:lstStyle/>
        <a:p>
          <a:endParaRPr lang="en-US"/>
        </a:p>
      </dgm:t>
    </dgm:pt>
    <dgm:pt modelId="{F96B9D73-89A4-4D58-864B-37DA971E5B08}" type="sibTrans" cxnId="{BD353024-88B0-42DA-8401-EAB68D35300A}">
      <dgm:prSet/>
      <dgm:spPr/>
      <dgm:t>
        <a:bodyPr/>
        <a:lstStyle/>
        <a:p>
          <a:endParaRPr lang="en-US"/>
        </a:p>
      </dgm:t>
    </dgm:pt>
    <dgm:pt modelId="{947F2DDD-D04D-471B-8A08-EABDA57412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July 26</a:t>
          </a:r>
        </a:p>
      </dgm:t>
    </dgm:pt>
    <dgm:pt modelId="{2392CEE4-C5FE-4B91-9616-3C843E18DE9E}" type="parTrans" cxnId="{FA0EEBE9-ED6B-4702-95FD-D2C440040892}">
      <dgm:prSet/>
      <dgm:spPr/>
      <dgm:t>
        <a:bodyPr/>
        <a:lstStyle/>
        <a:p>
          <a:endParaRPr lang="en-US"/>
        </a:p>
      </dgm:t>
    </dgm:pt>
    <dgm:pt modelId="{3E5374BD-5BDE-4F45-9140-83CEEACC686C}" type="sibTrans" cxnId="{FA0EEBE9-ED6B-4702-95FD-D2C440040892}">
      <dgm:prSet/>
      <dgm:spPr/>
      <dgm:t>
        <a:bodyPr/>
        <a:lstStyle/>
        <a:p>
          <a:endParaRPr lang="en-US"/>
        </a:p>
      </dgm:t>
    </dgm:pt>
    <dgm:pt modelId="{A1E0AF8B-DF50-4F27-83F7-E4A8BB1138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August 1</a:t>
          </a:r>
        </a:p>
      </dgm:t>
    </dgm:pt>
    <dgm:pt modelId="{1E653E66-7264-430E-A049-965B35002F36}" type="parTrans" cxnId="{492D9AA8-0CC0-48BA-AC6F-06EF4B7AC92C}">
      <dgm:prSet/>
      <dgm:spPr/>
      <dgm:t>
        <a:bodyPr/>
        <a:lstStyle/>
        <a:p>
          <a:endParaRPr lang="en-US"/>
        </a:p>
      </dgm:t>
    </dgm:pt>
    <dgm:pt modelId="{7648ACFF-FE80-40F6-967B-255D405E8546}" type="sibTrans" cxnId="{492D9AA8-0CC0-48BA-AC6F-06EF4B7AC92C}">
      <dgm:prSet/>
      <dgm:spPr/>
      <dgm:t>
        <a:bodyPr/>
        <a:lstStyle/>
        <a:p>
          <a:endParaRPr lang="en-US"/>
        </a:p>
      </dgm:t>
    </dgm:pt>
    <dgm:pt modelId="{DF2D2A9D-07A8-478F-ADA7-1C6B73BDF2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August 25</a:t>
          </a:r>
          <a:r>
            <a:rPr lang="en-US" baseline="30000"/>
            <a:t>th</a:t>
          </a:r>
          <a:endParaRPr lang="en-US"/>
        </a:p>
      </dgm:t>
    </dgm:pt>
    <dgm:pt modelId="{687C0A9E-B83C-4112-98E4-71FAE185C1EB}" type="parTrans" cxnId="{E57E95AB-4DCC-4349-97F4-C3DC01A852EB}">
      <dgm:prSet/>
      <dgm:spPr/>
      <dgm:t>
        <a:bodyPr/>
        <a:lstStyle/>
        <a:p>
          <a:endParaRPr lang="en-US"/>
        </a:p>
      </dgm:t>
    </dgm:pt>
    <dgm:pt modelId="{F611515D-E7A4-4DBD-8294-B3D0D17B659D}" type="sibTrans" cxnId="{E57E95AB-4DCC-4349-97F4-C3DC01A852EB}">
      <dgm:prSet/>
      <dgm:spPr/>
      <dgm:t>
        <a:bodyPr/>
        <a:lstStyle/>
        <a:p>
          <a:endParaRPr lang="en-US"/>
        </a:p>
      </dgm:t>
    </dgm:pt>
    <dgm:pt modelId="{0110EA44-22D6-4B22-A8AC-1F74CB585E6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Task Force goals</a:t>
          </a:r>
        </a:p>
      </dgm:t>
    </dgm:pt>
    <dgm:pt modelId="{7FFD9853-1096-4A89-9271-CB677506FD46}" type="parTrans" cxnId="{49A82EA2-2E8F-4E83-B38F-CEFA3BC0FA0F}">
      <dgm:prSet/>
      <dgm:spPr/>
      <dgm:t>
        <a:bodyPr/>
        <a:lstStyle/>
        <a:p>
          <a:endParaRPr lang="en-US"/>
        </a:p>
      </dgm:t>
    </dgm:pt>
    <dgm:pt modelId="{3206A404-B590-4748-BD56-6DF051CD1E69}" type="sibTrans" cxnId="{49A82EA2-2E8F-4E83-B38F-CEFA3BC0FA0F}">
      <dgm:prSet/>
      <dgm:spPr/>
      <dgm:t>
        <a:bodyPr/>
        <a:lstStyle/>
        <a:p>
          <a:endParaRPr lang="en-US"/>
        </a:p>
      </dgm:t>
    </dgm:pt>
    <dgm:pt modelId="{594B8633-FCE4-495A-8551-D4ABB4F5264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Identify problems, inefficiencies, &amp; roadblocks</a:t>
          </a:r>
        </a:p>
      </dgm:t>
    </dgm:pt>
    <dgm:pt modelId="{247B9B05-8E82-476B-A4E9-D5A9579AB0CE}" type="parTrans" cxnId="{73A2B3E6-EF0B-4334-8C12-59EF960BACA7}">
      <dgm:prSet/>
      <dgm:spPr/>
      <dgm:t>
        <a:bodyPr/>
        <a:lstStyle/>
        <a:p>
          <a:endParaRPr lang="en-US"/>
        </a:p>
      </dgm:t>
    </dgm:pt>
    <dgm:pt modelId="{F14493E6-BF9B-4284-9DF0-45AB490669E4}" type="sibTrans" cxnId="{73A2B3E6-EF0B-4334-8C12-59EF960BACA7}">
      <dgm:prSet/>
      <dgm:spPr/>
      <dgm:t>
        <a:bodyPr/>
        <a:lstStyle/>
        <a:p>
          <a:endParaRPr lang="en-US"/>
        </a:p>
      </dgm:t>
    </dgm:pt>
    <dgm:pt modelId="{F29E40B3-B56C-4C77-B8B9-15109233A2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Brainstorm potential </a:t>
          </a:r>
          <a:r>
            <a:rPr lang="en-US">
              <a:latin typeface="Arial" panose="020B0604020202020204"/>
            </a:rPr>
            <a:t>workflow solutions</a:t>
          </a:r>
          <a:endParaRPr lang="en-US"/>
        </a:p>
      </dgm:t>
    </dgm:pt>
    <dgm:pt modelId="{2B66F927-B20B-4BDC-96E6-FEA82BE279CA}" type="parTrans" cxnId="{4CBB06F2-D4B6-4C1F-B77C-49B8786F5E01}">
      <dgm:prSet/>
      <dgm:spPr/>
      <dgm:t>
        <a:bodyPr/>
        <a:lstStyle/>
        <a:p>
          <a:endParaRPr lang="en-US"/>
        </a:p>
      </dgm:t>
    </dgm:pt>
    <dgm:pt modelId="{444DEED7-BD1B-4211-9DDE-A09526B00E2B}" type="sibTrans" cxnId="{4CBB06F2-D4B6-4C1F-B77C-49B8786F5E01}">
      <dgm:prSet/>
      <dgm:spPr/>
      <dgm:t>
        <a:bodyPr/>
        <a:lstStyle/>
        <a:p>
          <a:endParaRPr lang="en-US"/>
        </a:p>
      </dgm:t>
    </dgm:pt>
    <dgm:pt modelId="{D08E1507-7D35-4050-B9C9-F5EAEF4BFF6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/>
            </a:rPr>
            <a:t>Develop potential ideas for new tools</a:t>
          </a:r>
        </a:p>
      </dgm:t>
    </dgm:pt>
    <dgm:pt modelId="{FA233C3B-4250-4C1B-ADBE-5CE1B7310F0B}" type="parTrans" cxnId="{D2B80B31-695A-4E5D-B93E-8EDAC7E96CF8}">
      <dgm:prSet/>
      <dgm:spPr/>
      <dgm:t>
        <a:bodyPr/>
        <a:lstStyle/>
        <a:p>
          <a:endParaRPr lang="en-US"/>
        </a:p>
      </dgm:t>
    </dgm:pt>
    <dgm:pt modelId="{1E227BBD-2FDB-4082-97F4-4254E9B8B16F}" type="sibTrans" cxnId="{D2B80B31-695A-4E5D-B93E-8EDAC7E96CF8}">
      <dgm:prSet/>
      <dgm:spPr/>
      <dgm:t>
        <a:bodyPr/>
        <a:lstStyle/>
        <a:p>
          <a:endParaRPr lang="en-US"/>
        </a:p>
      </dgm:t>
    </dgm:pt>
    <dgm:pt modelId="{F9788428-8A47-4104-9B94-3EC759210B93}" type="pres">
      <dgm:prSet presAssocID="{4892B6FD-FBF4-4C1A-A2FD-FB1106DFEB46}" presName="root" presStyleCnt="0">
        <dgm:presLayoutVars>
          <dgm:dir/>
          <dgm:resizeHandles val="exact"/>
        </dgm:presLayoutVars>
      </dgm:prSet>
      <dgm:spPr/>
    </dgm:pt>
    <dgm:pt modelId="{EEF83037-2A6C-4F21-8703-F62733334D5F}" type="pres">
      <dgm:prSet presAssocID="{F8928165-17A8-4787-95E3-582913C2311B}" presName="compNode" presStyleCnt="0"/>
      <dgm:spPr/>
    </dgm:pt>
    <dgm:pt modelId="{7AAD9185-303F-4EB0-A12F-2459DBCF7144}" type="pres">
      <dgm:prSet presAssocID="{F8928165-17A8-4787-95E3-582913C2311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A3E7F22-FE1A-4681-A9A4-92A9D6A17F94}" type="pres">
      <dgm:prSet presAssocID="{F8928165-17A8-4787-95E3-582913C2311B}" presName="iconSpace" presStyleCnt="0"/>
      <dgm:spPr/>
    </dgm:pt>
    <dgm:pt modelId="{B4168300-E122-48FA-9988-D666F7E0DEEA}" type="pres">
      <dgm:prSet presAssocID="{F8928165-17A8-4787-95E3-582913C2311B}" presName="parTx" presStyleLbl="revTx" presStyleIdx="0" presStyleCnt="6">
        <dgm:presLayoutVars>
          <dgm:chMax val="0"/>
          <dgm:chPref val="0"/>
        </dgm:presLayoutVars>
      </dgm:prSet>
      <dgm:spPr/>
    </dgm:pt>
    <dgm:pt modelId="{A287E992-C35C-4B07-A13E-4E65733D0890}" type="pres">
      <dgm:prSet presAssocID="{F8928165-17A8-4787-95E3-582913C2311B}" presName="txSpace" presStyleCnt="0"/>
      <dgm:spPr/>
    </dgm:pt>
    <dgm:pt modelId="{F0F585C0-3F24-43E4-8E44-A2B0CED0BD62}" type="pres">
      <dgm:prSet presAssocID="{F8928165-17A8-4787-95E3-582913C2311B}" presName="desTx" presStyleLbl="revTx" presStyleIdx="1" presStyleCnt="6">
        <dgm:presLayoutVars/>
      </dgm:prSet>
      <dgm:spPr/>
    </dgm:pt>
    <dgm:pt modelId="{D926F3BA-0CAE-4899-83B7-D057B89028E8}" type="pres">
      <dgm:prSet presAssocID="{42598FCE-566D-40D6-BF79-2E5BA366C95D}" presName="sibTrans" presStyleCnt="0"/>
      <dgm:spPr/>
    </dgm:pt>
    <dgm:pt modelId="{6E25B7CF-BF10-45C7-9493-0478C3574E98}" type="pres">
      <dgm:prSet presAssocID="{5EE91A8F-3D4C-484E-B294-F830126508E8}" presName="compNode" presStyleCnt="0"/>
      <dgm:spPr/>
    </dgm:pt>
    <dgm:pt modelId="{44EA0F41-4229-4173-8B3B-886BC420D442}" type="pres">
      <dgm:prSet presAssocID="{5EE91A8F-3D4C-484E-B294-F830126508E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60D0142-02BE-4074-8F5D-57718B06623C}" type="pres">
      <dgm:prSet presAssocID="{5EE91A8F-3D4C-484E-B294-F830126508E8}" presName="iconSpace" presStyleCnt="0"/>
      <dgm:spPr/>
    </dgm:pt>
    <dgm:pt modelId="{2AC0A4E1-04AB-4054-AC0F-B3B723711B6A}" type="pres">
      <dgm:prSet presAssocID="{5EE91A8F-3D4C-484E-B294-F830126508E8}" presName="parTx" presStyleLbl="revTx" presStyleIdx="2" presStyleCnt="6">
        <dgm:presLayoutVars>
          <dgm:chMax val="0"/>
          <dgm:chPref val="0"/>
        </dgm:presLayoutVars>
      </dgm:prSet>
      <dgm:spPr/>
    </dgm:pt>
    <dgm:pt modelId="{1C4D8E3B-1ED4-428F-8E06-12F297FA0EDB}" type="pres">
      <dgm:prSet presAssocID="{5EE91A8F-3D4C-484E-B294-F830126508E8}" presName="txSpace" presStyleCnt="0"/>
      <dgm:spPr/>
    </dgm:pt>
    <dgm:pt modelId="{86960665-8FF0-4E8E-AC0F-8787C2065049}" type="pres">
      <dgm:prSet presAssocID="{5EE91A8F-3D4C-484E-B294-F830126508E8}" presName="desTx" presStyleLbl="revTx" presStyleIdx="3" presStyleCnt="6">
        <dgm:presLayoutVars/>
      </dgm:prSet>
      <dgm:spPr/>
    </dgm:pt>
    <dgm:pt modelId="{4CA8A808-A84C-45C7-86B2-E4E3526BBE0F}" type="pres">
      <dgm:prSet presAssocID="{61170666-E64D-4D86-A605-4FAB7BFFBD7C}" presName="sibTrans" presStyleCnt="0"/>
      <dgm:spPr/>
    </dgm:pt>
    <dgm:pt modelId="{1BD8E449-7E19-4842-BBCF-E8967681AC5E}" type="pres">
      <dgm:prSet presAssocID="{0110EA44-22D6-4B22-A8AC-1F74CB585E64}" presName="compNode" presStyleCnt="0"/>
      <dgm:spPr/>
    </dgm:pt>
    <dgm:pt modelId="{D8ABB0D3-4DEB-452C-870F-78E14BB82A4C}" type="pres">
      <dgm:prSet presAssocID="{0110EA44-22D6-4B22-A8AC-1F74CB585E6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13970549-74DD-4E0D-A0CB-4A389EA0A4D6}" type="pres">
      <dgm:prSet presAssocID="{0110EA44-22D6-4B22-A8AC-1F74CB585E64}" presName="iconSpace" presStyleCnt="0"/>
      <dgm:spPr/>
    </dgm:pt>
    <dgm:pt modelId="{3A22B9D4-7A23-41D8-A585-C45BCE0B725A}" type="pres">
      <dgm:prSet presAssocID="{0110EA44-22D6-4B22-A8AC-1F74CB585E64}" presName="parTx" presStyleLbl="revTx" presStyleIdx="4" presStyleCnt="6">
        <dgm:presLayoutVars>
          <dgm:chMax val="0"/>
          <dgm:chPref val="0"/>
        </dgm:presLayoutVars>
      </dgm:prSet>
      <dgm:spPr/>
    </dgm:pt>
    <dgm:pt modelId="{56ADE1F0-7D19-431E-A85E-37D0E4DAB0D2}" type="pres">
      <dgm:prSet presAssocID="{0110EA44-22D6-4B22-A8AC-1F74CB585E64}" presName="txSpace" presStyleCnt="0"/>
      <dgm:spPr/>
    </dgm:pt>
    <dgm:pt modelId="{A1AEFD47-2702-48B3-8EB8-07725D17F5B8}" type="pres">
      <dgm:prSet presAssocID="{0110EA44-22D6-4B22-A8AC-1F74CB585E64}" presName="desTx" presStyleLbl="revTx" presStyleIdx="5" presStyleCnt="6">
        <dgm:presLayoutVars/>
      </dgm:prSet>
      <dgm:spPr/>
    </dgm:pt>
  </dgm:ptLst>
  <dgm:cxnLst>
    <dgm:cxn modelId="{5A80240C-00AA-4948-A720-28E8EE9619D5}" type="presOf" srcId="{F8928165-17A8-4787-95E3-582913C2311B}" destId="{B4168300-E122-48FA-9988-D666F7E0DEEA}" srcOrd="0" destOrd="0" presId="urn:microsoft.com/office/officeart/2018/5/layout/CenteredIconLabelDescriptionList"/>
    <dgm:cxn modelId="{ECEB420E-3B9B-4C54-AE9F-44C8379C2104}" srcId="{4892B6FD-FBF4-4C1A-A2FD-FB1106DFEB46}" destId="{5EE91A8F-3D4C-484E-B294-F830126508E8}" srcOrd="1" destOrd="0" parTransId="{784A08A2-CAAA-42BA-B6A4-7ADF575AE440}" sibTransId="{61170666-E64D-4D86-A605-4FAB7BFFBD7C}"/>
    <dgm:cxn modelId="{82570417-0FFB-4313-9E85-96DFBB72EE0B}" srcId="{F8928165-17A8-4787-95E3-582913C2311B}" destId="{E31C920F-70CC-4349-AFC3-73D8785FE2C2}" srcOrd="0" destOrd="0" parTransId="{3A57E9F2-AF12-43C1-BD44-093AD7FF37A1}" sibTransId="{53C3D42E-4B69-4FB2-83B8-D01D0F26749D}"/>
    <dgm:cxn modelId="{89C7531B-C945-4B2B-B6B1-ED6B5688AD0C}" type="presOf" srcId="{D08E1507-7D35-4050-B9C9-F5EAEF4BFF6C}" destId="{A1AEFD47-2702-48B3-8EB8-07725D17F5B8}" srcOrd="0" destOrd="2" presId="urn:microsoft.com/office/officeart/2018/5/layout/CenteredIconLabelDescriptionList"/>
    <dgm:cxn modelId="{BD353024-88B0-42DA-8401-EAB68D35300A}" srcId="{5EE91A8F-3D4C-484E-B294-F830126508E8}" destId="{471B705D-D6E9-4713-B9E3-BFE2A83D2E45}" srcOrd="0" destOrd="0" parTransId="{1BE14853-607E-4A82-B49C-A72C8444B17D}" sibTransId="{F96B9D73-89A4-4D58-864B-37DA971E5B08}"/>
    <dgm:cxn modelId="{D2B80B31-695A-4E5D-B93E-8EDAC7E96CF8}" srcId="{0110EA44-22D6-4B22-A8AC-1F74CB585E64}" destId="{D08E1507-7D35-4050-B9C9-F5EAEF4BFF6C}" srcOrd="2" destOrd="0" parTransId="{FA233C3B-4250-4C1B-ADBE-5CE1B7310F0B}" sibTransId="{1E227BBD-2FDB-4082-97F4-4254E9B8B16F}"/>
    <dgm:cxn modelId="{67731E45-B0F1-4C9D-9BAE-0D95C58042B0}" srcId="{F8928165-17A8-4787-95E3-582913C2311B}" destId="{EA4A04FA-F023-4BAF-B517-40C5C7853528}" srcOrd="4" destOrd="0" parTransId="{C69DD48F-F623-468C-A78C-B07AFDEF6934}" sibTransId="{3AAB9673-2A8C-48FA-91CA-F844AFFBE842}"/>
    <dgm:cxn modelId="{70489A48-492C-456D-800A-2316C71F0BAA}" type="presOf" srcId="{F53578D8-6375-40B8-A8CF-E270AA0FC15A}" destId="{F0F585C0-3F24-43E4-8E44-A2B0CED0BD62}" srcOrd="0" destOrd="3" presId="urn:microsoft.com/office/officeart/2018/5/layout/CenteredIconLabelDescriptionList"/>
    <dgm:cxn modelId="{8AFC8154-DBE6-4B5B-BABD-5F1E72E1E1F0}" type="presOf" srcId="{B4677F19-EF40-40C8-B965-65F2AB9C59F1}" destId="{F0F585C0-3F24-43E4-8E44-A2B0CED0BD62}" srcOrd="0" destOrd="2" presId="urn:microsoft.com/office/officeart/2018/5/layout/CenteredIconLabelDescriptionList"/>
    <dgm:cxn modelId="{4DF25C80-25E9-4CFE-9E96-9A3500910B62}" type="presOf" srcId="{594B8633-FCE4-495A-8551-D4ABB4F52648}" destId="{A1AEFD47-2702-48B3-8EB8-07725D17F5B8}" srcOrd="0" destOrd="0" presId="urn:microsoft.com/office/officeart/2018/5/layout/CenteredIconLabelDescriptionList"/>
    <dgm:cxn modelId="{35610885-EE39-4D5A-933E-E6EE5B3302A8}" type="presOf" srcId="{0110EA44-22D6-4B22-A8AC-1F74CB585E64}" destId="{3A22B9D4-7A23-41D8-A585-C45BCE0B725A}" srcOrd="0" destOrd="0" presId="urn:microsoft.com/office/officeart/2018/5/layout/CenteredIconLabelDescriptionList"/>
    <dgm:cxn modelId="{9161C087-F05F-46F9-9277-5DACCC7D2AE8}" srcId="{F8928165-17A8-4787-95E3-582913C2311B}" destId="{F53578D8-6375-40B8-A8CF-E270AA0FC15A}" srcOrd="3" destOrd="0" parTransId="{3BBC6995-C786-460B-AC5A-C58C829E8E34}" sibTransId="{8E479850-5E4A-4E0D-8B77-999C34748318}"/>
    <dgm:cxn modelId="{2C28FD90-333A-4393-9298-65B312007180}" srcId="{4892B6FD-FBF4-4C1A-A2FD-FB1106DFEB46}" destId="{F8928165-17A8-4787-95E3-582913C2311B}" srcOrd="0" destOrd="0" parTransId="{8E713237-B7DB-4013-8A0D-0DB47F894684}" sibTransId="{42598FCE-566D-40D6-BF79-2E5BA366C95D}"/>
    <dgm:cxn modelId="{1300E895-F3B1-4EA3-A3FC-F1F1911C693F}" type="presOf" srcId="{947F2DDD-D04D-471B-8A08-EABDA57412BD}" destId="{86960665-8FF0-4E8E-AC0F-8787C2065049}" srcOrd="0" destOrd="1" presId="urn:microsoft.com/office/officeart/2018/5/layout/CenteredIconLabelDescriptionList"/>
    <dgm:cxn modelId="{044F369A-01A5-443E-821F-E97654EC8548}" type="presOf" srcId="{471B705D-D6E9-4713-B9E3-BFE2A83D2E45}" destId="{86960665-8FF0-4E8E-AC0F-8787C2065049}" srcOrd="0" destOrd="0" presId="urn:microsoft.com/office/officeart/2018/5/layout/CenteredIconLabelDescriptionList"/>
    <dgm:cxn modelId="{B5CD339B-AD93-47BD-AA32-649E9B7B09DD}" srcId="{F8928165-17A8-4787-95E3-582913C2311B}" destId="{3BED7459-EC28-402E-BF65-C6D616388B29}" srcOrd="1" destOrd="0" parTransId="{DD4502CA-64D8-4A22-AFA1-F5F84297E845}" sibTransId="{59C684F4-0070-47E5-AE5F-07F3341F3794}"/>
    <dgm:cxn modelId="{49A82EA2-2E8F-4E83-B38F-CEFA3BC0FA0F}" srcId="{4892B6FD-FBF4-4C1A-A2FD-FB1106DFEB46}" destId="{0110EA44-22D6-4B22-A8AC-1F74CB585E64}" srcOrd="2" destOrd="0" parTransId="{7FFD9853-1096-4A89-9271-CB677506FD46}" sibTransId="{3206A404-B590-4748-BD56-6DF051CD1E69}"/>
    <dgm:cxn modelId="{492D9AA8-0CC0-48BA-AC6F-06EF4B7AC92C}" srcId="{5EE91A8F-3D4C-484E-B294-F830126508E8}" destId="{A1E0AF8B-DF50-4F27-83F7-E4A8BB1138F6}" srcOrd="2" destOrd="0" parTransId="{1E653E66-7264-430E-A049-965B35002F36}" sibTransId="{7648ACFF-FE80-40F6-967B-255D405E8546}"/>
    <dgm:cxn modelId="{E57E95AB-4DCC-4349-97F4-C3DC01A852EB}" srcId="{5EE91A8F-3D4C-484E-B294-F830126508E8}" destId="{DF2D2A9D-07A8-478F-ADA7-1C6B73BDF270}" srcOrd="3" destOrd="0" parTransId="{687C0A9E-B83C-4112-98E4-71FAE185C1EB}" sibTransId="{F611515D-E7A4-4DBD-8294-B3D0D17B659D}"/>
    <dgm:cxn modelId="{07159EAB-F8F3-4D95-A3EB-40816E3A138B}" type="presOf" srcId="{4892B6FD-FBF4-4C1A-A2FD-FB1106DFEB46}" destId="{F9788428-8A47-4104-9B94-3EC759210B93}" srcOrd="0" destOrd="0" presId="urn:microsoft.com/office/officeart/2018/5/layout/CenteredIconLabelDescriptionList"/>
    <dgm:cxn modelId="{C4C302AD-8DB2-4F8C-BB0F-63620192B7B2}" srcId="{F8928165-17A8-4787-95E3-582913C2311B}" destId="{B4677F19-EF40-40C8-B965-65F2AB9C59F1}" srcOrd="2" destOrd="0" parTransId="{D2B62827-F559-4441-ABE4-8F5F66D1654B}" sibTransId="{789FC2E9-B4D3-4775-A673-50793CA7BE8E}"/>
    <dgm:cxn modelId="{9C8213AE-D475-459B-BECC-A8AB2F08EDE0}" type="presOf" srcId="{EA4A04FA-F023-4BAF-B517-40C5C7853528}" destId="{F0F585C0-3F24-43E4-8E44-A2B0CED0BD62}" srcOrd="0" destOrd="4" presId="urn:microsoft.com/office/officeart/2018/5/layout/CenteredIconLabelDescriptionList"/>
    <dgm:cxn modelId="{1ACD83C1-6E15-4F1E-BC12-91D087B05DD4}" type="presOf" srcId="{5EE91A8F-3D4C-484E-B294-F830126508E8}" destId="{2AC0A4E1-04AB-4054-AC0F-B3B723711B6A}" srcOrd="0" destOrd="0" presId="urn:microsoft.com/office/officeart/2018/5/layout/CenteredIconLabelDescriptionList"/>
    <dgm:cxn modelId="{1F4838C2-E026-4F51-ABF8-15C14CD2B952}" type="presOf" srcId="{A1E0AF8B-DF50-4F27-83F7-E4A8BB1138F6}" destId="{86960665-8FF0-4E8E-AC0F-8787C2065049}" srcOrd="0" destOrd="2" presId="urn:microsoft.com/office/officeart/2018/5/layout/CenteredIconLabelDescriptionList"/>
    <dgm:cxn modelId="{8952ABD5-520A-4377-829B-1762FAAB2795}" type="presOf" srcId="{E31C920F-70CC-4349-AFC3-73D8785FE2C2}" destId="{F0F585C0-3F24-43E4-8E44-A2B0CED0BD62}" srcOrd="0" destOrd="0" presId="urn:microsoft.com/office/officeart/2018/5/layout/CenteredIconLabelDescriptionList"/>
    <dgm:cxn modelId="{61D196DE-B83E-47A9-A6DC-D7C20A54D298}" type="presOf" srcId="{3BED7459-EC28-402E-BF65-C6D616388B29}" destId="{F0F585C0-3F24-43E4-8E44-A2B0CED0BD62}" srcOrd="0" destOrd="1" presId="urn:microsoft.com/office/officeart/2018/5/layout/CenteredIconLabelDescriptionList"/>
    <dgm:cxn modelId="{A2ED3CE2-DE54-4E7C-855D-A32862A425BB}" type="presOf" srcId="{DF2D2A9D-07A8-478F-ADA7-1C6B73BDF270}" destId="{86960665-8FF0-4E8E-AC0F-8787C2065049}" srcOrd="0" destOrd="3" presId="urn:microsoft.com/office/officeart/2018/5/layout/CenteredIconLabelDescriptionList"/>
    <dgm:cxn modelId="{73A2B3E6-EF0B-4334-8C12-59EF960BACA7}" srcId="{0110EA44-22D6-4B22-A8AC-1F74CB585E64}" destId="{594B8633-FCE4-495A-8551-D4ABB4F52648}" srcOrd="0" destOrd="0" parTransId="{247B9B05-8E82-476B-A4E9-D5A9579AB0CE}" sibTransId="{F14493E6-BF9B-4284-9DF0-45AB490669E4}"/>
    <dgm:cxn modelId="{FA0EEBE9-ED6B-4702-95FD-D2C440040892}" srcId="{5EE91A8F-3D4C-484E-B294-F830126508E8}" destId="{947F2DDD-D04D-471B-8A08-EABDA57412BD}" srcOrd="1" destOrd="0" parTransId="{2392CEE4-C5FE-4B91-9616-3C843E18DE9E}" sibTransId="{3E5374BD-5BDE-4F45-9140-83CEEACC686C}"/>
    <dgm:cxn modelId="{4CBB06F2-D4B6-4C1F-B77C-49B8786F5E01}" srcId="{0110EA44-22D6-4B22-A8AC-1F74CB585E64}" destId="{F29E40B3-B56C-4C77-B8B9-15109233A2EF}" srcOrd="1" destOrd="0" parTransId="{2B66F927-B20B-4BDC-96E6-FEA82BE279CA}" sibTransId="{444DEED7-BD1B-4211-9DDE-A09526B00E2B}"/>
    <dgm:cxn modelId="{AC4E72FB-49C9-4819-B6F6-C58FDEE70495}" type="presOf" srcId="{F29E40B3-B56C-4C77-B8B9-15109233A2EF}" destId="{A1AEFD47-2702-48B3-8EB8-07725D17F5B8}" srcOrd="0" destOrd="1" presId="urn:microsoft.com/office/officeart/2018/5/layout/CenteredIconLabelDescriptionList"/>
    <dgm:cxn modelId="{92069B22-1B93-410B-B603-2D7FAF352BA0}" type="presParOf" srcId="{F9788428-8A47-4104-9B94-3EC759210B93}" destId="{EEF83037-2A6C-4F21-8703-F62733334D5F}" srcOrd="0" destOrd="0" presId="urn:microsoft.com/office/officeart/2018/5/layout/CenteredIconLabelDescriptionList"/>
    <dgm:cxn modelId="{D41975EA-035F-4875-862A-C422C1DCFB50}" type="presParOf" srcId="{EEF83037-2A6C-4F21-8703-F62733334D5F}" destId="{7AAD9185-303F-4EB0-A12F-2459DBCF7144}" srcOrd="0" destOrd="0" presId="urn:microsoft.com/office/officeart/2018/5/layout/CenteredIconLabelDescriptionList"/>
    <dgm:cxn modelId="{7887A2D6-8BE9-4F7C-9911-64C76E40323A}" type="presParOf" srcId="{EEF83037-2A6C-4F21-8703-F62733334D5F}" destId="{9A3E7F22-FE1A-4681-A9A4-92A9D6A17F94}" srcOrd="1" destOrd="0" presId="urn:microsoft.com/office/officeart/2018/5/layout/CenteredIconLabelDescriptionList"/>
    <dgm:cxn modelId="{39C15257-E43C-454A-BDB2-63BB1E94D15A}" type="presParOf" srcId="{EEF83037-2A6C-4F21-8703-F62733334D5F}" destId="{B4168300-E122-48FA-9988-D666F7E0DEEA}" srcOrd="2" destOrd="0" presId="urn:microsoft.com/office/officeart/2018/5/layout/CenteredIconLabelDescriptionList"/>
    <dgm:cxn modelId="{37C34173-E999-4471-B92E-46A2EB38BE59}" type="presParOf" srcId="{EEF83037-2A6C-4F21-8703-F62733334D5F}" destId="{A287E992-C35C-4B07-A13E-4E65733D0890}" srcOrd="3" destOrd="0" presId="urn:microsoft.com/office/officeart/2018/5/layout/CenteredIconLabelDescriptionList"/>
    <dgm:cxn modelId="{F991BF2B-064F-45C8-8712-A6423C7F54C6}" type="presParOf" srcId="{EEF83037-2A6C-4F21-8703-F62733334D5F}" destId="{F0F585C0-3F24-43E4-8E44-A2B0CED0BD62}" srcOrd="4" destOrd="0" presId="urn:microsoft.com/office/officeart/2018/5/layout/CenteredIconLabelDescriptionList"/>
    <dgm:cxn modelId="{2BE546BF-E134-4207-84C3-E4F852D531F4}" type="presParOf" srcId="{F9788428-8A47-4104-9B94-3EC759210B93}" destId="{D926F3BA-0CAE-4899-83B7-D057B89028E8}" srcOrd="1" destOrd="0" presId="urn:microsoft.com/office/officeart/2018/5/layout/CenteredIconLabelDescriptionList"/>
    <dgm:cxn modelId="{6D00A421-5476-4EDD-BA15-C1794110DC39}" type="presParOf" srcId="{F9788428-8A47-4104-9B94-3EC759210B93}" destId="{6E25B7CF-BF10-45C7-9493-0478C3574E98}" srcOrd="2" destOrd="0" presId="urn:microsoft.com/office/officeart/2018/5/layout/CenteredIconLabelDescriptionList"/>
    <dgm:cxn modelId="{C5E81EAB-56BD-4233-A49E-92F95617C128}" type="presParOf" srcId="{6E25B7CF-BF10-45C7-9493-0478C3574E98}" destId="{44EA0F41-4229-4173-8B3B-886BC420D442}" srcOrd="0" destOrd="0" presId="urn:microsoft.com/office/officeart/2018/5/layout/CenteredIconLabelDescriptionList"/>
    <dgm:cxn modelId="{18F7D09F-56DB-4EC8-8E95-2969E5ADFF3A}" type="presParOf" srcId="{6E25B7CF-BF10-45C7-9493-0478C3574E98}" destId="{860D0142-02BE-4074-8F5D-57718B06623C}" srcOrd="1" destOrd="0" presId="urn:microsoft.com/office/officeart/2018/5/layout/CenteredIconLabelDescriptionList"/>
    <dgm:cxn modelId="{104BF97F-AC5E-48F2-AAD9-2FD6FAF9AC97}" type="presParOf" srcId="{6E25B7CF-BF10-45C7-9493-0478C3574E98}" destId="{2AC0A4E1-04AB-4054-AC0F-B3B723711B6A}" srcOrd="2" destOrd="0" presId="urn:microsoft.com/office/officeart/2018/5/layout/CenteredIconLabelDescriptionList"/>
    <dgm:cxn modelId="{47649DD5-D0B1-4F0B-9964-A8214694DE4F}" type="presParOf" srcId="{6E25B7CF-BF10-45C7-9493-0478C3574E98}" destId="{1C4D8E3B-1ED4-428F-8E06-12F297FA0EDB}" srcOrd="3" destOrd="0" presId="urn:microsoft.com/office/officeart/2018/5/layout/CenteredIconLabelDescriptionList"/>
    <dgm:cxn modelId="{49ECF624-869A-4DC0-A675-9DF472C254A0}" type="presParOf" srcId="{6E25B7CF-BF10-45C7-9493-0478C3574E98}" destId="{86960665-8FF0-4E8E-AC0F-8787C2065049}" srcOrd="4" destOrd="0" presId="urn:microsoft.com/office/officeart/2018/5/layout/CenteredIconLabelDescriptionList"/>
    <dgm:cxn modelId="{C6CD0657-FFC6-494B-BADC-57C224E65811}" type="presParOf" srcId="{F9788428-8A47-4104-9B94-3EC759210B93}" destId="{4CA8A808-A84C-45C7-86B2-E4E3526BBE0F}" srcOrd="3" destOrd="0" presId="urn:microsoft.com/office/officeart/2018/5/layout/CenteredIconLabelDescriptionList"/>
    <dgm:cxn modelId="{996D2BDE-7F4D-481F-AFAE-88ECF5E1E47A}" type="presParOf" srcId="{F9788428-8A47-4104-9B94-3EC759210B93}" destId="{1BD8E449-7E19-4842-BBCF-E8967681AC5E}" srcOrd="4" destOrd="0" presId="urn:microsoft.com/office/officeart/2018/5/layout/CenteredIconLabelDescriptionList"/>
    <dgm:cxn modelId="{CDC84517-1855-4CA3-B574-8E97CFEA39F9}" type="presParOf" srcId="{1BD8E449-7E19-4842-BBCF-E8967681AC5E}" destId="{D8ABB0D3-4DEB-452C-870F-78E14BB82A4C}" srcOrd="0" destOrd="0" presId="urn:microsoft.com/office/officeart/2018/5/layout/CenteredIconLabelDescriptionList"/>
    <dgm:cxn modelId="{FB40B38E-0F30-4FAB-A548-6C977881DE45}" type="presParOf" srcId="{1BD8E449-7E19-4842-BBCF-E8967681AC5E}" destId="{13970549-74DD-4E0D-A0CB-4A389EA0A4D6}" srcOrd="1" destOrd="0" presId="urn:microsoft.com/office/officeart/2018/5/layout/CenteredIconLabelDescriptionList"/>
    <dgm:cxn modelId="{6EB39F3C-E6D6-430D-9687-2DC0DDB09822}" type="presParOf" srcId="{1BD8E449-7E19-4842-BBCF-E8967681AC5E}" destId="{3A22B9D4-7A23-41D8-A585-C45BCE0B725A}" srcOrd="2" destOrd="0" presId="urn:microsoft.com/office/officeart/2018/5/layout/CenteredIconLabelDescriptionList"/>
    <dgm:cxn modelId="{18209544-F124-4526-AF95-046B6B3991FD}" type="presParOf" srcId="{1BD8E449-7E19-4842-BBCF-E8967681AC5E}" destId="{56ADE1F0-7D19-431E-A85E-37D0E4DAB0D2}" srcOrd="3" destOrd="0" presId="urn:microsoft.com/office/officeart/2018/5/layout/CenteredIconLabelDescriptionList"/>
    <dgm:cxn modelId="{6BFE1DC4-1857-4073-83B7-1ACEBF6574FD}" type="presParOf" srcId="{1BD8E449-7E19-4842-BBCF-E8967681AC5E}" destId="{A1AEFD47-2702-48B3-8EB8-07725D17F5B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71A5A8-87F9-419C-AB0B-4A1A756503D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64D099-8F52-4023-9077-324CD66B5E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Multiple ways orders are sent to acquisitions</a:t>
          </a:r>
        </a:p>
      </dgm:t>
    </dgm:pt>
    <dgm:pt modelId="{D982D8FE-0D4F-43C8-BA8B-CC2608A6D5B3}" type="parTrans" cxnId="{F16EEFE2-122D-4443-9A7F-4683A230BFF9}">
      <dgm:prSet/>
      <dgm:spPr/>
      <dgm:t>
        <a:bodyPr/>
        <a:lstStyle/>
        <a:p>
          <a:endParaRPr lang="en-US"/>
        </a:p>
      </dgm:t>
    </dgm:pt>
    <dgm:pt modelId="{3F93027E-00F5-4D0C-A42C-92A35BBD1BD1}" type="sibTrans" cxnId="{F16EEFE2-122D-4443-9A7F-4683A230BFF9}">
      <dgm:prSet/>
      <dgm:spPr/>
      <dgm:t>
        <a:bodyPr/>
        <a:lstStyle/>
        <a:p>
          <a:endParaRPr lang="en-US"/>
        </a:p>
      </dgm:t>
    </dgm:pt>
    <dgm:pt modelId="{B4068E60-7A0F-43EC-BD96-F526E9E096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lot of back and forth when acquisitions needs to check with selector</a:t>
          </a:r>
        </a:p>
      </dgm:t>
    </dgm:pt>
    <dgm:pt modelId="{8EA913B8-453C-4F34-8FDD-D700051E8A56}" type="parTrans" cxnId="{89C47644-0CCE-4966-A2DC-6E7457707EC2}">
      <dgm:prSet/>
      <dgm:spPr/>
      <dgm:t>
        <a:bodyPr/>
        <a:lstStyle/>
        <a:p>
          <a:endParaRPr lang="en-US"/>
        </a:p>
      </dgm:t>
    </dgm:pt>
    <dgm:pt modelId="{6B3DC670-8A1D-456C-BD8A-AA74CAEDE0F7}" type="sibTrans" cxnId="{89C47644-0CCE-4966-A2DC-6E7457707EC2}">
      <dgm:prSet/>
      <dgm:spPr/>
      <dgm:t>
        <a:bodyPr/>
        <a:lstStyle/>
        <a:p>
          <a:endParaRPr lang="en-US"/>
        </a:p>
      </dgm:t>
    </dgm:pt>
    <dgm:pt modelId="{10344BFC-45E9-475D-B6D6-6DEA5536B6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Handwriting information cataloging needs</a:t>
          </a:r>
        </a:p>
      </dgm:t>
    </dgm:pt>
    <dgm:pt modelId="{71BE9A97-FFA6-4449-9BCA-9CC57BF91870}" type="parTrans" cxnId="{F2C64665-1DC1-4DC0-AD0A-44A0E11F0C8A}">
      <dgm:prSet/>
      <dgm:spPr/>
      <dgm:t>
        <a:bodyPr/>
        <a:lstStyle/>
        <a:p>
          <a:endParaRPr lang="en-US"/>
        </a:p>
      </dgm:t>
    </dgm:pt>
    <dgm:pt modelId="{03C9D5E2-F384-47F1-9779-43087838FB5E}" type="sibTrans" cxnId="{F2C64665-1DC1-4DC0-AD0A-44A0E11F0C8A}">
      <dgm:prSet/>
      <dgm:spPr/>
      <dgm:t>
        <a:bodyPr/>
        <a:lstStyle/>
        <a:p>
          <a:endParaRPr lang="en-US"/>
        </a:p>
      </dgm:t>
    </dgm:pt>
    <dgm:pt modelId="{981BCAAC-4A9A-4369-BE88-4C20C655D3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Selectors don’t know what acquisitions is holding on to</a:t>
          </a:r>
        </a:p>
      </dgm:t>
    </dgm:pt>
    <dgm:pt modelId="{72CE6F52-A87A-4652-948D-14402D1833DD}" type="parTrans" cxnId="{8DC9D956-4297-4522-92D7-D4F925EE7D3D}">
      <dgm:prSet/>
      <dgm:spPr/>
      <dgm:t>
        <a:bodyPr/>
        <a:lstStyle/>
        <a:p>
          <a:endParaRPr lang="en-US"/>
        </a:p>
      </dgm:t>
    </dgm:pt>
    <dgm:pt modelId="{C02572FB-7220-4B14-A606-4EAD808DC719}" type="sibTrans" cxnId="{8DC9D956-4297-4522-92D7-D4F925EE7D3D}">
      <dgm:prSet/>
      <dgm:spPr/>
      <dgm:t>
        <a:bodyPr/>
        <a:lstStyle/>
        <a:p>
          <a:endParaRPr lang="en-US"/>
        </a:p>
      </dgm:t>
    </dgm:pt>
    <dgm:pt modelId="{1D8C84C8-C92E-4773-9EE6-F82FBB1E9A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Faculty requests to liaisons</a:t>
          </a:r>
        </a:p>
      </dgm:t>
    </dgm:pt>
    <dgm:pt modelId="{35059822-8DAB-4998-AD01-18F51EE42580}" type="parTrans" cxnId="{FD470356-C45B-4085-B399-44628BE3AADD}">
      <dgm:prSet/>
      <dgm:spPr/>
      <dgm:t>
        <a:bodyPr/>
        <a:lstStyle/>
        <a:p>
          <a:endParaRPr lang="en-US"/>
        </a:p>
      </dgm:t>
    </dgm:pt>
    <dgm:pt modelId="{1851C577-669F-4938-9EC1-AC3293A2CE81}" type="sibTrans" cxnId="{FD470356-C45B-4085-B399-44628BE3AADD}">
      <dgm:prSet/>
      <dgm:spPr/>
      <dgm:t>
        <a:bodyPr/>
        <a:lstStyle/>
        <a:p>
          <a:endParaRPr lang="en-US"/>
        </a:p>
      </dgm:t>
    </dgm:pt>
    <dgm:pt modelId="{D926F919-CBDA-4B36-ADCD-A931A2B59C4A}" type="pres">
      <dgm:prSet presAssocID="{C971A5A8-87F9-419C-AB0B-4A1A756503D0}" presName="root" presStyleCnt="0">
        <dgm:presLayoutVars>
          <dgm:dir/>
          <dgm:resizeHandles val="exact"/>
        </dgm:presLayoutVars>
      </dgm:prSet>
      <dgm:spPr/>
    </dgm:pt>
    <dgm:pt modelId="{18EA2F10-4780-4EAF-A7C5-FDB8B1E20FBC}" type="pres">
      <dgm:prSet presAssocID="{A364D099-8F52-4023-9077-324CD66B5ECB}" presName="compNode" presStyleCnt="0"/>
      <dgm:spPr/>
    </dgm:pt>
    <dgm:pt modelId="{7F291F52-ECC0-4FDD-B45D-39BCF6008030}" type="pres">
      <dgm:prSet presAssocID="{A364D099-8F52-4023-9077-324CD66B5EC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nd with solid fill"/>
        </a:ext>
      </dgm:extLst>
    </dgm:pt>
    <dgm:pt modelId="{B1E74683-02EA-4C90-8840-1651F4664DC0}" type="pres">
      <dgm:prSet presAssocID="{A364D099-8F52-4023-9077-324CD66B5ECB}" presName="spaceRect" presStyleCnt="0"/>
      <dgm:spPr/>
    </dgm:pt>
    <dgm:pt modelId="{DF43C445-179D-4644-9137-87B1BF7DFDEE}" type="pres">
      <dgm:prSet presAssocID="{A364D099-8F52-4023-9077-324CD66B5ECB}" presName="textRect" presStyleLbl="revTx" presStyleIdx="0" presStyleCnt="5">
        <dgm:presLayoutVars>
          <dgm:chMax val="1"/>
          <dgm:chPref val="1"/>
        </dgm:presLayoutVars>
      </dgm:prSet>
      <dgm:spPr/>
    </dgm:pt>
    <dgm:pt modelId="{FDEF32C2-E5E0-4A3C-912B-D4014D3CC4C2}" type="pres">
      <dgm:prSet presAssocID="{3F93027E-00F5-4D0C-A42C-92A35BBD1BD1}" presName="sibTrans" presStyleCnt="0"/>
      <dgm:spPr/>
    </dgm:pt>
    <dgm:pt modelId="{64580849-B1C8-432C-98A3-022C0292DC11}" type="pres">
      <dgm:prSet presAssocID="{B4068E60-7A0F-43EC-BD96-F526E9E09633}" presName="compNode" presStyleCnt="0"/>
      <dgm:spPr/>
    </dgm:pt>
    <dgm:pt modelId="{60C8FBD2-2DCD-48B8-AEA4-9F5F66B06F3F}" type="pres">
      <dgm:prSet presAssocID="{B4068E60-7A0F-43EC-BD96-F526E9E0963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nsfer with solid fill"/>
        </a:ext>
      </dgm:extLst>
    </dgm:pt>
    <dgm:pt modelId="{C3CA8A21-32D1-4F4E-B7A7-404009C75D79}" type="pres">
      <dgm:prSet presAssocID="{B4068E60-7A0F-43EC-BD96-F526E9E09633}" presName="spaceRect" presStyleCnt="0"/>
      <dgm:spPr/>
    </dgm:pt>
    <dgm:pt modelId="{6D5BA2C5-D3BF-4477-86BA-361DB4A08954}" type="pres">
      <dgm:prSet presAssocID="{B4068E60-7A0F-43EC-BD96-F526E9E09633}" presName="textRect" presStyleLbl="revTx" presStyleIdx="1" presStyleCnt="5">
        <dgm:presLayoutVars>
          <dgm:chMax val="1"/>
          <dgm:chPref val="1"/>
        </dgm:presLayoutVars>
      </dgm:prSet>
      <dgm:spPr/>
    </dgm:pt>
    <dgm:pt modelId="{397E90D8-5268-4793-8E7E-0D6950778525}" type="pres">
      <dgm:prSet presAssocID="{6B3DC670-8A1D-456C-BD8A-AA74CAEDE0F7}" presName="sibTrans" presStyleCnt="0"/>
      <dgm:spPr/>
    </dgm:pt>
    <dgm:pt modelId="{1E401CBC-AA5D-4B12-AFDE-1DA5C202AF69}" type="pres">
      <dgm:prSet presAssocID="{10344BFC-45E9-475D-B6D6-6DEA5536B698}" presName="compNode" presStyleCnt="0"/>
      <dgm:spPr/>
    </dgm:pt>
    <dgm:pt modelId="{6A0D50E6-FC7A-4D77-94B6-E6C998BFFE43}" type="pres">
      <dgm:prSet presAssocID="{10344BFC-45E9-475D-B6D6-6DEA5536B69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82379557-B011-4A76-A356-5E3CD64325AC}" type="pres">
      <dgm:prSet presAssocID="{10344BFC-45E9-475D-B6D6-6DEA5536B698}" presName="spaceRect" presStyleCnt="0"/>
      <dgm:spPr/>
    </dgm:pt>
    <dgm:pt modelId="{FB222F83-709A-4154-A098-1234578D1131}" type="pres">
      <dgm:prSet presAssocID="{10344BFC-45E9-475D-B6D6-6DEA5536B698}" presName="textRect" presStyleLbl="revTx" presStyleIdx="2" presStyleCnt="5">
        <dgm:presLayoutVars>
          <dgm:chMax val="1"/>
          <dgm:chPref val="1"/>
        </dgm:presLayoutVars>
      </dgm:prSet>
      <dgm:spPr/>
    </dgm:pt>
    <dgm:pt modelId="{7FAEE1D2-2525-4500-961F-F55A7F3DC295}" type="pres">
      <dgm:prSet presAssocID="{03C9D5E2-F384-47F1-9779-43087838FB5E}" presName="sibTrans" presStyleCnt="0"/>
      <dgm:spPr/>
    </dgm:pt>
    <dgm:pt modelId="{640314BF-797A-489F-8654-6C1FDF95DA82}" type="pres">
      <dgm:prSet presAssocID="{981BCAAC-4A9A-4369-BE88-4C20C655D301}" presName="compNode" presStyleCnt="0"/>
      <dgm:spPr/>
    </dgm:pt>
    <dgm:pt modelId="{22E2BE07-6E75-45EC-A34C-0A9E2399A8FB}" type="pres">
      <dgm:prSet presAssocID="{981BCAAC-4A9A-4369-BE88-4C20C655D30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g with solid fill"/>
        </a:ext>
      </dgm:extLst>
    </dgm:pt>
    <dgm:pt modelId="{49E7580F-44CB-49A0-8A71-1DDBC1DD6EB1}" type="pres">
      <dgm:prSet presAssocID="{981BCAAC-4A9A-4369-BE88-4C20C655D301}" presName="spaceRect" presStyleCnt="0"/>
      <dgm:spPr/>
    </dgm:pt>
    <dgm:pt modelId="{B3F025F6-5E95-4416-93EC-816973A095A8}" type="pres">
      <dgm:prSet presAssocID="{981BCAAC-4A9A-4369-BE88-4C20C655D301}" presName="textRect" presStyleLbl="revTx" presStyleIdx="3" presStyleCnt="5">
        <dgm:presLayoutVars>
          <dgm:chMax val="1"/>
          <dgm:chPref val="1"/>
        </dgm:presLayoutVars>
      </dgm:prSet>
      <dgm:spPr/>
    </dgm:pt>
    <dgm:pt modelId="{589041FC-BB3C-40B3-B7C9-2C1A0C661A0A}" type="pres">
      <dgm:prSet presAssocID="{C02572FB-7220-4B14-A606-4EAD808DC719}" presName="sibTrans" presStyleCnt="0"/>
      <dgm:spPr/>
    </dgm:pt>
    <dgm:pt modelId="{F4F966DD-286B-4B1D-B4C2-93199AC4A8C7}" type="pres">
      <dgm:prSet presAssocID="{1D8C84C8-C92E-4773-9EE6-F82FBB1E9AEE}" presName="compNode" presStyleCnt="0"/>
      <dgm:spPr/>
    </dgm:pt>
    <dgm:pt modelId="{DA14B6EB-7226-4939-AA0A-525C8834E3FC}" type="pres">
      <dgm:prSet presAssocID="{1D8C84C8-C92E-4773-9EE6-F82FBB1E9AE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rytelling with solid fill"/>
        </a:ext>
      </dgm:extLst>
    </dgm:pt>
    <dgm:pt modelId="{4B3D2516-6C7B-4223-AB5F-C9C9430405B0}" type="pres">
      <dgm:prSet presAssocID="{1D8C84C8-C92E-4773-9EE6-F82FBB1E9AEE}" presName="spaceRect" presStyleCnt="0"/>
      <dgm:spPr/>
    </dgm:pt>
    <dgm:pt modelId="{8CCDE2C1-BE2E-4BB2-A427-9F7490AEEC34}" type="pres">
      <dgm:prSet presAssocID="{1D8C84C8-C92E-4773-9EE6-F82FBB1E9AE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C4BF90A-B633-4543-93DF-9A925DA1BFE0}" type="presOf" srcId="{1D8C84C8-C92E-4773-9EE6-F82FBB1E9AEE}" destId="{8CCDE2C1-BE2E-4BB2-A427-9F7490AEEC34}" srcOrd="0" destOrd="0" presId="urn:microsoft.com/office/officeart/2018/2/layout/IconLabelList"/>
    <dgm:cxn modelId="{C7009614-D841-4925-A749-C988947BC4E2}" type="presOf" srcId="{C971A5A8-87F9-419C-AB0B-4A1A756503D0}" destId="{D926F919-CBDA-4B36-ADCD-A931A2B59C4A}" srcOrd="0" destOrd="0" presId="urn:microsoft.com/office/officeart/2018/2/layout/IconLabelList"/>
    <dgm:cxn modelId="{99DA8341-DED4-4E40-B566-0A6146E61C5E}" type="presOf" srcId="{10344BFC-45E9-475D-B6D6-6DEA5536B698}" destId="{FB222F83-709A-4154-A098-1234578D1131}" srcOrd="0" destOrd="0" presId="urn:microsoft.com/office/officeart/2018/2/layout/IconLabelList"/>
    <dgm:cxn modelId="{89C47644-0CCE-4966-A2DC-6E7457707EC2}" srcId="{C971A5A8-87F9-419C-AB0B-4A1A756503D0}" destId="{B4068E60-7A0F-43EC-BD96-F526E9E09633}" srcOrd="1" destOrd="0" parTransId="{8EA913B8-453C-4F34-8FDD-D700051E8A56}" sibTransId="{6B3DC670-8A1D-456C-BD8A-AA74CAEDE0F7}"/>
    <dgm:cxn modelId="{F2C64665-1DC1-4DC0-AD0A-44A0E11F0C8A}" srcId="{C971A5A8-87F9-419C-AB0B-4A1A756503D0}" destId="{10344BFC-45E9-475D-B6D6-6DEA5536B698}" srcOrd="2" destOrd="0" parTransId="{71BE9A97-FFA6-4449-9BCA-9CC57BF91870}" sibTransId="{03C9D5E2-F384-47F1-9779-43087838FB5E}"/>
    <dgm:cxn modelId="{FD470356-C45B-4085-B399-44628BE3AADD}" srcId="{C971A5A8-87F9-419C-AB0B-4A1A756503D0}" destId="{1D8C84C8-C92E-4773-9EE6-F82FBB1E9AEE}" srcOrd="4" destOrd="0" parTransId="{35059822-8DAB-4998-AD01-18F51EE42580}" sibTransId="{1851C577-669F-4938-9EC1-AC3293A2CE81}"/>
    <dgm:cxn modelId="{8DC9D956-4297-4522-92D7-D4F925EE7D3D}" srcId="{C971A5A8-87F9-419C-AB0B-4A1A756503D0}" destId="{981BCAAC-4A9A-4369-BE88-4C20C655D301}" srcOrd="3" destOrd="0" parTransId="{72CE6F52-A87A-4652-948D-14402D1833DD}" sibTransId="{C02572FB-7220-4B14-A606-4EAD808DC719}"/>
    <dgm:cxn modelId="{99956579-CBCF-48A3-AC9A-693E940E8EE0}" type="presOf" srcId="{B4068E60-7A0F-43EC-BD96-F526E9E09633}" destId="{6D5BA2C5-D3BF-4477-86BA-361DB4A08954}" srcOrd="0" destOrd="0" presId="urn:microsoft.com/office/officeart/2018/2/layout/IconLabelList"/>
    <dgm:cxn modelId="{04BE788E-BD16-47BB-9537-C2531194B5E1}" type="presOf" srcId="{A364D099-8F52-4023-9077-324CD66B5ECB}" destId="{DF43C445-179D-4644-9137-87B1BF7DFDEE}" srcOrd="0" destOrd="0" presId="urn:microsoft.com/office/officeart/2018/2/layout/IconLabelList"/>
    <dgm:cxn modelId="{F0EC49C9-0019-44EA-AD7F-EDFB94B787B4}" type="presOf" srcId="{981BCAAC-4A9A-4369-BE88-4C20C655D301}" destId="{B3F025F6-5E95-4416-93EC-816973A095A8}" srcOrd="0" destOrd="0" presId="urn:microsoft.com/office/officeart/2018/2/layout/IconLabelList"/>
    <dgm:cxn modelId="{F16EEFE2-122D-4443-9A7F-4683A230BFF9}" srcId="{C971A5A8-87F9-419C-AB0B-4A1A756503D0}" destId="{A364D099-8F52-4023-9077-324CD66B5ECB}" srcOrd="0" destOrd="0" parTransId="{D982D8FE-0D4F-43C8-BA8B-CC2608A6D5B3}" sibTransId="{3F93027E-00F5-4D0C-A42C-92A35BBD1BD1}"/>
    <dgm:cxn modelId="{534423EF-A7F9-4435-8D3F-FCB24C2E4B4F}" type="presParOf" srcId="{D926F919-CBDA-4B36-ADCD-A931A2B59C4A}" destId="{18EA2F10-4780-4EAF-A7C5-FDB8B1E20FBC}" srcOrd="0" destOrd="0" presId="urn:microsoft.com/office/officeart/2018/2/layout/IconLabelList"/>
    <dgm:cxn modelId="{9BC9F425-1B64-4E11-9BA9-62E1E5018B7B}" type="presParOf" srcId="{18EA2F10-4780-4EAF-A7C5-FDB8B1E20FBC}" destId="{7F291F52-ECC0-4FDD-B45D-39BCF6008030}" srcOrd="0" destOrd="0" presId="urn:microsoft.com/office/officeart/2018/2/layout/IconLabelList"/>
    <dgm:cxn modelId="{B18B6AD6-A27E-4857-8CAC-68E02897A85C}" type="presParOf" srcId="{18EA2F10-4780-4EAF-A7C5-FDB8B1E20FBC}" destId="{B1E74683-02EA-4C90-8840-1651F4664DC0}" srcOrd="1" destOrd="0" presId="urn:microsoft.com/office/officeart/2018/2/layout/IconLabelList"/>
    <dgm:cxn modelId="{4BB95584-40B9-4EC6-A6A3-2112C2302A05}" type="presParOf" srcId="{18EA2F10-4780-4EAF-A7C5-FDB8B1E20FBC}" destId="{DF43C445-179D-4644-9137-87B1BF7DFDEE}" srcOrd="2" destOrd="0" presId="urn:microsoft.com/office/officeart/2018/2/layout/IconLabelList"/>
    <dgm:cxn modelId="{0E4CE0C8-D977-4432-B44C-0AE16C8DAB05}" type="presParOf" srcId="{D926F919-CBDA-4B36-ADCD-A931A2B59C4A}" destId="{FDEF32C2-E5E0-4A3C-912B-D4014D3CC4C2}" srcOrd="1" destOrd="0" presId="urn:microsoft.com/office/officeart/2018/2/layout/IconLabelList"/>
    <dgm:cxn modelId="{7E9E45F9-B499-44E3-B0B3-F0303E44B04A}" type="presParOf" srcId="{D926F919-CBDA-4B36-ADCD-A931A2B59C4A}" destId="{64580849-B1C8-432C-98A3-022C0292DC11}" srcOrd="2" destOrd="0" presId="urn:microsoft.com/office/officeart/2018/2/layout/IconLabelList"/>
    <dgm:cxn modelId="{40E98EC7-E98A-4512-AA63-E1401F735FDE}" type="presParOf" srcId="{64580849-B1C8-432C-98A3-022C0292DC11}" destId="{60C8FBD2-2DCD-48B8-AEA4-9F5F66B06F3F}" srcOrd="0" destOrd="0" presId="urn:microsoft.com/office/officeart/2018/2/layout/IconLabelList"/>
    <dgm:cxn modelId="{57435F8D-640B-4E03-B0AC-E5891FA538F4}" type="presParOf" srcId="{64580849-B1C8-432C-98A3-022C0292DC11}" destId="{C3CA8A21-32D1-4F4E-B7A7-404009C75D79}" srcOrd="1" destOrd="0" presId="urn:microsoft.com/office/officeart/2018/2/layout/IconLabelList"/>
    <dgm:cxn modelId="{F87E4F63-6037-4FB0-9765-11514F86E0DD}" type="presParOf" srcId="{64580849-B1C8-432C-98A3-022C0292DC11}" destId="{6D5BA2C5-D3BF-4477-86BA-361DB4A08954}" srcOrd="2" destOrd="0" presId="urn:microsoft.com/office/officeart/2018/2/layout/IconLabelList"/>
    <dgm:cxn modelId="{B75F5A06-3007-4E25-9A75-A21EC948FBED}" type="presParOf" srcId="{D926F919-CBDA-4B36-ADCD-A931A2B59C4A}" destId="{397E90D8-5268-4793-8E7E-0D6950778525}" srcOrd="3" destOrd="0" presId="urn:microsoft.com/office/officeart/2018/2/layout/IconLabelList"/>
    <dgm:cxn modelId="{98241938-406C-4D87-935C-86EE69D886F6}" type="presParOf" srcId="{D926F919-CBDA-4B36-ADCD-A931A2B59C4A}" destId="{1E401CBC-AA5D-4B12-AFDE-1DA5C202AF69}" srcOrd="4" destOrd="0" presId="urn:microsoft.com/office/officeart/2018/2/layout/IconLabelList"/>
    <dgm:cxn modelId="{84D5C7D6-C8F0-4921-8ECB-48034FDA63F5}" type="presParOf" srcId="{1E401CBC-AA5D-4B12-AFDE-1DA5C202AF69}" destId="{6A0D50E6-FC7A-4D77-94B6-E6C998BFFE43}" srcOrd="0" destOrd="0" presId="urn:microsoft.com/office/officeart/2018/2/layout/IconLabelList"/>
    <dgm:cxn modelId="{5880AFB1-4DBE-4DB7-97BC-4F0DF03CA6F1}" type="presParOf" srcId="{1E401CBC-AA5D-4B12-AFDE-1DA5C202AF69}" destId="{82379557-B011-4A76-A356-5E3CD64325AC}" srcOrd="1" destOrd="0" presId="urn:microsoft.com/office/officeart/2018/2/layout/IconLabelList"/>
    <dgm:cxn modelId="{399198B2-E4CB-4CDE-8CCC-B5536D7FCBEE}" type="presParOf" srcId="{1E401CBC-AA5D-4B12-AFDE-1DA5C202AF69}" destId="{FB222F83-709A-4154-A098-1234578D1131}" srcOrd="2" destOrd="0" presId="urn:microsoft.com/office/officeart/2018/2/layout/IconLabelList"/>
    <dgm:cxn modelId="{A3456696-61F0-46A2-9173-3842DB591509}" type="presParOf" srcId="{D926F919-CBDA-4B36-ADCD-A931A2B59C4A}" destId="{7FAEE1D2-2525-4500-961F-F55A7F3DC295}" srcOrd="5" destOrd="0" presId="urn:microsoft.com/office/officeart/2018/2/layout/IconLabelList"/>
    <dgm:cxn modelId="{458A07F9-0620-4B92-B67A-AC8E11C14F82}" type="presParOf" srcId="{D926F919-CBDA-4B36-ADCD-A931A2B59C4A}" destId="{640314BF-797A-489F-8654-6C1FDF95DA82}" srcOrd="6" destOrd="0" presId="urn:microsoft.com/office/officeart/2018/2/layout/IconLabelList"/>
    <dgm:cxn modelId="{1392D96E-1DDD-4806-A718-B291E09E6DC9}" type="presParOf" srcId="{640314BF-797A-489F-8654-6C1FDF95DA82}" destId="{22E2BE07-6E75-45EC-A34C-0A9E2399A8FB}" srcOrd="0" destOrd="0" presId="urn:microsoft.com/office/officeart/2018/2/layout/IconLabelList"/>
    <dgm:cxn modelId="{E3EE4BA8-0F12-4D70-AB25-C3B1FFF0E05C}" type="presParOf" srcId="{640314BF-797A-489F-8654-6C1FDF95DA82}" destId="{49E7580F-44CB-49A0-8A71-1DDBC1DD6EB1}" srcOrd="1" destOrd="0" presId="urn:microsoft.com/office/officeart/2018/2/layout/IconLabelList"/>
    <dgm:cxn modelId="{38DC578B-A97B-4D7B-8E53-0AD9FB6CBAA9}" type="presParOf" srcId="{640314BF-797A-489F-8654-6C1FDF95DA82}" destId="{B3F025F6-5E95-4416-93EC-816973A095A8}" srcOrd="2" destOrd="0" presId="urn:microsoft.com/office/officeart/2018/2/layout/IconLabelList"/>
    <dgm:cxn modelId="{C76D3EEF-603F-400A-9CF7-F3D0E9073D6E}" type="presParOf" srcId="{D926F919-CBDA-4B36-ADCD-A931A2B59C4A}" destId="{589041FC-BB3C-40B3-B7C9-2C1A0C661A0A}" srcOrd="7" destOrd="0" presId="urn:microsoft.com/office/officeart/2018/2/layout/IconLabelList"/>
    <dgm:cxn modelId="{3D0B9DAC-66AE-4201-825D-F12AB0A76954}" type="presParOf" srcId="{D926F919-CBDA-4B36-ADCD-A931A2B59C4A}" destId="{F4F966DD-286B-4B1D-B4C2-93199AC4A8C7}" srcOrd="8" destOrd="0" presId="urn:microsoft.com/office/officeart/2018/2/layout/IconLabelList"/>
    <dgm:cxn modelId="{2F202B84-87B8-4399-8CF9-9369DECEA56A}" type="presParOf" srcId="{F4F966DD-286B-4B1D-B4C2-93199AC4A8C7}" destId="{DA14B6EB-7226-4939-AA0A-525C8834E3FC}" srcOrd="0" destOrd="0" presId="urn:microsoft.com/office/officeart/2018/2/layout/IconLabelList"/>
    <dgm:cxn modelId="{75F2559E-8504-4BF5-8CCB-3966BD3B2A2E}" type="presParOf" srcId="{F4F966DD-286B-4B1D-B4C2-93199AC4A8C7}" destId="{4B3D2516-6C7B-4223-AB5F-C9C9430405B0}" srcOrd="1" destOrd="0" presId="urn:microsoft.com/office/officeart/2018/2/layout/IconLabelList"/>
    <dgm:cxn modelId="{06A1ABCE-3208-4EB3-8C56-1445981998CA}" type="presParOf" srcId="{F4F966DD-286B-4B1D-B4C2-93199AC4A8C7}" destId="{8CCDE2C1-BE2E-4BB2-A427-9F7490AEEC3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656B1F-2409-490E-A020-A3E0E45FBEE8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FB19BE-36BD-4109-AEB6-29971074A1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Small staff, yet multiple people involved in the process with competing interests</a:t>
          </a:r>
        </a:p>
      </dgm:t>
    </dgm:pt>
    <dgm:pt modelId="{5BC4F2ED-5C42-460F-87C6-1B66C11D00FC}" type="parTrans" cxnId="{07F93912-6746-43D8-9B04-17E5CE5AE281}">
      <dgm:prSet/>
      <dgm:spPr/>
      <dgm:t>
        <a:bodyPr/>
        <a:lstStyle/>
        <a:p>
          <a:endParaRPr lang="en-US"/>
        </a:p>
      </dgm:t>
    </dgm:pt>
    <dgm:pt modelId="{AC449385-7A1D-4E1C-868F-1A3BE1F90D5A}" type="sibTrans" cxnId="{07F93912-6746-43D8-9B04-17E5CE5AE2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171E9DB-B12D-40D0-8734-8B26C54692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Problem orders take extra staff time to solve</a:t>
          </a:r>
        </a:p>
      </dgm:t>
    </dgm:pt>
    <dgm:pt modelId="{60D73160-0D17-49D9-951C-E0F7BE117589}" type="parTrans" cxnId="{37C64D3A-CE32-42E7-B4B7-1484FDF864EB}">
      <dgm:prSet/>
      <dgm:spPr/>
      <dgm:t>
        <a:bodyPr/>
        <a:lstStyle/>
        <a:p>
          <a:endParaRPr lang="en-US"/>
        </a:p>
      </dgm:t>
    </dgm:pt>
    <dgm:pt modelId="{8C528400-1A27-417E-8A7A-02AAAD10D66B}" type="sibTrans" cxnId="{37C64D3A-CE32-42E7-B4B7-1484FDF864E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3701486-03E3-4E60-9882-B3FEFAC26E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When there’s no student help it means staff need to do processing</a:t>
          </a:r>
        </a:p>
      </dgm:t>
    </dgm:pt>
    <dgm:pt modelId="{307CD39F-16ED-4A9F-A443-732C10BD7309}" type="parTrans" cxnId="{CBEA0BC4-5CAE-43AC-9694-212233E60997}">
      <dgm:prSet/>
      <dgm:spPr/>
      <dgm:t>
        <a:bodyPr/>
        <a:lstStyle/>
        <a:p>
          <a:endParaRPr lang="en-US"/>
        </a:p>
      </dgm:t>
    </dgm:pt>
    <dgm:pt modelId="{0B4FE656-284A-411C-A217-593DA6B7DCC5}" type="sibTrans" cxnId="{CBEA0BC4-5CAE-43AC-9694-212233E6099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3D164D7-5A8F-4716-856D-B649ADF6C7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Liaisons have a lot of other work making it hard to find time for selection</a:t>
          </a:r>
        </a:p>
      </dgm:t>
    </dgm:pt>
    <dgm:pt modelId="{375D3310-7B9B-4AC2-8F5C-F8EB03AF565C}" type="parTrans" cxnId="{39E94210-D5D6-4E73-A5B3-5C37B0AF2EE3}">
      <dgm:prSet/>
      <dgm:spPr/>
      <dgm:t>
        <a:bodyPr/>
        <a:lstStyle/>
        <a:p>
          <a:endParaRPr lang="en-US"/>
        </a:p>
      </dgm:t>
    </dgm:pt>
    <dgm:pt modelId="{783BCDBF-7FBC-4BA6-8590-E7EEB07E0924}" type="sibTrans" cxnId="{39E94210-D5D6-4E73-A5B3-5C37B0AF2E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74F9CED-C965-4630-A92C-5BBEDB26B78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Liaisons may be ordering in unfamiliar subject areas</a:t>
          </a:r>
        </a:p>
      </dgm:t>
    </dgm:pt>
    <dgm:pt modelId="{CC3A5577-B9E6-4126-9818-76FD4488298A}" type="parTrans" cxnId="{5A29D2DE-3165-48A3-BBE2-58DF1C8DB07B}">
      <dgm:prSet/>
      <dgm:spPr/>
      <dgm:t>
        <a:bodyPr/>
        <a:lstStyle/>
        <a:p>
          <a:endParaRPr lang="en-US"/>
        </a:p>
      </dgm:t>
    </dgm:pt>
    <dgm:pt modelId="{A711C434-3CD1-4F88-A452-B20C4834664D}" type="sibTrans" cxnId="{5A29D2DE-3165-48A3-BBE2-58DF1C8DB07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7ED85EB-5774-437B-8F9B-32956095CB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Selection journals are not available in all subject areas</a:t>
          </a:r>
        </a:p>
      </dgm:t>
    </dgm:pt>
    <dgm:pt modelId="{421D7425-F4B3-4E46-B41B-6CF28FEE96CF}" type="parTrans" cxnId="{2CA896CD-C520-4303-ACC8-48343EAFE679}">
      <dgm:prSet/>
      <dgm:spPr/>
      <dgm:t>
        <a:bodyPr/>
        <a:lstStyle/>
        <a:p>
          <a:endParaRPr lang="en-US"/>
        </a:p>
      </dgm:t>
    </dgm:pt>
    <dgm:pt modelId="{36F1ED76-BD69-44E8-BC28-ADB7FE3C3F94}" type="sibTrans" cxnId="{2CA896CD-C520-4303-ACC8-48343EAFE679}">
      <dgm:prSet/>
      <dgm:spPr/>
      <dgm:t>
        <a:bodyPr/>
        <a:lstStyle/>
        <a:p>
          <a:endParaRPr lang="en-US"/>
        </a:p>
      </dgm:t>
    </dgm:pt>
    <dgm:pt modelId="{EA5534F7-0F42-400C-B131-96C96EB81B22}" type="pres">
      <dgm:prSet presAssocID="{BC656B1F-2409-490E-A020-A3E0E45FBEE8}" presName="root" presStyleCnt="0">
        <dgm:presLayoutVars>
          <dgm:dir/>
          <dgm:resizeHandles val="exact"/>
        </dgm:presLayoutVars>
      </dgm:prSet>
      <dgm:spPr/>
    </dgm:pt>
    <dgm:pt modelId="{73FC4646-FEB2-4B2A-BE56-71DE09E754C1}" type="pres">
      <dgm:prSet presAssocID="{BC656B1F-2409-490E-A020-A3E0E45FBEE8}" presName="container" presStyleCnt="0">
        <dgm:presLayoutVars>
          <dgm:dir/>
          <dgm:resizeHandles val="exact"/>
        </dgm:presLayoutVars>
      </dgm:prSet>
      <dgm:spPr/>
    </dgm:pt>
    <dgm:pt modelId="{BEC680CE-CDD2-4AD2-9F98-6D2DCB4DF403}" type="pres">
      <dgm:prSet presAssocID="{00FB19BE-36BD-4109-AEB6-29971074A1B3}" presName="compNode" presStyleCnt="0"/>
      <dgm:spPr/>
    </dgm:pt>
    <dgm:pt modelId="{E99F7891-298D-4043-99B1-F5925F64A59B}" type="pres">
      <dgm:prSet presAssocID="{00FB19BE-36BD-4109-AEB6-29971074A1B3}" presName="iconBgRect" presStyleLbl="bgShp" presStyleIdx="0" presStyleCnt="6"/>
      <dgm:spPr/>
    </dgm:pt>
    <dgm:pt modelId="{0DB01C20-7644-43DF-824F-5EFDCF80EB02}" type="pres">
      <dgm:prSet presAssocID="{00FB19BE-36BD-4109-AEB6-29971074A1B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30C37A9-D3F8-4C4A-BDEB-CC9D3C734258}" type="pres">
      <dgm:prSet presAssocID="{00FB19BE-36BD-4109-AEB6-29971074A1B3}" presName="spaceRect" presStyleCnt="0"/>
      <dgm:spPr/>
    </dgm:pt>
    <dgm:pt modelId="{B084D6AA-DFDD-45B9-82DD-CEE9BA47599B}" type="pres">
      <dgm:prSet presAssocID="{00FB19BE-36BD-4109-AEB6-29971074A1B3}" presName="textRect" presStyleLbl="revTx" presStyleIdx="0" presStyleCnt="6">
        <dgm:presLayoutVars>
          <dgm:chMax val="1"/>
          <dgm:chPref val="1"/>
        </dgm:presLayoutVars>
      </dgm:prSet>
      <dgm:spPr/>
    </dgm:pt>
    <dgm:pt modelId="{8F181EAB-4898-42B9-BF79-082DC0CA180A}" type="pres">
      <dgm:prSet presAssocID="{AC449385-7A1D-4E1C-868F-1A3BE1F90D5A}" presName="sibTrans" presStyleLbl="sibTrans2D1" presStyleIdx="0" presStyleCnt="0"/>
      <dgm:spPr/>
    </dgm:pt>
    <dgm:pt modelId="{0C411C07-B804-4547-A223-E8D389D950C1}" type="pres">
      <dgm:prSet presAssocID="{4171E9DB-B12D-40D0-8734-8B26C54692EE}" presName="compNode" presStyleCnt="0"/>
      <dgm:spPr/>
    </dgm:pt>
    <dgm:pt modelId="{690E98E1-D945-4954-BCDE-AEFE0CBFEA57}" type="pres">
      <dgm:prSet presAssocID="{4171E9DB-B12D-40D0-8734-8B26C54692EE}" presName="iconBgRect" presStyleLbl="bgShp" presStyleIdx="1" presStyleCnt="6"/>
      <dgm:spPr/>
    </dgm:pt>
    <dgm:pt modelId="{EC5E29A6-9D39-4A77-A6D2-4A1054F9AA9F}" type="pres">
      <dgm:prSet presAssocID="{4171E9DB-B12D-40D0-8734-8B26C54692E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 with solid fill"/>
        </a:ext>
      </dgm:extLst>
    </dgm:pt>
    <dgm:pt modelId="{AFB0F112-C5B0-400C-A99D-F3F04ADB8ABA}" type="pres">
      <dgm:prSet presAssocID="{4171E9DB-B12D-40D0-8734-8B26C54692EE}" presName="spaceRect" presStyleCnt="0"/>
      <dgm:spPr/>
    </dgm:pt>
    <dgm:pt modelId="{E1E6AF1C-9253-4CDA-A4DC-A7477C515EEA}" type="pres">
      <dgm:prSet presAssocID="{4171E9DB-B12D-40D0-8734-8B26C54692EE}" presName="textRect" presStyleLbl="revTx" presStyleIdx="1" presStyleCnt="6">
        <dgm:presLayoutVars>
          <dgm:chMax val="1"/>
          <dgm:chPref val="1"/>
        </dgm:presLayoutVars>
      </dgm:prSet>
      <dgm:spPr/>
    </dgm:pt>
    <dgm:pt modelId="{CF9E3F32-98EC-4B7D-88EB-3250C01DAE49}" type="pres">
      <dgm:prSet presAssocID="{8C528400-1A27-417E-8A7A-02AAAD10D66B}" presName="sibTrans" presStyleLbl="sibTrans2D1" presStyleIdx="0" presStyleCnt="0"/>
      <dgm:spPr/>
    </dgm:pt>
    <dgm:pt modelId="{28661BD5-65E7-4AAB-B43E-96FDBE1A985A}" type="pres">
      <dgm:prSet presAssocID="{93701486-03E3-4E60-9882-B3FEFAC26E32}" presName="compNode" presStyleCnt="0"/>
      <dgm:spPr/>
    </dgm:pt>
    <dgm:pt modelId="{81D92B6A-1C96-4060-8AD1-8FC2B5409C80}" type="pres">
      <dgm:prSet presAssocID="{93701486-03E3-4E60-9882-B3FEFAC26E32}" presName="iconBgRect" presStyleLbl="bgShp" presStyleIdx="2" presStyleCnt="6"/>
      <dgm:spPr/>
    </dgm:pt>
    <dgm:pt modelId="{676510CA-C8E3-41A9-A7CC-D2143D7B39D1}" type="pres">
      <dgm:prSet presAssocID="{93701486-03E3-4E60-9882-B3FEFAC26E3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 boy with solid fill"/>
        </a:ext>
      </dgm:extLst>
    </dgm:pt>
    <dgm:pt modelId="{3AA1E96B-D1D2-4901-AA7A-FB9E3E5B70D8}" type="pres">
      <dgm:prSet presAssocID="{93701486-03E3-4E60-9882-B3FEFAC26E32}" presName="spaceRect" presStyleCnt="0"/>
      <dgm:spPr/>
    </dgm:pt>
    <dgm:pt modelId="{B26A4827-75E9-48B2-8086-E28C5DD277FD}" type="pres">
      <dgm:prSet presAssocID="{93701486-03E3-4E60-9882-B3FEFAC26E32}" presName="textRect" presStyleLbl="revTx" presStyleIdx="2" presStyleCnt="6">
        <dgm:presLayoutVars>
          <dgm:chMax val="1"/>
          <dgm:chPref val="1"/>
        </dgm:presLayoutVars>
      </dgm:prSet>
      <dgm:spPr/>
    </dgm:pt>
    <dgm:pt modelId="{E1BCCFD8-49F7-47B7-947A-003493B37174}" type="pres">
      <dgm:prSet presAssocID="{0B4FE656-284A-411C-A217-593DA6B7DCC5}" presName="sibTrans" presStyleLbl="sibTrans2D1" presStyleIdx="0" presStyleCnt="0"/>
      <dgm:spPr/>
    </dgm:pt>
    <dgm:pt modelId="{ED4BDD5A-1BF9-4211-865A-735DC53E575B}" type="pres">
      <dgm:prSet presAssocID="{83D164D7-5A8F-4716-856D-B649ADF6C7A7}" presName="compNode" presStyleCnt="0"/>
      <dgm:spPr/>
    </dgm:pt>
    <dgm:pt modelId="{60BBD82F-633A-4199-AD40-C1523E8A46AF}" type="pres">
      <dgm:prSet presAssocID="{83D164D7-5A8F-4716-856D-B649ADF6C7A7}" presName="iconBgRect" presStyleLbl="bgShp" presStyleIdx="3" presStyleCnt="6"/>
      <dgm:spPr/>
    </dgm:pt>
    <dgm:pt modelId="{08E0A804-4379-467F-ADBE-E1A839AFCF9E}" type="pres">
      <dgm:prSet presAssocID="{83D164D7-5A8F-4716-856D-B649ADF6C7A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 with solid fill"/>
        </a:ext>
      </dgm:extLst>
    </dgm:pt>
    <dgm:pt modelId="{B9283994-822F-482F-85DE-A0F9A5D80A02}" type="pres">
      <dgm:prSet presAssocID="{83D164D7-5A8F-4716-856D-B649ADF6C7A7}" presName="spaceRect" presStyleCnt="0"/>
      <dgm:spPr/>
    </dgm:pt>
    <dgm:pt modelId="{AE04B76D-CB25-4957-8977-18FFCEBDE952}" type="pres">
      <dgm:prSet presAssocID="{83D164D7-5A8F-4716-856D-B649ADF6C7A7}" presName="textRect" presStyleLbl="revTx" presStyleIdx="3" presStyleCnt="6">
        <dgm:presLayoutVars>
          <dgm:chMax val="1"/>
          <dgm:chPref val="1"/>
        </dgm:presLayoutVars>
      </dgm:prSet>
      <dgm:spPr/>
    </dgm:pt>
    <dgm:pt modelId="{9767C68E-163D-46CA-867B-482ECD28251F}" type="pres">
      <dgm:prSet presAssocID="{783BCDBF-7FBC-4BA6-8590-E7EEB07E0924}" presName="sibTrans" presStyleLbl="sibTrans2D1" presStyleIdx="0" presStyleCnt="0"/>
      <dgm:spPr/>
    </dgm:pt>
    <dgm:pt modelId="{988E6868-2C06-45B0-BC1E-D7B0E560FD22}" type="pres">
      <dgm:prSet presAssocID="{274F9CED-C965-4630-A92C-5BBEDB26B78B}" presName="compNode" presStyleCnt="0"/>
      <dgm:spPr/>
    </dgm:pt>
    <dgm:pt modelId="{BEEF0806-43DA-4BEF-B168-8999EB695EAC}" type="pres">
      <dgm:prSet presAssocID="{274F9CED-C965-4630-A92C-5BBEDB26B78B}" presName="iconBgRect" presStyleLbl="bgShp" presStyleIdx="4" presStyleCnt="6"/>
      <dgm:spPr/>
    </dgm:pt>
    <dgm:pt modelId="{48A13FF6-6AF7-4A41-95D2-5917BB114B5C}" type="pres">
      <dgm:prSet presAssocID="{274F9CED-C965-4630-A92C-5BBEDB26B78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ial network outline"/>
        </a:ext>
      </dgm:extLst>
    </dgm:pt>
    <dgm:pt modelId="{9FE2BCC1-AF8D-4EF0-B57D-4D40520F80DA}" type="pres">
      <dgm:prSet presAssocID="{274F9CED-C965-4630-A92C-5BBEDB26B78B}" presName="spaceRect" presStyleCnt="0"/>
      <dgm:spPr/>
    </dgm:pt>
    <dgm:pt modelId="{A5EC9279-3F18-4774-94BA-057426620AFC}" type="pres">
      <dgm:prSet presAssocID="{274F9CED-C965-4630-A92C-5BBEDB26B78B}" presName="textRect" presStyleLbl="revTx" presStyleIdx="4" presStyleCnt="6">
        <dgm:presLayoutVars>
          <dgm:chMax val="1"/>
          <dgm:chPref val="1"/>
        </dgm:presLayoutVars>
      </dgm:prSet>
      <dgm:spPr/>
    </dgm:pt>
    <dgm:pt modelId="{3326B342-8F9B-4874-9DBA-ED328CD0F785}" type="pres">
      <dgm:prSet presAssocID="{A711C434-3CD1-4F88-A452-B20C4834664D}" presName="sibTrans" presStyleLbl="sibTrans2D1" presStyleIdx="0" presStyleCnt="0"/>
      <dgm:spPr/>
    </dgm:pt>
    <dgm:pt modelId="{F828136D-39F8-4EAE-8BBB-8F0EAA2B119A}" type="pres">
      <dgm:prSet presAssocID="{47ED85EB-5774-437B-8F9B-32956095CB1C}" presName="compNode" presStyleCnt="0"/>
      <dgm:spPr/>
    </dgm:pt>
    <dgm:pt modelId="{8B5A34E1-7207-47EF-85B5-E9483C3B55AE}" type="pres">
      <dgm:prSet presAssocID="{47ED85EB-5774-437B-8F9B-32956095CB1C}" presName="iconBgRect" presStyleLbl="bgShp" presStyleIdx="5" presStyleCnt="6"/>
      <dgm:spPr/>
    </dgm:pt>
    <dgm:pt modelId="{6B140738-F7A0-44D4-8B37-6B4311641236}" type="pres">
      <dgm:prSet presAssocID="{47ED85EB-5774-437B-8F9B-32956095CB1C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 with solid fill"/>
        </a:ext>
      </dgm:extLst>
    </dgm:pt>
    <dgm:pt modelId="{E0C506A3-522E-4806-AB0D-7A7D98CA423A}" type="pres">
      <dgm:prSet presAssocID="{47ED85EB-5774-437B-8F9B-32956095CB1C}" presName="spaceRect" presStyleCnt="0"/>
      <dgm:spPr/>
    </dgm:pt>
    <dgm:pt modelId="{87E5BAA4-9583-4AC7-AA29-4DF08D46BE62}" type="pres">
      <dgm:prSet presAssocID="{47ED85EB-5774-437B-8F9B-32956095CB1C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9E94210-D5D6-4E73-A5B3-5C37B0AF2EE3}" srcId="{BC656B1F-2409-490E-A020-A3E0E45FBEE8}" destId="{83D164D7-5A8F-4716-856D-B649ADF6C7A7}" srcOrd="3" destOrd="0" parTransId="{375D3310-7B9B-4AC2-8F5C-F8EB03AF565C}" sibTransId="{783BCDBF-7FBC-4BA6-8590-E7EEB07E0924}"/>
    <dgm:cxn modelId="{07F93912-6746-43D8-9B04-17E5CE5AE281}" srcId="{BC656B1F-2409-490E-A020-A3E0E45FBEE8}" destId="{00FB19BE-36BD-4109-AEB6-29971074A1B3}" srcOrd="0" destOrd="0" parTransId="{5BC4F2ED-5C42-460F-87C6-1B66C11D00FC}" sibTransId="{AC449385-7A1D-4E1C-868F-1A3BE1F90D5A}"/>
    <dgm:cxn modelId="{55E78818-9BE7-4FFF-A0E7-073C48CDDBC0}" type="presOf" srcId="{BC656B1F-2409-490E-A020-A3E0E45FBEE8}" destId="{EA5534F7-0F42-400C-B131-96C96EB81B22}" srcOrd="0" destOrd="0" presId="urn:microsoft.com/office/officeart/2018/2/layout/IconCircleList"/>
    <dgm:cxn modelId="{E0E27D25-C49C-4B41-9C82-3B0EF0B88B7F}" type="presOf" srcId="{274F9CED-C965-4630-A92C-5BBEDB26B78B}" destId="{A5EC9279-3F18-4774-94BA-057426620AFC}" srcOrd="0" destOrd="0" presId="urn:microsoft.com/office/officeart/2018/2/layout/IconCircleList"/>
    <dgm:cxn modelId="{C647CC2D-438B-4CC2-8F60-11B7EE229EDA}" type="presOf" srcId="{783BCDBF-7FBC-4BA6-8590-E7EEB07E0924}" destId="{9767C68E-163D-46CA-867B-482ECD28251F}" srcOrd="0" destOrd="0" presId="urn:microsoft.com/office/officeart/2018/2/layout/IconCircleList"/>
    <dgm:cxn modelId="{37C64D3A-CE32-42E7-B4B7-1484FDF864EB}" srcId="{BC656B1F-2409-490E-A020-A3E0E45FBEE8}" destId="{4171E9DB-B12D-40D0-8734-8B26C54692EE}" srcOrd="1" destOrd="0" parTransId="{60D73160-0D17-49D9-951C-E0F7BE117589}" sibTransId="{8C528400-1A27-417E-8A7A-02AAAD10D66B}"/>
    <dgm:cxn modelId="{96D8E063-47C4-43FF-8718-952CF0A443DE}" type="presOf" srcId="{93701486-03E3-4E60-9882-B3FEFAC26E32}" destId="{B26A4827-75E9-48B2-8086-E28C5DD277FD}" srcOrd="0" destOrd="0" presId="urn:microsoft.com/office/officeart/2018/2/layout/IconCircleList"/>
    <dgm:cxn modelId="{2AAFFB49-B0E3-4F4C-B496-973EE2CB31AB}" type="presOf" srcId="{8C528400-1A27-417E-8A7A-02AAAD10D66B}" destId="{CF9E3F32-98EC-4B7D-88EB-3250C01DAE49}" srcOrd="0" destOrd="0" presId="urn:microsoft.com/office/officeart/2018/2/layout/IconCircleList"/>
    <dgm:cxn modelId="{873B1482-8F59-4AC9-AF9F-16EBF8B5EE47}" type="presOf" srcId="{AC449385-7A1D-4E1C-868F-1A3BE1F90D5A}" destId="{8F181EAB-4898-42B9-BF79-082DC0CA180A}" srcOrd="0" destOrd="0" presId="urn:microsoft.com/office/officeart/2018/2/layout/IconCircleList"/>
    <dgm:cxn modelId="{A032D58F-EC3C-4B2E-82B8-4EA8C5DEB4D2}" type="presOf" srcId="{0B4FE656-284A-411C-A217-593DA6B7DCC5}" destId="{E1BCCFD8-49F7-47B7-947A-003493B37174}" srcOrd="0" destOrd="0" presId="urn:microsoft.com/office/officeart/2018/2/layout/IconCircleList"/>
    <dgm:cxn modelId="{BE3C94AC-F7B4-4954-8BD6-8119E1DBA257}" type="presOf" srcId="{83D164D7-5A8F-4716-856D-B649ADF6C7A7}" destId="{AE04B76D-CB25-4957-8977-18FFCEBDE952}" srcOrd="0" destOrd="0" presId="urn:microsoft.com/office/officeart/2018/2/layout/IconCircleList"/>
    <dgm:cxn modelId="{FBDFC7B0-4CE7-423E-8564-A10D00375A59}" type="presOf" srcId="{4171E9DB-B12D-40D0-8734-8B26C54692EE}" destId="{E1E6AF1C-9253-4CDA-A4DC-A7477C515EEA}" srcOrd="0" destOrd="0" presId="urn:microsoft.com/office/officeart/2018/2/layout/IconCircleList"/>
    <dgm:cxn modelId="{5F509AB7-BFE5-4900-A455-DF1B9E49A6CD}" type="presOf" srcId="{A711C434-3CD1-4F88-A452-B20C4834664D}" destId="{3326B342-8F9B-4874-9DBA-ED328CD0F785}" srcOrd="0" destOrd="0" presId="urn:microsoft.com/office/officeart/2018/2/layout/IconCircleList"/>
    <dgm:cxn modelId="{CBEA0BC4-5CAE-43AC-9694-212233E60997}" srcId="{BC656B1F-2409-490E-A020-A3E0E45FBEE8}" destId="{93701486-03E3-4E60-9882-B3FEFAC26E32}" srcOrd="2" destOrd="0" parTransId="{307CD39F-16ED-4A9F-A443-732C10BD7309}" sibTransId="{0B4FE656-284A-411C-A217-593DA6B7DCC5}"/>
    <dgm:cxn modelId="{2CA896CD-C520-4303-ACC8-48343EAFE679}" srcId="{BC656B1F-2409-490E-A020-A3E0E45FBEE8}" destId="{47ED85EB-5774-437B-8F9B-32956095CB1C}" srcOrd="5" destOrd="0" parTransId="{421D7425-F4B3-4E46-B41B-6CF28FEE96CF}" sibTransId="{36F1ED76-BD69-44E8-BC28-ADB7FE3C3F94}"/>
    <dgm:cxn modelId="{5A29D2DE-3165-48A3-BBE2-58DF1C8DB07B}" srcId="{BC656B1F-2409-490E-A020-A3E0E45FBEE8}" destId="{274F9CED-C965-4630-A92C-5BBEDB26B78B}" srcOrd="4" destOrd="0" parTransId="{CC3A5577-B9E6-4126-9818-76FD4488298A}" sibTransId="{A711C434-3CD1-4F88-A452-B20C4834664D}"/>
    <dgm:cxn modelId="{F52030E9-8B01-4102-9D46-0A64C27F8B6A}" type="presOf" srcId="{00FB19BE-36BD-4109-AEB6-29971074A1B3}" destId="{B084D6AA-DFDD-45B9-82DD-CEE9BA47599B}" srcOrd="0" destOrd="0" presId="urn:microsoft.com/office/officeart/2018/2/layout/IconCircleList"/>
    <dgm:cxn modelId="{CEF284F8-5228-4FB2-BB6E-ECDE4AE76ABE}" type="presOf" srcId="{47ED85EB-5774-437B-8F9B-32956095CB1C}" destId="{87E5BAA4-9583-4AC7-AA29-4DF08D46BE62}" srcOrd="0" destOrd="0" presId="urn:microsoft.com/office/officeart/2018/2/layout/IconCircleList"/>
    <dgm:cxn modelId="{FA1CF272-1E09-4818-85E7-AE4D707F0637}" type="presParOf" srcId="{EA5534F7-0F42-400C-B131-96C96EB81B22}" destId="{73FC4646-FEB2-4B2A-BE56-71DE09E754C1}" srcOrd="0" destOrd="0" presId="urn:microsoft.com/office/officeart/2018/2/layout/IconCircleList"/>
    <dgm:cxn modelId="{AE616365-7524-44EF-906B-A20CA9B10672}" type="presParOf" srcId="{73FC4646-FEB2-4B2A-BE56-71DE09E754C1}" destId="{BEC680CE-CDD2-4AD2-9F98-6D2DCB4DF403}" srcOrd="0" destOrd="0" presId="urn:microsoft.com/office/officeart/2018/2/layout/IconCircleList"/>
    <dgm:cxn modelId="{E0A484E0-0498-4566-BD0B-F8145F0B13E1}" type="presParOf" srcId="{BEC680CE-CDD2-4AD2-9F98-6D2DCB4DF403}" destId="{E99F7891-298D-4043-99B1-F5925F64A59B}" srcOrd="0" destOrd="0" presId="urn:microsoft.com/office/officeart/2018/2/layout/IconCircleList"/>
    <dgm:cxn modelId="{ED013746-ECDD-4176-AEDA-A06525F334C2}" type="presParOf" srcId="{BEC680CE-CDD2-4AD2-9F98-6D2DCB4DF403}" destId="{0DB01C20-7644-43DF-824F-5EFDCF80EB02}" srcOrd="1" destOrd="0" presId="urn:microsoft.com/office/officeart/2018/2/layout/IconCircleList"/>
    <dgm:cxn modelId="{3FB01D51-26FF-44A9-8926-AEC379061D77}" type="presParOf" srcId="{BEC680CE-CDD2-4AD2-9F98-6D2DCB4DF403}" destId="{B30C37A9-D3F8-4C4A-BDEB-CC9D3C734258}" srcOrd="2" destOrd="0" presId="urn:microsoft.com/office/officeart/2018/2/layout/IconCircleList"/>
    <dgm:cxn modelId="{C410A9DE-E79F-44EE-A7CA-A189FA5A0031}" type="presParOf" srcId="{BEC680CE-CDD2-4AD2-9F98-6D2DCB4DF403}" destId="{B084D6AA-DFDD-45B9-82DD-CEE9BA47599B}" srcOrd="3" destOrd="0" presId="urn:microsoft.com/office/officeart/2018/2/layout/IconCircleList"/>
    <dgm:cxn modelId="{59E2010F-A091-457F-8B27-8067B31725C1}" type="presParOf" srcId="{73FC4646-FEB2-4B2A-BE56-71DE09E754C1}" destId="{8F181EAB-4898-42B9-BF79-082DC0CA180A}" srcOrd="1" destOrd="0" presId="urn:microsoft.com/office/officeart/2018/2/layout/IconCircleList"/>
    <dgm:cxn modelId="{2BF7C299-105E-476B-982D-AF50AC598C0F}" type="presParOf" srcId="{73FC4646-FEB2-4B2A-BE56-71DE09E754C1}" destId="{0C411C07-B804-4547-A223-E8D389D950C1}" srcOrd="2" destOrd="0" presId="urn:microsoft.com/office/officeart/2018/2/layout/IconCircleList"/>
    <dgm:cxn modelId="{9290C552-7A38-48C0-8DC3-733844BF7F62}" type="presParOf" srcId="{0C411C07-B804-4547-A223-E8D389D950C1}" destId="{690E98E1-D945-4954-BCDE-AEFE0CBFEA57}" srcOrd="0" destOrd="0" presId="urn:microsoft.com/office/officeart/2018/2/layout/IconCircleList"/>
    <dgm:cxn modelId="{DE2CBAB2-E70E-4759-B662-FCC3F4B77EDA}" type="presParOf" srcId="{0C411C07-B804-4547-A223-E8D389D950C1}" destId="{EC5E29A6-9D39-4A77-A6D2-4A1054F9AA9F}" srcOrd="1" destOrd="0" presId="urn:microsoft.com/office/officeart/2018/2/layout/IconCircleList"/>
    <dgm:cxn modelId="{821E9E03-88E1-4C79-994D-A1D3C8F73E45}" type="presParOf" srcId="{0C411C07-B804-4547-A223-E8D389D950C1}" destId="{AFB0F112-C5B0-400C-A99D-F3F04ADB8ABA}" srcOrd="2" destOrd="0" presId="urn:microsoft.com/office/officeart/2018/2/layout/IconCircleList"/>
    <dgm:cxn modelId="{5ED68A12-3F9C-4D07-8492-1AFD23C20BC2}" type="presParOf" srcId="{0C411C07-B804-4547-A223-E8D389D950C1}" destId="{E1E6AF1C-9253-4CDA-A4DC-A7477C515EEA}" srcOrd="3" destOrd="0" presId="urn:microsoft.com/office/officeart/2018/2/layout/IconCircleList"/>
    <dgm:cxn modelId="{1E162273-0861-41BE-8E1B-49D24CBB2C10}" type="presParOf" srcId="{73FC4646-FEB2-4B2A-BE56-71DE09E754C1}" destId="{CF9E3F32-98EC-4B7D-88EB-3250C01DAE49}" srcOrd="3" destOrd="0" presId="urn:microsoft.com/office/officeart/2018/2/layout/IconCircleList"/>
    <dgm:cxn modelId="{BA84399E-AD7F-407C-AF2C-84B08CB93713}" type="presParOf" srcId="{73FC4646-FEB2-4B2A-BE56-71DE09E754C1}" destId="{28661BD5-65E7-4AAB-B43E-96FDBE1A985A}" srcOrd="4" destOrd="0" presId="urn:microsoft.com/office/officeart/2018/2/layout/IconCircleList"/>
    <dgm:cxn modelId="{82839D77-0D93-43B6-83C8-B1AE03E468EA}" type="presParOf" srcId="{28661BD5-65E7-4AAB-B43E-96FDBE1A985A}" destId="{81D92B6A-1C96-4060-8AD1-8FC2B5409C80}" srcOrd="0" destOrd="0" presId="urn:microsoft.com/office/officeart/2018/2/layout/IconCircleList"/>
    <dgm:cxn modelId="{5A81C35A-A39F-4E51-A98A-27A700E19DD5}" type="presParOf" srcId="{28661BD5-65E7-4AAB-B43E-96FDBE1A985A}" destId="{676510CA-C8E3-41A9-A7CC-D2143D7B39D1}" srcOrd="1" destOrd="0" presId="urn:microsoft.com/office/officeart/2018/2/layout/IconCircleList"/>
    <dgm:cxn modelId="{EC49BCE5-7D58-4987-B58C-9321515E1EE2}" type="presParOf" srcId="{28661BD5-65E7-4AAB-B43E-96FDBE1A985A}" destId="{3AA1E96B-D1D2-4901-AA7A-FB9E3E5B70D8}" srcOrd="2" destOrd="0" presId="urn:microsoft.com/office/officeart/2018/2/layout/IconCircleList"/>
    <dgm:cxn modelId="{37995EDE-D8DC-4F2B-875C-C108D821634F}" type="presParOf" srcId="{28661BD5-65E7-4AAB-B43E-96FDBE1A985A}" destId="{B26A4827-75E9-48B2-8086-E28C5DD277FD}" srcOrd="3" destOrd="0" presId="urn:microsoft.com/office/officeart/2018/2/layout/IconCircleList"/>
    <dgm:cxn modelId="{A16D3372-CED0-44F9-AA27-463CBDAFB0DD}" type="presParOf" srcId="{73FC4646-FEB2-4B2A-BE56-71DE09E754C1}" destId="{E1BCCFD8-49F7-47B7-947A-003493B37174}" srcOrd="5" destOrd="0" presId="urn:microsoft.com/office/officeart/2018/2/layout/IconCircleList"/>
    <dgm:cxn modelId="{BB6DFACD-C655-481D-96D2-8290B1EB6B3A}" type="presParOf" srcId="{73FC4646-FEB2-4B2A-BE56-71DE09E754C1}" destId="{ED4BDD5A-1BF9-4211-865A-735DC53E575B}" srcOrd="6" destOrd="0" presId="urn:microsoft.com/office/officeart/2018/2/layout/IconCircleList"/>
    <dgm:cxn modelId="{AA1D8791-885F-4F1B-A97B-73E3CD01125A}" type="presParOf" srcId="{ED4BDD5A-1BF9-4211-865A-735DC53E575B}" destId="{60BBD82F-633A-4199-AD40-C1523E8A46AF}" srcOrd="0" destOrd="0" presId="urn:microsoft.com/office/officeart/2018/2/layout/IconCircleList"/>
    <dgm:cxn modelId="{BE626A37-41CE-432A-A7BA-238F9FD85834}" type="presParOf" srcId="{ED4BDD5A-1BF9-4211-865A-735DC53E575B}" destId="{08E0A804-4379-467F-ADBE-E1A839AFCF9E}" srcOrd="1" destOrd="0" presId="urn:microsoft.com/office/officeart/2018/2/layout/IconCircleList"/>
    <dgm:cxn modelId="{77724F0E-98E4-4DEC-A43C-8CC6A0670AC6}" type="presParOf" srcId="{ED4BDD5A-1BF9-4211-865A-735DC53E575B}" destId="{B9283994-822F-482F-85DE-A0F9A5D80A02}" srcOrd="2" destOrd="0" presId="urn:microsoft.com/office/officeart/2018/2/layout/IconCircleList"/>
    <dgm:cxn modelId="{C490B609-46DF-41BF-B27A-A6205000087B}" type="presParOf" srcId="{ED4BDD5A-1BF9-4211-865A-735DC53E575B}" destId="{AE04B76D-CB25-4957-8977-18FFCEBDE952}" srcOrd="3" destOrd="0" presId="urn:microsoft.com/office/officeart/2018/2/layout/IconCircleList"/>
    <dgm:cxn modelId="{E29B8D74-3CAE-4277-BAB2-9D6B246EBDF3}" type="presParOf" srcId="{73FC4646-FEB2-4B2A-BE56-71DE09E754C1}" destId="{9767C68E-163D-46CA-867B-482ECD28251F}" srcOrd="7" destOrd="0" presId="urn:microsoft.com/office/officeart/2018/2/layout/IconCircleList"/>
    <dgm:cxn modelId="{6C92D505-1054-48DB-B693-0018253CCE3A}" type="presParOf" srcId="{73FC4646-FEB2-4B2A-BE56-71DE09E754C1}" destId="{988E6868-2C06-45B0-BC1E-D7B0E560FD22}" srcOrd="8" destOrd="0" presId="urn:microsoft.com/office/officeart/2018/2/layout/IconCircleList"/>
    <dgm:cxn modelId="{46E5846C-4EDB-4D38-871E-95EBDF8900BA}" type="presParOf" srcId="{988E6868-2C06-45B0-BC1E-D7B0E560FD22}" destId="{BEEF0806-43DA-4BEF-B168-8999EB695EAC}" srcOrd="0" destOrd="0" presId="urn:microsoft.com/office/officeart/2018/2/layout/IconCircleList"/>
    <dgm:cxn modelId="{6CE52467-5DAD-43CC-9D98-5651BAA493E1}" type="presParOf" srcId="{988E6868-2C06-45B0-BC1E-D7B0E560FD22}" destId="{48A13FF6-6AF7-4A41-95D2-5917BB114B5C}" srcOrd="1" destOrd="0" presId="urn:microsoft.com/office/officeart/2018/2/layout/IconCircleList"/>
    <dgm:cxn modelId="{E224F704-F78E-44E4-8687-EB020B1E7831}" type="presParOf" srcId="{988E6868-2C06-45B0-BC1E-D7B0E560FD22}" destId="{9FE2BCC1-AF8D-4EF0-B57D-4D40520F80DA}" srcOrd="2" destOrd="0" presId="urn:microsoft.com/office/officeart/2018/2/layout/IconCircleList"/>
    <dgm:cxn modelId="{8EA863AC-043C-486E-8C67-3923A8FE2E62}" type="presParOf" srcId="{988E6868-2C06-45B0-BC1E-D7B0E560FD22}" destId="{A5EC9279-3F18-4774-94BA-057426620AFC}" srcOrd="3" destOrd="0" presId="urn:microsoft.com/office/officeart/2018/2/layout/IconCircleList"/>
    <dgm:cxn modelId="{8ECB33B4-E5A0-40DF-BB56-6790EB8BA107}" type="presParOf" srcId="{73FC4646-FEB2-4B2A-BE56-71DE09E754C1}" destId="{3326B342-8F9B-4874-9DBA-ED328CD0F785}" srcOrd="9" destOrd="0" presId="urn:microsoft.com/office/officeart/2018/2/layout/IconCircleList"/>
    <dgm:cxn modelId="{18A5D4C6-5C8E-4C32-89D0-BA93B94A1E81}" type="presParOf" srcId="{73FC4646-FEB2-4B2A-BE56-71DE09E754C1}" destId="{F828136D-39F8-4EAE-8BBB-8F0EAA2B119A}" srcOrd="10" destOrd="0" presId="urn:microsoft.com/office/officeart/2018/2/layout/IconCircleList"/>
    <dgm:cxn modelId="{B9D2D8B6-30A2-46D1-8B2B-BDA11C6E8A26}" type="presParOf" srcId="{F828136D-39F8-4EAE-8BBB-8F0EAA2B119A}" destId="{8B5A34E1-7207-47EF-85B5-E9483C3B55AE}" srcOrd="0" destOrd="0" presId="urn:microsoft.com/office/officeart/2018/2/layout/IconCircleList"/>
    <dgm:cxn modelId="{B9A285A5-CD64-486A-89D4-848A80980C54}" type="presParOf" srcId="{F828136D-39F8-4EAE-8BBB-8F0EAA2B119A}" destId="{6B140738-F7A0-44D4-8B37-6B4311641236}" srcOrd="1" destOrd="0" presId="urn:microsoft.com/office/officeart/2018/2/layout/IconCircleList"/>
    <dgm:cxn modelId="{23844A6D-8544-45DF-BC51-127DC5B8567C}" type="presParOf" srcId="{F828136D-39F8-4EAE-8BBB-8F0EAA2B119A}" destId="{E0C506A3-522E-4806-AB0D-7A7D98CA423A}" srcOrd="2" destOrd="0" presId="urn:microsoft.com/office/officeart/2018/2/layout/IconCircleList"/>
    <dgm:cxn modelId="{38E5A266-E7AD-4939-9921-2E24E7404A54}" type="presParOf" srcId="{F828136D-39F8-4EAE-8BBB-8F0EAA2B119A}" destId="{87E5BAA4-9583-4AC7-AA29-4DF08D46BE6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B636DF-D165-4E03-B3DA-3A86CAEE8AE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9F7A343-748E-4732-BC3E-251D178CEBFC}">
      <dgm:prSet/>
      <dgm:spPr/>
      <dgm:t>
        <a:bodyPr/>
        <a:lstStyle/>
        <a:p>
          <a:r>
            <a:rPr lang="en-US"/>
            <a:t>Reduce duplicate checking pre-ordering</a:t>
          </a:r>
        </a:p>
      </dgm:t>
    </dgm:pt>
    <dgm:pt modelId="{9F681F38-68B6-4B05-90A4-605B6EB063F1}" type="parTrans" cxnId="{465E3A2E-FA76-4636-8F84-83E97356548B}">
      <dgm:prSet/>
      <dgm:spPr/>
      <dgm:t>
        <a:bodyPr/>
        <a:lstStyle/>
        <a:p>
          <a:endParaRPr lang="en-US"/>
        </a:p>
      </dgm:t>
    </dgm:pt>
    <dgm:pt modelId="{CC059CC6-D34A-4DB3-8358-99B8A136D1A1}" type="sibTrans" cxnId="{465E3A2E-FA76-4636-8F84-83E97356548B}">
      <dgm:prSet/>
      <dgm:spPr/>
      <dgm:t>
        <a:bodyPr/>
        <a:lstStyle/>
        <a:p>
          <a:endParaRPr lang="en-US"/>
        </a:p>
      </dgm:t>
    </dgm:pt>
    <dgm:pt modelId="{C8082BD8-6145-4B30-8EA9-022C0CBF4DC3}">
      <dgm:prSet/>
      <dgm:spPr/>
      <dgm:t>
        <a:bodyPr/>
        <a:lstStyle/>
        <a:p>
          <a:r>
            <a:rPr lang="en-US"/>
            <a:t>Unspent money from previous month swept</a:t>
          </a:r>
        </a:p>
      </dgm:t>
    </dgm:pt>
    <dgm:pt modelId="{DDFA3CF5-93BD-44A6-86D3-9F9BB8304101}" type="parTrans" cxnId="{61A8A45A-5D42-442E-A5FF-FED6A6427849}">
      <dgm:prSet/>
      <dgm:spPr/>
      <dgm:t>
        <a:bodyPr/>
        <a:lstStyle/>
        <a:p>
          <a:endParaRPr lang="en-US"/>
        </a:p>
      </dgm:t>
    </dgm:pt>
    <dgm:pt modelId="{0716407E-E573-48F6-9275-FAE02B638F7B}" type="sibTrans" cxnId="{61A8A45A-5D42-442E-A5FF-FED6A6427849}">
      <dgm:prSet/>
      <dgm:spPr/>
      <dgm:t>
        <a:bodyPr/>
        <a:lstStyle/>
        <a:p>
          <a:endParaRPr lang="en-US"/>
        </a:p>
      </dgm:t>
    </dgm:pt>
    <dgm:pt modelId="{318E773A-8F81-4D64-B3A6-CD3B56FA6F9F}">
      <dgm:prSet/>
      <dgm:spPr/>
      <dgm:t>
        <a:bodyPr/>
        <a:lstStyle/>
        <a:p>
          <a:r>
            <a:rPr lang="en-US"/>
            <a:t>Request selection journals be given to acquisitions immediately if a selector marks titles</a:t>
          </a:r>
        </a:p>
      </dgm:t>
    </dgm:pt>
    <dgm:pt modelId="{1E830E7C-D646-4E13-93D4-0D1BA043820C}" type="parTrans" cxnId="{6A7EF90B-B516-40BF-BD55-B0AD289A87F8}">
      <dgm:prSet/>
      <dgm:spPr/>
      <dgm:t>
        <a:bodyPr/>
        <a:lstStyle/>
        <a:p>
          <a:endParaRPr lang="en-US"/>
        </a:p>
      </dgm:t>
    </dgm:pt>
    <dgm:pt modelId="{B5CDD3D3-7085-42C5-B444-568CD5F7A6E7}" type="sibTrans" cxnId="{6A7EF90B-B516-40BF-BD55-B0AD289A87F8}">
      <dgm:prSet/>
      <dgm:spPr/>
      <dgm:t>
        <a:bodyPr/>
        <a:lstStyle/>
        <a:p>
          <a:endParaRPr lang="en-US"/>
        </a:p>
      </dgm:t>
    </dgm:pt>
    <dgm:pt modelId="{3DC28219-0D02-404E-9CD2-418130E98BF1}">
      <dgm:prSet/>
      <dgm:spPr/>
      <dgm:t>
        <a:bodyPr/>
        <a:lstStyle/>
        <a:p>
          <a:r>
            <a:rPr lang="en-US"/>
            <a:t>Investigate new vendors to reduce procurement card orders</a:t>
          </a:r>
        </a:p>
      </dgm:t>
    </dgm:pt>
    <dgm:pt modelId="{6ADF0829-14D7-443D-8E65-C5B6DAB37A77}" type="parTrans" cxnId="{F01AD66E-3310-4EC8-9123-E49CBA4F8588}">
      <dgm:prSet/>
      <dgm:spPr/>
      <dgm:t>
        <a:bodyPr/>
        <a:lstStyle/>
        <a:p>
          <a:endParaRPr lang="en-US"/>
        </a:p>
      </dgm:t>
    </dgm:pt>
    <dgm:pt modelId="{C4FEDCD5-3DB9-43F4-93F8-D29512CD0DE2}" type="sibTrans" cxnId="{F01AD66E-3310-4EC8-9123-E49CBA4F8588}">
      <dgm:prSet/>
      <dgm:spPr/>
      <dgm:t>
        <a:bodyPr/>
        <a:lstStyle/>
        <a:p>
          <a:endParaRPr lang="en-US"/>
        </a:p>
      </dgm:t>
    </dgm:pt>
    <dgm:pt modelId="{12407005-13D4-49B3-9D43-622C39257E85}">
      <dgm:prSet/>
      <dgm:spPr/>
      <dgm:t>
        <a:bodyPr/>
        <a:lstStyle/>
        <a:p>
          <a:r>
            <a:rPr lang="en-US"/>
            <a:t>Use Sierra load profiles to create order record when importing a bibliographic record</a:t>
          </a:r>
        </a:p>
      </dgm:t>
    </dgm:pt>
    <dgm:pt modelId="{E8F468D0-DBA5-4012-9F42-69FC75C1F22F}" type="parTrans" cxnId="{E09C0CBC-2D44-4117-BACA-AC276860EC3D}">
      <dgm:prSet/>
      <dgm:spPr/>
      <dgm:t>
        <a:bodyPr/>
        <a:lstStyle/>
        <a:p>
          <a:endParaRPr lang="en-US"/>
        </a:p>
      </dgm:t>
    </dgm:pt>
    <dgm:pt modelId="{6DF57946-9525-4559-BB3D-CBB181EFC4E7}" type="sibTrans" cxnId="{E09C0CBC-2D44-4117-BACA-AC276860EC3D}">
      <dgm:prSet/>
      <dgm:spPr/>
      <dgm:t>
        <a:bodyPr/>
        <a:lstStyle/>
        <a:p>
          <a:endParaRPr lang="en-US"/>
        </a:p>
      </dgm:t>
    </dgm:pt>
    <dgm:pt modelId="{B2CFB1D4-38C8-4C8D-A094-A61E8F942642}" type="pres">
      <dgm:prSet presAssocID="{87B636DF-D165-4E03-B3DA-3A86CAEE8AEE}" presName="vert0" presStyleCnt="0">
        <dgm:presLayoutVars>
          <dgm:dir/>
          <dgm:animOne val="branch"/>
          <dgm:animLvl val="lvl"/>
        </dgm:presLayoutVars>
      </dgm:prSet>
      <dgm:spPr/>
    </dgm:pt>
    <dgm:pt modelId="{28EE27EC-E097-40DD-A3C0-F2F292B971A8}" type="pres">
      <dgm:prSet presAssocID="{F9F7A343-748E-4732-BC3E-251D178CEBFC}" presName="thickLine" presStyleLbl="alignNode1" presStyleIdx="0" presStyleCnt="5"/>
      <dgm:spPr/>
    </dgm:pt>
    <dgm:pt modelId="{208CAAF1-D736-4D07-9A4C-7035D1B5A376}" type="pres">
      <dgm:prSet presAssocID="{F9F7A343-748E-4732-BC3E-251D178CEBFC}" presName="horz1" presStyleCnt="0"/>
      <dgm:spPr/>
    </dgm:pt>
    <dgm:pt modelId="{D605F12C-E2EB-4FD9-AD24-F5827C5F0BA9}" type="pres">
      <dgm:prSet presAssocID="{F9F7A343-748E-4732-BC3E-251D178CEBFC}" presName="tx1" presStyleLbl="revTx" presStyleIdx="0" presStyleCnt="5"/>
      <dgm:spPr/>
    </dgm:pt>
    <dgm:pt modelId="{716AFBCD-9F83-4067-A086-F8AD7B9268A7}" type="pres">
      <dgm:prSet presAssocID="{F9F7A343-748E-4732-BC3E-251D178CEBFC}" presName="vert1" presStyleCnt="0"/>
      <dgm:spPr/>
    </dgm:pt>
    <dgm:pt modelId="{F3335358-7C03-4E3C-B778-BD55561321C9}" type="pres">
      <dgm:prSet presAssocID="{C8082BD8-6145-4B30-8EA9-022C0CBF4DC3}" presName="thickLine" presStyleLbl="alignNode1" presStyleIdx="1" presStyleCnt="5"/>
      <dgm:spPr/>
    </dgm:pt>
    <dgm:pt modelId="{472E8320-0E18-4C5A-A6D1-D6A2899ED64F}" type="pres">
      <dgm:prSet presAssocID="{C8082BD8-6145-4B30-8EA9-022C0CBF4DC3}" presName="horz1" presStyleCnt="0"/>
      <dgm:spPr/>
    </dgm:pt>
    <dgm:pt modelId="{002F79F5-7D12-44B6-ABF8-26BF20B00F1F}" type="pres">
      <dgm:prSet presAssocID="{C8082BD8-6145-4B30-8EA9-022C0CBF4DC3}" presName="tx1" presStyleLbl="revTx" presStyleIdx="1" presStyleCnt="5"/>
      <dgm:spPr/>
    </dgm:pt>
    <dgm:pt modelId="{9665523B-3F0F-4E59-8BCF-25E859AC7790}" type="pres">
      <dgm:prSet presAssocID="{C8082BD8-6145-4B30-8EA9-022C0CBF4DC3}" presName="vert1" presStyleCnt="0"/>
      <dgm:spPr/>
    </dgm:pt>
    <dgm:pt modelId="{9A0D1CC7-66C7-41C6-B836-6CBB76A0F9C1}" type="pres">
      <dgm:prSet presAssocID="{318E773A-8F81-4D64-B3A6-CD3B56FA6F9F}" presName="thickLine" presStyleLbl="alignNode1" presStyleIdx="2" presStyleCnt="5"/>
      <dgm:spPr/>
    </dgm:pt>
    <dgm:pt modelId="{3CC35544-78C1-4009-AB31-DEAFD1C96FBC}" type="pres">
      <dgm:prSet presAssocID="{318E773A-8F81-4D64-B3A6-CD3B56FA6F9F}" presName="horz1" presStyleCnt="0"/>
      <dgm:spPr/>
    </dgm:pt>
    <dgm:pt modelId="{E494696B-36EC-4C61-A64A-1232CBB94DFE}" type="pres">
      <dgm:prSet presAssocID="{318E773A-8F81-4D64-B3A6-CD3B56FA6F9F}" presName="tx1" presStyleLbl="revTx" presStyleIdx="2" presStyleCnt="5"/>
      <dgm:spPr/>
    </dgm:pt>
    <dgm:pt modelId="{D338F892-2722-4FFE-B634-7D6F2A2B24C5}" type="pres">
      <dgm:prSet presAssocID="{318E773A-8F81-4D64-B3A6-CD3B56FA6F9F}" presName="vert1" presStyleCnt="0"/>
      <dgm:spPr/>
    </dgm:pt>
    <dgm:pt modelId="{FAFD43C3-2478-4296-8BE9-777F4BD473C1}" type="pres">
      <dgm:prSet presAssocID="{3DC28219-0D02-404E-9CD2-418130E98BF1}" presName="thickLine" presStyleLbl="alignNode1" presStyleIdx="3" presStyleCnt="5"/>
      <dgm:spPr/>
    </dgm:pt>
    <dgm:pt modelId="{699A2B66-C0E8-49EE-B0BC-5BC4BA937B57}" type="pres">
      <dgm:prSet presAssocID="{3DC28219-0D02-404E-9CD2-418130E98BF1}" presName="horz1" presStyleCnt="0"/>
      <dgm:spPr/>
    </dgm:pt>
    <dgm:pt modelId="{6F426FCC-D20E-40CB-BD6A-FC317832CF76}" type="pres">
      <dgm:prSet presAssocID="{3DC28219-0D02-404E-9CD2-418130E98BF1}" presName="tx1" presStyleLbl="revTx" presStyleIdx="3" presStyleCnt="5"/>
      <dgm:spPr/>
    </dgm:pt>
    <dgm:pt modelId="{71BB4E9B-93E7-4CA6-BB0F-DCCE9AC62CAE}" type="pres">
      <dgm:prSet presAssocID="{3DC28219-0D02-404E-9CD2-418130E98BF1}" presName="vert1" presStyleCnt="0"/>
      <dgm:spPr/>
    </dgm:pt>
    <dgm:pt modelId="{5BB91362-982C-4B73-B7AD-BFD0A39D89AA}" type="pres">
      <dgm:prSet presAssocID="{12407005-13D4-49B3-9D43-622C39257E85}" presName="thickLine" presStyleLbl="alignNode1" presStyleIdx="4" presStyleCnt="5"/>
      <dgm:spPr/>
    </dgm:pt>
    <dgm:pt modelId="{F3A3ED71-EC0F-4B20-BA93-E4BC681E7AA7}" type="pres">
      <dgm:prSet presAssocID="{12407005-13D4-49B3-9D43-622C39257E85}" presName="horz1" presStyleCnt="0"/>
      <dgm:spPr/>
    </dgm:pt>
    <dgm:pt modelId="{2B4A586D-196A-4B0E-946D-A7FF79A2216D}" type="pres">
      <dgm:prSet presAssocID="{12407005-13D4-49B3-9D43-622C39257E85}" presName="tx1" presStyleLbl="revTx" presStyleIdx="4" presStyleCnt="5"/>
      <dgm:spPr/>
    </dgm:pt>
    <dgm:pt modelId="{4BF4508A-5279-41F1-9111-1323F08C5147}" type="pres">
      <dgm:prSet presAssocID="{12407005-13D4-49B3-9D43-622C39257E85}" presName="vert1" presStyleCnt="0"/>
      <dgm:spPr/>
    </dgm:pt>
  </dgm:ptLst>
  <dgm:cxnLst>
    <dgm:cxn modelId="{6A7EF90B-B516-40BF-BD55-B0AD289A87F8}" srcId="{87B636DF-D165-4E03-B3DA-3A86CAEE8AEE}" destId="{318E773A-8F81-4D64-B3A6-CD3B56FA6F9F}" srcOrd="2" destOrd="0" parTransId="{1E830E7C-D646-4E13-93D4-0D1BA043820C}" sibTransId="{B5CDD3D3-7085-42C5-B444-568CD5F7A6E7}"/>
    <dgm:cxn modelId="{626BE71C-B204-4A29-BB78-EFFF339CA1D7}" type="presOf" srcId="{318E773A-8F81-4D64-B3A6-CD3B56FA6F9F}" destId="{E494696B-36EC-4C61-A64A-1232CBB94DFE}" srcOrd="0" destOrd="0" presId="urn:microsoft.com/office/officeart/2008/layout/LinedList"/>
    <dgm:cxn modelId="{03DA401D-8B88-4F13-B649-0DE5FC2B7353}" type="presOf" srcId="{F9F7A343-748E-4732-BC3E-251D178CEBFC}" destId="{D605F12C-E2EB-4FD9-AD24-F5827C5F0BA9}" srcOrd="0" destOrd="0" presId="urn:microsoft.com/office/officeart/2008/layout/LinedList"/>
    <dgm:cxn modelId="{465E3A2E-FA76-4636-8F84-83E97356548B}" srcId="{87B636DF-D165-4E03-B3DA-3A86CAEE8AEE}" destId="{F9F7A343-748E-4732-BC3E-251D178CEBFC}" srcOrd="0" destOrd="0" parTransId="{9F681F38-68B6-4B05-90A4-605B6EB063F1}" sibTransId="{CC059CC6-D34A-4DB3-8358-99B8A136D1A1}"/>
    <dgm:cxn modelId="{05EABD62-751F-49E4-8ABC-67ADE4C53EB5}" type="presOf" srcId="{C8082BD8-6145-4B30-8EA9-022C0CBF4DC3}" destId="{002F79F5-7D12-44B6-ABF8-26BF20B00F1F}" srcOrd="0" destOrd="0" presId="urn:microsoft.com/office/officeart/2008/layout/LinedList"/>
    <dgm:cxn modelId="{5AE4234D-0EE9-4786-BA03-3388AAC10509}" type="presOf" srcId="{87B636DF-D165-4E03-B3DA-3A86CAEE8AEE}" destId="{B2CFB1D4-38C8-4C8D-A094-A61E8F942642}" srcOrd="0" destOrd="0" presId="urn:microsoft.com/office/officeart/2008/layout/LinedList"/>
    <dgm:cxn modelId="{F01AD66E-3310-4EC8-9123-E49CBA4F8588}" srcId="{87B636DF-D165-4E03-B3DA-3A86CAEE8AEE}" destId="{3DC28219-0D02-404E-9CD2-418130E98BF1}" srcOrd="3" destOrd="0" parTransId="{6ADF0829-14D7-443D-8E65-C5B6DAB37A77}" sibTransId="{C4FEDCD5-3DB9-43F4-93F8-D29512CD0DE2}"/>
    <dgm:cxn modelId="{5416ED55-F161-44F6-A945-893FCFE70868}" type="presOf" srcId="{12407005-13D4-49B3-9D43-622C39257E85}" destId="{2B4A586D-196A-4B0E-946D-A7FF79A2216D}" srcOrd="0" destOrd="0" presId="urn:microsoft.com/office/officeart/2008/layout/LinedList"/>
    <dgm:cxn modelId="{61A8A45A-5D42-442E-A5FF-FED6A6427849}" srcId="{87B636DF-D165-4E03-B3DA-3A86CAEE8AEE}" destId="{C8082BD8-6145-4B30-8EA9-022C0CBF4DC3}" srcOrd="1" destOrd="0" parTransId="{DDFA3CF5-93BD-44A6-86D3-9F9BB8304101}" sibTransId="{0716407E-E573-48F6-9275-FAE02B638F7B}"/>
    <dgm:cxn modelId="{E09C0CBC-2D44-4117-BACA-AC276860EC3D}" srcId="{87B636DF-D165-4E03-B3DA-3A86CAEE8AEE}" destId="{12407005-13D4-49B3-9D43-622C39257E85}" srcOrd="4" destOrd="0" parTransId="{E8F468D0-DBA5-4012-9F42-69FC75C1F22F}" sibTransId="{6DF57946-9525-4559-BB3D-CBB181EFC4E7}"/>
    <dgm:cxn modelId="{4C3157BE-E071-4F4C-9F2C-3FBCCC801AA2}" type="presOf" srcId="{3DC28219-0D02-404E-9CD2-418130E98BF1}" destId="{6F426FCC-D20E-40CB-BD6A-FC317832CF76}" srcOrd="0" destOrd="0" presId="urn:microsoft.com/office/officeart/2008/layout/LinedList"/>
    <dgm:cxn modelId="{09190112-E38B-451E-A46F-89F129543438}" type="presParOf" srcId="{B2CFB1D4-38C8-4C8D-A094-A61E8F942642}" destId="{28EE27EC-E097-40DD-A3C0-F2F292B971A8}" srcOrd="0" destOrd="0" presId="urn:microsoft.com/office/officeart/2008/layout/LinedList"/>
    <dgm:cxn modelId="{7FDECF25-3221-40CF-BEED-3F64E5792846}" type="presParOf" srcId="{B2CFB1D4-38C8-4C8D-A094-A61E8F942642}" destId="{208CAAF1-D736-4D07-9A4C-7035D1B5A376}" srcOrd="1" destOrd="0" presId="urn:microsoft.com/office/officeart/2008/layout/LinedList"/>
    <dgm:cxn modelId="{E3FF368A-2DC1-4026-AA0F-FFAF6A9EAD58}" type="presParOf" srcId="{208CAAF1-D736-4D07-9A4C-7035D1B5A376}" destId="{D605F12C-E2EB-4FD9-AD24-F5827C5F0BA9}" srcOrd="0" destOrd="0" presId="urn:microsoft.com/office/officeart/2008/layout/LinedList"/>
    <dgm:cxn modelId="{3DE4C84E-5968-4783-8743-CCA4ED66B836}" type="presParOf" srcId="{208CAAF1-D736-4D07-9A4C-7035D1B5A376}" destId="{716AFBCD-9F83-4067-A086-F8AD7B9268A7}" srcOrd="1" destOrd="0" presId="urn:microsoft.com/office/officeart/2008/layout/LinedList"/>
    <dgm:cxn modelId="{4F4EFC72-D10B-4FAF-BA3B-4D4D7F02974A}" type="presParOf" srcId="{B2CFB1D4-38C8-4C8D-A094-A61E8F942642}" destId="{F3335358-7C03-4E3C-B778-BD55561321C9}" srcOrd="2" destOrd="0" presId="urn:microsoft.com/office/officeart/2008/layout/LinedList"/>
    <dgm:cxn modelId="{28570C0B-AE5A-434B-BF83-9621D1C90503}" type="presParOf" srcId="{B2CFB1D4-38C8-4C8D-A094-A61E8F942642}" destId="{472E8320-0E18-4C5A-A6D1-D6A2899ED64F}" srcOrd="3" destOrd="0" presId="urn:microsoft.com/office/officeart/2008/layout/LinedList"/>
    <dgm:cxn modelId="{84C7ADF2-54F6-4DCD-9924-93D7A331E876}" type="presParOf" srcId="{472E8320-0E18-4C5A-A6D1-D6A2899ED64F}" destId="{002F79F5-7D12-44B6-ABF8-26BF20B00F1F}" srcOrd="0" destOrd="0" presId="urn:microsoft.com/office/officeart/2008/layout/LinedList"/>
    <dgm:cxn modelId="{B0C46DAD-7600-4435-99E5-D397DFAEF3A8}" type="presParOf" srcId="{472E8320-0E18-4C5A-A6D1-D6A2899ED64F}" destId="{9665523B-3F0F-4E59-8BCF-25E859AC7790}" srcOrd="1" destOrd="0" presId="urn:microsoft.com/office/officeart/2008/layout/LinedList"/>
    <dgm:cxn modelId="{16A72578-F45A-47FE-A217-F3783F37F3F0}" type="presParOf" srcId="{B2CFB1D4-38C8-4C8D-A094-A61E8F942642}" destId="{9A0D1CC7-66C7-41C6-B836-6CBB76A0F9C1}" srcOrd="4" destOrd="0" presId="urn:microsoft.com/office/officeart/2008/layout/LinedList"/>
    <dgm:cxn modelId="{D04656A4-511B-47C1-A69F-99D6CD6CB45B}" type="presParOf" srcId="{B2CFB1D4-38C8-4C8D-A094-A61E8F942642}" destId="{3CC35544-78C1-4009-AB31-DEAFD1C96FBC}" srcOrd="5" destOrd="0" presId="urn:microsoft.com/office/officeart/2008/layout/LinedList"/>
    <dgm:cxn modelId="{EAD1FBE2-438D-42BF-9E66-8A5F28C01345}" type="presParOf" srcId="{3CC35544-78C1-4009-AB31-DEAFD1C96FBC}" destId="{E494696B-36EC-4C61-A64A-1232CBB94DFE}" srcOrd="0" destOrd="0" presId="urn:microsoft.com/office/officeart/2008/layout/LinedList"/>
    <dgm:cxn modelId="{5E81C1FA-5844-4C48-96CA-203E4AC11254}" type="presParOf" srcId="{3CC35544-78C1-4009-AB31-DEAFD1C96FBC}" destId="{D338F892-2722-4FFE-B634-7D6F2A2B24C5}" srcOrd="1" destOrd="0" presId="urn:microsoft.com/office/officeart/2008/layout/LinedList"/>
    <dgm:cxn modelId="{D5AE3E47-166D-4696-88C7-3ADDE5575E81}" type="presParOf" srcId="{B2CFB1D4-38C8-4C8D-A094-A61E8F942642}" destId="{FAFD43C3-2478-4296-8BE9-777F4BD473C1}" srcOrd="6" destOrd="0" presId="urn:microsoft.com/office/officeart/2008/layout/LinedList"/>
    <dgm:cxn modelId="{8935BA75-931B-402A-991C-69AF329D51CF}" type="presParOf" srcId="{B2CFB1D4-38C8-4C8D-A094-A61E8F942642}" destId="{699A2B66-C0E8-49EE-B0BC-5BC4BA937B57}" srcOrd="7" destOrd="0" presId="urn:microsoft.com/office/officeart/2008/layout/LinedList"/>
    <dgm:cxn modelId="{15C7C976-38AC-45D4-96C2-0E55E76128D5}" type="presParOf" srcId="{699A2B66-C0E8-49EE-B0BC-5BC4BA937B57}" destId="{6F426FCC-D20E-40CB-BD6A-FC317832CF76}" srcOrd="0" destOrd="0" presId="urn:microsoft.com/office/officeart/2008/layout/LinedList"/>
    <dgm:cxn modelId="{C31E82AE-2AF5-4CA5-B84A-7B9A495463CB}" type="presParOf" srcId="{699A2B66-C0E8-49EE-B0BC-5BC4BA937B57}" destId="{71BB4E9B-93E7-4CA6-BB0F-DCCE9AC62CAE}" srcOrd="1" destOrd="0" presId="urn:microsoft.com/office/officeart/2008/layout/LinedList"/>
    <dgm:cxn modelId="{9DC1D68E-7B48-46AA-9EB5-6DA0F895556F}" type="presParOf" srcId="{B2CFB1D4-38C8-4C8D-A094-A61E8F942642}" destId="{5BB91362-982C-4B73-B7AD-BFD0A39D89AA}" srcOrd="8" destOrd="0" presId="urn:microsoft.com/office/officeart/2008/layout/LinedList"/>
    <dgm:cxn modelId="{4CBB93A8-D9BF-4C63-97B3-31D9A2FCF5BC}" type="presParOf" srcId="{B2CFB1D4-38C8-4C8D-A094-A61E8F942642}" destId="{F3A3ED71-EC0F-4B20-BA93-E4BC681E7AA7}" srcOrd="9" destOrd="0" presId="urn:microsoft.com/office/officeart/2008/layout/LinedList"/>
    <dgm:cxn modelId="{EDAF702F-7EF2-40A9-828C-2C6AD0C8F1FE}" type="presParOf" srcId="{F3A3ED71-EC0F-4B20-BA93-E4BC681E7AA7}" destId="{2B4A586D-196A-4B0E-946D-A7FF79A2216D}" srcOrd="0" destOrd="0" presId="urn:microsoft.com/office/officeart/2008/layout/LinedList"/>
    <dgm:cxn modelId="{09FBE40E-AAB0-4F16-838C-5A00D6A0A858}" type="presParOf" srcId="{F3A3ED71-EC0F-4B20-BA93-E4BC681E7AA7}" destId="{4BF4508A-5279-41F1-9111-1323F08C514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E30B1F-9733-4059-BA11-E7726868A40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966A28B-5145-4A2A-B1AF-215E0B1ADEB1}">
      <dgm:prSet/>
      <dgm:spPr/>
      <dgm:t>
        <a:bodyPr/>
        <a:lstStyle/>
        <a:p>
          <a:r>
            <a:rPr lang="en-US"/>
            <a:t>Develop new workflow for ordering by integrating ILL</a:t>
          </a:r>
        </a:p>
      </dgm:t>
    </dgm:pt>
    <dgm:pt modelId="{37894DD5-269F-4D08-8F7D-53BAF76C2403}" type="parTrans" cxnId="{167CB992-6B30-4BAE-8AB9-E7A10134720A}">
      <dgm:prSet/>
      <dgm:spPr/>
      <dgm:t>
        <a:bodyPr/>
        <a:lstStyle/>
        <a:p>
          <a:endParaRPr lang="en-US"/>
        </a:p>
      </dgm:t>
    </dgm:pt>
    <dgm:pt modelId="{E7DC3F7A-30B8-4A5A-8CE9-250CFFB93E16}" type="sibTrans" cxnId="{167CB992-6B30-4BAE-8AB9-E7A10134720A}">
      <dgm:prSet/>
      <dgm:spPr/>
      <dgm:t>
        <a:bodyPr/>
        <a:lstStyle/>
        <a:p>
          <a:endParaRPr lang="en-US"/>
        </a:p>
      </dgm:t>
    </dgm:pt>
    <dgm:pt modelId="{521CDEF5-7705-4184-AE0F-3B69D6847FEF}">
      <dgm:prSet/>
      <dgm:spPr/>
      <dgm:t>
        <a:bodyPr/>
        <a:lstStyle/>
        <a:p>
          <a:r>
            <a:rPr lang="en-US"/>
            <a:t>Ask Team Green to investigate ideas &amp; costs for recycling weeded books</a:t>
          </a:r>
        </a:p>
      </dgm:t>
    </dgm:pt>
    <dgm:pt modelId="{103FAC28-E84A-4C2F-B1DB-3CE5578065E5}" type="parTrans" cxnId="{067A654E-D649-46AF-AE13-E03A38C6CDD8}">
      <dgm:prSet/>
      <dgm:spPr/>
      <dgm:t>
        <a:bodyPr/>
        <a:lstStyle/>
        <a:p>
          <a:endParaRPr lang="en-US"/>
        </a:p>
      </dgm:t>
    </dgm:pt>
    <dgm:pt modelId="{FBEBE81E-2CDE-47B9-A300-A014EBC8E443}" type="sibTrans" cxnId="{067A654E-D649-46AF-AE13-E03A38C6CDD8}">
      <dgm:prSet/>
      <dgm:spPr/>
      <dgm:t>
        <a:bodyPr/>
        <a:lstStyle/>
        <a:p>
          <a:endParaRPr lang="en-US"/>
        </a:p>
      </dgm:t>
    </dgm:pt>
    <dgm:pt modelId="{238F3A54-0F84-41CF-9BBA-C8704175ECF8}">
      <dgm:prSet/>
      <dgm:spPr/>
      <dgm:t>
        <a:bodyPr/>
        <a:lstStyle/>
        <a:p>
          <a:r>
            <a:rPr lang="en-US" dirty="0"/>
            <a:t>Examine materials budget allocation</a:t>
          </a:r>
        </a:p>
      </dgm:t>
    </dgm:pt>
    <dgm:pt modelId="{E73BB0B8-5050-4879-B33F-951D85B2631C}" type="parTrans" cxnId="{B345E54C-4C25-4188-BDE6-05A3274BC14B}">
      <dgm:prSet/>
      <dgm:spPr/>
      <dgm:t>
        <a:bodyPr/>
        <a:lstStyle/>
        <a:p>
          <a:endParaRPr lang="en-US"/>
        </a:p>
      </dgm:t>
    </dgm:pt>
    <dgm:pt modelId="{27F652EB-0BE1-4209-81EC-C55A7B00F6F1}" type="sibTrans" cxnId="{B345E54C-4C25-4188-BDE6-05A3274BC14B}">
      <dgm:prSet/>
      <dgm:spPr/>
      <dgm:t>
        <a:bodyPr/>
        <a:lstStyle/>
        <a:p>
          <a:endParaRPr lang="en-US"/>
        </a:p>
      </dgm:t>
    </dgm:pt>
    <dgm:pt modelId="{DB96014A-E0F6-4265-9CB6-500D1B3396C6}">
      <dgm:prSet/>
      <dgm:spPr/>
      <dgm:t>
        <a:bodyPr/>
        <a:lstStyle/>
        <a:p>
          <a:r>
            <a:rPr lang="en-US" dirty="0"/>
            <a:t>Investigate how eBooks &amp; streaming video are purchased, ordered, &amp; cataloged</a:t>
          </a:r>
        </a:p>
      </dgm:t>
    </dgm:pt>
    <dgm:pt modelId="{ED6E2F42-6018-4B23-823C-EB1B6FF102B6}" type="parTrans" cxnId="{6849EDA1-CBB0-48EB-B05F-E7D12BA2B98E}">
      <dgm:prSet/>
      <dgm:spPr/>
      <dgm:t>
        <a:bodyPr/>
        <a:lstStyle/>
        <a:p>
          <a:endParaRPr lang="en-US"/>
        </a:p>
      </dgm:t>
    </dgm:pt>
    <dgm:pt modelId="{A23C0143-7562-43B3-A4BB-6345C7C12BDC}" type="sibTrans" cxnId="{6849EDA1-CBB0-48EB-B05F-E7D12BA2B98E}">
      <dgm:prSet/>
      <dgm:spPr/>
      <dgm:t>
        <a:bodyPr/>
        <a:lstStyle/>
        <a:p>
          <a:endParaRPr lang="en-US"/>
        </a:p>
      </dgm:t>
    </dgm:pt>
    <dgm:pt modelId="{475BBBF6-A052-4569-8FBF-2E1B40F37223}">
      <dgm:prSet/>
      <dgm:spPr/>
      <dgm:t>
        <a:bodyPr/>
        <a:lstStyle/>
        <a:p>
          <a:r>
            <a:rPr lang="en-US" dirty="0"/>
            <a:t>Review all workflows to identify how work can be distributed appropriately </a:t>
          </a:r>
        </a:p>
      </dgm:t>
    </dgm:pt>
    <dgm:pt modelId="{254E2E53-D68F-4B65-86A6-328AE1853C85}" type="parTrans" cxnId="{DB7A4B1D-6CDB-49C8-BD97-27E8AE4BFB0F}">
      <dgm:prSet/>
      <dgm:spPr/>
      <dgm:t>
        <a:bodyPr/>
        <a:lstStyle/>
        <a:p>
          <a:endParaRPr lang="en-US"/>
        </a:p>
      </dgm:t>
    </dgm:pt>
    <dgm:pt modelId="{E19D38C4-FE61-43DC-A366-64B24267A3C8}" type="sibTrans" cxnId="{DB7A4B1D-6CDB-49C8-BD97-27E8AE4BFB0F}">
      <dgm:prSet/>
      <dgm:spPr/>
      <dgm:t>
        <a:bodyPr/>
        <a:lstStyle/>
        <a:p>
          <a:endParaRPr lang="en-US"/>
        </a:p>
      </dgm:t>
    </dgm:pt>
    <dgm:pt modelId="{2971B810-293E-42EF-AE44-D81442DA7581}" type="pres">
      <dgm:prSet presAssocID="{1AE30B1F-9733-4059-BA11-E7726868A40A}" presName="root" presStyleCnt="0">
        <dgm:presLayoutVars>
          <dgm:dir/>
          <dgm:resizeHandles val="exact"/>
        </dgm:presLayoutVars>
      </dgm:prSet>
      <dgm:spPr/>
    </dgm:pt>
    <dgm:pt modelId="{13F823CD-1D57-4E6C-8F5E-55C292E65585}" type="pres">
      <dgm:prSet presAssocID="{F966A28B-5145-4A2A-B1AF-215E0B1ADEB1}" presName="compNode" presStyleCnt="0"/>
      <dgm:spPr/>
    </dgm:pt>
    <dgm:pt modelId="{2D84EE72-475B-4A03-BC8B-DF89E833C706}" type="pres">
      <dgm:prSet presAssocID="{F966A28B-5145-4A2A-B1AF-215E0B1ADEB1}" presName="bgRect" presStyleLbl="bgShp" presStyleIdx="0" presStyleCnt="5"/>
      <dgm:spPr/>
    </dgm:pt>
    <dgm:pt modelId="{2E92974C-FC4B-4B31-ABC7-7F151E840F36}" type="pres">
      <dgm:prSet presAssocID="{F966A28B-5145-4A2A-B1AF-215E0B1ADEB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A556517A-CCEA-490D-A990-CB213FDA246D}" type="pres">
      <dgm:prSet presAssocID="{F966A28B-5145-4A2A-B1AF-215E0B1ADEB1}" presName="spaceRect" presStyleCnt="0"/>
      <dgm:spPr/>
    </dgm:pt>
    <dgm:pt modelId="{2EA4C779-192E-47F6-916F-0500BCA8B7AE}" type="pres">
      <dgm:prSet presAssocID="{F966A28B-5145-4A2A-B1AF-215E0B1ADEB1}" presName="parTx" presStyleLbl="revTx" presStyleIdx="0" presStyleCnt="5">
        <dgm:presLayoutVars>
          <dgm:chMax val="0"/>
          <dgm:chPref val="0"/>
        </dgm:presLayoutVars>
      </dgm:prSet>
      <dgm:spPr/>
    </dgm:pt>
    <dgm:pt modelId="{CC11B7DF-2AEA-4798-9542-FD44F465137F}" type="pres">
      <dgm:prSet presAssocID="{E7DC3F7A-30B8-4A5A-8CE9-250CFFB93E16}" presName="sibTrans" presStyleCnt="0"/>
      <dgm:spPr/>
    </dgm:pt>
    <dgm:pt modelId="{81D8A79F-D9FE-43D2-B6F1-677D3E25F180}" type="pres">
      <dgm:prSet presAssocID="{521CDEF5-7705-4184-AE0F-3B69D6847FEF}" presName="compNode" presStyleCnt="0"/>
      <dgm:spPr/>
    </dgm:pt>
    <dgm:pt modelId="{5D330C27-23BF-4AA6-9822-0CBB87946C9F}" type="pres">
      <dgm:prSet presAssocID="{521CDEF5-7705-4184-AE0F-3B69D6847FEF}" presName="bgRect" presStyleLbl="bgShp" presStyleIdx="1" presStyleCnt="5"/>
      <dgm:spPr/>
    </dgm:pt>
    <dgm:pt modelId="{FC70EEFD-7F07-4D0F-8F8A-4DC54E0BE601}" type="pres">
      <dgm:prSet presAssocID="{521CDEF5-7705-4184-AE0F-3B69D6847FE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"/>
        </a:ext>
      </dgm:extLst>
    </dgm:pt>
    <dgm:pt modelId="{B6B4A6B5-77BB-403A-82CE-694BCDA6166B}" type="pres">
      <dgm:prSet presAssocID="{521CDEF5-7705-4184-AE0F-3B69D6847FEF}" presName="spaceRect" presStyleCnt="0"/>
      <dgm:spPr/>
    </dgm:pt>
    <dgm:pt modelId="{FD7B3B9F-A608-41CD-A758-152F150C006C}" type="pres">
      <dgm:prSet presAssocID="{521CDEF5-7705-4184-AE0F-3B69D6847FEF}" presName="parTx" presStyleLbl="revTx" presStyleIdx="1" presStyleCnt="5">
        <dgm:presLayoutVars>
          <dgm:chMax val="0"/>
          <dgm:chPref val="0"/>
        </dgm:presLayoutVars>
      </dgm:prSet>
      <dgm:spPr/>
    </dgm:pt>
    <dgm:pt modelId="{3CF87109-13CA-465B-B069-705489901F09}" type="pres">
      <dgm:prSet presAssocID="{FBEBE81E-2CDE-47B9-A300-A014EBC8E443}" presName="sibTrans" presStyleCnt="0"/>
      <dgm:spPr/>
    </dgm:pt>
    <dgm:pt modelId="{798EC032-05A5-440F-A18A-588155338C45}" type="pres">
      <dgm:prSet presAssocID="{238F3A54-0F84-41CF-9BBA-C8704175ECF8}" presName="compNode" presStyleCnt="0"/>
      <dgm:spPr/>
    </dgm:pt>
    <dgm:pt modelId="{50473675-9F3C-4ABD-ABBA-9AB6B13F4A15}" type="pres">
      <dgm:prSet presAssocID="{238F3A54-0F84-41CF-9BBA-C8704175ECF8}" presName="bgRect" presStyleLbl="bgShp" presStyleIdx="2" presStyleCnt="5"/>
      <dgm:spPr/>
    </dgm:pt>
    <dgm:pt modelId="{C4E7417B-36A6-4424-A71B-99CEEE2485ED}" type="pres">
      <dgm:prSet presAssocID="{238F3A54-0F84-41CF-9BBA-C8704175ECF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C16B198-6F9F-4FF9-B6F8-A393B9159752}" type="pres">
      <dgm:prSet presAssocID="{238F3A54-0F84-41CF-9BBA-C8704175ECF8}" presName="spaceRect" presStyleCnt="0"/>
      <dgm:spPr/>
    </dgm:pt>
    <dgm:pt modelId="{58064FA3-C124-4AC2-9EDF-81C7E146282E}" type="pres">
      <dgm:prSet presAssocID="{238F3A54-0F84-41CF-9BBA-C8704175ECF8}" presName="parTx" presStyleLbl="revTx" presStyleIdx="2" presStyleCnt="5">
        <dgm:presLayoutVars>
          <dgm:chMax val="0"/>
          <dgm:chPref val="0"/>
        </dgm:presLayoutVars>
      </dgm:prSet>
      <dgm:spPr/>
    </dgm:pt>
    <dgm:pt modelId="{AB485A99-ACD6-4DBE-A4B3-91CBFE9ACCF6}" type="pres">
      <dgm:prSet presAssocID="{27F652EB-0BE1-4209-81EC-C55A7B00F6F1}" presName="sibTrans" presStyleCnt="0"/>
      <dgm:spPr/>
    </dgm:pt>
    <dgm:pt modelId="{54EC1AF3-7CBE-49D4-874A-BFF238CCC94F}" type="pres">
      <dgm:prSet presAssocID="{DB96014A-E0F6-4265-9CB6-500D1B3396C6}" presName="compNode" presStyleCnt="0"/>
      <dgm:spPr/>
    </dgm:pt>
    <dgm:pt modelId="{F97B23BB-1DBA-458D-BD56-0E5DEC063376}" type="pres">
      <dgm:prSet presAssocID="{DB96014A-E0F6-4265-9CB6-500D1B3396C6}" presName="bgRect" presStyleLbl="bgShp" presStyleIdx="3" presStyleCnt="5"/>
      <dgm:spPr/>
    </dgm:pt>
    <dgm:pt modelId="{BA2CA3B5-EA43-4E0F-97B9-28AA90E708C7}" type="pres">
      <dgm:prSet presAssocID="{DB96014A-E0F6-4265-9CB6-500D1B3396C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28EBE8A8-45EA-4B67-8DD4-872FD1BCDEE0}" type="pres">
      <dgm:prSet presAssocID="{DB96014A-E0F6-4265-9CB6-500D1B3396C6}" presName="spaceRect" presStyleCnt="0"/>
      <dgm:spPr/>
    </dgm:pt>
    <dgm:pt modelId="{5E294585-51AE-4113-902E-6CCB1FB245A1}" type="pres">
      <dgm:prSet presAssocID="{DB96014A-E0F6-4265-9CB6-500D1B3396C6}" presName="parTx" presStyleLbl="revTx" presStyleIdx="3" presStyleCnt="5">
        <dgm:presLayoutVars>
          <dgm:chMax val="0"/>
          <dgm:chPref val="0"/>
        </dgm:presLayoutVars>
      </dgm:prSet>
      <dgm:spPr/>
    </dgm:pt>
    <dgm:pt modelId="{68E9037C-16AF-4D04-A012-95A7156EBEF8}" type="pres">
      <dgm:prSet presAssocID="{A23C0143-7562-43B3-A4BB-6345C7C12BDC}" presName="sibTrans" presStyleCnt="0"/>
      <dgm:spPr/>
    </dgm:pt>
    <dgm:pt modelId="{C942A4F5-4389-4922-B0BE-0EF45B3B7C7D}" type="pres">
      <dgm:prSet presAssocID="{475BBBF6-A052-4569-8FBF-2E1B40F37223}" presName="compNode" presStyleCnt="0"/>
      <dgm:spPr/>
    </dgm:pt>
    <dgm:pt modelId="{0F41D5CA-13F7-440C-A748-971479C10EFE}" type="pres">
      <dgm:prSet presAssocID="{475BBBF6-A052-4569-8FBF-2E1B40F37223}" presName="bgRect" presStyleLbl="bgShp" presStyleIdx="4" presStyleCnt="5"/>
      <dgm:spPr/>
    </dgm:pt>
    <dgm:pt modelId="{72EB9B1F-850C-4D61-B7E9-F0DC98E2F604}" type="pres">
      <dgm:prSet presAssocID="{475BBBF6-A052-4569-8FBF-2E1B40F3722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1DEF3108-A1F5-446A-99AB-FF56C05ADB1C}" type="pres">
      <dgm:prSet presAssocID="{475BBBF6-A052-4569-8FBF-2E1B40F37223}" presName="spaceRect" presStyleCnt="0"/>
      <dgm:spPr/>
    </dgm:pt>
    <dgm:pt modelId="{5DFDC5FB-2AEB-4454-97B7-BE5524FCCEA5}" type="pres">
      <dgm:prSet presAssocID="{475BBBF6-A052-4569-8FBF-2E1B40F3722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C1AB21B-AEE8-407D-A6E4-BE733F03D3C9}" type="presOf" srcId="{1AE30B1F-9733-4059-BA11-E7726868A40A}" destId="{2971B810-293E-42EF-AE44-D81442DA7581}" srcOrd="0" destOrd="0" presId="urn:microsoft.com/office/officeart/2018/2/layout/IconVerticalSolidList"/>
    <dgm:cxn modelId="{DB7A4B1D-6CDB-49C8-BD97-27E8AE4BFB0F}" srcId="{1AE30B1F-9733-4059-BA11-E7726868A40A}" destId="{475BBBF6-A052-4569-8FBF-2E1B40F37223}" srcOrd="4" destOrd="0" parTransId="{254E2E53-D68F-4B65-86A6-328AE1853C85}" sibTransId="{E19D38C4-FE61-43DC-A366-64B24267A3C8}"/>
    <dgm:cxn modelId="{C9F21F44-C9D2-4431-A0C9-5A0BBA4C7EE5}" type="presOf" srcId="{521CDEF5-7705-4184-AE0F-3B69D6847FEF}" destId="{FD7B3B9F-A608-41CD-A758-152F150C006C}" srcOrd="0" destOrd="0" presId="urn:microsoft.com/office/officeart/2018/2/layout/IconVerticalSolidList"/>
    <dgm:cxn modelId="{6AC3776C-C63D-45C4-A89D-D05E8C302752}" type="presOf" srcId="{475BBBF6-A052-4569-8FBF-2E1B40F37223}" destId="{5DFDC5FB-2AEB-4454-97B7-BE5524FCCEA5}" srcOrd="0" destOrd="0" presId="urn:microsoft.com/office/officeart/2018/2/layout/IconVerticalSolidList"/>
    <dgm:cxn modelId="{B345E54C-4C25-4188-BDE6-05A3274BC14B}" srcId="{1AE30B1F-9733-4059-BA11-E7726868A40A}" destId="{238F3A54-0F84-41CF-9BBA-C8704175ECF8}" srcOrd="2" destOrd="0" parTransId="{E73BB0B8-5050-4879-B33F-951D85B2631C}" sibTransId="{27F652EB-0BE1-4209-81EC-C55A7B00F6F1}"/>
    <dgm:cxn modelId="{A488634E-2747-44F6-B953-DF241500B0CC}" type="presOf" srcId="{DB96014A-E0F6-4265-9CB6-500D1B3396C6}" destId="{5E294585-51AE-4113-902E-6CCB1FB245A1}" srcOrd="0" destOrd="0" presId="urn:microsoft.com/office/officeart/2018/2/layout/IconVerticalSolidList"/>
    <dgm:cxn modelId="{067A654E-D649-46AF-AE13-E03A38C6CDD8}" srcId="{1AE30B1F-9733-4059-BA11-E7726868A40A}" destId="{521CDEF5-7705-4184-AE0F-3B69D6847FEF}" srcOrd="1" destOrd="0" parTransId="{103FAC28-E84A-4C2F-B1DB-3CE5578065E5}" sibTransId="{FBEBE81E-2CDE-47B9-A300-A014EBC8E443}"/>
    <dgm:cxn modelId="{167CB992-6B30-4BAE-8AB9-E7A10134720A}" srcId="{1AE30B1F-9733-4059-BA11-E7726868A40A}" destId="{F966A28B-5145-4A2A-B1AF-215E0B1ADEB1}" srcOrd="0" destOrd="0" parTransId="{37894DD5-269F-4D08-8F7D-53BAF76C2403}" sibTransId="{E7DC3F7A-30B8-4A5A-8CE9-250CFFB93E16}"/>
    <dgm:cxn modelId="{12AFA39E-C90C-4752-B86A-CDD88AF62F0E}" type="presOf" srcId="{238F3A54-0F84-41CF-9BBA-C8704175ECF8}" destId="{58064FA3-C124-4AC2-9EDF-81C7E146282E}" srcOrd="0" destOrd="0" presId="urn:microsoft.com/office/officeart/2018/2/layout/IconVerticalSolidList"/>
    <dgm:cxn modelId="{6849EDA1-CBB0-48EB-B05F-E7D12BA2B98E}" srcId="{1AE30B1F-9733-4059-BA11-E7726868A40A}" destId="{DB96014A-E0F6-4265-9CB6-500D1B3396C6}" srcOrd="3" destOrd="0" parTransId="{ED6E2F42-6018-4B23-823C-EB1B6FF102B6}" sibTransId="{A23C0143-7562-43B3-A4BB-6345C7C12BDC}"/>
    <dgm:cxn modelId="{EABECEAC-9DE2-4984-8E50-BFC1E3C4E11E}" type="presOf" srcId="{F966A28B-5145-4A2A-B1AF-215E0B1ADEB1}" destId="{2EA4C779-192E-47F6-916F-0500BCA8B7AE}" srcOrd="0" destOrd="0" presId="urn:microsoft.com/office/officeart/2018/2/layout/IconVerticalSolidList"/>
    <dgm:cxn modelId="{C211AF0B-48BF-4692-A4A7-3BA21367569C}" type="presParOf" srcId="{2971B810-293E-42EF-AE44-D81442DA7581}" destId="{13F823CD-1D57-4E6C-8F5E-55C292E65585}" srcOrd="0" destOrd="0" presId="urn:microsoft.com/office/officeart/2018/2/layout/IconVerticalSolidList"/>
    <dgm:cxn modelId="{27D01803-7D71-4833-9DC6-4F971220CE4F}" type="presParOf" srcId="{13F823CD-1D57-4E6C-8F5E-55C292E65585}" destId="{2D84EE72-475B-4A03-BC8B-DF89E833C706}" srcOrd="0" destOrd="0" presId="urn:microsoft.com/office/officeart/2018/2/layout/IconVerticalSolidList"/>
    <dgm:cxn modelId="{595FFAD2-A49B-445D-A8DD-8F4CD021B8CB}" type="presParOf" srcId="{13F823CD-1D57-4E6C-8F5E-55C292E65585}" destId="{2E92974C-FC4B-4B31-ABC7-7F151E840F36}" srcOrd="1" destOrd="0" presId="urn:microsoft.com/office/officeart/2018/2/layout/IconVerticalSolidList"/>
    <dgm:cxn modelId="{1C7277B5-EC8E-4782-82E0-73400F02E195}" type="presParOf" srcId="{13F823CD-1D57-4E6C-8F5E-55C292E65585}" destId="{A556517A-CCEA-490D-A990-CB213FDA246D}" srcOrd="2" destOrd="0" presId="urn:microsoft.com/office/officeart/2018/2/layout/IconVerticalSolidList"/>
    <dgm:cxn modelId="{D1283116-3330-4606-8187-9EDECF1B7D19}" type="presParOf" srcId="{13F823CD-1D57-4E6C-8F5E-55C292E65585}" destId="{2EA4C779-192E-47F6-916F-0500BCA8B7AE}" srcOrd="3" destOrd="0" presId="urn:microsoft.com/office/officeart/2018/2/layout/IconVerticalSolidList"/>
    <dgm:cxn modelId="{4B1F7B77-E1E4-43A7-94F6-BAA532DDC8BA}" type="presParOf" srcId="{2971B810-293E-42EF-AE44-D81442DA7581}" destId="{CC11B7DF-2AEA-4798-9542-FD44F465137F}" srcOrd="1" destOrd="0" presId="urn:microsoft.com/office/officeart/2018/2/layout/IconVerticalSolidList"/>
    <dgm:cxn modelId="{8D0DD48D-6F71-42AC-815B-4F20E3EE4368}" type="presParOf" srcId="{2971B810-293E-42EF-AE44-D81442DA7581}" destId="{81D8A79F-D9FE-43D2-B6F1-677D3E25F180}" srcOrd="2" destOrd="0" presId="urn:microsoft.com/office/officeart/2018/2/layout/IconVerticalSolidList"/>
    <dgm:cxn modelId="{CC886C35-7572-4CD0-8303-C2FE63412D76}" type="presParOf" srcId="{81D8A79F-D9FE-43D2-B6F1-677D3E25F180}" destId="{5D330C27-23BF-4AA6-9822-0CBB87946C9F}" srcOrd="0" destOrd="0" presId="urn:microsoft.com/office/officeart/2018/2/layout/IconVerticalSolidList"/>
    <dgm:cxn modelId="{9DF1A45F-C5AD-4881-914E-C65CB9566240}" type="presParOf" srcId="{81D8A79F-D9FE-43D2-B6F1-677D3E25F180}" destId="{FC70EEFD-7F07-4D0F-8F8A-4DC54E0BE601}" srcOrd="1" destOrd="0" presId="urn:microsoft.com/office/officeart/2018/2/layout/IconVerticalSolidList"/>
    <dgm:cxn modelId="{735A9C85-0346-484A-8B0B-3424C9D04CC4}" type="presParOf" srcId="{81D8A79F-D9FE-43D2-B6F1-677D3E25F180}" destId="{B6B4A6B5-77BB-403A-82CE-694BCDA6166B}" srcOrd="2" destOrd="0" presId="urn:microsoft.com/office/officeart/2018/2/layout/IconVerticalSolidList"/>
    <dgm:cxn modelId="{F596F3EE-9A79-4EB7-B310-68F6FA2B8408}" type="presParOf" srcId="{81D8A79F-D9FE-43D2-B6F1-677D3E25F180}" destId="{FD7B3B9F-A608-41CD-A758-152F150C006C}" srcOrd="3" destOrd="0" presId="urn:microsoft.com/office/officeart/2018/2/layout/IconVerticalSolidList"/>
    <dgm:cxn modelId="{2A0B3D11-0E9D-4689-91F3-4393E94A13D8}" type="presParOf" srcId="{2971B810-293E-42EF-AE44-D81442DA7581}" destId="{3CF87109-13CA-465B-B069-705489901F09}" srcOrd="3" destOrd="0" presId="urn:microsoft.com/office/officeart/2018/2/layout/IconVerticalSolidList"/>
    <dgm:cxn modelId="{F716D5FC-2834-45E2-9F94-23821D04B906}" type="presParOf" srcId="{2971B810-293E-42EF-AE44-D81442DA7581}" destId="{798EC032-05A5-440F-A18A-588155338C45}" srcOrd="4" destOrd="0" presId="urn:microsoft.com/office/officeart/2018/2/layout/IconVerticalSolidList"/>
    <dgm:cxn modelId="{BE5D9539-7781-4EBF-B48A-9E3787FDAC3D}" type="presParOf" srcId="{798EC032-05A5-440F-A18A-588155338C45}" destId="{50473675-9F3C-4ABD-ABBA-9AB6B13F4A15}" srcOrd="0" destOrd="0" presId="urn:microsoft.com/office/officeart/2018/2/layout/IconVerticalSolidList"/>
    <dgm:cxn modelId="{6488C626-D8DD-4534-9615-8017D32B881F}" type="presParOf" srcId="{798EC032-05A5-440F-A18A-588155338C45}" destId="{C4E7417B-36A6-4424-A71B-99CEEE2485ED}" srcOrd="1" destOrd="0" presId="urn:microsoft.com/office/officeart/2018/2/layout/IconVerticalSolidList"/>
    <dgm:cxn modelId="{D42EC191-F54F-43A6-AF11-2F680D7008AD}" type="presParOf" srcId="{798EC032-05A5-440F-A18A-588155338C45}" destId="{7C16B198-6F9F-4FF9-B6F8-A393B9159752}" srcOrd="2" destOrd="0" presId="urn:microsoft.com/office/officeart/2018/2/layout/IconVerticalSolidList"/>
    <dgm:cxn modelId="{D1ED8C0F-DEB9-4EFA-A071-FF69BAEECB84}" type="presParOf" srcId="{798EC032-05A5-440F-A18A-588155338C45}" destId="{58064FA3-C124-4AC2-9EDF-81C7E146282E}" srcOrd="3" destOrd="0" presId="urn:microsoft.com/office/officeart/2018/2/layout/IconVerticalSolidList"/>
    <dgm:cxn modelId="{3D80B33E-BE80-474D-A3AA-46AC824BE19F}" type="presParOf" srcId="{2971B810-293E-42EF-AE44-D81442DA7581}" destId="{AB485A99-ACD6-4DBE-A4B3-91CBFE9ACCF6}" srcOrd="5" destOrd="0" presId="urn:microsoft.com/office/officeart/2018/2/layout/IconVerticalSolidList"/>
    <dgm:cxn modelId="{07DAC7DD-010C-4192-A443-3D4352A18646}" type="presParOf" srcId="{2971B810-293E-42EF-AE44-D81442DA7581}" destId="{54EC1AF3-7CBE-49D4-874A-BFF238CCC94F}" srcOrd="6" destOrd="0" presId="urn:microsoft.com/office/officeart/2018/2/layout/IconVerticalSolidList"/>
    <dgm:cxn modelId="{70557183-7074-4340-BD7F-BCD6F1C740A7}" type="presParOf" srcId="{54EC1AF3-7CBE-49D4-874A-BFF238CCC94F}" destId="{F97B23BB-1DBA-458D-BD56-0E5DEC063376}" srcOrd="0" destOrd="0" presId="urn:microsoft.com/office/officeart/2018/2/layout/IconVerticalSolidList"/>
    <dgm:cxn modelId="{52129FBD-E542-48AD-B9FA-AF5E5C106D86}" type="presParOf" srcId="{54EC1AF3-7CBE-49D4-874A-BFF238CCC94F}" destId="{BA2CA3B5-EA43-4E0F-97B9-28AA90E708C7}" srcOrd="1" destOrd="0" presId="urn:microsoft.com/office/officeart/2018/2/layout/IconVerticalSolidList"/>
    <dgm:cxn modelId="{2A70B21C-5226-4993-8D18-30EFAB768E6A}" type="presParOf" srcId="{54EC1AF3-7CBE-49D4-874A-BFF238CCC94F}" destId="{28EBE8A8-45EA-4B67-8DD4-872FD1BCDEE0}" srcOrd="2" destOrd="0" presId="urn:microsoft.com/office/officeart/2018/2/layout/IconVerticalSolidList"/>
    <dgm:cxn modelId="{5A56BC49-C18C-4F34-8D4D-AAE8596EF105}" type="presParOf" srcId="{54EC1AF3-7CBE-49D4-874A-BFF238CCC94F}" destId="{5E294585-51AE-4113-902E-6CCB1FB245A1}" srcOrd="3" destOrd="0" presId="urn:microsoft.com/office/officeart/2018/2/layout/IconVerticalSolidList"/>
    <dgm:cxn modelId="{FF88B866-9CC9-4344-8B3D-8F9E1618FE9E}" type="presParOf" srcId="{2971B810-293E-42EF-AE44-D81442DA7581}" destId="{68E9037C-16AF-4D04-A012-95A7156EBEF8}" srcOrd="7" destOrd="0" presId="urn:microsoft.com/office/officeart/2018/2/layout/IconVerticalSolidList"/>
    <dgm:cxn modelId="{41951086-43B8-4E38-9E5B-30843A197B1B}" type="presParOf" srcId="{2971B810-293E-42EF-AE44-D81442DA7581}" destId="{C942A4F5-4389-4922-B0BE-0EF45B3B7C7D}" srcOrd="8" destOrd="0" presId="urn:microsoft.com/office/officeart/2018/2/layout/IconVerticalSolidList"/>
    <dgm:cxn modelId="{042C89C2-39AB-48E4-B8EA-7B842773DEDD}" type="presParOf" srcId="{C942A4F5-4389-4922-B0BE-0EF45B3B7C7D}" destId="{0F41D5CA-13F7-440C-A748-971479C10EFE}" srcOrd="0" destOrd="0" presId="urn:microsoft.com/office/officeart/2018/2/layout/IconVerticalSolidList"/>
    <dgm:cxn modelId="{F2475234-871D-4596-9034-242BB40A681E}" type="presParOf" srcId="{C942A4F5-4389-4922-B0BE-0EF45B3B7C7D}" destId="{72EB9B1F-850C-4D61-B7E9-F0DC98E2F604}" srcOrd="1" destOrd="0" presId="urn:microsoft.com/office/officeart/2018/2/layout/IconVerticalSolidList"/>
    <dgm:cxn modelId="{29F5254F-1B63-4164-976E-13694D94935C}" type="presParOf" srcId="{C942A4F5-4389-4922-B0BE-0EF45B3B7C7D}" destId="{1DEF3108-A1F5-446A-99AB-FF56C05ADB1C}" srcOrd="2" destOrd="0" presId="urn:microsoft.com/office/officeart/2018/2/layout/IconVerticalSolidList"/>
    <dgm:cxn modelId="{F6C1EC95-5436-4F79-9CCD-E703280D9CE9}" type="presParOf" srcId="{C942A4F5-4389-4922-B0BE-0EF45B3B7C7D}" destId="{5DFDC5FB-2AEB-4454-97B7-BE5524FCCEA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98760E-42EE-4F6C-BCCD-74E42156C323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EA23F-E047-494F-894B-8E34C4A68E32}" type="pres">
      <dgm:prSet presAssocID="{4598760E-42EE-4F6C-BCCD-74E42156C323}" presName="Name0" presStyleCnt="0">
        <dgm:presLayoutVars>
          <dgm:chMax val="7"/>
          <dgm:resizeHandles val="exact"/>
        </dgm:presLayoutVars>
      </dgm:prSet>
      <dgm:spPr/>
    </dgm:pt>
  </dgm:ptLst>
  <dgm:cxnLst>
    <dgm:cxn modelId="{B6A50C63-0BE1-4E8E-9753-D72004312EB4}" type="presOf" srcId="{4598760E-42EE-4F6C-BCCD-74E42156C323}" destId="{7D8EA23F-E047-494F-894B-8E34C4A68E32}" srcOrd="0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298E40F-D0DD-4B08-9670-058BB6260C2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667D585-D43E-4CDD-B0FC-5B6639D209CF}">
      <dgm:prSet/>
      <dgm:spPr/>
      <dgm:t>
        <a:bodyPr/>
        <a:lstStyle/>
        <a:p>
          <a:pPr rtl="0"/>
          <a:r>
            <a:rPr lang="en-US" dirty="0"/>
            <a:t>Create an online file of orders that </a:t>
          </a:r>
          <a:r>
            <a:rPr lang="en-US" dirty="0">
              <a:latin typeface="Arial" panose="020B0604020202020204"/>
            </a:rPr>
            <a:t>cannot</a:t>
          </a:r>
          <a:r>
            <a:rPr lang="en-US" dirty="0"/>
            <a:t> be ordered</a:t>
          </a:r>
        </a:p>
      </dgm:t>
    </dgm:pt>
    <dgm:pt modelId="{BFC7495C-543B-4431-83BE-E54060A6E4D2}" type="parTrans" cxnId="{E977C4E8-806D-4DD4-92A2-E32183355632}">
      <dgm:prSet/>
      <dgm:spPr/>
      <dgm:t>
        <a:bodyPr/>
        <a:lstStyle/>
        <a:p>
          <a:endParaRPr lang="en-US"/>
        </a:p>
      </dgm:t>
    </dgm:pt>
    <dgm:pt modelId="{6055835D-4644-442F-AF19-0D3303BF3AE4}" type="sibTrans" cxnId="{E977C4E8-806D-4DD4-92A2-E32183355632}">
      <dgm:prSet/>
      <dgm:spPr/>
      <dgm:t>
        <a:bodyPr/>
        <a:lstStyle/>
        <a:p>
          <a:endParaRPr lang="en-US"/>
        </a:p>
      </dgm:t>
    </dgm:pt>
    <dgm:pt modelId="{94D55D4D-03D0-4F9B-B7BE-B6DB611E2C0A}">
      <dgm:prSet/>
      <dgm:spPr/>
      <dgm:t>
        <a:bodyPr/>
        <a:lstStyle/>
        <a:p>
          <a:r>
            <a:rPr lang="en-US" dirty="0"/>
            <a:t>Use status 1 order records for titles available, but order not confirmed</a:t>
          </a:r>
        </a:p>
      </dgm:t>
    </dgm:pt>
    <dgm:pt modelId="{6B149777-ABAB-474C-98E8-A1FD3C25A2BC}" type="parTrans" cxnId="{5DFFAA55-ED2A-4A07-855A-5FBAC6081D1B}">
      <dgm:prSet/>
      <dgm:spPr/>
      <dgm:t>
        <a:bodyPr/>
        <a:lstStyle/>
        <a:p>
          <a:endParaRPr lang="en-US"/>
        </a:p>
      </dgm:t>
    </dgm:pt>
    <dgm:pt modelId="{0210BC2B-DC4E-4B96-8DAF-34B1AF151837}" type="sibTrans" cxnId="{5DFFAA55-ED2A-4A07-855A-5FBAC6081D1B}">
      <dgm:prSet/>
      <dgm:spPr/>
      <dgm:t>
        <a:bodyPr/>
        <a:lstStyle/>
        <a:p>
          <a:endParaRPr lang="en-US"/>
        </a:p>
      </dgm:t>
    </dgm:pt>
    <dgm:pt modelId="{9382AE08-776E-4128-89C0-58430D03D12D}">
      <dgm:prSet/>
      <dgm:spPr/>
      <dgm:t>
        <a:bodyPr/>
        <a:lstStyle/>
        <a:p>
          <a:r>
            <a:rPr lang="en-US" dirty="0"/>
            <a:t>Use receipt printer in acquisitions to print order record notes</a:t>
          </a:r>
        </a:p>
      </dgm:t>
    </dgm:pt>
    <dgm:pt modelId="{6BEF1126-4715-42FC-A6CF-127E32EEB48C}" type="parTrans" cxnId="{8C46DA8C-27D5-4246-81B8-8A76EFF919A6}">
      <dgm:prSet/>
      <dgm:spPr/>
      <dgm:t>
        <a:bodyPr/>
        <a:lstStyle/>
        <a:p>
          <a:endParaRPr lang="en-US"/>
        </a:p>
      </dgm:t>
    </dgm:pt>
    <dgm:pt modelId="{2A6FB719-0532-494B-87AC-27638357EB9B}" type="sibTrans" cxnId="{8C46DA8C-27D5-4246-81B8-8A76EFF919A6}">
      <dgm:prSet/>
      <dgm:spPr/>
      <dgm:t>
        <a:bodyPr/>
        <a:lstStyle/>
        <a:p>
          <a:endParaRPr lang="en-US"/>
        </a:p>
      </dgm:t>
    </dgm:pt>
    <dgm:pt modelId="{B0D053AB-5148-4E2F-B249-36536BB5F2D3}">
      <dgm:prSet/>
      <dgm:spPr/>
      <dgm:t>
        <a:bodyPr/>
        <a:lstStyle/>
        <a:p>
          <a:r>
            <a:rPr lang="en-US" dirty="0"/>
            <a:t>Create a SQL dashboard for selectors to know how much money they have left to spend</a:t>
          </a:r>
        </a:p>
      </dgm:t>
    </dgm:pt>
    <dgm:pt modelId="{5AECCFA8-C992-49D8-BCD3-3DEA3E5BB157}" type="parTrans" cxnId="{E019D448-4471-46AE-BAA3-568916C48ED8}">
      <dgm:prSet/>
      <dgm:spPr/>
      <dgm:t>
        <a:bodyPr/>
        <a:lstStyle/>
        <a:p>
          <a:endParaRPr lang="en-US"/>
        </a:p>
      </dgm:t>
    </dgm:pt>
    <dgm:pt modelId="{631A35D4-5F7B-4300-97AC-67A34796B83B}" type="sibTrans" cxnId="{E019D448-4471-46AE-BAA3-568916C48ED8}">
      <dgm:prSet/>
      <dgm:spPr/>
      <dgm:t>
        <a:bodyPr/>
        <a:lstStyle/>
        <a:p>
          <a:endParaRPr lang="en-US"/>
        </a:p>
      </dgm:t>
    </dgm:pt>
    <dgm:pt modelId="{86775FB7-0B5D-4F90-A8D0-C9D2A8B10584}" type="pres">
      <dgm:prSet presAssocID="{A298E40F-D0DD-4B08-9670-058BB6260C26}" presName="Name0" presStyleCnt="0">
        <dgm:presLayoutVars>
          <dgm:dir/>
          <dgm:resizeHandles val="exact"/>
        </dgm:presLayoutVars>
      </dgm:prSet>
      <dgm:spPr/>
    </dgm:pt>
    <dgm:pt modelId="{5999DD80-528A-4CDD-AA73-96F54A7DFB2E}" type="pres">
      <dgm:prSet presAssocID="{A298E40F-D0DD-4B08-9670-058BB6260C26}" presName="arrow" presStyleLbl="bgShp" presStyleIdx="0" presStyleCnt="1"/>
      <dgm:spPr>
        <a:solidFill>
          <a:srgbClr val="EE8036"/>
        </a:solidFill>
        <a:effectLst>
          <a:glow rad="228600">
            <a:schemeClr val="accent4">
              <a:lumMod val="60000"/>
              <a:lumOff val="40000"/>
              <a:alpha val="40000"/>
            </a:schemeClr>
          </a:glow>
        </a:effectLst>
      </dgm:spPr>
    </dgm:pt>
    <dgm:pt modelId="{A3AF0D7E-635A-48F7-A85C-F3493F7A995E}" type="pres">
      <dgm:prSet presAssocID="{A298E40F-D0DD-4B08-9670-058BB6260C26}" presName="points" presStyleCnt="0"/>
      <dgm:spPr/>
    </dgm:pt>
    <dgm:pt modelId="{60AAD1A7-D0E1-48F9-8D7D-84B9F62F5563}" type="pres">
      <dgm:prSet presAssocID="{6667D585-D43E-4CDD-B0FC-5B6639D209CF}" presName="compositeA" presStyleCnt="0"/>
      <dgm:spPr/>
    </dgm:pt>
    <dgm:pt modelId="{8EF4D4BD-AB1A-48AC-AC33-7D14CEE679A0}" type="pres">
      <dgm:prSet presAssocID="{6667D585-D43E-4CDD-B0FC-5B6639D209CF}" presName="textA" presStyleLbl="revTx" presStyleIdx="0" presStyleCnt="4">
        <dgm:presLayoutVars>
          <dgm:bulletEnabled val="1"/>
        </dgm:presLayoutVars>
      </dgm:prSet>
      <dgm:spPr/>
    </dgm:pt>
    <dgm:pt modelId="{01178CFB-B8E6-4F0F-B5AA-3BAE0D45A129}" type="pres">
      <dgm:prSet presAssocID="{6667D585-D43E-4CDD-B0FC-5B6639D209CF}" presName="circleA" presStyleLbl="node1" presStyleIdx="0" presStyleCnt="4"/>
      <dgm:spPr>
        <a:solidFill>
          <a:schemeClr val="accent2">
            <a:lumMod val="40000"/>
            <a:lumOff val="60000"/>
          </a:schemeClr>
        </a:solidFill>
      </dgm:spPr>
    </dgm:pt>
    <dgm:pt modelId="{B2764C23-6214-469C-9EA7-21B359887CFF}" type="pres">
      <dgm:prSet presAssocID="{6667D585-D43E-4CDD-B0FC-5B6639D209CF}" presName="spaceA" presStyleCnt="0"/>
      <dgm:spPr/>
    </dgm:pt>
    <dgm:pt modelId="{33053DBC-2CB2-4EC9-89BC-3CC0D6E1326D}" type="pres">
      <dgm:prSet presAssocID="{6055835D-4644-442F-AF19-0D3303BF3AE4}" presName="space" presStyleCnt="0"/>
      <dgm:spPr/>
    </dgm:pt>
    <dgm:pt modelId="{8D41BF42-3132-483F-A525-730B62BDD2F2}" type="pres">
      <dgm:prSet presAssocID="{94D55D4D-03D0-4F9B-B7BE-B6DB611E2C0A}" presName="compositeB" presStyleCnt="0"/>
      <dgm:spPr/>
    </dgm:pt>
    <dgm:pt modelId="{A8A3CA05-6101-45A4-8EE0-B8025CF9D701}" type="pres">
      <dgm:prSet presAssocID="{94D55D4D-03D0-4F9B-B7BE-B6DB611E2C0A}" presName="textB" presStyleLbl="revTx" presStyleIdx="1" presStyleCnt="4">
        <dgm:presLayoutVars>
          <dgm:bulletEnabled val="1"/>
        </dgm:presLayoutVars>
      </dgm:prSet>
      <dgm:spPr/>
    </dgm:pt>
    <dgm:pt modelId="{E6FD044B-8F95-4BFC-BE68-1760ED29E2ED}" type="pres">
      <dgm:prSet presAssocID="{94D55D4D-03D0-4F9B-B7BE-B6DB611E2C0A}" presName="circleB" presStyleLbl="node1" presStyleIdx="1" presStyleCnt="4"/>
      <dgm:spPr>
        <a:solidFill>
          <a:schemeClr val="accent2">
            <a:lumMod val="40000"/>
            <a:lumOff val="60000"/>
          </a:schemeClr>
        </a:solidFill>
      </dgm:spPr>
    </dgm:pt>
    <dgm:pt modelId="{CD67BA99-1872-4D0A-9054-793ED6F75094}" type="pres">
      <dgm:prSet presAssocID="{94D55D4D-03D0-4F9B-B7BE-B6DB611E2C0A}" presName="spaceB" presStyleCnt="0"/>
      <dgm:spPr/>
    </dgm:pt>
    <dgm:pt modelId="{0D67B783-5526-4A23-B5BA-4ADF1753D18F}" type="pres">
      <dgm:prSet presAssocID="{0210BC2B-DC4E-4B96-8DAF-34B1AF151837}" presName="space" presStyleCnt="0"/>
      <dgm:spPr/>
    </dgm:pt>
    <dgm:pt modelId="{48E794AF-805C-4660-8A63-0A36298A1EEA}" type="pres">
      <dgm:prSet presAssocID="{9382AE08-776E-4128-89C0-58430D03D12D}" presName="compositeA" presStyleCnt="0"/>
      <dgm:spPr/>
    </dgm:pt>
    <dgm:pt modelId="{C6370D79-4657-4169-B0F9-53D15CEE5CD4}" type="pres">
      <dgm:prSet presAssocID="{9382AE08-776E-4128-89C0-58430D03D12D}" presName="textA" presStyleLbl="revTx" presStyleIdx="2" presStyleCnt="4">
        <dgm:presLayoutVars>
          <dgm:bulletEnabled val="1"/>
        </dgm:presLayoutVars>
      </dgm:prSet>
      <dgm:spPr/>
    </dgm:pt>
    <dgm:pt modelId="{49C8E943-220B-463C-A950-7FE8D8D7C498}" type="pres">
      <dgm:prSet presAssocID="{9382AE08-776E-4128-89C0-58430D03D12D}" presName="circleA" presStyleLbl="node1" presStyleIdx="2" presStyleCnt="4"/>
      <dgm:spPr>
        <a:solidFill>
          <a:schemeClr val="accent2">
            <a:lumMod val="40000"/>
            <a:lumOff val="60000"/>
          </a:schemeClr>
        </a:solidFill>
      </dgm:spPr>
    </dgm:pt>
    <dgm:pt modelId="{D5450271-7A67-4A49-B796-6B0B8C175BC9}" type="pres">
      <dgm:prSet presAssocID="{9382AE08-776E-4128-89C0-58430D03D12D}" presName="spaceA" presStyleCnt="0"/>
      <dgm:spPr/>
    </dgm:pt>
    <dgm:pt modelId="{177406B0-B992-4B48-87DD-0438F7C1B842}" type="pres">
      <dgm:prSet presAssocID="{2A6FB719-0532-494B-87AC-27638357EB9B}" presName="space" presStyleCnt="0"/>
      <dgm:spPr/>
    </dgm:pt>
    <dgm:pt modelId="{27BFA615-7E65-42B1-A2B3-9B5244468F86}" type="pres">
      <dgm:prSet presAssocID="{B0D053AB-5148-4E2F-B249-36536BB5F2D3}" presName="compositeB" presStyleCnt="0"/>
      <dgm:spPr/>
    </dgm:pt>
    <dgm:pt modelId="{E7E3E9B3-F2DE-4951-9742-D8D444561EE6}" type="pres">
      <dgm:prSet presAssocID="{B0D053AB-5148-4E2F-B249-36536BB5F2D3}" presName="textB" presStyleLbl="revTx" presStyleIdx="3" presStyleCnt="4">
        <dgm:presLayoutVars>
          <dgm:bulletEnabled val="1"/>
        </dgm:presLayoutVars>
      </dgm:prSet>
      <dgm:spPr/>
    </dgm:pt>
    <dgm:pt modelId="{D14C1C95-226D-4C86-AB63-1ACFDB60ACE0}" type="pres">
      <dgm:prSet presAssocID="{B0D053AB-5148-4E2F-B249-36536BB5F2D3}" presName="circleB" presStyleLbl="node1" presStyleIdx="3" presStyleCnt="4"/>
      <dgm:spPr>
        <a:solidFill>
          <a:schemeClr val="accent2">
            <a:lumMod val="40000"/>
            <a:lumOff val="60000"/>
          </a:schemeClr>
        </a:solidFill>
      </dgm:spPr>
    </dgm:pt>
    <dgm:pt modelId="{D5CC5A39-9ADE-4928-BE5D-AA9DD2D42825}" type="pres">
      <dgm:prSet presAssocID="{B0D053AB-5148-4E2F-B249-36536BB5F2D3}" presName="spaceB" presStyleCnt="0"/>
      <dgm:spPr/>
    </dgm:pt>
  </dgm:ptLst>
  <dgm:cxnLst>
    <dgm:cxn modelId="{271DA10C-3642-456D-A538-2EF470A4C7E2}" type="presOf" srcId="{9382AE08-776E-4128-89C0-58430D03D12D}" destId="{C6370D79-4657-4169-B0F9-53D15CEE5CD4}" srcOrd="0" destOrd="0" presId="urn:microsoft.com/office/officeart/2005/8/layout/hProcess11"/>
    <dgm:cxn modelId="{E019D448-4471-46AE-BAA3-568916C48ED8}" srcId="{A298E40F-D0DD-4B08-9670-058BB6260C26}" destId="{B0D053AB-5148-4E2F-B249-36536BB5F2D3}" srcOrd="3" destOrd="0" parTransId="{5AECCFA8-C992-49D8-BCD3-3DEA3E5BB157}" sibTransId="{631A35D4-5F7B-4300-97AC-67A34796B83B}"/>
    <dgm:cxn modelId="{D5B89951-2463-433C-AF05-C4D20761F33E}" type="presOf" srcId="{B0D053AB-5148-4E2F-B249-36536BB5F2D3}" destId="{E7E3E9B3-F2DE-4951-9742-D8D444561EE6}" srcOrd="0" destOrd="0" presId="urn:microsoft.com/office/officeart/2005/8/layout/hProcess11"/>
    <dgm:cxn modelId="{90225874-B1DE-4FAE-A618-68BCA5E2EDB9}" type="presOf" srcId="{A298E40F-D0DD-4B08-9670-058BB6260C26}" destId="{86775FB7-0B5D-4F90-A8D0-C9D2A8B10584}" srcOrd="0" destOrd="0" presId="urn:microsoft.com/office/officeart/2005/8/layout/hProcess11"/>
    <dgm:cxn modelId="{5DFFAA55-ED2A-4A07-855A-5FBAC6081D1B}" srcId="{A298E40F-D0DD-4B08-9670-058BB6260C26}" destId="{94D55D4D-03D0-4F9B-B7BE-B6DB611E2C0A}" srcOrd="1" destOrd="0" parTransId="{6B149777-ABAB-474C-98E8-A1FD3C25A2BC}" sibTransId="{0210BC2B-DC4E-4B96-8DAF-34B1AF151837}"/>
    <dgm:cxn modelId="{8C46DA8C-27D5-4246-81B8-8A76EFF919A6}" srcId="{A298E40F-D0DD-4B08-9670-058BB6260C26}" destId="{9382AE08-776E-4128-89C0-58430D03D12D}" srcOrd="2" destOrd="0" parTransId="{6BEF1126-4715-42FC-A6CF-127E32EEB48C}" sibTransId="{2A6FB719-0532-494B-87AC-27638357EB9B}"/>
    <dgm:cxn modelId="{855F9399-CC0C-4948-93B3-657F819F82C9}" type="presOf" srcId="{6667D585-D43E-4CDD-B0FC-5B6639D209CF}" destId="{8EF4D4BD-AB1A-48AC-AC33-7D14CEE679A0}" srcOrd="0" destOrd="0" presId="urn:microsoft.com/office/officeart/2005/8/layout/hProcess11"/>
    <dgm:cxn modelId="{E977C4E8-806D-4DD4-92A2-E32183355632}" srcId="{A298E40F-D0DD-4B08-9670-058BB6260C26}" destId="{6667D585-D43E-4CDD-B0FC-5B6639D209CF}" srcOrd="0" destOrd="0" parTransId="{BFC7495C-543B-4431-83BE-E54060A6E4D2}" sibTransId="{6055835D-4644-442F-AF19-0D3303BF3AE4}"/>
    <dgm:cxn modelId="{1F49F1EB-5DBA-44F1-9C1A-120C77C47D90}" type="presOf" srcId="{94D55D4D-03D0-4F9B-B7BE-B6DB611E2C0A}" destId="{A8A3CA05-6101-45A4-8EE0-B8025CF9D701}" srcOrd="0" destOrd="0" presId="urn:microsoft.com/office/officeart/2005/8/layout/hProcess11"/>
    <dgm:cxn modelId="{D0E873C7-3E83-4E97-B238-CF7E4866142B}" type="presParOf" srcId="{86775FB7-0B5D-4F90-A8D0-C9D2A8B10584}" destId="{5999DD80-528A-4CDD-AA73-96F54A7DFB2E}" srcOrd="0" destOrd="0" presId="urn:microsoft.com/office/officeart/2005/8/layout/hProcess11"/>
    <dgm:cxn modelId="{F70FEEFA-4A25-4B93-9A30-4E245CDE5947}" type="presParOf" srcId="{86775FB7-0B5D-4F90-A8D0-C9D2A8B10584}" destId="{A3AF0D7E-635A-48F7-A85C-F3493F7A995E}" srcOrd="1" destOrd="0" presId="urn:microsoft.com/office/officeart/2005/8/layout/hProcess11"/>
    <dgm:cxn modelId="{04C30DF2-31D8-4548-9E60-AF92380F178A}" type="presParOf" srcId="{A3AF0D7E-635A-48F7-A85C-F3493F7A995E}" destId="{60AAD1A7-D0E1-48F9-8D7D-84B9F62F5563}" srcOrd="0" destOrd="0" presId="urn:microsoft.com/office/officeart/2005/8/layout/hProcess11"/>
    <dgm:cxn modelId="{75511A43-01C4-4843-B173-28D2C26D9395}" type="presParOf" srcId="{60AAD1A7-D0E1-48F9-8D7D-84B9F62F5563}" destId="{8EF4D4BD-AB1A-48AC-AC33-7D14CEE679A0}" srcOrd="0" destOrd="0" presId="urn:microsoft.com/office/officeart/2005/8/layout/hProcess11"/>
    <dgm:cxn modelId="{451D0833-0363-4A7B-91CA-6F124DC684CF}" type="presParOf" srcId="{60AAD1A7-D0E1-48F9-8D7D-84B9F62F5563}" destId="{01178CFB-B8E6-4F0F-B5AA-3BAE0D45A129}" srcOrd="1" destOrd="0" presId="urn:microsoft.com/office/officeart/2005/8/layout/hProcess11"/>
    <dgm:cxn modelId="{D9A8940B-2287-40CD-97CA-FCA529167A07}" type="presParOf" srcId="{60AAD1A7-D0E1-48F9-8D7D-84B9F62F5563}" destId="{B2764C23-6214-469C-9EA7-21B359887CFF}" srcOrd="2" destOrd="0" presId="urn:microsoft.com/office/officeart/2005/8/layout/hProcess11"/>
    <dgm:cxn modelId="{D3401F8D-4797-4D8B-97AF-3F1A60732F58}" type="presParOf" srcId="{A3AF0D7E-635A-48F7-A85C-F3493F7A995E}" destId="{33053DBC-2CB2-4EC9-89BC-3CC0D6E1326D}" srcOrd="1" destOrd="0" presId="urn:microsoft.com/office/officeart/2005/8/layout/hProcess11"/>
    <dgm:cxn modelId="{C12CFBD6-0F7A-4A79-A8EE-EE895F38680F}" type="presParOf" srcId="{A3AF0D7E-635A-48F7-A85C-F3493F7A995E}" destId="{8D41BF42-3132-483F-A525-730B62BDD2F2}" srcOrd="2" destOrd="0" presId="urn:microsoft.com/office/officeart/2005/8/layout/hProcess11"/>
    <dgm:cxn modelId="{1916D902-4430-497C-8FCA-B063D145E5CD}" type="presParOf" srcId="{8D41BF42-3132-483F-A525-730B62BDD2F2}" destId="{A8A3CA05-6101-45A4-8EE0-B8025CF9D701}" srcOrd="0" destOrd="0" presId="urn:microsoft.com/office/officeart/2005/8/layout/hProcess11"/>
    <dgm:cxn modelId="{FEC6E69E-66D2-4835-B397-D2A6210A9C05}" type="presParOf" srcId="{8D41BF42-3132-483F-A525-730B62BDD2F2}" destId="{E6FD044B-8F95-4BFC-BE68-1760ED29E2ED}" srcOrd="1" destOrd="0" presId="urn:microsoft.com/office/officeart/2005/8/layout/hProcess11"/>
    <dgm:cxn modelId="{542E4B0A-7FC9-4CA0-9CF2-35A285C09213}" type="presParOf" srcId="{8D41BF42-3132-483F-A525-730B62BDD2F2}" destId="{CD67BA99-1872-4D0A-9054-793ED6F75094}" srcOrd="2" destOrd="0" presId="urn:microsoft.com/office/officeart/2005/8/layout/hProcess11"/>
    <dgm:cxn modelId="{311502C2-6054-4A44-A838-161C307C5D37}" type="presParOf" srcId="{A3AF0D7E-635A-48F7-A85C-F3493F7A995E}" destId="{0D67B783-5526-4A23-B5BA-4ADF1753D18F}" srcOrd="3" destOrd="0" presId="urn:microsoft.com/office/officeart/2005/8/layout/hProcess11"/>
    <dgm:cxn modelId="{71D2086D-B5FC-407E-868B-A491C0C1D002}" type="presParOf" srcId="{A3AF0D7E-635A-48F7-A85C-F3493F7A995E}" destId="{48E794AF-805C-4660-8A63-0A36298A1EEA}" srcOrd="4" destOrd="0" presId="urn:microsoft.com/office/officeart/2005/8/layout/hProcess11"/>
    <dgm:cxn modelId="{6A29DD27-237C-40B4-81C7-F950B313E705}" type="presParOf" srcId="{48E794AF-805C-4660-8A63-0A36298A1EEA}" destId="{C6370D79-4657-4169-B0F9-53D15CEE5CD4}" srcOrd="0" destOrd="0" presId="urn:microsoft.com/office/officeart/2005/8/layout/hProcess11"/>
    <dgm:cxn modelId="{3D4D27C0-AB9E-49E2-84BE-92989BC0827A}" type="presParOf" srcId="{48E794AF-805C-4660-8A63-0A36298A1EEA}" destId="{49C8E943-220B-463C-A950-7FE8D8D7C498}" srcOrd="1" destOrd="0" presId="urn:microsoft.com/office/officeart/2005/8/layout/hProcess11"/>
    <dgm:cxn modelId="{045144D5-9D1C-4733-A527-31FD41030302}" type="presParOf" srcId="{48E794AF-805C-4660-8A63-0A36298A1EEA}" destId="{D5450271-7A67-4A49-B796-6B0B8C175BC9}" srcOrd="2" destOrd="0" presId="urn:microsoft.com/office/officeart/2005/8/layout/hProcess11"/>
    <dgm:cxn modelId="{CF0F18D9-258C-405F-9090-279EFC24572C}" type="presParOf" srcId="{A3AF0D7E-635A-48F7-A85C-F3493F7A995E}" destId="{177406B0-B992-4B48-87DD-0438F7C1B842}" srcOrd="5" destOrd="0" presId="urn:microsoft.com/office/officeart/2005/8/layout/hProcess11"/>
    <dgm:cxn modelId="{8EE480FD-27A1-4CAE-8C9A-43648D7B5A44}" type="presParOf" srcId="{A3AF0D7E-635A-48F7-A85C-F3493F7A995E}" destId="{27BFA615-7E65-42B1-A2B3-9B5244468F86}" srcOrd="6" destOrd="0" presId="urn:microsoft.com/office/officeart/2005/8/layout/hProcess11"/>
    <dgm:cxn modelId="{B0773D87-8A14-4952-8405-877EABE18406}" type="presParOf" srcId="{27BFA615-7E65-42B1-A2B3-9B5244468F86}" destId="{E7E3E9B3-F2DE-4951-9742-D8D444561EE6}" srcOrd="0" destOrd="0" presId="urn:microsoft.com/office/officeart/2005/8/layout/hProcess11"/>
    <dgm:cxn modelId="{BCD35C24-4740-47A0-9194-54B30CD77377}" type="presParOf" srcId="{27BFA615-7E65-42B1-A2B3-9B5244468F86}" destId="{D14C1C95-226D-4C86-AB63-1ACFDB60ACE0}" srcOrd="1" destOrd="0" presId="urn:microsoft.com/office/officeart/2005/8/layout/hProcess11"/>
    <dgm:cxn modelId="{106EA130-D631-4D5E-9D01-B6D449E6EAA8}" type="presParOf" srcId="{27BFA615-7E65-42B1-A2B3-9B5244468F86}" destId="{D5CC5A39-9ADE-4928-BE5D-AA9DD2D4282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C1A4DB-3C1B-42E3-A1FE-0EEE4AA81550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13C43C-2C39-4F6A-817D-315BDAE682D9}">
      <dgm:prSet/>
      <dgm:spPr>
        <a:solidFill>
          <a:schemeClr val="accent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>
              <a:solidFill>
                <a:schemeClr val="tx1"/>
              </a:solidFill>
            </a:rPr>
            <a:t>Selectors will send in orders to acquisitions</a:t>
          </a:r>
        </a:p>
      </dgm:t>
    </dgm:pt>
    <dgm:pt modelId="{F7E32921-AFF1-41AA-82BB-A8C93220D565}" type="parTrans" cxnId="{2F0952E9-257B-42DB-B6A4-F37FEA42589E}">
      <dgm:prSet/>
      <dgm:spPr/>
      <dgm:t>
        <a:bodyPr/>
        <a:lstStyle/>
        <a:p>
          <a:endParaRPr lang="en-US"/>
        </a:p>
      </dgm:t>
    </dgm:pt>
    <dgm:pt modelId="{190C6DEC-F297-4D10-A786-BFD85366B920}" type="sibTrans" cxnId="{2F0952E9-257B-42DB-B6A4-F37FEA42589E}">
      <dgm:prSet/>
      <dgm:spPr/>
      <dgm:t>
        <a:bodyPr/>
        <a:lstStyle/>
        <a:p>
          <a:endParaRPr lang="en-US"/>
        </a:p>
      </dgm:t>
    </dgm:pt>
    <dgm:pt modelId="{350FA111-C45D-434F-9DF6-1D9AF89A5C3B}">
      <dgm:prSet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>
              <a:solidFill>
                <a:schemeClr val="tx1"/>
              </a:solidFill>
            </a:rPr>
            <a:t>Problem orders will be placed in a central place that everyone can access</a:t>
          </a:r>
        </a:p>
      </dgm:t>
    </dgm:pt>
    <dgm:pt modelId="{9D708D42-FD6A-4555-B0C7-0778DB6B5F90}" type="parTrans" cxnId="{E548A5ED-E7DF-4098-95B5-5360FB4CE2BF}">
      <dgm:prSet/>
      <dgm:spPr/>
      <dgm:t>
        <a:bodyPr/>
        <a:lstStyle/>
        <a:p>
          <a:endParaRPr lang="en-US"/>
        </a:p>
      </dgm:t>
    </dgm:pt>
    <dgm:pt modelId="{1489414A-5CDF-492D-A959-CDFB8B588EFE}" type="sibTrans" cxnId="{E548A5ED-E7DF-4098-95B5-5360FB4CE2BF}">
      <dgm:prSet/>
      <dgm:spPr/>
      <dgm:t>
        <a:bodyPr/>
        <a:lstStyle/>
        <a:p>
          <a:endParaRPr lang="en-US"/>
        </a:p>
      </dgm:t>
    </dgm:pt>
    <dgm:pt modelId="{850C57B5-D043-4D9B-902B-5B2BD71CB6CC}">
      <dgm:prSet/>
      <dgm:spPr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coolSlant"/>
        </a:sp3d>
      </dgm:spPr>
      <dgm:t>
        <a:bodyPr/>
        <a:lstStyle/>
        <a:p>
          <a:r>
            <a:rPr lang="en-US"/>
            <a:t>ILL will do all pre-searching</a:t>
          </a:r>
        </a:p>
      </dgm:t>
    </dgm:pt>
    <dgm:pt modelId="{E613F900-BCF1-4B6F-98B1-C3AD821BBA50}" type="parTrans" cxnId="{A0A01EDD-DFA7-4479-A564-FF5011CA0F29}">
      <dgm:prSet/>
      <dgm:spPr/>
      <dgm:t>
        <a:bodyPr/>
        <a:lstStyle/>
        <a:p>
          <a:endParaRPr lang="en-US"/>
        </a:p>
      </dgm:t>
    </dgm:pt>
    <dgm:pt modelId="{808F861D-F53C-45A9-91FC-77E54DECB9CB}" type="sibTrans" cxnId="{A0A01EDD-DFA7-4479-A564-FF5011CA0F29}">
      <dgm:prSet/>
      <dgm:spPr/>
      <dgm:t>
        <a:bodyPr/>
        <a:lstStyle/>
        <a:p>
          <a:endParaRPr lang="en-US"/>
        </a:p>
      </dgm:t>
    </dgm:pt>
    <dgm:pt modelId="{4AAB9CB7-50AA-433D-8DD6-95D62B817DAE}">
      <dgm:prSet/>
      <dgm:spPr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coolSlant"/>
        </a:sp3d>
      </dgm:spPr>
      <dgm:t>
        <a:bodyPr/>
        <a:lstStyle/>
        <a:p>
          <a:r>
            <a:rPr lang="en-US"/>
            <a:t>Titles not appropriate to order will be moved to ILL to request</a:t>
          </a:r>
        </a:p>
      </dgm:t>
    </dgm:pt>
    <dgm:pt modelId="{B5F843B9-1CC1-4554-AB8F-AACE135E711C}" type="parTrans" cxnId="{3980A9C1-5334-4ABE-A1F2-B1C6BA09208E}">
      <dgm:prSet/>
      <dgm:spPr/>
      <dgm:t>
        <a:bodyPr/>
        <a:lstStyle/>
        <a:p>
          <a:endParaRPr lang="en-US"/>
        </a:p>
      </dgm:t>
    </dgm:pt>
    <dgm:pt modelId="{570F6CD6-C078-443B-976F-33CC85501622}" type="sibTrans" cxnId="{3980A9C1-5334-4ABE-A1F2-B1C6BA09208E}">
      <dgm:prSet/>
      <dgm:spPr/>
      <dgm:t>
        <a:bodyPr/>
        <a:lstStyle/>
        <a:p>
          <a:endParaRPr lang="en-US"/>
        </a:p>
      </dgm:t>
    </dgm:pt>
    <dgm:pt modelId="{11FAF5B0-8B0C-4DD1-A2F8-DCAEA8A5AB76}">
      <dgm:prSet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/>
            <a:t>ILL will download a bibliographic record from OCLC and attach an order record</a:t>
          </a:r>
        </a:p>
      </dgm:t>
    </dgm:pt>
    <dgm:pt modelId="{90302D1D-2846-44B5-A557-A2A974374CB5}" type="parTrans" cxnId="{7F93791A-18D0-45CE-B0A0-C706484B70B8}">
      <dgm:prSet/>
      <dgm:spPr/>
      <dgm:t>
        <a:bodyPr/>
        <a:lstStyle/>
        <a:p>
          <a:endParaRPr lang="en-US"/>
        </a:p>
      </dgm:t>
    </dgm:pt>
    <dgm:pt modelId="{A50588D3-D5FD-4391-9F2C-0576F7D5651D}" type="sibTrans" cxnId="{7F93791A-18D0-45CE-B0A0-C706484B70B8}">
      <dgm:prSet/>
      <dgm:spPr/>
      <dgm:t>
        <a:bodyPr/>
        <a:lstStyle/>
        <a:p>
          <a:endParaRPr lang="en-US"/>
        </a:p>
      </dgm:t>
    </dgm:pt>
    <dgm:pt modelId="{4EC9C273-EC78-491E-BED5-4FA275D47DE1}">
      <dgm:prSet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/>
            <a:t>Order records will be brought in with a status 1</a:t>
          </a:r>
        </a:p>
      </dgm:t>
    </dgm:pt>
    <dgm:pt modelId="{C11538BF-F603-4AA3-9A2D-9486DE863488}" type="parTrans" cxnId="{11A4EC36-8EE7-46D1-AAAA-9555359AD7B1}">
      <dgm:prSet/>
      <dgm:spPr/>
      <dgm:t>
        <a:bodyPr/>
        <a:lstStyle/>
        <a:p>
          <a:endParaRPr lang="en-US"/>
        </a:p>
      </dgm:t>
    </dgm:pt>
    <dgm:pt modelId="{9FF83BF0-82E0-442F-909E-DEB84932C718}" type="sibTrans" cxnId="{11A4EC36-8EE7-46D1-AAAA-9555359AD7B1}">
      <dgm:prSet/>
      <dgm:spPr/>
      <dgm:t>
        <a:bodyPr/>
        <a:lstStyle/>
        <a:p>
          <a:endParaRPr lang="en-US"/>
        </a:p>
      </dgm:t>
    </dgm:pt>
    <dgm:pt modelId="{A3E452B5-226F-4B56-8E71-6C7FC028DF27}">
      <dgm:prSet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>
              <a:solidFill>
                <a:schemeClr val="tx1"/>
              </a:solidFill>
            </a:rPr>
            <a:t>Acquisition staff will place order with vendors</a:t>
          </a:r>
          <a:r>
            <a:rPr lang="en-US"/>
            <a:t>                                                                                                                     </a:t>
          </a:r>
        </a:p>
      </dgm:t>
    </dgm:pt>
    <dgm:pt modelId="{14D9EB24-6588-4369-A0CD-35D7E2F61070}" type="parTrans" cxnId="{4AD87E9D-04AB-4D6C-A471-CBDCC52E4078}">
      <dgm:prSet/>
      <dgm:spPr/>
      <dgm:t>
        <a:bodyPr/>
        <a:lstStyle/>
        <a:p>
          <a:endParaRPr lang="en-US"/>
        </a:p>
      </dgm:t>
    </dgm:pt>
    <dgm:pt modelId="{46FA9024-5742-47C4-BA64-3448FD3E2EF7}" type="sibTrans" cxnId="{4AD87E9D-04AB-4D6C-A471-CBDCC52E4078}">
      <dgm:prSet/>
      <dgm:spPr/>
      <dgm:t>
        <a:bodyPr/>
        <a:lstStyle/>
        <a:p>
          <a:endParaRPr lang="en-US"/>
        </a:p>
      </dgm:t>
    </dgm:pt>
    <dgm:pt modelId="{40A35723-7123-4097-888F-12735473559D}">
      <dgm:prSet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>
              <a:solidFill>
                <a:schemeClr val="tx1"/>
              </a:solidFill>
            </a:rPr>
            <a:t>Acquisition staff will receive titles</a:t>
          </a:r>
        </a:p>
      </dgm:t>
    </dgm:pt>
    <dgm:pt modelId="{2FA22626-BB5E-43C0-861F-3A092EC6474F}" type="parTrans" cxnId="{D6BC9BC6-1915-434E-810C-B283BB26BF62}">
      <dgm:prSet/>
      <dgm:spPr/>
      <dgm:t>
        <a:bodyPr/>
        <a:lstStyle/>
        <a:p>
          <a:endParaRPr lang="en-US"/>
        </a:p>
      </dgm:t>
    </dgm:pt>
    <dgm:pt modelId="{798BD221-0BED-49A8-A49A-4AC1CC3CFD47}" type="sibTrans" cxnId="{D6BC9BC6-1915-434E-810C-B283BB26BF62}">
      <dgm:prSet/>
      <dgm:spPr/>
      <dgm:t>
        <a:bodyPr/>
        <a:lstStyle/>
        <a:p>
          <a:endParaRPr lang="en-US"/>
        </a:p>
      </dgm:t>
    </dgm:pt>
    <dgm:pt modelId="{CCD983D7-24AD-4036-B6B2-1ADE0DF185A4}">
      <dgm:prSet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>
              <a:solidFill>
                <a:schemeClr val="tx1"/>
              </a:solidFill>
            </a:rPr>
            <a:t>Standardized notes will be printed using a receipt printer in acquisitions at time of receipt</a:t>
          </a:r>
        </a:p>
      </dgm:t>
    </dgm:pt>
    <dgm:pt modelId="{3FC50E8E-99A2-4092-886F-13044AB23413}" type="parTrans" cxnId="{C7EC779E-7992-4450-A5C2-8B0610195625}">
      <dgm:prSet/>
      <dgm:spPr/>
      <dgm:t>
        <a:bodyPr/>
        <a:lstStyle/>
        <a:p>
          <a:endParaRPr lang="en-US"/>
        </a:p>
      </dgm:t>
    </dgm:pt>
    <dgm:pt modelId="{BC4DBE97-A65C-4C5B-8650-C4279699ED6B}" type="sibTrans" cxnId="{C7EC779E-7992-4450-A5C2-8B0610195625}">
      <dgm:prSet/>
      <dgm:spPr/>
      <dgm:t>
        <a:bodyPr/>
        <a:lstStyle/>
        <a:p>
          <a:endParaRPr lang="en-US"/>
        </a:p>
      </dgm:t>
    </dgm:pt>
    <dgm:pt modelId="{626D446A-E304-4F01-8662-DE43B6D6D012}">
      <dgm:prSet/>
      <dgm:spPr>
        <a:solidFill>
          <a:schemeClr val="accent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>
              <a:solidFill>
                <a:schemeClr val="tx1"/>
              </a:solidFill>
            </a:rPr>
            <a:t>One staff member in the administrative office will pay invoices in the campus procurement system</a:t>
          </a:r>
        </a:p>
      </dgm:t>
    </dgm:pt>
    <dgm:pt modelId="{ED903C2A-C486-4690-A296-87CC5B49CBBA}" type="parTrans" cxnId="{B50BD514-A04B-4907-93B2-0C548F2A4D97}">
      <dgm:prSet/>
      <dgm:spPr/>
      <dgm:t>
        <a:bodyPr/>
        <a:lstStyle/>
        <a:p>
          <a:endParaRPr lang="en-US"/>
        </a:p>
      </dgm:t>
    </dgm:pt>
    <dgm:pt modelId="{11B31FE7-CB81-445D-98EC-ED1DF0416D52}" type="sibTrans" cxnId="{B50BD514-A04B-4907-93B2-0C548F2A4D97}">
      <dgm:prSet/>
      <dgm:spPr/>
      <dgm:t>
        <a:bodyPr/>
        <a:lstStyle/>
        <a:p>
          <a:endParaRPr lang="en-US"/>
        </a:p>
      </dgm:t>
    </dgm:pt>
    <dgm:pt modelId="{0CAE85C7-8D21-4DE9-9ABA-0FA479C8E4B0}">
      <dgm:prSet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>
              <a:solidFill>
                <a:schemeClr val="tx1"/>
              </a:solidFill>
            </a:rPr>
            <a:t>Every three months, money not spent based on a base amount being spent each month will be swept for end of the year spending</a:t>
          </a:r>
        </a:p>
      </dgm:t>
    </dgm:pt>
    <dgm:pt modelId="{A6F221F4-FB56-4378-86A0-C36CA284F7D2}" type="sibTrans" cxnId="{68367AB8-6131-4067-97AE-B851057E444F}">
      <dgm:prSet/>
      <dgm:spPr/>
      <dgm:t>
        <a:bodyPr/>
        <a:lstStyle/>
        <a:p>
          <a:endParaRPr lang="en-US"/>
        </a:p>
      </dgm:t>
    </dgm:pt>
    <dgm:pt modelId="{364F514D-4B82-449F-B89E-4A9A7546804D}" type="parTrans" cxnId="{68367AB8-6131-4067-97AE-B851057E444F}">
      <dgm:prSet/>
      <dgm:spPr/>
      <dgm:t>
        <a:bodyPr/>
        <a:lstStyle/>
        <a:p>
          <a:endParaRPr lang="en-US"/>
        </a:p>
      </dgm:t>
    </dgm:pt>
    <dgm:pt modelId="{66C0DC49-61C6-4DC0-9185-FA678C54D56C}" type="pres">
      <dgm:prSet presAssocID="{CCC1A4DB-3C1B-42E3-A1FE-0EEE4AA81550}" presName="Name0" presStyleCnt="0">
        <dgm:presLayoutVars>
          <dgm:dir/>
          <dgm:resizeHandles val="exact"/>
        </dgm:presLayoutVars>
      </dgm:prSet>
      <dgm:spPr/>
    </dgm:pt>
    <dgm:pt modelId="{A3CFAFA7-30C6-4079-9B80-45180A46290C}" type="pres">
      <dgm:prSet presAssocID="{CCC1A4DB-3C1B-42E3-A1FE-0EEE4AA81550}" presName="fgShape" presStyleLbl="fgShp" presStyleIdx="0" presStyleCn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</dgm:spPr>
    </dgm:pt>
    <dgm:pt modelId="{89BCA28C-8C98-412B-949E-24A409659F22}" type="pres">
      <dgm:prSet presAssocID="{CCC1A4DB-3C1B-42E3-A1FE-0EEE4AA81550}" presName="linComp" presStyleCnt="0"/>
      <dgm:spPr/>
    </dgm:pt>
    <dgm:pt modelId="{84FE29D8-E9A4-4B68-B302-3B61B3EB690A}" type="pres">
      <dgm:prSet presAssocID="{C513C43C-2C39-4F6A-817D-315BDAE682D9}" presName="compNode" presStyleCnt="0"/>
      <dgm:spPr/>
    </dgm:pt>
    <dgm:pt modelId="{4AADC7F5-820C-49D1-BCBB-35AB27FD92D0}" type="pres">
      <dgm:prSet presAssocID="{C513C43C-2C39-4F6A-817D-315BDAE682D9}" presName="bkgdShape" presStyleLbl="node1" presStyleIdx="0" presStyleCnt="8" custLinFactNeighborX="-332" custLinFactNeighborY="175"/>
      <dgm:spPr/>
    </dgm:pt>
    <dgm:pt modelId="{733F4501-5F00-445E-9A9E-DFD7849DC719}" type="pres">
      <dgm:prSet presAssocID="{C513C43C-2C39-4F6A-817D-315BDAE682D9}" presName="nodeTx" presStyleLbl="node1" presStyleIdx="0" presStyleCnt="8">
        <dgm:presLayoutVars>
          <dgm:bulletEnabled val="1"/>
        </dgm:presLayoutVars>
      </dgm:prSet>
      <dgm:spPr/>
    </dgm:pt>
    <dgm:pt modelId="{F88841BD-F25D-4170-AEBD-56FF9582A8D0}" type="pres">
      <dgm:prSet presAssocID="{C513C43C-2C39-4F6A-817D-315BDAE682D9}" presName="invisiNode" presStyleLbl="node1" presStyleIdx="0" presStyleCnt="8"/>
      <dgm:spPr/>
    </dgm:pt>
    <dgm:pt modelId="{5BF213F6-216B-418A-8490-A02BBA2CB8A9}" type="pres">
      <dgm:prSet presAssocID="{C513C43C-2C39-4F6A-817D-315BDAE682D9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9ACD3870-5754-46B8-A30A-979AF948B741}" type="pres">
      <dgm:prSet presAssocID="{190C6DEC-F297-4D10-A786-BFD85366B920}" presName="sibTrans" presStyleLbl="sibTrans2D1" presStyleIdx="0" presStyleCnt="0"/>
      <dgm:spPr/>
    </dgm:pt>
    <dgm:pt modelId="{42B1B32D-F4D1-4C0C-85AD-08DE3ABD9345}" type="pres">
      <dgm:prSet presAssocID="{0CAE85C7-8D21-4DE9-9ABA-0FA479C8E4B0}" presName="compNode" presStyleCnt="0"/>
      <dgm:spPr/>
    </dgm:pt>
    <dgm:pt modelId="{A2D9432E-61E1-4E33-A452-44998420B62B}" type="pres">
      <dgm:prSet presAssocID="{0CAE85C7-8D21-4DE9-9ABA-0FA479C8E4B0}" presName="bkgdShape" presStyleLbl="node1" presStyleIdx="1" presStyleCnt="8"/>
      <dgm:spPr/>
    </dgm:pt>
    <dgm:pt modelId="{443FA0BD-28D8-499F-9B66-2C0AB22BD7E6}" type="pres">
      <dgm:prSet presAssocID="{0CAE85C7-8D21-4DE9-9ABA-0FA479C8E4B0}" presName="nodeTx" presStyleLbl="node1" presStyleIdx="1" presStyleCnt="8">
        <dgm:presLayoutVars>
          <dgm:bulletEnabled val="1"/>
        </dgm:presLayoutVars>
      </dgm:prSet>
      <dgm:spPr/>
    </dgm:pt>
    <dgm:pt modelId="{64E1699D-2730-4452-8AC0-B78C663B16CA}" type="pres">
      <dgm:prSet presAssocID="{0CAE85C7-8D21-4DE9-9ABA-0FA479C8E4B0}" presName="invisiNode" presStyleLbl="node1" presStyleIdx="1" presStyleCnt="8"/>
      <dgm:spPr/>
    </dgm:pt>
    <dgm:pt modelId="{647A591A-DC9A-4580-AED4-F7851365A642}" type="pres">
      <dgm:prSet presAssocID="{0CAE85C7-8D21-4DE9-9ABA-0FA479C8E4B0}" presName="imagNode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B1E39996-75C9-457E-8E11-FE31F1075929}" type="pres">
      <dgm:prSet presAssocID="{A6F221F4-FB56-4378-86A0-C36CA284F7D2}" presName="sibTrans" presStyleLbl="sibTrans2D1" presStyleIdx="0" presStyleCnt="0"/>
      <dgm:spPr/>
    </dgm:pt>
    <dgm:pt modelId="{5A6A8144-4E45-4E46-A334-1AD2C7D7BB42}" type="pres">
      <dgm:prSet presAssocID="{350FA111-C45D-434F-9DF6-1D9AF89A5C3B}" presName="compNode" presStyleCnt="0"/>
      <dgm:spPr/>
    </dgm:pt>
    <dgm:pt modelId="{302581B2-C135-4EC8-A5E6-F70A5CDF3D61}" type="pres">
      <dgm:prSet presAssocID="{350FA111-C45D-434F-9DF6-1D9AF89A5C3B}" presName="bkgdShape" presStyleLbl="node1" presStyleIdx="2" presStyleCnt="8"/>
      <dgm:spPr/>
    </dgm:pt>
    <dgm:pt modelId="{D1ACC57F-6A8D-4DA8-BC36-A87DC05ED64B}" type="pres">
      <dgm:prSet presAssocID="{350FA111-C45D-434F-9DF6-1D9AF89A5C3B}" presName="nodeTx" presStyleLbl="node1" presStyleIdx="2" presStyleCnt="8">
        <dgm:presLayoutVars>
          <dgm:bulletEnabled val="1"/>
        </dgm:presLayoutVars>
      </dgm:prSet>
      <dgm:spPr/>
    </dgm:pt>
    <dgm:pt modelId="{5887236D-DB7E-4968-A975-032D35614F4C}" type="pres">
      <dgm:prSet presAssocID="{350FA111-C45D-434F-9DF6-1D9AF89A5C3B}" presName="invisiNode" presStyleLbl="node1" presStyleIdx="2" presStyleCnt="8"/>
      <dgm:spPr/>
    </dgm:pt>
    <dgm:pt modelId="{1E80E64A-BE5B-46D5-960A-6630CE94FCAB}" type="pres">
      <dgm:prSet presAssocID="{350FA111-C45D-434F-9DF6-1D9AF89A5C3B}" presName="imagNode" presStyleLbl="fgImgPlac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DF97B13E-02D4-43E2-A7C0-6FACE221ADED}" type="pres">
      <dgm:prSet presAssocID="{1489414A-5CDF-492D-A959-CDFB8B588EFE}" presName="sibTrans" presStyleLbl="sibTrans2D1" presStyleIdx="0" presStyleCnt="0"/>
      <dgm:spPr/>
    </dgm:pt>
    <dgm:pt modelId="{1EEBFD20-7B8D-456A-B3BF-34C0C77F9DF2}" type="pres">
      <dgm:prSet presAssocID="{850C57B5-D043-4D9B-902B-5B2BD71CB6CC}" presName="compNode" presStyleCnt="0"/>
      <dgm:spPr/>
    </dgm:pt>
    <dgm:pt modelId="{07F03265-16B6-46A4-931D-68F91B3EF149}" type="pres">
      <dgm:prSet presAssocID="{850C57B5-D043-4D9B-902B-5B2BD71CB6CC}" presName="bkgdShape" presStyleLbl="node1" presStyleIdx="3" presStyleCnt="8"/>
      <dgm:spPr/>
    </dgm:pt>
    <dgm:pt modelId="{4E57DD11-BB5B-48BA-9783-469C6128FF8A}" type="pres">
      <dgm:prSet presAssocID="{850C57B5-D043-4D9B-902B-5B2BD71CB6CC}" presName="nodeTx" presStyleLbl="node1" presStyleIdx="3" presStyleCnt="8">
        <dgm:presLayoutVars>
          <dgm:bulletEnabled val="1"/>
        </dgm:presLayoutVars>
      </dgm:prSet>
      <dgm:spPr/>
    </dgm:pt>
    <dgm:pt modelId="{BBCAE454-46F2-40D5-9191-41CB7869251B}" type="pres">
      <dgm:prSet presAssocID="{850C57B5-D043-4D9B-902B-5B2BD71CB6CC}" presName="invisiNode" presStyleLbl="node1" presStyleIdx="3" presStyleCnt="8"/>
      <dgm:spPr/>
    </dgm:pt>
    <dgm:pt modelId="{7DDB2749-3E1C-4BB9-9B3C-859B8B497388}" type="pres">
      <dgm:prSet presAssocID="{850C57B5-D043-4D9B-902B-5B2BD71CB6CC}" presName="imagNode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8DC38FD3-9203-476B-9571-CB0FC51A2414}" type="pres">
      <dgm:prSet presAssocID="{808F861D-F53C-45A9-91FC-77E54DECB9CB}" presName="sibTrans" presStyleLbl="sibTrans2D1" presStyleIdx="0" presStyleCnt="0"/>
      <dgm:spPr/>
    </dgm:pt>
    <dgm:pt modelId="{31B41C5D-B858-4E72-891E-40169076CE55}" type="pres">
      <dgm:prSet presAssocID="{11FAF5B0-8B0C-4DD1-A2F8-DCAEA8A5AB76}" presName="compNode" presStyleCnt="0"/>
      <dgm:spPr/>
    </dgm:pt>
    <dgm:pt modelId="{857FE152-DA77-406B-8F8B-C4B15F394D51}" type="pres">
      <dgm:prSet presAssocID="{11FAF5B0-8B0C-4DD1-A2F8-DCAEA8A5AB76}" presName="bkgdShape" presStyleLbl="node1" presStyleIdx="4" presStyleCnt="8"/>
      <dgm:spPr/>
    </dgm:pt>
    <dgm:pt modelId="{C9110AFE-73B8-476E-AD46-03B3D10FC8DA}" type="pres">
      <dgm:prSet presAssocID="{11FAF5B0-8B0C-4DD1-A2F8-DCAEA8A5AB76}" presName="nodeTx" presStyleLbl="node1" presStyleIdx="4" presStyleCnt="8">
        <dgm:presLayoutVars>
          <dgm:bulletEnabled val="1"/>
        </dgm:presLayoutVars>
      </dgm:prSet>
      <dgm:spPr/>
    </dgm:pt>
    <dgm:pt modelId="{B0DCAE5C-DFEF-4D45-A44B-D705966C7291}" type="pres">
      <dgm:prSet presAssocID="{11FAF5B0-8B0C-4DD1-A2F8-DCAEA8A5AB76}" presName="invisiNode" presStyleLbl="node1" presStyleIdx="4" presStyleCnt="8"/>
      <dgm:spPr/>
    </dgm:pt>
    <dgm:pt modelId="{D6757BBA-B5DF-402F-8C44-883E581520C8}" type="pres">
      <dgm:prSet presAssocID="{11FAF5B0-8B0C-4DD1-A2F8-DCAEA8A5AB76}" presName="imagNode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92823E35-E87A-469B-910A-4C86815418F8}" type="pres">
      <dgm:prSet presAssocID="{A50588D3-D5FD-4391-9F2C-0576F7D5651D}" presName="sibTrans" presStyleLbl="sibTrans2D1" presStyleIdx="0" presStyleCnt="0"/>
      <dgm:spPr/>
    </dgm:pt>
    <dgm:pt modelId="{2E8A64B1-3347-4F93-8746-E186BA61FC35}" type="pres">
      <dgm:prSet presAssocID="{A3E452B5-226F-4B56-8E71-6C7FC028DF27}" presName="compNode" presStyleCnt="0"/>
      <dgm:spPr/>
    </dgm:pt>
    <dgm:pt modelId="{A4A456C4-2258-4491-98EE-D8A8807D0FB1}" type="pres">
      <dgm:prSet presAssocID="{A3E452B5-226F-4B56-8E71-6C7FC028DF27}" presName="bkgdShape" presStyleLbl="node1" presStyleIdx="5" presStyleCnt="8" custLinFactNeighborX="-1248"/>
      <dgm:spPr/>
    </dgm:pt>
    <dgm:pt modelId="{628205DB-D757-4A16-B46A-F8F20ED11C3F}" type="pres">
      <dgm:prSet presAssocID="{A3E452B5-226F-4B56-8E71-6C7FC028DF27}" presName="nodeTx" presStyleLbl="node1" presStyleIdx="5" presStyleCnt="8">
        <dgm:presLayoutVars>
          <dgm:bulletEnabled val="1"/>
        </dgm:presLayoutVars>
      </dgm:prSet>
      <dgm:spPr/>
    </dgm:pt>
    <dgm:pt modelId="{57EDE929-D2E0-4670-B28C-5E5010DAFAC8}" type="pres">
      <dgm:prSet presAssocID="{A3E452B5-226F-4B56-8E71-6C7FC028DF27}" presName="invisiNode" presStyleLbl="node1" presStyleIdx="5" presStyleCnt="8"/>
      <dgm:spPr/>
    </dgm:pt>
    <dgm:pt modelId="{C152166C-8368-4DF1-82AC-CE34A17E4FCF}" type="pres">
      <dgm:prSet presAssocID="{A3E452B5-226F-4B56-8E71-6C7FC028DF27}" presName="imagNode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F49A1AF8-E166-489D-962F-B9C4BDB7BB6E}" type="pres">
      <dgm:prSet presAssocID="{46FA9024-5742-47C4-BA64-3448FD3E2EF7}" presName="sibTrans" presStyleLbl="sibTrans2D1" presStyleIdx="0" presStyleCnt="0"/>
      <dgm:spPr/>
    </dgm:pt>
    <dgm:pt modelId="{686D584C-8152-4888-A144-D89FD4746E19}" type="pres">
      <dgm:prSet presAssocID="{40A35723-7123-4097-888F-12735473559D}" presName="compNode" presStyleCnt="0"/>
      <dgm:spPr/>
    </dgm:pt>
    <dgm:pt modelId="{33470F35-0F23-4ACE-986E-A28C6F1BB8E4}" type="pres">
      <dgm:prSet presAssocID="{40A35723-7123-4097-888F-12735473559D}" presName="bkgdShape" presStyleLbl="node1" presStyleIdx="6" presStyleCnt="8"/>
      <dgm:spPr/>
    </dgm:pt>
    <dgm:pt modelId="{C74D1EB3-02E4-4DA5-A94D-F22BB4E103A1}" type="pres">
      <dgm:prSet presAssocID="{40A35723-7123-4097-888F-12735473559D}" presName="nodeTx" presStyleLbl="node1" presStyleIdx="6" presStyleCnt="8">
        <dgm:presLayoutVars>
          <dgm:bulletEnabled val="1"/>
        </dgm:presLayoutVars>
      </dgm:prSet>
      <dgm:spPr/>
    </dgm:pt>
    <dgm:pt modelId="{56AD909B-711B-4B07-8087-3B4561506746}" type="pres">
      <dgm:prSet presAssocID="{40A35723-7123-4097-888F-12735473559D}" presName="invisiNode" presStyleLbl="node1" presStyleIdx="6" presStyleCnt="8"/>
      <dgm:spPr/>
    </dgm:pt>
    <dgm:pt modelId="{09E584BA-DEE7-4839-B81F-6310BF6BA999}" type="pres">
      <dgm:prSet presAssocID="{40A35723-7123-4097-888F-12735473559D}" presName="imagNode" presStyleLbl="fgImgPlac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2E1048B1-68F4-4232-A23A-86B460EFD9C5}" type="pres">
      <dgm:prSet presAssocID="{798BD221-0BED-49A8-A49A-4AC1CC3CFD47}" presName="sibTrans" presStyleLbl="sibTrans2D1" presStyleIdx="0" presStyleCnt="0"/>
      <dgm:spPr/>
    </dgm:pt>
    <dgm:pt modelId="{A3D826E4-0D91-410D-B349-151D93021983}" type="pres">
      <dgm:prSet presAssocID="{626D446A-E304-4F01-8662-DE43B6D6D012}" presName="compNode" presStyleCnt="0"/>
      <dgm:spPr/>
    </dgm:pt>
    <dgm:pt modelId="{1D0BB6C7-A9D9-4EB9-A468-39A338E7B6C4}" type="pres">
      <dgm:prSet presAssocID="{626D446A-E304-4F01-8662-DE43B6D6D012}" presName="bkgdShape" presStyleLbl="node1" presStyleIdx="7" presStyleCnt="8"/>
      <dgm:spPr/>
    </dgm:pt>
    <dgm:pt modelId="{37C1D073-ADAC-4493-BFA6-DABD42E1C393}" type="pres">
      <dgm:prSet presAssocID="{626D446A-E304-4F01-8662-DE43B6D6D012}" presName="nodeTx" presStyleLbl="node1" presStyleIdx="7" presStyleCnt="8">
        <dgm:presLayoutVars>
          <dgm:bulletEnabled val="1"/>
        </dgm:presLayoutVars>
      </dgm:prSet>
      <dgm:spPr/>
    </dgm:pt>
    <dgm:pt modelId="{69082F76-68AF-4FB6-A8F7-5F2B988D87DE}" type="pres">
      <dgm:prSet presAssocID="{626D446A-E304-4F01-8662-DE43B6D6D012}" presName="invisiNode" presStyleLbl="node1" presStyleIdx="7" presStyleCnt="8"/>
      <dgm:spPr/>
    </dgm:pt>
    <dgm:pt modelId="{D4D406E3-82FD-4C45-95A1-632C94FB7F47}" type="pres">
      <dgm:prSet presAssocID="{626D446A-E304-4F01-8662-DE43B6D6D012}" presName="imagNode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</dgm:ptLst>
  <dgm:cxnLst>
    <dgm:cxn modelId="{CEDF2300-54EE-4162-B5AE-2CFDCB29664C}" type="presOf" srcId="{11FAF5B0-8B0C-4DD1-A2F8-DCAEA8A5AB76}" destId="{857FE152-DA77-406B-8F8B-C4B15F394D51}" srcOrd="0" destOrd="0" presId="urn:microsoft.com/office/officeart/2005/8/layout/hList7"/>
    <dgm:cxn modelId="{A2F21B08-AF3A-48BA-A555-077E69DF1586}" type="presOf" srcId="{40A35723-7123-4097-888F-12735473559D}" destId="{33470F35-0F23-4ACE-986E-A28C6F1BB8E4}" srcOrd="0" destOrd="0" presId="urn:microsoft.com/office/officeart/2005/8/layout/hList7"/>
    <dgm:cxn modelId="{ACF66313-D18B-464A-ACCF-9947F643DA76}" type="presOf" srcId="{798BD221-0BED-49A8-A49A-4AC1CC3CFD47}" destId="{2E1048B1-68F4-4232-A23A-86B460EFD9C5}" srcOrd="0" destOrd="0" presId="urn:microsoft.com/office/officeart/2005/8/layout/hList7"/>
    <dgm:cxn modelId="{514A4614-E8ED-4308-B998-B281092EA485}" type="presOf" srcId="{0CAE85C7-8D21-4DE9-9ABA-0FA479C8E4B0}" destId="{443FA0BD-28D8-499F-9B66-2C0AB22BD7E6}" srcOrd="1" destOrd="0" presId="urn:microsoft.com/office/officeart/2005/8/layout/hList7"/>
    <dgm:cxn modelId="{B50BD514-A04B-4907-93B2-0C548F2A4D97}" srcId="{CCC1A4DB-3C1B-42E3-A1FE-0EEE4AA81550}" destId="{626D446A-E304-4F01-8662-DE43B6D6D012}" srcOrd="7" destOrd="0" parTransId="{ED903C2A-C486-4690-A296-87CC5B49CBBA}" sibTransId="{11B31FE7-CB81-445D-98EC-ED1DF0416D52}"/>
    <dgm:cxn modelId="{0CA38815-42E0-4F1E-BCE5-AA2BA3DC865B}" type="presOf" srcId="{C513C43C-2C39-4F6A-817D-315BDAE682D9}" destId="{733F4501-5F00-445E-9A9E-DFD7849DC719}" srcOrd="1" destOrd="0" presId="urn:microsoft.com/office/officeart/2005/8/layout/hList7"/>
    <dgm:cxn modelId="{7F93791A-18D0-45CE-B0A0-C706484B70B8}" srcId="{CCC1A4DB-3C1B-42E3-A1FE-0EEE4AA81550}" destId="{11FAF5B0-8B0C-4DD1-A2F8-DCAEA8A5AB76}" srcOrd="4" destOrd="0" parTransId="{90302D1D-2846-44B5-A557-A2A974374CB5}" sibTransId="{A50588D3-D5FD-4391-9F2C-0576F7D5651D}"/>
    <dgm:cxn modelId="{7E34101D-E7A5-4817-8D40-3CDD1E5DEC3E}" type="presOf" srcId="{4AAB9CB7-50AA-433D-8DD6-95D62B817DAE}" destId="{07F03265-16B6-46A4-931D-68F91B3EF149}" srcOrd="0" destOrd="1" presId="urn:microsoft.com/office/officeart/2005/8/layout/hList7"/>
    <dgm:cxn modelId="{C6D03831-52D4-48AE-9F2D-EF006205AF41}" type="presOf" srcId="{350FA111-C45D-434F-9DF6-1D9AF89A5C3B}" destId="{302581B2-C135-4EC8-A5E6-F70A5CDF3D61}" srcOrd="0" destOrd="0" presId="urn:microsoft.com/office/officeart/2005/8/layout/hList7"/>
    <dgm:cxn modelId="{11A4EC36-8EE7-46D1-AAAA-9555359AD7B1}" srcId="{11FAF5B0-8B0C-4DD1-A2F8-DCAEA8A5AB76}" destId="{4EC9C273-EC78-491E-BED5-4FA275D47DE1}" srcOrd="0" destOrd="0" parTransId="{C11538BF-F603-4AA3-9A2D-9486DE863488}" sibTransId="{9FF83BF0-82E0-442F-909E-DEB84932C718}"/>
    <dgm:cxn modelId="{6AE0C23D-476B-48D7-869C-D7A854816068}" type="presOf" srcId="{4EC9C273-EC78-491E-BED5-4FA275D47DE1}" destId="{C9110AFE-73B8-476E-AD46-03B3D10FC8DA}" srcOrd="1" destOrd="1" presId="urn:microsoft.com/office/officeart/2005/8/layout/hList7"/>
    <dgm:cxn modelId="{2D442240-C4F4-4DCE-819C-4B36821D79E9}" type="presOf" srcId="{40A35723-7123-4097-888F-12735473559D}" destId="{C74D1EB3-02E4-4DA5-A94D-F22BB4E103A1}" srcOrd="1" destOrd="0" presId="urn:microsoft.com/office/officeart/2005/8/layout/hList7"/>
    <dgm:cxn modelId="{B3A36B67-7EFD-420C-86E7-7DACC3777954}" type="presOf" srcId="{4EC9C273-EC78-491E-BED5-4FA275D47DE1}" destId="{857FE152-DA77-406B-8F8B-C4B15F394D51}" srcOrd="0" destOrd="1" presId="urn:microsoft.com/office/officeart/2005/8/layout/hList7"/>
    <dgm:cxn modelId="{74388C4E-CA06-4D69-A990-7FCFB7BAAF68}" type="presOf" srcId="{CCD983D7-24AD-4036-B6B2-1ADE0DF185A4}" destId="{33470F35-0F23-4ACE-986E-A28C6F1BB8E4}" srcOrd="0" destOrd="1" presId="urn:microsoft.com/office/officeart/2005/8/layout/hList7"/>
    <dgm:cxn modelId="{6F89ED71-1E44-44CD-8F03-9FE867BBFACE}" type="presOf" srcId="{626D446A-E304-4F01-8662-DE43B6D6D012}" destId="{37C1D073-ADAC-4493-BFA6-DABD42E1C393}" srcOrd="1" destOrd="0" presId="urn:microsoft.com/office/officeart/2005/8/layout/hList7"/>
    <dgm:cxn modelId="{217B1356-4D58-4D1C-9313-2E4D832085C7}" type="presOf" srcId="{A50588D3-D5FD-4391-9F2C-0576F7D5651D}" destId="{92823E35-E87A-469B-910A-4C86815418F8}" srcOrd="0" destOrd="0" presId="urn:microsoft.com/office/officeart/2005/8/layout/hList7"/>
    <dgm:cxn modelId="{F9D53E58-B8DC-47D3-96F6-0F2C53D7ADB0}" type="presOf" srcId="{CCC1A4DB-3C1B-42E3-A1FE-0EEE4AA81550}" destId="{66C0DC49-61C6-4DC0-9185-FA678C54D56C}" srcOrd="0" destOrd="0" presId="urn:microsoft.com/office/officeart/2005/8/layout/hList7"/>
    <dgm:cxn modelId="{D2F56B58-B746-4D37-9238-68270F0CC9BF}" type="presOf" srcId="{CCD983D7-24AD-4036-B6B2-1ADE0DF185A4}" destId="{C74D1EB3-02E4-4DA5-A94D-F22BB4E103A1}" srcOrd="1" destOrd="1" presId="urn:microsoft.com/office/officeart/2005/8/layout/hList7"/>
    <dgm:cxn modelId="{6E4E8C80-CBB5-4283-BE7C-3D8EC7E82C91}" type="presOf" srcId="{1489414A-5CDF-492D-A959-CDFB8B588EFE}" destId="{DF97B13E-02D4-43E2-A7C0-6FACE221ADED}" srcOrd="0" destOrd="0" presId="urn:microsoft.com/office/officeart/2005/8/layout/hList7"/>
    <dgm:cxn modelId="{7809F183-63DD-462F-8C19-EAA6E5677440}" type="presOf" srcId="{A6F221F4-FB56-4378-86A0-C36CA284F7D2}" destId="{B1E39996-75C9-457E-8E11-FE31F1075929}" srcOrd="0" destOrd="0" presId="urn:microsoft.com/office/officeart/2005/8/layout/hList7"/>
    <dgm:cxn modelId="{BAD85F8C-D6F8-4968-9204-C69B221E5D5D}" type="presOf" srcId="{850C57B5-D043-4D9B-902B-5B2BD71CB6CC}" destId="{4E57DD11-BB5B-48BA-9783-469C6128FF8A}" srcOrd="1" destOrd="0" presId="urn:microsoft.com/office/officeart/2005/8/layout/hList7"/>
    <dgm:cxn modelId="{D5C52290-CF44-4811-B289-48C88021AB09}" type="presOf" srcId="{A3E452B5-226F-4B56-8E71-6C7FC028DF27}" destId="{A4A456C4-2258-4491-98EE-D8A8807D0FB1}" srcOrd="0" destOrd="0" presId="urn:microsoft.com/office/officeart/2005/8/layout/hList7"/>
    <dgm:cxn modelId="{0D656195-0D3B-4C7B-A01B-C72CB9A02CA7}" type="presOf" srcId="{850C57B5-D043-4D9B-902B-5B2BD71CB6CC}" destId="{07F03265-16B6-46A4-931D-68F91B3EF149}" srcOrd="0" destOrd="0" presId="urn:microsoft.com/office/officeart/2005/8/layout/hList7"/>
    <dgm:cxn modelId="{4AD87E9D-04AB-4D6C-A471-CBDCC52E4078}" srcId="{CCC1A4DB-3C1B-42E3-A1FE-0EEE4AA81550}" destId="{A3E452B5-226F-4B56-8E71-6C7FC028DF27}" srcOrd="5" destOrd="0" parTransId="{14D9EB24-6588-4369-A0CD-35D7E2F61070}" sibTransId="{46FA9024-5742-47C4-BA64-3448FD3E2EF7}"/>
    <dgm:cxn modelId="{C7EC779E-7992-4450-A5C2-8B0610195625}" srcId="{40A35723-7123-4097-888F-12735473559D}" destId="{CCD983D7-24AD-4036-B6B2-1ADE0DF185A4}" srcOrd="0" destOrd="0" parTransId="{3FC50E8E-99A2-4092-886F-13044AB23413}" sibTransId="{BC4DBE97-A65C-4C5B-8650-C4279699ED6B}"/>
    <dgm:cxn modelId="{8EAEC4A0-F9FE-4308-BA8A-5773CDFBB8F4}" type="presOf" srcId="{350FA111-C45D-434F-9DF6-1D9AF89A5C3B}" destId="{D1ACC57F-6A8D-4DA8-BC36-A87DC05ED64B}" srcOrd="1" destOrd="0" presId="urn:microsoft.com/office/officeart/2005/8/layout/hList7"/>
    <dgm:cxn modelId="{DCEFA3AE-F1F9-4D50-8E70-9C63BBA3611F}" type="presOf" srcId="{190C6DEC-F297-4D10-A786-BFD85366B920}" destId="{9ACD3870-5754-46B8-A30A-979AF948B741}" srcOrd="0" destOrd="0" presId="urn:microsoft.com/office/officeart/2005/8/layout/hList7"/>
    <dgm:cxn modelId="{F81F6DB2-1EDE-4860-8F63-46F887D825B5}" type="presOf" srcId="{C513C43C-2C39-4F6A-817D-315BDAE682D9}" destId="{4AADC7F5-820C-49D1-BCBB-35AB27FD92D0}" srcOrd="0" destOrd="0" presId="urn:microsoft.com/office/officeart/2005/8/layout/hList7"/>
    <dgm:cxn modelId="{CFD808B5-6451-4ED0-8FEC-D0DE63D40DB7}" type="presOf" srcId="{4AAB9CB7-50AA-433D-8DD6-95D62B817DAE}" destId="{4E57DD11-BB5B-48BA-9783-469C6128FF8A}" srcOrd="1" destOrd="1" presId="urn:microsoft.com/office/officeart/2005/8/layout/hList7"/>
    <dgm:cxn modelId="{68367AB8-6131-4067-97AE-B851057E444F}" srcId="{CCC1A4DB-3C1B-42E3-A1FE-0EEE4AA81550}" destId="{0CAE85C7-8D21-4DE9-9ABA-0FA479C8E4B0}" srcOrd="1" destOrd="0" parTransId="{364F514D-4B82-449F-B89E-4A9A7546804D}" sibTransId="{A6F221F4-FB56-4378-86A0-C36CA284F7D2}"/>
    <dgm:cxn modelId="{FA5A6FBA-B607-4D7E-8FAB-A6503E66894D}" type="presOf" srcId="{46FA9024-5742-47C4-BA64-3448FD3E2EF7}" destId="{F49A1AF8-E166-489D-962F-B9C4BDB7BB6E}" srcOrd="0" destOrd="0" presId="urn:microsoft.com/office/officeart/2005/8/layout/hList7"/>
    <dgm:cxn modelId="{3980A9C1-5334-4ABE-A1F2-B1C6BA09208E}" srcId="{850C57B5-D043-4D9B-902B-5B2BD71CB6CC}" destId="{4AAB9CB7-50AA-433D-8DD6-95D62B817DAE}" srcOrd="0" destOrd="0" parTransId="{B5F843B9-1CC1-4554-AB8F-AACE135E711C}" sibTransId="{570F6CD6-C078-443B-976F-33CC85501622}"/>
    <dgm:cxn modelId="{D6BC9BC6-1915-434E-810C-B283BB26BF62}" srcId="{CCC1A4DB-3C1B-42E3-A1FE-0EEE4AA81550}" destId="{40A35723-7123-4097-888F-12735473559D}" srcOrd="6" destOrd="0" parTransId="{2FA22626-BB5E-43C0-861F-3A092EC6474F}" sibTransId="{798BD221-0BED-49A8-A49A-4AC1CC3CFD47}"/>
    <dgm:cxn modelId="{A0A01EDD-DFA7-4479-A564-FF5011CA0F29}" srcId="{CCC1A4DB-3C1B-42E3-A1FE-0EEE4AA81550}" destId="{850C57B5-D043-4D9B-902B-5B2BD71CB6CC}" srcOrd="3" destOrd="0" parTransId="{E613F900-BCF1-4B6F-98B1-C3AD821BBA50}" sibTransId="{808F861D-F53C-45A9-91FC-77E54DECB9CB}"/>
    <dgm:cxn modelId="{645FD4DF-8DBE-4B51-9F41-547FE062C007}" type="presOf" srcId="{808F861D-F53C-45A9-91FC-77E54DECB9CB}" destId="{8DC38FD3-9203-476B-9571-CB0FC51A2414}" srcOrd="0" destOrd="0" presId="urn:microsoft.com/office/officeart/2005/8/layout/hList7"/>
    <dgm:cxn modelId="{7F7C38E4-314B-4FEF-A844-8454C8ADCE6F}" type="presOf" srcId="{0CAE85C7-8D21-4DE9-9ABA-0FA479C8E4B0}" destId="{A2D9432E-61E1-4E33-A452-44998420B62B}" srcOrd="0" destOrd="0" presId="urn:microsoft.com/office/officeart/2005/8/layout/hList7"/>
    <dgm:cxn modelId="{E42683E5-371B-4882-A4AD-0A30012BED5B}" type="presOf" srcId="{A3E452B5-226F-4B56-8E71-6C7FC028DF27}" destId="{628205DB-D757-4A16-B46A-F8F20ED11C3F}" srcOrd="1" destOrd="0" presId="urn:microsoft.com/office/officeart/2005/8/layout/hList7"/>
    <dgm:cxn modelId="{2F0952E9-257B-42DB-B6A4-F37FEA42589E}" srcId="{CCC1A4DB-3C1B-42E3-A1FE-0EEE4AA81550}" destId="{C513C43C-2C39-4F6A-817D-315BDAE682D9}" srcOrd="0" destOrd="0" parTransId="{F7E32921-AFF1-41AA-82BB-A8C93220D565}" sibTransId="{190C6DEC-F297-4D10-A786-BFD85366B920}"/>
    <dgm:cxn modelId="{85BFCCEC-C5C1-4AA3-80E9-42B7BF5801D6}" type="presOf" srcId="{11FAF5B0-8B0C-4DD1-A2F8-DCAEA8A5AB76}" destId="{C9110AFE-73B8-476E-AD46-03B3D10FC8DA}" srcOrd="1" destOrd="0" presId="urn:microsoft.com/office/officeart/2005/8/layout/hList7"/>
    <dgm:cxn modelId="{E548A5ED-E7DF-4098-95B5-5360FB4CE2BF}" srcId="{CCC1A4DB-3C1B-42E3-A1FE-0EEE4AA81550}" destId="{350FA111-C45D-434F-9DF6-1D9AF89A5C3B}" srcOrd="2" destOrd="0" parTransId="{9D708D42-FD6A-4555-B0C7-0778DB6B5F90}" sibTransId="{1489414A-5CDF-492D-A959-CDFB8B588EFE}"/>
    <dgm:cxn modelId="{DE6D1FF9-A298-417D-A781-B7646B8AD936}" type="presOf" srcId="{626D446A-E304-4F01-8662-DE43B6D6D012}" destId="{1D0BB6C7-A9D9-4EB9-A468-39A338E7B6C4}" srcOrd="0" destOrd="0" presId="urn:microsoft.com/office/officeart/2005/8/layout/hList7"/>
    <dgm:cxn modelId="{DA69B7FE-BC3C-4030-9F95-02E1A96BD3C5}" type="presParOf" srcId="{66C0DC49-61C6-4DC0-9185-FA678C54D56C}" destId="{A3CFAFA7-30C6-4079-9B80-45180A46290C}" srcOrd="0" destOrd="0" presId="urn:microsoft.com/office/officeart/2005/8/layout/hList7"/>
    <dgm:cxn modelId="{01FD3CE0-3133-4A8E-803B-85CF4293B3CF}" type="presParOf" srcId="{66C0DC49-61C6-4DC0-9185-FA678C54D56C}" destId="{89BCA28C-8C98-412B-949E-24A409659F22}" srcOrd="1" destOrd="0" presId="urn:microsoft.com/office/officeart/2005/8/layout/hList7"/>
    <dgm:cxn modelId="{25E65639-590F-4A66-A599-15462390C897}" type="presParOf" srcId="{89BCA28C-8C98-412B-949E-24A409659F22}" destId="{84FE29D8-E9A4-4B68-B302-3B61B3EB690A}" srcOrd="0" destOrd="0" presId="urn:microsoft.com/office/officeart/2005/8/layout/hList7"/>
    <dgm:cxn modelId="{D7F212AF-EA49-4285-82DF-E04DA968ECBD}" type="presParOf" srcId="{84FE29D8-E9A4-4B68-B302-3B61B3EB690A}" destId="{4AADC7F5-820C-49D1-BCBB-35AB27FD92D0}" srcOrd="0" destOrd="0" presId="urn:microsoft.com/office/officeart/2005/8/layout/hList7"/>
    <dgm:cxn modelId="{69E18415-B99D-47E3-AF0F-0FF592BF7E86}" type="presParOf" srcId="{84FE29D8-E9A4-4B68-B302-3B61B3EB690A}" destId="{733F4501-5F00-445E-9A9E-DFD7849DC719}" srcOrd="1" destOrd="0" presId="urn:microsoft.com/office/officeart/2005/8/layout/hList7"/>
    <dgm:cxn modelId="{51A13D35-683E-48CD-8712-BB4D4ED51303}" type="presParOf" srcId="{84FE29D8-E9A4-4B68-B302-3B61B3EB690A}" destId="{F88841BD-F25D-4170-AEBD-56FF9582A8D0}" srcOrd="2" destOrd="0" presId="urn:microsoft.com/office/officeart/2005/8/layout/hList7"/>
    <dgm:cxn modelId="{BDB955AC-0412-4F42-AD0F-41FAAF10FBF1}" type="presParOf" srcId="{84FE29D8-E9A4-4B68-B302-3B61B3EB690A}" destId="{5BF213F6-216B-418A-8490-A02BBA2CB8A9}" srcOrd="3" destOrd="0" presId="urn:microsoft.com/office/officeart/2005/8/layout/hList7"/>
    <dgm:cxn modelId="{659A152E-6326-40A4-A466-FFC25B3D8231}" type="presParOf" srcId="{89BCA28C-8C98-412B-949E-24A409659F22}" destId="{9ACD3870-5754-46B8-A30A-979AF948B741}" srcOrd="1" destOrd="0" presId="urn:microsoft.com/office/officeart/2005/8/layout/hList7"/>
    <dgm:cxn modelId="{DB28F2EA-94E2-452D-9DE1-BF2D943D590E}" type="presParOf" srcId="{89BCA28C-8C98-412B-949E-24A409659F22}" destId="{42B1B32D-F4D1-4C0C-85AD-08DE3ABD9345}" srcOrd="2" destOrd="0" presId="urn:microsoft.com/office/officeart/2005/8/layout/hList7"/>
    <dgm:cxn modelId="{FA2068A4-9191-4207-BA01-5923F239F3EB}" type="presParOf" srcId="{42B1B32D-F4D1-4C0C-85AD-08DE3ABD9345}" destId="{A2D9432E-61E1-4E33-A452-44998420B62B}" srcOrd="0" destOrd="0" presId="urn:microsoft.com/office/officeart/2005/8/layout/hList7"/>
    <dgm:cxn modelId="{AFC2E95C-E5E6-4FE1-BBC0-A7A2A68E9E50}" type="presParOf" srcId="{42B1B32D-F4D1-4C0C-85AD-08DE3ABD9345}" destId="{443FA0BD-28D8-499F-9B66-2C0AB22BD7E6}" srcOrd="1" destOrd="0" presId="urn:microsoft.com/office/officeart/2005/8/layout/hList7"/>
    <dgm:cxn modelId="{001A8EDB-CBB2-49D1-8DB3-A3336148F032}" type="presParOf" srcId="{42B1B32D-F4D1-4C0C-85AD-08DE3ABD9345}" destId="{64E1699D-2730-4452-8AC0-B78C663B16CA}" srcOrd="2" destOrd="0" presId="urn:microsoft.com/office/officeart/2005/8/layout/hList7"/>
    <dgm:cxn modelId="{26E0B118-8A97-4CD6-80F1-AB6D3D7CDF5A}" type="presParOf" srcId="{42B1B32D-F4D1-4C0C-85AD-08DE3ABD9345}" destId="{647A591A-DC9A-4580-AED4-F7851365A642}" srcOrd="3" destOrd="0" presId="urn:microsoft.com/office/officeart/2005/8/layout/hList7"/>
    <dgm:cxn modelId="{2C8FB66F-BBCE-474E-8843-E999D4E12A33}" type="presParOf" srcId="{89BCA28C-8C98-412B-949E-24A409659F22}" destId="{B1E39996-75C9-457E-8E11-FE31F1075929}" srcOrd="3" destOrd="0" presId="urn:microsoft.com/office/officeart/2005/8/layout/hList7"/>
    <dgm:cxn modelId="{EFD9C361-A628-4E01-8338-2298E3E43EA3}" type="presParOf" srcId="{89BCA28C-8C98-412B-949E-24A409659F22}" destId="{5A6A8144-4E45-4E46-A334-1AD2C7D7BB42}" srcOrd="4" destOrd="0" presId="urn:microsoft.com/office/officeart/2005/8/layout/hList7"/>
    <dgm:cxn modelId="{FC350B74-18ED-45E4-B580-28BD1B743496}" type="presParOf" srcId="{5A6A8144-4E45-4E46-A334-1AD2C7D7BB42}" destId="{302581B2-C135-4EC8-A5E6-F70A5CDF3D61}" srcOrd="0" destOrd="0" presId="urn:microsoft.com/office/officeart/2005/8/layout/hList7"/>
    <dgm:cxn modelId="{562BBEC8-3C7C-40FB-BDD1-052DBDCA4BC2}" type="presParOf" srcId="{5A6A8144-4E45-4E46-A334-1AD2C7D7BB42}" destId="{D1ACC57F-6A8D-4DA8-BC36-A87DC05ED64B}" srcOrd="1" destOrd="0" presId="urn:microsoft.com/office/officeart/2005/8/layout/hList7"/>
    <dgm:cxn modelId="{E2B461FE-4CF2-4B3A-98FE-2AB124703E46}" type="presParOf" srcId="{5A6A8144-4E45-4E46-A334-1AD2C7D7BB42}" destId="{5887236D-DB7E-4968-A975-032D35614F4C}" srcOrd="2" destOrd="0" presId="urn:microsoft.com/office/officeart/2005/8/layout/hList7"/>
    <dgm:cxn modelId="{F8BB1909-1820-4F1E-A482-36EF6AD5F331}" type="presParOf" srcId="{5A6A8144-4E45-4E46-A334-1AD2C7D7BB42}" destId="{1E80E64A-BE5B-46D5-960A-6630CE94FCAB}" srcOrd="3" destOrd="0" presId="urn:microsoft.com/office/officeart/2005/8/layout/hList7"/>
    <dgm:cxn modelId="{E180B15F-9CC2-41DA-BA1B-FDCC489EB767}" type="presParOf" srcId="{89BCA28C-8C98-412B-949E-24A409659F22}" destId="{DF97B13E-02D4-43E2-A7C0-6FACE221ADED}" srcOrd="5" destOrd="0" presId="urn:microsoft.com/office/officeart/2005/8/layout/hList7"/>
    <dgm:cxn modelId="{59E8168A-D34A-42E7-A325-878C75A2A6A4}" type="presParOf" srcId="{89BCA28C-8C98-412B-949E-24A409659F22}" destId="{1EEBFD20-7B8D-456A-B3BF-34C0C77F9DF2}" srcOrd="6" destOrd="0" presId="urn:microsoft.com/office/officeart/2005/8/layout/hList7"/>
    <dgm:cxn modelId="{A51DBBC1-C3D8-4893-B52E-06227439DEC4}" type="presParOf" srcId="{1EEBFD20-7B8D-456A-B3BF-34C0C77F9DF2}" destId="{07F03265-16B6-46A4-931D-68F91B3EF149}" srcOrd="0" destOrd="0" presId="urn:microsoft.com/office/officeart/2005/8/layout/hList7"/>
    <dgm:cxn modelId="{D34D9A7C-1B99-4DB5-8096-3A1DADA0B40A}" type="presParOf" srcId="{1EEBFD20-7B8D-456A-B3BF-34C0C77F9DF2}" destId="{4E57DD11-BB5B-48BA-9783-469C6128FF8A}" srcOrd="1" destOrd="0" presId="urn:microsoft.com/office/officeart/2005/8/layout/hList7"/>
    <dgm:cxn modelId="{943AB9A3-7C85-4896-9980-2502D2F897BA}" type="presParOf" srcId="{1EEBFD20-7B8D-456A-B3BF-34C0C77F9DF2}" destId="{BBCAE454-46F2-40D5-9191-41CB7869251B}" srcOrd="2" destOrd="0" presId="urn:microsoft.com/office/officeart/2005/8/layout/hList7"/>
    <dgm:cxn modelId="{FA217F19-419E-4060-BC55-EFD3E9ED60A5}" type="presParOf" srcId="{1EEBFD20-7B8D-456A-B3BF-34C0C77F9DF2}" destId="{7DDB2749-3E1C-4BB9-9B3C-859B8B497388}" srcOrd="3" destOrd="0" presId="urn:microsoft.com/office/officeart/2005/8/layout/hList7"/>
    <dgm:cxn modelId="{2E5FC524-BC6C-4A73-84E1-363A5B598F2D}" type="presParOf" srcId="{89BCA28C-8C98-412B-949E-24A409659F22}" destId="{8DC38FD3-9203-476B-9571-CB0FC51A2414}" srcOrd="7" destOrd="0" presId="urn:microsoft.com/office/officeart/2005/8/layout/hList7"/>
    <dgm:cxn modelId="{BEA04B93-7DFC-43F6-840D-F74A6A5D3EE1}" type="presParOf" srcId="{89BCA28C-8C98-412B-949E-24A409659F22}" destId="{31B41C5D-B858-4E72-891E-40169076CE55}" srcOrd="8" destOrd="0" presId="urn:microsoft.com/office/officeart/2005/8/layout/hList7"/>
    <dgm:cxn modelId="{4807773B-C865-4FAF-B2BC-003128466225}" type="presParOf" srcId="{31B41C5D-B858-4E72-891E-40169076CE55}" destId="{857FE152-DA77-406B-8F8B-C4B15F394D51}" srcOrd="0" destOrd="0" presId="urn:microsoft.com/office/officeart/2005/8/layout/hList7"/>
    <dgm:cxn modelId="{D83D39B7-5DFE-4797-A55B-D4F450CE12B1}" type="presParOf" srcId="{31B41C5D-B858-4E72-891E-40169076CE55}" destId="{C9110AFE-73B8-476E-AD46-03B3D10FC8DA}" srcOrd="1" destOrd="0" presId="urn:microsoft.com/office/officeart/2005/8/layout/hList7"/>
    <dgm:cxn modelId="{A90676DA-31A8-4F48-B1AB-282DB488AB8D}" type="presParOf" srcId="{31B41C5D-B858-4E72-891E-40169076CE55}" destId="{B0DCAE5C-DFEF-4D45-A44B-D705966C7291}" srcOrd="2" destOrd="0" presId="urn:microsoft.com/office/officeart/2005/8/layout/hList7"/>
    <dgm:cxn modelId="{2AA3557C-5615-4CA4-BCFB-5FB0927BEE99}" type="presParOf" srcId="{31B41C5D-B858-4E72-891E-40169076CE55}" destId="{D6757BBA-B5DF-402F-8C44-883E581520C8}" srcOrd="3" destOrd="0" presId="urn:microsoft.com/office/officeart/2005/8/layout/hList7"/>
    <dgm:cxn modelId="{06FEB5BD-B214-40D9-A66E-C378F2EF08DC}" type="presParOf" srcId="{89BCA28C-8C98-412B-949E-24A409659F22}" destId="{92823E35-E87A-469B-910A-4C86815418F8}" srcOrd="9" destOrd="0" presId="urn:microsoft.com/office/officeart/2005/8/layout/hList7"/>
    <dgm:cxn modelId="{19DC38F8-25DC-4A3B-9249-BB30C6E5E1CD}" type="presParOf" srcId="{89BCA28C-8C98-412B-949E-24A409659F22}" destId="{2E8A64B1-3347-4F93-8746-E186BA61FC35}" srcOrd="10" destOrd="0" presId="urn:microsoft.com/office/officeart/2005/8/layout/hList7"/>
    <dgm:cxn modelId="{4BE6250A-85C8-4444-B61B-08F4BF3A9D8E}" type="presParOf" srcId="{2E8A64B1-3347-4F93-8746-E186BA61FC35}" destId="{A4A456C4-2258-4491-98EE-D8A8807D0FB1}" srcOrd="0" destOrd="0" presId="urn:microsoft.com/office/officeart/2005/8/layout/hList7"/>
    <dgm:cxn modelId="{DFDA6D06-756C-4702-9566-7878F2FADC30}" type="presParOf" srcId="{2E8A64B1-3347-4F93-8746-E186BA61FC35}" destId="{628205DB-D757-4A16-B46A-F8F20ED11C3F}" srcOrd="1" destOrd="0" presId="urn:microsoft.com/office/officeart/2005/8/layout/hList7"/>
    <dgm:cxn modelId="{6C5E9B74-B813-48F1-B283-E311464C8A35}" type="presParOf" srcId="{2E8A64B1-3347-4F93-8746-E186BA61FC35}" destId="{57EDE929-D2E0-4670-B28C-5E5010DAFAC8}" srcOrd="2" destOrd="0" presId="urn:microsoft.com/office/officeart/2005/8/layout/hList7"/>
    <dgm:cxn modelId="{9C16275E-3860-41D7-B78A-D6E4703500FD}" type="presParOf" srcId="{2E8A64B1-3347-4F93-8746-E186BA61FC35}" destId="{C152166C-8368-4DF1-82AC-CE34A17E4FCF}" srcOrd="3" destOrd="0" presId="urn:microsoft.com/office/officeart/2005/8/layout/hList7"/>
    <dgm:cxn modelId="{0A416FD9-7982-4342-9D63-E255BB3C88DB}" type="presParOf" srcId="{89BCA28C-8C98-412B-949E-24A409659F22}" destId="{F49A1AF8-E166-489D-962F-B9C4BDB7BB6E}" srcOrd="11" destOrd="0" presId="urn:microsoft.com/office/officeart/2005/8/layout/hList7"/>
    <dgm:cxn modelId="{FA7D6AE3-9E6D-44CC-A6DB-7104988AFB32}" type="presParOf" srcId="{89BCA28C-8C98-412B-949E-24A409659F22}" destId="{686D584C-8152-4888-A144-D89FD4746E19}" srcOrd="12" destOrd="0" presId="urn:microsoft.com/office/officeart/2005/8/layout/hList7"/>
    <dgm:cxn modelId="{A9B184DA-67D9-47ED-8DE8-FB80F6B1475F}" type="presParOf" srcId="{686D584C-8152-4888-A144-D89FD4746E19}" destId="{33470F35-0F23-4ACE-986E-A28C6F1BB8E4}" srcOrd="0" destOrd="0" presId="urn:microsoft.com/office/officeart/2005/8/layout/hList7"/>
    <dgm:cxn modelId="{C18A5C19-AFE0-4B85-B2D6-F25609195C8F}" type="presParOf" srcId="{686D584C-8152-4888-A144-D89FD4746E19}" destId="{C74D1EB3-02E4-4DA5-A94D-F22BB4E103A1}" srcOrd="1" destOrd="0" presId="urn:microsoft.com/office/officeart/2005/8/layout/hList7"/>
    <dgm:cxn modelId="{7EDF5166-81FF-4E6C-8DAA-FDBAA34A82F1}" type="presParOf" srcId="{686D584C-8152-4888-A144-D89FD4746E19}" destId="{56AD909B-711B-4B07-8087-3B4561506746}" srcOrd="2" destOrd="0" presId="urn:microsoft.com/office/officeart/2005/8/layout/hList7"/>
    <dgm:cxn modelId="{F9C884FF-64A1-41E4-BECB-C749974A028B}" type="presParOf" srcId="{686D584C-8152-4888-A144-D89FD4746E19}" destId="{09E584BA-DEE7-4839-B81F-6310BF6BA999}" srcOrd="3" destOrd="0" presId="urn:microsoft.com/office/officeart/2005/8/layout/hList7"/>
    <dgm:cxn modelId="{2240C641-3150-4062-83B5-281BBC574FE7}" type="presParOf" srcId="{89BCA28C-8C98-412B-949E-24A409659F22}" destId="{2E1048B1-68F4-4232-A23A-86B460EFD9C5}" srcOrd="13" destOrd="0" presId="urn:microsoft.com/office/officeart/2005/8/layout/hList7"/>
    <dgm:cxn modelId="{1578641E-6098-42DF-8BD8-A243E4D7FA4D}" type="presParOf" srcId="{89BCA28C-8C98-412B-949E-24A409659F22}" destId="{A3D826E4-0D91-410D-B349-151D93021983}" srcOrd="14" destOrd="0" presId="urn:microsoft.com/office/officeart/2005/8/layout/hList7"/>
    <dgm:cxn modelId="{93C60DFD-2ABD-4AF4-A641-F71A7949281E}" type="presParOf" srcId="{A3D826E4-0D91-410D-B349-151D93021983}" destId="{1D0BB6C7-A9D9-4EB9-A468-39A338E7B6C4}" srcOrd="0" destOrd="0" presId="urn:microsoft.com/office/officeart/2005/8/layout/hList7"/>
    <dgm:cxn modelId="{C554A8B3-382A-4221-92AD-DF0435245666}" type="presParOf" srcId="{A3D826E4-0D91-410D-B349-151D93021983}" destId="{37C1D073-ADAC-4493-BFA6-DABD42E1C393}" srcOrd="1" destOrd="0" presId="urn:microsoft.com/office/officeart/2005/8/layout/hList7"/>
    <dgm:cxn modelId="{F741F08B-B835-4222-9C90-5F2F6024E365}" type="presParOf" srcId="{A3D826E4-0D91-410D-B349-151D93021983}" destId="{69082F76-68AF-4FB6-A8F7-5F2B988D87DE}" srcOrd="2" destOrd="0" presId="urn:microsoft.com/office/officeart/2005/8/layout/hList7"/>
    <dgm:cxn modelId="{658AE85E-9875-42D2-B763-9EDF9CEA502E}" type="presParOf" srcId="{A3D826E4-0D91-410D-B349-151D93021983}" destId="{D4D406E3-82FD-4C45-95A1-632C94FB7F4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BABB7-A806-4A54-8678-7A919590F323}">
      <dsp:nvSpPr>
        <dsp:cNvPr id="0" name=""/>
        <dsp:cNvSpPr/>
      </dsp:nvSpPr>
      <dsp:spPr>
        <a:xfrm>
          <a:off x="13725" y="368393"/>
          <a:ext cx="1463692" cy="14636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21FA9-F7A4-42AE-BA48-300710122FAE}">
      <dsp:nvSpPr>
        <dsp:cNvPr id="0" name=""/>
        <dsp:cNvSpPr/>
      </dsp:nvSpPr>
      <dsp:spPr>
        <a:xfrm>
          <a:off x="321101" y="675769"/>
          <a:ext cx="848941" cy="8489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B7C97-BFC6-4301-818B-F86BF7CBD852}">
      <dsp:nvSpPr>
        <dsp:cNvPr id="0" name=""/>
        <dsp:cNvSpPr/>
      </dsp:nvSpPr>
      <dsp:spPr>
        <a:xfrm>
          <a:off x="1791066" y="368393"/>
          <a:ext cx="3450131" cy="1463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Hadn’t changed selection or acquisition workflow for over 20 years</a:t>
          </a:r>
        </a:p>
      </dsp:txBody>
      <dsp:txXfrm>
        <a:off x="1791066" y="368393"/>
        <a:ext cx="3450131" cy="1463692"/>
      </dsp:txXfrm>
    </dsp:sp>
    <dsp:sp modelId="{44C7414E-CA8C-48BA-939C-F7F42D9A3243}">
      <dsp:nvSpPr>
        <dsp:cNvPr id="0" name=""/>
        <dsp:cNvSpPr/>
      </dsp:nvSpPr>
      <dsp:spPr>
        <a:xfrm>
          <a:off x="5842357" y="368393"/>
          <a:ext cx="1463692" cy="14636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51161-4FDA-4330-B083-061DB65640E7}">
      <dsp:nvSpPr>
        <dsp:cNvPr id="0" name=""/>
        <dsp:cNvSpPr/>
      </dsp:nvSpPr>
      <dsp:spPr>
        <a:xfrm>
          <a:off x="6149732" y="675769"/>
          <a:ext cx="848941" cy="8489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413A9-A460-4205-AA9F-27EFAB3CBD84}">
      <dsp:nvSpPr>
        <dsp:cNvPr id="0" name=""/>
        <dsp:cNvSpPr/>
      </dsp:nvSpPr>
      <dsp:spPr>
        <a:xfrm>
          <a:off x="7619697" y="368393"/>
          <a:ext cx="3450131" cy="1463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Reorganization of the library was being discussed</a:t>
          </a:r>
        </a:p>
      </dsp:txBody>
      <dsp:txXfrm>
        <a:off x="7619697" y="368393"/>
        <a:ext cx="3450131" cy="1463692"/>
      </dsp:txXfrm>
    </dsp:sp>
    <dsp:sp modelId="{85595639-A605-4F8B-B6C8-2768040C3326}">
      <dsp:nvSpPr>
        <dsp:cNvPr id="0" name=""/>
        <dsp:cNvSpPr/>
      </dsp:nvSpPr>
      <dsp:spPr>
        <a:xfrm>
          <a:off x="13725" y="2582579"/>
          <a:ext cx="1463692" cy="14636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B9A1A-42B3-440E-9ABA-3326B8026F6B}">
      <dsp:nvSpPr>
        <dsp:cNvPr id="0" name=""/>
        <dsp:cNvSpPr/>
      </dsp:nvSpPr>
      <dsp:spPr>
        <a:xfrm>
          <a:off x="321101" y="2889954"/>
          <a:ext cx="848941" cy="8489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769D4-8ADA-4053-9EDD-833A69AFF5E4}">
      <dsp:nvSpPr>
        <dsp:cNvPr id="0" name=""/>
        <dsp:cNvSpPr/>
      </dsp:nvSpPr>
      <dsp:spPr>
        <a:xfrm>
          <a:off x="1791066" y="2582579"/>
          <a:ext cx="3450131" cy="1463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Limited staff to do all the work – had to find efficiencies</a:t>
          </a:r>
        </a:p>
      </dsp:txBody>
      <dsp:txXfrm>
        <a:off x="1791066" y="2582579"/>
        <a:ext cx="3450131" cy="1463692"/>
      </dsp:txXfrm>
    </dsp:sp>
    <dsp:sp modelId="{BD04C544-D4D1-4F7A-AE35-CD84B6130D1F}">
      <dsp:nvSpPr>
        <dsp:cNvPr id="0" name=""/>
        <dsp:cNvSpPr/>
      </dsp:nvSpPr>
      <dsp:spPr>
        <a:xfrm>
          <a:off x="5842357" y="2582579"/>
          <a:ext cx="1463692" cy="14636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706DA-1B9F-4264-9286-BFB1A490728F}">
      <dsp:nvSpPr>
        <dsp:cNvPr id="0" name=""/>
        <dsp:cNvSpPr/>
      </dsp:nvSpPr>
      <dsp:spPr>
        <a:xfrm>
          <a:off x="6149732" y="2889954"/>
          <a:ext cx="848941" cy="8489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75109-4558-4522-B068-8708B11AF11D}">
      <dsp:nvSpPr>
        <dsp:cNvPr id="0" name=""/>
        <dsp:cNvSpPr/>
      </dsp:nvSpPr>
      <dsp:spPr>
        <a:xfrm>
          <a:off x="7619697" y="2582579"/>
          <a:ext cx="3450131" cy="1463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Wanted to preserve the relationship of faculty liaisons with the departments on campus</a:t>
          </a:r>
        </a:p>
      </dsp:txBody>
      <dsp:txXfrm>
        <a:off x="7619697" y="2582579"/>
        <a:ext cx="3450131" cy="14636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B7001-7F04-4B0A-8C6E-09C77CC21ADD}">
      <dsp:nvSpPr>
        <dsp:cNvPr id="0" name=""/>
        <dsp:cNvSpPr/>
      </dsp:nvSpPr>
      <dsp:spPr>
        <a:xfrm>
          <a:off x="23446" y="0"/>
          <a:ext cx="11036662" cy="4414665"/>
        </a:xfrm>
        <a:prstGeom prst="leftRightRibbon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64000">
              <a:schemeClr val="accent2">
                <a:lumMod val="97000"/>
                <a:lumOff val="3000"/>
                <a:alpha val="9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2600000" scaled="0"/>
          <a:tileRect/>
        </a:gradFill>
        <a:ln w="127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  <a:tailEnd type="diamon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B3F25-F115-4142-B480-6B1481D1800D}">
      <dsp:nvSpPr>
        <dsp:cNvPr id="0" name=""/>
        <dsp:cNvSpPr/>
      </dsp:nvSpPr>
      <dsp:spPr>
        <a:xfrm>
          <a:off x="1347845" y="772566"/>
          <a:ext cx="3642098" cy="2163185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Fixed length order record fields gather information for fund codes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Order code1 is a subfund in the fund code display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Can define it for whatever you want to track by subfund</a:t>
          </a:r>
        </a:p>
      </dsp:txBody>
      <dsp:txXfrm>
        <a:off x="1347845" y="772566"/>
        <a:ext cx="3642098" cy="2163185"/>
      </dsp:txXfrm>
    </dsp:sp>
    <dsp:sp modelId="{444A61F8-67C2-4898-9B61-CF9C166F0AF9}">
      <dsp:nvSpPr>
        <dsp:cNvPr id="0" name=""/>
        <dsp:cNvSpPr/>
      </dsp:nvSpPr>
      <dsp:spPr>
        <a:xfrm>
          <a:off x="5541777" y="1478912"/>
          <a:ext cx="4304298" cy="21631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Fixed length order record fields allow you to run statistics against each code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Allows you to break down expenditures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Can determine number of copies purchased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Allows you to compare years</a:t>
          </a:r>
        </a:p>
      </dsp:txBody>
      <dsp:txXfrm>
        <a:off x="5541777" y="1478912"/>
        <a:ext cx="4304298" cy="21631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832C8-789B-4F8F-84F0-DBE40EDF8753}">
      <dsp:nvSpPr>
        <dsp:cNvPr id="0" name=""/>
        <dsp:cNvSpPr/>
      </dsp:nvSpPr>
      <dsp:spPr>
        <a:xfrm>
          <a:off x="991103" y="923312"/>
          <a:ext cx="1462775" cy="1462775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6000" b="-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34C69-ECDD-4AF3-AAF6-106BC2E8864E}">
      <dsp:nvSpPr>
        <dsp:cNvPr id="0" name=""/>
        <dsp:cNvSpPr/>
      </dsp:nvSpPr>
      <dsp:spPr>
        <a:xfrm>
          <a:off x="97185" y="2771525"/>
          <a:ext cx="325061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Document all changes to codes before changing them</a:t>
          </a:r>
        </a:p>
      </dsp:txBody>
      <dsp:txXfrm>
        <a:off x="97185" y="2771525"/>
        <a:ext cx="3250613" cy="720000"/>
      </dsp:txXfrm>
    </dsp:sp>
    <dsp:sp modelId="{EFAC8156-8E81-49DE-B130-30E0F0CE8A3C}">
      <dsp:nvSpPr>
        <dsp:cNvPr id="0" name=""/>
        <dsp:cNvSpPr/>
      </dsp:nvSpPr>
      <dsp:spPr>
        <a:xfrm>
          <a:off x="4810574" y="923312"/>
          <a:ext cx="1462775" cy="1462775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0B614-5EA6-432C-8EFE-0A206129D90A}">
      <dsp:nvSpPr>
        <dsp:cNvPr id="0" name=""/>
        <dsp:cNvSpPr/>
      </dsp:nvSpPr>
      <dsp:spPr>
        <a:xfrm>
          <a:off x="3916655" y="2771525"/>
          <a:ext cx="325061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Change codes at a logical time – beginning fiscal year</a:t>
          </a:r>
        </a:p>
      </dsp:txBody>
      <dsp:txXfrm>
        <a:off x="3916655" y="2771525"/>
        <a:ext cx="3250613" cy="720000"/>
      </dsp:txXfrm>
    </dsp:sp>
    <dsp:sp modelId="{F6DEFFB3-194D-4C64-B979-E2EDA0C51A2A}">
      <dsp:nvSpPr>
        <dsp:cNvPr id="0" name=""/>
        <dsp:cNvSpPr/>
      </dsp:nvSpPr>
      <dsp:spPr>
        <a:xfrm>
          <a:off x="8630045" y="923312"/>
          <a:ext cx="1462775" cy="1462775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17000" b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B4BC7-15F4-46CB-8E76-F5783D70E6F5}">
      <dsp:nvSpPr>
        <dsp:cNvPr id="0" name=""/>
        <dsp:cNvSpPr/>
      </dsp:nvSpPr>
      <dsp:spPr>
        <a:xfrm>
          <a:off x="7736126" y="2771525"/>
          <a:ext cx="325061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If you redefine a code, any older records with that reused code will get the new definition. Deleting codes will result in bad code column in statistics</a:t>
          </a:r>
        </a:p>
      </dsp:txBody>
      <dsp:txXfrm>
        <a:off x="7736126" y="2771525"/>
        <a:ext cx="3250613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D9185-303F-4EB0-A12F-2459DBCF7144}">
      <dsp:nvSpPr>
        <dsp:cNvPr id="0" name=""/>
        <dsp:cNvSpPr/>
      </dsp:nvSpPr>
      <dsp:spPr>
        <a:xfrm>
          <a:off x="1024625" y="643989"/>
          <a:ext cx="1097489" cy="1097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68300-E122-48FA-9988-D666F7E0DEEA}">
      <dsp:nvSpPr>
        <dsp:cNvPr id="0" name=""/>
        <dsp:cNvSpPr/>
      </dsp:nvSpPr>
      <dsp:spPr>
        <a:xfrm>
          <a:off x="5527" y="1873203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Set up a Task Force</a:t>
          </a:r>
        </a:p>
      </dsp:txBody>
      <dsp:txXfrm>
        <a:off x="5527" y="1873203"/>
        <a:ext cx="3135684" cy="470352"/>
      </dsp:txXfrm>
    </dsp:sp>
    <dsp:sp modelId="{F0F585C0-3F24-43E4-8E44-A2B0CED0BD62}">
      <dsp:nvSpPr>
        <dsp:cNvPr id="0" name=""/>
        <dsp:cNvSpPr/>
      </dsp:nvSpPr>
      <dsp:spPr>
        <a:xfrm>
          <a:off x="5527" y="2404823"/>
          <a:ext cx="3135684" cy="130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Both Acquisition’s staff members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Librarian from Instruction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Director of Cataloging and Metadata Services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Interlibrary Loan Staff Member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Director of Collections Management – led the group</a:t>
          </a:r>
        </a:p>
      </dsp:txBody>
      <dsp:txXfrm>
        <a:off x="5527" y="2404823"/>
        <a:ext cx="3135684" cy="1302524"/>
      </dsp:txXfrm>
    </dsp:sp>
    <dsp:sp modelId="{44EA0F41-4229-4173-8B3B-886BC420D442}">
      <dsp:nvSpPr>
        <dsp:cNvPr id="0" name=""/>
        <dsp:cNvSpPr/>
      </dsp:nvSpPr>
      <dsp:spPr>
        <a:xfrm>
          <a:off x="4709055" y="643989"/>
          <a:ext cx="1097489" cy="1097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0A4E1-04AB-4054-AC0F-B3B723711B6A}">
      <dsp:nvSpPr>
        <dsp:cNvPr id="0" name=""/>
        <dsp:cNvSpPr/>
      </dsp:nvSpPr>
      <dsp:spPr>
        <a:xfrm>
          <a:off x="3689957" y="1873203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Four 3-hour meetings were held over the summer</a:t>
          </a:r>
        </a:p>
      </dsp:txBody>
      <dsp:txXfrm>
        <a:off x="3689957" y="1873203"/>
        <a:ext cx="3135684" cy="470352"/>
      </dsp:txXfrm>
    </dsp:sp>
    <dsp:sp modelId="{86960665-8FF0-4E8E-AC0F-8787C2065049}">
      <dsp:nvSpPr>
        <dsp:cNvPr id="0" name=""/>
        <dsp:cNvSpPr/>
      </dsp:nvSpPr>
      <dsp:spPr>
        <a:xfrm>
          <a:off x="3689957" y="2404823"/>
          <a:ext cx="3135684" cy="130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July 19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July 26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August 1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August 25</a:t>
          </a:r>
          <a:r>
            <a:rPr lang="en-US" sz="1200" kern="1200" baseline="30000"/>
            <a:t>th</a:t>
          </a:r>
          <a:endParaRPr lang="en-US" sz="1200" kern="1200"/>
        </a:p>
      </dsp:txBody>
      <dsp:txXfrm>
        <a:off x="3689957" y="2404823"/>
        <a:ext cx="3135684" cy="1302524"/>
      </dsp:txXfrm>
    </dsp:sp>
    <dsp:sp modelId="{D8ABB0D3-4DEB-452C-870F-78E14BB82A4C}">
      <dsp:nvSpPr>
        <dsp:cNvPr id="0" name=""/>
        <dsp:cNvSpPr/>
      </dsp:nvSpPr>
      <dsp:spPr>
        <a:xfrm>
          <a:off x="8393484" y="643989"/>
          <a:ext cx="1097489" cy="10974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2B9D4-7A23-41D8-A585-C45BCE0B725A}">
      <dsp:nvSpPr>
        <dsp:cNvPr id="0" name=""/>
        <dsp:cNvSpPr/>
      </dsp:nvSpPr>
      <dsp:spPr>
        <a:xfrm>
          <a:off x="7374387" y="1873203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Task Force goals</a:t>
          </a:r>
        </a:p>
      </dsp:txBody>
      <dsp:txXfrm>
        <a:off x="7374387" y="1873203"/>
        <a:ext cx="3135684" cy="470352"/>
      </dsp:txXfrm>
    </dsp:sp>
    <dsp:sp modelId="{A1AEFD47-2702-48B3-8EB8-07725D17F5B8}">
      <dsp:nvSpPr>
        <dsp:cNvPr id="0" name=""/>
        <dsp:cNvSpPr/>
      </dsp:nvSpPr>
      <dsp:spPr>
        <a:xfrm>
          <a:off x="7374387" y="2404823"/>
          <a:ext cx="3135684" cy="130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Identify problems, inefficiencies, &amp; roadblocks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Brainstorm potential </a:t>
          </a:r>
          <a:r>
            <a:rPr lang="en-US" sz="1200" kern="1200">
              <a:latin typeface="Arial" panose="020B0604020202020204"/>
            </a:rPr>
            <a:t>workflow solutions</a:t>
          </a:r>
          <a:endParaRPr lang="en-US" sz="1200" kern="1200"/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/>
            </a:rPr>
            <a:t>Develop potential ideas for new tools</a:t>
          </a:r>
        </a:p>
      </dsp:txBody>
      <dsp:txXfrm>
        <a:off x="7374387" y="2404823"/>
        <a:ext cx="3135684" cy="13025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91F52-ECC0-4FDD-B45D-39BCF6008030}">
      <dsp:nvSpPr>
        <dsp:cNvPr id="0" name=""/>
        <dsp:cNvSpPr/>
      </dsp:nvSpPr>
      <dsp:spPr>
        <a:xfrm>
          <a:off x="906777" y="1307305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3C445-179D-4644-9137-87B1BF7DFDEE}">
      <dsp:nvSpPr>
        <dsp:cNvPr id="0" name=""/>
        <dsp:cNvSpPr/>
      </dsp:nvSpPr>
      <dsp:spPr>
        <a:xfrm>
          <a:off x="411777" y="238735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Multiple ways orders are sent to acquisitions</a:t>
          </a:r>
        </a:p>
      </dsp:txBody>
      <dsp:txXfrm>
        <a:off x="411777" y="2387359"/>
        <a:ext cx="1800000" cy="720000"/>
      </dsp:txXfrm>
    </dsp:sp>
    <dsp:sp modelId="{60C8FBD2-2DCD-48B8-AEA4-9F5F66B06F3F}">
      <dsp:nvSpPr>
        <dsp:cNvPr id="0" name=""/>
        <dsp:cNvSpPr/>
      </dsp:nvSpPr>
      <dsp:spPr>
        <a:xfrm>
          <a:off x="3021777" y="1307305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BA2C5-D3BF-4477-86BA-361DB4A08954}">
      <dsp:nvSpPr>
        <dsp:cNvPr id="0" name=""/>
        <dsp:cNvSpPr/>
      </dsp:nvSpPr>
      <dsp:spPr>
        <a:xfrm>
          <a:off x="2526777" y="238735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 lot of back and forth when acquisitions needs to check with selector</a:t>
          </a:r>
        </a:p>
      </dsp:txBody>
      <dsp:txXfrm>
        <a:off x="2526777" y="2387359"/>
        <a:ext cx="1800000" cy="720000"/>
      </dsp:txXfrm>
    </dsp:sp>
    <dsp:sp modelId="{6A0D50E6-FC7A-4D77-94B6-E6C998BFFE43}">
      <dsp:nvSpPr>
        <dsp:cNvPr id="0" name=""/>
        <dsp:cNvSpPr/>
      </dsp:nvSpPr>
      <dsp:spPr>
        <a:xfrm>
          <a:off x="5136777" y="1307305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22F83-709A-4154-A098-1234578D1131}">
      <dsp:nvSpPr>
        <dsp:cNvPr id="0" name=""/>
        <dsp:cNvSpPr/>
      </dsp:nvSpPr>
      <dsp:spPr>
        <a:xfrm>
          <a:off x="4641777" y="238735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Handwriting information cataloging needs</a:t>
          </a:r>
        </a:p>
      </dsp:txBody>
      <dsp:txXfrm>
        <a:off x="4641777" y="2387359"/>
        <a:ext cx="1800000" cy="720000"/>
      </dsp:txXfrm>
    </dsp:sp>
    <dsp:sp modelId="{22E2BE07-6E75-45EC-A34C-0A9E2399A8FB}">
      <dsp:nvSpPr>
        <dsp:cNvPr id="0" name=""/>
        <dsp:cNvSpPr/>
      </dsp:nvSpPr>
      <dsp:spPr>
        <a:xfrm>
          <a:off x="7251777" y="1307305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F025F6-5E95-4416-93EC-816973A095A8}">
      <dsp:nvSpPr>
        <dsp:cNvPr id="0" name=""/>
        <dsp:cNvSpPr/>
      </dsp:nvSpPr>
      <dsp:spPr>
        <a:xfrm>
          <a:off x="6756777" y="238735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Selectors don’t know what acquisitions is holding on to</a:t>
          </a:r>
        </a:p>
      </dsp:txBody>
      <dsp:txXfrm>
        <a:off x="6756777" y="2387359"/>
        <a:ext cx="1800000" cy="720000"/>
      </dsp:txXfrm>
    </dsp:sp>
    <dsp:sp modelId="{DA14B6EB-7226-4939-AA0A-525C8834E3FC}">
      <dsp:nvSpPr>
        <dsp:cNvPr id="0" name=""/>
        <dsp:cNvSpPr/>
      </dsp:nvSpPr>
      <dsp:spPr>
        <a:xfrm>
          <a:off x="9366777" y="1307305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DE2C1-BE2E-4BB2-A427-9F7490AEEC34}">
      <dsp:nvSpPr>
        <dsp:cNvPr id="0" name=""/>
        <dsp:cNvSpPr/>
      </dsp:nvSpPr>
      <dsp:spPr>
        <a:xfrm>
          <a:off x="8871777" y="238735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Faculty requests to liaisons</a:t>
          </a:r>
        </a:p>
      </dsp:txBody>
      <dsp:txXfrm>
        <a:off x="8871777" y="2387359"/>
        <a:ext cx="18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F7891-298D-4043-99B1-F5925F64A59B}">
      <dsp:nvSpPr>
        <dsp:cNvPr id="0" name=""/>
        <dsp:cNvSpPr/>
      </dsp:nvSpPr>
      <dsp:spPr>
        <a:xfrm>
          <a:off x="251934" y="914961"/>
          <a:ext cx="917124" cy="9171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01C20-7644-43DF-824F-5EFDCF80EB02}">
      <dsp:nvSpPr>
        <dsp:cNvPr id="0" name=""/>
        <dsp:cNvSpPr/>
      </dsp:nvSpPr>
      <dsp:spPr>
        <a:xfrm>
          <a:off x="444530" y="1107557"/>
          <a:ext cx="531932" cy="5319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4D6AA-DFDD-45B9-82DD-CEE9BA47599B}">
      <dsp:nvSpPr>
        <dsp:cNvPr id="0" name=""/>
        <dsp:cNvSpPr/>
      </dsp:nvSpPr>
      <dsp:spPr>
        <a:xfrm>
          <a:off x="1365585" y="914961"/>
          <a:ext cx="2161793" cy="91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Small staff, yet multiple people involved in the process with competing interests</a:t>
          </a:r>
        </a:p>
      </dsp:txBody>
      <dsp:txXfrm>
        <a:off x="1365585" y="914961"/>
        <a:ext cx="2161793" cy="917124"/>
      </dsp:txXfrm>
    </dsp:sp>
    <dsp:sp modelId="{690E98E1-D945-4954-BCDE-AEFE0CBFEA57}">
      <dsp:nvSpPr>
        <dsp:cNvPr id="0" name=""/>
        <dsp:cNvSpPr/>
      </dsp:nvSpPr>
      <dsp:spPr>
        <a:xfrm>
          <a:off x="3904055" y="914961"/>
          <a:ext cx="917124" cy="9171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E29A6-9D39-4A77-A6D2-4A1054F9AA9F}">
      <dsp:nvSpPr>
        <dsp:cNvPr id="0" name=""/>
        <dsp:cNvSpPr/>
      </dsp:nvSpPr>
      <dsp:spPr>
        <a:xfrm>
          <a:off x="4096651" y="1107557"/>
          <a:ext cx="531932" cy="5319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6AF1C-9253-4CDA-A4DC-A7477C515EEA}">
      <dsp:nvSpPr>
        <dsp:cNvPr id="0" name=""/>
        <dsp:cNvSpPr/>
      </dsp:nvSpPr>
      <dsp:spPr>
        <a:xfrm>
          <a:off x="5017706" y="914961"/>
          <a:ext cx="2161793" cy="91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Problem orders take extra staff time to solve</a:t>
          </a:r>
        </a:p>
      </dsp:txBody>
      <dsp:txXfrm>
        <a:off x="5017706" y="914961"/>
        <a:ext cx="2161793" cy="917124"/>
      </dsp:txXfrm>
    </dsp:sp>
    <dsp:sp modelId="{81D92B6A-1C96-4060-8AD1-8FC2B5409C80}">
      <dsp:nvSpPr>
        <dsp:cNvPr id="0" name=""/>
        <dsp:cNvSpPr/>
      </dsp:nvSpPr>
      <dsp:spPr>
        <a:xfrm>
          <a:off x="7556175" y="914961"/>
          <a:ext cx="917124" cy="9171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510CA-C8E3-41A9-A7CC-D2143D7B39D1}">
      <dsp:nvSpPr>
        <dsp:cNvPr id="0" name=""/>
        <dsp:cNvSpPr/>
      </dsp:nvSpPr>
      <dsp:spPr>
        <a:xfrm>
          <a:off x="7748771" y="1107557"/>
          <a:ext cx="531932" cy="5319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A4827-75E9-48B2-8086-E28C5DD277FD}">
      <dsp:nvSpPr>
        <dsp:cNvPr id="0" name=""/>
        <dsp:cNvSpPr/>
      </dsp:nvSpPr>
      <dsp:spPr>
        <a:xfrm>
          <a:off x="8669826" y="914961"/>
          <a:ext cx="2161793" cy="91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When there’s no student help it means staff need to do processing</a:t>
          </a:r>
        </a:p>
      </dsp:txBody>
      <dsp:txXfrm>
        <a:off x="8669826" y="914961"/>
        <a:ext cx="2161793" cy="917124"/>
      </dsp:txXfrm>
    </dsp:sp>
    <dsp:sp modelId="{60BBD82F-633A-4199-AD40-C1523E8A46AF}">
      <dsp:nvSpPr>
        <dsp:cNvPr id="0" name=""/>
        <dsp:cNvSpPr/>
      </dsp:nvSpPr>
      <dsp:spPr>
        <a:xfrm>
          <a:off x="251934" y="2582579"/>
          <a:ext cx="917124" cy="9171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0A804-4379-467F-ADBE-E1A839AFCF9E}">
      <dsp:nvSpPr>
        <dsp:cNvPr id="0" name=""/>
        <dsp:cNvSpPr/>
      </dsp:nvSpPr>
      <dsp:spPr>
        <a:xfrm>
          <a:off x="444530" y="2775175"/>
          <a:ext cx="531932" cy="5319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4B76D-CB25-4957-8977-18FFCEBDE952}">
      <dsp:nvSpPr>
        <dsp:cNvPr id="0" name=""/>
        <dsp:cNvSpPr/>
      </dsp:nvSpPr>
      <dsp:spPr>
        <a:xfrm>
          <a:off x="1365585" y="2582579"/>
          <a:ext cx="2161793" cy="91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Liaisons have a lot of other work making it hard to find time for selection</a:t>
          </a:r>
        </a:p>
      </dsp:txBody>
      <dsp:txXfrm>
        <a:off x="1365585" y="2582579"/>
        <a:ext cx="2161793" cy="917124"/>
      </dsp:txXfrm>
    </dsp:sp>
    <dsp:sp modelId="{BEEF0806-43DA-4BEF-B168-8999EB695EAC}">
      <dsp:nvSpPr>
        <dsp:cNvPr id="0" name=""/>
        <dsp:cNvSpPr/>
      </dsp:nvSpPr>
      <dsp:spPr>
        <a:xfrm>
          <a:off x="3904055" y="2582579"/>
          <a:ext cx="917124" cy="9171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13FF6-6AF7-4A41-95D2-5917BB114B5C}">
      <dsp:nvSpPr>
        <dsp:cNvPr id="0" name=""/>
        <dsp:cNvSpPr/>
      </dsp:nvSpPr>
      <dsp:spPr>
        <a:xfrm>
          <a:off x="4096651" y="2775175"/>
          <a:ext cx="531932" cy="53193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C9279-3F18-4774-94BA-057426620AFC}">
      <dsp:nvSpPr>
        <dsp:cNvPr id="0" name=""/>
        <dsp:cNvSpPr/>
      </dsp:nvSpPr>
      <dsp:spPr>
        <a:xfrm>
          <a:off x="5017706" y="2582579"/>
          <a:ext cx="2161793" cy="91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Liaisons may be ordering in unfamiliar subject areas</a:t>
          </a:r>
        </a:p>
      </dsp:txBody>
      <dsp:txXfrm>
        <a:off x="5017706" y="2582579"/>
        <a:ext cx="2161793" cy="917124"/>
      </dsp:txXfrm>
    </dsp:sp>
    <dsp:sp modelId="{8B5A34E1-7207-47EF-85B5-E9483C3B55AE}">
      <dsp:nvSpPr>
        <dsp:cNvPr id="0" name=""/>
        <dsp:cNvSpPr/>
      </dsp:nvSpPr>
      <dsp:spPr>
        <a:xfrm>
          <a:off x="7556175" y="2582579"/>
          <a:ext cx="917124" cy="9171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40738-F7A0-44D4-8B37-6B4311641236}">
      <dsp:nvSpPr>
        <dsp:cNvPr id="0" name=""/>
        <dsp:cNvSpPr/>
      </dsp:nvSpPr>
      <dsp:spPr>
        <a:xfrm>
          <a:off x="7748771" y="2775175"/>
          <a:ext cx="531932" cy="53193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E5BAA4-9583-4AC7-AA29-4DF08D46BE62}">
      <dsp:nvSpPr>
        <dsp:cNvPr id="0" name=""/>
        <dsp:cNvSpPr/>
      </dsp:nvSpPr>
      <dsp:spPr>
        <a:xfrm>
          <a:off x="8669826" y="2582579"/>
          <a:ext cx="2161793" cy="91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Selection journals are not available in all subject areas</a:t>
          </a:r>
        </a:p>
      </dsp:txBody>
      <dsp:txXfrm>
        <a:off x="8669826" y="2582579"/>
        <a:ext cx="2161793" cy="9171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E27EC-E097-40DD-A3C0-F2F292B971A8}">
      <dsp:nvSpPr>
        <dsp:cNvPr id="0" name=""/>
        <dsp:cNvSpPr/>
      </dsp:nvSpPr>
      <dsp:spPr>
        <a:xfrm>
          <a:off x="0" y="538"/>
          <a:ext cx="110835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5F12C-E2EB-4FD9-AD24-F5827C5F0BA9}">
      <dsp:nvSpPr>
        <dsp:cNvPr id="0" name=""/>
        <dsp:cNvSpPr/>
      </dsp:nvSpPr>
      <dsp:spPr>
        <a:xfrm>
          <a:off x="0" y="538"/>
          <a:ext cx="11083555" cy="882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Reduce duplicate checking pre-ordering</a:t>
          </a:r>
        </a:p>
      </dsp:txBody>
      <dsp:txXfrm>
        <a:off x="0" y="538"/>
        <a:ext cx="11083555" cy="882717"/>
      </dsp:txXfrm>
    </dsp:sp>
    <dsp:sp modelId="{F3335358-7C03-4E3C-B778-BD55561321C9}">
      <dsp:nvSpPr>
        <dsp:cNvPr id="0" name=""/>
        <dsp:cNvSpPr/>
      </dsp:nvSpPr>
      <dsp:spPr>
        <a:xfrm>
          <a:off x="0" y="883256"/>
          <a:ext cx="110835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F79F5-7D12-44B6-ABF8-26BF20B00F1F}">
      <dsp:nvSpPr>
        <dsp:cNvPr id="0" name=""/>
        <dsp:cNvSpPr/>
      </dsp:nvSpPr>
      <dsp:spPr>
        <a:xfrm>
          <a:off x="0" y="883256"/>
          <a:ext cx="11083555" cy="882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Unspent money from previous month swept</a:t>
          </a:r>
        </a:p>
      </dsp:txBody>
      <dsp:txXfrm>
        <a:off x="0" y="883256"/>
        <a:ext cx="11083555" cy="882717"/>
      </dsp:txXfrm>
    </dsp:sp>
    <dsp:sp modelId="{9A0D1CC7-66C7-41C6-B836-6CBB76A0F9C1}">
      <dsp:nvSpPr>
        <dsp:cNvPr id="0" name=""/>
        <dsp:cNvSpPr/>
      </dsp:nvSpPr>
      <dsp:spPr>
        <a:xfrm>
          <a:off x="0" y="1765973"/>
          <a:ext cx="110835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4696B-36EC-4C61-A64A-1232CBB94DFE}">
      <dsp:nvSpPr>
        <dsp:cNvPr id="0" name=""/>
        <dsp:cNvSpPr/>
      </dsp:nvSpPr>
      <dsp:spPr>
        <a:xfrm>
          <a:off x="0" y="1765973"/>
          <a:ext cx="11083555" cy="882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Request selection journals be given to acquisitions immediately if a selector marks titles</a:t>
          </a:r>
        </a:p>
      </dsp:txBody>
      <dsp:txXfrm>
        <a:off x="0" y="1765973"/>
        <a:ext cx="11083555" cy="882717"/>
      </dsp:txXfrm>
    </dsp:sp>
    <dsp:sp modelId="{FAFD43C3-2478-4296-8BE9-777F4BD473C1}">
      <dsp:nvSpPr>
        <dsp:cNvPr id="0" name=""/>
        <dsp:cNvSpPr/>
      </dsp:nvSpPr>
      <dsp:spPr>
        <a:xfrm>
          <a:off x="0" y="2648691"/>
          <a:ext cx="110835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26FCC-D20E-40CB-BD6A-FC317832CF76}">
      <dsp:nvSpPr>
        <dsp:cNvPr id="0" name=""/>
        <dsp:cNvSpPr/>
      </dsp:nvSpPr>
      <dsp:spPr>
        <a:xfrm>
          <a:off x="0" y="2648691"/>
          <a:ext cx="11083555" cy="882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Investigate new vendors to reduce procurement card orders</a:t>
          </a:r>
        </a:p>
      </dsp:txBody>
      <dsp:txXfrm>
        <a:off x="0" y="2648691"/>
        <a:ext cx="11083555" cy="882717"/>
      </dsp:txXfrm>
    </dsp:sp>
    <dsp:sp modelId="{5BB91362-982C-4B73-B7AD-BFD0A39D89AA}">
      <dsp:nvSpPr>
        <dsp:cNvPr id="0" name=""/>
        <dsp:cNvSpPr/>
      </dsp:nvSpPr>
      <dsp:spPr>
        <a:xfrm>
          <a:off x="0" y="3531408"/>
          <a:ext cx="110835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A586D-196A-4B0E-946D-A7FF79A2216D}">
      <dsp:nvSpPr>
        <dsp:cNvPr id="0" name=""/>
        <dsp:cNvSpPr/>
      </dsp:nvSpPr>
      <dsp:spPr>
        <a:xfrm>
          <a:off x="0" y="3531408"/>
          <a:ext cx="11083555" cy="882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Use Sierra load profiles to create order record when importing a bibliographic record</a:t>
          </a:r>
        </a:p>
      </dsp:txBody>
      <dsp:txXfrm>
        <a:off x="0" y="3531408"/>
        <a:ext cx="11083555" cy="8827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4EE72-475B-4A03-BC8B-DF89E833C706}">
      <dsp:nvSpPr>
        <dsp:cNvPr id="0" name=""/>
        <dsp:cNvSpPr/>
      </dsp:nvSpPr>
      <dsp:spPr>
        <a:xfrm>
          <a:off x="0" y="3449"/>
          <a:ext cx="6739995" cy="7346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2974C-FC4B-4B31-ABC7-7F151E840F36}">
      <dsp:nvSpPr>
        <dsp:cNvPr id="0" name=""/>
        <dsp:cNvSpPr/>
      </dsp:nvSpPr>
      <dsp:spPr>
        <a:xfrm>
          <a:off x="222233" y="168746"/>
          <a:ext cx="404061" cy="4040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4C779-192E-47F6-916F-0500BCA8B7AE}">
      <dsp:nvSpPr>
        <dsp:cNvPr id="0" name=""/>
        <dsp:cNvSpPr/>
      </dsp:nvSpPr>
      <dsp:spPr>
        <a:xfrm>
          <a:off x="848528" y="3449"/>
          <a:ext cx="5891466" cy="734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51" tIns="77751" rIns="77751" bIns="7775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Develop new workflow for ordering by integrating ILL</a:t>
          </a:r>
        </a:p>
      </dsp:txBody>
      <dsp:txXfrm>
        <a:off x="848528" y="3449"/>
        <a:ext cx="5891466" cy="734656"/>
      </dsp:txXfrm>
    </dsp:sp>
    <dsp:sp modelId="{5D330C27-23BF-4AA6-9822-0CBB87946C9F}">
      <dsp:nvSpPr>
        <dsp:cNvPr id="0" name=""/>
        <dsp:cNvSpPr/>
      </dsp:nvSpPr>
      <dsp:spPr>
        <a:xfrm>
          <a:off x="0" y="921769"/>
          <a:ext cx="6739995" cy="7346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EEFD-7F07-4D0F-8F8A-4DC54E0BE601}">
      <dsp:nvSpPr>
        <dsp:cNvPr id="0" name=""/>
        <dsp:cNvSpPr/>
      </dsp:nvSpPr>
      <dsp:spPr>
        <a:xfrm>
          <a:off x="222233" y="1087067"/>
          <a:ext cx="404061" cy="4040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B3B9F-A608-41CD-A758-152F150C006C}">
      <dsp:nvSpPr>
        <dsp:cNvPr id="0" name=""/>
        <dsp:cNvSpPr/>
      </dsp:nvSpPr>
      <dsp:spPr>
        <a:xfrm>
          <a:off x="848528" y="921769"/>
          <a:ext cx="5891466" cy="734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51" tIns="77751" rIns="77751" bIns="7775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Ask Team Green to investigate ideas &amp; costs for recycling weeded books</a:t>
          </a:r>
        </a:p>
      </dsp:txBody>
      <dsp:txXfrm>
        <a:off x="848528" y="921769"/>
        <a:ext cx="5891466" cy="734656"/>
      </dsp:txXfrm>
    </dsp:sp>
    <dsp:sp modelId="{50473675-9F3C-4ABD-ABBA-9AB6B13F4A15}">
      <dsp:nvSpPr>
        <dsp:cNvPr id="0" name=""/>
        <dsp:cNvSpPr/>
      </dsp:nvSpPr>
      <dsp:spPr>
        <a:xfrm>
          <a:off x="0" y="1840090"/>
          <a:ext cx="6739995" cy="7346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7417B-36A6-4424-A71B-99CEEE2485ED}">
      <dsp:nvSpPr>
        <dsp:cNvPr id="0" name=""/>
        <dsp:cNvSpPr/>
      </dsp:nvSpPr>
      <dsp:spPr>
        <a:xfrm>
          <a:off x="222233" y="2005388"/>
          <a:ext cx="404061" cy="4040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64FA3-C124-4AC2-9EDF-81C7E146282E}">
      <dsp:nvSpPr>
        <dsp:cNvPr id="0" name=""/>
        <dsp:cNvSpPr/>
      </dsp:nvSpPr>
      <dsp:spPr>
        <a:xfrm>
          <a:off x="848528" y="1840090"/>
          <a:ext cx="5891466" cy="734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51" tIns="77751" rIns="77751" bIns="7775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Examine materials budget allocation</a:t>
          </a:r>
        </a:p>
      </dsp:txBody>
      <dsp:txXfrm>
        <a:off x="848528" y="1840090"/>
        <a:ext cx="5891466" cy="734656"/>
      </dsp:txXfrm>
    </dsp:sp>
    <dsp:sp modelId="{F97B23BB-1DBA-458D-BD56-0E5DEC063376}">
      <dsp:nvSpPr>
        <dsp:cNvPr id="0" name=""/>
        <dsp:cNvSpPr/>
      </dsp:nvSpPr>
      <dsp:spPr>
        <a:xfrm>
          <a:off x="0" y="2758411"/>
          <a:ext cx="6739995" cy="7346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CA3B5-EA43-4E0F-97B9-28AA90E708C7}">
      <dsp:nvSpPr>
        <dsp:cNvPr id="0" name=""/>
        <dsp:cNvSpPr/>
      </dsp:nvSpPr>
      <dsp:spPr>
        <a:xfrm>
          <a:off x="222233" y="2923709"/>
          <a:ext cx="404061" cy="4040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94585-51AE-4113-902E-6CCB1FB245A1}">
      <dsp:nvSpPr>
        <dsp:cNvPr id="0" name=""/>
        <dsp:cNvSpPr/>
      </dsp:nvSpPr>
      <dsp:spPr>
        <a:xfrm>
          <a:off x="848528" y="2758411"/>
          <a:ext cx="5891466" cy="734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51" tIns="77751" rIns="77751" bIns="7775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Investigate how eBooks &amp; streaming video are purchased, ordered, &amp; cataloged</a:t>
          </a:r>
        </a:p>
      </dsp:txBody>
      <dsp:txXfrm>
        <a:off x="848528" y="2758411"/>
        <a:ext cx="5891466" cy="734656"/>
      </dsp:txXfrm>
    </dsp:sp>
    <dsp:sp modelId="{0F41D5CA-13F7-440C-A748-971479C10EFE}">
      <dsp:nvSpPr>
        <dsp:cNvPr id="0" name=""/>
        <dsp:cNvSpPr/>
      </dsp:nvSpPr>
      <dsp:spPr>
        <a:xfrm>
          <a:off x="0" y="3676732"/>
          <a:ext cx="6739995" cy="7346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B9B1F-850C-4D61-B7E9-F0DC98E2F604}">
      <dsp:nvSpPr>
        <dsp:cNvPr id="0" name=""/>
        <dsp:cNvSpPr/>
      </dsp:nvSpPr>
      <dsp:spPr>
        <a:xfrm>
          <a:off x="222233" y="3842030"/>
          <a:ext cx="404061" cy="4040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DC5FB-2AEB-4454-97B7-BE5524FCCEA5}">
      <dsp:nvSpPr>
        <dsp:cNvPr id="0" name=""/>
        <dsp:cNvSpPr/>
      </dsp:nvSpPr>
      <dsp:spPr>
        <a:xfrm>
          <a:off x="848528" y="3676732"/>
          <a:ext cx="5891466" cy="734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51" tIns="77751" rIns="77751" bIns="7775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Review all workflows to identify how work can be distributed appropriately </a:t>
          </a:r>
        </a:p>
      </dsp:txBody>
      <dsp:txXfrm>
        <a:off x="848528" y="3676732"/>
        <a:ext cx="5891466" cy="7346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9DD80-528A-4CDD-AA73-96F54A7DFB2E}">
      <dsp:nvSpPr>
        <dsp:cNvPr id="0" name=""/>
        <dsp:cNvSpPr/>
      </dsp:nvSpPr>
      <dsp:spPr>
        <a:xfrm>
          <a:off x="0" y="877824"/>
          <a:ext cx="9622970" cy="1170432"/>
        </a:xfrm>
        <a:prstGeom prst="notchedRightArrow">
          <a:avLst/>
        </a:prstGeom>
        <a:solidFill>
          <a:srgbClr val="EE8036"/>
        </a:solidFill>
        <a:ln>
          <a:noFill/>
        </a:ln>
        <a:effectLst>
          <a:glow rad="228600">
            <a:schemeClr val="accent4">
              <a:lumMod val="60000"/>
              <a:lumOff val="40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F4D4BD-AB1A-48AC-AC33-7D14CEE679A0}">
      <dsp:nvSpPr>
        <dsp:cNvPr id="0" name=""/>
        <dsp:cNvSpPr/>
      </dsp:nvSpPr>
      <dsp:spPr>
        <a:xfrm>
          <a:off x="4334" y="0"/>
          <a:ext cx="2084820" cy="117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Create an online file of orders that </a:t>
          </a:r>
          <a:r>
            <a:rPr lang="en-US" sz="1400" kern="1200" dirty="0">
              <a:latin typeface="Arial" panose="020B0604020202020204"/>
            </a:rPr>
            <a:t>cannot</a:t>
          </a:r>
          <a:r>
            <a:rPr lang="en-US" sz="1400" kern="1200" dirty="0"/>
            <a:t> be ordered</a:t>
          </a:r>
        </a:p>
      </dsp:txBody>
      <dsp:txXfrm>
        <a:off x="4334" y="0"/>
        <a:ext cx="2084820" cy="1170432"/>
      </dsp:txXfrm>
    </dsp:sp>
    <dsp:sp modelId="{01178CFB-B8E6-4F0F-B5AA-3BAE0D45A129}">
      <dsp:nvSpPr>
        <dsp:cNvPr id="0" name=""/>
        <dsp:cNvSpPr/>
      </dsp:nvSpPr>
      <dsp:spPr>
        <a:xfrm>
          <a:off x="900440" y="1316736"/>
          <a:ext cx="292608" cy="29260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3CA05-6101-45A4-8EE0-B8025CF9D701}">
      <dsp:nvSpPr>
        <dsp:cNvPr id="0" name=""/>
        <dsp:cNvSpPr/>
      </dsp:nvSpPr>
      <dsp:spPr>
        <a:xfrm>
          <a:off x="2193395" y="1755648"/>
          <a:ext cx="2084820" cy="117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 status 1 order records for titles available, but order not confirmed</a:t>
          </a:r>
        </a:p>
      </dsp:txBody>
      <dsp:txXfrm>
        <a:off x="2193395" y="1755648"/>
        <a:ext cx="2084820" cy="1170432"/>
      </dsp:txXfrm>
    </dsp:sp>
    <dsp:sp modelId="{E6FD044B-8F95-4BFC-BE68-1760ED29E2ED}">
      <dsp:nvSpPr>
        <dsp:cNvPr id="0" name=""/>
        <dsp:cNvSpPr/>
      </dsp:nvSpPr>
      <dsp:spPr>
        <a:xfrm>
          <a:off x="3089501" y="1316736"/>
          <a:ext cx="292608" cy="29260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70D79-4657-4169-B0F9-53D15CEE5CD4}">
      <dsp:nvSpPr>
        <dsp:cNvPr id="0" name=""/>
        <dsp:cNvSpPr/>
      </dsp:nvSpPr>
      <dsp:spPr>
        <a:xfrm>
          <a:off x="4382457" y="0"/>
          <a:ext cx="2084820" cy="117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 receipt printer in acquisitions to print order record notes</a:t>
          </a:r>
        </a:p>
      </dsp:txBody>
      <dsp:txXfrm>
        <a:off x="4382457" y="0"/>
        <a:ext cx="2084820" cy="1170432"/>
      </dsp:txXfrm>
    </dsp:sp>
    <dsp:sp modelId="{49C8E943-220B-463C-A950-7FE8D8D7C498}">
      <dsp:nvSpPr>
        <dsp:cNvPr id="0" name=""/>
        <dsp:cNvSpPr/>
      </dsp:nvSpPr>
      <dsp:spPr>
        <a:xfrm>
          <a:off x="5278563" y="1316736"/>
          <a:ext cx="292608" cy="29260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E3E9B3-F2DE-4951-9742-D8D444561EE6}">
      <dsp:nvSpPr>
        <dsp:cNvPr id="0" name=""/>
        <dsp:cNvSpPr/>
      </dsp:nvSpPr>
      <dsp:spPr>
        <a:xfrm>
          <a:off x="6571518" y="1755648"/>
          <a:ext cx="2084820" cy="117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Create a SQL dashboard for selectors to know how much money they have left to spend</a:t>
          </a:r>
        </a:p>
      </dsp:txBody>
      <dsp:txXfrm>
        <a:off x="6571518" y="1755648"/>
        <a:ext cx="2084820" cy="1170432"/>
      </dsp:txXfrm>
    </dsp:sp>
    <dsp:sp modelId="{D14C1C95-226D-4C86-AB63-1ACFDB60ACE0}">
      <dsp:nvSpPr>
        <dsp:cNvPr id="0" name=""/>
        <dsp:cNvSpPr/>
      </dsp:nvSpPr>
      <dsp:spPr>
        <a:xfrm>
          <a:off x="7467624" y="1316736"/>
          <a:ext cx="292608" cy="29260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DC7F5-820C-49D1-BCBB-35AB27FD92D0}">
      <dsp:nvSpPr>
        <dsp:cNvPr id="0" name=""/>
        <dsp:cNvSpPr/>
      </dsp:nvSpPr>
      <dsp:spPr>
        <a:xfrm>
          <a:off x="6" y="0"/>
          <a:ext cx="1348914" cy="44146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Selectors will send in orders to acquisitions</a:t>
          </a:r>
        </a:p>
      </dsp:txBody>
      <dsp:txXfrm>
        <a:off x="6" y="1765866"/>
        <a:ext cx="1348914" cy="1765866"/>
      </dsp:txXfrm>
    </dsp:sp>
    <dsp:sp modelId="{5BF213F6-216B-418A-8490-A02BBA2CB8A9}">
      <dsp:nvSpPr>
        <dsp:cNvPr id="0" name=""/>
        <dsp:cNvSpPr/>
      </dsp:nvSpPr>
      <dsp:spPr>
        <a:xfrm>
          <a:off x="44952" y="264879"/>
          <a:ext cx="1267979" cy="147008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9432E-61E1-4E33-A452-44998420B62B}">
      <dsp:nvSpPr>
        <dsp:cNvPr id="0" name=""/>
        <dsp:cNvSpPr/>
      </dsp:nvSpPr>
      <dsp:spPr>
        <a:xfrm>
          <a:off x="1393866" y="0"/>
          <a:ext cx="1348914" cy="441466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Every three months, money not spent based on a base amount being spent each month will be swept for end of the year spending</a:t>
          </a:r>
        </a:p>
      </dsp:txBody>
      <dsp:txXfrm>
        <a:off x="1393866" y="1765866"/>
        <a:ext cx="1348914" cy="1765866"/>
      </dsp:txXfrm>
    </dsp:sp>
    <dsp:sp modelId="{647A591A-DC9A-4580-AED4-F7851365A642}">
      <dsp:nvSpPr>
        <dsp:cNvPr id="0" name=""/>
        <dsp:cNvSpPr/>
      </dsp:nvSpPr>
      <dsp:spPr>
        <a:xfrm>
          <a:off x="1434334" y="264879"/>
          <a:ext cx="1267979" cy="147008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581B2-C135-4EC8-A5E6-F70A5CDF3D61}">
      <dsp:nvSpPr>
        <dsp:cNvPr id="0" name=""/>
        <dsp:cNvSpPr/>
      </dsp:nvSpPr>
      <dsp:spPr>
        <a:xfrm>
          <a:off x="2783248" y="0"/>
          <a:ext cx="1348914" cy="441466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Problem orders will be placed in a central place that everyone can access</a:t>
          </a:r>
        </a:p>
      </dsp:txBody>
      <dsp:txXfrm>
        <a:off x="2783248" y="1765866"/>
        <a:ext cx="1348914" cy="1765866"/>
      </dsp:txXfrm>
    </dsp:sp>
    <dsp:sp modelId="{1E80E64A-BE5B-46D5-960A-6630CE94FCAB}">
      <dsp:nvSpPr>
        <dsp:cNvPr id="0" name=""/>
        <dsp:cNvSpPr/>
      </dsp:nvSpPr>
      <dsp:spPr>
        <a:xfrm>
          <a:off x="2823715" y="264879"/>
          <a:ext cx="1267979" cy="147008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03265-16B6-46A4-931D-68F91B3EF149}">
      <dsp:nvSpPr>
        <dsp:cNvPr id="0" name=""/>
        <dsp:cNvSpPr/>
      </dsp:nvSpPr>
      <dsp:spPr>
        <a:xfrm>
          <a:off x="4172629" y="0"/>
          <a:ext cx="1348914" cy="441466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ILL will do all pre-searching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Titles not appropriate to order will be moved to ILL to request</a:t>
          </a:r>
        </a:p>
      </dsp:txBody>
      <dsp:txXfrm>
        <a:off x="4172629" y="1765866"/>
        <a:ext cx="1348914" cy="1765866"/>
      </dsp:txXfrm>
    </dsp:sp>
    <dsp:sp modelId="{7DDB2749-3E1C-4BB9-9B3C-859B8B497388}">
      <dsp:nvSpPr>
        <dsp:cNvPr id="0" name=""/>
        <dsp:cNvSpPr/>
      </dsp:nvSpPr>
      <dsp:spPr>
        <a:xfrm>
          <a:off x="4213097" y="264879"/>
          <a:ext cx="1267979" cy="147008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FE152-DA77-406B-8F8B-C4B15F394D51}">
      <dsp:nvSpPr>
        <dsp:cNvPr id="0" name=""/>
        <dsp:cNvSpPr/>
      </dsp:nvSpPr>
      <dsp:spPr>
        <a:xfrm>
          <a:off x="5562011" y="0"/>
          <a:ext cx="1348914" cy="441466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ILL will download a bibliographic record from OCLC and attach an order record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Order records will be brought in with a status 1</a:t>
          </a:r>
        </a:p>
      </dsp:txBody>
      <dsp:txXfrm>
        <a:off x="5562011" y="1765866"/>
        <a:ext cx="1348914" cy="1765866"/>
      </dsp:txXfrm>
    </dsp:sp>
    <dsp:sp modelId="{D6757BBA-B5DF-402F-8C44-883E581520C8}">
      <dsp:nvSpPr>
        <dsp:cNvPr id="0" name=""/>
        <dsp:cNvSpPr/>
      </dsp:nvSpPr>
      <dsp:spPr>
        <a:xfrm>
          <a:off x="5602478" y="264879"/>
          <a:ext cx="1267979" cy="147008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456C4-2258-4491-98EE-D8A8807D0FB1}">
      <dsp:nvSpPr>
        <dsp:cNvPr id="0" name=""/>
        <dsp:cNvSpPr/>
      </dsp:nvSpPr>
      <dsp:spPr>
        <a:xfrm>
          <a:off x="6934558" y="0"/>
          <a:ext cx="1348914" cy="441466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Acquisition staff will place order with vendors</a:t>
          </a:r>
          <a:r>
            <a:rPr lang="en-US" sz="1200" kern="1200"/>
            <a:t>                                                                                                                     </a:t>
          </a:r>
        </a:p>
      </dsp:txBody>
      <dsp:txXfrm>
        <a:off x="6934558" y="1765866"/>
        <a:ext cx="1348914" cy="1765866"/>
      </dsp:txXfrm>
    </dsp:sp>
    <dsp:sp modelId="{C152166C-8368-4DF1-82AC-CE34A17E4FCF}">
      <dsp:nvSpPr>
        <dsp:cNvPr id="0" name=""/>
        <dsp:cNvSpPr/>
      </dsp:nvSpPr>
      <dsp:spPr>
        <a:xfrm>
          <a:off x="6991860" y="264879"/>
          <a:ext cx="1267979" cy="147008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70F35-0F23-4ACE-986E-A28C6F1BB8E4}">
      <dsp:nvSpPr>
        <dsp:cNvPr id="0" name=""/>
        <dsp:cNvSpPr/>
      </dsp:nvSpPr>
      <dsp:spPr>
        <a:xfrm>
          <a:off x="8340774" y="0"/>
          <a:ext cx="1348914" cy="441466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Acquisition staff will receive titles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>
              <a:solidFill>
                <a:schemeClr val="tx1"/>
              </a:solidFill>
            </a:rPr>
            <a:t>Standardized notes will be printed using a receipt printer in acquisitions at time of receipt</a:t>
          </a:r>
        </a:p>
      </dsp:txBody>
      <dsp:txXfrm>
        <a:off x="8340774" y="1765866"/>
        <a:ext cx="1348914" cy="1765866"/>
      </dsp:txXfrm>
    </dsp:sp>
    <dsp:sp modelId="{09E584BA-DEE7-4839-B81F-6310BF6BA999}">
      <dsp:nvSpPr>
        <dsp:cNvPr id="0" name=""/>
        <dsp:cNvSpPr/>
      </dsp:nvSpPr>
      <dsp:spPr>
        <a:xfrm>
          <a:off x="8381241" y="264879"/>
          <a:ext cx="1267979" cy="147008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BB6C7-A9D9-4EB9-A468-39A338E7B6C4}">
      <dsp:nvSpPr>
        <dsp:cNvPr id="0" name=""/>
        <dsp:cNvSpPr/>
      </dsp:nvSpPr>
      <dsp:spPr>
        <a:xfrm>
          <a:off x="9730155" y="0"/>
          <a:ext cx="1348914" cy="44146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One staff member in the administrative office will pay invoices in the campus procurement system</a:t>
          </a:r>
        </a:p>
      </dsp:txBody>
      <dsp:txXfrm>
        <a:off x="9730155" y="1765866"/>
        <a:ext cx="1348914" cy="1765866"/>
      </dsp:txXfrm>
    </dsp:sp>
    <dsp:sp modelId="{D4D406E3-82FD-4C45-95A1-632C94FB7F47}">
      <dsp:nvSpPr>
        <dsp:cNvPr id="0" name=""/>
        <dsp:cNvSpPr/>
      </dsp:nvSpPr>
      <dsp:spPr>
        <a:xfrm>
          <a:off x="9770623" y="264879"/>
          <a:ext cx="1267979" cy="1470083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FAFA7-30C6-4079-9B80-45180A46290C}">
      <dsp:nvSpPr>
        <dsp:cNvPr id="0" name=""/>
        <dsp:cNvSpPr/>
      </dsp:nvSpPr>
      <dsp:spPr>
        <a:xfrm>
          <a:off x="443342" y="3531732"/>
          <a:ext cx="10196870" cy="662199"/>
        </a:xfrm>
        <a:prstGeom prst="leftRightArrow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334264-8B43-9E43-BE6B-7B512C7060C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2319937-0B8D-9A49-8EF5-04B6AE50A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3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Multiple ways orders are sent to acquisitions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Selection journals, catalogs, emails, print outs, GOBI, etc.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A lot of back and forth when acquisitions needs to check with selector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Waiting for answers delays ordering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Handwriting information cataloging needs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Selectors don’t know what acquisitions is holding on to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Pre-pub, problem orders, foreign language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End up with duplicate orders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Faculty requests to liaisons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Arrive when can’t order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Hard to 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6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Selection journals are routed slowly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Impacts both liaisons &amp; acquisitions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Vendor shipping times vary greatly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Orders not received in acquisitions regularly, leads to backlogs or nothing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Impacts acquisitions, receiving, cataloging, processing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Procurement card orders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Frequently spread out across multiple shipments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Can’t receive until charge shows up in expense system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Cataloging needs to prioritize rush and hold titles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Liaisons requesting non-typical items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Impacts acquisitions, cataloging, processing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Checking for duplicates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96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Small staff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Only one person in acquisitions has procurement card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Only one person can pay in university procurement system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Lots of people involved in process, with competing interests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Staff duplicating work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Liaisons ordering in areas they aren’t familiar with, selection journals not available in all areas to help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Liaisons busy, hard to find time for selection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Problem orders take extra staff time to solve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When there’s no student help it means staff need to do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80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err="1"/>
              <a:t>Ebooks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Discovery vs. purchased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Should they be considered duplicates?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Is the budget allocated correctly? Need to spend budget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Is there a way to take into account entire lifecycle of items purchased? From selection to deselection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Need to think about collection as a whole, 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Print collection vs. electronic collection 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Specialized collections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Physical care of the collection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Replacing damaged materials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Shifting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Need to broaden the number and type of vendors we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6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6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9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3BEFCE3-D531-DD4F-9287-FB4F1064481A}"/>
              </a:ext>
            </a:extLst>
          </p:cNvPr>
          <p:cNvSpPr/>
          <p:nvPr userDrawn="1"/>
        </p:nvSpPr>
        <p:spPr>
          <a:xfrm>
            <a:off x="-1" y="2796513"/>
            <a:ext cx="12192002" cy="3395316"/>
          </a:xfrm>
          <a:prstGeom prst="rect">
            <a:avLst/>
          </a:prstGeom>
          <a:gradFill>
            <a:gsLst>
              <a:gs pos="0">
                <a:srgbClr val="F05023"/>
              </a:gs>
              <a:gs pos="100000">
                <a:srgbClr val="F68E29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6638A-9C89-C44E-B6A0-E4BED8908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9804" y="3107531"/>
            <a:ext cx="6932393" cy="750087"/>
          </a:xfrm>
        </p:spPr>
        <p:txBody>
          <a:bodyPr anchor="t" anchorCtr="0"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E0024-B0D0-4F40-B166-E830B41F2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2806" y="3942283"/>
            <a:ext cx="6946388" cy="36933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C52A94A-1536-1240-BF88-53E9133883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4931" y="5068970"/>
            <a:ext cx="6942138" cy="55403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CEFAD9-69FF-674E-B45B-21F8EAD0F4DC}"/>
              </a:ext>
            </a:extLst>
          </p:cNvPr>
          <p:cNvSpPr txBox="1"/>
          <p:nvPr userDrawn="1"/>
        </p:nvSpPr>
        <p:spPr>
          <a:xfrm>
            <a:off x="0" y="6402773"/>
            <a:ext cx="22024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#IUG2021</a:t>
            </a:r>
            <a:endParaRPr lang="en-US" sz="1600" baseline="3000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6AA4BA-F0A0-1D43-AF3A-B7FDFF78A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456" y="6468693"/>
            <a:ext cx="258110" cy="21031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942952-1C2A-788A-1870-EB9C680A3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3920" y="91440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3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E334B-5E56-854F-B6EE-33A6BE3828FC}"/>
              </a:ext>
            </a:extLst>
          </p:cNvPr>
          <p:cNvSpPr/>
          <p:nvPr userDrawn="1"/>
        </p:nvSpPr>
        <p:spPr>
          <a:xfrm>
            <a:off x="182880" y="6360160"/>
            <a:ext cx="1574800" cy="49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gradFill>
          <a:gsLst>
            <a:gs pos="0">
              <a:srgbClr val="AFDECC"/>
            </a:gs>
            <a:gs pos="100000">
              <a:srgbClr val="575358"/>
            </a:gs>
            <a:gs pos="58000">
              <a:srgbClr val="237948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5E1742-5199-305E-01F0-98ADFD2292D2}"/>
              </a:ext>
            </a:extLst>
          </p:cNvPr>
          <p:cNvSpPr/>
          <p:nvPr userDrawn="1"/>
        </p:nvSpPr>
        <p:spPr>
          <a:xfrm>
            <a:off x="-1" y="0"/>
            <a:ext cx="12192002" cy="6858000"/>
          </a:xfrm>
          <a:prstGeom prst="rect">
            <a:avLst/>
          </a:prstGeom>
          <a:gradFill flip="none" rotWithShape="1">
            <a:gsLst>
              <a:gs pos="0">
                <a:srgbClr val="FBD504"/>
              </a:gs>
              <a:gs pos="100000">
                <a:srgbClr val="F05023"/>
              </a:gs>
              <a:gs pos="47000">
                <a:srgbClr val="F68E29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8C45B-38A1-734C-B548-E0E8C04F0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508660"/>
            <a:ext cx="10515600" cy="920340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pic>
        <p:nvPicPr>
          <p:cNvPr id="4" name="Picture 3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91B2F55D-A3B8-D289-9F07-BE0B243409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6165166"/>
            <a:ext cx="1055914" cy="4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68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61FE68-CA8A-7644-B1D1-10628DC7BC61}"/>
              </a:ext>
            </a:extLst>
          </p:cNvPr>
          <p:cNvSpPr/>
          <p:nvPr userDrawn="1"/>
        </p:nvSpPr>
        <p:spPr>
          <a:xfrm>
            <a:off x="-2" y="5922579"/>
            <a:ext cx="12192002" cy="935421"/>
          </a:xfrm>
          <a:prstGeom prst="rect">
            <a:avLst/>
          </a:prstGeom>
          <a:gradFill>
            <a:gsLst>
              <a:gs pos="0">
                <a:srgbClr val="F05023"/>
              </a:gs>
              <a:gs pos="63000">
                <a:srgbClr val="F68E29"/>
              </a:gs>
              <a:gs pos="100000">
                <a:srgbClr val="FBD504"/>
              </a:gs>
            </a:gsLst>
            <a:lin ang="2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121E90-B8A9-CD4A-905D-E8667CD124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0" y="2963809"/>
            <a:ext cx="5486400" cy="79802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rgbClr val="F05023"/>
                </a:solidFill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1FFD2C-B97A-D147-A098-DBA1D191D6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3832" y="4023207"/>
            <a:ext cx="4224337" cy="9556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575358"/>
                </a:solidFill>
              </a:defRPr>
            </a:lvl1pPr>
          </a:lstStyle>
          <a:p>
            <a:pPr lvl="0"/>
            <a:r>
              <a:rPr lang="en-US"/>
              <a:t>Questions?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FA5156A-C064-B2FD-679D-5A1406DE0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4422" y="82464"/>
            <a:ext cx="3099147" cy="30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4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6E8086-0CB6-0F55-C16B-56F634A46E7D}"/>
              </a:ext>
            </a:extLst>
          </p:cNvPr>
          <p:cNvSpPr/>
          <p:nvPr userDrawn="1"/>
        </p:nvSpPr>
        <p:spPr>
          <a:xfrm>
            <a:off x="-1" y="980239"/>
            <a:ext cx="12192002" cy="4243114"/>
          </a:xfrm>
          <a:prstGeom prst="rect">
            <a:avLst/>
          </a:prstGeom>
          <a:gradFill>
            <a:gsLst>
              <a:gs pos="0">
                <a:srgbClr val="F05023"/>
              </a:gs>
              <a:gs pos="100000">
                <a:srgbClr val="F68E29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EFDC56-97C8-F84B-BEF5-C4621F08BA45}"/>
              </a:ext>
            </a:extLst>
          </p:cNvPr>
          <p:cNvSpPr/>
          <p:nvPr userDrawn="1"/>
        </p:nvSpPr>
        <p:spPr>
          <a:xfrm>
            <a:off x="10241280" y="5435600"/>
            <a:ext cx="1849120" cy="1315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6638A-9C89-C44E-B6A0-E4BED8908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9804" y="1901230"/>
            <a:ext cx="6932393" cy="780560"/>
          </a:xfrm>
        </p:spPr>
        <p:txBody>
          <a:bodyPr anchor="t" anchorCtr="0"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E0024-B0D0-4F40-B166-E830B41F2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2806" y="2869390"/>
            <a:ext cx="6946388" cy="36933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C52A94A-1536-1240-BF88-53E9133883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4931" y="3864151"/>
            <a:ext cx="6942138" cy="55403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CEFAD9-69FF-674E-B45B-21F8EAD0F4DC}"/>
              </a:ext>
            </a:extLst>
          </p:cNvPr>
          <p:cNvSpPr txBox="1"/>
          <p:nvPr userDrawn="1"/>
        </p:nvSpPr>
        <p:spPr>
          <a:xfrm>
            <a:off x="0" y="6402773"/>
            <a:ext cx="22024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#IUG2021</a:t>
            </a:r>
            <a:endParaRPr lang="en-US" sz="1600" baseline="3000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6AA4BA-F0A0-1D43-AF3A-B7FDFF78A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456" y="6468693"/>
            <a:ext cx="258110" cy="210312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8917C68-4975-7DD8-41C8-1E7B10DA72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9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5A7F-EAA2-8A42-B4DB-6A238F352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50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C886E-F226-9442-8C1A-DD942B797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5077DD83-E108-4648-BBE1-C44C6E355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2C9F53-2A88-794D-F8E0-3B46909205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07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FA36F7-8C83-0D4A-BF54-39368ACCECF8}"/>
              </a:ext>
            </a:extLst>
          </p:cNvPr>
          <p:cNvSpPr/>
          <p:nvPr userDrawn="1"/>
        </p:nvSpPr>
        <p:spPr>
          <a:xfrm>
            <a:off x="-1" y="546749"/>
            <a:ext cx="12192002" cy="935421"/>
          </a:xfrm>
          <a:prstGeom prst="rect">
            <a:avLst/>
          </a:prstGeom>
          <a:gradFill>
            <a:gsLst>
              <a:gs pos="0">
                <a:srgbClr val="F05023"/>
              </a:gs>
              <a:gs pos="68000">
                <a:srgbClr val="F68E29"/>
              </a:gs>
              <a:gs pos="100000">
                <a:srgbClr val="FBD504"/>
              </a:gs>
            </a:gsLst>
            <a:lin ang="2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85A7F-EAA2-8A42-B4DB-6A238F352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C886E-F226-9442-8C1A-DD942B797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1762297"/>
            <a:ext cx="11083555" cy="4414665"/>
          </a:xfrm>
        </p:spPr>
        <p:txBody>
          <a:bodyPr/>
          <a:lstStyle>
            <a:lvl1pPr>
              <a:defRPr>
                <a:solidFill>
                  <a:srgbClr val="575358"/>
                </a:solidFill>
              </a:defRPr>
            </a:lvl1pPr>
            <a:lvl2pPr>
              <a:defRPr>
                <a:solidFill>
                  <a:srgbClr val="575358"/>
                </a:solidFill>
              </a:defRPr>
            </a:lvl2pPr>
            <a:lvl3pPr>
              <a:defRPr>
                <a:solidFill>
                  <a:srgbClr val="575358"/>
                </a:solidFill>
              </a:defRPr>
            </a:lvl3pPr>
            <a:lvl4pPr>
              <a:defRPr>
                <a:solidFill>
                  <a:srgbClr val="575358"/>
                </a:solidFill>
              </a:defRPr>
            </a:lvl4pPr>
            <a:lvl5pPr>
              <a:defRPr>
                <a:solidFill>
                  <a:srgbClr val="57535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9E27893-54C5-A144-89F8-156D755CA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0186F8-1600-0345-E15E-91A7D24FB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, Subtitle and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174FCC-E1DA-0547-B958-1E077E3F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10" y="716623"/>
            <a:ext cx="10515600" cy="58978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050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1429BD6-4F07-234B-9A2A-6B29FB97F3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311" y="1588532"/>
            <a:ext cx="10515599" cy="589788"/>
          </a:xfrm>
          <a:prstGeom prst="rect">
            <a:avLst/>
          </a:prstGeom>
        </p:spPr>
        <p:txBody>
          <a:bodyPr rIns="91440">
            <a:normAutofit/>
          </a:bodyPr>
          <a:lstStyle>
            <a:lvl1pPr marL="0" indent="0">
              <a:lnSpc>
                <a:spcPct val="120000"/>
              </a:lnSpc>
              <a:buNone/>
              <a:defRPr sz="1800" b="1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274320" indent="0">
              <a:buNone/>
              <a:defRPr sz="1800" b="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9F0FC1-73C2-094B-B805-3BAB5368ACF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19312" y="2178320"/>
            <a:ext cx="5135879" cy="3879580"/>
          </a:xfrm>
        </p:spPr>
        <p:txBody>
          <a:bodyPr>
            <a:normAutofit/>
          </a:bodyPr>
          <a:lstStyle>
            <a:lvl1pPr marL="27432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548640" indent="-27432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82296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188720" indent="-274320">
              <a:lnSpc>
                <a:spcPct val="100000"/>
              </a:lnSpc>
              <a:buClr>
                <a:schemeClr val="tx2"/>
              </a:buClr>
              <a:buSzPct val="100000"/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1463040" indent="-274320">
              <a:lnSpc>
                <a:spcPct val="100000"/>
              </a:lnSpc>
              <a:buSzPct val="100000"/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F57CA86-0C6A-A44C-99D0-016A2B04F3B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899031" y="2178320"/>
            <a:ext cx="5135879" cy="3879580"/>
          </a:xfrm>
        </p:spPr>
        <p:txBody>
          <a:bodyPr>
            <a:normAutofit/>
          </a:bodyPr>
          <a:lstStyle>
            <a:lvl1pPr marL="27432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548640" indent="-27432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82296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188720" indent="-274320">
              <a:lnSpc>
                <a:spcPct val="100000"/>
              </a:lnSpc>
              <a:buClr>
                <a:schemeClr val="tx2"/>
              </a:buClr>
              <a:buSzPct val="100000"/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1463040" indent="-274320">
              <a:lnSpc>
                <a:spcPct val="100000"/>
              </a:lnSpc>
              <a:buSzPct val="100000"/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6D0D11-7DFD-A8FC-A50B-11D94EA84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174FCC-E1DA-0547-B958-1E077E3F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10" y="716623"/>
            <a:ext cx="10515600" cy="58978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050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1429BD6-4F07-234B-9A2A-6B29FB97F3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311" y="1588532"/>
            <a:ext cx="10515599" cy="589788"/>
          </a:xfrm>
          <a:prstGeom prst="rect">
            <a:avLst/>
          </a:prstGeom>
        </p:spPr>
        <p:txBody>
          <a:bodyPr rIns="91440">
            <a:normAutofit/>
          </a:bodyPr>
          <a:lstStyle>
            <a:lvl1pPr marL="0" indent="0">
              <a:lnSpc>
                <a:spcPct val="120000"/>
              </a:lnSpc>
              <a:buNone/>
              <a:defRPr sz="1800" b="1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274320" indent="0">
              <a:buNone/>
              <a:defRPr sz="1800" b="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9F0FC1-73C2-094B-B805-3BAB5368ACF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19312" y="2178320"/>
            <a:ext cx="6795888" cy="3879580"/>
          </a:xfrm>
        </p:spPr>
        <p:txBody>
          <a:bodyPr>
            <a:normAutofit/>
          </a:bodyPr>
          <a:lstStyle>
            <a:lvl1pPr marL="27432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548640" indent="-27432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82296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188720" indent="-274320">
              <a:lnSpc>
                <a:spcPct val="100000"/>
              </a:lnSpc>
              <a:buClr>
                <a:schemeClr val="tx2"/>
              </a:buClr>
              <a:buSzPct val="100000"/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1463040" indent="-274320">
              <a:lnSpc>
                <a:spcPct val="100000"/>
              </a:lnSpc>
              <a:buSzPct val="100000"/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F57CA86-0C6A-A44C-99D0-016A2B04F3B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518400" y="2178320"/>
            <a:ext cx="3516510" cy="3879580"/>
          </a:xfrm>
        </p:spPr>
        <p:txBody>
          <a:bodyPr>
            <a:normAutofit/>
          </a:bodyPr>
          <a:lstStyle>
            <a:lvl1pPr marL="27432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548640" indent="-27432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82296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188720" indent="-274320">
              <a:lnSpc>
                <a:spcPct val="100000"/>
              </a:lnSpc>
              <a:buClr>
                <a:schemeClr val="tx2"/>
              </a:buClr>
              <a:buSzPct val="100000"/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1463040" indent="-274320">
              <a:lnSpc>
                <a:spcPct val="100000"/>
              </a:lnSpc>
              <a:buSzPct val="100000"/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DE17AD8D-0006-7048-9550-8189CED7C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E42139-FF84-0423-A3BD-682CDE80E1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9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7870-437A-614A-9428-D8D1A96A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37430-2A09-1941-9B4F-0F3558D0C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565" y="1552354"/>
            <a:ext cx="5440680" cy="4352544"/>
          </a:xfrm>
        </p:spPr>
        <p:txBody>
          <a:bodyPr/>
          <a:lstStyle>
            <a:lvl1pPr>
              <a:defRPr>
                <a:solidFill>
                  <a:srgbClr val="575358"/>
                </a:solidFill>
              </a:defRPr>
            </a:lvl1pPr>
            <a:lvl2pPr>
              <a:defRPr>
                <a:solidFill>
                  <a:srgbClr val="575358"/>
                </a:solidFill>
              </a:defRPr>
            </a:lvl2pPr>
            <a:lvl3pPr>
              <a:defRPr>
                <a:solidFill>
                  <a:srgbClr val="575358"/>
                </a:solidFill>
              </a:defRPr>
            </a:lvl3pPr>
            <a:lvl4pPr>
              <a:defRPr>
                <a:solidFill>
                  <a:srgbClr val="575358"/>
                </a:solidFill>
              </a:defRPr>
            </a:lvl4pPr>
            <a:lvl5pPr>
              <a:defRPr>
                <a:solidFill>
                  <a:srgbClr val="57535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E6294-92DF-3C46-A35E-CBDF77F1C8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9440" y="1552354"/>
            <a:ext cx="5440680" cy="3076313"/>
          </a:xfrm>
        </p:spPr>
        <p:txBody>
          <a:bodyPr/>
          <a:lstStyle>
            <a:lvl1pPr marL="0" indent="0">
              <a:buNone/>
              <a:defRPr>
                <a:solidFill>
                  <a:srgbClr val="575358"/>
                </a:solidFill>
              </a:defRPr>
            </a:lvl1pPr>
          </a:lstStyle>
          <a:p>
            <a:pPr lvl="0"/>
            <a:r>
              <a:rPr lang="en-US"/>
              <a:t>Click to add object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4CC23C-2729-284A-9DEE-D73C34524D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440" y="4628667"/>
            <a:ext cx="3362385" cy="989275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575358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BEE62C2A-26E9-E94C-B34B-8EE4A1CCA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EA23A23-EC26-A127-8BCF-4F75263CE7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4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52FB59-7648-CA4A-BA58-2D45D0B0F0CB}"/>
              </a:ext>
            </a:extLst>
          </p:cNvPr>
          <p:cNvSpPr/>
          <p:nvPr userDrawn="1"/>
        </p:nvSpPr>
        <p:spPr>
          <a:xfrm>
            <a:off x="-1" y="0"/>
            <a:ext cx="12192002" cy="6858000"/>
          </a:xfrm>
          <a:prstGeom prst="rect">
            <a:avLst/>
          </a:prstGeom>
          <a:gradFill flip="none" rotWithShape="1">
            <a:gsLst>
              <a:gs pos="0">
                <a:srgbClr val="FBD504"/>
              </a:gs>
              <a:gs pos="100000">
                <a:srgbClr val="F05023"/>
              </a:gs>
              <a:gs pos="47000">
                <a:srgbClr val="F68E29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6E52A5-4EFD-4CDC-84A0-69CD15B15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2767" y="1971040"/>
            <a:ext cx="9043416" cy="2627326"/>
          </a:xfrm>
          <a:prstGeom prst="rect">
            <a:avLst/>
          </a:prstGeom>
        </p:spPr>
        <p:txBody>
          <a:bodyPr rIns="0" anchor="ctr"/>
          <a:lstStyle>
            <a:lvl1pPr marL="0" indent="0" algn="ctr">
              <a:lnSpc>
                <a:spcPct val="120000"/>
              </a:lnSpc>
              <a:buFontTx/>
              <a:buNone/>
              <a:defRPr sz="3600" b="0" i="1">
                <a:solidFill>
                  <a:schemeClr val="bg1"/>
                </a:solidFill>
                <a:latin typeface="Georgia" panose="02040502050405020303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0" indent="0" algn="ctr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FontTx/>
              <a:buNone/>
              <a:defRPr sz="16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2pPr>
            <a:lvl3pPr marL="576662" indent="0">
              <a:buFontTx/>
              <a:buNone/>
              <a:defRPr>
                <a:solidFill>
                  <a:schemeClr val="bg1"/>
                </a:solidFill>
              </a:defRPr>
            </a:lvl3pPr>
            <a:lvl4pPr marL="863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5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here.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AC56A47-0786-C64D-9B11-6EA2A722C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72767" y="4598366"/>
            <a:ext cx="9043416" cy="772160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ctr">
              <a:lnSpc>
                <a:spcPct val="120000"/>
              </a:lnSpc>
              <a:buFontTx/>
              <a:buNone/>
              <a:defRPr sz="1400" b="0" i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FontTx/>
              <a:buNone/>
              <a:defRPr sz="16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2pPr>
            <a:lvl3pPr marL="576662" indent="0">
              <a:buFontTx/>
              <a:buNone/>
              <a:defRPr>
                <a:solidFill>
                  <a:schemeClr val="bg1"/>
                </a:solidFill>
              </a:defRPr>
            </a:lvl3pPr>
            <a:lvl4pPr marL="863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5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Second level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8F465DF8-9525-6E4D-8B2E-E5D4CBD2D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FA658B4D-7196-038B-8D74-9798D08F1C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6165166"/>
            <a:ext cx="1055914" cy="4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et Photo Content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5DDFB5-623A-AD4C-8DAC-DE71973F9C5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598386" y="754804"/>
            <a:ext cx="9033328" cy="5119792"/>
          </a:xfrm>
          <a:solidFill>
            <a:srgbClr val="B5B8AF">
              <a:alpha val="2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FACB0-F151-EB49-9844-470727FF9B7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598386" y="5962439"/>
            <a:ext cx="7770341" cy="308343"/>
          </a:xfrm>
        </p:spPr>
        <p:txBody>
          <a:bodyPr tIns="91440" bIns="91440"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/>
              <a:t>Source: Insert Source name here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CFB397A5-BB4A-8E47-A30B-7B23F3738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3E66CE-43D1-E149-B2DF-BD0DBA62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59877"/>
            <a:ext cx="11083555" cy="73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CBF0A-FE30-E040-A863-B2B20BEC4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565" y="1545996"/>
            <a:ext cx="11083555" cy="4630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A3DA9B-EA3F-0D4D-B060-2B79EC470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4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1" r:id="rId2"/>
    <p:sldLayoutId id="2147483650" r:id="rId3"/>
    <p:sldLayoutId id="2147483668" r:id="rId4"/>
    <p:sldLayoutId id="2147483664" r:id="rId5"/>
    <p:sldLayoutId id="2147483663" r:id="rId6"/>
    <p:sldLayoutId id="2147483652" r:id="rId7"/>
    <p:sldLayoutId id="2147483665" r:id="rId8"/>
    <p:sldLayoutId id="2147483666" r:id="rId9"/>
    <p:sldLayoutId id="2147483670" r:id="rId10"/>
    <p:sldLayoutId id="2147483662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F0502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kern="1200">
          <a:solidFill>
            <a:srgbClr val="5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rgbClr val="5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rgbClr val="5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rgbClr val="5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rgbClr val="5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4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lgates@uccs.edu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rglazier@uccs.edu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C232-5D0F-5F4C-B30F-2CE56449F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RETHINKING SELECTION AND ACQUISITION WORKFLOWS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DC0BC-28E1-3A44-A8FD-C24C50E63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9804" y="4610911"/>
            <a:ext cx="7204859" cy="1196501"/>
          </a:xfrm>
        </p:spPr>
        <p:txBody>
          <a:bodyPr>
            <a:normAutofit/>
          </a:bodyPr>
          <a:lstStyle/>
          <a:p>
            <a:r>
              <a:rPr lang="en-US"/>
              <a:t>Lynn Gates</a:t>
            </a:r>
          </a:p>
          <a:p>
            <a:r>
              <a:rPr lang="en-US"/>
              <a:t>Rhonda Glazier</a:t>
            </a:r>
          </a:p>
        </p:txBody>
      </p:sp>
    </p:spTree>
    <p:extLst>
      <p:ext uri="{BB962C8B-B14F-4D97-AF65-F5344CB8AC3E}">
        <p14:creationId xmlns:p14="http://schemas.microsoft.com/office/powerpoint/2010/main" val="38390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5A7C1-2EC2-B893-4B90-BE5F7C8D3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IDEAS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8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1C51D-1CAC-9B25-8643-2EFD225E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"/>
                <a:cs typeface="Arial"/>
              </a:rPr>
              <a:t>SOLUTIONS: Communication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82390-74C6-E8CD-26A4-26621B8C2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Regular communication with selectors </a:t>
            </a:r>
          </a:p>
          <a:p>
            <a:pPr lvl="1"/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Set-up a group email for orders &amp; communication</a:t>
            </a:r>
          </a:p>
          <a:p>
            <a:pPr lvl="1"/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Create centralized place where held orders can be tracked by everyone</a:t>
            </a:r>
            <a:endParaRPr lang="en-US" sz="1400">
              <a:solidFill>
                <a:schemeClr val="tx2"/>
              </a:solidFill>
            </a:endParaRPr>
          </a:p>
          <a:p>
            <a:pPr lvl="1"/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Regular budget updates</a:t>
            </a:r>
            <a:endParaRPr lang="en-US" sz="1400">
              <a:solidFill>
                <a:schemeClr val="tx2"/>
              </a:solidFill>
            </a:endParaRPr>
          </a:p>
          <a:p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Set preference for receiving orders</a:t>
            </a:r>
            <a:endParaRPr lang="en-US" sz="1400">
              <a:solidFill>
                <a:schemeClr val="tx2"/>
              </a:solidFill>
            </a:endParaRPr>
          </a:p>
          <a:p>
            <a:pPr lvl="1"/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GOBI, then email or selection journal, then printed</a:t>
            </a:r>
          </a:p>
          <a:p>
            <a:pPr lvl="1"/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Standardized regular notes</a:t>
            </a:r>
          </a:p>
          <a:p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Investigate different methods for transferring information to cataloging</a:t>
            </a:r>
            <a:endParaRPr lang="en-US" sz="1400">
              <a:solidFill>
                <a:schemeClr val="tx2"/>
              </a:solidFill>
            </a:endParaRPr>
          </a:p>
          <a:p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Use status 1 order records so everything is in Sierra once submitted by selectors</a:t>
            </a:r>
          </a:p>
          <a:p>
            <a:pPr marL="0" indent="0">
              <a:buNone/>
            </a:pPr>
            <a:endParaRPr lang="en-US" sz="140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Email">
            <a:extLst>
              <a:ext uri="{FF2B5EF4-FFF2-40B4-BE49-F238E27FC236}">
                <a16:creationId xmlns:a16="http://schemas.microsoft.com/office/drawing/2014/main" id="{B5BE2832-68F6-7D96-BF11-3077BF3CD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45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C51D-1CAC-9B25-8643-2EFD225E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SOLUTIONS: Time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AF6227-3D65-C24E-0275-D5F8DD0F0E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565" y="1762297"/>
          <a:ext cx="11083555" cy="441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1932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C51D-1CAC-9B25-8643-2EFD225E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SOLUTIONS: Limited Staffing &amp; Miscellaneous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A6A8006-CA02-29CD-DC04-920B72AA9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090791"/>
              </p:ext>
            </p:extLst>
          </p:nvPr>
        </p:nvGraphicFramePr>
        <p:xfrm>
          <a:off x="515938" y="1762125"/>
          <a:ext cx="6739995" cy="4414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7D14957-746C-89EE-3C6F-488951E953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93" t="4691" r="8805" b="34470"/>
          <a:stretch/>
        </p:blipFill>
        <p:spPr>
          <a:xfrm>
            <a:off x="8001258" y="1762125"/>
            <a:ext cx="3598862" cy="4249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25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76991-D189-4039-A77C-0D5C01C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IMPLEMENTATION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59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789B2-D4DB-B14F-1DC1-079B4DCA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NEW TOOLS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081840-DF6C-3264-7F45-AB6CF5DA23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573038"/>
              </p:ext>
            </p:extLst>
          </p:nvPr>
        </p:nvGraphicFramePr>
        <p:xfrm>
          <a:off x="258391" y="1769838"/>
          <a:ext cx="11440088" cy="4414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49D3022-BD9F-E55A-2AC7-635F97A83C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303159"/>
              </p:ext>
            </p:extLst>
          </p:nvPr>
        </p:nvGraphicFramePr>
        <p:xfrm>
          <a:off x="1166950" y="2081349"/>
          <a:ext cx="9622970" cy="292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9395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FD4F-58B1-33C0-7F76-FC7AA666B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NEW WORKFLOW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A8D44D-DAC2-36F9-D5CC-E7E33D20B3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6630742"/>
              </p:ext>
            </p:extLst>
          </p:nvPr>
        </p:nvGraphicFramePr>
        <p:xfrm>
          <a:off x="516565" y="1762297"/>
          <a:ext cx="11083555" cy="441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0702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757F7-B48C-712A-64C9-51FD742DA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WHY ORDER RECORD CODES MATTER</a:t>
            </a:r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2ED405E-A007-EF1A-6027-432363B1EF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833964"/>
              </p:ext>
            </p:extLst>
          </p:nvPr>
        </p:nvGraphicFramePr>
        <p:xfrm>
          <a:off x="516565" y="1762297"/>
          <a:ext cx="11083555" cy="441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5956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EFF2-E6AB-BA5F-18D0-CAF67CEE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STATISTICS: Creating a New Query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3DA96F-3B5F-E95C-862C-B7177B1D3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742" y="1573555"/>
            <a:ext cx="8136840" cy="4817720"/>
          </a:xfrm>
        </p:spPr>
      </p:pic>
    </p:spTree>
    <p:extLst>
      <p:ext uri="{BB962C8B-B14F-4D97-AF65-F5344CB8AC3E}">
        <p14:creationId xmlns:p14="http://schemas.microsoft.com/office/powerpoint/2010/main" val="3020384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1AB2-5C7B-EBEA-91AE-5CEA6C88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UPDATING ORDER RECORD CODES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581A2-ECC4-C6D8-7D91-EB76230F628C}"/>
              </a:ext>
            </a:extLst>
          </p:cNvPr>
          <p:cNvSpPr txBox="1"/>
          <p:nvPr/>
        </p:nvSpPr>
        <p:spPr>
          <a:xfrm>
            <a:off x="665278" y="1580302"/>
            <a:ext cx="5468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Acquisition Type: used for method of paying</a:t>
            </a:r>
          </a:p>
          <a:p>
            <a:r>
              <a:rPr lang="en-US"/>
              <a:t>Alphabetic or numeric: Up to 32 codes (1 character)</a:t>
            </a:r>
          </a:p>
          <a:p>
            <a:r>
              <a:rPr lang="en-US"/>
              <a:t>25 character limit for definition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36301B96-35A0-1F30-0C7F-77CEE08B7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4818" y="2564971"/>
            <a:ext cx="4638675" cy="3781425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DB573E-5C54-67FE-F66D-D86D4C17B0C6}"/>
              </a:ext>
            </a:extLst>
          </p:cNvPr>
          <p:cNvCxnSpPr>
            <a:cxnSpLocks/>
          </p:cNvCxnSpPr>
          <p:nvPr/>
        </p:nvCxnSpPr>
        <p:spPr>
          <a:xfrm flipH="1">
            <a:off x="1381327" y="2412460"/>
            <a:ext cx="1040860" cy="1595335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899FE9F-F28F-6CA9-1ECF-FF2BB11CE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769570"/>
              </p:ext>
            </p:extLst>
          </p:nvPr>
        </p:nvGraphicFramePr>
        <p:xfrm>
          <a:off x="6353987" y="1923766"/>
          <a:ext cx="4456686" cy="4187190"/>
        </p:xfrm>
        <a:graphic>
          <a:graphicData uri="http://schemas.openxmlformats.org/drawingml/2006/table">
            <a:tbl>
              <a:tblPr/>
              <a:tblGrid>
                <a:gridCol w="2357256">
                  <a:extLst>
                    <a:ext uri="{9D8B030D-6E8A-4147-A177-3AD203B41FA5}">
                      <a16:colId xmlns:a16="http://schemas.microsoft.com/office/drawing/2014/main" val="617791370"/>
                    </a:ext>
                  </a:extLst>
                </a:gridCol>
                <a:gridCol w="2099430">
                  <a:extLst>
                    <a:ext uri="{9D8B030D-6E8A-4147-A177-3AD203B41FA5}">
                      <a16:colId xmlns:a16="http://schemas.microsoft.com/office/drawing/2014/main" val="21107864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Acquistion Type (ACQ TYPE)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254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9103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PREPAID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2362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EXCHANGE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8641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GIFT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60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CHARGE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97195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PURCHASE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3914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RECHARGE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83735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procurement card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51744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CU Marketplace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7948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Bookstore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8606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Split Funded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41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EBA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85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DDA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05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059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0299-AF88-AC24-1F6F-1ACF35F19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INFORMATION ABOUT KRAEMER FAMILY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62710-234F-1797-8187-660F1B36B6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Kraemer Family Library is part of the University of Colorado </a:t>
            </a:r>
            <a:r>
              <a:rPr lang="en-US" err="1"/>
              <a:t>Colorado</a:t>
            </a:r>
            <a:r>
              <a:rPr lang="en-US"/>
              <a:t> Springs (UCCS)</a:t>
            </a:r>
          </a:p>
          <a:p>
            <a:r>
              <a:rPr lang="en-US"/>
              <a:t>UCCS FACTS:</a:t>
            </a:r>
          </a:p>
          <a:p>
            <a:pPr lvl="1"/>
            <a:r>
              <a:rPr lang="en-US"/>
              <a:t>11,300+ students</a:t>
            </a:r>
          </a:p>
          <a:p>
            <a:pPr lvl="1"/>
            <a:r>
              <a:rPr lang="en-US"/>
              <a:t>800+ faculty</a:t>
            </a:r>
          </a:p>
          <a:p>
            <a:pPr lvl="1"/>
            <a:r>
              <a:rPr lang="en-US"/>
              <a:t>800+ staff</a:t>
            </a:r>
          </a:p>
          <a:p>
            <a:pPr lvl="1"/>
            <a:r>
              <a:rPr lang="en-US">
                <a:latin typeface="Arial"/>
                <a:cs typeface="Arial"/>
              </a:rPr>
              <a:t>Six Colleges offering 70+ undergraduate and graduate degree programs</a:t>
            </a:r>
          </a:p>
          <a:p>
            <a:r>
              <a:rPr lang="en-US"/>
              <a:t>KRAEMER LIBRARY</a:t>
            </a:r>
          </a:p>
          <a:p>
            <a:pPr lvl="1"/>
            <a:r>
              <a:rPr lang="en-US"/>
              <a:t>Recently designated an R2 institution</a:t>
            </a:r>
          </a:p>
          <a:p>
            <a:pPr lvl="1"/>
            <a:r>
              <a:rPr lang="en-US"/>
              <a:t>$1.5 million materials budget</a:t>
            </a:r>
          </a:p>
          <a:p>
            <a:pPr lvl="1"/>
            <a:r>
              <a:rPr lang="en-US"/>
              <a:t>$100,000 spent on single title purchases</a:t>
            </a:r>
          </a:p>
        </p:txBody>
      </p:sp>
      <p:pic>
        <p:nvPicPr>
          <p:cNvPr id="8" name="Picture 8" descr="A picture containing clock, building, sky, outdoor&#10;&#10;Description automatically generated">
            <a:extLst>
              <a:ext uri="{FF2B5EF4-FFF2-40B4-BE49-F238E27FC236}">
                <a16:creationId xmlns:a16="http://schemas.microsoft.com/office/drawing/2014/main" id="{69F4C8D4-563A-62F9-3AAB-1FFCE23E33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1193" y="1402101"/>
            <a:ext cx="5867906" cy="398856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DA8DBB-BA95-9D02-8839-0BFF449F87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5525" y="5390668"/>
            <a:ext cx="3920469" cy="3667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latin typeface="Arial"/>
                <a:cs typeface="Arial"/>
              </a:rPr>
              <a:t>from UCCS Photography Database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928750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C114E5-AA4A-BD76-9E5E-BB40693F6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510" y="1656189"/>
            <a:ext cx="11083925" cy="3545622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4278C3-20F9-DFB3-F5B1-DD16F3D558B1}"/>
              </a:ext>
            </a:extLst>
          </p:cNvPr>
          <p:cNvSpPr/>
          <p:nvPr/>
        </p:nvSpPr>
        <p:spPr>
          <a:xfrm>
            <a:off x="516565" y="2042652"/>
            <a:ext cx="914400" cy="2388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F3B42-2180-EB69-EEE3-57FC15A0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STATISTICS: </a:t>
            </a:r>
            <a:r>
              <a:rPr lang="en-US" err="1">
                <a:latin typeface="Arial"/>
                <a:cs typeface="Arial"/>
              </a:rPr>
              <a:t>Acq</a:t>
            </a:r>
            <a:r>
              <a:rPr lang="en-US">
                <a:latin typeface="Arial"/>
                <a:cs typeface="Arial"/>
              </a:rPr>
              <a:t> 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0814A-FAB8-815C-26F4-17B5F4CC1BB7}"/>
              </a:ext>
            </a:extLst>
          </p:cNvPr>
          <p:cNvSpPr txBox="1"/>
          <p:nvPr/>
        </p:nvSpPr>
        <p:spPr>
          <a:xfrm>
            <a:off x="1810693" y="5538345"/>
            <a:ext cx="954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Used to indicate how it was purchased – allows us to track how much we are spending on our procurement card versus regular purchasing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C07C52-2F2F-EBB8-65DE-0CF9CA14F582}"/>
              </a:ext>
            </a:extLst>
          </p:cNvPr>
          <p:cNvCxnSpPr>
            <a:cxnSpLocks/>
          </p:cNvCxnSpPr>
          <p:nvPr/>
        </p:nvCxnSpPr>
        <p:spPr>
          <a:xfrm>
            <a:off x="1158844" y="2181885"/>
            <a:ext cx="3521798" cy="1113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539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02A-662B-D9A1-77D2-4EE56FF9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UPDATING ORDER RECORD CODES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B13241-3AD8-1119-644E-8E9D5B4C6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33" y="2691217"/>
            <a:ext cx="4686300" cy="3800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4EF515-439D-C68B-C8A6-322664468CA0}"/>
              </a:ext>
            </a:extLst>
          </p:cNvPr>
          <p:cNvSpPr txBox="1"/>
          <p:nvPr/>
        </p:nvSpPr>
        <p:spPr>
          <a:xfrm>
            <a:off x="516565" y="1624519"/>
            <a:ext cx="5468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Form: Physical form of the material</a:t>
            </a:r>
          </a:p>
          <a:p>
            <a:r>
              <a:rPr lang="en-US"/>
              <a:t>Alphabetic or Numeric: up to 32 codes (1 character)</a:t>
            </a:r>
          </a:p>
          <a:p>
            <a:r>
              <a:rPr lang="en-US"/>
              <a:t>25-character limit for definition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598B7E-BA43-7BB3-61AD-7F3C7D819AF2}"/>
              </a:ext>
            </a:extLst>
          </p:cNvPr>
          <p:cNvCxnSpPr>
            <a:cxnSpLocks/>
          </p:cNvCxnSpPr>
          <p:nvPr/>
        </p:nvCxnSpPr>
        <p:spPr>
          <a:xfrm flipH="1">
            <a:off x="1138136" y="2547849"/>
            <a:ext cx="680936" cy="1868508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E5C64F0-414C-EFE9-76B7-DF2B42069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814193"/>
              </p:ext>
            </p:extLst>
          </p:nvPr>
        </p:nvGraphicFramePr>
        <p:xfrm>
          <a:off x="5904689" y="1788125"/>
          <a:ext cx="3044757" cy="4471035"/>
        </p:xfrm>
        <a:graphic>
          <a:graphicData uri="http://schemas.openxmlformats.org/drawingml/2006/table">
            <a:tbl>
              <a:tblPr/>
              <a:tblGrid>
                <a:gridCol w="803013">
                  <a:extLst>
                    <a:ext uri="{9D8B030D-6E8A-4147-A177-3AD203B41FA5}">
                      <a16:colId xmlns:a16="http://schemas.microsoft.com/office/drawing/2014/main" val="1129472079"/>
                    </a:ext>
                  </a:extLst>
                </a:gridCol>
                <a:gridCol w="2241744">
                  <a:extLst>
                    <a:ext uri="{9D8B030D-6E8A-4147-A177-3AD203B41FA5}">
                      <a16:colId xmlns:a16="http://schemas.microsoft.com/office/drawing/2014/main" val="2378341221"/>
                    </a:ext>
                  </a:extLst>
                </a:gridCol>
              </a:tblGrid>
              <a:tr h="102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7292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5151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STREAMING FILM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2073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CD/MUSIC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6836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ELECTRONIC Miscellaneous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1220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BOOK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4438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CASSETTE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1748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CD-ROM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08494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DATABASE-FullText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65562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2068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LASER DISCS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979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MICROFORM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1917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EJOURNAL     (S)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4491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MEDIA KITS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3888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SLIDES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72898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06F48FA-2B5E-EB1D-9963-826D7D855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679333"/>
              </p:ext>
            </p:extLst>
          </p:nvPr>
        </p:nvGraphicFramePr>
        <p:xfrm>
          <a:off x="9252991" y="1788125"/>
          <a:ext cx="2422443" cy="3689985"/>
        </p:xfrm>
        <a:graphic>
          <a:graphicData uri="http://schemas.openxmlformats.org/drawingml/2006/table">
            <a:tbl>
              <a:tblPr/>
              <a:tblGrid>
                <a:gridCol w="638886">
                  <a:extLst>
                    <a:ext uri="{9D8B030D-6E8A-4147-A177-3AD203B41FA5}">
                      <a16:colId xmlns:a16="http://schemas.microsoft.com/office/drawing/2014/main" val="2510736476"/>
                    </a:ext>
                  </a:extLst>
                </a:gridCol>
                <a:gridCol w="1783557">
                  <a:extLst>
                    <a:ext uri="{9D8B030D-6E8A-4147-A177-3AD203B41FA5}">
                      <a16:colId xmlns:a16="http://schemas.microsoft.com/office/drawing/2014/main" val="296229836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4895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515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DVD WITH RIGHTS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1349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VIDEO/DVD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1176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MAP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4283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SERIAL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3298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EBOOK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6331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PERIODICAL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9390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ERESOURCE Package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2488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DATABASE-Index/Abst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2765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EjOURNAL PACKAGE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0665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EBOOK PACKAGE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951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SET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13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164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0775-7F72-C4D5-3F6D-A67DC91F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STATISTICS: Form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6BA390-F153-7E4B-4B7C-265C07C5A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037" y="1578209"/>
            <a:ext cx="11083925" cy="43721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4997A6-064A-F737-B09C-8C447ED41E50}"/>
              </a:ext>
            </a:extLst>
          </p:cNvPr>
          <p:cNvSpPr txBox="1"/>
          <p:nvPr/>
        </p:nvSpPr>
        <p:spPr>
          <a:xfrm>
            <a:off x="3732244" y="6184676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Create statistics/cost by type of material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B8121B-8066-08E0-76BC-24F707B817D0}"/>
              </a:ext>
            </a:extLst>
          </p:cNvPr>
          <p:cNvSpPr/>
          <p:nvPr/>
        </p:nvSpPr>
        <p:spPr>
          <a:xfrm>
            <a:off x="408373" y="3071673"/>
            <a:ext cx="727969" cy="2840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F58489-7914-66C6-5773-14B26534338E}"/>
              </a:ext>
            </a:extLst>
          </p:cNvPr>
          <p:cNvCxnSpPr>
            <a:cxnSpLocks/>
          </p:cNvCxnSpPr>
          <p:nvPr/>
        </p:nvCxnSpPr>
        <p:spPr>
          <a:xfrm>
            <a:off x="949911" y="3231472"/>
            <a:ext cx="4367813" cy="852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09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97D8-8566-70DC-D422-3182D3EFC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UPDATING ORDER RECORD CODES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A1195-F978-B996-F493-FD5A798F353B}"/>
              </a:ext>
            </a:extLst>
          </p:cNvPr>
          <p:cNvSpPr txBox="1"/>
          <p:nvPr/>
        </p:nvSpPr>
        <p:spPr>
          <a:xfrm>
            <a:off x="369652" y="1595335"/>
            <a:ext cx="5468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 Type: Way the material is acquired</a:t>
            </a:r>
          </a:p>
          <a:p>
            <a:r>
              <a:rPr lang="en-US"/>
              <a:t>Alphabetic or numeric: Up to 32 codes (1 character)</a:t>
            </a:r>
          </a:p>
          <a:p>
            <a:r>
              <a:rPr lang="en-US"/>
              <a:t>25-character limit for definition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83C45-28D6-23B4-0137-8A6B43026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65" y="2603668"/>
            <a:ext cx="4686300" cy="38004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87AA14-794E-DA48-F0B9-B8CFD67D367D}"/>
              </a:ext>
            </a:extLst>
          </p:cNvPr>
          <p:cNvCxnSpPr>
            <a:cxnSpLocks/>
          </p:cNvCxnSpPr>
          <p:nvPr/>
        </p:nvCxnSpPr>
        <p:spPr>
          <a:xfrm flipH="1">
            <a:off x="963038" y="2431915"/>
            <a:ext cx="1284051" cy="283075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24D38E7-5374-BCFB-69BB-BA0C5E153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728514"/>
              </p:ext>
            </p:extLst>
          </p:nvPr>
        </p:nvGraphicFramePr>
        <p:xfrm>
          <a:off x="6745945" y="2201713"/>
          <a:ext cx="2962259" cy="4202430"/>
        </p:xfrm>
        <a:graphic>
          <a:graphicData uri="http://schemas.openxmlformats.org/drawingml/2006/table">
            <a:tbl>
              <a:tblPr/>
              <a:tblGrid>
                <a:gridCol w="1432832">
                  <a:extLst>
                    <a:ext uri="{9D8B030D-6E8A-4147-A177-3AD203B41FA5}">
                      <a16:colId xmlns:a16="http://schemas.microsoft.com/office/drawing/2014/main" val="165056446"/>
                    </a:ext>
                  </a:extLst>
                </a:gridCol>
                <a:gridCol w="1529427">
                  <a:extLst>
                    <a:ext uri="{9D8B030D-6E8A-4147-A177-3AD203B41FA5}">
                      <a16:colId xmlns:a16="http://schemas.microsoft.com/office/drawing/2014/main" val="107959246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Order Type (ORD TYPE)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8384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5971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APPROVAL PLAN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4850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BLANKET ORDER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2386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COMES WITH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9679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DEPOSIT ACCT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9151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E-resource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6421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FIRM ORDER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6092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GIFT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44158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S.O.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4286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1129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STANDING ORDER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25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PACKAGE PLAN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473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SUBSCRIPTION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496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738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1AB-492A-F388-27D2-FC9CF0EC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STATISTICS: Ord Type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EE9B01-87F9-CCCB-A1D7-FD15EB231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306" y="1770329"/>
            <a:ext cx="11083925" cy="369464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8C25AC9-2A56-B377-65C3-F444A4D388E4}"/>
              </a:ext>
            </a:extLst>
          </p:cNvPr>
          <p:cNvSpPr/>
          <p:nvPr/>
        </p:nvSpPr>
        <p:spPr>
          <a:xfrm>
            <a:off x="344595" y="3764132"/>
            <a:ext cx="914400" cy="2308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506EAE-B4B4-114B-AB26-828D7490DD36}"/>
              </a:ext>
            </a:extLst>
          </p:cNvPr>
          <p:cNvCxnSpPr>
            <a:cxnSpLocks/>
          </p:cNvCxnSpPr>
          <p:nvPr/>
        </p:nvCxnSpPr>
        <p:spPr>
          <a:xfrm flipV="1">
            <a:off x="1109709" y="3320249"/>
            <a:ext cx="3986074" cy="594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FF4025-E53F-5306-3ED7-41B1F179A333}"/>
              </a:ext>
            </a:extLst>
          </p:cNvPr>
          <p:cNvSpPr txBox="1"/>
          <p:nvPr/>
        </p:nvSpPr>
        <p:spPr>
          <a:xfrm>
            <a:off x="1989408" y="5723011"/>
            <a:ext cx="7907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We broke ORD TYPE down by into three areas: the subscription category is misleading because we had a lot of serial records for </a:t>
            </a:r>
            <a:r>
              <a:rPr lang="en-US" err="1">
                <a:solidFill>
                  <a:schemeClr val="accent2">
                    <a:lumMod val="75000"/>
                  </a:schemeClr>
                </a:solidFill>
              </a:rPr>
              <a:t>eResources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 that we are still using.</a:t>
            </a:r>
          </a:p>
        </p:txBody>
      </p:sp>
    </p:spTree>
    <p:extLst>
      <p:ext uri="{BB962C8B-B14F-4D97-AF65-F5344CB8AC3E}">
        <p14:creationId xmlns:p14="http://schemas.microsoft.com/office/powerpoint/2010/main" val="1955670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CFD9-7708-B58D-AD11-6680AEE9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UPDATING ORDER RECORD CODES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7D341-56AF-18A0-B5F2-B7902C14893A}"/>
              </a:ext>
            </a:extLst>
          </p:cNvPr>
          <p:cNvSpPr txBox="1"/>
          <p:nvPr/>
        </p:nvSpPr>
        <p:spPr>
          <a:xfrm>
            <a:off x="273373" y="1585608"/>
            <a:ext cx="6327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Raction: Receiving action usually indicating special handling</a:t>
            </a:r>
          </a:p>
          <a:p>
            <a:r>
              <a:rPr lang="en-US"/>
              <a:t>Alphabetic or numeric: Up to 32 codes (1 character)</a:t>
            </a:r>
          </a:p>
          <a:p>
            <a:r>
              <a:rPr lang="en-US"/>
              <a:t>25-character limit for definition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35239-88B0-F79F-B9CF-5AE2F91E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65" y="2625998"/>
            <a:ext cx="4682134" cy="380423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360F8B-8F4B-3A2C-1CCD-B5A525D6804E}"/>
              </a:ext>
            </a:extLst>
          </p:cNvPr>
          <p:cNvCxnSpPr>
            <a:cxnSpLocks/>
          </p:cNvCxnSpPr>
          <p:nvPr/>
        </p:nvCxnSpPr>
        <p:spPr>
          <a:xfrm flipH="1">
            <a:off x="924128" y="2465164"/>
            <a:ext cx="1449421" cy="3060147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0599574-FF08-A0A2-0B37-E260FA812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48747"/>
              </p:ext>
            </p:extLst>
          </p:nvPr>
        </p:nvGraphicFramePr>
        <p:xfrm>
          <a:off x="7426598" y="2172557"/>
          <a:ext cx="2125963" cy="4257675"/>
        </p:xfrm>
        <a:graphic>
          <a:graphicData uri="http://schemas.openxmlformats.org/drawingml/2006/table">
            <a:tbl>
              <a:tblPr/>
              <a:tblGrid>
                <a:gridCol w="744863">
                  <a:extLst>
                    <a:ext uri="{9D8B030D-6E8A-4147-A177-3AD203B41FA5}">
                      <a16:colId xmlns:a16="http://schemas.microsoft.com/office/drawing/2014/main" val="342843249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val="410931053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Raction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9119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652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6846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ATTENTION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5379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FAST ADD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9996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GIVE TO ACQ TE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6258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HAVE EDIT/VOL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6662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KRAEMER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47377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sng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MOORE</a:t>
                      </a:r>
                      <a:endParaRPr lang="en-US" sz="15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12404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NOTIFY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7484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REPLACEMENT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967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3635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RUSH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8480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BOOKPLATE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2282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CATALOG NOTE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117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123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A096D-123B-AEB9-F88F-36C43EEE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STATISTICS: </a:t>
            </a:r>
            <a:r>
              <a:rPr lang="en-US" err="1">
                <a:latin typeface="Arial"/>
                <a:cs typeface="Arial"/>
              </a:rPr>
              <a:t>Raction</a:t>
            </a:r>
            <a:r>
              <a:rPr lang="en-US">
                <a:latin typeface="Arial"/>
                <a:cs typeface="Arial"/>
              </a:rPr>
              <a:t>    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68BD7A-9C0D-2586-1029-9D75DF92A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195" y="1861143"/>
            <a:ext cx="11083925" cy="367888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9953C36-BCAC-7512-1B5B-136F6884146B}"/>
              </a:ext>
            </a:extLst>
          </p:cNvPr>
          <p:cNvSpPr/>
          <p:nvPr/>
        </p:nvSpPr>
        <p:spPr>
          <a:xfrm>
            <a:off x="341247" y="3968318"/>
            <a:ext cx="914400" cy="2308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98F409-27C4-A43D-0DDF-2B143F4E8CF2}"/>
              </a:ext>
            </a:extLst>
          </p:cNvPr>
          <p:cNvCxnSpPr>
            <a:cxnSpLocks/>
          </p:cNvCxnSpPr>
          <p:nvPr/>
        </p:nvCxnSpPr>
        <p:spPr>
          <a:xfrm>
            <a:off x="1065320" y="4083728"/>
            <a:ext cx="4376692" cy="115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A7BD8B9-E60F-D776-5907-63B28F6B9EB3}"/>
              </a:ext>
            </a:extLst>
          </p:cNvPr>
          <p:cNvSpPr txBox="1"/>
          <p:nvPr/>
        </p:nvSpPr>
        <p:spPr>
          <a:xfrm>
            <a:off x="1873188" y="5841142"/>
            <a:ext cx="863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RACTION code may have to have a “no action” code added to get rid of bad codes</a:t>
            </a:r>
          </a:p>
        </p:txBody>
      </p:sp>
    </p:spTree>
    <p:extLst>
      <p:ext uri="{BB962C8B-B14F-4D97-AF65-F5344CB8AC3E}">
        <p14:creationId xmlns:p14="http://schemas.microsoft.com/office/powerpoint/2010/main" val="2263396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5E30-9DB3-D254-32DB-0371F509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UPDATING ORDER RECORD CODES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19607-62B5-3B03-ADBA-D53CC8480CDF}"/>
              </a:ext>
            </a:extLst>
          </p:cNvPr>
          <p:cNvSpPr txBox="1"/>
          <p:nvPr/>
        </p:nvSpPr>
        <p:spPr>
          <a:xfrm>
            <a:off x="233463" y="1517516"/>
            <a:ext cx="57038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Ocode1: shows as a subfund in fund code record</a:t>
            </a:r>
          </a:p>
          <a:p>
            <a:r>
              <a:rPr lang="en-US"/>
              <a:t>Lumps the 1</a:t>
            </a:r>
            <a:r>
              <a:rPr lang="en-US" baseline="30000"/>
              <a:t>st</a:t>
            </a:r>
            <a:r>
              <a:rPr lang="en-US"/>
              <a:t> subfund and subfunds above 7 together</a:t>
            </a:r>
          </a:p>
          <a:p>
            <a:r>
              <a:rPr lang="en-US"/>
              <a:t> Alphabetic or numeric: Up to 32 codes (1 character)</a:t>
            </a:r>
          </a:p>
          <a:p>
            <a:r>
              <a:rPr lang="en-US"/>
              <a:t>25-character limit for definition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593A9-6977-1DA2-7481-F1D6F7AF8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65" y="2842582"/>
            <a:ext cx="4639458" cy="37798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9F4C65-A189-CB01-62C5-F2A4D628B8F7}"/>
              </a:ext>
            </a:extLst>
          </p:cNvPr>
          <p:cNvCxnSpPr>
            <a:cxnSpLocks/>
          </p:cNvCxnSpPr>
          <p:nvPr/>
        </p:nvCxnSpPr>
        <p:spPr>
          <a:xfrm flipH="1">
            <a:off x="857032" y="2626468"/>
            <a:ext cx="1648339" cy="282781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B80E6FE-087F-7524-7EFB-3C546AD7B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685269"/>
              </p:ext>
            </p:extLst>
          </p:nvPr>
        </p:nvGraphicFramePr>
        <p:xfrm>
          <a:off x="7265480" y="2899674"/>
          <a:ext cx="2287081" cy="2554605"/>
        </p:xfrm>
        <a:graphic>
          <a:graphicData uri="http://schemas.openxmlformats.org/drawingml/2006/table">
            <a:tbl>
              <a:tblPr/>
              <a:tblGrid>
                <a:gridCol w="844461">
                  <a:extLst>
                    <a:ext uri="{9D8B030D-6E8A-4147-A177-3AD203B41FA5}">
                      <a16:colId xmlns:a16="http://schemas.microsoft.com/office/drawing/2014/main" val="449710943"/>
                    </a:ext>
                  </a:extLst>
                </a:gridCol>
                <a:gridCol w="1442620">
                  <a:extLst>
                    <a:ext uri="{9D8B030D-6E8A-4147-A177-3AD203B41FA5}">
                      <a16:colId xmlns:a16="http://schemas.microsoft.com/office/drawing/2014/main" val="59680017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ocode1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7572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5457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BOOKS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7223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ELECTRONIC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8933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0309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NON-BOOK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8343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269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PERIODICALS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0725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Standing Orders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677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694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F673-D162-D0D4-374A-59E1AA14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STATISTICS: Code1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0E31E5-CC60-90AA-541E-9D9381C98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565" y="1938984"/>
            <a:ext cx="11083925" cy="360871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5C9A783-A47F-6083-F41A-415AA4148A60}"/>
              </a:ext>
            </a:extLst>
          </p:cNvPr>
          <p:cNvSpPr/>
          <p:nvPr/>
        </p:nvSpPr>
        <p:spPr>
          <a:xfrm>
            <a:off x="394640" y="2725444"/>
            <a:ext cx="914400" cy="2396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0F5927-B1D2-4968-AA78-0A306AEC8A5C}"/>
              </a:ext>
            </a:extLst>
          </p:cNvPr>
          <p:cNvCxnSpPr>
            <a:cxnSpLocks/>
          </p:cNvCxnSpPr>
          <p:nvPr/>
        </p:nvCxnSpPr>
        <p:spPr>
          <a:xfrm>
            <a:off x="1154097" y="2858610"/>
            <a:ext cx="4163627" cy="892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A890637-40A3-D30F-4BB6-FB85F7310FD2}"/>
              </a:ext>
            </a:extLst>
          </p:cNvPr>
          <p:cNvSpPr txBox="1"/>
          <p:nvPr/>
        </p:nvSpPr>
        <p:spPr>
          <a:xfrm>
            <a:off x="3329126" y="6090082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CODE1 is also used in the Fund Code report</a:t>
            </a:r>
          </a:p>
        </p:txBody>
      </p:sp>
    </p:spTree>
    <p:extLst>
      <p:ext uri="{BB962C8B-B14F-4D97-AF65-F5344CB8AC3E}">
        <p14:creationId xmlns:p14="http://schemas.microsoft.com/office/powerpoint/2010/main" val="4266973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05BE3-95E9-DF0A-EC5A-E76A07AED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FUND CODES: Code1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085233-2722-9705-DA7A-1A71590BA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380" y="1477818"/>
            <a:ext cx="9545485" cy="5380182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34D5F6-43BB-360D-26D1-6291B0F5E0C7}"/>
              </a:ext>
            </a:extLst>
          </p:cNvPr>
          <p:cNvSpPr/>
          <p:nvPr/>
        </p:nvSpPr>
        <p:spPr>
          <a:xfrm>
            <a:off x="1778282" y="5922122"/>
            <a:ext cx="8882583" cy="1168793"/>
          </a:xfrm>
          <a:prstGeom prst="ellipse">
            <a:avLst/>
          </a:prstGeom>
          <a:solidFill>
            <a:srgbClr val="EE8036">
              <a:alpha val="0"/>
            </a:srgbClr>
          </a:solidFill>
          <a:ln>
            <a:solidFill>
              <a:srgbClr val="EE8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99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EF7366BC-E0B9-46C4-DB38-331AFBB728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057604"/>
              </p:ext>
            </p:extLst>
          </p:nvPr>
        </p:nvGraphicFramePr>
        <p:xfrm>
          <a:off x="516565" y="1762297"/>
          <a:ext cx="11083555" cy="441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AD5903CD-5E0A-5341-B682-9E09616B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7926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C624-DF1E-6136-9CA0-978FCA97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UPDATING ORDER RECORD CODES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605BF5-817B-A1B0-1363-E010CD2C529E}"/>
              </a:ext>
            </a:extLst>
          </p:cNvPr>
          <p:cNvSpPr txBox="1"/>
          <p:nvPr/>
        </p:nvSpPr>
        <p:spPr>
          <a:xfrm>
            <a:off x="419288" y="1613040"/>
            <a:ext cx="6094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OCODE2: library defined</a:t>
            </a:r>
          </a:p>
          <a:p>
            <a:r>
              <a:rPr lang="en-US"/>
              <a:t>Alphabetic or numeric: Up to 32 codes (1 character)</a:t>
            </a:r>
          </a:p>
          <a:p>
            <a:r>
              <a:rPr lang="en-US"/>
              <a:t>25-character limit for definition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F948C-16BB-BE15-9D92-EF4014BE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8" y="2912127"/>
            <a:ext cx="4639458" cy="377984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043C737-7A53-C498-0A7D-8EF488152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683198"/>
              </p:ext>
            </p:extLst>
          </p:nvPr>
        </p:nvGraphicFramePr>
        <p:xfrm>
          <a:off x="6895289" y="2881493"/>
          <a:ext cx="2521086" cy="3122295"/>
        </p:xfrm>
        <a:graphic>
          <a:graphicData uri="http://schemas.openxmlformats.org/drawingml/2006/table">
            <a:tbl>
              <a:tblPr/>
              <a:tblGrid>
                <a:gridCol w="806748">
                  <a:extLst>
                    <a:ext uri="{9D8B030D-6E8A-4147-A177-3AD203B41FA5}">
                      <a16:colId xmlns:a16="http://schemas.microsoft.com/office/drawing/2014/main" val="2108924363"/>
                    </a:ext>
                  </a:extLst>
                </a:gridCol>
                <a:gridCol w="1714338">
                  <a:extLst>
                    <a:ext uri="{9D8B030D-6E8A-4147-A177-3AD203B41FA5}">
                      <a16:colId xmlns:a16="http://schemas.microsoft.com/office/drawing/2014/main" val="170094427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ocode2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4057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6089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0297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ARCHIVED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1188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CREDIT CARD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1380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DELETED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2059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 LONGER REC'D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3115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Watch list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26345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cancellation list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88035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perpetual access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7340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Time limited access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080054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466877-5EE6-C7C7-C250-57202F9C3D9A}"/>
              </a:ext>
            </a:extLst>
          </p:cNvPr>
          <p:cNvCxnSpPr>
            <a:cxnSpLocks/>
          </p:cNvCxnSpPr>
          <p:nvPr/>
        </p:nvCxnSpPr>
        <p:spPr>
          <a:xfrm flipH="1">
            <a:off x="774029" y="2451370"/>
            <a:ext cx="1852439" cy="3338663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896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3761D-AC75-5D16-1F38-9DF68AC2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STATISTICS: Code2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CC6790-88D4-E5BF-801E-E6B68DFD9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195" y="1829870"/>
            <a:ext cx="11083925" cy="361892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28DCF60-C81B-7DE8-E750-17DE7913BA37}"/>
              </a:ext>
            </a:extLst>
          </p:cNvPr>
          <p:cNvSpPr/>
          <p:nvPr/>
        </p:nvSpPr>
        <p:spPr>
          <a:xfrm>
            <a:off x="376032" y="2849732"/>
            <a:ext cx="914400" cy="159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7BD236-87B8-5A2A-BC2C-3E8E03E5279C}"/>
              </a:ext>
            </a:extLst>
          </p:cNvPr>
          <p:cNvCxnSpPr>
            <a:cxnSpLocks/>
          </p:cNvCxnSpPr>
          <p:nvPr/>
        </p:nvCxnSpPr>
        <p:spPr>
          <a:xfrm>
            <a:off x="1091953" y="2920753"/>
            <a:ext cx="4225771" cy="639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87E432-A527-E605-EBA6-4CB3A0754601}"/>
              </a:ext>
            </a:extLst>
          </p:cNvPr>
          <p:cNvSpPr txBox="1"/>
          <p:nvPr/>
        </p:nvSpPr>
        <p:spPr>
          <a:xfrm>
            <a:off x="2974019" y="5851557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CODE2 is mainly used for </a:t>
            </a:r>
            <a:r>
              <a:rPr lang="en-US" err="1">
                <a:solidFill>
                  <a:schemeClr val="accent2">
                    <a:lumMod val="75000"/>
                  </a:schemeClr>
                </a:solidFill>
              </a:rPr>
              <a:t>eResources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 in our system</a:t>
            </a:r>
          </a:p>
        </p:txBody>
      </p:sp>
    </p:spTree>
    <p:extLst>
      <p:ext uri="{BB962C8B-B14F-4D97-AF65-F5344CB8AC3E}">
        <p14:creationId xmlns:p14="http://schemas.microsoft.com/office/powerpoint/2010/main" val="3767562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5734D-C4C5-E01D-64DD-974BBD22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UPDATING ORDER RECORD CODES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1B97E-8F29-A9FD-C465-9353F9DC2888}"/>
              </a:ext>
            </a:extLst>
          </p:cNvPr>
          <p:cNvSpPr txBox="1"/>
          <p:nvPr/>
        </p:nvSpPr>
        <p:spPr>
          <a:xfrm>
            <a:off x="516565" y="1494472"/>
            <a:ext cx="6069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OCODE3: library defined: shows way material is acquired</a:t>
            </a:r>
          </a:p>
          <a:p>
            <a:r>
              <a:rPr lang="en-US"/>
              <a:t>Alphabetic or numeric: Up to 32 codes (1 character)</a:t>
            </a:r>
          </a:p>
          <a:p>
            <a:r>
              <a:rPr lang="en-US"/>
              <a:t>25-character limit for definition</a:t>
            </a:r>
          </a:p>
          <a:p>
            <a:r>
              <a:rPr 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31311-1300-CCE4-80F9-A118C1966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65" y="2636674"/>
            <a:ext cx="4639458" cy="377984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5A4C0D2-5026-5393-83FC-07A810EBF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958682"/>
              </p:ext>
            </p:extLst>
          </p:nvPr>
        </p:nvGraphicFramePr>
        <p:xfrm>
          <a:off x="7035979" y="2716479"/>
          <a:ext cx="2684834" cy="2838450"/>
        </p:xfrm>
        <a:graphic>
          <a:graphicData uri="http://schemas.openxmlformats.org/drawingml/2006/table">
            <a:tbl>
              <a:tblPr/>
              <a:tblGrid>
                <a:gridCol w="1259922">
                  <a:extLst>
                    <a:ext uri="{9D8B030D-6E8A-4147-A177-3AD203B41FA5}">
                      <a16:colId xmlns:a16="http://schemas.microsoft.com/office/drawing/2014/main" val="537734176"/>
                    </a:ext>
                  </a:extLst>
                </a:gridCol>
                <a:gridCol w="1424912">
                  <a:extLst>
                    <a:ext uri="{9D8B030D-6E8A-4147-A177-3AD203B41FA5}">
                      <a16:colId xmlns:a16="http://schemas.microsoft.com/office/drawing/2014/main" val="21432555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ocode3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600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6322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2908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Colorado Alliance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5591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System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5273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GWLA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6434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CLiC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9854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Multi-see notes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9388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Other-see notes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07068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UCCS Only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004293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491EA0-6EC1-FF5F-E414-9BE6174BB5D8}"/>
              </a:ext>
            </a:extLst>
          </p:cNvPr>
          <p:cNvCxnSpPr>
            <a:cxnSpLocks/>
          </p:cNvCxnSpPr>
          <p:nvPr/>
        </p:nvCxnSpPr>
        <p:spPr>
          <a:xfrm flipH="1">
            <a:off x="885217" y="2363821"/>
            <a:ext cx="1789889" cy="3453319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919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B8E8-659D-201A-3EB7-9C381BF56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STATISTICS: Code3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238F2A-2387-28CE-A8D5-28EA38217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195" y="1838103"/>
            <a:ext cx="11083925" cy="364253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845A46C-5FD0-C0B8-835A-DA108B105488}"/>
              </a:ext>
            </a:extLst>
          </p:cNvPr>
          <p:cNvSpPr/>
          <p:nvPr/>
        </p:nvSpPr>
        <p:spPr>
          <a:xfrm>
            <a:off x="409007" y="3045041"/>
            <a:ext cx="914400" cy="2251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1D220D-0829-A316-244C-7B8B30F97122}"/>
              </a:ext>
            </a:extLst>
          </p:cNvPr>
          <p:cNvCxnSpPr>
            <a:cxnSpLocks/>
          </p:cNvCxnSpPr>
          <p:nvPr/>
        </p:nvCxnSpPr>
        <p:spPr>
          <a:xfrm>
            <a:off x="1091953" y="3133817"/>
            <a:ext cx="4199138" cy="689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6751A04-A920-3B56-0BF3-1C754117747D}"/>
              </a:ext>
            </a:extLst>
          </p:cNvPr>
          <p:cNvSpPr txBox="1"/>
          <p:nvPr/>
        </p:nvSpPr>
        <p:spPr>
          <a:xfrm>
            <a:off x="3355759" y="5965794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CODE3 is used for how we pay for </a:t>
            </a:r>
            <a:r>
              <a:rPr lang="en-US" err="1">
                <a:solidFill>
                  <a:schemeClr val="accent2">
                    <a:lumMod val="75000"/>
                  </a:schemeClr>
                </a:solidFill>
              </a:rPr>
              <a:t>eResources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64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46966-A579-058C-BB82-64D41EDB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THINGS TO REMEMBER</a:t>
            </a:r>
            <a:endParaRPr lang="en-US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2150C2B5-4B26-1D35-312F-1363E91C79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418783"/>
              </p:ext>
            </p:extLst>
          </p:nvPr>
        </p:nvGraphicFramePr>
        <p:xfrm>
          <a:off x="515938" y="1762125"/>
          <a:ext cx="11083925" cy="4414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2624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12">
            <a:extLst>
              <a:ext uri="{FF2B5EF4-FFF2-40B4-BE49-F238E27FC236}">
                <a16:creationId xmlns:a16="http://schemas.microsoft.com/office/drawing/2014/main" id="{815520DB-F960-4775-B29C-691D6E65A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4FB5B-F448-26A1-C5C9-B6CA10A74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509" y="552160"/>
            <a:ext cx="5847781" cy="10466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  <a:cs typeface="+mj-cs"/>
              </a:rPr>
              <a:t>QUESTIONS?</a:t>
            </a:r>
          </a:p>
        </p:txBody>
      </p:sp>
      <p:pic>
        <p:nvPicPr>
          <p:cNvPr id="7" name="Content Placeholder 6" descr="Several hands raised and ready to answer a question">
            <a:extLst>
              <a:ext uri="{FF2B5EF4-FFF2-40B4-BE49-F238E27FC236}">
                <a16:creationId xmlns:a16="http://schemas.microsoft.com/office/drawing/2014/main" id="{E718DABB-CB40-64D4-509F-FCE64AE86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684" r="27930" b="-1"/>
          <a:stretch/>
        </p:blipFill>
        <p:spPr>
          <a:xfrm>
            <a:off x="-12651" y="10"/>
            <a:ext cx="4251960" cy="6857991"/>
          </a:xfrm>
          <a:prstGeom prst="rect">
            <a:avLst/>
          </a:prstGeom>
        </p:spPr>
      </p:pic>
      <p:sp>
        <p:nvSpPr>
          <p:cNvPr id="55" name="Rectangle 14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51960" y="1982602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6" name="TextBox 7">
            <a:extLst>
              <a:ext uri="{FF2B5EF4-FFF2-40B4-BE49-F238E27FC236}">
                <a16:creationId xmlns:a16="http://schemas.microsoft.com/office/drawing/2014/main" id="{A533A83D-EBED-6AAE-9509-4DEC5934BEC4}"/>
              </a:ext>
            </a:extLst>
          </p:cNvPr>
          <p:cNvSpPr txBox="1"/>
          <p:nvPr/>
        </p:nvSpPr>
        <p:spPr>
          <a:xfrm>
            <a:off x="5229510" y="2551558"/>
            <a:ext cx="5847780" cy="334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/>
              <a:t>CONTACT INFORMATION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Lynn Gates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3"/>
              </a:rPr>
              <a:t>lgates@uccs.edu</a:t>
            </a: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Rhonda Glazier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4"/>
              </a:rPr>
              <a:t>rglazier@uccs.edu</a:t>
            </a:r>
            <a:r>
              <a:rPr lang="en-US" sz="2000"/>
              <a:t> </a:t>
            </a:r>
          </a:p>
        </p:txBody>
      </p:sp>
      <p:sp>
        <p:nvSpPr>
          <p:cNvPr id="57" name="Rectangle 16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41054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4F0737-FD5B-614C-BB8F-D7B4016604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5098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2E172-1E5C-8BDC-D829-2656CA43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WHAT WE DID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0A6551-47DA-DD1B-AAB7-9DDA03F1D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913098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0560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9DC9D-19EE-8895-6691-D8C05DF4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 WE FOUND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26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78947-E6AA-BFC4-C7A8-3B4194E9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PROBLEM: Communication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8170A2A-5DEF-1A98-5B89-776F8EBAE5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290289"/>
              </p:ext>
            </p:extLst>
          </p:nvPr>
        </p:nvGraphicFramePr>
        <p:xfrm>
          <a:off x="516565" y="1762297"/>
          <a:ext cx="11083555" cy="441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230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CEDF4-D7CC-0357-ABB3-24B68AE2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PROBLEM: Time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1D725-05C1-69AF-551D-4A752F72D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3200"/>
          </a:p>
          <a:p>
            <a:r>
              <a:rPr lang="en-US" sz="3200">
                <a:latin typeface="Arial"/>
                <a:cs typeface="Arial"/>
              </a:rPr>
              <a:t>Duplicates checking</a:t>
            </a:r>
          </a:p>
          <a:p>
            <a:r>
              <a:rPr lang="en-US" sz="3200">
                <a:latin typeface="Arial"/>
                <a:cs typeface="Arial"/>
              </a:rPr>
              <a:t>Prioritizing rush and hold titles</a:t>
            </a:r>
          </a:p>
          <a:p>
            <a:r>
              <a:rPr lang="en-US" sz="3200">
                <a:latin typeface="Arial"/>
                <a:cs typeface="Arial"/>
              </a:rPr>
              <a:t>Orders not submitted regularly, leads to backlogs or nothing</a:t>
            </a:r>
          </a:p>
          <a:p>
            <a:r>
              <a:rPr lang="en-US" sz="3200">
                <a:latin typeface="Arial"/>
                <a:cs typeface="Arial"/>
              </a:rPr>
              <a:t>Selection journals are routed slowly</a:t>
            </a:r>
          </a:p>
          <a:p>
            <a:r>
              <a:rPr lang="en-US" sz="3200">
                <a:latin typeface="Arial"/>
                <a:cs typeface="Arial"/>
              </a:rPr>
              <a:t>Liaisons requesting non-typical items</a:t>
            </a:r>
          </a:p>
          <a:p>
            <a:r>
              <a:rPr lang="en-US" sz="3200">
                <a:latin typeface="Arial"/>
                <a:cs typeface="Arial"/>
              </a:rPr>
              <a:t>Almost everything is a procurement card order</a:t>
            </a:r>
          </a:p>
          <a:p>
            <a:r>
              <a:rPr lang="en-US" sz="3200">
                <a:latin typeface="Arial"/>
                <a:cs typeface="Arial"/>
              </a:rPr>
              <a:t>Vendor shipping times vary greatly</a:t>
            </a:r>
          </a:p>
        </p:txBody>
      </p:sp>
    </p:spTree>
    <p:extLst>
      <p:ext uri="{BB962C8B-B14F-4D97-AF65-F5344CB8AC3E}">
        <p14:creationId xmlns:p14="http://schemas.microsoft.com/office/powerpoint/2010/main" val="1120611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6013E-CBBB-0E89-9070-19ADD95D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PROBLEM: Limited Staffing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3284A5-A261-580D-E88E-6416009EA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816847"/>
              </p:ext>
            </p:extLst>
          </p:nvPr>
        </p:nvGraphicFramePr>
        <p:xfrm>
          <a:off x="516565" y="1762297"/>
          <a:ext cx="11083555" cy="441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6910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B2896-D051-5446-6F86-C61FC2A39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PROBLEM: Miscellaneous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73947-C91F-9EDA-308F-9768EDB8B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err="1">
                <a:latin typeface="Arial"/>
                <a:cs typeface="Arial"/>
              </a:rPr>
              <a:t>Ebooks</a:t>
            </a:r>
            <a:endParaRPr lang="en-US" sz="2800">
              <a:latin typeface="Arial"/>
              <a:cs typeface="Arial"/>
            </a:endParaRPr>
          </a:p>
          <a:p>
            <a:r>
              <a:rPr lang="en-US" sz="2800">
                <a:latin typeface="Arial"/>
                <a:cs typeface="Arial"/>
              </a:rPr>
              <a:t>Not thinking about the collection as a whole </a:t>
            </a:r>
          </a:p>
          <a:p>
            <a:r>
              <a:rPr lang="en-US" sz="2800">
                <a:latin typeface="Arial"/>
                <a:cs typeface="Arial"/>
              </a:rPr>
              <a:t>Liaisons not spending their budgeted amounts</a:t>
            </a:r>
          </a:p>
          <a:p>
            <a:r>
              <a:rPr lang="en-US" sz="2800">
                <a:latin typeface="Arial"/>
                <a:cs typeface="Arial"/>
              </a:rPr>
              <a:t>Limited number of vendors we use</a:t>
            </a:r>
          </a:p>
          <a:p>
            <a:r>
              <a:rPr lang="en-US" sz="2800">
                <a:latin typeface="Arial"/>
                <a:cs typeface="Arial"/>
              </a:rPr>
              <a:t>Physical care of the collection</a:t>
            </a:r>
          </a:p>
          <a:p>
            <a:r>
              <a:rPr lang="en-US" sz="2800">
                <a:latin typeface="Arial"/>
                <a:cs typeface="Arial"/>
              </a:rPr>
              <a:t>Should we plan for the entire lifecycle of items purchased?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29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BB632626C47242ACF3B077C9BAEC55" ma:contentTypeVersion="22" ma:contentTypeDescription="Create a new document." ma:contentTypeScope="" ma:versionID="c8f74275c4c5ae93311d7d1c85fee7a9">
  <xsd:schema xmlns:xsd="http://www.w3.org/2001/XMLSchema" xmlns:xs="http://www.w3.org/2001/XMLSchema" xmlns:p="http://schemas.microsoft.com/office/2006/metadata/properties" xmlns:ns2="1ee16b87-d06b-4acc-bab3-ebea1d9e5ffa" xmlns:ns3="15b4db40-66c5-4774-a7a4-592c47258125" xmlns:ns4="a82fdb6e-c179-430d-8182-68f5a58a7fb4" targetNamespace="http://schemas.microsoft.com/office/2006/metadata/properties" ma:root="true" ma:fieldsID="67303df0d8e8b74d072de3270bc8af29" ns2:_="" ns3:_="" ns4:_="">
    <xsd:import namespace="1ee16b87-d06b-4acc-bab3-ebea1d9e5ffa"/>
    <xsd:import namespace="15b4db40-66c5-4774-a7a4-592c47258125"/>
    <xsd:import namespace="a82fdb6e-c179-430d-8182-68f5a58a7f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1" nillable="true" ma:displayName="Image" ma:format="Thumbnail" ma:internalName="Imag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5b4db40-66c5-4774-a7a4-592c47258125">
      <UserInfo>
        <DisplayName>Tom  Jacobson</DisplayName>
        <AccountId>18</AccountId>
        <AccountType/>
      </UserInfo>
      <UserInfo>
        <DisplayName>Stephanie Smith</DisplayName>
        <AccountId>58</AccountId>
        <AccountType/>
      </UserInfo>
      <UserInfo>
        <DisplayName>Ellen Wallace</DisplayName>
        <AccountId>39</AccountId>
        <AccountType/>
      </UserInfo>
    </SharedWithUsers>
    <MediaLengthInSeconds xmlns="1ee16b87-d06b-4acc-bab3-ebea1d9e5ffa" xsi:nil="true"/>
    <Image xmlns="a82fdb6e-c179-430d-8182-68f5a58a7fb4" xsi:nil="true"/>
  </documentManagement>
</p:properties>
</file>

<file path=customXml/itemProps1.xml><?xml version="1.0" encoding="utf-8"?>
<ds:datastoreItem xmlns:ds="http://schemas.openxmlformats.org/officeDocument/2006/customXml" ds:itemID="{36A7E153-2A2C-4AC4-9EDE-4335049703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F1133D-B442-4AEA-9C40-CBADD23E9637}">
  <ds:schemaRefs>
    <ds:schemaRef ds:uri="15b4db40-66c5-4774-a7a4-592c47258125"/>
    <ds:schemaRef ds:uri="1ee16b87-d06b-4acc-bab3-ebea1d9e5ffa"/>
    <ds:schemaRef ds:uri="a82fdb6e-c179-430d-8182-68f5a58a7f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8F9655-2023-4CDE-8CF6-16CB6DC1D549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15b4db40-66c5-4774-a7a4-592c47258125"/>
    <ds:schemaRef ds:uri="http://www.w3.org/XML/1998/namespace"/>
    <ds:schemaRef ds:uri="http://schemas.openxmlformats.org/package/2006/metadata/core-properties"/>
    <ds:schemaRef ds:uri="http://purl.org/dc/dcmitype/"/>
    <ds:schemaRef ds:uri="a82fdb6e-c179-430d-8182-68f5a58a7fb4"/>
    <ds:schemaRef ds:uri="1ee16b87-d06b-4acc-bab3-ebea1d9e5ff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1789</Words>
  <Application>Microsoft Office PowerPoint</Application>
  <PresentationFormat>Widescreen</PresentationFormat>
  <Paragraphs>417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Georgia</vt:lpstr>
      <vt:lpstr>Roboto</vt:lpstr>
      <vt:lpstr>Roboto Medium</vt:lpstr>
      <vt:lpstr>Segoe UI Historic</vt:lpstr>
      <vt:lpstr>Wingdings</vt:lpstr>
      <vt:lpstr>Office Theme</vt:lpstr>
      <vt:lpstr>RETHINKING SELECTION AND ACQUISITION WORKFLOWS</vt:lpstr>
      <vt:lpstr>INFORMATION ABOUT KRAEMER FAMILY LIBRARY</vt:lpstr>
      <vt:lpstr>BACKGROUND</vt:lpstr>
      <vt:lpstr>WHAT WE DID</vt:lpstr>
      <vt:lpstr>WHAT WE FOUND</vt:lpstr>
      <vt:lpstr>PROBLEM: Communication</vt:lpstr>
      <vt:lpstr>PROBLEM: Time</vt:lpstr>
      <vt:lpstr>PROBLEM: Limited Staffing</vt:lpstr>
      <vt:lpstr>PROBLEM: Miscellaneous</vt:lpstr>
      <vt:lpstr>IDEAS</vt:lpstr>
      <vt:lpstr>SOLUTIONS: Communication</vt:lpstr>
      <vt:lpstr>SOLUTIONS: Time</vt:lpstr>
      <vt:lpstr>SOLUTIONS: Limited Staffing &amp; Miscellaneous</vt:lpstr>
      <vt:lpstr>IMPLEMENTATION</vt:lpstr>
      <vt:lpstr>NEW TOOLS</vt:lpstr>
      <vt:lpstr>NEW WORKFLOW</vt:lpstr>
      <vt:lpstr>WHY ORDER RECORD CODES MATTER</vt:lpstr>
      <vt:lpstr>STATISTICS: Creating a New Query</vt:lpstr>
      <vt:lpstr>UPDATING ORDER RECORD CODES</vt:lpstr>
      <vt:lpstr>STATISTICS: Acq Type</vt:lpstr>
      <vt:lpstr>UPDATING ORDER RECORD CODES</vt:lpstr>
      <vt:lpstr>STATISTICS: Form</vt:lpstr>
      <vt:lpstr>UPDATING ORDER RECORD CODES</vt:lpstr>
      <vt:lpstr>STATISTICS: Ord Type</vt:lpstr>
      <vt:lpstr>UPDATING ORDER RECORD CODES</vt:lpstr>
      <vt:lpstr>STATISTICS: Raction    </vt:lpstr>
      <vt:lpstr>UPDATING ORDER RECORD CODES</vt:lpstr>
      <vt:lpstr>STATISTICS: Code1</vt:lpstr>
      <vt:lpstr>FUND CODES: Code1</vt:lpstr>
      <vt:lpstr>UPDATING ORDER RECORD CODES</vt:lpstr>
      <vt:lpstr>STATISTICS: Code2</vt:lpstr>
      <vt:lpstr>UPDATING ORDER RECORD CODES</vt:lpstr>
      <vt:lpstr>STATISTICS: Code3</vt:lpstr>
      <vt:lpstr>THINGS TO REMEMBER</vt:lpstr>
      <vt:lpstr>QUESTIONS?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 of a really interesting presentation</dc:title>
  <dc:subject/>
  <dc:creator>Kristine Menkins</dc:creator>
  <cp:keywords/>
  <dc:description/>
  <cp:lastModifiedBy>Rhonda Glazier</cp:lastModifiedBy>
  <cp:revision>5</cp:revision>
  <cp:lastPrinted>2023-04-07T22:54:23Z</cp:lastPrinted>
  <dcterms:created xsi:type="dcterms:W3CDTF">2019-12-02T15:33:25Z</dcterms:created>
  <dcterms:modified xsi:type="dcterms:W3CDTF">2023-05-08T17:15:59Z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0x010100F2BB632626C47242ACF3B077C9BAEC55</vt:lpwstr>
  </property>
  <property fmtid="{D5CDD505-2E9C-101B-9397-08002B2CF9AE}" pid="3" name="GUID">
    <vt:lpwstr>2d7a31a0-7a97-4f76-b0fc-f8b4c67b2840</vt:lpwstr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ComplianceAssetId">
    <vt:lpwstr/>
  </property>
  <property fmtid="{D5CDD505-2E9C-101B-9397-08002B2CF9AE}" pid="8" name="TemplateUrl">
    <vt:lpwstr/>
  </property>
</Properties>
</file>