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61" r:id="rId3"/>
    <p:sldId id="298" r:id="rId4"/>
    <p:sldId id="257" r:id="rId5"/>
    <p:sldId id="282" r:id="rId6"/>
    <p:sldId id="272" r:id="rId7"/>
    <p:sldId id="303" r:id="rId8"/>
    <p:sldId id="280" r:id="rId9"/>
    <p:sldId id="281" r:id="rId10"/>
    <p:sldId id="264" r:id="rId11"/>
    <p:sldId id="265" r:id="rId12"/>
    <p:sldId id="266" r:id="rId13"/>
    <p:sldId id="267" r:id="rId14"/>
    <p:sldId id="286" r:id="rId15"/>
    <p:sldId id="268" r:id="rId16"/>
    <p:sldId id="269" r:id="rId17"/>
    <p:sldId id="300" r:id="rId18"/>
    <p:sldId id="270" r:id="rId19"/>
    <p:sldId id="293" r:id="rId20"/>
    <p:sldId id="299" r:id="rId21"/>
    <p:sldId id="294" r:id="rId22"/>
    <p:sldId id="287" r:id="rId23"/>
    <p:sldId id="278" r:id="rId24"/>
    <p:sldId id="279" r:id="rId25"/>
    <p:sldId id="285" r:id="rId26"/>
    <p:sldId id="283" r:id="rId27"/>
    <p:sldId id="284" r:id="rId28"/>
    <p:sldId id="259" r:id="rId29"/>
  </p:sldIdLst>
  <p:sldSz cx="9144000" cy="5143500" type="screen16x9"/>
  <p:notesSz cx="9296400" cy="7010400"/>
  <p:defaultText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31F"/>
    <a:srgbClr val="4A76B7"/>
    <a:srgbClr val="414042"/>
    <a:srgbClr val="FFFF00"/>
    <a:srgbClr val="DA473F"/>
    <a:srgbClr val="F7941D"/>
    <a:srgbClr val="B23829"/>
    <a:srgbClr val="F16624"/>
    <a:srgbClr val="566D8F"/>
    <a:srgbClr val="F778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606853-7671-496A-8E4F-DF71F8EC918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58491" autoAdjust="0"/>
  </p:normalViewPr>
  <p:slideViewPr>
    <p:cSldViewPr snapToGrid="0" snapToObjects="1">
      <p:cViewPr varScale="1">
        <p:scale>
          <a:sx n="94" d="100"/>
          <a:sy n="94" d="100"/>
        </p:scale>
        <p:origin x="2010" y="6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Bibliographic Records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Adult Nonfiction</c:v>
                </c:pt>
                <c:pt idx="1">
                  <c:v>DVD</c:v>
                </c:pt>
                <c:pt idx="2">
                  <c:v>eContent</c:v>
                </c:pt>
                <c:pt idx="3">
                  <c:v>Juvenile Fiction</c:v>
                </c:pt>
                <c:pt idx="4">
                  <c:v>International</c:v>
                </c:pt>
                <c:pt idx="5">
                  <c:v>Adult Fiction</c:v>
                </c:pt>
                <c:pt idx="6">
                  <c:v>Juvenile Nonfiction</c:v>
                </c:pt>
                <c:pt idx="7">
                  <c:v>Teen Fiction</c:v>
                </c:pt>
                <c:pt idx="8">
                  <c:v>Teen Nonfiction</c:v>
                </c:pt>
                <c:pt idx="9">
                  <c:v>CD</c:v>
                </c:pt>
                <c:pt idx="10">
                  <c:v>Audiobook</c:v>
                </c:pt>
              </c:strCache>
            </c:strRef>
          </c:cat>
          <c:val>
            <c:numRef>
              <c:f>Sheet1!$B$2:$B$12</c:f>
              <c:numCache>
                <c:formatCode>General</c:formatCode>
                <c:ptCount val="11"/>
                <c:pt idx="0">
                  <c:v>175</c:v>
                </c:pt>
                <c:pt idx="1">
                  <c:v>109</c:v>
                </c:pt>
                <c:pt idx="2">
                  <c:v>106</c:v>
                </c:pt>
                <c:pt idx="3">
                  <c:v>92</c:v>
                </c:pt>
                <c:pt idx="4">
                  <c:v>62</c:v>
                </c:pt>
                <c:pt idx="5">
                  <c:v>44</c:v>
                </c:pt>
                <c:pt idx="6">
                  <c:v>44</c:v>
                </c:pt>
                <c:pt idx="7">
                  <c:v>23</c:v>
                </c:pt>
                <c:pt idx="8">
                  <c:v>21</c:v>
                </c:pt>
                <c:pt idx="9">
                  <c:v>17</c:v>
                </c:pt>
                <c:pt idx="10">
                  <c:v>14</c:v>
                </c:pt>
              </c:numCache>
            </c:numRef>
          </c:val>
        </c:ser>
        <c:dLbls>
          <c:showLegendKey val="0"/>
          <c:showVal val="0"/>
          <c:showCatName val="0"/>
          <c:showSerName val="0"/>
          <c:showPercent val="0"/>
          <c:showBubbleSize val="0"/>
        </c:dLbls>
        <c:gapWidth val="219"/>
        <c:overlap val="-27"/>
        <c:axId val="5617112"/>
        <c:axId val="107864056"/>
      </c:barChart>
      <c:catAx>
        <c:axId val="561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7864056"/>
        <c:crosses val="autoZero"/>
        <c:auto val="1"/>
        <c:lblAlgn val="ctr"/>
        <c:lblOffset val="100"/>
        <c:noMultiLvlLbl val="0"/>
      </c:catAx>
      <c:valAx>
        <c:axId val="107864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7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24D49-098A-490F-86D9-FEEC0C6D43C1}"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0BA47CAE-52F8-4E6E-A596-55421E9920C1}">
      <dgm:prSet phldrT="[Text]"/>
      <dgm:spPr/>
      <dgm:t>
        <a:bodyPr/>
        <a:lstStyle/>
        <a:p>
          <a:r>
            <a:rPr lang="en-US" b="1" dirty="0" smtClean="0">
              <a:solidFill>
                <a:schemeClr val="accent5">
                  <a:lumMod val="75000"/>
                </a:schemeClr>
              </a:solidFill>
            </a:rPr>
            <a:t>AUTHORITY</a:t>
          </a:r>
          <a:endParaRPr lang="en-US" b="1" dirty="0">
            <a:solidFill>
              <a:schemeClr val="accent5">
                <a:lumMod val="75000"/>
              </a:schemeClr>
            </a:solidFill>
          </a:endParaRPr>
        </a:p>
      </dgm:t>
    </dgm:pt>
    <dgm:pt modelId="{F509E7E1-0877-4D32-A0AD-3E54793CA612}" type="parTrans" cxnId="{48A59E13-B412-49BD-89ED-6B53FFFE08A9}">
      <dgm:prSet/>
      <dgm:spPr/>
      <dgm:t>
        <a:bodyPr/>
        <a:lstStyle/>
        <a:p>
          <a:endParaRPr lang="en-US"/>
        </a:p>
      </dgm:t>
    </dgm:pt>
    <dgm:pt modelId="{9A0E720D-2111-460C-B2FA-F3F9442A36DF}" type="sibTrans" cxnId="{48A59E13-B412-49BD-89ED-6B53FFFE08A9}">
      <dgm:prSet/>
      <dgm:spPr/>
      <dgm:t>
        <a:bodyPr/>
        <a:lstStyle/>
        <a:p>
          <a:endParaRPr lang="en-US"/>
        </a:p>
      </dgm:t>
    </dgm:pt>
    <dgm:pt modelId="{FFB234DD-3D03-4415-A476-76F515FB4E59}">
      <dgm:prSet phldrT="[Text]"/>
      <dgm:spPr>
        <a:solidFill>
          <a:srgbClr val="4A76B7"/>
        </a:solidFill>
      </dgm:spPr>
      <dgm:t>
        <a:bodyPr/>
        <a:lstStyle/>
        <a:p>
          <a:r>
            <a:rPr lang="en-US" dirty="0" smtClean="0"/>
            <a:t>SUBJECTS, NAMES, UNIFORM TITLES</a:t>
          </a:r>
          <a:endParaRPr lang="en-US" dirty="0"/>
        </a:p>
      </dgm:t>
    </dgm:pt>
    <dgm:pt modelId="{F6E88C82-1734-46AA-84E6-74CCDC855275}" type="parTrans" cxnId="{A324ABDF-09FD-4A99-A2A0-D9C8030F19C3}">
      <dgm:prSet/>
      <dgm:spPr/>
      <dgm:t>
        <a:bodyPr/>
        <a:lstStyle/>
        <a:p>
          <a:endParaRPr lang="en-US"/>
        </a:p>
      </dgm:t>
    </dgm:pt>
    <dgm:pt modelId="{CB5D5402-C356-4737-BF64-23B8374A58C3}" type="sibTrans" cxnId="{A324ABDF-09FD-4A99-A2A0-D9C8030F19C3}">
      <dgm:prSet/>
      <dgm:spPr/>
      <dgm:t>
        <a:bodyPr/>
        <a:lstStyle/>
        <a:p>
          <a:endParaRPr lang="en-US"/>
        </a:p>
      </dgm:t>
    </dgm:pt>
    <dgm:pt modelId="{BA698C49-897C-405D-99EF-48A3D7114248}">
      <dgm:prSet phldrT="[Text]"/>
      <dgm:spPr>
        <a:solidFill>
          <a:srgbClr val="FF0000"/>
        </a:solidFill>
      </dgm:spPr>
      <dgm:t>
        <a:bodyPr/>
        <a:lstStyle/>
        <a:p>
          <a:r>
            <a:rPr lang="en-US" dirty="0" smtClean="0"/>
            <a:t>WORK</a:t>
          </a:r>
        </a:p>
        <a:p>
          <a:r>
            <a:rPr lang="en-US" dirty="0" smtClean="0"/>
            <a:t>EXPRESSION</a:t>
          </a:r>
        </a:p>
      </dgm:t>
    </dgm:pt>
    <dgm:pt modelId="{0BBBB0BD-6A7B-4774-83F0-12BA06398E28}" type="parTrans" cxnId="{32589508-88D9-4959-A113-D2A467FD21F4}">
      <dgm:prSet/>
      <dgm:spPr/>
      <dgm:t>
        <a:bodyPr/>
        <a:lstStyle/>
        <a:p>
          <a:endParaRPr lang="en-US"/>
        </a:p>
      </dgm:t>
    </dgm:pt>
    <dgm:pt modelId="{91EB1FB0-9A04-4297-A7A1-EBBB3876EC03}" type="sibTrans" cxnId="{32589508-88D9-4959-A113-D2A467FD21F4}">
      <dgm:prSet/>
      <dgm:spPr/>
      <dgm:t>
        <a:bodyPr/>
        <a:lstStyle/>
        <a:p>
          <a:endParaRPr lang="en-US"/>
        </a:p>
      </dgm:t>
    </dgm:pt>
    <dgm:pt modelId="{96CEFD43-F414-4FB0-A8A2-4A743D859BD5}">
      <dgm:prSet phldrT="[Text]"/>
      <dgm:spPr/>
      <dgm:t>
        <a:bodyPr/>
        <a:lstStyle/>
        <a:p>
          <a:r>
            <a:rPr lang="en-US" b="1" dirty="0" smtClean="0">
              <a:solidFill>
                <a:schemeClr val="accent5">
                  <a:lumMod val="75000"/>
                </a:schemeClr>
              </a:solidFill>
            </a:rPr>
            <a:t>BIBLIOGRAPHIC</a:t>
          </a:r>
          <a:endParaRPr lang="en-US" b="1" dirty="0">
            <a:solidFill>
              <a:schemeClr val="accent5">
                <a:lumMod val="75000"/>
              </a:schemeClr>
            </a:solidFill>
          </a:endParaRPr>
        </a:p>
      </dgm:t>
    </dgm:pt>
    <dgm:pt modelId="{A4366075-B135-412B-B755-2505E4C74FE6}" type="parTrans" cxnId="{D22A285F-444E-4228-8A06-D506E0F5FDB4}">
      <dgm:prSet/>
      <dgm:spPr/>
      <dgm:t>
        <a:bodyPr/>
        <a:lstStyle/>
        <a:p>
          <a:endParaRPr lang="en-US"/>
        </a:p>
      </dgm:t>
    </dgm:pt>
    <dgm:pt modelId="{4D6E93C1-0E01-4DD9-871A-4C81F0DDC5F9}" type="sibTrans" cxnId="{D22A285F-444E-4228-8A06-D506E0F5FDB4}">
      <dgm:prSet/>
      <dgm:spPr/>
      <dgm:t>
        <a:bodyPr/>
        <a:lstStyle/>
        <a:p>
          <a:endParaRPr lang="en-US"/>
        </a:p>
      </dgm:t>
    </dgm:pt>
    <dgm:pt modelId="{B88BBE81-89F1-4A73-80B7-01170BA91B46}">
      <dgm:prSet phldrT="[Text]"/>
      <dgm:spPr>
        <a:solidFill>
          <a:srgbClr val="4A76B7"/>
        </a:solidFill>
      </dgm:spPr>
      <dgm:t>
        <a:bodyPr/>
        <a:lstStyle/>
        <a:p>
          <a:r>
            <a:rPr lang="en-US" dirty="0" smtClean="0"/>
            <a:t>SUBJECTS, NAMES, UNIFORM TITLES</a:t>
          </a:r>
          <a:endParaRPr lang="en-US" dirty="0"/>
        </a:p>
      </dgm:t>
    </dgm:pt>
    <dgm:pt modelId="{2CC9F582-A795-4E23-BD19-841613CAE32E}" type="parTrans" cxnId="{C4F621FD-F5C7-4D96-82B0-24EB4632F038}">
      <dgm:prSet/>
      <dgm:spPr/>
      <dgm:t>
        <a:bodyPr/>
        <a:lstStyle/>
        <a:p>
          <a:endParaRPr lang="en-US"/>
        </a:p>
      </dgm:t>
    </dgm:pt>
    <dgm:pt modelId="{FAF58AC7-2045-43E0-951F-7A33272B004A}" type="sibTrans" cxnId="{C4F621FD-F5C7-4D96-82B0-24EB4632F038}">
      <dgm:prSet/>
      <dgm:spPr/>
      <dgm:t>
        <a:bodyPr/>
        <a:lstStyle/>
        <a:p>
          <a:endParaRPr lang="en-US"/>
        </a:p>
      </dgm:t>
    </dgm:pt>
    <dgm:pt modelId="{C91232AA-2342-4F12-B04E-8BB077B25BCC}">
      <dgm:prSet phldrT="[Text]"/>
      <dgm:spPr>
        <a:solidFill>
          <a:srgbClr val="FF0000"/>
        </a:solidFill>
      </dgm:spPr>
      <dgm:t>
        <a:bodyPr/>
        <a:lstStyle/>
        <a:p>
          <a:r>
            <a:rPr lang="en-US" dirty="0" smtClean="0"/>
            <a:t>EXPRESSION</a:t>
          </a:r>
        </a:p>
        <a:p>
          <a:r>
            <a:rPr lang="en-US" dirty="0" smtClean="0"/>
            <a:t>MANIFESTATION</a:t>
          </a:r>
          <a:endParaRPr lang="en-US" dirty="0"/>
        </a:p>
      </dgm:t>
    </dgm:pt>
    <dgm:pt modelId="{F065285D-7669-4A97-86C5-9C7AFF677ED8}" type="parTrans" cxnId="{42398477-8D1E-4160-A5B0-CE622CBB54BA}">
      <dgm:prSet/>
      <dgm:spPr/>
      <dgm:t>
        <a:bodyPr/>
        <a:lstStyle/>
        <a:p>
          <a:endParaRPr lang="en-US"/>
        </a:p>
      </dgm:t>
    </dgm:pt>
    <dgm:pt modelId="{24F331D3-87F3-4974-BBAE-29BCC99A53E8}" type="sibTrans" cxnId="{42398477-8D1E-4160-A5B0-CE622CBB54BA}">
      <dgm:prSet/>
      <dgm:spPr/>
      <dgm:t>
        <a:bodyPr/>
        <a:lstStyle/>
        <a:p>
          <a:endParaRPr lang="en-US"/>
        </a:p>
      </dgm:t>
    </dgm:pt>
    <dgm:pt modelId="{3B0553C8-4195-4F11-BE0F-712A9D4B27B6}">
      <dgm:prSet phldrT="[Text]"/>
      <dgm:spPr/>
      <dgm:t>
        <a:bodyPr/>
        <a:lstStyle/>
        <a:p>
          <a:r>
            <a:rPr lang="en-US" b="1" dirty="0" smtClean="0">
              <a:solidFill>
                <a:schemeClr val="accent5">
                  <a:lumMod val="75000"/>
                </a:schemeClr>
              </a:solidFill>
            </a:rPr>
            <a:t>HOLDINGS</a:t>
          </a:r>
          <a:endParaRPr lang="en-US" b="1" dirty="0">
            <a:solidFill>
              <a:schemeClr val="accent5">
                <a:lumMod val="75000"/>
              </a:schemeClr>
            </a:solidFill>
          </a:endParaRPr>
        </a:p>
      </dgm:t>
    </dgm:pt>
    <dgm:pt modelId="{00B66447-670B-4231-849C-9D18D5779A41}" type="parTrans" cxnId="{CA4AA685-C0C0-4202-888D-589534BC915E}">
      <dgm:prSet/>
      <dgm:spPr/>
      <dgm:t>
        <a:bodyPr/>
        <a:lstStyle/>
        <a:p>
          <a:endParaRPr lang="en-US"/>
        </a:p>
      </dgm:t>
    </dgm:pt>
    <dgm:pt modelId="{1DD40A5F-9661-4946-8922-BB1EEB49258C}" type="sibTrans" cxnId="{CA4AA685-C0C0-4202-888D-589534BC915E}">
      <dgm:prSet/>
      <dgm:spPr/>
      <dgm:t>
        <a:bodyPr/>
        <a:lstStyle/>
        <a:p>
          <a:endParaRPr lang="en-US"/>
        </a:p>
      </dgm:t>
    </dgm:pt>
    <dgm:pt modelId="{30E1E7F2-ED51-4DF2-98E3-DA06707A30A3}">
      <dgm:prSet phldrT="[Text]"/>
      <dgm:spPr>
        <a:solidFill>
          <a:srgbClr val="4A76B7"/>
        </a:solidFill>
      </dgm:spPr>
      <dgm:t>
        <a:bodyPr/>
        <a:lstStyle/>
        <a:p>
          <a:r>
            <a:rPr lang="en-US" dirty="0" smtClean="0"/>
            <a:t>HOLDINGS</a:t>
          </a:r>
          <a:endParaRPr lang="en-US" dirty="0"/>
        </a:p>
      </dgm:t>
    </dgm:pt>
    <dgm:pt modelId="{19C5ABD1-B33B-4633-ABA1-B270F6A5CFD1}" type="parTrans" cxnId="{6CD62BA5-B57A-4F87-805F-D16768C174D2}">
      <dgm:prSet/>
      <dgm:spPr/>
      <dgm:t>
        <a:bodyPr/>
        <a:lstStyle/>
        <a:p>
          <a:endParaRPr lang="en-US"/>
        </a:p>
      </dgm:t>
    </dgm:pt>
    <dgm:pt modelId="{8B56CF35-BB22-462A-866C-B33611BDF084}" type="sibTrans" cxnId="{6CD62BA5-B57A-4F87-805F-D16768C174D2}">
      <dgm:prSet/>
      <dgm:spPr/>
      <dgm:t>
        <a:bodyPr/>
        <a:lstStyle/>
        <a:p>
          <a:endParaRPr lang="en-US"/>
        </a:p>
      </dgm:t>
    </dgm:pt>
    <dgm:pt modelId="{20F74326-02A3-4211-BBF3-35B7D790E72F}">
      <dgm:prSet phldrT="[Text]"/>
      <dgm:spPr>
        <a:solidFill>
          <a:srgbClr val="FF0000"/>
        </a:solidFill>
      </dgm:spPr>
      <dgm:t>
        <a:bodyPr/>
        <a:lstStyle/>
        <a:p>
          <a:r>
            <a:rPr lang="en-US" dirty="0" smtClean="0"/>
            <a:t>ITEM</a:t>
          </a:r>
          <a:endParaRPr lang="en-US" dirty="0"/>
        </a:p>
      </dgm:t>
    </dgm:pt>
    <dgm:pt modelId="{B2722ED5-3FB0-49B1-AD88-ABBF3A598FAB}" type="parTrans" cxnId="{976518D7-FC3E-43D4-A67F-A41995D59651}">
      <dgm:prSet/>
      <dgm:spPr/>
      <dgm:t>
        <a:bodyPr/>
        <a:lstStyle/>
        <a:p>
          <a:endParaRPr lang="en-US"/>
        </a:p>
      </dgm:t>
    </dgm:pt>
    <dgm:pt modelId="{FB51A34C-5DAD-4B1A-9E2E-8D8B98D38089}" type="sibTrans" cxnId="{976518D7-FC3E-43D4-A67F-A41995D59651}">
      <dgm:prSet/>
      <dgm:spPr/>
      <dgm:t>
        <a:bodyPr/>
        <a:lstStyle/>
        <a:p>
          <a:endParaRPr lang="en-US"/>
        </a:p>
      </dgm:t>
    </dgm:pt>
    <dgm:pt modelId="{FE1B1E60-AF1A-41A0-BF8E-53F7830143DE}" type="pres">
      <dgm:prSet presAssocID="{A1B24D49-098A-490F-86D9-FEEC0C6D43C1}" presName="theList" presStyleCnt="0">
        <dgm:presLayoutVars>
          <dgm:dir/>
          <dgm:animLvl val="lvl"/>
          <dgm:resizeHandles val="exact"/>
        </dgm:presLayoutVars>
      </dgm:prSet>
      <dgm:spPr/>
      <dgm:t>
        <a:bodyPr/>
        <a:lstStyle/>
        <a:p>
          <a:endParaRPr lang="en-US"/>
        </a:p>
      </dgm:t>
    </dgm:pt>
    <dgm:pt modelId="{31973CE0-5781-4E7B-B524-8364EF5B0458}" type="pres">
      <dgm:prSet presAssocID="{0BA47CAE-52F8-4E6E-A596-55421E9920C1}" presName="compNode" presStyleCnt="0"/>
      <dgm:spPr/>
    </dgm:pt>
    <dgm:pt modelId="{71D76D8E-9026-4AB8-BDC1-E5175B5CD4BB}" type="pres">
      <dgm:prSet presAssocID="{0BA47CAE-52F8-4E6E-A596-55421E9920C1}" presName="aNode" presStyleLbl="bgShp" presStyleIdx="0" presStyleCnt="3" custLinFactNeighborX="-38"/>
      <dgm:spPr/>
      <dgm:t>
        <a:bodyPr/>
        <a:lstStyle/>
        <a:p>
          <a:endParaRPr lang="en-US"/>
        </a:p>
      </dgm:t>
    </dgm:pt>
    <dgm:pt modelId="{6B786CBB-2C44-43AF-B354-CD0D3E26F0C9}" type="pres">
      <dgm:prSet presAssocID="{0BA47CAE-52F8-4E6E-A596-55421E9920C1}" presName="textNode" presStyleLbl="bgShp" presStyleIdx="0" presStyleCnt="3"/>
      <dgm:spPr/>
      <dgm:t>
        <a:bodyPr/>
        <a:lstStyle/>
        <a:p>
          <a:endParaRPr lang="en-US"/>
        </a:p>
      </dgm:t>
    </dgm:pt>
    <dgm:pt modelId="{4E9ACC1B-F349-4AE4-BC22-F707CBB58AD3}" type="pres">
      <dgm:prSet presAssocID="{0BA47CAE-52F8-4E6E-A596-55421E9920C1}" presName="compChildNode" presStyleCnt="0"/>
      <dgm:spPr/>
    </dgm:pt>
    <dgm:pt modelId="{85EFA036-AFEA-4FBE-B9C1-A09C531E0D53}" type="pres">
      <dgm:prSet presAssocID="{0BA47CAE-52F8-4E6E-A596-55421E9920C1}" presName="theInnerList" presStyleCnt="0"/>
      <dgm:spPr/>
    </dgm:pt>
    <dgm:pt modelId="{C189696B-3769-4661-A64D-39524B6CF3C3}" type="pres">
      <dgm:prSet presAssocID="{FFB234DD-3D03-4415-A476-76F515FB4E59}" presName="childNode" presStyleLbl="node1" presStyleIdx="0" presStyleCnt="6">
        <dgm:presLayoutVars>
          <dgm:bulletEnabled val="1"/>
        </dgm:presLayoutVars>
      </dgm:prSet>
      <dgm:spPr/>
      <dgm:t>
        <a:bodyPr/>
        <a:lstStyle/>
        <a:p>
          <a:endParaRPr lang="en-US"/>
        </a:p>
      </dgm:t>
    </dgm:pt>
    <dgm:pt modelId="{236CDBE6-61B6-4F4D-AD45-436C052BA47A}" type="pres">
      <dgm:prSet presAssocID="{FFB234DD-3D03-4415-A476-76F515FB4E59}" presName="aSpace2" presStyleCnt="0"/>
      <dgm:spPr/>
    </dgm:pt>
    <dgm:pt modelId="{D222D30C-5336-4407-9853-CB507006E719}" type="pres">
      <dgm:prSet presAssocID="{BA698C49-897C-405D-99EF-48A3D7114248}" presName="childNode" presStyleLbl="node1" presStyleIdx="1" presStyleCnt="6">
        <dgm:presLayoutVars>
          <dgm:bulletEnabled val="1"/>
        </dgm:presLayoutVars>
      </dgm:prSet>
      <dgm:spPr/>
      <dgm:t>
        <a:bodyPr/>
        <a:lstStyle/>
        <a:p>
          <a:endParaRPr lang="en-US"/>
        </a:p>
      </dgm:t>
    </dgm:pt>
    <dgm:pt modelId="{776F411C-15BA-44AD-9F73-4AD87CD8BDF7}" type="pres">
      <dgm:prSet presAssocID="{0BA47CAE-52F8-4E6E-A596-55421E9920C1}" presName="aSpace" presStyleCnt="0"/>
      <dgm:spPr/>
    </dgm:pt>
    <dgm:pt modelId="{16343880-54DB-46B3-BD76-A92BE6083317}" type="pres">
      <dgm:prSet presAssocID="{96CEFD43-F414-4FB0-A8A2-4A743D859BD5}" presName="compNode" presStyleCnt="0"/>
      <dgm:spPr/>
    </dgm:pt>
    <dgm:pt modelId="{545C0247-D27E-4A1E-B959-1D5653EFCDE1}" type="pres">
      <dgm:prSet presAssocID="{96CEFD43-F414-4FB0-A8A2-4A743D859BD5}" presName="aNode" presStyleLbl="bgShp" presStyleIdx="1" presStyleCnt="3"/>
      <dgm:spPr/>
      <dgm:t>
        <a:bodyPr/>
        <a:lstStyle/>
        <a:p>
          <a:endParaRPr lang="en-US"/>
        </a:p>
      </dgm:t>
    </dgm:pt>
    <dgm:pt modelId="{19A51DD9-F8E5-453A-9746-C11C38586010}" type="pres">
      <dgm:prSet presAssocID="{96CEFD43-F414-4FB0-A8A2-4A743D859BD5}" presName="textNode" presStyleLbl="bgShp" presStyleIdx="1" presStyleCnt="3"/>
      <dgm:spPr/>
      <dgm:t>
        <a:bodyPr/>
        <a:lstStyle/>
        <a:p>
          <a:endParaRPr lang="en-US"/>
        </a:p>
      </dgm:t>
    </dgm:pt>
    <dgm:pt modelId="{61C5A06B-6C71-4069-9E2E-84E6BB50B939}" type="pres">
      <dgm:prSet presAssocID="{96CEFD43-F414-4FB0-A8A2-4A743D859BD5}" presName="compChildNode" presStyleCnt="0"/>
      <dgm:spPr/>
    </dgm:pt>
    <dgm:pt modelId="{6F76E7DE-C572-4095-8D5C-DF0077A361F9}" type="pres">
      <dgm:prSet presAssocID="{96CEFD43-F414-4FB0-A8A2-4A743D859BD5}" presName="theInnerList" presStyleCnt="0"/>
      <dgm:spPr/>
    </dgm:pt>
    <dgm:pt modelId="{12A6E24F-9168-4BB7-8222-A1F61313C2F5}" type="pres">
      <dgm:prSet presAssocID="{B88BBE81-89F1-4A73-80B7-01170BA91B46}" presName="childNode" presStyleLbl="node1" presStyleIdx="2" presStyleCnt="6">
        <dgm:presLayoutVars>
          <dgm:bulletEnabled val="1"/>
        </dgm:presLayoutVars>
      </dgm:prSet>
      <dgm:spPr/>
      <dgm:t>
        <a:bodyPr/>
        <a:lstStyle/>
        <a:p>
          <a:endParaRPr lang="en-US"/>
        </a:p>
      </dgm:t>
    </dgm:pt>
    <dgm:pt modelId="{D49FE1E9-CF9E-45E0-8220-61FD0432AB8D}" type="pres">
      <dgm:prSet presAssocID="{B88BBE81-89F1-4A73-80B7-01170BA91B46}" presName="aSpace2" presStyleCnt="0"/>
      <dgm:spPr/>
    </dgm:pt>
    <dgm:pt modelId="{82EDE2F8-9C41-469D-A4C7-1CA2638863E9}" type="pres">
      <dgm:prSet presAssocID="{C91232AA-2342-4F12-B04E-8BB077B25BCC}" presName="childNode" presStyleLbl="node1" presStyleIdx="3" presStyleCnt="6">
        <dgm:presLayoutVars>
          <dgm:bulletEnabled val="1"/>
        </dgm:presLayoutVars>
      </dgm:prSet>
      <dgm:spPr/>
      <dgm:t>
        <a:bodyPr/>
        <a:lstStyle/>
        <a:p>
          <a:endParaRPr lang="en-US"/>
        </a:p>
      </dgm:t>
    </dgm:pt>
    <dgm:pt modelId="{B7724A47-6D00-4FE9-8622-F3DCD2B7A1C4}" type="pres">
      <dgm:prSet presAssocID="{96CEFD43-F414-4FB0-A8A2-4A743D859BD5}" presName="aSpace" presStyleCnt="0"/>
      <dgm:spPr/>
    </dgm:pt>
    <dgm:pt modelId="{8CE2D520-E802-4B1D-A427-B39DDDF38DDC}" type="pres">
      <dgm:prSet presAssocID="{3B0553C8-4195-4F11-BE0F-712A9D4B27B6}" presName="compNode" presStyleCnt="0"/>
      <dgm:spPr/>
    </dgm:pt>
    <dgm:pt modelId="{5868B01B-A696-4272-B07E-7D8F0E627CC1}" type="pres">
      <dgm:prSet presAssocID="{3B0553C8-4195-4F11-BE0F-712A9D4B27B6}" presName="aNode" presStyleLbl="bgShp" presStyleIdx="2" presStyleCnt="3"/>
      <dgm:spPr/>
      <dgm:t>
        <a:bodyPr/>
        <a:lstStyle/>
        <a:p>
          <a:endParaRPr lang="en-US"/>
        </a:p>
      </dgm:t>
    </dgm:pt>
    <dgm:pt modelId="{2C8A0ADD-6B57-4F24-9CD9-0C3B5AC6050F}" type="pres">
      <dgm:prSet presAssocID="{3B0553C8-4195-4F11-BE0F-712A9D4B27B6}" presName="textNode" presStyleLbl="bgShp" presStyleIdx="2" presStyleCnt="3"/>
      <dgm:spPr/>
      <dgm:t>
        <a:bodyPr/>
        <a:lstStyle/>
        <a:p>
          <a:endParaRPr lang="en-US"/>
        </a:p>
      </dgm:t>
    </dgm:pt>
    <dgm:pt modelId="{17565605-3448-44F8-AA48-ED3820A43C70}" type="pres">
      <dgm:prSet presAssocID="{3B0553C8-4195-4F11-BE0F-712A9D4B27B6}" presName="compChildNode" presStyleCnt="0"/>
      <dgm:spPr/>
    </dgm:pt>
    <dgm:pt modelId="{DA07997E-E0F8-47D2-8DFC-DBAEC0629F72}" type="pres">
      <dgm:prSet presAssocID="{3B0553C8-4195-4F11-BE0F-712A9D4B27B6}" presName="theInnerList" presStyleCnt="0"/>
      <dgm:spPr/>
    </dgm:pt>
    <dgm:pt modelId="{372C21FB-A778-48E2-B776-19424B78A818}" type="pres">
      <dgm:prSet presAssocID="{30E1E7F2-ED51-4DF2-98E3-DA06707A30A3}" presName="childNode" presStyleLbl="node1" presStyleIdx="4" presStyleCnt="6">
        <dgm:presLayoutVars>
          <dgm:bulletEnabled val="1"/>
        </dgm:presLayoutVars>
      </dgm:prSet>
      <dgm:spPr/>
      <dgm:t>
        <a:bodyPr/>
        <a:lstStyle/>
        <a:p>
          <a:endParaRPr lang="en-US"/>
        </a:p>
      </dgm:t>
    </dgm:pt>
    <dgm:pt modelId="{6E413EC1-DBD3-41A8-BD12-49CBE6062DF6}" type="pres">
      <dgm:prSet presAssocID="{30E1E7F2-ED51-4DF2-98E3-DA06707A30A3}" presName="aSpace2" presStyleCnt="0"/>
      <dgm:spPr/>
    </dgm:pt>
    <dgm:pt modelId="{983D7B73-B349-466F-8E1F-7662558FD7BB}" type="pres">
      <dgm:prSet presAssocID="{20F74326-02A3-4211-BBF3-35B7D790E72F}" presName="childNode" presStyleLbl="node1" presStyleIdx="5" presStyleCnt="6">
        <dgm:presLayoutVars>
          <dgm:bulletEnabled val="1"/>
        </dgm:presLayoutVars>
      </dgm:prSet>
      <dgm:spPr/>
      <dgm:t>
        <a:bodyPr/>
        <a:lstStyle/>
        <a:p>
          <a:endParaRPr lang="en-US"/>
        </a:p>
      </dgm:t>
    </dgm:pt>
  </dgm:ptLst>
  <dgm:cxnLst>
    <dgm:cxn modelId="{C4F621FD-F5C7-4D96-82B0-24EB4632F038}" srcId="{96CEFD43-F414-4FB0-A8A2-4A743D859BD5}" destId="{B88BBE81-89F1-4A73-80B7-01170BA91B46}" srcOrd="0" destOrd="0" parTransId="{2CC9F582-A795-4E23-BD19-841613CAE32E}" sibTransId="{FAF58AC7-2045-43E0-951F-7A33272B004A}"/>
    <dgm:cxn modelId="{976518D7-FC3E-43D4-A67F-A41995D59651}" srcId="{3B0553C8-4195-4F11-BE0F-712A9D4B27B6}" destId="{20F74326-02A3-4211-BBF3-35B7D790E72F}" srcOrd="1" destOrd="0" parTransId="{B2722ED5-3FB0-49B1-AD88-ABBF3A598FAB}" sibTransId="{FB51A34C-5DAD-4B1A-9E2E-8D8B98D38089}"/>
    <dgm:cxn modelId="{182F7D40-737C-47AE-8D33-6FC7BCA5188F}" type="presOf" srcId="{FFB234DD-3D03-4415-A476-76F515FB4E59}" destId="{C189696B-3769-4661-A64D-39524B6CF3C3}" srcOrd="0" destOrd="0" presId="urn:microsoft.com/office/officeart/2005/8/layout/lProcess2"/>
    <dgm:cxn modelId="{099A0FE9-912D-4099-A999-B1489BBEFD16}" type="presOf" srcId="{0BA47CAE-52F8-4E6E-A596-55421E9920C1}" destId="{71D76D8E-9026-4AB8-BDC1-E5175B5CD4BB}" srcOrd="0" destOrd="0" presId="urn:microsoft.com/office/officeart/2005/8/layout/lProcess2"/>
    <dgm:cxn modelId="{2A32166A-9295-47F8-8C46-64EB42DAA713}" type="presOf" srcId="{96CEFD43-F414-4FB0-A8A2-4A743D859BD5}" destId="{19A51DD9-F8E5-453A-9746-C11C38586010}" srcOrd="1" destOrd="0" presId="urn:microsoft.com/office/officeart/2005/8/layout/lProcess2"/>
    <dgm:cxn modelId="{F915A6AD-E0F7-47FF-9693-C223161CD9D6}" type="presOf" srcId="{20F74326-02A3-4211-BBF3-35B7D790E72F}" destId="{983D7B73-B349-466F-8E1F-7662558FD7BB}" srcOrd="0" destOrd="0" presId="urn:microsoft.com/office/officeart/2005/8/layout/lProcess2"/>
    <dgm:cxn modelId="{A324ABDF-09FD-4A99-A2A0-D9C8030F19C3}" srcId="{0BA47CAE-52F8-4E6E-A596-55421E9920C1}" destId="{FFB234DD-3D03-4415-A476-76F515FB4E59}" srcOrd="0" destOrd="0" parTransId="{F6E88C82-1734-46AA-84E6-74CCDC855275}" sibTransId="{CB5D5402-C356-4737-BF64-23B8374A58C3}"/>
    <dgm:cxn modelId="{16A72AD5-A62C-42AA-AC43-8E66FC8552B1}" type="presOf" srcId="{96CEFD43-F414-4FB0-A8A2-4A743D859BD5}" destId="{545C0247-D27E-4A1E-B959-1D5653EFCDE1}" srcOrd="0" destOrd="0" presId="urn:microsoft.com/office/officeart/2005/8/layout/lProcess2"/>
    <dgm:cxn modelId="{000159B7-DB0E-4E6A-90D1-22287BE377A1}" type="presOf" srcId="{C91232AA-2342-4F12-B04E-8BB077B25BCC}" destId="{82EDE2F8-9C41-469D-A4C7-1CA2638863E9}" srcOrd="0" destOrd="0" presId="urn:microsoft.com/office/officeart/2005/8/layout/lProcess2"/>
    <dgm:cxn modelId="{9290F3D5-CAF8-4D70-8E94-B73D06803A2E}" type="presOf" srcId="{BA698C49-897C-405D-99EF-48A3D7114248}" destId="{D222D30C-5336-4407-9853-CB507006E719}" srcOrd="0" destOrd="0" presId="urn:microsoft.com/office/officeart/2005/8/layout/lProcess2"/>
    <dgm:cxn modelId="{CA4AA685-C0C0-4202-888D-589534BC915E}" srcId="{A1B24D49-098A-490F-86D9-FEEC0C6D43C1}" destId="{3B0553C8-4195-4F11-BE0F-712A9D4B27B6}" srcOrd="2" destOrd="0" parTransId="{00B66447-670B-4231-849C-9D18D5779A41}" sibTransId="{1DD40A5F-9661-4946-8922-BB1EEB49258C}"/>
    <dgm:cxn modelId="{6CD62BA5-B57A-4F87-805F-D16768C174D2}" srcId="{3B0553C8-4195-4F11-BE0F-712A9D4B27B6}" destId="{30E1E7F2-ED51-4DF2-98E3-DA06707A30A3}" srcOrd="0" destOrd="0" parTransId="{19C5ABD1-B33B-4633-ABA1-B270F6A5CFD1}" sibTransId="{8B56CF35-BB22-462A-866C-B33611BDF084}"/>
    <dgm:cxn modelId="{D684284D-9E3E-48EA-8271-70267E6B0CD6}" type="presOf" srcId="{3B0553C8-4195-4F11-BE0F-712A9D4B27B6}" destId="{2C8A0ADD-6B57-4F24-9CD9-0C3B5AC6050F}" srcOrd="1" destOrd="0" presId="urn:microsoft.com/office/officeart/2005/8/layout/lProcess2"/>
    <dgm:cxn modelId="{110E6B20-C1C1-4C53-B413-9DFE3B7E8009}" type="presOf" srcId="{B88BBE81-89F1-4A73-80B7-01170BA91B46}" destId="{12A6E24F-9168-4BB7-8222-A1F61313C2F5}" srcOrd="0" destOrd="0" presId="urn:microsoft.com/office/officeart/2005/8/layout/lProcess2"/>
    <dgm:cxn modelId="{48A59E13-B412-49BD-89ED-6B53FFFE08A9}" srcId="{A1B24D49-098A-490F-86D9-FEEC0C6D43C1}" destId="{0BA47CAE-52F8-4E6E-A596-55421E9920C1}" srcOrd="0" destOrd="0" parTransId="{F509E7E1-0877-4D32-A0AD-3E54793CA612}" sibTransId="{9A0E720D-2111-460C-B2FA-F3F9442A36DF}"/>
    <dgm:cxn modelId="{7BCBD914-8C93-4A4C-BB32-160CFE411335}" type="presOf" srcId="{A1B24D49-098A-490F-86D9-FEEC0C6D43C1}" destId="{FE1B1E60-AF1A-41A0-BF8E-53F7830143DE}" srcOrd="0" destOrd="0" presId="urn:microsoft.com/office/officeart/2005/8/layout/lProcess2"/>
    <dgm:cxn modelId="{2D9C7103-84C8-4339-A414-79DB0DAD3B1C}" type="presOf" srcId="{3B0553C8-4195-4F11-BE0F-712A9D4B27B6}" destId="{5868B01B-A696-4272-B07E-7D8F0E627CC1}" srcOrd="0" destOrd="0" presId="urn:microsoft.com/office/officeart/2005/8/layout/lProcess2"/>
    <dgm:cxn modelId="{D22A285F-444E-4228-8A06-D506E0F5FDB4}" srcId="{A1B24D49-098A-490F-86D9-FEEC0C6D43C1}" destId="{96CEFD43-F414-4FB0-A8A2-4A743D859BD5}" srcOrd="1" destOrd="0" parTransId="{A4366075-B135-412B-B755-2505E4C74FE6}" sibTransId="{4D6E93C1-0E01-4DD9-871A-4C81F0DDC5F9}"/>
    <dgm:cxn modelId="{42A754D8-DC3F-4B4C-A48D-26EF099A1B04}" type="presOf" srcId="{30E1E7F2-ED51-4DF2-98E3-DA06707A30A3}" destId="{372C21FB-A778-48E2-B776-19424B78A818}" srcOrd="0" destOrd="0" presId="urn:microsoft.com/office/officeart/2005/8/layout/lProcess2"/>
    <dgm:cxn modelId="{32589508-88D9-4959-A113-D2A467FD21F4}" srcId="{0BA47CAE-52F8-4E6E-A596-55421E9920C1}" destId="{BA698C49-897C-405D-99EF-48A3D7114248}" srcOrd="1" destOrd="0" parTransId="{0BBBB0BD-6A7B-4774-83F0-12BA06398E28}" sibTransId="{91EB1FB0-9A04-4297-A7A1-EBBB3876EC03}"/>
    <dgm:cxn modelId="{3CCDBF70-B750-4D50-BBC6-6C652E60346A}" type="presOf" srcId="{0BA47CAE-52F8-4E6E-A596-55421E9920C1}" destId="{6B786CBB-2C44-43AF-B354-CD0D3E26F0C9}" srcOrd="1" destOrd="0" presId="urn:microsoft.com/office/officeart/2005/8/layout/lProcess2"/>
    <dgm:cxn modelId="{42398477-8D1E-4160-A5B0-CE622CBB54BA}" srcId="{96CEFD43-F414-4FB0-A8A2-4A743D859BD5}" destId="{C91232AA-2342-4F12-B04E-8BB077B25BCC}" srcOrd="1" destOrd="0" parTransId="{F065285D-7669-4A97-86C5-9C7AFF677ED8}" sibTransId="{24F331D3-87F3-4974-BBAE-29BCC99A53E8}"/>
    <dgm:cxn modelId="{06960011-3326-490D-94AA-BFA2EE6EF8E9}" type="presParOf" srcId="{FE1B1E60-AF1A-41A0-BF8E-53F7830143DE}" destId="{31973CE0-5781-4E7B-B524-8364EF5B0458}" srcOrd="0" destOrd="0" presId="urn:microsoft.com/office/officeart/2005/8/layout/lProcess2"/>
    <dgm:cxn modelId="{CDEBFC2D-83A2-4976-A793-BBFC309160A5}" type="presParOf" srcId="{31973CE0-5781-4E7B-B524-8364EF5B0458}" destId="{71D76D8E-9026-4AB8-BDC1-E5175B5CD4BB}" srcOrd="0" destOrd="0" presId="urn:microsoft.com/office/officeart/2005/8/layout/lProcess2"/>
    <dgm:cxn modelId="{AE6B00C8-50D7-4A1D-BF5B-E55D5A1077C6}" type="presParOf" srcId="{31973CE0-5781-4E7B-B524-8364EF5B0458}" destId="{6B786CBB-2C44-43AF-B354-CD0D3E26F0C9}" srcOrd="1" destOrd="0" presId="urn:microsoft.com/office/officeart/2005/8/layout/lProcess2"/>
    <dgm:cxn modelId="{46D552FA-EF36-48E7-8A0E-A516B00CFEE9}" type="presParOf" srcId="{31973CE0-5781-4E7B-B524-8364EF5B0458}" destId="{4E9ACC1B-F349-4AE4-BC22-F707CBB58AD3}" srcOrd="2" destOrd="0" presId="urn:microsoft.com/office/officeart/2005/8/layout/lProcess2"/>
    <dgm:cxn modelId="{2805DDC8-4EBA-4EB7-97B7-4479EB6B6A70}" type="presParOf" srcId="{4E9ACC1B-F349-4AE4-BC22-F707CBB58AD3}" destId="{85EFA036-AFEA-4FBE-B9C1-A09C531E0D53}" srcOrd="0" destOrd="0" presId="urn:microsoft.com/office/officeart/2005/8/layout/lProcess2"/>
    <dgm:cxn modelId="{0887E8B6-1280-4EFD-A2F5-66F5CD30C6C4}" type="presParOf" srcId="{85EFA036-AFEA-4FBE-B9C1-A09C531E0D53}" destId="{C189696B-3769-4661-A64D-39524B6CF3C3}" srcOrd="0" destOrd="0" presId="urn:microsoft.com/office/officeart/2005/8/layout/lProcess2"/>
    <dgm:cxn modelId="{7061EFBA-8870-46F0-AFB6-355A92FDAE1B}" type="presParOf" srcId="{85EFA036-AFEA-4FBE-B9C1-A09C531E0D53}" destId="{236CDBE6-61B6-4F4D-AD45-436C052BA47A}" srcOrd="1" destOrd="0" presId="urn:microsoft.com/office/officeart/2005/8/layout/lProcess2"/>
    <dgm:cxn modelId="{F2AE2D84-0BAB-4DFC-8FBA-C4FFE9CB6549}" type="presParOf" srcId="{85EFA036-AFEA-4FBE-B9C1-A09C531E0D53}" destId="{D222D30C-5336-4407-9853-CB507006E719}" srcOrd="2" destOrd="0" presId="urn:microsoft.com/office/officeart/2005/8/layout/lProcess2"/>
    <dgm:cxn modelId="{32F98949-045C-4A89-A136-C321E8CCC838}" type="presParOf" srcId="{FE1B1E60-AF1A-41A0-BF8E-53F7830143DE}" destId="{776F411C-15BA-44AD-9F73-4AD87CD8BDF7}" srcOrd="1" destOrd="0" presId="urn:microsoft.com/office/officeart/2005/8/layout/lProcess2"/>
    <dgm:cxn modelId="{35859B39-971D-489C-B187-B403A9121141}" type="presParOf" srcId="{FE1B1E60-AF1A-41A0-BF8E-53F7830143DE}" destId="{16343880-54DB-46B3-BD76-A92BE6083317}" srcOrd="2" destOrd="0" presId="urn:microsoft.com/office/officeart/2005/8/layout/lProcess2"/>
    <dgm:cxn modelId="{BB4F8353-2385-44B8-81FC-BCE1F2F39CCD}" type="presParOf" srcId="{16343880-54DB-46B3-BD76-A92BE6083317}" destId="{545C0247-D27E-4A1E-B959-1D5653EFCDE1}" srcOrd="0" destOrd="0" presId="urn:microsoft.com/office/officeart/2005/8/layout/lProcess2"/>
    <dgm:cxn modelId="{81088615-1A3D-4195-B615-8E02DE4B0648}" type="presParOf" srcId="{16343880-54DB-46B3-BD76-A92BE6083317}" destId="{19A51DD9-F8E5-453A-9746-C11C38586010}" srcOrd="1" destOrd="0" presId="urn:microsoft.com/office/officeart/2005/8/layout/lProcess2"/>
    <dgm:cxn modelId="{BA412798-EDE2-4032-A3DF-D9F8366C81A0}" type="presParOf" srcId="{16343880-54DB-46B3-BD76-A92BE6083317}" destId="{61C5A06B-6C71-4069-9E2E-84E6BB50B939}" srcOrd="2" destOrd="0" presId="urn:microsoft.com/office/officeart/2005/8/layout/lProcess2"/>
    <dgm:cxn modelId="{757169D1-7F6C-4506-B2D6-423A7048BFE6}" type="presParOf" srcId="{61C5A06B-6C71-4069-9E2E-84E6BB50B939}" destId="{6F76E7DE-C572-4095-8D5C-DF0077A361F9}" srcOrd="0" destOrd="0" presId="urn:microsoft.com/office/officeart/2005/8/layout/lProcess2"/>
    <dgm:cxn modelId="{CAF3DD52-2616-4723-99D3-2C6B2D54C230}" type="presParOf" srcId="{6F76E7DE-C572-4095-8D5C-DF0077A361F9}" destId="{12A6E24F-9168-4BB7-8222-A1F61313C2F5}" srcOrd="0" destOrd="0" presId="urn:microsoft.com/office/officeart/2005/8/layout/lProcess2"/>
    <dgm:cxn modelId="{77F54D9C-9BAF-4D62-B73D-F56E94B5BECA}" type="presParOf" srcId="{6F76E7DE-C572-4095-8D5C-DF0077A361F9}" destId="{D49FE1E9-CF9E-45E0-8220-61FD0432AB8D}" srcOrd="1" destOrd="0" presId="urn:microsoft.com/office/officeart/2005/8/layout/lProcess2"/>
    <dgm:cxn modelId="{B6432036-9343-49FA-A559-399DE902856B}" type="presParOf" srcId="{6F76E7DE-C572-4095-8D5C-DF0077A361F9}" destId="{82EDE2F8-9C41-469D-A4C7-1CA2638863E9}" srcOrd="2" destOrd="0" presId="urn:microsoft.com/office/officeart/2005/8/layout/lProcess2"/>
    <dgm:cxn modelId="{2FEC1D50-D384-488E-B225-080BF8895730}" type="presParOf" srcId="{FE1B1E60-AF1A-41A0-BF8E-53F7830143DE}" destId="{B7724A47-6D00-4FE9-8622-F3DCD2B7A1C4}" srcOrd="3" destOrd="0" presId="urn:microsoft.com/office/officeart/2005/8/layout/lProcess2"/>
    <dgm:cxn modelId="{05CB9BCD-1D5A-45D7-92A9-101CD2465BCA}" type="presParOf" srcId="{FE1B1E60-AF1A-41A0-BF8E-53F7830143DE}" destId="{8CE2D520-E802-4B1D-A427-B39DDDF38DDC}" srcOrd="4" destOrd="0" presId="urn:microsoft.com/office/officeart/2005/8/layout/lProcess2"/>
    <dgm:cxn modelId="{856EF822-E780-488C-94C4-B7AC358FA229}" type="presParOf" srcId="{8CE2D520-E802-4B1D-A427-B39DDDF38DDC}" destId="{5868B01B-A696-4272-B07E-7D8F0E627CC1}" srcOrd="0" destOrd="0" presId="urn:microsoft.com/office/officeart/2005/8/layout/lProcess2"/>
    <dgm:cxn modelId="{F1DA0935-9140-43F9-B0A4-479730D31DC4}" type="presParOf" srcId="{8CE2D520-E802-4B1D-A427-B39DDDF38DDC}" destId="{2C8A0ADD-6B57-4F24-9CD9-0C3B5AC6050F}" srcOrd="1" destOrd="0" presId="urn:microsoft.com/office/officeart/2005/8/layout/lProcess2"/>
    <dgm:cxn modelId="{8C6CD567-CDA5-4010-AFAA-F26628659F47}" type="presParOf" srcId="{8CE2D520-E802-4B1D-A427-B39DDDF38DDC}" destId="{17565605-3448-44F8-AA48-ED3820A43C70}" srcOrd="2" destOrd="0" presId="urn:microsoft.com/office/officeart/2005/8/layout/lProcess2"/>
    <dgm:cxn modelId="{178893A7-1E87-4B9D-911E-6C217D0D2882}" type="presParOf" srcId="{17565605-3448-44F8-AA48-ED3820A43C70}" destId="{DA07997E-E0F8-47D2-8DFC-DBAEC0629F72}" srcOrd="0" destOrd="0" presId="urn:microsoft.com/office/officeart/2005/8/layout/lProcess2"/>
    <dgm:cxn modelId="{B1921498-3977-48A6-824A-67204CBE6790}" type="presParOf" srcId="{DA07997E-E0F8-47D2-8DFC-DBAEC0629F72}" destId="{372C21FB-A778-48E2-B776-19424B78A818}" srcOrd="0" destOrd="0" presId="urn:microsoft.com/office/officeart/2005/8/layout/lProcess2"/>
    <dgm:cxn modelId="{0E77C082-9B0E-4382-9293-F283615739B1}" type="presParOf" srcId="{DA07997E-E0F8-47D2-8DFC-DBAEC0629F72}" destId="{6E413EC1-DBD3-41A8-BD12-49CBE6062DF6}" srcOrd="1" destOrd="0" presId="urn:microsoft.com/office/officeart/2005/8/layout/lProcess2"/>
    <dgm:cxn modelId="{D25479BC-0A97-4B06-8A79-B20E9BF7B566}" type="presParOf" srcId="{DA07997E-E0F8-47D2-8DFC-DBAEC0629F72}" destId="{983D7B73-B349-466F-8E1F-7662558FD7BB}"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B24D49-098A-490F-86D9-FEEC0C6D43C1}"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0BA47CAE-52F8-4E6E-A596-55421E9920C1}">
      <dgm:prSet phldrT="[Text]"/>
      <dgm:spPr/>
      <dgm:t>
        <a:bodyPr/>
        <a:lstStyle/>
        <a:p>
          <a:r>
            <a:rPr lang="en-US" b="1" dirty="0" smtClean="0">
              <a:solidFill>
                <a:schemeClr val="accent5">
                  <a:lumMod val="75000"/>
                </a:schemeClr>
              </a:solidFill>
            </a:rPr>
            <a:t>WORK</a:t>
          </a:r>
          <a:endParaRPr lang="en-US" b="1" dirty="0">
            <a:solidFill>
              <a:schemeClr val="accent5">
                <a:lumMod val="75000"/>
              </a:schemeClr>
            </a:solidFill>
          </a:endParaRPr>
        </a:p>
      </dgm:t>
    </dgm:pt>
    <dgm:pt modelId="{F509E7E1-0877-4D32-A0AD-3E54793CA612}" type="parTrans" cxnId="{48A59E13-B412-49BD-89ED-6B53FFFE08A9}">
      <dgm:prSet/>
      <dgm:spPr/>
      <dgm:t>
        <a:bodyPr/>
        <a:lstStyle/>
        <a:p>
          <a:endParaRPr lang="en-US"/>
        </a:p>
      </dgm:t>
    </dgm:pt>
    <dgm:pt modelId="{9A0E720D-2111-460C-B2FA-F3F9442A36DF}" type="sibTrans" cxnId="{48A59E13-B412-49BD-89ED-6B53FFFE08A9}">
      <dgm:prSet/>
      <dgm:spPr/>
      <dgm:t>
        <a:bodyPr/>
        <a:lstStyle/>
        <a:p>
          <a:endParaRPr lang="en-US"/>
        </a:p>
      </dgm:t>
    </dgm:pt>
    <dgm:pt modelId="{FFB234DD-3D03-4415-A476-76F515FB4E59}">
      <dgm:prSet phldrT="[Text]"/>
      <dgm:spPr>
        <a:solidFill>
          <a:srgbClr val="4A76B7"/>
        </a:solidFill>
      </dgm:spPr>
      <dgm:t>
        <a:bodyPr/>
        <a:lstStyle/>
        <a:p>
          <a:r>
            <a:rPr lang="en-US" b="1" dirty="0" smtClean="0"/>
            <a:t>A CONCEPTUAL VIEW OF A RESOURCE</a:t>
          </a:r>
          <a:endParaRPr lang="en-US" dirty="0"/>
        </a:p>
      </dgm:t>
    </dgm:pt>
    <dgm:pt modelId="{F6E88C82-1734-46AA-84E6-74CCDC855275}" type="parTrans" cxnId="{A324ABDF-09FD-4A99-A2A0-D9C8030F19C3}">
      <dgm:prSet/>
      <dgm:spPr/>
      <dgm:t>
        <a:bodyPr/>
        <a:lstStyle/>
        <a:p>
          <a:endParaRPr lang="en-US"/>
        </a:p>
      </dgm:t>
    </dgm:pt>
    <dgm:pt modelId="{CB5D5402-C356-4737-BF64-23B8374A58C3}" type="sibTrans" cxnId="{A324ABDF-09FD-4A99-A2A0-D9C8030F19C3}">
      <dgm:prSet/>
      <dgm:spPr/>
      <dgm:t>
        <a:bodyPr/>
        <a:lstStyle/>
        <a:p>
          <a:endParaRPr lang="en-US"/>
        </a:p>
      </dgm:t>
    </dgm:pt>
    <dgm:pt modelId="{96CEFD43-F414-4FB0-A8A2-4A743D859BD5}">
      <dgm:prSet phldrT="[Text]"/>
      <dgm:spPr/>
      <dgm:t>
        <a:bodyPr/>
        <a:lstStyle/>
        <a:p>
          <a:r>
            <a:rPr lang="en-US" b="1" dirty="0" smtClean="0">
              <a:solidFill>
                <a:schemeClr val="accent5">
                  <a:lumMod val="75000"/>
                </a:schemeClr>
              </a:solidFill>
            </a:rPr>
            <a:t>INSTANCE</a:t>
          </a:r>
        </a:p>
      </dgm:t>
    </dgm:pt>
    <dgm:pt modelId="{A4366075-B135-412B-B755-2505E4C74FE6}" type="parTrans" cxnId="{D22A285F-444E-4228-8A06-D506E0F5FDB4}">
      <dgm:prSet/>
      <dgm:spPr/>
      <dgm:t>
        <a:bodyPr/>
        <a:lstStyle/>
        <a:p>
          <a:endParaRPr lang="en-US"/>
        </a:p>
      </dgm:t>
    </dgm:pt>
    <dgm:pt modelId="{4D6E93C1-0E01-4DD9-871A-4C81F0DDC5F9}" type="sibTrans" cxnId="{D22A285F-444E-4228-8A06-D506E0F5FDB4}">
      <dgm:prSet/>
      <dgm:spPr/>
      <dgm:t>
        <a:bodyPr/>
        <a:lstStyle/>
        <a:p>
          <a:endParaRPr lang="en-US"/>
        </a:p>
      </dgm:t>
    </dgm:pt>
    <dgm:pt modelId="{B88BBE81-89F1-4A73-80B7-01170BA91B46}">
      <dgm:prSet phldrT="[Text]"/>
      <dgm:spPr>
        <a:solidFill>
          <a:srgbClr val="4A76B7"/>
        </a:solidFill>
      </dgm:spPr>
      <dgm:t>
        <a:bodyPr/>
        <a:lstStyle/>
        <a:p>
          <a:r>
            <a:rPr lang="en-US" b="1" dirty="0" smtClean="0">
              <a:solidFill>
                <a:schemeClr val="bg1"/>
              </a:solidFill>
            </a:rPr>
            <a:t>A PHYSICAL EMBODIMENT OF A WORK </a:t>
          </a:r>
          <a:endParaRPr lang="en-US" dirty="0"/>
        </a:p>
      </dgm:t>
    </dgm:pt>
    <dgm:pt modelId="{2CC9F582-A795-4E23-BD19-841613CAE32E}" type="parTrans" cxnId="{C4F621FD-F5C7-4D96-82B0-24EB4632F038}">
      <dgm:prSet/>
      <dgm:spPr/>
      <dgm:t>
        <a:bodyPr/>
        <a:lstStyle/>
        <a:p>
          <a:endParaRPr lang="en-US"/>
        </a:p>
      </dgm:t>
    </dgm:pt>
    <dgm:pt modelId="{FAF58AC7-2045-43E0-951F-7A33272B004A}" type="sibTrans" cxnId="{C4F621FD-F5C7-4D96-82B0-24EB4632F038}">
      <dgm:prSet/>
      <dgm:spPr/>
      <dgm:t>
        <a:bodyPr/>
        <a:lstStyle/>
        <a:p>
          <a:endParaRPr lang="en-US"/>
        </a:p>
      </dgm:t>
    </dgm:pt>
    <dgm:pt modelId="{3B0553C8-4195-4F11-BE0F-712A9D4B27B6}">
      <dgm:prSet phldrT="[Text]"/>
      <dgm:spPr/>
      <dgm:t>
        <a:bodyPr/>
        <a:lstStyle/>
        <a:p>
          <a:r>
            <a:rPr lang="en-US" b="1" dirty="0" smtClean="0">
              <a:solidFill>
                <a:schemeClr val="accent5">
                  <a:lumMod val="75000"/>
                </a:schemeClr>
              </a:solidFill>
            </a:rPr>
            <a:t>AUTHORITY</a:t>
          </a:r>
        </a:p>
      </dgm:t>
    </dgm:pt>
    <dgm:pt modelId="{00B66447-670B-4231-849C-9D18D5779A41}" type="parTrans" cxnId="{CA4AA685-C0C0-4202-888D-589534BC915E}">
      <dgm:prSet/>
      <dgm:spPr/>
      <dgm:t>
        <a:bodyPr/>
        <a:lstStyle/>
        <a:p>
          <a:endParaRPr lang="en-US"/>
        </a:p>
      </dgm:t>
    </dgm:pt>
    <dgm:pt modelId="{1DD40A5F-9661-4946-8922-BB1EEB49258C}" type="sibTrans" cxnId="{CA4AA685-C0C0-4202-888D-589534BC915E}">
      <dgm:prSet/>
      <dgm:spPr/>
      <dgm:t>
        <a:bodyPr/>
        <a:lstStyle/>
        <a:p>
          <a:endParaRPr lang="en-US"/>
        </a:p>
      </dgm:t>
    </dgm:pt>
    <dgm:pt modelId="{30E1E7F2-ED51-4DF2-98E3-DA06707A30A3}">
      <dgm:prSet phldrT="[Text]"/>
      <dgm:spPr>
        <a:solidFill>
          <a:srgbClr val="4A76B7"/>
        </a:solidFill>
      </dgm:spPr>
      <dgm:t>
        <a:bodyPr/>
        <a:lstStyle/>
        <a:p>
          <a:r>
            <a:rPr lang="en-US" b="1" dirty="0" smtClean="0">
              <a:solidFill>
                <a:schemeClr val="bg1"/>
              </a:solidFill>
            </a:rPr>
            <a:t>KEY CONCEPTS WITH DEFINED RELATIONSHIPS TO WORKS AND INSTANCES</a:t>
          </a:r>
          <a:endParaRPr lang="en-US" dirty="0"/>
        </a:p>
      </dgm:t>
    </dgm:pt>
    <dgm:pt modelId="{19C5ABD1-B33B-4633-ABA1-B270F6A5CFD1}" type="parTrans" cxnId="{6CD62BA5-B57A-4F87-805F-D16768C174D2}">
      <dgm:prSet/>
      <dgm:spPr/>
      <dgm:t>
        <a:bodyPr/>
        <a:lstStyle/>
        <a:p>
          <a:endParaRPr lang="en-US"/>
        </a:p>
      </dgm:t>
    </dgm:pt>
    <dgm:pt modelId="{8B56CF35-BB22-462A-866C-B33611BDF084}" type="sibTrans" cxnId="{6CD62BA5-B57A-4F87-805F-D16768C174D2}">
      <dgm:prSet/>
      <dgm:spPr/>
      <dgm:t>
        <a:bodyPr/>
        <a:lstStyle/>
        <a:p>
          <a:endParaRPr lang="en-US"/>
        </a:p>
      </dgm:t>
    </dgm:pt>
    <dgm:pt modelId="{86EAC92B-9719-4CB6-A90D-E10ED384EEDB}">
      <dgm:prSet phldrT="[Text]"/>
      <dgm:spPr/>
      <dgm:t>
        <a:bodyPr/>
        <a:lstStyle/>
        <a:p>
          <a:r>
            <a:rPr lang="en-US" b="1" dirty="0" smtClean="0">
              <a:solidFill>
                <a:schemeClr val="accent5">
                  <a:lumMod val="75000"/>
                </a:schemeClr>
              </a:solidFill>
            </a:rPr>
            <a:t>ANNOTATION</a:t>
          </a:r>
          <a:endParaRPr lang="en-US" b="1" dirty="0">
            <a:solidFill>
              <a:schemeClr val="accent5">
                <a:lumMod val="75000"/>
              </a:schemeClr>
            </a:solidFill>
          </a:endParaRPr>
        </a:p>
      </dgm:t>
    </dgm:pt>
    <dgm:pt modelId="{11577EB6-B58D-41FA-8EBA-E071FAD4B67A}" type="parTrans" cxnId="{B39849EB-0C8D-4047-B976-AF59D24AF335}">
      <dgm:prSet/>
      <dgm:spPr/>
      <dgm:t>
        <a:bodyPr/>
        <a:lstStyle/>
        <a:p>
          <a:endParaRPr lang="en-US"/>
        </a:p>
      </dgm:t>
    </dgm:pt>
    <dgm:pt modelId="{811D44BA-DD10-479A-9008-B11795502624}" type="sibTrans" cxnId="{B39849EB-0C8D-4047-B976-AF59D24AF335}">
      <dgm:prSet/>
      <dgm:spPr/>
      <dgm:t>
        <a:bodyPr/>
        <a:lstStyle/>
        <a:p>
          <a:endParaRPr lang="en-US"/>
        </a:p>
      </dgm:t>
    </dgm:pt>
    <dgm:pt modelId="{55DCF4A4-D506-4C05-9983-D6393B42BB7F}">
      <dgm:prSet/>
      <dgm:spPr>
        <a:solidFill>
          <a:srgbClr val="4A76B7"/>
        </a:solidFill>
      </dgm:spPr>
      <dgm:t>
        <a:bodyPr/>
        <a:lstStyle/>
        <a:p>
          <a:r>
            <a:rPr lang="en-US" b="1" dirty="0" smtClean="0"/>
            <a:t>A FLEXIBLE ADD-ON TO WORKS AND INSTANCES</a:t>
          </a:r>
          <a:endParaRPr lang="en-US" b="1" dirty="0"/>
        </a:p>
      </dgm:t>
    </dgm:pt>
    <dgm:pt modelId="{0A6E8032-4B37-44E6-ACFB-0B662EF070F4}" type="parTrans" cxnId="{5B6373A5-C6C0-4C02-BB8A-D4526893E4D8}">
      <dgm:prSet/>
      <dgm:spPr/>
    </dgm:pt>
    <dgm:pt modelId="{AA6EF653-B70E-4CED-BF6F-CB2CBED3CFDA}" type="sibTrans" cxnId="{5B6373A5-C6C0-4C02-BB8A-D4526893E4D8}">
      <dgm:prSet/>
      <dgm:spPr/>
    </dgm:pt>
    <dgm:pt modelId="{FE1B1E60-AF1A-41A0-BF8E-53F7830143DE}" type="pres">
      <dgm:prSet presAssocID="{A1B24D49-098A-490F-86D9-FEEC0C6D43C1}" presName="theList" presStyleCnt="0">
        <dgm:presLayoutVars>
          <dgm:dir/>
          <dgm:animLvl val="lvl"/>
          <dgm:resizeHandles val="exact"/>
        </dgm:presLayoutVars>
      </dgm:prSet>
      <dgm:spPr/>
      <dgm:t>
        <a:bodyPr/>
        <a:lstStyle/>
        <a:p>
          <a:endParaRPr lang="en-US"/>
        </a:p>
      </dgm:t>
    </dgm:pt>
    <dgm:pt modelId="{31973CE0-5781-4E7B-B524-8364EF5B0458}" type="pres">
      <dgm:prSet presAssocID="{0BA47CAE-52F8-4E6E-A596-55421E9920C1}" presName="compNode" presStyleCnt="0"/>
      <dgm:spPr/>
      <dgm:t>
        <a:bodyPr/>
        <a:lstStyle/>
        <a:p>
          <a:endParaRPr lang="en-US"/>
        </a:p>
      </dgm:t>
    </dgm:pt>
    <dgm:pt modelId="{71D76D8E-9026-4AB8-BDC1-E5175B5CD4BB}" type="pres">
      <dgm:prSet presAssocID="{0BA47CAE-52F8-4E6E-A596-55421E9920C1}" presName="aNode" presStyleLbl="bgShp" presStyleIdx="0" presStyleCnt="4" custLinFactNeighborX="-38"/>
      <dgm:spPr/>
      <dgm:t>
        <a:bodyPr/>
        <a:lstStyle/>
        <a:p>
          <a:endParaRPr lang="en-US"/>
        </a:p>
      </dgm:t>
    </dgm:pt>
    <dgm:pt modelId="{6B786CBB-2C44-43AF-B354-CD0D3E26F0C9}" type="pres">
      <dgm:prSet presAssocID="{0BA47CAE-52F8-4E6E-A596-55421E9920C1}" presName="textNode" presStyleLbl="bgShp" presStyleIdx="0" presStyleCnt="4"/>
      <dgm:spPr/>
      <dgm:t>
        <a:bodyPr/>
        <a:lstStyle/>
        <a:p>
          <a:endParaRPr lang="en-US"/>
        </a:p>
      </dgm:t>
    </dgm:pt>
    <dgm:pt modelId="{4E9ACC1B-F349-4AE4-BC22-F707CBB58AD3}" type="pres">
      <dgm:prSet presAssocID="{0BA47CAE-52F8-4E6E-A596-55421E9920C1}" presName="compChildNode" presStyleCnt="0"/>
      <dgm:spPr/>
      <dgm:t>
        <a:bodyPr/>
        <a:lstStyle/>
        <a:p>
          <a:endParaRPr lang="en-US"/>
        </a:p>
      </dgm:t>
    </dgm:pt>
    <dgm:pt modelId="{85EFA036-AFEA-4FBE-B9C1-A09C531E0D53}" type="pres">
      <dgm:prSet presAssocID="{0BA47CAE-52F8-4E6E-A596-55421E9920C1}" presName="theInnerList" presStyleCnt="0"/>
      <dgm:spPr/>
      <dgm:t>
        <a:bodyPr/>
        <a:lstStyle/>
        <a:p>
          <a:endParaRPr lang="en-US"/>
        </a:p>
      </dgm:t>
    </dgm:pt>
    <dgm:pt modelId="{C189696B-3769-4661-A64D-39524B6CF3C3}" type="pres">
      <dgm:prSet presAssocID="{FFB234DD-3D03-4415-A476-76F515FB4E59}" presName="childNode" presStyleLbl="node1" presStyleIdx="0" presStyleCnt="4">
        <dgm:presLayoutVars>
          <dgm:bulletEnabled val="1"/>
        </dgm:presLayoutVars>
      </dgm:prSet>
      <dgm:spPr/>
      <dgm:t>
        <a:bodyPr/>
        <a:lstStyle/>
        <a:p>
          <a:endParaRPr lang="en-US"/>
        </a:p>
      </dgm:t>
    </dgm:pt>
    <dgm:pt modelId="{776F411C-15BA-44AD-9F73-4AD87CD8BDF7}" type="pres">
      <dgm:prSet presAssocID="{0BA47CAE-52F8-4E6E-A596-55421E9920C1}" presName="aSpace" presStyleCnt="0"/>
      <dgm:spPr/>
      <dgm:t>
        <a:bodyPr/>
        <a:lstStyle/>
        <a:p>
          <a:endParaRPr lang="en-US"/>
        </a:p>
      </dgm:t>
    </dgm:pt>
    <dgm:pt modelId="{16343880-54DB-46B3-BD76-A92BE6083317}" type="pres">
      <dgm:prSet presAssocID="{96CEFD43-F414-4FB0-A8A2-4A743D859BD5}" presName="compNode" presStyleCnt="0"/>
      <dgm:spPr/>
      <dgm:t>
        <a:bodyPr/>
        <a:lstStyle/>
        <a:p>
          <a:endParaRPr lang="en-US"/>
        </a:p>
      </dgm:t>
    </dgm:pt>
    <dgm:pt modelId="{545C0247-D27E-4A1E-B959-1D5653EFCDE1}" type="pres">
      <dgm:prSet presAssocID="{96CEFD43-F414-4FB0-A8A2-4A743D859BD5}" presName="aNode" presStyleLbl="bgShp" presStyleIdx="1" presStyleCnt="4"/>
      <dgm:spPr/>
      <dgm:t>
        <a:bodyPr/>
        <a:lstStyle/>
        <a:p>
          <a:endParaRPr lang="en-US"/>
        </a:p>
      </dgm:t>
    </dgm:pt>
    <dgm:pt modelId="{19A51DD9-F8E5-453A-9746-C11C38586010}" type="pres">
      <dgm:prSet presAssocID="{96CEFD43-F414-4FB0-A8A2-4A743D859BD5}" presName="textNode" presStyleLbl="bgShp" presStyleIdx="1" presStyleCnt="4"/>
      <dgm:spPr/>
      <dgm:t>
        <a:bodyPr/>
        <a:lstStyle/>
        <a:p>
          <a:endParaRPr lang="en-US"/>
        </a:p>
      </dgm:t>
    </dgm:pt>
    <dgm:pt modelId="{61C5A06B-6C71-4069-9E2E-84E6BB50B939}" type="pres">
      <dgm:prSet presAssocID="{96CEFD43-F414-4FB0-A8A2-4A743D859BD5}" presName="compChildNode" presStyleCnt="0"/>
      <dgm:spPr/>
      <dgm:t>
        <a:bodyPr/>
        <a:lstStyle/>
        <a:p>
          <a:endParaRPr lang="en-US"/>
        </a:p>
      </dgm:t>
    </dgm:pt>
    <dgm:pt modelId="{6F76E7DE-C572-4095-8D5C-DF0077A361F9}" type="pres">
      <dgm:prSet presAssocID="{96CEFD43-F414-4FB0-A8A2-4A743D859BD5}" presName="theInnerList" presStyleCnt="0"/>
      <dgm:spPr/>
      <dgm:t>
        <a:bodyPr/>
        <a:lstStyle/>
        <a:p>
          <a:endParaRPr lang="en-US"/>
        </a:p>
      </dgm:t>
    </dgm:pt>
    <dgm:pt modelId="{12A6E24F-9168-4BB7-8222-A1F61313C2F5}" type="pres">
      <dgm:prSet presAssocID="{B88BBE81-89F1-4A73-80B7-01170BA91B46}" presName="childNode" presStyleLbl="node1" presStyleIdx="1" presStyleCnt="4">
        <dgm:presLayoutVars>
          <dgm:bulletEnabled val="1"/>
        </dgm:presLayoutVars>
      </dgm:prSet>
      <dgm:spPr/>
      <dgm:t>
        <a:bodyPr/>
        <a:lstStyle/>
        <a:p>
          <a:endParaRPr lang="en-US"/>
        </a:p>
      </dgm:t>
    </dgm:pt>
    <dgm:pt modelId="{B7724A47-6D00-4FE9-8622-F3DCD2B7A1C4}" type="pres">
      <dgm:prSet presAssocID="{96CEFD43-F414-4FB0-A8A2-4A743D859BD5}" presName="aSpace" presStyleCnt="0"/>
      <dgm:spPr/>
      <dgm:t>
        <a:bodyPr/>
        <a:lstStyle/>
        <a:p>
          <a:endParaRPr lang="en-US"/>
        </a:p>
      </dgm:t>
    </dgm:pt>
    <dgm:pt modelId="{8CE2D520-E802-4B1D-A427-B39DDDF38DDC}" type="pres">
      <dgm:prSet presAssocID="{3B0553C8-4195-4F11-BE0F-712A9D4B27B6}" presName="compNode" presStyleCnt="0"/>
      <dgm:spPr/>
      <dgm:t>
        <a:bodyPr/>
        <a:lstStyle/>
        <a:p>
          <a:endParaRPr lang="en-US"/>
        </a:p>
      </dgm:t>
    </dgm:pt>
    <dgm:pt modelId="{5868B01B-A696-4272-B07E-7D8F0E627CC1}" type="pres">
      <dgm:prSet presAssocID="{3B0553C8-4195-4F11-BE0F-712A9D4B27B6}" presName="aNode" presStyleLbl="bgShp" presStyleIdx="2" presStyleCnt="4"/>
      <dgm:spPr/>
      <dgm:t>
        <a:bodyPr/>
        <a:lstStyle/>
        <a:p>
          <a:endParaRPr lang="en-US"/>
        </a:p>
      </dgm:t>
    </dgm:pt>
    <dgm:pt modelId="{2C8A0ADD-6B57-4F24-9CD9-0C3B5AC6050F}" type="pres">
      <dgm:prSet presAssocID="{3B0553C8-4195-4F11-BE0F-712A9D4B27B6}" presName="textNode" presStyleLbl="bgShp" presStyleIdx="2" presStyleCnt="4"/>
      <dgm:spPr/>
      <dgm:t>
        <a:bodyPr/>
        <a:lstStyle/>
        <a:p>
          <a:endParaRPr lang="en-US"/>
        </a:p>
      </dgm:t>
    </dgm:pt>
    <dgm:pt modelId="{17565605-3448-44F8-AA48-ED3820A43C70}" type="pres">
      <dgm:prSet presAssocID="{3B0553C8-4195-4F11-BE0F-712A9D4B27B6}" presName="compChildNode" presStyleCnt="0"/>
      <dgm:spPr/>
      <dgm:t>
        <a:bodyPr/>
        <a:lstStyle/>
        <a:p>
          <a:endParaRPr lang="en-US"/>
        </a:p>
      </dgm:t>
    </dgm:pt>
    <dgm:pt modelId="{DA07997E-E0F8-47D2-8DFC-DBAEC0629F72}" type="pres">
      <dgm:prSet presAssocID="{3B0553C8-4195-4F11-BE0F-712A9D4B27B6}" presName="theInnerList" presStyleCnt="0"/>
      <dgm:spPr/>
      <dgm:t>
        <a:bodyPr/>
        <a:lstStyle/>
        <a:p>
          <a:endParaRPr lang="en-US"/>
        </a:p>
      </dgm:t>
    </dgm:pt>
    <dgm:pt modelId="{372C21FB-A778-48E2-B776-19424B78A818}" type="pres">
      <dgm:prSet presAssocID="{30E1E7F2-ED51-4DF2-98E3-DA06707A30A3}" presName="childNode" presStyleLbl="node1" presStyleIdx="2" presStyleCnt="4">
        <dgm:presLayoutVars>
          <dgm:bulletEnabled val="1"/>
        </dgm:presLayoutVars>
      </dgm:prSet>
      <dgm:spPr/>
      <dgm:t>
        <a:bodyPr/>
        <a:lstStyle/>
        <a:p>
          <a:endParaRPr lang="en-US"/>
        </a:p>
      </dgm:t>
    </dgm:pt>
    <dgm:pt modelId="{84033315-8253-4117-A465-E9FC47F27D2C}" type="pres">
      <dgm:prSet presAssocID="{3B0553C8-4195-4F11-BE0F-712A9D4B27B6}" presName="aSpace" presStyleCnt="0"/>
      <dgm:spPr/>
      <dgm:t>
        <a:bodyPr/>
        <a:lstStyle/>
        <a:p>
          <a:endParaRPr lang="en-US"/>
        </a:p>
      </dgm:t>
    </dgm:pt>
    <dgm:pt modelId="{23F870D3-2D45-4D3D-8A07-0D61454A1C56}" type="pres">
      <dgm:prSet presAssocID="{86EAC92B-9719-4CB6-A90D-E10ED384EEDB}" presName="compNode" presStyleCnt="0"/>
      <dgm:spPr/>
      <dgm:t>
        <a:bodyPr/>
        <a:lstStyle/>
        <a:p>
          <a:endParaRPr lang="en-US"/>
        </a:p>
      </dgm:t>
    </dgm:pt>
    <dgm:pt modelId="{415E458E-01BA-4CE2-B61E-B3585FB50A33}" type="pres">
      <dgm:prSet presAssocID="{86EAC92B-9719-4CB6-A90D-E10ED384EEDB}" presName="aNode" presStyleLbl="bgShp" presStyleIdx="3" presStyleCnt="4" custLinFactNeighborX="80"/>
      <dgm:spPr/>
      <dgm:t>
        <a:bodyPr/>
        <a:lstStyle/>
        <a:p>
          <a:endParaRPr lang="en-US"/>
        </a:p>
      </dgm:t>
    </dgm:pt>
    <dgm:pt modelId="{2F613BF7-218F-4BA8-B16D-7B6454A3FA20}" type="pres">
      <dgm:prSet presAssocID="{86EAC92B-9719-4CB6-A90D-E10ED384EEDB}" presName="textNode" presStyleLbl="bgShp" presStyleIdx="3" presStyleCnt="4"/>
      <dgm:spPr/>
      <dgm:t>
        <a:bodyPr/>
        <a:lstStyle/>
        <a:p>
          <a:endParaRPr lang="en-US"/>
        </a:p>
      </dgm:t>
    </dgm:pt>
    <dgm:pt modelId="{056FCC0A-CE96-4716-BA8E-5A65510FDF6F}" type="pres">
      <dgm:prSet presAssocID="{86EAC92B-9719-4CB6-A90D-E10ED384EEDB}" presName="compChildNode" presStyleCnt="0"/>
      <dgm:spPr/>
      <dgm:t>
        <a:bodyPr/>
        <a:lstStyle/>
        <a:p>
          <a:endParaRPr lang="en-US"/>
        </a:p>
      </dgm:t>
    </dgm:pt>
    <dgm:pt modelId="{6DDA838D-2120-4C47-A1B3-5736B5C6E3B9}" type="pres">
      <dgm:prSet presAssocID="{86EAC92B-9719-4CB6-A90D-E10ED384EEDB}" presName="theInnerList" presStyleCnt="0"/>
      <dgm:spPr/>
      <dgm:t>
        <a:bodyPr/>
        <a:lstStyle/>
        <a:p>
          <a:endParaRPr lang="en-US"/>
        </a:p>
      </dgm:t>
    </dgm:pt>
    <dgm:pt modelId="{DEF3D307-DDFB-45C6-9B96-83E21867B7B4}" type="pres">
      <dgm:prSet presAssocID="{55DCF4A4-D506-4C05-9983-D6393B42BB7F}" presName="childNode" presStyleLbl="node1" presStyleIdx="3" presStyleCnt="4">
        <dgm:presLayoutVars>
          <dgm:bulletEnabled val="1"/>
        </dgm:presLayoutVars>
      </dgm:prSet>
      <dgm:spPr/>
      <dgm:t>
        <a:bodyPr/>
        <a:lstStyle/>
        <a:p>
          <a:endParaRPr lang="en-US"/>
        </a:p>
      </dgm:t>
    </dgm:pt>
  </dgm:ptLst>
  <dgm:cxnLst>
    <dgm:cxn modelId="{5156E06E-B9EA-44B8-9DCF-6515645E7608}" type="presOf" srcId="{86EAC92B-9719-4CB6-A90D-E10ED384EEDB}" destId="{415E458E-01BA-4CE2-B61E-B3585FB50A33}" srcOrd="0" destOrd="0" presId="urn:microsoft.com/office/officeart/2005/8/layout/lProcess2"/>
    <dgm:cxn modelId="{C4F621FD-F5C7-4D96-82B0-24EB4632F038}" srcId="{96CEFD43-F414-4FB0-A8A2-4A743D859BD5}" destId="{B88BBE81-89F1-4A73-80B7-01170BA91B46}" srcOrd="0" destOrd="0" parTransId="{2CC9F582-A795-4E23-BD19-841613CAE32E}" sibTransId="{FAF58AC7-2045-43E0-951F-7A33272B004A}"/>
    <dgm:cxn modelId="{B39849EB-0C8D-4047-B976-AF59D24AF335}" srcId="{A1B24D49-098A-490F-86D9-FEEC0C6D43C1}" destId="{86EAC92B-9719-4CB6-A90D-E10ED384EEDB}" srcOrd="3" destOrd="0" parTransId="{11577EB6-B58D-41FA-8EBA-E071FAD4B67A}" sibTransId="{811D44BA-DD10-479A-9008-B11795502624}"/>
    <dgm:cxn modelId="{3D8F1F71-49C3-4928-93E1-3A8901E5CBF1}" type="presOf" srcId="{0BA47CAE-52F8-4E6E-A596-55421E9920C1}" destId="{71D76D8E-9026-4AB8-BDC1-E5175B5CD4BB}" srcOrd="0" destOrd="0" presId="urn:microsoft.com/office/officeart/2005/8/layout/lProcess2"/>
    <dgm:cxn modelId="{5C4D598C-CD7A-48FE-9A4D-DF1205966DF1}" type="presOf" srcId="{55DCF4A4-D506-4C05-9983-D6393B42BB7F}" destId="{DEF3D307-DDFB-45C6-9B96-83E21867B7B4}" srcOrd="0" destOrd="0" presId="urn:microsoft.com/office/officeart/2005/8/layout/lProcess2"/>
    <dgm:cxn modelId="{A324ABDF-09FD-4A99-A2A0-D9C8030F19C3}" srcId="{0BA47CAE-52F8-4E6E-A596-55421E9920C1}" destId="{FFB234DD-3D03-4415-A476-76F515FB4E59}" srcOrd="0" destOrd="0" parTransId="{F6E88C82-1734-46AA-84E6-74CCDC855275}" sibTransId="{CB5D5402-C356-4737-BF64-23B8374A58C3}"/>
    <dgm:cxn modelId="{3B9CAE5C-8B9D-4171-931C-7D08E3A9B94C}" type="presOf" srcId="{3B0553C8-4195-4F11-BE0F-712A9D4B27B6}" destId="{2C8A0ADD-6B57-4F24-9CD9-0C3B5AC6050F}" srcOrd="1" destOrd="0" presId="urn:microsoft.com/office/officeart/2005/8/layout/lProcess2"/>
    <dgm:cxn modelId="{9DDA412F-8667-43D2-81BD-C658B7104271}" type="presOf" srcId="{96CEFD43-F414-4FB0-A8A2-4A743D859BD5}" destId="{545C0247-D27E-4A1E-B959-1D5653EFCDE1}" srcOrd="0" destOrd="0" presId="urn:microsoft.com/office/officeart/2005/8/layout/lProcess2"/>
    <dgm:cxn modelId="{5B6373A5-C6C0-4C02-BB8A-D4526893E4D8}" srcId="{86EAC92B-9719-4CB6-A90D-E10ED384EEDB}" destId="{55DCF4A4-D506-4C05-9983-D6393B42BB7F}" srcOrd="0" destOrd="0" parTransId="{0A6E8032-4B37-44E6-ACFB-0B662EF070F4}" sibTransId="{AA6EF653-B70E-4CED-BF6F-CB2CBED3CFDA}"/>
    <dgm:cxn modelId="{CA4AA685-C0C0-4202-888D-589534BC915E}" srcId="{A1B24D49-098A-490F-86D9-FEEC0C6D43C1}" destId="{3B0553C8-4195-4F11-BE0F-712A9D4B27B6}" srcOrd="2" destOrd="0" parTransId="{00B66447-670B-4231-849C-9D18D5779A41}" sibTransId="{1DD40A5F-9661-4946-8922-BB1EEB49258C}"/>
    <dgm:cxn modelId="{084DA6E7-C693-417F-9D60-8B2398CAF2DB}" type="presOf" srcId="{0BA47CAE-52F8-4E6E-A596-55421E9920C1}" destId="{6B786CBB-2C44-43AF-B354-CD0D3E26F0C9}" srcOrd="1" destOrd="0" presId="urn:microsoft.com/office/officeart/2005/8/layout/lProcess2"/>
    <dgm:cxn modelId="{A6E03ED2-F538-4B73-99DF-AB0929539D34}" type="presOf" srcId="{86EAC92B-9719-4CB6-A90D-E10ED384EEDB}" destId="{2F613BF7-218F-4BA8-B16D-7B6454A3FA20}" srcOrd="1" destOrd="0" presId="urn:microsoft.com/office/officeart/2005/8/layout/lProcess2"/>
    <dgm:cxn modelId="{A102A124-4052-4E3A-9C47-7CE251821E91}" type="presOf" srcId="{3B0553C8-4195-4F11-BE0F-712A9D4B27B6}" destId="{5868B01B-A696-4272-B07E-7D8F0E627CC1}" srcOrd="0" destOrd="0" presId="urn:microsoft.com/office/officeart/2005/8/layout/lProcess2"/>
    <dgm:cxn modelId="{6CD62BA5-B57A-4F87-805F-D16768C174D2}" srcId="{3B0553C8-4195-4F11-BE0F-712A9D4B27B6}" destId="{30E1E7F2-ED51-4DF2-98E3-DA06707A30A3}" srcOrd="0" destOrd="0" parTransId="{19C5ABD1-B33B-4633-ABA1-B270F6A5CFD1}" sibTransId="{8B56CF35-BB22-462A-866C-B33611BDF084}"/>
    <dgm:cxn modelId="{470F3ACF-7B67-41F3-96EC-6AE9EC75F068}" type="presOf" srcId="{A1B24D49-098A-490F-86D9-FEEC0C6D43C1}" destId="{FE1B1E60-AF1A-41A0-BF8E-53F7830143DE}" srcOrd="0" destOrd="0" presId="urn:microsoft.com/office/officeart/2005/8/layout/lProcess2"/>
    <dgm:cxn modelId="{48A59E13-B412-49BD-89ED-6B53FFFE08A9}" srcId="{A1B24D49-098A-490F-86D9-FEEC0C6D43C1}" destId="{0BA47CAE-52F8-4E6E-A596-55421E9920C1}" srcOrd="0" destOrd="0" parTransId="{F509E7E1-0877-4D32-A0AD-3E54793CA612}" sibTransId="{9A0E720D-2111-460C-B2FA-F3F9442A36DF}"/>
    <dgm:cxn modelId="{D22A285F-444E-4228-8A06-D506E0F5FDB4}" srcId="{A1B24D49-098A-490F-86D9-FEEC0C6D43C1}" destId="{96CEFD43-F414-4FB0-A8A2-4A743D859BD5}" srcOrd="1" destOrd="0" parTransId="{A4366075-B135-412B-B755-2505E4C74FE6}" sibTransId="{4D6E93C1-0E01-4DD9-871A-4C81F0DDC5F9}"/>
    <dgm:cxn modelId="{964A32D2-2B86-43F6-A759-E6C8F5512C76}" type="presOf" srcId="{30E1E7F2-ED51-4DF2-98E3-DA06707A30A3}" destId="{372C21FB-A778-48E2-B776-19424B78A818}" srcOrd="0" destOrd="0" presId="urn:microsoft.com/office/officeart/2005/8/layout/lProcess2"/>
    <dgm:cxn modelId="{B5B25DE3-A103-4E41-A177-9228CAC28F57}" type="presOf" srcId="{B88BBE81-89F1-4A73-80B7-01170BA91B46}" destId="{12A6E24F-9168-4BB7-8222-A1F61313C2F5}" srcOrd="0" destOrd="0" presId="urn:microsoft.com/office/officeart/2005/8/layout/lProcess2"/>
    <dgm:cxn modelId="{C59C7E09-9C3D-496C-8F2C-8AD433D78C3E}" type="presOf" srcId="{96CEFD43-F414-4FB0-A8A2-4A743D859BD5}" destId="{19A51DD9-F8E5-453A-9746-C11C38586010}" srcOrd="1" destOrd="0" presId="urn:microsoft.com/office/officeart/2005/8/layout/lProcess2"/>
    <dgm:cxn modelId="{D9F2D5B1-AC4C-4172-ABE7-3CA0B4C6A099}" type="presOf" srcId="{FFB234DD-3D03-4415-A476-76F515FB4E59}" destId="{C189696B-3769-4661-A64D-39524B6CF3C3}" srcOrd="0" destOrd="0" presId="urn:microsoft.com/office/officeart/2005/8/layout/lProcess2"/>
    <dgm:cxn modelId="{DBE4F088-6CD0-4DBE-9164-B0BE2A08F66B}" type="presParOf" srcId="{FE1B1E60-AF1A-41A0-BF8E-53F7830143DE}" destId="{31973CE0-5781-4E7B-B524-8364EF5B0458}" srcOrd="0" destOrd="0" presId="urn:microsoft.com/office/officeart/2005/8/layout/lProcess2"/>
    <dgm:cxn modelId="{51D111B5-03BA-44C9-9DBF-E196DBA64CC4}" type="presParOf" srcId="{31973CE0-5781-4E7B-B524-8364EF5B0458}" destId="{71D76D8E-9026-4AB8-BDC1-E5175B5CD4BB}" srcOrd="0" destOrd="0" presId="urn:microsoft.com/office/officeart/2005/8/layout/lProcess2"/>
    <dgm:cxn modelId="{12DF92EA-E1FA-48C5-B44A-CC872040D4AF}" type="presParOf" srcId="{31973CE0-5781-4E7B-B524-8364EF5B0458}" destId="{6B786CBB-2C44-43AF-B354-CD0D3E26F0C9}" srcOrd="1" destOrd="0" presId="urn:microsoft.com/office/officeart/2005/8/layout/lProcess2"/>
    <dgm:cxn modelId="{C62F9ABF-65EA-4C79-A9DF-B4CD9A77B65C}" type="presParOf" srcId="{31973CE0-5781-4E7B-B524-8364EF5B0458}" destId="{4E9ACC1B-F349-4AE4-BC22-F707CBB58AD3}" srcOrd="2" destOrd="0" presId="urn:microsoft.com/office/officeart/2005/8/layout/lProcess2"/>
    <dgm:cxn modelId="{AC8B7168-4B6E-4BB7-AEB8-22EDD2A0591D}" type="presParOf" srcId="{4E9ACC1B-F349-4AE4-BC22-F707CBB58AD3}" destId="{85EFA036-AFEA-4FBE-B9C1-A09C531E0D53}" srcOrd="0" destOrd="0" presId="urn:microsoft.com/office/officeart/2005/8/layout/lProcess2"/>
    <dgm:cxn modelId="{6A965D00-5C2E-49CD-95FC-BE52C31D07CD}" type="presParOf" srcId="{85EFA036-AFEA-4FBE-B9C1-A09C531E0D53}" destId="{C189696B-3769-4661-A64D-39524B6CF3C3}" srcOrd="0" destOrd="0" presId="urn:microsoft.com/office/officeart/2005/8/layout/lProcess2"/>
    <dgm:cxn modelId="{F16974B3-0531-4D7A-B791-D913FB48AC3A}" type="presParOf" srcId="{FE1B1E60-AF1A-41A0-BF8E-53F7830143DE}" destId="{776F411C-15BA-44AD-9F73-4AD87CD8BDF7}" srcOrd="1" destOrd="0" presId="urn:microsoft.com/office/officeart/2005/8/layout/lProcess2"/>
    <dgm:cxn modelId="{C7F33FBF-D775-4870-960F-3F802A9B33F6}" type="presParOf" srcId="{FE1B1E60-AF1A-41A0-BF8E-53F7830143DE}" destId="{16343880-54DB-46B3-BD76-A92BE6083317}" srcOrd="2" destOrd="0" presId="urn:microsoft.com/office/officeart/2005/8/layout/lProcess2"/>
    <dgm:cxn modelId="{8EE81DCF-C67F-44D6-BBE6-C9EF027C22F0}" type="presParOf" srcId="{16343880-54DB-46B3-BD76-A92BE6083317}" destId="{545C0247-D27E-4A1E-B959-1D5653EFCDE1}" srcOrd="0" destOrd="0" presId="urn:microsoft.com/office/officeart/2005/8/layout/lProcess2"/>
    <dgm:cxn modelId="{D013A1FE-32B9-4C2A-8971-6A5EAC6B6728}" type="presParOf" srcId="{16343880-54DB-46B3-BD76-A92BE6083317}" destId="{19A51DD9-F8E5-453A-9746-C11C38586010}" srcOrd="1" destOrd="0" presId="urn:microsoft.com/office/officeart/2005/8/layout/lProcess2"/>
    <dgm:cxn modelId="{EDBAAD8B-6365-4B9F-AF18-3A2DC634906A}" type="presParOf" srcId="{16343880-54DB-46B3-BD76-A92BE6083317}" destId="{61C5A06B-6C71-4069-9E2E-84E6BB50B939}" srcOrd="2" destOrd="0" presId="urn:microsoft.com/office/officeart/2005/8/layout/lProcess2"/>
    <dgm:cxn modelId="{B4C5BFDE-6222-4A76-A7FB-9650269DCF52}" type="presParOf" srcId="{61C5A06B-6C71-4069-9E2E-84E6BB50B939}" destId="{6F76E7DE-C572-4095-8D5C-DF0077A361F9}" srcOrd="0" destOrd="0" presId="urn:microsoft.com/office/officeart/2005/8/layout/lProcess2"/>
    <dgm:cxn modelId="{FF5321C5-F239-4023-AE40-F9270265E033}" type="presParOf" srcId="{6F76E7DE-C572-4095-8D5C-DF0077A361F9}" destId="{12A6E24F-9168-4BB7-8222-A1F61313C2F5}" srcOrd="0" destOrd="0" presId="urn:microsoft.com/office/officeart/2005/8/layout/lProcess2"/>
    <dgm:cxn modelId="{38D30280-95FF-4901-9969-B01BD195F4F0}" type="presParOf" srcId="{FE1B1E60-AF1A-41A0-BF8E-53F7830143DE}" destId="{B7724A47-6D00-4FE9-8622-F3DCD2B7A1C4}" srcOrd="3" destOrd="0" presId="urn:microsoft.com/office/officeart/2005/8/layout/lProcess2"/>
    <dgm:cxn modelId="{4A98426C-4F9D-4810-9F07-29F4797C5B96}" type="presParOf" srcId="{FE1B1E60-AF1A-41A0-BF8E-53F7830143DE}" destId="{8CE2D520-E802-4B1D-A427-B39DDDF38DDC}" srcOrd="4" destOrd="0" presId="urn:microsoft.com/office/officeart/2005/8/layout/lProcess2"/>
    <dgm:cxn modelId="{DD02DDC4-BB8D-4EAB-A719-B59C569C9D0B}" type="presParOf" srcId="{8CE2D520-E802-4B1D-A427-B39DDDF38DDC}" destId="{5868B01B-A696-4272-B07E-7D8F0E627CC1}" srcOrd="0" destOrd="0" presId="urn:microsoft.com/office/officeart/2005/8/layout/lProcess2"/>
    <dgm:cxn modelId="{E790AD1B-9C6D-49BE-9C32-8870A1A2A598}" type="presParOf" srcId="{8CE2D520-E802-4B1D-A427-B39DDDF38DDC}" destId="{2C8A0ADD-6B57-4F24-9CD9-0C3B5AC6050F}" srcOrd="1" destOrd="0" presId="urn:microsoft.com/office/officeart/2005/8/layout/lProcess2"/>
    <dgm:cxn modelId="{4800722D-3239-4CA5-BFEC-0A9283ABBC27}" type="presParOf" srcId="{8CE2D520-E802-4B1D-A427-B39DDDF38DDC}" destId="{17565605-3448-44F8-AA48-ED3820A43C70}" srcOrd="2" destOrd="0" presId="urn:microsoft.com/office/officeart/2005/8/layout/lProcess2"/>
    <dgm:cxn modelId="{153183F0-46FE-4F61-AC5F-BA89C4227315}" type="presParOf" srcId="{17565605-3448-44F8-AA48-ED3820A43C70}" destId="{DA07997E-E0F8-47D2-8DFC-DBAEC0629F72}" srcOrd="0" destOrd="0" presId="urn:microsoft.com/office/officeart/2005/8/layout/lProcess2"/>
    <dgm:cxn modelId="{C928911C-39DF-4697-8DF2-01A0223F447E}" type="presParOf" srcId="{DA07997E-E0F8-47D2-8DFC-DBAEC0629F72}" destId="{372C21FB-A778-48E2-B776-19424B78A818}" srcOrd="0" destOrd="0" presId="urn:microsoft.com/office/officeart/2005/8/layout/lProcess2"/>
    <dgm:cxn modelId="{D52C4E82-BB1B-434E-BA34-8211F2D2B9D3}" type="presParOf" srcId="{FE1B1E60-AF1A-41A0-BF8E-53F7830143DE}" destId="{84033315-8253-4117-A465-E9FC47F27D2C}" srcOrd="5" destOrd="0" presId="urn:microsoft.com/office/officeart/2005/8/layout/lProcess2"/>
    <dgm:cxn modelId="{4D3CE30C-1B11-41B2-849C-04F47285C23F}" type="presParOf" srcId="{FE1B1E60-AF1A-41A0-BF8E-53F7830143DE}" destId="{23F870D3-2D45-4D3D-8A07-0D61454A1C56}" srcOrd="6" destOrd="0" presId="urn:microsoft.com/office/officeart/2005/8/layout/lProcess2"/>
    <dgm:cxn modelId="{1BBB7774-DEAA-45A8-923E-0BA7B224ED14}" type="presParOf" srcId="{23F870D3-2D45-4D3D-8A07-0D61454A1C56}" destId="{415E458E-01BA-4CE2-B61E-B3585FB50A33}" srcOrd="0" destOrd="0" presId="urn:microsoft.com/office/officeart/2005/8/layout/lProcess2"/>
    <dgm:cxn modelId="{15E4758C-EF04-4A28-B7A9-6164A65A6963}" type="presParOf" srcId="{23F870D3-2D45-4D3D-8A07-0D61454A1C56}" destId="{2F613BF7-218F-4BA8-B16D-7B6454A3FA20}" srcOrd="1" destOrd="0" presId="urn:microsoft.com/office/officeart/2005/8/layout/lProcess2"/>
    <dgm:cxn modelId="{9BC8ECAF-A602-4463-B569-6A7A948BFFCF}" type="presParOf" srcId="{23F870D3-2D45-4D3D-8A07-0D61454A1C56}" destId="{056FCC0A-CE96-4716-BA8E-5A65510FDF6F}" srcOrd="2" destOrd="0" presId="urn:microsoft.com/office/officeart/2005/8/layout/lProcess2"/>
    <dgm:cxn modelId="{46A65F9C-EAEB-44EC-8C73-1F98341C0502}" type="presParOf" srcId="{056FCC0A-CE96-4716-BA8E-5A65510FDF6F}" destId="{6DDA838D-2120-4C47-A1B3-5736B5C6E3B9}" srcOrd="0" destOrd="0" presId="urn:microsoft.com/office/officeart/2005/8/layout/lProcess2"/>
    <dgm:cxn modelId="{39A13258-8D6F-4361-B525-8BA2C5131CDB}" type="presParOf" srcId="{6DDA838D-2120-4C47-A1B3-5736B5C6E3B9}" destId="{DEF3D307-DDFB-45C6-9B96-83E21867B7B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67CBE-F87A-4BE9-A032-49E8ED99F606}" type="doc">
      <dgm:prSet loTypeId="urn:microsoft.com/office/officeart/2005/8/layout/hProcess9" loCatId="process" qsTypeId="urn:microsoft.com/office/officeart/2005/8/quickstyle/simple1" qsCatId="simple" csTypeId="urn:microsoft.com/office/officeart/2005/8/colors/accent1_4" csCatId="accent1" phldr="1"/>
      <dgm:spPr/>
    </dgm:pt>
    <dgm:pt modelId="{30628DE8-4065-4406-87A8-8CC5584A7A94}">
      <dgm:prSet phldrT="[Text]"/>
      <dgm:spPr>
        <a:solidFill>
          <a:srgbClr val="DA473F"/>
        </a:solidFill>
        <a:effectLst>
          <a:glow rad="203200">
            <a:srgbClr val="FFFF00">
              <a:alpha val="55000"/>
            </a:srgbClr>
          </a:glow>
        </a:effectLst>
      </dgm:spPr>
      <dgm:t>
        <a:bodyPr/>
        <a:lstStyle/>
        <a:p>
          <a:r>
            <a:rPr lang="en-US" dirty="0" smtClean="0"/>
            <a:t>Awareness and Education</a:t>
          </a:r>
          <a:endParaRPr lang="en-US" dirty="0"/>
        </a:p>
      </dgm:t>
    </dgm:pt>
    <dgm:pt modelId="{0061EDFA-52A1-473A-BE2A-60872E27C6F8}" type="parTrans" cxnId="{E6B9F2A1-672F-4F08-8264-B7F4198C3C99}">
      <dgm:prSet/>
      <dgm:spPr/>
      <dgm:t>
        <a:bodyPr/>
        <a:lstStyle/>
        <a:p>
          <a:endParaRPr lang="en-US"/>
        </a:p>
      </dgm:t>
    </dgm:pt>
    <dgm:pt modelId="{EDA74B37-8F91-4B11-AD0B-1EC74C9DA7DF}" type="sibTrans" cxnId="{E6B9F2A1-672F-4F08-8264-B7F4198C3C99}">
      <dgm:prSet/>
      <dgm:spPr/>
      <dgm:t>
        <a:bodyPr/>
        <a:lstStyle/>
        <a:p>
          <a:endParaRPr lang="en-US"/>
        </a:p>
      </dgm:t>
    </dgm:pt>
    <dgm:pt modelId="{06BE8A73-9D5C-4331-9D91-B2F90B0E1D84}">
      <dgm:prSet phldrT="[Text]"/>
      <dgm:spPr>
        <a:solidFill>
          <a:srgbClr val="F16624"/>
        </a:solidFill>
      </dgm:spPr>
      <dgm:t>
        <a:bodyPr/>
        <a:lstStyle/>
        <a:p>
          <a:r>
            <a:rPr lang="en-US" dirty="0" smtClean="0"/>
            <a:t>Readiness Assessment</a:t>
          </a:r>
          <a:endParaRPr lang="en-US" dirty="0"/>
        </a:p>
      </dgm:t>
    </dgm:pt>
    <dgm:pt modelId="{9A41EBD9-41CC-48BA-B79E-C92B6C9783F3}" type="parTrans" cxnId="{C772E0B6-55BA-4BD4-9ADD-3E27D931A38A}">
      <dgm:prSet/>
      <dgm:spPr/>
      <dgm:t>
        <a:bodyPr/>
        <a:lstStyle/>
        <a:p>
          <a:endParaRPr lang="en-US"/>
        </a:p>
      </dgm:t>
    </dgm:pt>
    <dgm:pt modelId="{A2AE55D1-4E43-466A-BA68-75D5937786E3}" type="sibTrans" cxnId="{C772E0B6-55BA-4BD4-9ADD-3E27D931A38A}">
      <dgm:prSet/>
      <dgm:spPr/>
      <dgm:t>
        <a:bodyPr/>
        <a:lstStyle/>
        <a:p>
          <a:endParaRPr lang="en-US"/>
        </a:p>
      </dgm:t>
    </dgm:pt>
    <dgm:pt modelId="{27F5F634-3F26-431A-81DB-17B153217268}">
      <dgm:prSet phldrT="[Text]"/>
      <dgm:spPr>
        <a:solidFill>
          <a:srgbClr val="F7941D"/>
        </a:solidFill>
      </dgm:spPr>
      <dgm:t>
        <a:bodyPr/>
        <a:lstStyle/>
        <a:p>
          <a:r>
            <a:rPr lang="en-US" dirty="0" smtClean="0"/>
            <a:t>Implementation and Exploration</a:t>
          </a:r>
          <a:endParaRPr lang="en-US" dirty="0"/>
        </a:p>
      </dgm:t>
    </dgm:pt>
    <dgm:pt modelId="{8B1E13FF-7583-4DFB-89CD-702CBF86F241}" type="parTrans" cxnId="{F5E577A8-6DAE-4918-8F19-9E1426CBD71B}">
      <dgm:prSet/>
      <dgm:spPr/>
      <dgm:t>
        <a:bodyPr/>
        <a:lstStyle/>
        <a:p>
          <a:endParaRPr lang="en-US"/>
        </a:p>
      </dgm:t>
    </dgm:pt>
    <dgm:pt modelId="{D90D682A-20D1-454B-9C3E-86920B00D2A6}" type="sibTrans" cxnId="{F5E577A8-6DAE-4918-8F19-9E1426CBD71B}">
      <dgm:prSet/>
      <dgm:spPr/>
      <dgm:t>
        <a:bodyPr/>
        <a:lstStyle/>
        <a:p>
          <a:endParaRPr lang="en-US"/>
        </a:p>
      </dgm:t>
    </dgm:pt>
    <dgm:pt modelId="{7A87E02B-D8C7-4574-8428-0BA76EAD0B83}" type="pres">
      <dgm:prSet presAssocID="{7ED67CBE-F87A-4BE9-A032-49E8ED99F606}" presName="CompostProcess" presStyleCnt="0">
        <dgm:presLayoutVars>
          <dgm:dir/>
          <dgm:resizeHandles val="exact"/>
        </dgm:presLayoutVars>
      </dgm:prSet>
      <dgm:spPr/>
    </dgm:pt>
    <dgm:pt modelId="{601B6E83-80C2-4326-820D-5F0E3CAE64BE}" type="pres">
      <dgm:prSet presAssocID="{7ED67CBE-F87A-4BE9-A032-49E8ED99F606}" presName="arrow" presStyleLbl="bgShp" presStyleIdx="0" presStyleCnt="1" custScaleX="117647" custScaleY="94595" custLinFactNeighborX="13334" custLinFactNeighborY="-149"/>
      <dgm:spPr>
        <a:solidFill>
          <a:srgbClr val="B23829"/>
        </a:solidFill>
      </dgm:spPr>
    </dgm:pt>
    <dgm:pt modelId="{33B03C3B-6D65-4E67-B713-257A46645DB6}" type="pres">
      <dgm:prSet presAssocID="{7ED67CBE-F87A-4BE9-A032-49E8ED99F606}" presName="linearProcess" presStyleCnt="0"/>
      <dgm:spPr/>
    </dgm:pt>
    <dgm:pt modelId="{27FEA565-1A5C-4C8A-BD7B-F371FC3BD1E2}" type="pres">
      <dgm:prSet presAssocID="{30628DE8-4065-4406-87A8-8CC5584A7A94}" presName="textNode" presStyleLbl="node1" presStyleIdx="0" presStyleCnt="3">
        <dgm:presLayoutVars>
          <dgm:bulletEnabled val="1"/>
        </dgm:presLayoutVars>
      </dgm:prSet>
      <dgm:spPr/>
      <dgm:t>
        <a:bodyPr/>
        <a:lstStyle/>
        <a:p>
          <a:endParaRPr lang="en-US"/>
        </a:p>
      </dgm:t>
    </dgm:pt>
    <dgm:pt modelId="{E06770C8-1A6A-40AD-BBB4-863EC6CC47E7}" type="pres">
      <dgm:prSet presAssocID="{EDA74B37-8F91-4B11-AD0B-1EC74C9DA7DF}" presName="sibTrans" presStyleCnt="0"/>
      <dgm:spPr/>
    </dgm:pt>
    <dgm:pt modelId="{9FF73A66-1436-4EDF-AF14-FFA9F43EAF5B}" type="pres">
      <dgm:prSet presAssocID="{06BE8A73-9D5C-4331-9D91-B2F90B0E1D84}" presName="textNode" presStyleLbl="node1" presStyleIdx="1" presStyleCnt="3">
        <dgm:presLayoutVars>
          <dgm:bulletEnabled val="1"/>
        </dgm:presLayoutVars>
      </dgm:prSet>
      <dgm:spPr/>
      <dgm:t>
        <a:bodyPr/>
        <a:lstStyle/>
        <a:p>
          <a:endParaRPr lang="en-US"/>
        </a:p>
      </dgm:t>
    </dgm:pt>
    <dgm:pt modelId="{9B0FDD17-9C30-4EEB-8E53-0176DB1C7EA7}" type="pres">
      <dgm:prSet presAssocID="{A2AE55D1-4E43-466A-BA68-75D5937786E3}" presName="sibTrans" presStyleCnt="0"/>
      <dgm:spPr/>
    </dgm:pt>
    <dgm:pt modelId="{FBFD10FD-3E71-4F98-A1D2-776AF8EF8250}" type="pres">
      <dgm:prSet presAssocID="{27F5F634-3F26-431A-81DB-17B153217268}" presName="textNode" presStyleLbl="node1" presStyleIdx="2" presStyleCnt="3">
        <dgm:presLayoutVars>
          <dgm:bulletEnabled val="1"/>
        </dgm:presLayoutVars>
      </dgm:prSet>
      <dgm:spPr/>
      <dgm:t>
        <a:bodyPr/>
        <a:lstStyle/>
        <a:p>
          <a:endParaRPr lang="en-US"/>
        </a:p>
      </dgm:t>
    </dgm:pt>
  </dgm:ptLst>
  <dgm:cxnLst>
    <dgm:cxn modelId="{85B416E5-FBBC-4E31-BF62-06CAD5422A8B}" type="presOf" srcId="{27F5F634-3F26-431A-81DB-17B153217268}" destId="{FBFD10FD-3E71-4F98-A1D2-776AF8EF8250}" srcOrd="0" destOrd="0" presId="urn:microsoft.com/office/officeart/2005/8/layout/hProcess9"/>
    <dgm:cxn modelId="{C772E0B6-55BA-4BD4-9ADD-3E27D931A38A}" srcId="{7ED67CBE-F87A-4BE9-A032-49E8ED99F606}" destId="{06BE8A73-9D5C-4331-9D91-B2F90B0E1D84}" srcOrd="1" destOrd="0" parTransId="{9A41EBD9-41CC-48BA-B79E-C92B6C9783F3}" sibTransId="{A2AE55D1-4E43-466A-BA68-75D5937786E3}"/>
    <dgm:cxn modelId="{5E6C2FFB-75AD-4F8D-8F21-0167845454D5}" type="presOf" srcId="{06BE8A73-9D5C-4331-9D91-B2F90B0E1D84}" destId="{9FF73A66-1436-4EDF-AF14-FFA9F43EAF5B}" srcOrd="0" destOrd="0" presId="urn:microsoft.com/office/officeart/2005/8/layout/hProcess9"/>
    <dgm:cxn modelId="{F5E577A8-6DAE-4918-8F19-9E1426CBD71B}" srcId="{7ED67CBE-F87A-4BE9-A032-49E8ED99F606}" destId="{27F5F634-3F26-431A-81DB-17B153217268}" srcOrd="2" destOrd="0" parTransId="{8B1E13FF-7583-4DFB-89CD-702CBF86F241}" sibTransId="{D90D682A-20D1-454B-9C3E-86920B00D2A6}"/>
    <dgm:cxn modelId="{32B970E9-0426-48F5-9BB0-0A9D8752C75E}" type="presOf" srcId="{30628DE8-4065-4406-87A8-8CC5584A7A94}" destId="{27FEA565-1A5C-4C8A-BD7B-F371FC3BD1E2}" srcOrd="0" destOrd="0" presId="urn:microsoft.com/office/officeart/2005/8/layout/hProcess9"/>
    <dgm:cxn modelId="{E6B9F2A1-672F-4F08-8264-B7F4198C3C99}" srcId="{7ED67CBE-F87A-4BE9-A032-49E8ED99F606}" destId="{30628DE8-4065-4406-87A8-8CC5584A7A94}" srcOrd="0" destOrd="0" parTransId="{0061EDFA-52A1-473A-BE2A-60872E27C6F8}" sibTransId="{EDA74B37-8F91-4B11-AD0B-1EC74C9DA7DF}"/>
    <dgm:cxn modelId="{96A3B70F-F784-4F98-ADB9-B461B17E617B}" type="presOf" srcId="{7ED67CBE-F87A-4BE9-A032-49E8ED99F606}" destId="{7A87E02B-D8C7-4574-8428-0BA76EAD0B83}" srcOrd="0" destOrd="0" presId="urn:microsoft.com/office/officeart/2005/8/layout/hProcess9"/>
    <dgm:cxn modelId="{0D5F000E-9346-4543-8D24-9DCE01E297AD}" type="presParOf" srcId="{7A87E02B-D8C7-4574-8428-0BA76EAD0B83}" destId="{601B6E83-80C2-4326-820D-5F0E3CAE64BE}" srcOrd="0" destOrd="0" presId="urn:microsoft.com/office/officeart/2005/8/layout/hProcess9"/>
    <dgm:cxn modelId="{B90ED6A5-DA54-4E00-A3A9-A4250E703CA4}" type="presParOf" srcId="{7A87E02B-D8C7-4574-8428-0BA76EAD0B83}" destId="{33B03C3B-6D65-4E67-B713-257A46645DB6}" srcOrd="1" destOrd="0" presId="urn:microsoft.com/office/officeart/2005/8/layout/hProcess9"/>
    <dgm:cxn modelId="{0E929678-A3D4-4E57-AD25-DBD280FF8AB9}" type="presParOf" srcId="{33B03C3B-6D65-4E67-B713-257A46645DB6}" destId="{27FEA565-1A5C-4C8A-BD7B-F371FC3BD1E2}" srcOrd="0" destOrd="0" presId="urn:microsoft.com/office/officeart/2005/8/layout/hProcess9"/>
    <dgm:cxn modelId="{5F26D019-A94B-428A-A507-7506F8C12D5E}" type="presParOf" srcId="{33B03C3B-6D65-4E67-B713-257A46645DB6}" destId="{E06770C8-1A6A-40AD-BBB4-863EC6CC47E7}" srcOrd="1" destOrd="0" presId="urn:microsoft.com/office/officeart/2005/8/layout/hProcess9"/>
    <dgm:cxn modelId="{3146740B-7C23-429E-8E43-6E6B6D5BAE50}" type="presParOf" srcId="{33B03C3B-6D65-4E67-B713-257A46645DB6}" destId="{9FF73A66-1436-4EDF-AF14-FFA9F43EAF5B}" srcOrd="2" destOrd="0" presId="urn:microsoft.com/office/officeart/2005/8/layout/hProcess9"/>
    <dgm:cxn modelId="{1E6CE67C-2AAE-4B7A-AE81-37C65BC468A0}" type="presParOf" srcId="{33B03C3B-6D65-4E67-B713-257A46645DB6}" destId="{9B0FDD17-9C30-4EEB-8E53-0176DB1C7EA7}" srcOrd="3" destOrd="0" presId="urn:microsoft.com/office/officeart/2005/8/layout/hProcess9"/>
    <dgm:cxn modelId="{85310A6E-0F46-4E60-ABA3-8E8E9CA30D03}" type="presParOf" srcId="{33B03C3B-6D65-4E67-B713-257A46645DB6}" destId="{FBFD10FD-3E71-4F98-A1D2-776AF8EF825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ED67CBE-F87A-4BE9-A032-49E8ED99F606}" type="doc">
      <dgm:prSet loTypeId="urn:microsoft.com/office/officeart/2005/8/layout/hProcess9" loCatId="process" qsTypeId="urn:microsoft.com/office/officeart/2005/8/quickstyle/simple1" qsCatId="simple" csTypeId="urn:microsoft.com/office/officeart/2005/8/colors/accent1_4" csCatId="accent1" phldr="1"/>
      <dgm:spPr/>
    </dgm:pt>
    <dgm:pt modelId="{30628DE8-4065-4406-87A8-8CC5584A7A94}">
      <dgm:prSet phldrT="[Text]"/>
      <dgm:spPr>
        <a:solidFill>
          <a:srgbClr val="DA473F"/>
        </a:solidFill>
        <a:effectLst>
          <a:glow rad="203200">
            <a:srgbClr val="FFFF00">
              <a:alpha val="0"/>
            </a:srgbClr>
          </a:glow>
        </a:effectLst>
      </dgm:spPr>
      <dgm:t>
        <a:bodyPr/>
        <a:lstStyle/>
        <a:p>
          <a:r>
            <a:rPr lang="en-US" dirty="0" smtClean="0"/>
            <a:t>Awareness and Education</a:t>
          </a:r>
          <a:endParaRPr lang="en-US" dirty="0"/>
        </a:p>
      </dgm:t>
    </dgm:pt>
    <dgm:pt modelId="{0061EDFA-52A1-473A-BE2A-60872E27C6F8}" type="parTrans" cxnId="{E6B9F2A1-672F-4F08-8264-B7F4198C3C99}">
      <dgm:prSet/>
      <dgm:spPr/>
      <dgm:t>
        <a:bodyPr/>
        <a:lstStyle/>
        <a:p>
          <a:endParaRPr lang="en-US"/>
        </a:p>
      </dgm:t>
    </dgm:pt>
    <dgm:pt modelId="{EDA74B37-8F91-4B11-AD0B-1EC74C9DA7DF}" type="sibTrans" cxnId="{E6B9F2A1-672F-4F08-8264-B7F4198C3C99}">
      <dgm:prSet/>
      <dgm:spPr/>
      <dgm:t>
        <a:bodyPr/>
        <a:lstStyle/>
        <a:p>
          <a:endParaRPr lang="en-US"/>
        </a:p>
      </dgm:t>
    </dgm:pt>
    <dgm:pt modelId="{06BE8A73-9D5C-4331-9D91-B2F90B0E1D84}">
      <dgm:prSet phldrT="[Text]"/>
      <dgm:spPr>
        <a:solidFill>
          <a:srgbClr val="F16624"/>
        </a:solidFill>
        <a:effectLst>
          <a:glow rad="127000">
            <a:srgbClr val="FFFF00">
              <a:alpha val="55000"/>
            </a:srgbClr>
          </a:glow>
        </a:effectLst>
      </dgm:spPr>
      <dgm:t>
        <a:bodyPr/>
        <a:lstStyle/>
        <a:p>
          <a:r>
            <a:rPr lang="en-US" dirty="0" smtClean="0"/>
            <a:t>Readiness Assessment</a:t>
          </a:r>
          <a:endParaRPr lang="en-US" dirty="0"/>
        </a:p>
      </dgm:t>
    </dgm:pt>
    <dgm:pt modelId="{9A41EBD9-41CC-48BA-B79E-C92B6C9783F3}" type="parTrans" cxnId="{C772E0B6-55BA-4BD4-9ADD-3E27D931A38A}">
      <dgm:prSet/>
      <dgm:spPr/>
      <dgm:t>
        <a:bodyPr/>
        <a:lstStyle/>
        <a:p>
          <a:endParaRPr lang="en-US"/>
        </a:p>
      </dgm:t>
    </dgm:pt>
    <dgm:pt modelId="{A2AE55D1-4E43-466A-BA68-75D5937786E3}" type="sibTrans" cxnId="{C772E0B6-55BA-4BD4-9ADD-3E27D931A38A}">
      <dgm:prSet/>
      <dgm:spPr/>
      <dgm:t>
        <a:bodyPr/>
        <a:lstStyle/>
        <a:p>
          <a:endParaRPr lang="en-US"/>
        </a:p>
      </dgm:t>
    </dgm:pt>
    <dgm:pt modelId="{27F5F634-3F26-431A-81DB-17B153217268}">
      <dgm:prSet phldrT="[Text]"/>
      <dgm:spPr>
        <a:solidFill>
          <a:srgbClr val="F7941D"/>
        </a:solidFill>
      </dgm:spPr>
      <dgm:t>
        <a:bodyPr/>
        <a:lstStyle/>
        <a:p>
          <a:r>
            <a:rPr lang="en-US" dirty="0" smtClean="0"/>
            <a:t>Implementation and Exploration</a:t>
          </a:r>
          <a:endParaRPr lang="en-US" dirty="0"/>
        </a:p>
      </dgm:t>
    </dgm:pt>
    <dgm:pt modelId="{8B1E13FF-7583-4DFB-89CD-702CBF86F241}" type="parTrans" cxnId="{F5E577A8-6DAE-4918-8F19-9E1426CBD71B}">
      <dgm:prSet/>
      <dgm:spPr/>
      <dgm:t>
        <a:bodyPr/>
        <a:lstStyle/>
        <a:p>
          <a:endParaRPr lang="en-US"/>
        </a:p>
      </dgm:t>
    </dgm:pt>
    <dgm:pt modelId="{D90D682A-20D1-454B-9C3E-86920B00D2A6}" type="sibTrans" cxnId="{F5E577A8-6DAE-4918-8F19-9E1426CBD71B}">
      <dgm:prSet/>
      <dgm:spPr/>
      <dgm:t>
        <a:bodyPr/>
        <a:lstStyle/>
        <a:p>
          <a:endParaRPr lang="en-US"/>
        </a:p>
      </dgm:t>
    </dgm:pt>
    <dgm:pt modelId="{7A87E02B-D8C7-4574-8428-0BA76EAD0B83}" type="pres">
      <dgm:prSet presAssocID="{7ED67CBE-F87A-4BE9-A032-49E8ED99F606}" presName="CompostProcess" presStyleCnt="0">
        <dgm:presLayoutVars>
          <dgm:dir/>
          <dgm:resizeHandles val="exact"/>
        </dgm:presLayoutVars>
      </dgm:prSet>
      <dgm:spPr/>
    </dgm:pt>
    <dgm:pt modelId="{601B6E83-80C2-4326-820D-5F0E3CAE64BE}" type="pres">
      <dgm:prSet presAssocID="{7ED67CBE-F87A-4BE9-A032-49E8ED99F606}" presName="arrow" presStyleLbl="bgShp" presStyleIdx="0" presStyleCnt="1" custScaleX="117647" custScaleY="94595" custLinFactNeighborX="13334" custLinFactNeighborY="-149"/>
      <dgm:spPr>
        <a:solidFill>
          <a:srgbClr val="B23829"/>
        </a:solidFill>
      </dgm:spPr>
    </dgm:pt>
    <dgm:pt modelId="{33B03C3B-6D65-4E67-B713-257A46645DB6}" type="pres">
      <dgm:prSet presAssocID="{7ED67CBE-F87A-4BE9-A032-49E8ED99F606}" presName="linearProcess" presStyleCnt="0"/>
      <dgm:spPr/>
    </dgm:pt>
    <dgm:pt modelId="{27FEA565-1A5C-4C8A-BD7B-F371FC3BD1E2}" type="pres">
      <dgm:prSet presAssocID="{30628DE8-4065-4406-87A8-8CC5584A7A94}" presName="textNode" presStyleLbl="node1" presStyleIdx="0" presStyleCnt="3">
        <dgm:presLayoutVars>
          <dgm:bulletEnabled val="1"/>
        </dgm:presLayoutVars>
      </dgm:prSet>
      <dgm:spPr/>
      <dgm:t>
        <a:bodyPr/>
        <a:lstStyle/>
        <a:p>
          <a:endParaRPr lang="en-US"/>
        </a:p>
      </dgm:t>
    </dgm:pt>
    <dgm:pt modelId="{E06770C8-1A6A-40AD-BBB4-863EC6CC47E7}" type="pres">
      <dgm:prSet presAssocID="{EDA74B37-8F91-4B11-AD0B-1EC74C9DA7DF}" presName="sibTrans" presStyleCnt="0"/>
      <dgm:spPr/>
    </dgm:pt>
    <dgm:pt modelId="{9FF73A66-1436-4EDF-AF14-FFA9F43EAF5B}" type="pres">
      <dgm:prSet presAssocID="{06BE8A73-9D5C-4331-9D91-B2F90B0E1D84}" presName="textNode" presStyleLbl="node1" presStyleIdx="1" presStyleCnt="3">
        <dgm:presLayoutVars>
          <dgm:bulletEnabled val="1"/>
        </dgm:presLayoutVars>
      </dgm:prSet>
      <dgm:spPr/>
      <dgm:t>
        <a:bodyPr/>
        <a:lstStyle/>
        <a:p>
          <a:endParaRPr lang="en-US"/>
        </a:p>
      </dgm:t>
    </dgm:pt>
    <dgm:pt modelId="{9B0FDD17-9C30-4EEB-8E53-0176DB1C7EA7}" type="pres">
      <dgm:prSet presAssocID="{A2AE55D1-4E43-466A-BA68-75D5937786E3}" presName="sibTrans" presStyleCnt="0"/>
      <dgm:spPr/>
    </dgm:pt>
    <dgm:pt modelId="{FBFD10FD-3E71-4F98-A1D2-776AF8EF8250}" type="pres">
      <dgm:prSet presAssocID="{27F5F634-3F26-431A-81DB-17B153217268}" presName="textNode" presStyleLbl="node1" presStyleIdx="2" presStyleCnt="3">
        <dgm:presLayoutVars>
          <dgm:bulletEnabled val="1"/>
        </dgm:presLayoutVars>
      </dgm:prSet>
      <dgm:spPr/>
      <dgm:t>
        <a:bodyPr/>
        <a:lstStyle/>
        <a:p>
          <a:endParaRPr lang="en-US"/>
        </a:p>
      </dgm:t>
    </dgm:pt>
  </dgm:ptLst>
  <dgm:cxnLst>
    <dgm:cxn modelId="{DC35198E-3C90-45BF-BC47-E2B64735CE1C}" type="presOf" srcId="{27F5F634-3F26-431A-81DB-17B153217268}" destId="{FBFD10FD-3E71-4F98-A1D2-776AF8EF8250}" srcOrd="0" destOrd="0" presId="urn:microsoft.com/office/officeart/2005/8/layout/hProcess9"/>
    <dgm:cxn modelId="{058766AA-4C34-4016-889E-546757BE4F5E}" type="presOf" srcId="{30628DE8-4065-4406-87A8-8CC5584A7A94}" destId="{27FEA565-1A5C-4C8A-BD7B-F371FC3BD1E2}" srcOrd="0" destOrd="0" presId="urn:microsoft.com/office/officeart/2005/8/layout/hProcess9"/>
    <dgm:cxn modelId="{C772E0B6-55BA-4BD4-9ADD-3E27D931A38A}" srcId="{7ED67CBE-F87A-4BE9-A032-49E8ED99F606}" destId="{06BE8A73-9D5C-4331-9D91-B2F90B0E1D84}" srcOrd="1" destOrd="0" parTransId="{9A41EBD9-41CC-48BA-B79E-C92B6C9783F3}" sibTransId="{A2AE55D1-4E43-466A-BA68-75D5937786E3}"/>
    <dgm:cxn modelId="{F5E577A8-6DAE-4918-8F19-9E1426CBD71B}" srcId="{7ED67CBE-F87A-4BE9-A032-49E8ED99F606}" destId="{27F5F634-3F26-431A-81DB-17B153217268}" srcOrd="2" destOrd="0" parTransId="{8B1E13FF-7583-4DFB-89CD-702CBF86F241}" sibTransId="{D90D682A-20D1-454B-9C3E-86920B00D2A6}"/>
    <dgm:cxn modelId="{9F5BAC7C-5C96-40DD-90A3-02A845DF1171}" type="presOf" srcId="{7ED67CBE-F87A-4BE9-A032-49E8ED99F606}" destId="{7A87E02B-D8C7-4574-8428-0BA76EAD0B83}" srcOrd="0" destOrd="0" presId="urn:microsoft.com/office/officeart/2005/8/layout/hProcess9"/>
    <dgm:cxn modelId="{3ACC2F3A-2750-4E3A-99F1-3859893E72EC}" type="presOf" srcId="{06BE8A73-9D5C-4331-9D91-B2F90B0E1D84}" destId="{9FF73A66-1436-4EDF-AF14-FFA9F43EAF5B}" srcOrd="0" destOrd="0" presId="urn:microsoft.com/office/officeart/2005/8/layout/hProcess9"/>
    <dgm:cxn modelId="{E6B9F2A1-672F-4F08-8264-B7F4198C3C99}" srcId="{7ED67CBE-F87A-4BE9-A032-49E8ED99F606}" destId="{30628DE8-4065-4406-87A8-8CC5584A7A94}" srcOrd="0" destOrd="0" parTransId="{0061EDFA-52A1-473A-BE2A-60872E27C6F8}" sibTransId="{EDA74B37-8F91-4B11-AD0B-1EC74C9DA7DF}"/>
    <dgm:cxn modelId="{044E1FEC-1A0D-4F55-B2C3-A669830AF599}" type="presParOf" srcId="{7A87E02B-D8C7-4574-8428-0BA76EAD0B83}" destId="{601B6E83-80C2-4326-820D-5F0E3CAE64BE}" srcOrd="0" destOrd="0" presId="urn:microsoft.com/office/officeart/2005/8/layout/hProcess9"/>
    <dgm:cxn modelId="{993E83E7-37C8-4899-B27D-3C6933DF0424}" type="presParOf" srcId="{7A87E02B-D8C7-4574-8428-0BA76EAD0B83}" destId="{33B03C3B-6D65-4E67-B713-257A46645DB6}" srcOrd="1" destOrd="0" presId="urn:microsoft.com/office/officeart/2005/8/layout/hProcess9"/>
    <dgm:cxn modelId="{09D52ECC-6DE2-45C4-941B-E040A2A46463}" type="presParOf" srcId="{33B03C3B-6D65-4E67-B713-257A46645DB6}" destId="{27FEA565-1A5C-4C8A-BD7B-F371FC3BD1E2}" srcOrd="0" destOrd="0" presId="urn:microsoft.com/office/officeart/2005/8/layout/hProcess9"/>
    <dgm:cxn modelId="{9E4BC23E-E712-4EC2-B70B-24B3B94FFF81}" type="presParOf" srcId="{33B03C3B-6D65-4E67-B713-257A46645DB6}" destId="{E06770C8-1A6A-40AD-BBB4-863EC6CC47E7}" srcOrd="1" destOrd="0" presId="urn:microsoft.com/office/officeart/2005/8/layout/hProcess9"/>
    <dgm:cxn modelId="{497237C9-606D-4752-95F4-C6015002D58B}" type="presParOf" srcId="{33B03C3B-6D65-4E67-B713-257A46645DB6}" destId="{9FF73A66-1436-4EDF-AF14-FFA9F43EAF5B}" srcOrd="2" destOrd="0" presId="urn:microsoft.com/office/officeart/2005/8/layout/hProcess9"/>
    <dgm:cxn modelId="{9A5FDFB3-6442-4E50-8D7A-645DC4E463EB}" type="presParOf" srcId="{33B03C3B-6D65-4E67-B713-257A46645DB6}" destId="{9B0FDD17-9C30-4EEB-8E53-0176DB1C7EA7}" srcOrd="3" destOrd="0" presId="urn:microsoft.com/office/officeart/2005/8/layout/hProcess9"/>
    <dgm:cxn modelId="{9D4D6E35-F50C-49DD-98C5-ED8C3A408CFB}" type="presParOf" srcId="{33B03C3B-6D65-4E67-B713-257A46645DB6}" destId="{FBFD10FD-3E71-4F98-A1D2-776AF8EF825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ED67CBE-F87A-4BE9-A032-49E8ED99F606}" type="doc">
      <dgm:prSet loTypeId="urn:microsoft.com/office/officeart/2005/8/layout/hProcess9" loCatId="process" qsTypeId="urn:microsoft.com/office/officeart/2005/8/quickstyle/simple1" qsCatId="simple" csTypeId="urn:microsoft.com/office/officeart/2005/8/colors/accent1_4" csCatId="accent1" phldr="1"/>
      <dgm:spPr/>
    </dgm:pt>
    <dgm:pt modelId="{30628DE8-4065-4406-87A8-8CC5584A7A94}">
      <dgm:prSet phldrT="[Text]"/>
      <dgm:spPr>
        <a:solidFill>
          <a:srgbClr val="DA473F"/>
        </a:solidFill>
        <a:effectLst>
          <a:glow rad="203200">
            <a:srgbClr val="FFFF00">
              <a:alpha val="0"/>
            </a:srgbClr>
          </a:glow>
        </a:effectLst>
      </dgm:spPr>
      <dgm:t>
        <a:bodyPr/>
        <a:lstStyle/>
        <a:p>
          <a:r>
            <a:rPr lang="en-US" dirty="0" smtClean="0"/>
            <a:t>Awareness and Education</a:t>
          </a:r>
          <a:endParaRPr lang="en-US" dirty="0"/>
        </a:p>
      </dgm:t>
    </dgm:pt>
    <dgm:pt modelId="{0061EDFA-52A1-473A-BE2A-60872E27C6F8}" type="parTrans" cxnId="{E6B9F2A1-672F-4F08-8264-B7F4198C3C99}">
      <dgm:prSet/>
      <dgm:spPr/>
      <dgm:t>
        <a:bodyPr/>
        <a:lstStyle/>
        <a:p>
          <a:endParaRPr lang="en-US"/>
        </a:p>
      </dgm:t>
    </dgm:pt>
    <dgm:pt modelId="{EDA74B37-8F91-4B11-AD0B-1EC74C9DA7DF}" type="sibTrans" cxnId="{E6B9F2A1-672F-4F08-8264-B7F4198C3C99}">
      <dgm:prSet/>
      <dgm:spPr/>
      <dgm:t>
        <a:bodyPr/>
        <a:lstStyle/>
        <a:p>
          <a:endParaRPr lang="en-US"/>
        </a:p>
      </dgm:t>
    </dgm:pt>
    <dgm:pt modelId="{06BE8A73-9D5C-4331-9D91-B2F90B0E1D84}">
      <dgm:prSet phldrT="[Text]"/>
      <dgm:spPr>
        <a:solidFill>
          <a:srgbClr val="F16624"/>
        </a:solidFill>
        <a:effectLst>
          <a:glow rad="127000">
            <a:srgbClr val="FFFF00">
              <a:alpha val="0"/>
            </a:srgbClr>
          </a:glow>
        </a:effectLst>
      </dgm:spPr>
      <dgm:t>
        <a:bodyPr/>
        <a:lstStyle/>
        <a:p>
          <a:r>
            <a:rPr lang="en-US" dirty="0" smtClean="0"/>
            <a:t>Readiness Assessment</a:t>
          </a:r>
          <a:endParaRPr lang="en-US" dirty="0"/>
        </a:p>
      </dgm:t>
    </dgm:pt>
    <dgm:pt modelId="{9A41EBD9-41CC-48BA-B79E-C92B6C9783F3}" type="parTrans" cxnId="{C772E0B6-55BA-4BD4-9ADD-3E27D931A38A}">
      <dgm:prSet/>
      <dgm:spPr/>
      <dgm:t>
        <a:bodyPr/>
        <a:lstStyle/>
        <a:p>
          <a:endParaRPr lang="en-US"/>
        </a:p>
      </dgm:t>
    </dgm:pt>
    <dgm:pt modelId="{A2AE55D1-4E43-466A-BA68-75D5937786E3}" type="sibTrans" cxnId="{C772E0B6-55BA-4BD4-9ADD-3E27D931A38A}">
      <dgm:prSet/>
      <dgm:spPr/>
      <dgm:t>
        <a:bodyPr/>
        <a:lstStyle/>
        <a:p>
          <a:endParaRPr lang="en-US"/>
        </a:p>
      </dgm:t>
    </dgm:pt>
    <dgm:pt modelId="{27F5F634-3F26-431A-81DB-17B153217268}">
      <dgm:prSet phldrT="[Text]"/>
      <dgm:spPr>
        <a:solidFill>
          <a:srgbClr val="F7941D"/>
        </a:solidFill>
        <a:effectLst>
          <a:glow rad="203200">
            <a:srgbClr val="FFFF00">
              <a:alpha val="55000"/>
            </a:srgbClr>
          </a:glow>
        </a:effectLst>
      </dgm:spPr>
      <dgm:t>
        <a:bodyPr/>
        <a:lstStyle/>
        <a:p>
          <a:r>
            <a:rPr lang="en-US" dirty="0" smtClean="0"/>
            <a:t>Implementation and Exploration</a:t>
          </a:r>
          <a:endParaRPr lang="en-US" dirty="0"/>
        </a:p>
      </dgm:t>
    </dgm:pt>
    <dgm:pt modelId="{8B1E13FF-7583-4DFB-89CD-702CBF86F241}" type="parTrans" cxnId="{F5E577A8-6DAE-4918-8F19-9E1426CBD71B}">
      <dgm:prSet/>
      <dgm:spPr/>
      <dgm:t>
        <a:bodyPr/>
        <a:lstStyle/>
        <a:p>
          <a:endParaRPr lang="en-US"/>
        </a:p>
      </dgm:t>
    </dgm:pt>
    <dgm:pt modelId="{D90D682A-20D1-454B-9C3E-86920B00D2A6}" type="sibTrans" cxnId="{F5E577A8-6DAE-4918-8F19-9E1426CBD71B}">
      <dgm:prSet/>
      <dgm:spPr/>
      <dgm:t>
        <a:bodyPr/>
        <a:lstStyle/>
        <a:p>
          <a:endParaRPr lang="en-US"/>
        </a:p>
      </dgm:t>
    </dgm:pt>
    <dgm:pt modelId="{7A87E02B-D8C7-4574-8428-0BA76EAD0B83}" type="pres">
      <dgm:prSet presAssocID="{7ED67CBE-F87A-4BE9-A032-49E8ED99F606}" presName="CompostProcess" presStyleCnt="0">
        <dgm:presLayoutVars>
          <dgm:dir/>
          <dgm:resizeHandles val="exact"/>
        </dgm:presLayoutVars>
      </dgm:prSet>
      <dgm:spPr/>
    </dgm:pt>
    <dgm:pt modelId="{601B6E83-80C2-4326-820D-5F0E3CAE64BE}" type="pres">
      <dgm:prSet presAssocID="{7ED67CBE-F87A-4BE9-A032-49E8ED99F606}" presName="arrow" presStyleLbl="bgShp" presStyleIdx="0" presStyleCnt="1" custScaleX="117647" custScaleY="94595" custLinFactNeighborX="13334" custLinFactNeighborY="-149"/>
      <dgm:spPr>
        <a:solidFill>
          <a:srgbClr val="B23829"/>
        </a:solidFill>
      </dgm:spPr>
    </dgm:pt>
    <dgm:pt modelId="{33B03C3B-6D65-4E67-B713-257A46645DB6}" type="pres">
      <dgm:prSet presAssocID="{7ED67CBE-F87A-4BE9-A032-49E8ED99F606}" presName="linearProcess" presStyleCnt="0"/>
      <dgm:spPr/>
    </dgm:pt>
    <dgm:pt modelId="{27FEA565-1A5C-4C8A-BD7B-F371FC3BD1E2}" type="pres">
      <dgm:prSet presAssocID="{30628DE8-4065-4406-87A8-8CC5584A7A94}" presName="textNode" presStyleLbl="node1" presStyleIdx="0" presStyleCnt="3">
        <dgm:presLayoutVars>
          <dgm:bulletEnabled val="1"/>
        </dgm:presLayoutVars>
      </dgm:prSet>
      <dgm:spPr/>
      <dgm:t>
        <a:bodyPr/>
        <a:lstStyle/>
        <a:p>
          <a:endParaRPr lang="en-US"/>
        </a:p>
      </dgm:t>
    </dgm:pt>
    <dgm:pt modelId="{E06770C8-1A6A-40AD-BBB4-863EC6CC47E7}" type="pres">
      <dgm:prSet presAssocID="{EDA74B37-8F91-4B11-AD0B-1EC74C9DA7DF}" presName="sibTrans" presStyleCnt="0"/>
      <dgm:spPr/>
    </dgm:pt>
    <dgm:pt modelId="{9FF73A66-1436-4EDF-AF14-FFA9F43EAF5B}" type="pres">
      <dgm:prSet presAssocID="{06BE8A73-9D5C-4331-9D91-B2F90B0E1D84}" presName="textNode" presStyleLbl="node1" presStyleIdx="1" presStyleCnt="3">
        <dgm:presLayoutVars>
          <dgm:bulletEnabled val="1"/>
        </dgm:presLayoutVars>
      </dgm:prSet>
      <dgm:spPr/>
      <dgm:t>
        <a:bodyPr/>
        <a:lstStyle/>
        <a:p>
          <a:endParaRPr lang="en-US"/>
        </a:p>
      </dgm:t>
    </dgm:pt>
    <dgm:pt modelId="{9B0FDD17-9C30-4EEB-8E53-0176DB1C7EA7}" type="pres">
      <dgm:prSet presAssocID="{A2AE55D1-4E43-466A-BA68-75D5937786E3}" presName="sibTrans" presStyleCnt="0"/>
      <dgm:spPr/>
    </dgm:pt>
    <dgm:pt modelId="{FBFD10FD-3E71-4F98-A1D2-776AF8EF8250}" type="pres">
      <dgm:prSet presAssocID="{27F5F634-3F26-431A-81DB-17B153217268}" presName="textNode" presStyleLbl="node1" presStyleIdx="2" presStyleCnt="3">
        <dgm:presLayoutVars>
          <dgm:bulletEnabled val="1"/>
        </dgm:presLayoutVars>
      </dgm:prSet>
      <dgm:spPr/>
      <dgm:t>
        <a:bodyPr/>
        <a:lstStyle/>
        <a:p>
          <a:endParaRPr lang="en-US"/>
        </a:p>
      </dgm:t>
    </dgm:pt>
  </dgm:ptLst>
  <dgm:cxnLst>
    <dgm:cxn modelId="{F5E577A8-6DAE-4918-8F19-9E1426CBD71B}" srcId="{7ED67CBE-F87A-4BE9-A032-49E8ED99F606}" destId="{27F5F634-3F26-431A-81DB-17B153217268}" srcOrd="2" destOrd="0" parTransId="{8B1E13FF-7583-4DFB-89CD-702CBF86F241}" sibTransId="{D90D682A-20D1-454B-9C3E-86920B00D2A6}"/>
    <dgm:cxn modelId="{F74808CE-B510-458E-B6FE-948309A2AE2B}" type="presOf" srcId="{06BE8A73-9D5C-4331-9D91-B2F90B0E1D84}" destId="{9FF73A66-1436-4EDF-AF14-FFA9F43EAF5B}" srcOrd="0" destOrd="0" presId="urn:microsoft.com/office/officeart/2005/8/layout/hProcess9"/>
    <dgm:cxn modelId="{C772E0B6-55BA-4BD4-9ADD-3E27D931A38A}" srcId="{7ED67CBE-F87A-4BE9-A032-49E8ED99F606}" destId="{06BE8A73-9D5C-4331-9D91-B2F90B0E1D84}" srcOrd="1" destOrd="0" parTransId="{9A41EBD9-41CC-48BA-B79E-C92B6C9783F3}" sibTransId="{A2AE55D1-4E43-466A-BA68-75D5937786E3}"/>
    <dgm:cxn modelId="{7DF3C646-8F40-4FDD-AD02-02A4F2AB3F41}" type="presOf" srcId="{27F5F634-3F26-431A-81DB-17B153217268}" destId="{FBFD10FD-3E71-4F98-A1D2-776AF8EF8250}" srcOrd="0" destOrd="0" presId="urn:microsoft.com/office/officeart/2005/8/layout/hProcess9"/>
    <dgm:cxn modelId="{E6B9F2A1-672F-4F08-8264-B7F4198C3C99}" srcId="{7ED67CBE-F87A-4BE9-A032-49E8ED99F606}" destId="{30628DE8-4065-4406-87A8-8CC5584A7A94}" srcOrd="0" destOrd="0" parTransId="{0061EDFA-52A1-473A-BE2A-60872E27C6F8}" sibTransId="{EDA74B37-8F91-4B11-AD0B-1EC74C9DA7DF}"/>
    <dgm:cxn modelId="{09D6C959-1D99-467F-85C7-65E6BE90C96D}" type="presOf" srcId="{30628DE8-4065-4406-87A8-8CC5584A7A94}" destId="{27FEA565-1A5C-4C8A-BD7B-F371FC3BD1E2}" srcOrd="0" destOrd="0" presId="urn:microsoft.com/office/officeart/2005/8/layout/hProcess9"/>
    <dgm:cxn modelId="{FF478D91-5F5D-4FA0-9334-CE07311F3ADE}" type="presOf" srcId="{7ED67CBE-F87A-4BE9-A032-49E8ED99F606}" destId="{7A87E02B-D8C7-4574-8428-0BA76EAD0B83}" srcOrd="0" destOrd="0" presId="urn:microsoft.com/office/officeart/2005/8/layout/hProcess9"/>
    <dgm:cxn modelId="{7B9C2C72-47A3-4E91-9108-2D3C7B29EF80}" type="presParOf" srcId="{7A87E02B-D8C7-4574-8428-0BA76EAD0B83}" destId="{601B6E83-80C2-4326-820D-5F0E3CAE64BE}" srcOrd="0" destOrd="0" presId="urn:microsoft.com/office/officeart/2005/8/layout/hProcess9"/>
    <dgm:cxn modelId="{880C2DF3-20D9-48F1-9E82-6E4B9D335591}" type="presParOf" srcId="{7A87E02B-D8C7-4574-8428-0BA76EAD0B83}" destId="{33B03C3B-6D65-4E67-B713-257A46645DB6}" srcOrd="1" destOrd="0" presId="urn:microsoft.com/office/officeart/2005/8/layout/hProcess9"/>
    <dgm:cxn modelId="{FC9A7150-6642-449E-8ED5-4CB705257963}" type="presParOf" srcId="{33B03C3B-6D65-4E67-B713-257A46645DB6}" destId="{27FEA565-1A5C-4C8A-BD7B-F371FC3BD1E2}" srcOrd="0" destOrd="0" presId="urn:microsoft.com/office/officeart/2005/8/layout/hProcess9"/>
    <dgm:cxn modelId="{4E2E83E8-5EB9-4F92-B9DE-A46B44BAE537}" type="presParOf" srcId="{33B03C3B-6D65-4E67-B713-257A46645DB6}" destId="{E06770C8-1A6A-40AD-BBB4-863EC6CC47E7}" srcOrd="1" destOrd="0" presId="urn:microsoft.com/office/officeart/2005/8/layout/hProcess9"/>
    <dgm:cxn modelId="{2C7E199F-A588-4A92-95D9-9BAB9A47B82A}" type="presParOf" srcId="{33B03C3B-6D65-4E67-B713-257A46645DB6}" destId="{9FF73A66-1436-4EDF-AF14-FFA9F43EAF5B}" srcOrd="2" destOrd="0" presId="urn:microsoft.com/office/officeart/2005/8/layout/hProcess9"/>
    <dgm:cxn modelId="{2A903236-459A-4E1D-A112-53B76E9C3C69}" type="presParOf" srcId="{33B03C3B-6D65-4E67-B713-257A46645DB6}" destId="{9B0FDD17-9C30-4EEB-8E53-0176DB1C7EA7}" srcOrd="3" destOrd="0" presId="urn:microsoft.com/office/officeart/2005/8/layout/hProcess9"/>
    <dgm:cxn modelId="{EB986A72-D678-44ED-B293-D83F6D63F0CA}" type="presParOf" srcId="{33B03C3B-6D65-4E67-B713-257A46645DB6}" destId="{FBFD10FD-3E71-4F98-A1D2-776AF8EF825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4572196B-0A41-4462-BA84-F7A6657E8E3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EB5816DF-EC41-49A3-B3CD-0338407F584D}">
      <dgm:prSet phldrT="[Text]" custT="1"/>
      <dgm:spPr/>
      <dgm:t>
        <a:bodyPr/>
        <a:lstStyle/>
        <a:p>
          <a:r>
            <a:rPr lang="en-US" sz="1800" b="1" dirty="0" smtClean="0"/>
            <a:t>Extract</a:t>
          </a:r>
          <a:endParaRPr lang="en-US" sz="1800" b="1" dirty="0"/>
        </a:p>
      </dgm:t>
    </dgm:pt>
    <dgm:pt modelId="{25EA9BC1-D275-43BE-9A70-38997A0FDBBD}" type="parTrans" cxnId="{6A07D898-BB62-4BC6-8264-C15B054D2494}">
      <dgm:prSet/>
      <dgm:spPr/>
      <dgm:t>
        <a:bodyPr/>
        <a:lstStyle/>
        <a:p>
          <a:endParaRPr lang="en-US"/>
        </a:p>
      </dgm:t>
    </dgm:pt>
    <dgm:pt modelId="{D0ECAB04-5216-488B-BEA7-358A9C995897}" type="sibTrans" cxnId="{6A07D898-BB62-4BC6-8264-C15B054D2494}">
      <dgm:prSet/>
      <dgm:spPr/>
      <dgm:t>
        <a:bodyPr/>
        <a:lstStyle/>
        <a:p>
          <a:endParaRPr lang="en-US"/>
        </a:p>
      </dgm:t>
    </dgm:pt>
    <dgm:pt modelId="{3A8B0889-00B4-4D5A-AF7A-5751DB16F1D8}">
      <dgm:prSet phldrT="[Text]" custT="1"/>
      <dgm:spPr/>
      <dgm:t>
        <a:bodyPr/>
        <a:lstStyle/>
        <a:p>
          <a:r>
            <a:rPr lang="en-US" sz="1800" b="1" dirty="0" smtClean="0"/>
            <a:t>Convert</a:t>
          </a:r>
          <a:endParaRPr lang="en-US" sz="1800" b="1" dirty="0"/>
        </a:p>
      </dgm:t>
    </dgm:pt>
    <dgm:pt modelId="{37F459A0-E60E-4DBE-B9EB-3683DA4DFB76}" type="parTrans" cxnId="{3673AC94-4253-4F27-9216-C0810E190CDF}">
      <dgm:prSet/>
      <dgm:spPr/>
      <dgm:t>
        <a:bodyPr/>
        <a:lstStyle/>
        <a:p>
          <a:endParaRPr lang="en-US"/>
        </a:p>
      </dgm:t>
    </dgm:pt>
    <dgm:pt modelId="{DFB81894-78BF-4B94-998C-E8795E4C0C7E}" type="sibTrans" cxnId="{3673AC94-4253-4F27-9216-C0810E190CDF}">
      <dgm:prSet/>
      <dgm:spPr/>
      <dgm:t>
        <a:bodyPr/>
        <a:lstStyle/>
        <a:p>
          <a:endParaRPr lang="en-US"/>
        </a:p>
      </dgm:t>
    </dgm:pt>
    <dgm:pt modelId="{D86A6D56-70B3-4E7B-B3A0-73B139775DB7}">
      <dgm:prSet phldrT="[Text]" custT="1"/>
      <dgm:spPr/>
      <dgm:t>
        <a:bodyPr/>
        <a:lstStyle/>
        <a:p>
          <a:r>
            <a:rPr lang="en-US" sz="1800" b="1" dirty="0" smtClean="0"/>
            <a:t>Load</a:t>
          </a:r>
          <a:endParaRPr lang="en-US" sz="1800" b="1" dirty="0"/>
        </a:p>
      </dgm:t>
    </dgm:pt>
    <dgm:pt modelId="{2F19E33B-A1C4-4907-AFE2-C636176E4017}" type="parTrans" cxnId="{E931EBB7-3FC0-4B9B-861F-5658E5C3B9E3}">
      <dgm:prSet/>
      <dgm:spPr/>
      <dgm:t>
        <a:bodyPr/>
        <a:lstStyle/>
        <a:p>
          <a:endParaRPr lang="en-US"/>
        </a:p>
      </dgm:t>
    </dgm:pt>
    <dgm:pt modelId="{DDC87F5D-DEB6-4788-A78D-A7FFB3181E2A}" type="sibTrans" cxnId="{E931EBB7-3FC0-4B9B-861F-5658E5C3B9E3}">
      <dgm:prSet/>
      <dgm:spPr/>
      <dgm:t>
        <a:bodyPr/>
        <a:lstStyle/>
        <a:p>
          <a:endParaRPr lang="en-US"/>
        </a:p>
      </dgm:t>
    </dgm:pt>
    <dgm:pt modelId="{DE954AF0-D6C3-4D2E-A099-42EB1DFFD044}">
      <dgm:prSet phldrT="[Text]" custT="1"/>
      <dgm:spPr/>
      <dgm:t>
        <a:bodyPr/>
        <a:lstStyle/>
        <a:p>
          <a:r>
            <a:rPr lang="en-US" sz="1800" b="1" dirty="0" smtClean="0"/>
            <a:t>Publish</a:t>
          </a:r>
          <a:endParaRPr lang="en-US" sz="1800" b="1" dirty="0"/>
        </a:p>
      </dgm:t>
    </dgm:pt>
    <dgm:pt modelId="{C287C397-8AFD-4CD5-9BDC-127ACA341C5D}" type="parTrans" cxnId="{6005367A-DDCA-40DC-837A-C20527EAE6A4}">
      <dgm:prSet/>
      <dgm:spPr/>
      <dgm:t>
        <a:bodyPr/>
        <a:lstStyle/>
        <a:p>
          <a:endParaRPr lang="en-US"/>
        </a:p>
      </dgm:t>
    </dgm:pt>
    <dgm:pt modelId="{315FB940-E19D-4D3A-AB2E-BFDA672221EF}" type="sibTrans" cxnId="{6005367A-DDCA-40DC-837A-C20527EAE6A4}">
      <dgm:prSet/>
      <dgm:spPr/>
      <dgm:t>
        <a:bodyPr/>
        <a:lstStyle/>
        <a:p>
          <a:endParaRPr lang="en-US"/>
        </a:p>
      </dgm:t>
    </dgm:pt>
    <dgm:pt modelId="{C0F0B4A1-3E24-4C87-BD64-C6948D9637D0}" type="pres">
      <dgm:prSet presAssocID="{4572196B-0A41-4462-BA84-F7A6657E8E35}" presName="arrowDiagram" presStyleCnt="0">
        <dgm:presLayoutVars>
          <dgm:chMax val="5"/>
          <dgm:dir/>
          <dgm:resizeHandles val="exact"/>
        </dgm:presLayoutVars>
      </dgm:prSet>
      <dgm:spPr/>
      <dgm:t>
        <a:bodyPr/>
        <a:lstStyle/>
        <a:p>
          <a:endParaRPr lang="en-US"/>
        </a:p>
      </dgm:t>
    </dgm:pt>
    <dgm:pt modelId="{F0270436-B15D-41A0-A211-31995FE2C861}" type="pres">
      <dgm:prSet presAssocID="{4572196B-0A41-4462-BA84-F7A6657E8E35}" presName="arrow" presStyleLbl="bgShp" presStyleIdx="0" presStyleCnt="1"/>
      <dgm:spPr/>
    </dgm:pt>
    <dgm:pt modelId="{FD160C22-3C8B-4A54-9FD3-E520987B6DA3}" type="pres">
      <dgm:prSet presAssocID="{4572196B-0A41-4462-BA84-F7A6657E8E35}" presName="arrowDiagram4" presStyleCnt="0"/>
      <dgm:spPr/>
    </dgm:pt>
    <dgm:pt modelId="{A5E97B76-EDAA-4E46-AAEA-857FE9F0E9EE}" type="pres">
      <dgm:prSet presAssocID="{EB5816DF-EC41-49A3-B3CD-0338407F584D}" presName="bullet4a" presStyleLbl="node1" presStyleIdx="0" presStyleCnt="4"/>
      <dgm:spPr/>
    </dgm:pt>
    <dgm:pt modelId="{7216745F-1DF7-42DF-BE6B-90AB6A4DF2DB}" type="pres">
      <dgm:prSet presAssocID="{EB5816DF-EC41-49A3-B3CD-0338407F584D}" presName="textBox4a" presStyleLbl="revTx" presStyleIdx="0" presStyleCnt="4" custScaleX="133333" custLinFactNeighborX="13608" custLinFactNeighborY="3474">
        <dgm:presLayoutVars>
          <dgm:bulletEnabled val="1"/>
        </dgm:presLayoutVars>
      </dgm:prSet>
      <dgm:spPr/>
      <dgm:t>
        <a:bodyPr/>
        <a:lstStyle/>
        <a:p>
          <a:endParaRPr lang="en-US"/>
        </a:p>
      </dgm:t>
    </dgm:pt>
    <dgm:pt modelId="{D06F1953-E633-4CA9-8D77-58C0A027F0F8}" type="pres">
      <dgm:prSet presAssocID="{3A8B0889-00B4-4D5A-AF7A-5751DB16F1D8}" presName="bullet4b" presStyleLbl="node1" presStyleIdx="1" presStyleCnt="4"/>
      <dgm:spPr/>
    </dgm:pt>
    <dgm:pt modelId="{4DDBC9B8-723F-4BF9-A30A-7179D09962FB}" type="pres">
      <dgm:prSet presAssocID="{3A8B0889-00B4-4D5A-AF7A-5751DB16F1D8}" presName="textBox4b" presStyleLbl="revTx" presStyleIdx="1" presStyleCnt="4">
        <dgm:presLayoutVars>
          <dgm:bulletEnabled val="1"/>
        </dgm:presLayoutVars>
      </dgm:prSet>
      <dgm:spPr/>
      <dgm:t>
        <a:bodyPr/>
        <a:lstStyle/>
        <a:p>
          <a:endParaRPr lang="en-US"/>
        </a:p>
      </dgm:t>
    </dgm:pt>
    <dgm:pt modelId="{1917837D-8112-4B36-B211-51E4EE879174}" type="pres">
      <dgm:prSet presAssocID="{D86A6D56-70B3-4E7B-B3A0-73B139775DB7}" presName="bullet4c" presStyleLbl="node1" presStyleIdx="2" presStyleCnt="4"/>
      <dgm:spPr/>
    </dgm:pt>
    <dgm:pt modelId="{EBA28321-5F86-456B-BE98-C0B7D04E272D}" type="pres">
      <dgm:prSet presAssocID="{D86A6D56-70B3-4E7B-B3A0-73B139775DB7}" presName="textBox4c" presStyleLbl="revTx" presStyleIdx="2" presStyleCnt="4">
        <dgm:presLayoutVars>
          <dgm:bulletEnabled val="1"/>
        </dgm:presLayoutVars>
      </dgm:prSet>
      <dgm:spPr/>
      <dgm:t>
        <a:bodyPr/>
        <a:lstStyle/>
        <a:p>
          <a:endParaRPr lang="en-US"/>
        </a:p>
      </dgm:t>
    </dgm:pt>
    <dgm:pt modelId="{EA6205EA-80B9-428B-A3BD-9C0D4EA2884A}" type="pres">
      <dgm:prSet presAssocID="{DE954AF0-D6C3-4D2E-A099-42EB1DFFD044}" presName="bullet4d" presStyleLbl="node1" presStyleIdx="3" presStyleCnt="4"/>
      <dgm:spPr/>
    </dgm:pt>
    <dgm:pt modelId="{E7C7C84E-57C6-41B0-A501-9CAC65319933}" type="pres">
      <dgm:prSet presAssocID="{DE954AF0-D6C3-4D2E-A099-42EB1DFFD044}" presName="textBox4d" presStyleLbl="revTx" presStyleIdx="3" presStyleCnt="4">
        <dgm:presLayoutVars>
          <dgm:bulletEnabled val="1"/>
        </dgm:presLayoutVars>
      </dgm:prSet>
      <dgm:spPr/>
      <dgm:t>
        <a:bodyPr/>
        <a:lstStyle/>
        <a:p>
          <a:endParaRPr lang="en-US"/>
        </a:p>
      </dgm:t>
    </dgm:pt>
  </dgm:ptLst>
  <dgm:cxnLst>
    <dgm:cxn modelId="{6A07D898-BB62-4BC6-8264-C15B054D2494}" srcId="{4572196B-0A41-4462-BA84-F7A6657E8E35}" destId="{EB5816DF-EC41-49A3-B3CD-0338407F584D}" srcOrd="0" destOrd="0" parTransId="{25EA9BC1-D275-43BE-9A70-38997A0FDBBD}" sibTransId="{D0ECAB04-5216-488B-BEA7-358A9C995897}"/>
    <dgm:cxn modelId="{551DF883-593E-45ED-B23B-09CD43F9E463}" type="presOf" srcId="{EB5816DF-EC41-49A3-B3CD-0338407F584D}" destId="{7216745F-1DF7-42DF-BE6B-90AB6A4DF2DB}" srcOrd="0" destOrd="0" presId="urn:microsoft.com/office/officeart/2005/8/layout/arrow2"/>
    <dgm:cxn modelId="{6005367A-DDCA-40DC-837A-C20527EAE6A4}" srcId="{4572196B-0A41-4462-BA84-F7A6657E8E35}" destId="{DE954AF0-D6C3-4D2E-A099-42EB1DFFD044}" srcOrd="3" destOrd="0" parTransId="{C287C397-8AFD-4CD5-9BDC-127ACA341C5D}" sibTransId="{315FB940-E19D-4D3A-AB2E-BFDA672221EF}"/>
    <dgm:cxn modelId="{919BC80A-1D1D-4FEB-9130-E8E9BA0D9DBC}" type="presOf" srcId="{4572196B-0A41-4462-BA84-F7A6657E8E35}" destId="{C0F0B4A1-3E24-4C87-BD64-C6948D9637D0}" srcOrd="0" destOrd="0" presId="urn:microsoft.com/office/officeart/2005/8/layout/arrow2"/>
    <dgm:cxn modelId="{7C3B7BD5-1C26-422A-B794-DE4329474A0D}" type="presOf" srcId="{D86A6D56-70B3-4E7B-B3A0-73B139775DB7}" destId="{EBA28321-5F86-456B-BE98-C0B7D04E272D}" srcOrd="0" destOrd="0" presId="urn:microsoft.com/office/officeart/2005/8/layout/arrow2"/>
    <dgm:cxn modelId="{DB4BEA43-8C28-414E-AD18-A67BB27B1024}" type="presOf" srcId="{3A8B0889-00B4-4D5A-AF7A-5751DB16F1D8}" destId="{4DDBC9B8-723F-4BF9-A30A-7179D09962FB}" srcOrd="0" destOrd="0" presId="urn:microsoft.com/office/officeart/2005/8/layout/arrow2"/>
    <dgm:cxn modelId="{E931EBB7-3FC0-4B9B-861F-5658E5C3B9E3}" srcId="{4572196B-0A41-4462-BA84-F7A6657E8E35}" destId="{D86A6D56-70B3-4E7B-B3A0-73B139775DB7}" srcOrd="2" destOrd="0" parTransId="{2F19E33B-A1C4-4907-AFE2-C636176E4017}" sibTransId="{DDC87F5D-DEB6-4788-A78D-A7FFB3181E2A}"/>
    <dgm:cxn modelId="{3673AC94-4253-4F27-9216-C0810E190CDF}" srcId="{4572196B-0A41-4462-BA84-F7A6657E8E35}" destId="{3A8B0889-00B4-4D5A-AF7A-5751DB16F1D8}" srcOrd="1" destOrd="0" parTransId="{37F459A0-E60E-4DBE-B9EB-3683DA4DFB76}" sibTransId="{DFB81894-78BF-4B94-998C-E8795E4C0C7E}"/>
    <dgm:cxn modelId="{DC7CD021-BA7B-4E8B-AC2C-AF9D1D8C363D}" type="presOf" srcId="{DE954AF0-D6C3-4D2E-A099-42EB1DFFD044}" destId="{E7C7C84E-57C6-41B0-A501-9CAC65319933}" srcOrd="0" destOrd="0" presId="urn:microsoft.com/office/officeart/2005/8/layout/arrow2"/>
    <dgm:cxn modelId="{35B00E18-F6F1-42EA-A8C2-A0D6EDAFCBD0}" type="presParOf" srcId="{C0F0B4A1-3E24-4C87-BD64-C6948D9637D0}" destId="{F0270436-B15D-41A0-A211-31995FE2C861}" srcOrd="0" destOrd="0" presId="urn:microsoft.com/office/officeart/2005/8/layout/arrow2"/>
    <dgm:cxn modelId="{DDB89682-B067-4031-938A-3BF053094848}" type="presParOf" srcId="{C0F0B4A1-3E24-4C87-BD64-C6948D9637D0}" destId="{FD160C22-3C8B-4A54-9FD3-E520987B6DA3}" srcOrd="1" destOrd="0" presId="urn:microsoft.com/office/officeart/2005/8/layout/arrow2"/>
    <dgm:cxn modelId="{77C56531-C4A3-421F-8A69-B4A46743F953}" type="presParOf" srcId="{FD160C22-3C8B-4A54-9FD3-E520987B6DA3}" destId="{A5E97B76-EDAA-4E46-AAEA-857FE9F0E9EE}" srcOrd="0" destOrd="0" presId="urn:microsoft.com/office/officeart/2005/8/layout/arrow2"/>
    <dgm:cxn modelId="{E13EDCD9-0E66-411D-AF2E-18429B1E5CBB}" type="presParOf" srcId="{FD160C22-3C8B-4A54-9FD3-E520987B6DA3}" destId="{7216745F-1DF7-42DF-BE6B-90AB6A4DF2DB}" srcOrd="1" destOrd="0" presId="urn:microsoft.com/office/officeart/2005/8/layout/arrow2"/>
    <dgm:cxn modelId="{B824627C-0FF2-4C1B-83B5-6B47391A3164}" type="presParOf" srcId="{FD160C22-3C8B-4A54-9FD3-E520987B6DA3}" destId="{D06F1953-E633-4CA9-8D77-58C0A027F0F8}" srcOrd="2" destOrd="0" presId="urn:microsoft.com/office/officeart/2005/8/layout/arrow2"/>
    <dgm:cxn modelId="{C8B8A54C-8840-4C13-8B11-F5ECFE6C2EBF}" type="presParOf" srcId="{FD160C22-3C8B-4A54-9FD3-E520987B6DA3}" destId="{4DDBC9B8-723F-4BF9-A30A-7179D09962FB}" srcOrd="3" destOrd="0" presId="urn:microsoft.com/office/officeart/2005/8/layout/arrow2"/>
    <dgm:cxn modelId="{B7440DFA-E6FB-40DD-B8E1-357422000EC0}" type="presParOf" srcId="{FD160C22-3C8B-4A54-9FD3-E520987B6DA3}" destId="{1917837D-8112-4B36-B211-51E4EE879174}" srcOrd="4" destOrd="0" presId="urn:microsoft.com/office/officeart/2005/8/layout/arrow2"/>
    <dgm:cxn modelId="{D51393EC-A549-47E3-8EB6-B8A154F61B85}" type="presParOf" srcId="{FD160C22-3C8B-4A54-9FD3-E520987B6DA3}" destId="{EBA28321-5F86-456B-BE98-C0B7D04E272D}" srcOrd="5" destOrd="0" presId="urn:microsoft.com/office/officeart/2005/8/layout/arrow2"/>
    <dgm:cxn modelId="{5970F246-349A-4CFE-B4D2-275738AA78CE}" type="presParOf" srcId="{FD160C22-3C8B-4A54-9FD3-E520987B6DA3}" destId="{EA6205EA-80B9-428B-A3BD-9C0D4EA2884A}" srcOrd="6" destOrd="0" presId="urn:microsoft.com/office/officeart/2005/8/layout/arrow2"/>
    <dgm:cxn modelId="{118BAB23-2B26-4736-9257-4C92C58A3517}" type="presParOf" srcId="{FD160C22-3C8B-4A54-9FD3-E520987B6DA3}" destId="{E7C7C84E-57C6-41B0-A501-9CAC65319933}"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546" cy="351629"/>
          </a:xfrm>
          <a:prstGeom prst="rect">
            <a:avLst/>
          </a:prstGeom>
        </p:spPr>
        <p:txBody>
          <a:bodyPr vert="horz" lIns="91257" tIns="45629" rIns="91257" bIns="45629" rtlCol="0"/>
          <a:lstStyle>
            <a:lvl1pPr algn="l">
              <a:defRPr sz="1200"/>
            </a:lvl1pPr>
          </a:lstStyle>
          <a:p>
            <a:endParaRPr lang="en-US"/>
          </a:p>
        </p:txBody>
      </p:sp>
      <p:sp>
        <p:nvSpPr>
          <p:cNvPr id="3" name="Date Placeholder 2"/>
          <p:cNvSpPr>
            <a:spLocks noGrp="1"/>
          </p:cNvSpPr>
          <p:nvPr>
            <p:ph type="dt" idx="1"/>
          </p:nvPr>
        </p:nvSpPr>
        <p:spPr>
          <a:xfrm>
            <a:off x="5266270" y="0"/>
            <a:ext cx="4028546" cy="351629"/>
          </a:xfrm>
          <a:prstGeom prst="rect">
            <a:avLst/>
          </a:prstGeom>
        </p:spPr>
        <p:txBody>
          <a:bodyPr vert="horz" lIns="91257" tIns="45629" rIns="91257" bIns="45629" rtlCol="0"/>
          <a:lstStyle>
            <a:lvl1pPr algn="r">
              <a:defRPr sz="1200"/>
            </a:lvl1pPr>
          </a:lstStyle>
          <a:p>
            <a:fld id="{157E42E6-73F0-420D-BBCD-8E6E57226C0A}" type="datetimeFigureOut">
              <a:rPr lang="en-US" smtClean="0"/>
              <a:t>3/14/2016</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257" tIns="45629" rIns="91257" bIns="45629" rtlCol="0" anchor="ctr"/>
          <a:lstStyle/>
          <a:p>
            <a:endParaRPr lang="en-US"/>
          </a:p>
        </p:txBody>
      </p:sp>
      <p:sp>
        <p:nvSpPr>
          <p:cNvPr id="5" name="Notes Placeholder 4"/>
          <p:cNvSpPr>
            <a:spLocks noGrp="1"/>
          </p:cNvSpPr>
          <p:nvPr>
            <p:ph type="body" sz="quarter" idx="3"/>
          </p:nvPr>
        </p:nvSpPr>
        <p:spPr>
          <a:xfrm>
            <a:off x="930274" y="3373736"/>
            <a:ext cx="7435852" cy="2760761"/>
          </a:xfrm>
          <a:prstGeom prst="rect">
            <a:avLst/>
          </a:prstGeom>
        </p:spPr>
        <p:txBody>
          <a:bodyPr vert="horz" lIns="91257" tIns="45629" rIns="91257" bIns="456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772"/>
            <a:ext cx="4028546" cy="351629"/>
          </a:xfrm>
          <a:prstGeom prst="rect">
            <a:avLst/>
          </a:prstGeom>
        </p:spPr>
        <p:txBody>
          <a:bodyPr vert="horz" lIns="91257" tIns="45629" rIns="91257" bIns="45629" rtlCol="0" anchor="b"/>
          <a:lstStyle>
            <a:lvl1pPr algn="l">
              <a:defRPr sz="1200"/>
            </a:lvl1pPr>
          </a:lstStyle>
          <a:p>
            <a:endParaRPr lang="en-US"/>
          </a:p>
        </p:txBody>
      </p:sp>
      <p:sp>
        <p:nvSpPr>
          <p:cNvPr id="7" name="Slide Number Placeholder 6"/>
          <p:cNvSpPr>
            <a:spLocks noGrp="1"/>
          </p:cNvSpPr>
          <p:nvPr>
            <p:ph type="sldNum" sz="quarter" idx="5"/>
          </p:nvPr>
        </p:nvSpPr>
        <p:spPr>
          <a:xfrm>
            <a:off x="5266270" y="6658772"/>
            <a:ext cx="4028546" cy="351629"/>
          </a:xfrm>
          <a:prstGeom prst="rect">
            <a:avLst/>
          </a:prstGeom>
        </p:spPr>
        <p:txBody>
          <a:bodyPr vert="horz" lIns="91257" tIns="45629" rIns="91257" bIns="45629" rtlCol="0" anchor="b"/>
          <a:lstStyle>
            <a:lvl1pPr algn="r">
              <a:defRPr sz="1200"/>
            </a:lvl1pPr>
          </a:lstStyle>
          <a:p>
            <a:fld id="{466A97B0-3235-439A-905D-B4CE77DAD09E}" type="slidenum">
              <a:rPr lang="en-US" smtClean="0"/>
              <a:t>‹#›</a:t>
            </a:fld>
            <a:endParaRPr lang="en-US"/>
          </a:p>
        </p:txBody>
      </p:sp>
    </p:spTree>
    <p:extLst>
      <p:ext uri="{BB962C8B-B14F-4D97-AF65-F5344CB8AC3E}">
        <p14:creationId xmlns:p14="http://schemas.microsoft.com/office/powerpoint/2010/main" val="2379176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66A97B0-3235-439A-905D-B4CE77DAD09E}" type="slidenum">
              <a:rPr lang="en-US" smtClean="0"/>
              <a:t>2</a:t>
            </a:fld>
            <a:endParaRPr lang="en-US"/>
          </a:p>
        </p:txBody>
      </p:sp>
    </p:spTree>
    <p:extLst>
      <p:ext uri="{BB962C8B-B14F-4D97-AF65-F5344CB8AC3E}">
        <p14:creationId xmlns:p14="http://schemas.microsoft.com/office/powerpoint/2010/main" val="356665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1">
              <a:defRPr/>
            </a:pPr>
            <a:r>
              <a:rPr lang="en-US" dirty="0" smtClean="0"/>
              <a:t>In April and June,</a:t>
            </a:r>
            <a:r>
              <a:rPr lang="en-US" baseline="0" dirty="0" smtClean="0"/>
              <a:t> this team went through an intensive training hosted by our vendor, </a:t>
            </a:r>
            <a:r>
              <a:rPr lang="en-US" baseline="0" dirty="0" err="1" smtClean="0"/>
              <a:t>Zepheira</a:t>
            </a:r>
            <a:r>
              <a:rPr lang="en-US" baseline="0" dirty="0" smtClean="0"/>
              <a:t>. </a:t>
            </a:r>
          </a:p>
          <a:p>
            <a:pPr defTabSz="912571">
              <a:defRPr/>
            </a:pPr>
            <a:endParaRPr lang="en-US" baseline="0" dirty="0" smtClean="0"/>
          </a:p>
          <a:p>
            <a:pPr defTabSz="912571">
              <a:defRPr/>
            </a:pPr>
            <a:r>
              <a:rPr lang="en-US" baseline="0" dirty="0" smtClean="0"/>
              <a:t>Training lasted about six weeks and when we started, we had no idea what to expect. </a:t>
            </a:r>
          </a:p>
          <a:p>
            <a:pPr defTabSz="912571">
              <a:defRPr/>
            </a:pPr>
            <a:endParaRPr lang="en-US" baseline="0" dirty="0" smtClean="0"/>
          </a:p>
          <a:p>
            <a:pPr defTabSz="912571">
              <a:defRPr/>
            </a:pPr>
            <a:r>
              <a:rPr lang="en-US" baseline="0" dirty="0" smtClean="0"/>
              <a:t>The training helped us understand what to expect and gave us a better understanding of what we needed to do to be more discoverable.</a:t>
            </a:r>
          </a:p>
          <a:p>
            <a:pPr defTabSz="912571">
              <a:defRPr/>
            </a:pPr>
            <a:endParaRPr lang="en-US" baseline="0" dirty="0" smtClean="0"/>
          </a:p>
          <a:p>
            <a:pPr defTabSz="912571">
              <a:defRPr/>
            </a:pPr>
            <a:r>
              <a:rPr lang="en-US" dirty="0"/>
              <a:t>We learned about their conversion tools. The things that actually transform MARC data into BIBFRAME.</a:t>
            </a:r>
          </a:p>
          <a:p>
            <a:pPr defTabSz="912571">
              <a:defRPr/>
            </a:pPr>
            <a:endParaRPr lang="en-US" dirty="0"/>
          </a:p>
          <a:p>
            <a:pPr defTabSz="912571">
              <a:defRPr/>
            </a:pPr>
            <a:r>
              <a:rPr lang="en-US" dirty="0"/>
              <a:t>We also learned a lot about Search Engine Optimization and how search engines might use our data.</a:t>
            </a:r>
            <a:endParaRPr lang="en-US" dirty="0" smtClean="0"/>
          </a:p>
          <a:p>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11</a:t>
            </a:fld>
            <a:endParaRPr lang="en-US"/>
          </a:p>
        </p:txBody>
      </p:sp>
    </p:spTree>
    <p:extLst>
      <p:ext uri="{BB962C8B-B14F-4D97-AF65-F5344CB8AC3E}">
        <p14:creationId xmlns:p14="http://schemas.microsoft.com/office/powerpoint/2010/main" val="381396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completed the course, we moved on to our readiness assessment.</a:t>
            </a:r>
          </a:p>
          <a:p>
            <a:endParaRPr lang="en-US" dirty="0" smtClean="0"/>
          </a:p>
          <a:p>
            <a:r>
              <a:rPr lang="en-US" dirty="0" smtClean="0"/>
              <a:t>This step has us take a serious look at our catalog data with a critical eye.</a:t>
            </a:r>
          </a:p>
          <a:p>
            <a:endParaRPr lang="en-US" dirty="0" smtClean="0"/>
          </a:p>
          <a:p>
            <a:r>
              <a:rPr lang="en-US" dirty="0" smtClean="0"/>
              <a:t>We were trying to find problems that</a:t>
            </a:r>
            <a:r>
              <a:rPr lang="en-US" baseline="0" dirty="0" smtClean="0"/>
              <a:t> may crop up during implementation. </a:t>
            </a:r>
          </a:p>
          <a:p>
            <a:endParaRPr lang="en-US" baseline="0" dirty="0" smtClean="0"/>
          </a:p>
          <a:p>
            <a:r>
              <a:rPr lang="en-US" baseline="0" dirty="0" smtClean="0"/>
              <a:t>In order to do this, we sent </a:t>
            </a:r>
            <a:r>
              <a:rPr lang="en-US" baseline="0" dirty="0" err="1" smtClean="0"/>
              <a:t>Zepheira</a:t>
            </a:r>
            <a:r>
              <a:rPr lang="en-US" baseline="0" dirty="0" smtClean="0"/>
              <a:t> 100,000 of our records for a test conversion.</a:t>
            </a:r>
          </a:p>
          <a:p>
            <a:endParaRPr lang="en-US" baseline="0" dirty="0" smtClean="0"/>
          </a:p>
          <a:p>
            <a:r>
              <a:rPr lang="en-US" baseline="0" dirty="0" smtClean="0"/>
              <a:t>After </a:t>
            </a:r>
            <a:r>
              <a:rPr lang="en-US" baseline="0" dirty="0" err="1" smtClean="0"/>
              <a:t>Zepheira</a:t>
            </a:r>
            <a:r>
              <a:rPr lang="en-US" baseline="0" dirty="0" smtClean="0"/>
              <a:t> converted our records from MARC to BIBFRAME and analyzed the results, we were pleased to learn that we were above average in the quality of our records. </a:t>
            </a:r>
          </a:p>
          <a:p>
            <a:endParaRPr lang="en-US" baseline="0" dirty="0" smtClean="0"/>
          </a:p>
          <a:p>
            <a:pPr defTabSz="912571">
              <a:defRPr/>
            </a:pPr>
            <a:r>
              <a:rPr lang="en-US" baseline="0" dirty="0" smtClean="0"/>
              <a:t>Our data was highly connected and there were very few errors discovered.</a:t>
            </a:r>
          </a:p>
          <a:p>
            <a:pPr defTabSz="912571">
              <a:defRPr/>
            </a:pPr>
            <a:endParaRPr lang="en-US" baseline="0" dirty="0" smtClean="0"/>
          </a:p>
          <a:p>
            <a:pPr defTabSz="912571">
              <a:defRPr/>
            </a:pPr>
            <a:r>
              <a:rPr lang="en-US" dirty="0" smtClean="0"/>
              <a:t>This </a:t>
            </a:r>
            <a:r>
              <a:rPr lang="en-US" dirty="0"/>
              <a:t>told </a:t>
            </a:r>
            <a:r>
              <a:rPr lang="en-US" dirty="0" smtClean="0"/>
              <a:t>us that </a:t>
            </a:r>
            <a:r>
              <a:rPr lang="en-US" dirty="0"/>
              <a:t>our data is in good shape, and </a:t>
            </a:r>
            <a:r>
              <a:rPr lang="en-US" dirty="0" smtClean="0"/>
              <a:t>ready </a:t>
            </a:r>
            <a:r>
              <a:rPr lang="en-US" dirty="0"/>
              <a:t>for the next step in the </a:t>
            </a:r>
            <a:r>
              <a:rPr lang="en-US" dirty="0" smtClean="0"/>
              <a:t>process.... </a:t>
            </a:r>
            <a:r>
              <a:rPr lang="en-US" dirty="0"/>
              <a:t>Implementation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12</a:t>
            </a:fld>
            <a:endParaRPr lang="en-US"/>
          </a:p>
        </p:txBody>
      </p:sp>
    </p:spTree>
    <p:extLst>
      <p:ext uri="{BB962C8B-B14F-4D97-AF65-F5344CB8AC3E}">
        <p14:creationId xmlns:p14="http://schemas.microsoft.com/office/powerpoint/2010/main" val="397670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Implementation and Exploration phase in an ongoing process.</a:t>
            </a:r>
          </a:p>
          <a:p>
            <a:endParaRPr lang="en-US" baseline="0" dirty="0" smtClean="0"/>
          </a:p>
          <a:p>
            <a:r>
              <a:rPr lang="en-US" baseline="0" dirty="0" smtClean="0"/>
              <a:t>Ultimately, we’ve done it – we’ve released our records to the web.</a:t>
            </a:r>
          </a:p>
          <a:p>
            <a:endParaRPr lang="en-US" baseline="0" dirty="0" smtClean="0"/>
          </a:p>
          <a:p>
            <a:r>
              <a:rPr lang="en-US" baseline="0" dirty="0" smtClean="0"/>
              <a:t>Sno-Isle has published 380,000 of our records which translated into over 1.5 million links or individual URIs</a:t>
            </a:r>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13</a:t>
            </a:fld>
            <a:endParaRPr lang="en-US"/>
          </a:p>
        </p:txBody>
      </p:sp>
    </p:spTree>
    <p:extLst>
      <p:ext uri="{BB962C8B-B14F-4D97-AF65-F5344CB8AC3E}">
        <p14:creationId xmlns:p14="http://schemas.microsoft.com/office/powerpoint/2010/main" val="2637083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has been figuring out a process for maintaining our data.</a:t>
            </a:r>
          </a:p>
          <a:p>
            <a:endParaRPr lang="en-US" dirty="0"/>
          </a:p>
          <a:p>
            <a:r>
              <a:rPr lang="en-US" dirty="0"/>
              <a:t>The information is static, so the task has become, “How do remove records for things no longer have, and how do we publish records that we no longer have?”</a:t>
            </a:r>
          </a:p>
          <a:p>
            <a:endParaRPr lang="en-US" dirty="0"/>
          </a:p>
          <a:p>
            <a:r>
              <a:rPr lang="en-US" dirty="0" smtClean="0"/>
              <a:t>Extract: A complete </a:t>
            </a:r>
            <a:r>
              <a:rPr lang="en-US" dirty="0"/>
              <a:t>extract of </a:t>
            </a:r>
            <a:r>
              <a:rPr lang="en-US" dirty="0" smtClean="0"/>
              <a:t>the entire ILS </a:t>
            </a:r>
            <a:r>
              <a:rPr lang="en-US" dirty="0"/>
              <a:t>database </a:t>
            </a:r>
            <a:r>
              <a:rPr lang="en-US" dirty="0" smtClean="0"/>
              <a:t>needs to occur. </a:t>
            </a:r>
            <a:r>
              <a:rPr lang="en-US" dirty="0"/>
              <a:t>This extraction does not take very </a:t>
            </a:r>
            <a:r>
              <a:rPr lang="en-US" dirty="0" smtClean="0"/>
              <a:t>long to run. </a:t>
            </a:r>
          </a:p>
          <a:p>
            <a:r>
              <a:rPr lang="en-US" dirty="0" smtClean="0"/>
              <a:t>At Sno-isle, we have</a:t>
            </a:r>
            <a:r>
              <a:rPr lang="en-US" baseline="0" dirty="0" smtClean="0"/>
              <a:t> been able to build a custom SQL Query and schedule the extract, so the time it takes to process the extract is minimal.</a:t>
            </a:r>
            <a:endParaRPr lang="en-US" dirty="0"/>
          </a:p>
          <a:p>
            <a:endParaRPr lang="en-US" dirty="0"/>
          </a:p>
          <a:p>
            <a:r>
              <a:rPr lang="en-US" dirty="0" smtClean="0"/>
              <a:t>Convert: Once </a:t>
            </a:r>
            <a:r>
              <a:rPr lang="en-US" dirty="0"/>
              <a:t>the extraction occurs, it </a:t>
            </a:r>
            <a:r>
              <a:rPr lang="en-US" dirty="0" smtClean="0"/>
              <a:t>needs to be converted into XML. If your system doesn’t do this automatically,</a:t>
            </a:r>
            <a:r>
              <a:rPr lang="en-US" baseline="0" dirty="0" smtClean="0"/>
              <a:t> it is a manual process.</a:t>
            </a:r>
            <a:endParaRPr lang="en-US" dirty="0" smtClean="0"/>
          </a:p>
          <a:p>
            <a:r>
              <a:rPr lang="en-US" dirty="0" smtClean="0"/>
              <a:t>At Sno-Isle, the</a:t>
            </a:r>
            <a:r>
              <a:rPr lang="en-US" baseline="0" dirty="0" smtClean="0"/>
              <a:t> scheduled extract job is emailed directly to Colleen. Colleen then </a:t>
            </a:r>
            <a:r>
              <a:rPr lang="en-US" dirty="0" smtClean="0"/>
              <a:t>converts </a:t>
            </a:r>
            <a:r>
              <a:rPr lang="en-US" dirty="0"/>
              <a:t>it into </a:t>
            </a:r>
            <a:r>
              <a:rPr lang="en-US" dirty="0" smtClean="0"/>
              <a:t>XML data</a:t>
            </a:r>
            <a:r>
              <a:rPr lang="en-US" baseline="0" dirty="0" smtClean="0"/>
              <a:t> as this is the format </a:t>
            </a:r>
            <a:r>
              <a:rPr lang="en-US" baseline="0" dirty="0" err="1" smtClean="0"/>
              <a:t>Zepheira</a:t>
            </a:r>
            <a:r>
              <a:rPr lang="en-US" baseline="0" dirty="0" smtClean="0"/>
              <a:t> needs in order perform the next step</a:t>
            </a:r>
            <a:r>
              <a:rPr lang="en-US" dirty="0" smtClean="0"/>
              <a:t>. She uses </a:t>
            </a:r>
            <a:r>
              <a:rPr lang="en-US" dirty="0" err="1" smtClean="0"/>
              <a:t>MarcEdit</a:t>
            </a:r>
            <a:r>
              <a:rPr lang="en-US" dirty="0" smtClean="0"/>
              <a:t> to do this conversion</a:t>
            </a:r>
            <a:r>
              <a:rPr lang="en-US" baseline="0" dirty="0" smtClean="0"/>
              <a:t> and it only takes about 10 minutes.</a:t>
            </a:r>
            <a:endParaRPr lang="en-US" dirty="0"/>
          </a:p>
          <a:p>
            <a:endParaRPr lang="en-US" dirty="0"/>
          </a:p>
          <a:p>
            <a:r>
              <a:rPr lang="en-US" dirty="0" smtClean="0"/>
              <a:t>Load: The information is loaded into </a:t>
            </a:r>
            <a:r>
              <a:rPr lang="en-US" dirty="0" err="1" smtClean="0"/>
              <a:t>Zepheira’s</a:t>
            </a:r>
            <a:r>
              <a:rPr lang="en-US" dirty="0" smtClean="0"/>
              <a:t> link loader. This process </a:t>
            </a:r>
            <a:r>
              <a:rPr lang="en-US" baseline="0" dirty="0" smtClean="0"/>
              <a:t>only takes a few seconds.</a:t>
            </a:r>
          </a:p>
          <a:p>
            <a:endParaRPr lang="en-US" dirty="0" smtClean="0"/>
          </a:p>
          <a:p>
            <a:r>
              <a:rPr lang="en-US" dirty="0" smtClean="0"/>
              <a:t>Once </a:t>
            </a:r>
            <a:r>
              <a:rPr lang="en-US" dirty="0" err="1" smtClean="0"/>
              <a:t>Zepheira</a:t>
            </a:r>
            <a:r>
              <a:rPr lang="en-US" baseline="0" dirty="0" smtClean="0"/>
              <a:t> has it, the last step is to publish it to the web</a:t>
            </a:r>
            <a:r>
              <a:rPr lang="en-US" dirty="0" smtClean="0"/>
              <a:t>.</a:t>
            </a:r>
            <a:endParaRPr lang="en-US" dirty="0"/>
          </a:p>
          <a:p>
            <a:endParaRPr lang="en-US" dirty="0"/>
          </a:p>
          <a:p>
            <a:r>
              <a:rPr lang="en-US" dirty="0" smtClean="0"/>
              <a:t>At this point in time, the maintenance</a:t>
            </a:r>
            <a:r>
              <a:rPr lang="en-US" baseline="0" dirty="0" smtClean="0"/>
              <a:t> process</a:t>
            </a:r>
            <a:r>
              <a:rPr lang="en-US" dirty="0" smtClean="0"/>
              <a:t> </a:t>
            </a:r>
            <a:r>
              <a:rPr lang="en-US" dirty="0"/>
              <a:t>occurs on a monthly </a:t>
            </a:r>
            <a:r>
              <a:rPr lang="en-US" dirty="0" smtClean="0"/>
              <a:t>basis, but</a:t>
            </a:r>
            <a:r>
              <a:rPr lang="en-US" baseline="0" dirty="0" smtClean="0"/>
              <a:t> we are always looking for ways </a:t>
            </a:r>
            <a:r>
              <a:rPr lang="en-US" dirty="0" smtClean="0"/>
              <a:t>to </a:t>
            </a:r>
            <a:r>
              <a:rPr lang="en-US" dirty="0"/>
              <a:t>improve it.</a:t>
            </a:r>
          </a:p>
          <a:p>
            <a:r>
              <a:rPr lang="en-US" dirty="0"/>
              <a:t> </a:t>
            </a:r>
          </a:p>
          <a:p>
            <a:r>
              <a:rPr lang="en-US" dirty="0"/>
              <a:t>III Innovative issued a press release stating that they are interesting in partnering with </a:t>
            </a:r>
            <a:r>
              <a:rPr lang="en-US" dirty="0" err="1"/>
              <a:t>Zepheria</a:t>
            </a:r>
            <a:r>
              <a:rPr lang="en-US" dirty="0"/>
              <a:t> and </a:t>
            </a:r>
            <a:r>
              <a:rPr lang="en-US" dirty="0" err="1"/>
              <a:t>Libhub</a:t>
            </a:r>
            <a:r>
              <a:rPr lang="en-US" dirty="0"/>
              <a:t> libraries in order to automate this process. </a:t>
            </a:r>
          </a:p>
          <a:p>
            <a:endParaRPr lang="en-US" dirty="0"/>
          </a:p>
          <a:p>
            <a:r>
              <a:rPr lang="en-US" dirty="0" smtClean="0"/>
              <a:t>I</a:t>
            </a:r>
            <a:r>
              <a:rPr lang="en-US" baseline="0" dirty="0" smtClean="0"/>
              <a:t> have outlined our current process, but it would be ideal for this m</a:t>
            </a:r>
            <a:r>
              <a:rPr lang="en-US" dirty="0" smtClean="0"/>
              <a:t>aintenance process to be handled</a:t>
            </a:r>
            <a:r>
              <a:rPr lang="en-US" baseline="0" dirty="0" smtClean="0"/>
              <a:t> exclusively by the</a:t>
            </a:r>
            <a:r>
              <a:rPr lang="en-US" dirty="0" smtClean="0"/>
              <a:t> ILS.</a:t>
            </a:r>
          </a:p>
        </p:txBody>
      </p:sp>
      <p:sp>
        <p:nvSpPr>
          <p:cNvPr id="4" name="Slide Number Placeholder 3"/>
          <p:cNvSpPr>
            <a:spLocks noGrp="1"/>
          </p:cNvSpPr>
          <p:nvPr>
            <p:ph type="sldNum" sz="quarter" idx="10"/>
          </p:nvPr>
        </p:nvSpPr>
        <p:spPr/>
        <p:txBody>
          <a:bodyPr/>
          <a:lstStyle/>
          <a:p>
            <a:fld id="{466A97B0-3235-439A-905D-B4CE77DAD09E}" type="slidenum">
              <a:rPr lang="en-US" smtClean="0"/>
              <a:t>14</a:t>
            </a:fld>
            <a:endParaRPr lang="en-US"/>
          </a:p>
        </p:txBody>
      </p:sp>
    </p:spTree>
    <p:extLst>
      <p:ext uri="{BB962C8B-B14F-4D97-AF65-F5344CB8AC3E}">
        <p14:creationId xmlns:p14="http://schemas.microsoft.com/office/powerpoint/2010/main" val="204454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our data has been published,</a:t>
            </a:r>
            <a:r>
              <a:rPr lang="en-US" baseline="0" dirty="0" smtClean="0"/>
              <a:t> th</a:t>
            </a:r>
            <a:r>
              <a:rPr lang="en-US" dirty="0" smtClean="0"/>
              <a:t>is is what the</a:t>
            </a:r>
            <a:r>
              <a:rPr lang="en-US" baseline="0" dirty="0" smtClean="0"/>
              <a:t> main </a:t>
            </a:r>
            <a:r>
              <a:rPr lang="en-US" dirty="0" smtClean="0"/>
              <a:t>page looks like.</a:t>
            </a:r>
            <a:r>
              <a:rPr lang="en-US" baseline="0" dirty="0" smtClean="0"/>
              <a:t> </a:t>
            </a:r>
          </a:p>
          <a:p>
            <a:endParaRPr lang="en-US" baseline="0" dirty="0" smtClean="0"/>
          </a:p>
          <a:p>
            <a:r>
              <a:rPr lang="en-US" baseline="0" dirty="0" smtClean="0"/>
              <a:t>If you want to know what a title looks like, you can go to the link at the top of this slide and see it for yourself.</a:t>
            </a:r>
            <a:endParaRPr lang="en-US" dirty="0" smtClean="0"/>
          </a:p>
          <a:p>
            <a:endParaRPr lang="en-US" dirty="0" smtClean="0"/>
          </a:p>
          <a:p>
            <a:r>
              <a:rPr lang="en-US" baseline="0" dirty="0" smtClean="0"/>
              <a:t>The next step would is to have Search Engines crawl our records, and this has already begun.</a:t>
            </a:r>
          </a:p>
          <a:p>
            <a:endParaRPr lang="en-US" baseline="0" dirty="0" smtClean="0"/>
          </a:p>
          <a:p>
            <a:r>
              <a:rPr lang="en-US" baseline="0" dirty="0" smtClean="0"/>
              <a:t>Keep in mind that we have published over 1.5 million links, and these are meant to be machine readable and are not designed for our users.</a:t>
            </a:r>
          </a:p>
          <a:p>
            <a:endParaRPr lang="en-US" baseline="0" dirty="0" smtClean="0"/>
          </a:p>
          <a:p>
            <a:r>
              <a:rPr lang="en-US" baseline="0" dirty="0" smtClean="0"/>
              <a:t>If a user lands on one of these pages from the search engine, it will count down from 10 before re-directed them to our catalog.</a:t>
            </a:r>
            <a:endParaRPr lang="en-US" dirty="0" smtClean="0"/>
          </a:p>
          <a:p>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15</a:t>
            </a:fld>
            <a:endParaRPr lang="en-US"/>
          </a:p>
        </p:txBody>
      </p:sp>
    </p:spTree>
    <p:extLst>
      <p:ext uri="{BB962C8B-B14F-4D97-AF65-F5344CB8AC3E}">
        <p14:creationId xmlns:p14="http://schemas.microsoft.com/office/powerpoint/2010/main" val="94428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1">
              <a:defRPr/>
            </a:pPr>
            <a:r>
              <a:rPr lang="en-US" dirty="0"/>
              <a:t>We </a:t>
            </a:r>
            <a:r>
              <a:rPr lang="en-US" dirty="0" smtClean="0"/>
              <a:t>track </a:t>
            </a:r>
            <a:r>
              <a:rPr lang="en-US" dirty="0"/>
              <a:t>what a search </a:t>
            </a:r>
            <a:r>
              <a:rPr lang="en-US" dirty="0" smtClean="0"/>
              <a:t>engines </a:t>
            </a:r>
            <a:r>
              <a:rPr lang="en-US" dirty="0"/>
              <a:t>has indexed. </a:t>
            </a:r>
            <a:endParaRPr lang="en-US" dirty="0" smtClean="0"/>
          </a:p>
          <a:p>
            <a:pPr defTabSz="912571">
              <a:defRPr/>
            </a:pPr>
            <a:endParaRPr lang="en-US" dirty="0" smtClean="0"/>
          </a:p>
          <a:p>
            <a:pPr defTabSz="912571">
              <a:defRPr/>
            </a:pPr>
            <a:r>
              <a:rPr lang="en-US" dirty="0" smtClean="0"/>
              <a:t>About</a:t>
            </a:r>
            <a:r>
              <a:rPr lang="en-US" baseline="0" dirty="0" smtClean="0"/>
              <a:t> 90% of our traffic from this hosted site is coming from Google.</a:t>
            </a:r>
            <a:endParaRPr lang="en-US" dirty="0"/>
          </a:p>
          <a:p>
            <a:endParaRPr lang="en-US" dirty="0" smtClean="0"/>
          </a:p>
          <a:p>
            <a:r>
              <a:rPr lang="en-US" dirty="0" smtClean="0"/>
              <a:t>Google has located</a:t>
            </a:r>
            <a:r>
              <a:rPr lang="en-US" baseline="0" dirty="0" smtClean="0"/>
              <a:t> and indexed 206,000 of the 380,000 records so far.</a:t>
            </a:r>
          </a:p>
          <a:p>
            <a:endParaRPr lang="en-US" baseline="0" dirty="0" smtClean="0"/>
          </a:p>
          <a:p>
            <a:r>
              <a:rPr lang="en-US" baseline="0" dirty="0" smtClean="0"/>
              <a:t>That means more than half have been indexed by Google.</a:t>
            </a:r>
          </a:p>
          <a:p>
            <a:endParaRPr lang="en-US" baseline="0" dirty="0" smtClean="0"/>
          </a:p>
          <a:p>
            <a:r>
              <a:rPr lang="en-US" dirty="0" smtClean="0"/>
              <a:t>Now that our data is published, we have some ongoing</a:t>
            </a:r>
            <a:r>
              <a:rPr lang="en-US" baseline="0" dirty="0" smtClean="0"/>
              <a:t> monitoring </a:t>
            </a:r>
            <a:r>
              <a:rPr lang="en-US" dirty="0" smtClean="0"/>
              <a:t>to do</a:t>
            </a:r>
          </a:p>
          <a:p>
            <a:endParaRPr lang="en-US" dirty="0" smtClean="0"/>
          </a:p>
          <a:p>
            <a:pPr marL="171107" indent="-171107">
              <a:buFont typeface="Arial" panose="020B0604020202020204" pitchFamily="34" charset="0"/>
              <a:buChar char="•"/>
            </a:pPr>
            <a:r>
              <a:rPr lang="en-US" dirty="0" smtClean="0"/>
              <a:t>First, we want to monitor the</a:t>
            </a:r>
            <a:r>
              <a:rPr lang="en-US" baseline="0" dirty="0" smtClean="0"/>
              <a:t> records that we’ve published.</a:t>
            </a:r>
          </a:p>
          <a:p>
            <a:pPr marL="627393" lvl="1" indent="-171107">
              <a:buFont typeface="Arial" panose="020B0604020202020204" pitchFamily="34" charset="0"/>
              <a:buChar char="•"/>
            </a:pPr>
            <a:r>
              <a:rPr lang="en-US" baseline="0" dirty="0" smtClean="0"/>
              <a:t>What are people finding?</a:t>
            </a:r>
          </a:p>
          <a:p>
            <a:pPr marL="171107" indent="-171107">
              <a:buFont typeface="Arial" panose="020B0604020202020204" pitchFamily="34" charset="0"/>
              <a:buChar char="•"/>
            </a:pPr>
            <a:r>
              <a:rPr lang="en-US" baseline="0" dirty="0" smtClean="0"/>
              <a:t>We also want to record any additional traffic we receive on our website.</a:t>
            </a:r>
          </a:p>
          <a:p>
            <a:pPr marL="627393" lvl="1" indent="-171107">
              <a:buFont typeface="Arial" panose="020B0604020202020204" pitchFamily="34" charset="0"/>
              <a:buChar char="•"/>
            </a:pPr>
            <a:r>
              <a:rPr lang="en-US" baseline="0" dirty="0" smtClean="0"/>
              <a:t>Are these pages pointing more customers to us directly?</a:t>
            </a:r>
            <a:endParaRPr lang="en-US" dirty="0" smtClean="0"/>
          </a:p>
          <a:p>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16</a:t>
            </a:fld>
            <a:endParaRPr lang="en-US"/>
          </a:p>
        </p:txBody>
      </p:sp>
    </p:spTree>
    <p:extLst>
      <p:ext uri="{BB962C8B-B14F-4D97-AF65-F5344CB8AC3E}">
        <p14:creationId xmlns:p14="http://schemas.microsoft.com/office/powerpoint/2010/main" val="1869934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are customer’s finding?</a:t>
            </a:r>
          </a:p>
          <a:p>
            <a:endParaRPr lang="en-US" baseline="0" dirty="0" smtClean="0"/>
          </a:p>
          <a:p>
            <a:r>
              <a:rPr lang="en-US" baseline="0" dirty="0" smtClean="0"/>
              <a:t>The control number for the bibliographic record is caught by google analytics during the referral process.</a:t>
            </a:r>
          </a:p>
          <a:p>
            <a:endParaRPr lang="en-US" baseline="0" dirty="0" smtClean="0"/>
          </a:p>
          <a:p>
            <a:r>
              <a:rPr lang="en-US" baseline="0" dirty="0" smtClean="0"/>
              <a:t>We imported these control numbers into our system and analyzed them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chart represents the number of bibliographic records found in each collection, but does not take into account the popularity. </a:t>
            </a:r>
          </a:p>
          <a:p>
            <a:endParaRPr lang="en-US" baseline="0" dirty="0" smtClean="0"/>
          </a:p>
          <a:p>
            <a:r>
              <a:rPr lang="en-US" baseline="0" dirty="0" smtClean="0"/>
              <a:t>It appears Adult Nonfiction, DVD, and electronic resources are the top three categories.</a:t>
            </a:r>
          </a:p>
          <a:p>
            <a:endParaRPr lang="en-US" baseline="0" dirty="0" smtClean="0"/>
          </a:p>
          <a:p>
            <a:r>
              <a:rPr lang="en-US" baseline="0" dirty="0" smtClean="0"/>
              <a:t>We also see International was relatively high here.</a:t>
            </a:r>
          </a:p>
          <a:p>
            <a:endParaRPr lang="en-US" baseline="0" dirty="0" smtClean="0"/>
          </a:p>
          <a:p>
            <a:r>
              <a:rPr lang="en-US" baseline="0" dirty="0" smtClean="0"/>
              <a:t>At this point in time, we have noticed that unique collections, in our case digitized historical photos, tend to be the material people find through the search engines. </a:t>
            </a:r>
          </a:p>
          <a:p>
            <a:endParaRPr lang="en-US" baseline="0" dirty="0" smtClean="0"/>
          </a:p>
          <a:p>
            <a:r>
              <a:rPr lang="en-US" baseline="0" dirty="0" smtClean="0"/>
              <a:t>Our data is geocoded, which means that the search engines should be able to take our location into account.</a:t>
            </a:r>
          </a:p>
          <a:p>
            <a:endParaRPr lang="en-US" baseline="0" dirty="0" smtClean="0"/>
          </a:p>
          <a:p>
            <a:r>
              <a:rPr lang="en-US" baseline="0" dirty="0" smtClean="0"/>
              <a:t>The ultimate goal, down the road, is to have our library appear on the results page whenever a search for material is done through the search engine for customers in our service area.</a:t>
            </a:r>
          </a:p>
          <a:p>
            <a:endParaRPr lang="en-US" baseline="0" dirty="0" smtClean="0"/>
          </a:p>
        </p:txBody>
      </p:sp>
      <p:sp>
        <p:nvSpPr>
          <p:cNvPr id="4" name="Slide Number Placeholder 3"/>
          <p:cNvSpPr>
            <a:spLocks noGrp="1"/>
          </p:cNvSpPr>
          <p:nvPr>
            <p:ph type="sldNum" sz="quarter" idx="10"/>
          </p:nvPr>
        </p:nvSpPr>
        <p:spPr/>
        <p:txBody>
          <a:bodyPr/>
          <a:lstStyle/>
          <a:p>
            <a:fld id="{466A97B0-3235-439A-905D-B4CE77DAD09E}" type="slidenum">
              <a:rPr lang="en-US" smtClean="0"/>
              <a:t>17</a:t>
            </a:fld>
            <a:endParaRPr lang="en-US"/>
          </a:p>
        </p:txBody>
      </p:sp>
    </p:spTree>
    <p:extLst>
      <p:ext uri="{BB962C8B-B14F-4D97-AF65-F5344CB8AC3E}">
        <p14:creationId xmlns:p14="http://schemas.microsoft.com/office/powerpoint/2010/main" val="2018255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one of our brilliant web developers, </a:t>
            </a:r>
            <a:r>
              <a:rPr lang="en-US" dirty="0" smtClean="0"/>
              <a:t>has set up some dashboard to help us track the amount of hits we get from these pages</a:t>
            </a:r>
            <a:r>
              <a:rPr lang="en-US" baseline="0" dirty="0" smtClean="0"/>
              <a:t> and from Google. </a:t>
            </a:r>
          </a:p>
          <a:p>
            <a:endParaRPr lang="en-US" baseline="0" dirty="0" smtClean="0"/>
          </a:p>
          <a:p>
            <a:r>
              <a:rPr lang="en-US" baseline="0" dirty="0" smtClean="0"/>
              <a:t>We’re hoping to see a rise in the number of people in our area that are finding us through the web, rather than coming to us first.</a:t>
            </a:r>
          </a:p>
          <a:p>
            <a:endParaRPr lang="en-US" dirty="0" smtClean="0"/>
          </a:p>
          <a:p>
            <a:pPr defTabSz="912571">
              <a:defRPr/>
            </a:pPr>
            <a:r>
              <a:rPr lang="en-US" baseline="0" dirty="0" smtClean="0"/>
              <a:t>This dashboard demonstrates the amount of traffic that we received from the site every day, the amount of </a:t>
            </a:r>
            <a:r>
              <a:rPr lang="en-US" baseline="0" dirty="0" err="1" smtClean="0"/>
              <a:t>pageviews</a:t>
            </a:r>
            <a:r>
              <a:rPr lang="en-US" baseline="0" dirty="0" smtClean="0"/>
              <a:t>, sessions, and average session duration as well as shows the percentage of new visitors, 98%, to returning visitors.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average, we receive around 22 referrals to our site every day</a:t>
            </a:r>
            <a:r>
              <a:rPr lang="en-US" baseline="0" dirty="0" smtClean="0"/>
              <a:t> from these “Link” pages.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referral is the number of times a person clicks through to our catalog from another page. In this case, we are limiting the referrals to just our hosted data 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quickly adds up.</a:t>
            </a:r>
          </a:p>
          <a:p>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18</a:t>
            </a:fld>
            <a:endParaRPr lang="en-US"/>
          </a:p>
        </p:txBody>
      </p:sp>
    </p:spTree>
    <p:extLst>
      <p:ext uri="{BB962C8B-B14F-4D97-AF65-F5344CB8AC3E}">
        <p14:creationId xmlns:p14="http://schemas.microsoft.com/office/powerpoint/2010/main" val="2673265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start of the project, we have</a:t>
            </a:r>
            <a:r>
              <a:rPr lang="en-US" baseline="0" dirty="0" smtClean="0"/>
              <a:t> had over 4,200 people link through to our catalog from one of the pages hosted by </a:t>
            </a:r>
            <a:r>
              <a:rPr lang="en-US" baseline="0" dirty="0" err="1" smtClean="0"/>
              <a:t>Zepheira</a:t>
            </a:r>
            <a:r>
              <a:rPr lang="en-US" baseline="0" dirty="0" smtClean="0"/>
              <a:t>.</a:t>
            </a:r>
          </a:p>
          <a:p>
            <a:endParaRPr lang="en-US" baseline="0" dirty="0" smtClean="0"/>
          </a:p>
          <a:p>
            <a:r>
              <a:rPr lang="en-US" baseline="0" dirty="0" smtClean="0"/>
              <a:t>We can also tell from Google Analytics that a large portion of these referrals are coming from the United States, specifically the Northwest region.</a:t>
            </a:r>
          </a:p>
          <a:p>
            <a:endParaRPr lang="en-US" baseline="0" dirty="0" smtClean="0"/>
          </a:p>
          <a:p>
            <a:r>
              <a:rPr lang="en-US" baseline="0" dirty="0" smtClean="0"/>
              <a:t>Once we drilled down even further, we found that the distribution of referrals is equivalent to that of the population. </a:t>
            </a:r>
          </a:p>
          <a:p>
            <a:endParaRPr lang="en-US" baseline="0" dirty="0" smtClean="0"/>
          </a:p>
          <a:p>
            <a:r>
              <a:rPr lang="en-US" baseline="0" dirty="0" smtClean="0"/>
              <a:t>By that I mean, the city of Seattle has quite a few hits, where as a small community may not have many.</a:t>
            </a:r>
            <a:endParaRPr lang="en-US" dirty="0" smtClean="0"/>
          </a:p>
          <a:p>
            <a:endParaRPr lang="en-US" dirty="0" smtClean="0"/>
          </a:p>
          <a:p>
            <a:r>
              <a:rPr lang="en-US" dirty="0" smtClean="0"/>
              <a:t>We had a minor glitch</a:t>
            </a:r>
            <a:r>
              <a:rPr lang="en-US" baseline="0" dirty="0" smtClean="0"/>
              <a:t> in February where data was not being counted, which is why it appears there has been such a big drop off.</a:t>
            </a:r>
          </a:p>
          <a:p>
            <a:endParaRPr lang="en-US" baseline="0" dirty="0" smtClean="0"/>
          </a:p>
          <a:p>
            <a:r>
              <a:rPr lang="en-US" baseline="0" dirty="0" smtClean="0"/>
              <a:t>Before you draw your own conclusions, a drop off is a good thing!</a:t>
            </a:r>
          </a:p>
        </p:txBody>
      </p:sp>
      <p:sp>
        <p:nvSpPr>
          <p:cNvPr id="4" name="Slide Number Placeholder 3"/>
          <p:cNvSpPr>
            <a:spLocks noGrp="1"/>
          </p:cNvSpPr>
          <p:nvPr>
            <p:ph type="sldNum" sz="quarter" idx="10"/>
          </p:nvPr>
        </p:nvSpPr>
        <p:spPr/>
        <p:txBody>
          <a:bodyPr/>
          <a:lstStyle/>
          <a:p>
            <a:fld id="{466A97B0-3235-439A-905D-B4CE77DAD09E}" type="slidenum">
              <a:rPr lang="en-US" smtClean="0"/>
              <a:t>19</a:t>
            </a:fld>
            <a:endParaRPr lang="en-US"/>
          </a:p>
        </p:txBody>
      </p:sp>
    </p:spTree>
    <p:extLst>
      <p:ext uri="{BB962C8B-B14F-4D97-AF65-F5344CB8AC3E}">
        <p14:creationId xmlns:p14="http://schemas.microsoft.com/office/powerpoint/2010/main" val="153579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Ultimately, these pages exist to give our library pages a higher ranking to Google.</a:t>
            </a:r>
          </a:p>
          <a:p>
            <a:endParaRPr lang="en-US" baseline="0" dirty="0" smtClean="0"/>
          </a:p>
          <a:p>
            <a:r>
              <a:rPr lang="en-US" baseline="0" dirty="0" smtClean="0"/>
              <a:t>Eventually, we hope people will hit our webpage first, and not these hosted pages. </a:t>
            </a:r>
          </a:p>
          <a:p>
            <a:endParaRPr lang="en-US" baseline="0" dirty="0" smtClean="0"/>
          </a:p>
          <a:p>
            <a:r>
              <a:rPr lang="en-US" baseline="0" dirty="0" smtClean="0"/>
              <a:t>In theory, once google realizes that this data is being pulled from the library’s catalog, it will start valuing our pages more and move them closer to the top.</a:t>
            </a:r>
          </a:p>
          <a:p>
            <a:endParaRPr lang="en-US" baseline="0" dirty="0" smtClean="0"/>
          </a:p>
          <a:p>
            <a:r>
              <a:rPr lang="en-US" baseline="0" dirty="0" smtClean="0"/>
              <a:t>These hosted pages, would then begin to fall off the front page as they do not have the original content.</a:t>
            </a:r>
          </a:p>
          <a:p>
            <a:endParaRPr lang="en-US" baseline="0" dirty="0" smtClean="0"/>
          </a:p>
          <a:p>
            <a:r>
              <a:rPr lang="en-US" baseline="0" dirty="0" smtClean="0"/>
              <a:t>So we should be seeing a decline in the number of times these pages link to our catalog.</a:t>
            </a:r>
          </a:p>
        </p:txBody>
      </p:sp>
      <p:sp>
        <p:nvSpPr>
          <p:cNvPr id="4" name="Slide Number Placeholder 3"/>
          <p:cNvSpPr>
            <a:spLocks noGrp="1"/>
          </p:cNvSpPr>
          <p:nvPr>
            <p:ph type="sldNum" sz="quarter" idx="10"/>
          </p:nvPr>
        </p:nvSpPr>
        <p:spPr/>
        <p:txBody>
          <a:bodyPr/>
          <a:lstStyle/>
          <a:p>
            <a:fld id="{466A97B0-3235-439A-905D-B4CE77DAD09E}" type="slidenum">
              <a:rPr lang="en-US" smtClean="0"/>
              <a:t>20</a:t>
            </a:fld>
            <a:endParaRPr lang="en-US"/>
          </a:p>
        </p:txBody>
      </p:sp>
    </p:spTree>
    <p:extLst>
      <p:ext uri="{BB962C8B-B14F-4D97-AF65-F5344CB8AC3E}">
        <p14:creationId xmlns:p14="http://schemas.microsoft.com/office/powerpoint/2010/main" val="163565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Sno</a:t>
            </a:r>
            <a:r>
              <a:rPr lang="en-US" sz="1200" kern="1200" dirty="0" smtClean="0">
                <a:solidFill>
                  <a:schemeClr val="tx1"/>
                </a:solidFill>
                <a:effectLst/>
                <a:latin typeface="+mn-lt"/>
                <a:ea typeface="+mn-ea"/>
                <a:cs typeface="+mn-cs"/>
              </a:rPr>
              <a:t>-Isle Libraries is a Polaris Public Library system with 21 libraries. We are located in Washington State north of Seattle and south of Canada covering more than 2,000 square miles that includes rural and urban communities from the islands to the Cascade Mountains. We have a service population of more than 700,000 residents and 61% of them have active library cards. We have over 1 million items in our collections. We circulated 6.7 million electronic and physical items to them in 2015. </a:t>
            </a:r>
          </a:p>
          <a:p>
            <a:endParaRPr lang="en-US" dirty="0" smtClean="0"/>
          </a:p>
          <a:p>
            <a:r>
              <a:rPr lang="en-US" dirty="0" smtClean="0"/>
              <a:t>Presenting </a:t>
            </a:r>
            <a:r>
              <a:rPr lang="en-US" baseline="0" dirty="0" smtClean="0"/>
              <a:t>today is Casey Gabehart, ILS Manager for </a:t>
            </a:r>
            <a:r>
              <a:rPr lang="en-US" baseline="0" dirty="0" err="1" smtClean="0"/>
              <a:t>Sno</a:t>
            </a:r>
            <a:r>
              <a:rPr lang="en-US" baseline="0" dirty="0" smtClean="0"/>
              <a:t>-Isle Libraries, Eric Miller, President of </a:t>
            </a:r>
            <a:r>
              <a:rPr lang="en-US" baseline="0" dirty="0" err="1" smtClean="0"/>
              <a:t>Zepheira</a:t>
            </a:r>
            <a:r>
              <a:rPr lang="en-US" baseline="0" dirty="0" smtClean="0"/>
              <a:t>, and myself, Colleen Brazil, Content Access Manager for </a:t>
            </a:r>
            <a:r>
              <a:rPr lang="en-US" baseline="0" dirty="0" err="1" smtClean="0"/>
              <a:t>Sno</a:t>
            </a:r>
            <a:r>
              <a:rPr lang="en-US" baseline="0" dirty="0" smtClean="0"/>
              <a:t>-Isle Libraries.</a:t>
            </a:r>
            <a:endParaRPr lang="en-US" dirty="0" smtClean="0"/>
          </a:p>
          <a:p>
            <a:endParaRPr lang="en-US" dirty="0"/>
          </a:p>
        </p:txBody>
      </p:sp>
      <p:sp>
        <p:nvSpPr>
          <p:cNvPr id="4" name="Slide Number Placeholder 3"/>
          <p:cNvSpPr>
            <a:spLocks noGrp="1"/>
          </p:cNvSpPr>
          <p:nvPr>
            <p:ph type="sldNum" sz="quarter" idx="10"/>
          </p:nvPr>
        </p:nvSpPr>
        <p:spPr/>
        <p:txBody>
          <a:bodyPr/>
          <a:lstStyle/>
          <a:p>
            <a:fld id="{3B40CA60-AFD7-4273-967C-EC6FB1EBE595}" type="slidenum">
              <a:rPr lang="en-US" smtClean="0"/>
              <a:t>3</a:t>
            </a:fld>
            <a:endParaRPr lang="en-US"/>
          </a:p>
        </p:txBody>
      </p:sp>
    </p:spTree>
    <p:extLst>
      <p:ext uri="{BB962C8B-B14F-4D97-AF65-F5344CB8AC3E}">
        <p14:creationId xmlns:p14="http://schemas.microsoft.com/office/powerpoint/2010/main" val="3400006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That means that, in theory, we should see an increase in the number of referrals directly from Google.</a:t>
            </a:r>
          </a:p>
          <a:p>
            <a:endParaRPr lang="en-US" baseline="0" dirty="0" smtClean="0"/>
          </a:p>
          <a:p>
            <a:r>
              <a:rPr lang="en-US" baseline="0" dirty="0" smtClean="0"/>
              <a:t>Before, I was showing you referrals directly from our hosted data.</a:t>
            </a:r>
          </a:p>
          <a:p>
            <a:endParaRPr lang="en-US" baseline="0" dirty="0" smtClean="0"/>
          </a:p>
          <a:p>
            <a:r>
              <a:rPr lang="en-US" baseline="0" dirty="0" smtClean="0"/>
              <a:t>As this graph demonstrates, we have seen a bit of a bump in the number of referrals directly from Google.</a:t>
            </a:r>
          </a:p>
          <a:p>
            <a:endParaRPr lang="en-US" baseline="0" dirty="0" smtClean="0"/>
          </a:p>
          <a:p>
            <a:r>
              <a:rPr lang="en-US" baseline="0" dirty="0" smtClean="0"/>
              <a:t>Now, please keep in mind that these are just numbers for one search engine, Google.</a:t>
            </a:r>
          </a:p>
          <a:p>
            <a:endParaRPr lang="en-US" baseline="0" dirty="0" smtClean="0"/>
          </a:p>
          <a:p>
            <a:r>
              <a:rPr lang="en-US" baseline="0" dirty="0" smtClean="0"/>
              <a:t>They just happen to have indexed more of our pages than any other Search Engine at this point in time.</a:t>
            </a:r>
          </a:p>
          <a:p>
            <a:endParaRPr lang="en-US" baseline="0" dirty="0" smtClean="0"/>
          </a:p>
          <a:p>
            <a:r>
              <a:rPr lang="en-US" baseline="0" dirty="0" smtClean="0"/>
              <a:t>We find and discover new and interesting data measures every day.</a:t>
            </a:r>
          </a:p>
          <a:p>
            <a:endParaRPr lang="en-US" baseline="0" dirty="0" smtClean="0"/>
          </a:p>
          <a:p>
            <a:r>
              <a:rPr lang="en-US" baseline="0" dirty="0" smtClean="0"/>
              <a:t>To talk more about new and innovative developments, let me hand it over to Eric Miller from </a:t>
            </a:r>
            <a:r>
              <a:rPr lang="en-US" baseline="0" dirty="0" err="1" smtClean="0"/>
              <a:t>Zepheria</a:t>
            </a:r>
            <a:endParaRPr lang="en-US" baseline="0" dirty="0" smtClean="0"/>
          </a:p>
        </p:txBody>
      </p:sp>
      <p:sp>
        <p:nvSpPr>
          <p:cNvPr id="4" name="Slide Number Placeholder 3"/>
          <p:cNvSpPr>
            <a:spLocks noGrp="1"/>
          </p:cNvSpPr>
          <p:nvPr>
            <p:ph type="sldNum" sz="quarter" idx="10"/>
          </p:nvPr>
        </p:nvSpPr>
        <p:spPr/>
        <p:txBody>
          <a:bodyPr/>
          <a:lstStyle/>
          <a:p>
            <a:fld id="{466A97B0-3235-439A-905D-B4CE77DAD09E}" type="slidenum">
              <a:rPr lang="en-US" smtClean="0"/>
              <a:t>21</a:t>
            </a:fld>
            <a:endParaRPr lang="en-US"/>
          </a:p>
        </p:txBody>
      </p:sp>
    </p:spTree>
    <p:extLst>
      <p:ext uri="{BB962C8B-B14F-4D97-AF65-F5344CB8AC3E}">
        <p14:creationId xmlns:p14="http://schemas.microsoft.com/office/powerpoint/2010/main" val="4193834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shared some of the commonly used terms that you will hear tossed around when discussing BIBFRAME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showed the relationships between MARC records, old and new cataloging rules and how all of this converts nicely into BIBFRAME thanks to our wonderful structured metadata. And we need that attention to metadata and authority records now more than ever.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described our experience as an Early Adopter Library and how success is one part technical skill and knowledge and another part optimistic belief in the theory and forging ahead.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seeing results and discovering ways to measure, we are moving beyond theory and starting to show value.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heard about exciting plans for the future and how BIBFRAME and Libhub are evolving.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22</a:t>
            </a:fld>
            <a:endParaRPr lang="en-US"/>
          </a:p>
        </p:txBody>
      </p:sp>
    </p:spTree>
    <p:extLst>
      <p:ext uri="{BB962C8B-B14F-4D97-AF65-F5344CB8AC3E}">
        <p14:creationId xmlns:p14="http://schemas.microsoft.com/office/powerpoint/2010/main" val="3801312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23</a:t>
            </a:fld>
            <a:endParaRPr lang="en-US"/>
          </a:p>
        </p:txBody>
      </p:sp>
    </p:spTree>
    <p:extLst>
      <p:ext uri="{BB962C8B-B14F-4D97-AF65-F5344CB8AC3E}">
        <p14:creationId xmlns:p14="http://schemas.microsoft.com/office/powerpoint/2010/main" val="1598356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24</a:t>
            </a:fld>
            <a:endParaRPr lang="en-US"/>
          </a:p>
        </p:txBody>
      </p:sp>
    </p:spTree>
    <p:extLst>
      <p:ext uri="{BB962C8B-B14F-4D97-AF65-F5344CB8AC3E}">
        <p14:creationId xmlns:p14="http://schemas.microsoft.com/office/powerpoint/2010/main" val="1904572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25</a:t>
            </a:fld>
            <a:endParaRPr lang="en-US"/>
          </a:p>
        </p:txBody>
      </p:sp>
    </p:spTree>
    <p:extLst>
      <p:ext uri="{BB962C8B-B14F-4D97-AF65-F5344CB8AC3E}">
        <p14:creationId xmlns:p14="http://schemas.microsoft.com/office/powerpoint/2010/main" val="3556727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26</a:t>
            </a:fld>
            <a:endParaRPr lang="en-US"/>
          </a:p>
        </p:txBody>
      </p:sp>
    </p:spTree>
    <p:extLst>
      <p:ext uri="{BB962C8B-B14F-4D97-AF65-F5344CB8AC3E}">
        <p14:creationId xmlns:p14="http://schemas.microsoft.com/office/powerpoint/2010/main" val="3865916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27</a:t>
            </a:fld>
            <a:endParaRPr lang="en-US"/>
          </a:p>
        </p:txBody>
      </p:sp>
    </p:spTree>
    <p:extLst>
      <p:ext uri="{BB962C8B-B14F-4D97-AF65-F5344CB8AC3E}">
        <p14:creationId xmlns:p14="http://schemas.microsoft.com/office/powerpoint/2010/main" val="372719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We’ll explain</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definitions and how we got started in this project.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BIBFRAME works and interacts with MARC and RDA data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our Early Adopter Project has evolved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we measure results using Analytics and other measurements</a:t>
            </a:r>
          </a:p>
          <a:p>
            <a:r>
              <a:rPr lang="en-US" sz="1200" kern="1200" dirty="0" smtClean="0">
                <a:solidFill>
                  <a:schemeClr val="tx1"/>
                </a:solidFill>
                <a:effectLst/>
                <a:latin typeface="+mn-lt"/>
                <a:ea typeface="+mn-ea"/>
                <a:cs typeface="+mn-cs"/>
              </a:rPr>
              <a:t>You’ll hear:</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More about the future and what lies ahead for libraries, Libhub and BIBRAME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6A97B0-3235-439A-905D-B4CE77DAD09E}" type="slidenum">
              <a:rPr lang="en-US" smtClean="0"/>
              <a:t>4</a:t>
            </a:fld>
            <a:endParaRPr lang="en-US"/>
          </a:p>
        </p:txBody>
      </p:sp>
    </p:spTree>
    <p:extLst>
      <p:ext uri="{BB962C8B-B14F-4D97-AF65-F5344CB8AC3E}">
        <p14:creationId xmlns:p14="http://schemas.microsoft.com/office/powerpoint/2010/main" val="106310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the search engine spiders crawl the web, they march right up to the library catalog data and bam, they hit the brick wall.</a:t>
            </a:r>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5</a:t>
            </a:fld>
            <a:endParaRPr lang="en-US"/>
          </a:p>
        </p:txBody>
      </p:sp>
    </p:spTree>
    <p:extLst>
      <p:ext uri="{BB962C8B-B14F-4D97-AF65-F5344CB8AC3E}">
        <p14:creationId xmlns:p14="http://schemas.microsoft.com/office/powerpoint/2010/main" val="16703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terms that might be unfamiliar</a:t>
            </a:r>
            <a:r>
              <a:rPr lang="en-US" baseline="0" dirty="0" smtClean="0"/>
              <a:t> to you and are the building blocks of our program.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BIBFRAME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 vehicle for our catalog data to be consumable by Web search engines. MARC records have served a similar purpose, but on the much narrower landscape of a library systems catalog.</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LIBHUB INITIATIVE </a:t>
            </a:r>
            <a:r>
              <a:rPr lang="en-US" sz="1200" kern="1200" dirty="0" smtClean="0">
                <a:solidFill>
                  <a:schemeClr val="tx1"/>
                </a:solidFill>
                <a:effectLst/>
                <a:latin typeface="+mn-lt"/>
                <a:ea typeface="+mn-ea"/>
                <a:cs typeface="+mn-cs"/>
              </a:rPr>
              <a:t>is the active movement that is raising the visibility of BIBFRAME among libraries and library vendors and encourages collaboration among them. For this big library data experiment, the more libraries and vendors that participate, the more likeliness of success.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ZEPHEIRA</a:t>
            </a:r>
            <a:r>
              <a:rPr lang="en-US" sz="1200" kern="1200" dirty="0" smtClean="0">
                <a:solidFill>
                  <a:schemeClr val="tx1"/>
                </a:solidFill>
                <a:effectLst/>
                <a:latin typeface="+mn-lt"/>
                <a:ea typeface="+mn-ea"/>
                <a:cs typeface="+mn-cs"/>
              </a:rPr>
              <a:t> is an organization who first worked with the Library of Congress in the early development of BIBFRAME back in 2011. They were also a founding sponsor of the </a:t>
            </a:r>
            <a:r>
              <a:rPr lang="en-US" sz="1200" b="1" kern="1200" dirty="0" smtClean="0">
                <a:solidFill>
                  <a:schemeClr val="tx1"/>
                </a:solidFill>
                <a:effectLst/>
                <a:latin typeface="+mn-lt"/>
                <a:ea typeface="+mn-ea"/>
                <a:cs typeface="+mn-cs"/>
              </a:rPr>
              <a:t>LIBHUB Initiative.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66A97B0-3235-439A-905D-B4CE77DAD09E}" type="slidenum">
              <a:rPr lang="en-US" smtClean="0"/>
              <a:t>6</a:t>
            </a:fld>
            <a:endParaRPr lang="en-US"/>
          </a:p>
        </p:txBody>
      </p:sp>
    </p:spTree>
    <p:extLst>
      <p:ext uri="{BB962C8B-B14F-4D97-AF65-F5344CB8AC3E}">
        <p14:creationId xmlns:p14="http://schemas.microsoft.com/office/powerpoint/2010/main" val="139281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joined the LIBHUB Initiative Early Adopter program early in 2015 along with 11 other Public Libraries in the United States and Canada. We were all a little unclear of where we were headed, but we all knew absolutely, that the theory was correct. It is essential that our library data is found in Google or other search engine results. </a:t>
            </a:r>
          </a:p>
          <a:p>
            <a:endParaRPr lang="en-US" dirty="0" smtClean="0"/>
          </a:p>
        </p:txBody>
      </p:sp>
      <p:sp>
        <p:nvSpPr>
          <p:cNvPr id="4" name="Slide Number Placeholder 3"/>
          <p:cNvSpPr>
            <a:spLocks noGrp="1"/>
          </p:cNvSpPr>
          <p:nvPr>
            <p:ph type="sldNum" sz="quarter" idx="10"/>
          </p:nvPr>
        </p:nvSpPr>
        <p:spPr/>
        <p:txBody>
          <a:bodyPr/>
          <a:lstStyle/>
          <a:p>
            <a:fld id="{F18B5A55-C608-6040-99A4-198B7D19E317}" type="slidenum">
              <a:rPr lang="en-US" smtClean="0"/>
              <a:t>7</a:t>
            </a:fld>
            <a:endParaRPr lang="en-US"/>
          </a:p>
        </p:txBody>
      </p:sp>
    </p:spTree>
    <p:extLst>
      <p:ext uri="{BB962C8B-B14F-4D97-AF65-F5344CB8AC3E}">
        <p14:creationId xmlns:p14="http://schemas.microsoft.com/office/powerpoint/2010/main" val="332080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graphic shows the main concepts of both MARC and RDA data and how they are related.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MARC is the vehicle that contains our Bibliographic metadata. It was designed in the early days of computing so a computer with the right software – Typically ILS software - could read it, display it and allow a person to interact with it. It has served the library well and continues to do so for now.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of the most important things MARC has done is to force libraries to maintain data standards. When you have standards applied to data, you have consistency and more powerful access.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data input into MARC is guided by rules. First AACR2 which was created in 1967 and not updated since 2005. Then, along came new rules, Resource, Description and Access or better known as RDA.</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66A97B0-3235-439A-905D-B4CE77DAD09E}" type="slidenum">
              <a:rPr lang="en-US" smtClean="0"/>
              <a:t>8</a:t>
            </a:fld>
            <a:endParaRPr lang="en-US"/>
          </a:p>
        </p:txBody>
      </p:sp>
    </p:spTree>
    <p:extLst>
      <p:ext uri="{BB962C8B-B14F-4D97-AF65-F5344CB8AC3E}">
        <p14:creationId xmlns:p14="http://schemas.microsoft.com/office/powerpoint/2010/main" val="2186975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BIBFRAME accommodates our beautiful, structured, curated data and transforms</a:t>
            </a:r>
            <a:r>
              <a:rPr lang="en-US" sz="1200" kern="1200" baseline="0" dirty="0" smtClean="0">
                <a:solidFill>
                  <a:schemeClr val="tx1"/>
                </a:solidFill>
                <a:effectLst/>
                <a:latin typeface="+mn-lt"/>
                <a:ea typeface="+mn-ea"/>
                <a:cs typeface="+mn-cs"/>
              </a:rPr>
              <a:t> it.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BIBFRAME  pays attention to: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Work” – A Resource’s concept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Instance” – The physical object that contains the work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Authority” – The agreed upon concept that defines relationships between works and instances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Annotation” – The descriptive data for the Work and The Instance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9</a:t>
            </a:fld>
            <a:endParaRPr lang="en-US"/>
          </a:p>
        </p:txBody>
      </p:sp>
    </p:spTree>
    <p:extLst>
      <p:ext uri="{BB962C8B-B14F-4D97-AF65-F5344CB8AC3E}">
        <p14:creationId xmlns:p14="http://schemas.microsoft.com/office/powerpoint/2010/main" val="2471330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Sno-Isle is one of 12 early</a:t>
            </a:r>
            <a:r>
              <a:rPr lang="en-US" baseline="0" dirty="0" smtClean="0"/>
              <a:t> adopter public libraries partnering with </a:t>
            </a:r>
            <a:r>
              <a:rPr lang="en-US" baseline="0" dirty="0" err="1" smtClean="0"/>
              <a:t>Zepheira</a:t>
            </a:r>
            <a:r>
              <a:rPr lang="en-US" baseline="0" dirty="0" smtClean="0"/>
              <a:t> and we’re active participants in their community which they’ve named “The Foundry” ---- Alumni</a:t>
            </a:r>
          </a:p>
          <a:p>
            <a:endParaRPr lang="en-US" baseline="0" dirty="0" smtClean="0"/>
          </a:p>
          <a:p>
            <a:r>
              <a:rPr lang="en-US" dirty="0"/>
              <a:t>We will continue to share our experiences with each other and with </a:t>
            </a:r>
            <a:r>
              <a:rPr lang="en-US" dirty="0" err="1"/>
              <a:t>Zepheira</a:t>
            </a:r>
            <a:r>
              <a:rPr lang="en-US" dirty="0"/>
              <a:t> to continue to develop the product and the process.</a:t>
            </a:r>
          </a:p>
          <a:p>
            <a:endParaRPr lang="en-US" dirty="0"/>
          </a:p>
          <a:p>
            <a:r>
              <a:rPr lang="en-US" dirty="0"/>
              <a:t>In fact, teams of different libraries are forming together to focus on different areas of interest and development.</a:t>
            </a:r>
          </a:p>
          <a:p>
            <a:endParaRPr lang="en-US" dirty="0"/>
          </a:p>
          <a:p>
            <a:pPr marL="0" lvl="1" defTabSz="912571">
              <a:defRPr/>
            </a:pPr>
            <a:r>
              <a:rPr lang="en-US" baseline="0" dirty="0" smtClean="0"/>
              <a:t>In our partnership with </a:t>
            </a:r>
            <a:r>
              <a:rPr lang="en-US" baseline="0" dirty="0" err="1" smtClean="0"/>
              <a:t>Zepheira</a:t>
            </a:r>
            <a:r>
              <a:rPr lang="en-US" baseline="0" dirty="0" smtClean="0"/>
              <a:t>, we have formulated a early adopter project team locally, here at Sno-Isle</a:t>
            </a:r>
          </a:p>
          <a:p>
            <a:pPr marL="0" lvl="1" defTabSz="912571">
              <a:defRPr/>
            </a:pPr>
            <a:endParaRPr lang="en-US" baseline="0" dirty="0" smtClean="0"/>
          </a:p>
          <a:p>
            <a:pPr marL="0" lvl="1" defTabSz="912571">
              <a:defRPr/>
            </a:pPr>
            <a:r>
              <a:rPr lang="en-US" dirty="0"/>
              <a:t>This is </a:t>
            </a:r>
            <a:r>
              <a:rPr lang="en-US" dirty="0" smtClean="0"/>
              <a:t>a core </a:t>
            </a:r>
            <a:r>
              <a:rPr lang="en-US" dirty="0"/>
              <a:t>team that went through the training, who monitors our progress, and who looks for innovative ways to improve the use of our data. </a:t>
            </a:r>
          </a:p>
          <a:p>
            <a:pPr marL="0" lvl="1" defTabSz="912571">
              <a:defRPr/>
            </a:pPr>
            <a:endParaRPr lang="en-US" dirty="0"/>
          </a:p>
          <a:p>
            <a:pPr marL="0" lvl="1" defTabSz="912571">
              <a:defRPr/>
            </a:pPr>
            <a:r>
              <a:rPr lang="en-US" dirty="0"/>
              <a:t>Colleen is our project manager, and together with Diana, ensure that our records are of the highest quality. </a:t>
            </a:r>
          </a:p>
          <a:p>
            <a:pPr marL="0" lvl="1" defTabSz="912571">
              <a:defRPr/>
            </a:pPr>
            <a:endParaRPr lang="en-US" dirty="0"/>
          </a:p>
          <a:p>
            <a:pPr marL="0" lvl="1" defTabSz="912571">
              <a:defRPr/>
            </a:pPr>
            <a:r>
              <a:rPr lang="en-US" dirty="0"/>
              <a:t>Mike and Jacob lend their expertise in how the web works, and will be experimenting with our data to see what we can do with it beyond just making it accessible by search engines. </a:t>
            </a:r>
          </a:p>
          <a:p>
            <a:pPr marL="0" lvl="1" defTabSz="912571">
              <a:defRPr/>
            </a:pPr>
            <a:endParaRPr lang="en-US" dirty="0"/>
          </a:p>
          <a:p>
            <a:pPr marL="0" lvl="1" defTabSz="912571">
              <a:defRPr/>
            </a:pPr>
            <a:r>
              <a:rPr lang="en-US" dirty="0"/>
              <a:t>Lastly there’s little </a:t>
            </a:r>
            <a:r>
              <a:rPr lang="en-US" dirty="0" err="1"/>
              <a:t>ol</a:t>
            </a:r>
            <a:r>
              <a:rPr lang="en-US" dirty="0"/>
              <a:t>’ me. I have, or like to think I have, a solid understanding of Polaris and how we can use it to make our project a success.</a:t>
            </a:r>
          </a:p>
          <a:p>
            <a:pPr marL="0" lvl="1" defTabSz="912571">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6A97B0-3235-439A-905D-B4CE77DAD09E}" type="slidenum">
              <a:rPr lang="en-US" smtClean="0"/>
              <a:t>10</a:t>
            </a:fld>
            <a:endParaRPr lang="en-US"/>
          </a:p>
        </p:txBody>
      </p:sp>
    </p:spTree>
    <p:extLst>
      <p:ext uri="{BB962C8B-B14F-4D97-AF65-F5344CB8AC3E}">
        <p14:creationId xmlns:p14="http://schemas.microsoft.com/office/powerpoint/2010/main" val="3897455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Title_bluegra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08" y="0"/>
            <a:ext cx="9181446" cy="5169154"/>
          </a:xfrm>
          <a:prstGeom prst="rect">
            <a:avLst/>
          </a:prstGeom>
        </p:spPr>
      </p:pic>
      <p:sp>
        <p:nvSpPr>
          <p:cNvPr id="16" name="Title 1"/>
          <p:cNvSpPr>
            <a:spLocks noGrp="1"/>
          </p:cNvSpPr>
          <p:nvPr>
            <p:ph type="ctrTitle"/>
          </p:nvPr>
        </p:nvSpPr>
        <p:spPr>
          <a:xfrm>
            <a:off x="420281" y="451889"/>
            <a:ext cx="4735007" cy="468458"/>
          </a:xfrm>
        </p:spPr>
        <p:txBody>
          <a:bodyPr lIns="0" tIns="0" rIns="0" bIns="0" anchor="t" anchorCtr="0">
            <a:noAutofit/>
          </a:bodyPr>
          <a:lstStyle>
            <a:lvl1pPr algn="ctr">
              <a:defRPr sz="2400" b="1" i="0">
                <a:solidFill>
                  <a:srgbClr val="F7941E"/>
                </a:solidFill>
                <a:latin typeface="Helvetica"/>
                <a:cs typeface="Helvetica"/>
              </a:defRPr>
            </a:lvl1pPr>
          </a:lstStyle>
          <a:p>
            <a:r>
              <a:rPr lang="en-US" smtClean="0"/>
              <a:t>Click to edit Master title style</a:t>
            </a:r>
            <a:endParaRPr lang="en-US" dirty="0"/>
          </a:p>
        </p:txBody>
      </p:sp>
      <p:sp>
        <p:nvSpPr>
          <p:cNvPr id="17" name="Subtitle 2"/>
          <p:cNvSpPr>
            <a:spLocks noGrp="1"/>
          </p:cNvSpPr>
          <p:nvPr>
            <p:ph type="subTitle" idx="1"/>
          </p:nvPr>
        </p:nvSpPr>
        <p:spPr>
          <a:xfrm>
            <a:off x="420281" y="931136"/>
            <a:ext cx="4735007" cy="428728"/>
          </a:xfrm>
        </p:spPr>
        <p:txBody>
          <a:bodyPr lIns="0" tIns="0" rIns="0" bIns="0">
            <a:noAutofit/>
          </a:bodyPr>
          <a:lstStyle>
            <a:lvl1pPr marL="0" indent="0" algn="ctr">
              <a:buNone/>
              <a:defRPr sz="1800" b="0" i="0">
                <a:solidFill>
                  <a:srgbClr val="FFFFFF"/>
                </a:solidFill>
                <a:latin typeface="Helvetica"/>
                <a:cs typeface="Helvetica"/>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34404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519696" y="471418"/>
            <a:ext cx="7468222" cy="377852"/>
          </a:xfrm>
          <a:prstGeom prst="rect">
            <a:avLst/>
          </a:prstGeom>
        </p:spPr>
        <p:txBody>
          <a:bodyPr vert="horz" lIns="0" tIns="0" rIns="0" bIns="0" rtlCol="0" anchor="t">
            <a:normAutofit/>
          </a:bodyPr>
          <a:lstStyle>
            <a:lvl1pPr>
              <a:defRPr b="1" i="0">
                <a:solidFill>
                  <a:srgbClr val="F7781E"/>
                </a:solidFill>
                <a:latin typeface="Helvetica"/>
                <a:cs typeface="Helvetica"/>
              </a:defRPr>
            </a:lvl1pPr>
          </a:lstStyle>
          <a:p>
            <a:r>
              <a:rPr lang="en-US" smtClean="0"/>
              <a:t>Click to edit Master title style</a:t>
            </a:r>
            <a:endParaRPr lang="en-US" dirty="0"/>
          </a:p>
        </p:txBody>
      </p:sp>
      <p:sp>
        <p:nvSpPr>
          <p:cNvPr id="15" name="Text Placeholder 2"/>
          <p:cNvSpPr>
            <a:spLocks noGrp="1"/>
          </p:cNvSpPr>
          <p:nvPr>
            <p:ph idx="1"/>
          </p:nvPr>
        </p:nvSpPr>
        <p:spPr>
          <a:xfrm>
            <a:off x="519696" y="1000560"/>
            <a:ext cx="7468222" cy="3251818"/>
          </a:xfrm>
          <a:prstGeom prst="rect">
            <a:avLst/>
          </a:prstGeom>
        </p:spPr>
        <p:txBody>
          <a:bodyPr vert="horz" lIns="0" tIns="0" rIns="0" bIns="0" rtlCol="0">
            <a:normAutofit/>
          </a:bodyPr>
          <a:lstStyle>
            <a:lvl1pPr>
              <a:defRPr>
                <a:solidFill>
                  <a:srgbClr val="414042"/>
                </a:solidFill>
              </a:defRPr>
            </a:lvl1pPr>
            <a:lvl2pPr>
              <a:defRPr>
                <a:solidFill>
                  <a:srgbClr val="414042"/>
                </a:solidFill>
              </a:defRPr>
            </a:lvl2pPr>
            <a:lvl3pPr>
              <a:defRPr>
                <a:solidFill>
                  <a:srgbClr val="414042"/>
                </a:solidFill>
              </a:defRPr>
            </a:lvl3pPr>
            <a:lvl4pPr>
              <a:defRPr>
                <a:solidFill>
                  <a:srgbClr val="414042"/>
                </a:solidFill>
              </a:defRPr>
            </a:lvl4pPr>
            <a:lvl5pPr>
              <a:defRPr>
                <a:solidFill>
                  <a:srgbClr val="41404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89781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514752" y="469870"/>
            <a:ext cx="8021734" cy="657225"/>
          </a:xfrm>
          <a:prstGeom prst="rect">
            <a:avLst/>
          </a:prstGeom>
        </p:spPr>
        <p:txBody>
          <a:bodyPr vert="horz" lIns="0" tIns="0" rIns="0" bIns="0" rtlCol="0" anchor="t">
            <a:normAutofit/>
          </a:bodyPr>
          <a:lstStyle>
            <a:lvl1pPr>
              <a:defRPr>
                <a:solidFill>
                  <a:srgbClr val="F7781E"/>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5653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Im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1200" y="1318045"/>
            <a:ext cx="5189283" cy="2963195"/>
          </a:xfrm>
        </p:spPr>
        <p:txBody>
          <a:bodyPr>
            <a:normAutofit/>
          </a:bodyPr>
          <a:lstStyle>
            <a:lvl1pPr marL="0" indent="0">
              <a:buNone/>
              <a:defRPr sz="2700">
                <a:solidFill>
                  <a:srgbClr val="414042"/>
                </a:solidFill>
              </a:defRPr>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Click icon to add picture</a:t>
            </a:r>
            <a:endParaRPr lang="en-US" dirty="0"/>
          </a:p>
        </p:txBody>
      </p:sp>
      <p:sp>
        <p:nvSpPr>
          <p:cNvPr id="21" name="Title Placeholder 1"/>
          <p:cNvSpPr>
            <a:spLocks noGrp="1"/>
          </p:cNvSpPr>
          <p:nvPr>
            <p:ph type="title"/>
          </p:nvPr>
        </p:nvSpPr>
        <p:spPr>
          <a:xfrm>
            <a:off x="510073" y="477423"/>
            <a:ext cx="7641453" cy="644923"/>
          </a:xfrm>
          <a:prstGeom prst="rect">
            <a:avLst/>
          </a:prstGeom>
        </p:spPr>
        <p:txBody>
          <a:bodyPr vert="horz" lIns="0" tIns="0" rIns="0" bIns="0" rtlCol="0" anchor="t">
            <a:normAutofit/>
          </a:bodyPr>
          <a:lstStyle>
            <a:lvl1pPr>
              <a:defRPr>
                <a:solidFill>
                  <a:srgbClr val="F7781E"/>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827740" y="1317582"/>
            <a:ext cx="2323786" cy="2963600"/>
          </a:xfrm>
        </p:spPr>
        <p:txBody>
          <a:bodyPr/>
          <a:lstStyle>
            <a:lvl1pPr>
              <a:buClr>
                <a:srgbClr val="000000"/>
              </a:buClr>
              <a:defRPr>
                <a:solidFill>
                  <a:srgbClr val="414042"/>
                </a:solidFill>
              </a:defRPr>
            </a:lvl1pPr>
            <a:lvl2pPr>
              <a:buClr>
                <a:srgbClr val="000000"/>
              </a:buClr>
              <a:defRPr>
                <a:solidFill>
                  <a:srgbClr val="414042"/>
                </a:solidFill>
              </a:defRPr>
            </a:lvl2pPr>
            <a:lvl3pPr>
              <a:buClr>
                <a:srgbClr val="000000"/>
              </a:buClr>
              <a:defRPr>
                <a:solidFill>
                  <a:srgbClr val="414042"/>
                </a:solidFill>
              </a:defRPr>
            </a:lvl3pPr>
            <a:lvl4pPr>
              <a:buClr>
                <a:srgbClr val="000000"/>
              </a:buClr>
              <a:defRPr>
                <a:solidFill>
                  <a:srgbClr val="414042"/>
                </a:solidFill>
              </a:defRPr>
            </a:lvl4pPr>
            <a:lvl5pPr>
              <a:buClr>
                <a:srgbClr val="000000"/>
              </a:buClr>
              <a:defRPr>
                <a:solidFill>
                  <a:srgbClr val="41404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89861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Title_bluegra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08" y="0"/>
            <a:ext cx="9181446" cy="5169154"/>
          </a:xfrm>
          <a:prstGeom prst="rect">
            <a:avLst/>
          </a:prstGeom>
        </p:spPr>
      </p:pic>
      <p:sp>
        <p:nvSpPr>
          <p:cNvPr id="6" name="Title 1"/>
          <p:cNvSpPr>
            <a:spLocks noGrp="1"/>
          </p:cNvSpPr>
          <p:nvPr>
            <p:ph type="ctrTitle"/>
          </p:nvPr>
        </p:nvSpPr>
        <p:spPr>
          <a:xfrm>
            <a:off x="577319" y="510381"/>
            <a:ext cx="4400404" cy="468458"/>
          </a:xfrm>
        </p:spPr>
        <p:txBody>
          <a:bodyPr lIns="0" tIns="0" rIns="0" bIns="0" anchor="t" anchorCtr="0">
            <a:noAutofit/>
          </a:bodyPr>
          <a:lstStyle>
            <a:lvl1pPr algn="r">
              <a:defRPr sz="2400" b="1" i="0">
                <a:solidFill>
                  <a:srgbClr val="F7941E"/>
                </a:solidFill>
                <a:latin typeface="Helvetica"/>
                <a:cs typeface="Helvetica"/>
              </a:defRPr>
            </a:lvl1pPr>
          </a:lstStyle>
          <a:p>
            <a:r>
              <a:rPr lang="en-US" smtClean="0"/>
              <a:t>Click to edit Master title style</a:t>
            </a:r>
            <a:endParaRPr lang="en-US" dirty="0"/>
          </a:p>
        </p:txBody>
      </p:sp>
      <p:sp>
        <p:nvSpPr>
          <p:cNvPr id="7" name="Subtitle 2"/>
          <p:cNvSpPr>
            <a:spLocks noGrp="1"/>
          </p:cNvSpPr>
          <p:nvPr>
            <p:ph type="subTitle" idx="1"/>
          </p:nvPr>
        </p:nvSpPr>
        <p:spPr>
          <a:xfrm>
            <a:off x="577319" y="1008870"/>
            <a:ext cx="4400404" cy="428728"/>
          </a:xfrm>
        </p:spPr>
        <p:txBody>
          <a:bodyPr lIns="0" tIns="0" rIns="0" bIns="0">
            <a:noAutofit/>
          </a:bodyPr>
          <a:lstStyle>
            <a:lvl1pPr marL="0" indent="0" algn="r">
              <a:buNone/>
              <a:defRPr sz="1800" b="0" i="0">
                <a:solidFill>
                  <a:srgbClr val="FFFFFF"/>
                </a:solidFill>
                <a:latin typeface="Helvetica"/>
                <a:cs typeface="Helvetica"/>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59308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rgbClr val="566D8F"/>
          </a:fgClr>
          <a:bgClr>
            <a:schemeClr val="bg1"/>
          </a:bgClr>
        </a:pattFill>
        <a:effectLst/>
      </p:bgPr>
    </p:bg>
    <p:spTree>
      <p:nvGrpSpPr>
        <p:cNvPr id="1" name=""/>
        <p:cNvGrpSpPr/>
        <p:nvPr/>
      </p:nvGrpSpPr>
      <p:grpSpPr>
        <a:xfrm>
          <a:off x="0" y="0"/>
          <a:ext cx="0" cy="0"/>
          <a:chOff x="0" y="0"/>
          <a:chExt cx="0" cy="0"/>
        </a:xfrm>
      </p:grpSpPr>
      <p:pic>
        <p:nvPicPr>
          <p:cNvPr id="5" name="Picture 4" descr="Content slide3_bluegray.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08" y="0"/>
            <a:ext cx="9181446" cy="5169154"/>
          </a:xfrm>
          <a:prstGeom prst="rect">
            <a:avLst/>
          </a:prstGeom>
        </p:spPr>
      </p:pic>
      <p:sp>
        <p:nvSpPr>
          <p:cNvPr id="2" name="Title Placeholder 1"/>
          <p:cNvSpPr>
            <a:spLocks noGrp="1"/>
          </p:cNvSpPr>
          <p:nvPr>
            <p:ph type="title"/>
          </p:nvPr>
        </p:nvSpPr>
        <p:spPr>
          <a:xfrm>
            <a:off x="442704" y="394787"/>
            <a:ext cx="7679950" cy="463349"/>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42704" y="1010202"/>
            <a:ext cx="7679950" cy="319407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940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l" defTabSz="457181" rtl="0" eaLnBrk="1" latinLnBrk="0" hangingPunct="1">
        <a:lnSpc>
          <a:spcPct val="85000"/>
        </a:lnSpc>
        <a:spcBef>
          <a:spcPct val="0"/>
        </a:spcBef>
        <a:buNone/>
        <a:defRPr sz="2400" b="1" i="0" kern="1200">
          <a:solidFill>
            <a:srgbClr val="F7781E"/>
          </a:solidFill>
          <a:latin typeface="Helvetica"/>
          <a:ea typeface="+mj-ea"/>
          <a:cs typeface="Helvetica"/>
        </a:defRPr>
      </a:lvl1pPr>
    </p:titleStyle>
    <p:bodyStyle>
      <a:lvl1pPr marL="127414" indent="-127414" algn="l" defTabSz="457181" rtl="0" eaLnBrk="1" latinLnBrk="0" hangingPunct="1">
        <a:lnSpc>
          <a:spcPct val="85000"/>
        </a:lnSpc>
        <a:spcBef>
          <a:spcPct val="20000"/>
        </a:spcBef>
        <a:buClr>
          <a:srgbClr val="000000"/>
        </a:buClr>
        <a:buFont typeface="Arial"/>
        <a:buChar char="•"/>
        <a:defRPr sz="1800" b="0" i="0" kern="1200">
          <a:solidFill>
            <a:srgbClr val="414042"/>
          </a:solidFill>
          <a:latin typeface="Helvetica"/>
          <a:ea typeface="+mn-ea"/>
          <a:cs typeface="Helvetica"/>
        </a:defRPr>
      </a:lvl1pPr>
      <a:lvl2pPr marL="515610" indent="-173854" algn="l" defTabSz="457181" rtl="0" eaLnBrk="1" latinLnBrk="0" hangingPunct="1">
        <a:lnSpc>
          <a:spcPct val="85000"/>
        </a:lnSpc>
        <a:spcBef>
          <a:spcPct val="20000"/>
        </a:spcBef>
        <a:buClr>
          <a:srgbClr val="000000"/>
        </a:buClr>
        <a:buFont typeface="Arial"/>
        <a:buChar char="–"/>
        <a:defRPr sz="1500" b="0" i="0" kern="1200">
          <a:solidFill>
            <a:srgbClr val="414042"/>
          </a:solidFill>
          <a:latin typeface="Helvetica"/>
          <a:ea typeface="+mn-ea"/>
          <a:cs typeface="Helvetica"/>
        </a:defRPr>
      </a:lvl2pPr>
      <a:lvl3pPr marL="729951" indent="-126223" algn="l" defTabSz="457181" rtl="0" eaLnBrk="1" latinLnBrk="0" hangingPunct="1">
        <a:lnSpc>
          <a:spcPct val="85000"/>
        </a:lnSpc>
        <a:spcBef>
          <a:spcPct val="20000"/>
        </a:spcBef>
        <a:buClr>
          <a:srgbClr val="000000"/>
        </a:buClr>
        <a:buFont typeface="Arial"/>
        <a:buChar char="•"/>
        <a:defRPr sz="1400" b="0" i="0" kern="1200">
          <a:solidFill>
            <a:srgbClr val="414042"/>
          </a:solidFill>
          <a:latin typeface="Helvetica"/>
          <a:ea typeface="+mn-ea"/>
          <a:cs typeface="Helvetica"/>
        </a:defRPr>
      </a:lvl3pPr>
      <a:lvl4pPr marL="984779" indent="-127414" algn="l" defTabSz="457181" rtl="0" eaLnBrk="1" latinLnBrk="0" hangingPunct="1">
        <a:lnSpc>
          <a:spcPct val="85000"/>
        </a:lnSpc>
        <a:spcBef>
          <a:spcPct val="20000"/>
        </a:spcBef>
        <a:buClr>
          <a:srgbClr val="000000"/>
        </a:buClr>
        <a:buFont typeface="Arial"/>
        <a:buChar char="–"/>
        <a:defRPr sz="1400" b="0" i="0" kern="1200">
          <a:solidFill>
            <a:srgbClr val="414042"/>
          </a:solidFill>
          <a:latin typeface="Helvetica"/>
          <a:ea typeface="+mn-ea"/>
          <a:cs typeface="Helvetica"/>
        </a:defRPr>
      </a:lvl4pPr>
      <a:lvl5pPr marL="1158633" indent="-86928" algn="l" defTabSz="457181" rtl="0" eaLnBrk="1" latinLnBrk="0" hangingPunct="1">
        <a:lnSpc>
          <a:spcPct val="85000"/>
        </a:lnSpc>
        <a:spcBef>
          <a:spcPct val="20000"/>
        </a:spcBef>
        <a:buClr>
          <a:srgbClr val="000000"/>
        </a:buClr>
        <a:buFont typeface="Arial"/>
        <a:buChar char="»"/>
        <a:defRPr sz="1400" b="0" i="0" kern="1200">
          <a:solidFill>
            <a:srgbClr val="414042"/>
          </a:solidFill>
          <a:latin typeface="Helvetica"/>
          <a:ea typeface="+mn-ea"/>
          <a:cs typeface="Helvetica"/>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8" y="1"/>
            <a:ext cx="9181446" cy="5169154"/>
          </a:xfrm>
          <a:prstGeom prst="rect">
            <a:avLst/>
          </a:prstGeom>
        </p:spPr>
      </p:pic>
    </p:spTree>
    <p:extLst>
      <p:ext uri="{BB962C8B-B14F-4D97-AF65-F5344CB8AC3E}">
        <p14:creationId xmlns:p14="http://schemas.microsoft.com/office/powerpoint/2010/main" val="3363591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66D8F"/>
        </a:solidFill>
        <a:effectLst/>
      </p:bgPr>
    </p:bg>
    <p:spTree>
      <p:nvGrpSpPr>
        <p:cNvPr id="1" name=""/>
        <p:cNvGrpSpPr/>
        <p:nvPr/>
      </p:nvGrpSpPr>
      <p:grpSpPr>
        <a:xfrm>
          <a:off x="0" y="0"/>
          <a:ext cx="0" cy="0"/>
          <a:chOff x="0" y="0"/>
          <a:chExt cx="0" cy="0"/>
        </a:xfrm>
      </p:grpSpPr>
      <p:pic>
        <p:nvPicPr>
          <p:cNvPr id="5" name="Picture 4" descr="http://static1.squarespace.com/static/53a09402e4b0c608f455f9b4/t/53ad8b01e4b0206f1e3e7ebf/1403882242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300" y="204879"/>
            <a:ext cx="1946942" cy="65866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24" idx="3"/>
            <a:endCxn id="23" idx="1"/>
          </p:cNvCxnSpPr>
          <p:nvPr/>
        </p:nvCxnSpPr>
        <p:spPr>
          <a:xfrm flipV="1">
            <a:off x="2855149" y="1563266"/>
            <a:ext cx="1229389" cy="73775"/>
          </a:xfrm>
          <a:prstGeom prst="line">
            <a:avLst/>
          </a:prstGeom>
          <a:ln w="28575">
            <a:solidFill>
              <a:srgbClr val="B24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2" idx="1"/>
            <a:endCxn id="23" idx="3"/>
          </p:cNvCxnSpPr>
          <p:nvPr/>
        </p:nvCxnSpPr>
        <p:spPr>
          <a:xfrm flipH="1" flipV="1">
            <a:off x="4822289" y="1563266"/>
            <a:ext cx="1169559" cy="61479"/>
          </a:xfrm>
          <a:prstGeom prst="line">
            <a:avLst/>
          </a:prstGeom>
          <a:ln w="28575">
            <a:solidFill>
              <a:srgbClr val="B24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6" idx="2"/>
            <a:endCxn id="25" idx="3"/>
          </p:cNvCxnSpPr>
          <p:nvPr/>
        </p:nvCxnSpPr>
        <p:spPr>
          <a:xfrm flipH="1">
            <a:off x="2978818" y="2537334"/>
            <a:ext cx="1509875" cy="965788"/>
          </a:xfrm>
          <a:prstGeom prst="line">
            <a:avLst/>
          </a:prstGeom>
          <a:ln w="28575">
            <a:solidFill>
              <a:srgbClr val="B24D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1" idx="1"/>
            <a:endCxn id="16" idx="2"/>
          </p:cNvCxnSpPr>
          <p:nvPr/>
        </p:nvCxnSpPr>
        <p:spPr>
          <a:xfrm flipH="1" flipV="1">
            <a:off x="4488693" y="2537334"/>
            <a:ext cx="1503156" cy="1034072"/>
          </a:xfrm>
          <a:prstGeom prst="line">
            <a:avLst/>
          </a:prstGeom>
          <a:ln w="28575">
            <a:solidFill>
              <a:srgbClr val="B24D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6" idx="2"/>
            <a:endCxn id="25" idx="1"/>
          </p:cNvCxnSpPr>
          <p:nvPr/>
        </p:nvCxnSpPr>
        <p:spPr>
          <a:xfrm>
            <a:off x="905496" y="3174783"/>
            <a:ext cx="1211902" cy="328339"/>
          </a:xfrm>
          <a:prstGeom prst="line">
            <a:avLst/>
          </a:prstGeom>
          <a:ln w="28575">
            <a:solidFill>
              <a:srgbClr val="B24D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4" idx="1"/>
            <a:endCxn id="27" idx="0"/>
          </p:cNvCxnSpPr>
          <p:nvPr/>
        </p:nvCxnSpPr>
        <p:spPr>
          <a:xfrm flipH="1">
            <a:off x="905496" y="1637041"/>
            <a:ext cx="1211902" cy="377073"/>
          </a:xfrm>
          <a:prstGeom prst="line">
            <a:avLst/>
          </a:prstGeom>
          <a:ln w="28575">
            <a:solidFill>
              <a:srgbClr val="B24D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2" idx="3"/>
          </p:cNvCxnSpPr>
          <p:nvPr/>
        </p:nvCxnSpPr>
        <p:spPr>
          <a:xfrm>
            <a:off x="6729600" y="1624745"/>
            <a:ext cx="1257337" cy="985937"/>
          </a:xfrm>
          <a:prstGeom prst="line">
            <a:avLst/>
          </a:prstGeom>
          <a:ln w="28575">
            <a:solidFill>
              <a:srgbClr val="B24D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8" idx="1"/>
            <a:endCxn id="21" idx="3"/>
          </p:cNvCxnSpPr>
          <p:nvPr/>
        </p:nvCxnSpPr>
        <p:spPr>
          <a:xfrm flipH="1">
            <a:off x="6729600" y="2642715"/>
            <a:ext cx="1257337" cy="928691"/>
          </a:xfrm>
          <a:prstGeom prst="line">
            <a:avLst/>
          </a:prstGeom>
          <a:ln w="28575">
            <a:solidFill>
              <a:srgbClr val="B24D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77541" y="2014114"/>
            <a:ext cx="2222303" cy="523220"/>
          </a:xfrm>
          <a:prstGeom prst="rect">
            <a:avLst/>
          </a:prstGeom>
          <a:noFill/>
        </p:spPr>
        <p:txBody>
          <a:bodyPr wrap="square" rtlCol="0">
            <a:spAutoFit/>
          </a:bodyPr>
          <a:lstStyle/>
          <a:p>
            <a:pPr algn="ctr"/>
            <a:r>
              <a:rPr lang="en-US" sz="1400" dirty="0" smtClean="0"/>
              <a:t>Colleen Brazil</a:t>
            </a:r>
          </a:p>
          <a:p>
            <a:pPr algn="ctr"/>
            <a:r>
              <a:rPr lang="en-US" sz="1400" dirty="0" smtClean="0"/>
              <a:t>Content Access Manager</a:t>
            </a:r>
            <a:endParaRPr lang="en-US" sz="1400" dirty="0"/>
          </a:p>
        </p:txBody>
      </p:sp>
      <p:sp>
        <p:nvSpPr>
          <p:cNvPr id="17" name="TextBox 16"/>
          <p:cNvSpPr txBox="1"/>
          <p:nvPr/>
        </p:nvSpPr>
        <p:spPr>
          <a:xfrm>
            <a:off x="1720359" y="2258487"/>
            <a:ext cx="1657182" cy="523220"/>
          </a:xfrm>
          <a:prstGeom prst="rect">
            <a:avLst/>
          </a:prstGeom>
          <a:noFill/>
        </p:spPr>
        <p:txBody>
          <a:bodyPr wrap="square" rtlCol="0">
            <a:spAutoFit/>
          </a:bodyPr>
          <a:lstStyle/>
          <a:p>
            <a:pPr algn="ctr"/>
            <a:r>
              <a:rPr lang="en-US" sz="1400" dirty="0" smtClean="0"/>
              <a:t>Diana Clementson</a:t>
            </a:r>
          </a:p>
          <a:p>
            <a:pPr algn="ctr"/>
            <a:r>
              <a:rPr lang="en-US" sz="1400" dirty="0" smtClean="0"/>
              <a:t>Cataloging</a:t>
            </a:r>
            <a:endParaRPr lang="en-US" sz="1400" dirty="0"/>
          </a:p>
        </p:txBody>
      </p:sp>
      <p:sp>
        <p:nvSpPr>
          <p:cNvPr id="18" name="TextBox 17"/>
          <p:cNvSpPr txBox="1"/>
          <p:nvPr/>
        </p:nvSpPr>
        <p:spPr>
          <a:xfrm>
            <a:off x="1535823" y="3990426"/>
            <a:ext cx="2100115" cy="523220"/>
          </a:xfrm>
          <a:prstGeom prst="rect">
            <a:avLst/>
          </a:prstGeom>
          <a:noFill/>
        </p:spPr>
        <p:txBody>
          <a:bodyPr wrap="square" rtlCol="0">
            <a:spAutoFit/>
          </a:bodyPr>
          <a:lstStyle/>
          <a:p>
            <a:pPr algn="ctr"/>
            <a:r>
              <a:rPr lang="en-US" sz="1400" dirty="0" smtClean="0"/>
              <a:t>Casey Gabehart</a:t>
            </a:r>
          </a:p>
          <a:p>
            <a:pPr algn="ctr"/>
            <a:r>
              <a:rPr lang="en-US" sz="1400" dirty="0" smtClean="0"/>
              <a:t>ILS Manager</a:t>
            </a:r>
            <a:endParaRPr lang="en-US" sz="1400" dirty="0"/>
          </a:p>
        </p:txBody>
      </p:sp>
      <p:sp>
        <p:nvSpPr>
          <p:cNvPr id="19" name="TextBox 18"/>
          <p:cNvSpPr txBox="1"/>
          <p:nvPr/>
        </p:nvSpPr>
        <p:spPr>
          <a:xfrm>
            <a:off x="5363242" y="2150166"/>
            <a:ext cx="2100115" cy="523220"/>
          </a:xfrm>
          <a:prstGeom prst="rect">
            <a:avLst/>
          </a:prstGeom>
          <a:noFill/>
        </p:spPr>
        <p:txBody>
          <a:bodyPr wrap="square" rtlCol="0">
            <a:spAutoFit/>
          </a:bodyPr>
          <a:lstStyle/>
          <a:p>
            <a:pPr algn="ctr"/>
            <a:r>
              <a:rPr lang="en-US" sz="1400" dirty="0" smtClean="0"/>
              <a:t>Mike Longley</a:t>
            </a:r>
          </a:p>
          <a:p>
            <a:pPr algn="ctr"/>
            <a:r>
              <a:rPr lang="en-US" sz="1400" dirty="0" smtClean="0"/>
              <a:t>Web Developer</a:t>
            </a:r>
            <a:endParaRPr lang="en-US" sz="1400" dirty="0"/>
          </a:p>
        </p:txBody>
      </p:sp>
      <p:sp>
        <p:nvSpPr>
          <p:cNvPr id="20" name="TextBox 19"/>
          <p:cNvSpPr txBox="1"/>
          <p:nvPr/>
        </p:nvSpPr>
        <p:spPr>
          <a:xfrm>
            <a:off x="5363242" y="4078624"/>
            <a:ext cx="2100115" cy="523220"/>
          </a:xfrm>
          <a:prstGeom prst="rect">
            <a:avLst/>
          </a:prstGeom>
          <a:noFill/>
        </p:spPr>
        <p:txBody>
          <a:bodyPr wrap="square" rtlCol="0">
            <a:spAutoFit/>
          </a:bodyPr>
          <a:lstStyle/>
          <a:p>
            <a:pPr algn="ctr"/>
            <a:r>
              <a:rPr lang="en-US" sz="1400" dirty="0" smtClean="0"/>
              <a:t>Jacob Thornton</a:t>
            </a:r>
          </a:p>
          <a:p>
            <a:pPr algn="ctr"/>
            <a:r>
              <a:rPr lang="en-US" sz="1400" dirty="0" smtClean="0"/>
              <a:t>Web Developer</a:t>
            </a:r>
            <a:endParaRPr lang="en-US" sz="1400" dirty="0"/>
          </a:p>
        </p:txBody>
      </p:sp>
      <p:pic>
        <p:nvPicPr>
          <p:cNvPr id="21" name="Picture 2" descr="https://intranet.sno-isle.org/staffmugs/jthorn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849" y="3071374"/>
            <a:ext cx="737751" cy="100006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2" name="Picture 4" descr="https://intranet.sno-isle.org/staffmugs/mlongle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848" y="1112417"/>
            <a:ext cx="737752" cy="102465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3" name="Picture 6" descr="https://intranet.sno-isle.org/staffmugs/cbraz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4538" y="1112417"/>
            <a:ext cx="737751" cy="90169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4" name="Picture 8" descr="https://intranet.sno-isle.org/staffmugs/dclement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7398" y="1137009"/>
            <a:ext cx="737751" cy="100006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5" name="Picture 10" descr="https://intranet.sno-isle.org/staffmugs/cgabehar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7398" y="3062841"/>
            <a:ext cx="861420" cy="88056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6" name="Picture 12" descr="https://notatech.files.wordpress.com/2010/03/polaris_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704" y="2708356"/>
            <a:ext cx="1457583" cy="46642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http://www.oclc.org/content/dam/oclc/logos/worldcat/WCatLogo-edgetoedg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459" y="2014114"/>
            <a:ext cx="1348073" cy="3976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forbesimg.com/media/lists/companies/google_416x416.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6937" y="2150166"/>
            <a:ext cx="985096" cy="98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988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66D8F"/>
        </a:solidFill>
        <a:effectLst/>
      </p:bgPr>
    </p:bg>
    <p:spTree>
      <p:nvGrpSpPr>
        <p:cNvPr id="1" name=""/>
        <p:cNvGrpSpPr/>
        <p:nvPr/>
      </p:nvGrpSpPr>
      <p:grpSpPr>
        <a:xfrm>
          <a:off x="0" y="0"/>
          <a:ext cx="0" cy="0"/>
          <a:chOff x="0" y="0"/>
          <a:chExt cx="0" cy="0"/>
        </a:xfrm>
      </p:grpSpPr>
      <p:graphicFrame>
        <p:nvGraphicFramePr>
          <p:cNvPr id="3" name="Content Placeholder 3" descr="Continuous Block Process" title="SmartArt"/>
          <p:cNvGraphicFramePr>
            <a:graphicFrameLocks/>
          </p:cNvGraphicFramePr>
          <p:nvPr>
            <p:extLst>
              <p:ext uri="{D42A27DB-BD31-4B8C-83A1-F6EECF244321}">
                <p14:modId xmlns:p14="http://schemas.microsoft.com/office/powerpoint/2010/main" val="2814249689"/>
              </p:ext>
            </p:extLst>
          </p:nvPr>
        </p:nvGraphicFramePr>
        <p:xfrm>
          <a:off x="292100" y="152400"/>
          <a:ext cx="7950200" cy="422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94482" y="3975100"/>
            <a:ext cx="2348718" cy="400110"/>
          </a:xfrm>
          <a:prstGeom prst="rect">
            <a:avLst/>
          </a:prstGeom>
          <a:noFill/>
        </p:spPr>
        <p:txBody>
          <a:bodyPr wrap="square" rtlCol="0">
            <a:spAutoFit/>
          </a:bodyPr>
          <a:lstStyle/>
          <a:p>
            <a:pPr algn="ctr"/>
            <a:r>
              <a:rPr lang="en-US" sz="2000" b="1" dirty="0" smtClean="0"/>
              <a:t>[ April/June 2015]</a:t>
            </a:r>
          </a:p>
        </p:txBody>
      </p:sp>
    </p:spTree>
    <p:extLst>
      <p:ext uri="{BB962C8B-B14F-4D97-AF65-F5344CB8AC3E}">
        <p14:creationId xmlns:p14="http://schemas.microsoft.com/office/powerpoint/2010/main" val="2603110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66D8F"/>
        </a:solidFill>
        <a:effectLst/>
      </p:bgPr>
    </p:bg>
    <p:spTree>
      <p:nvGrpSpPr>
        <p:cNvPr id="1" name=""/>
        <p:cNvGrpSpPr/>
        <p:nvPr/>
      </p:nvGrpSpPr>
      <p:grpSpPr>
        <a:xfrm>
          <a:off x="0" y="0"/>
          <a:ext cx="0" cy="0"/>
          <a:chOff x="0" y="0"/>
          <a:chExt cx="0" cy="0"/>
        </a:xfrm>
      </p:grpSpPr>
      <p:graphicFrame>
        <p:nvGraphicFramePr>
          <p:cNvPr id="3" name="Content Placeholder 3" descr="Continuous Block Process" title="SmartArt"/>
          <p:cNvGraphicFramePr>
            <a:graphicFrameLocks/>
          </p:cNvGraphicFramePr>
          <p:nvPr>
            <p:extLst>
              <p:ext uri="{D42A27DB-BD31-4B8C-83A1-F6EECF244321}">
                <p14:modId xmlns:p14="http://schemas.microsoft.com/office/powerpoint/2010/main" val="2072386533"/>
              </p:ext>
            </p:extLst>
          </p:nvPr>
        </p:nvGraphicFramePr>
        <p:xfrm>
          <a:off x="292100" y="152400"/>
          <a:ext cx="7950200" cy="422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213099" y="3975100"/>
            <a:ext cx="2399909" cy="400110"/>
          </a:xfrm>
          <a:prstGeom prst="rect">
            <a:avLst/>
          </a:prstGeom>
          <a:noFill/>
        </p:spPr>
        <p:txBody>
          <a:bodyPr wrap="square" rtlCol="0">
            <a:spAutoFit/>
          </a:bodyPr>
          <a:lstStyle/>
          <a:p>
            <a:pPr algn="ctr"/>
            <a:r>
              <a:rPr lang="en-US" sz="2000" b="1" dirty="0" smtClean="0"/>
              <a:t>[ June/July 2015 ]</a:t>
            </a:r>
          </a:p>
        </p:txBody>
      </p:sp>
      <p:pic>
        <p:nvPicPr>
          <p:cNvPr id="4" name="Picture 4" descr="http://vignette4.wikia.nocookie.net/okami/images/f/f0/Check_mark.png/revision/latest?cb=201305201418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0399" y="2362200"/>
            <a:ext cx="480901" cy="70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744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66D8F"/>
        </a:solidFill>
        <a:effectLst/>
      </p:bgPr>
    </p:bg>
    <p:spTree>
      <p:nvGrpSpPr>
        <p:cNvPr id="1" name=""/>
        <p:cNvGrpSpPr/>
        <p:nvPr/>
      </p:nvGrpSpPr>
      <p:grpSpPr>
        <a:xfrm>
          <a:off x="0" y="0"/>
          <a:ext cx="0" cy="0"/>
          <a:chOff x="0" y="0"/>
          <a:chExt cx="0" cy="0"/>
        </a:xfrm>
      </p:grpSpPr>
      <p:graphicFrame>
        <p:nvGraphicFramePr>
          <p:cNvPr id="3" name="Content Placeholder 3" descr="Continuous Block Process" title="SmartArt"/>
          <p:cNvGraphicFramePr>
            <a:graphicFrameLocks/>
          </p:cNvGraphicFramePr>
          <p:nvPr>
            <p:extLst>
              <p:ext uri="{D42A27DB-BD31-4B8C-83A1-F6EECF244321}">
                <p14:modId xmlns:p14="http://schemas.microsoft.com/office/powerpoint/2010/main" val="3829580309"/>
              </p:ext>
            </p:extLst>
          </p:nvPr>
        </p:nvGraphicFramePr>
        <p:xfrm>
          <a:off x="292100" y="152400"/>
          <a:ext cx="7950200" cy="422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http://vignette4.wikia.nocookie.net/okami/images/f/f0/Check_mark.png/revision/latest?cb=201305201418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0399" y="2362200"/>
            <a:ext cx="480901" cy="704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vignette4.wikia.nocookie.net/okami/images/f/f0/Check_mark.png/revision/latest?cb=201305201418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68999" y="2362200"/>
            <a:ext cx="480901" cy="70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203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Maintenance Process</a:t>
            </a:r>
            <a:endParaRPr lang="en-US" dirty="0"/>
          </a:p>
        </p:txBody>
      </p:sp>
      <p:graphicFrame>
        <p:nvGraphicFramePr>
          <p:cNvPr id="3" name="Diagram 2"/>
          <p:cNvGraphicFramePr/>
          <p:nvPr>
            <p:extLst>
              <p:ext uri="{D42A27DB-BD31-4B8C-83A1-F6EECF244321}">
                <p14:modId xmlns:p14="http://schemas.microsoft.com/office/powerpoint/2010/main" val="1118952407"/>
              </p:ext>
            </p:extLst>
          </p:nvPr>
        </p:nvGraphicFramePr>
        <p:xfrm>
          <a:off x="920496" y="1775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loud 3"/>
          <p:cNvSpPr/>
          <p:nvPr/>
        </p:nvSpPr>
        <p:spPr>
          <a:xfrm rot="20921186">
            <a:off x="7126224" y="441295"/>
            <a:ext cx="1880616" cy="1371600"/>
          </a:xfrm>
          <a:prstGeom prst="cloud">
            <a:avLst/>
          </a:prstGeom>
          <a:noFill/>
          <a:ln>
            <a:solidFill>
              <a:srgbClr val="DA47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DA473F"/>
                </a:solidFill>
              </a:rPr>
              <a:t>WWW</a:t>
            </a:r>
            <a:endParaRPr lang="en-US" b="1" dirty="0">
              <a:solidFill>
                <a:srgbClr val="DA473F"/>
              </a:solidFill>
            </a:endParaRPr>
          </a:p>
        </p:txBody>
      </p:sp>
      <p:pic>
        <p:nvPicPr>
          <p:cNvPr id="1026" name="Picture 2" descr="Sno-Isle Librari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 y="4072871"/>
            <a:ext cx="1479930" cy="57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808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66D8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16352" y="141257"/>
            <a:ext cx="8021734" cy="657225"/>
          </a:xfrm>
        </p:spPr>
        <p:txBody>
          <a:bodyPr/>
          <a:lstStyle/>
          <a:p>
            <a:pPr algn="ctr"/>
            <a:r>
              <a:rPr lang="en-US" dirty="0"/>
              <a:t>http://link.sno-isle.org/</a:t>
            </a:r>
          </a:p>
        </p:txBody>
      </p:sp>
      <p:pic>
        <p:nvPicPr>
          <p:cNvPr id="2" name="Picture 1"/>
          <p:cNvPicPr>
            <a:picLocks noChangeAspect="1"/>
          </p:cNvPicPr>
          <p:nvPr/>
        </p:nvPicPr>
        <p:blipFill rotWithShape="1">
          <a:blip r:embed="rId3"/>
          <a:srcRect r="9859" b="25866"/>
          <a:stretch/>
        </p:blipFill>
        <p:spPr>
          <a:xfrm>
            <a:off x="295790" y="469900"/>
            <a:ext cx="7463910" cy="3913782"/>
          </a:xfrm>
          <a:prstGeom prst="rect">
            <a:avLst/>
          </a:prstGeom>
        </p:spPr>
      </p:pic>
    </p:spTree>
    <p:extLst>
      <p:ext uri="{BB962C8B-B14F-4D97-AF65-F5344CB8AC3E}">
        <p14:creationId xmlns:p14="http://schemas.microsoft.com/office/powerpoint/2010/main" val="3315553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66D8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 r="1245" b="46812"/>
          <a:stretch/>
        </p:blipFill>
        <p:spPr>
          <a:xfrm>
            <a:off x="0" y="0"/>
            <a:ext cx="8000031" cy="4356100"/>
          </a:xfrm>
          <a:prstGeom prst="rect">
            <a:avLst/>
          </a:prstGeom>
        </p:spPr>
      </p:pic>
      <p:sp>
        <p:nvSpPr>
          <p:cNvPr id="2" name="Rectangle 1"/>
          <p:cNvSpPr/>
          <p:nvPr/>
        </p:nvSpPr>
        <p:spPr>
          <a:xfrm>
            <a:off x="1280160" y="1380744"/>
            <a:ext cx="1901952" cy="182880"/>
          </a:xfrm>
          <a:prstGeom prst="rect">
            <a:avLst/>
          </a:prstGeom>
          <a:solidFill>
            <a:srgbClr val="FFFF00">
              <a:alpha val="27059"/>
            </a:srgbClr>
          </a:solidFill>
          <a:ln w="571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519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842502733"/>
              </p:ext>
            </p:extLst>
          </p:nvPr>
        </p:nvGraphicFramePr>
        <p:xfrm>
          <a:off x="279400" y="211667"/>
          <a:ext cx="8060267" cy="4004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0751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66D8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FFFFFF"/>
              </a:clrFrom>
              <a:clrTo>
                <a:srgbClr val="FFFFFF">
                  <a:alpha val="0"/>
                </a:srgbClr>
              </a:clrTo>
            </a:clrChange>
          </a:blip>
          <a:srcRect l="19958"/>
          <a:stretch/>
        </p:blipFill>
        <p:spPr>
          <a:xfrm>
            <a:off x="0" y="830466"/>
            <a:ext cx="9144000" cy="3442449"/>
          </a:xfrm>
          <a:prstGeom prst="rect">
            <a:avLst/>
          </a:prstGeom>
        </p:spPr>
      </p:pic>
      <p:sp>
        <p:nvSpPr>
          <p:cNvPr id="3" name="TextBox 2"/>
          <p:cNvSpPr txBox="1"/>
          <p:nvPr/>
        </p:nvSpPr>
        <p:spPr>
          <a:xfrm>
            <a:off x="-219456" y="3626584"/>
            <a:ext cx="6711696" cy="646331"/>
          </a:xfrm>
          <a:prstGeom prst="rect">
            <a:avLst/>
          </a:prstGeom>
          <a:noFill/>
        </p:spPr>
        <p:txBody>
          <a:bodyPr wrap="square" rtlCol="0">
            <a:spAutoFit/>
          </a:bodyPr>
          <a:lstStyle/>
          <a:p>
            <a:pPr algn="ctr"/>
            <a:r>
              <a:rPr lang="en-US" b="1" dirty="0" smtClean="0">
                <a:solidFill>
                  <a:srgbClr val="4A76B7"/>
                </a:solidFill>
              </a:rPr>
              <a:t>Measuring the amount of referrals from</a:t>
            </a:r>
          </a:p>
          <a:p>
            <a:pPr algn="ctr"/>
            <a:r>
              <a:rPr lang="en-US" b="1" dirty="0" smtClean="0"/>
              <a:t>link.sno-isle.org  &gt;  </a:t>
            </a:r>
            <a:r>
              <a:rPr lang="en-US" b="1" dirty="0" smtClean="0">
                <a:solidFill>
                  <a:srgbClr val="44631F"/>
                </a:solidFill>
              </a:rPr>
              <a:t>www.sno-Isle.org</a:t>
            </a:r>
            <a:endParaRPr lang="en-US" b="1" dirty="0">
              <a:solidFill>
                <a:srgbClr val="44631F"/>
              </a:solidFill>
            </a:endParaRPr>
          </a:p>
        </p:txBody>
      </p:sp>
    </p:spTree>
    <p:extLst>
      <p:ext uri="{BB962C8B-B14F-4D97-AF65-F5344CB8AC3E}">
        <p14:creationId xmlns:p14="http://schemas.microsoft.com/office/powerpoint/2010/main" val="2753075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66D8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988" y="1235298"/>
            <a:ext cx="8975066" cy="1288446"/>
          </a:xfrm>
          <a:prstGeom prst="rect">
            <a:avLst/>
          </a:prstGeom>
        </p:spPr>
      </p:pic>
      <p:sp>
        <p:nvSpPr>
          <p:cNvPr id="3" name="TextBox 2"/>
          <p:cNvSpPr txBox="1"/>
          <p:nvPr/>
        </p:nvSpPr>
        <p:spPr>
          <a:xfrm>
            <a:off x="1225296" y="2980105"/>
            <a:ext cx="6711696" cy="646331"/>
          </a:xfrm>
          <a:prstGeom prst="rect">
            <a:avLst/>
          </a:prstGeom>
          <a:noFill/>
        </p:spPr>
        <p:txBody>
          <a:bodyPr wrap="square" rtlCol="0">
            <a:spAutoFit/>
          </a:bodyPr>
          <a:lstStyle/>
          <a:p>
            <a:pPr algn="ctr"/>
            <a:r>
              <a:rPr lang="en-US" b="1" dirty="0" smtClean="0">
                <a:solidFill>
                  <a:srgbClr val="4A76B7"/>
                </a:solidFill>
              </a:rPr>
              <a:t>Measuring the amount of referrals from</a:t>
            </a:r>
          </a:p>
          <a:p>
            <a:pPr algn="ctr"/>
            <a:r>
              <a:rPr lang="en-US" b="1" dirty="0" smtClean="0"/>
              <a:t>link.sno-isle.org  &gt;  </a:t>
            </a:r>
            <a:r>
              <a:rPr lang="en-US" b="1" dirty="0" smtClean="0">
                <a:solidFill>
                  <a:srgbClr val="44631F"/>
                </a:solidFill>
              </a:rPr>
              <a:t>www.sno-Isle.org</a:t>
            </a:r>
            <a:endParaRPr lang="en-US" b="1" dirty="0">
              <a:solidFill>
                <a:srgbClr val="44631F"/>
              </a:solidFill>
            </a:endParaRPr>
          </a:p>
        </p:txBody>
      </p:sp>
    </p:spTree>
    <p:extLst>
      <p:ext uri="{BB962C8B-B14F-4D97-AF65-F5344CB8AC3E}">
        <p14:creationId xmlns:p14="http://schemas.microsoft.com/office/powerpoint/2010/main" val="1239043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113516">
            <a:off x="2051698" y="1865853"/>
            <a:ext cx="1641239" cy="1160066"/>
          </a:xfrm>
          <a:prstGeom prst="rect">
            <a:avLst/>
          </a:prstGeom>
          <a:noFill/>
        </p:spPr>
        <p:txBody>
          <a:bodyPr wrap="square" rtlCol="0">
            <a:prstTxWarp prst="textTriangle">
              <a:avLst/>
            </a:prstTxWarp>
            <a:spAutoFit/>
          </a:bodyPr>
          <a:lstStyle/>
          <a:p>
            <a:r>
              <a:rPr lang="en-US" sz="1050" dirty="0" smtClean="0">
                <a:solidFill>
                  <a:srgbClr val="566D8F"/>
                </a:solidFill>
                <a:effectLst>
                  <a:glow rad="127000">
                    <a:srgbClr val="414042">
                      <a:alpha val="50000"/>
                    </a:srgbClr>
                  </a:glow>
                </a:effectLst>
                <a:latin typeface="Aharoni" panose="02010803020104030203" pitchFamily="2" charset="-79"/>
                <a:cs typeface="Aharoni" panose="02010803020104030203" pitchFamily="2" charset="-79"/>
              </a:rPr>
              <a:t>01110101 01101110 01101100 01101111 01100011 01101011 00100000 01101100 01101001 01100010 01110010 01100001 01110010 01111001 00100000 01100100 01100001 01110100 01100001 00100001 00100001 00100001 00100001 00100001</a:t>
            </a:r>
            <a:endParaRPr lang="en-US" sz="1050" dirty="0">
              <a:solidFill>
                <a:srgbClr val="566D8F"/>
              </a:solidFill>
              <a:effectLst>
                <a:glow rad="127000">
                  <a:srgbClr val="414042">
                    <a:alpha val="50000"/>
                  </a:srgbClr>
                </a:glow>
              </a:effectLst>
              <a:latin typeface="Aharoni" panose="02010803020104030203" pitchFamily="2" charset="-79"/>
              <a:cs typeface="Aharoni" panose="02010803020104030203" pitchFamily="2" charset="-79"/>
            </a:endParaRPr>
          </a:p>
        </p:txBody>
      </p:sp>
      <p:sp>
        <p:nvSpPr>
          <p:cNvPr id="8" name="Title 7"/>
          <p:cNvSpPr>
            <a:spLocks noGrp="1"/>
          </p:cNvSpPr>
          <p:nvPr>
            <p:ph type="ctrTitle"/>
          </p:nvPr>
        </p:nvSpPr>
        <p:spPr>
          <a:xfrm>
            <a:off x="290086" y="540176"/>
            <a:ext cx="4969291" cy="664310"/>
          </a:xfrm>
        </p:spPr>
        <p:txBody>
          <a:bodyPr/>
          <a:lstStyle/>
          <a:p>
            <a:r>
              <a:rPr lang="en-US" dirty="0" smtClean="0"/>
              <a:t>Search Engines, </a:t>
            </a:r>
            <a:br>
              <a:rPr lang="en-US" dirty="0" smtClean="0"/>
            </a:br>
            <a:r>
              <a:rPr lang="en-US" dirty="0" smtClean="0"/>
              <a:t>Meet BIBFRAME!</a:t>
            </a:r>
            <a:endParaRPr lang="en-US" dirty="0"/>
          </a:p>
        </p:txBody>
      </p:sp>
      <p:sp>
        <p:nvSpPr>
          <p:cNvPr id="9" name="Subtitle 8"/>
          <p:cNvSpPr>
            <a:spLocks noGrp="1"/>
          </p:cNvSpPr>
          <p:nvPr>
            <p:ph type="subTitle" idx="1"/>
          </p:nvPr>
        </p:nvSpPr>
        <p:spPr>
          <a:xfrm>
            <a:off x="420281" y="1393432"/>
            <a:ext cx="4735007" cy="323799"/>
          </a:xfrm>
        </p:spPr>
        <p:txBody>
          <a:bodyPr/>
          <a:lstStyle/>
          <a:p>
            <a:r>
              <a:rPr lang="en-US" sz="1600" b="1" dirty="0" smtClean="0"/>
              <a:t>Unlocking Library Data for the Web</a:t>
            </a:r>
            <a:endParaRPr lang="en-US" sz="1600" b="1" dirty="0"/>
          </a:p>
        </p:txBody>
      </p:sp>
      <p:pic>
        <p:nvPicPr>
          <p:cNvPr id="4" name="Picture 2" descr="http://valuestockphoto.com/downloads/33201-3/open_padlock0993.jpg"/>
          <p:cNvPicPr>
            <a:picLocks noChangeAspect="1" noChangeArrowheads="1"/>
          </p:cNvPicPr>
          <p:nvPr/>
        </p:nvPicPr>
        <p:blipFill rotWithShape="1">
          <a:blip r:embed="rId3">
            <a:extLst>
              <a:ext uri="{28A0092B-C50C-407E-A947-70E740481C1C}">
                <a14:useLocalDpi xmlns:a14="http://schemas.microsoft.com/office/drawing/2010/main" val="0"/>
              </a:ext>
            </a:extLst>
          </a:blip>
          <a:srcRect b="2817"/>
          <a:stretch/>
        </p:blipFill>
        <p:spPr bwMode="auto">
          <a:xfrm rot="2146255">
            <a:off x="2352123" y="2101203"/>
            <a:ext cx="992603" cy="78377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6" name="Picture 8" descr="http://blogs.libraries.iub.edu/metadata/files/2012/05/Zepheira-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545" y="4252913"/>
            <a:ext cx="1572768" cy="53261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no-isle.org/images_global/sil-logo-275x1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79" y="4219077"/>
            <a:ext cx="1455821" cy="5664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72098" y="4372564"/>
            <a:ext cx="329104" cy="400110"/>
          </a:xfrm>
          <a:prstGeom prst="rect">
            <a:avLst/>
          </a:prstGeom>
          <a:noFill/>
        </p:spPr>
        <p:txBody>
          <a:bodyPr wrap="square" rtlCol="0">
            <a:spAutoFit/>
          </a:bodyPr>
          <a:lstStyle/>
          <a:p>
            <a:r>
              <a:rPr lang="en-US" sz="2000" b="1" dirty="0" smtClean="0">
                <a:solidFill>
                  <a:srgbClr val="414042"/>
                </a:solidFill>
              </a:rPr>
              <a:t>&amp;</a:t>
            </a:r>
            <a:endParaRPr lang="en-US" b="1" dirty="0">
              <a:solidFill>
                <a:srgbClr val="414042"/>
              </a:solidFill>
            </a:endParaRPr>
          </a:p>
        </p:txBody>
      </p:sp>
    </p:spTree>
    <p:extLst>
      <p:ext uri="{BB962C8B-B14F-4D97-AF65-F5344CB8AC3E}">
        <p14:creationId xmlns:p14="http://schemas.microsoft.com/office/powerpoint/2010/main" val="2201218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66D8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39" t="-343" r="52898" b="14931"/>
          <a:stretch/>
        </p:blipFill>
        <p:spPr>
          <a:xfrm>
            <a:off x="4658701" y="516581"/>
            <a:ext cx="4338066" cy="3852219"/>
          </a:xfrm>
          <a:prstGeom prst="rect">
            <a:avLst/>
          </a:prstGeom>
        </p:spPr>
      </p:pic>
      <p:pic>
        <p:nvPicPr>
          <p:cNvPr id="3" name="Picture 2"/>
          <p:cNvPicPr>
            <a:picLocks noChangeAspect="1"/>
          </p:cNvPicPr>
          <p:nvPr/>
        </p:nvPicPr>
        <p:blipFill rotWithShape="1">
          <a:blip r:embed="rId4"/>
          <a:srcRect b="13508"/>
          <a:stretch/>
        </p:blipFill>
        <p:spPr>
          <a:xfrm>
            <a:off x="594382" y="582588"/>
            <a:ext cx="3796689" cy="3806532"/>
          </a:xfrm>
          <a:prstGeom prst="rect">
            <a:avLst/>
          </a:prstGeom>
        </p:spPr>
      </p:pic>
      <p:sp>
        <p:nvSpPr>
          <p:cNvPr id="4" name="Right Arrow 3"/>
          <p:cNvSpPr/>
          <p:nvPr/>
        </p:nvSpPr>
        <p:spPr>
          <a:xfrm>
            <a:off x="4277360" y="1971040"/>
            <a:ext cx="792480" cy="670560"/>
          </a:xfrm>
          <a:prstGeom prs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94383" y="182880"/>
            <a:ext cx="3796688" cy="369332"/>
          </a:xfrm>
          <a:prstGeom prst="rect">
            <a:avLst/>
          </a:prstGeom>
          <a:noFill/>
        </p:spPr>
        <p:txBody>
          <a:bodyPr wrap="square" rtlCol="0">
            <a:spAutoFit/>
          </a:bodyPr>
          <a:lstStyle/>
          <a:p>
            <a:pPr algn="ctr"/>
            <a:r>
              <a:rPr lang="en-US" dirty="0" smtClean="0"/>
              <a:t>link.sno-isle.org</a:t>
            </a:r>
            <a:endParaRPr lang="en-US" dirty="0"/>
          </a:p>
        </p:txBody>
      </p:sp>
      <p:sp>
        <p:nvSpPr>
          <p:cNvPr id="6" name="TextBox 5"/>
          <p:cNvSpPr txBox="1"/>
          <p:nvPr/>
        </p:nvSpPr>
        <p:spPr>
          <a:xfrm>
            <a:off x="4744720" y="173134"/>
            <a:ext cx="3796688" cy="369332"/>
          </a:xfrm>
          <a:prstGeom prst="rect">
            <a:avLst/>
          </a:prstGeom>
          <a:noFill/>
        </p:spPr>
        <p:txBody>
          <a:bodyPr wrap="square" rtlCol="0">
            <a:spAutoFit/>
          </a:bodyPr>
          <a:lstStyle/>
          <a:p>
            <a:pPr algn="ctr"/>
            <a:r>
              <a:rPr lang="en-US" smtClean="0"/>
              <a:t>catalog.sno-isle.org</a:t>
            </a:r>
            <a:endParaRPr lang="en-US" dirty="0"/>
          </a:p>
        </p:txBody>
      </p:sp>
    </p:spTree>
    <p:extLst>
      <p:ext uri="{BB962C8B-B14F-4D97-AF65-F5344CB8AC3E}">
        <p14:creationId xmlns:p14="http://schemas.microsoft.com/office/powerpoint/2010/main" val="470347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66D8F"/>
        </a:solidFill>
        <a:effectLst/>
      </p:bgPr>
    </p:bg>
    <p:spTree>
      <p:nvGrpSpPr>
        <p:cNvPr id="1" name=""/>
        <p:cNvGrpSpPr/>
        <p:nvPr/>
      </p:nvGrpSpPr>
      <p:grpSpPr>
        <a:xfrm>
          <a:off x="0" y="0"/>
          <a:ext cx="0" cy="0"/>
          <a:chOff x="0" y="0"/>
          <a:chExt cx="0" cy="0"/>
        </a:xfrm>
      </p:grpSpPr>
      <p:sp>
        <p:nvSpPr>
          <p:cNvPr id="4" name="TextBox 3"/>
          <p:cNvSpPr txBox="1"/>
          <p:nvPr/>
        </p:nvSpPr>
        <p:spPr>
          <a:xfrm>
            <a:off x="1353312" y="2894916"/>
            <a:ext cx="6711696" cy="646331"/>
          </a:xfrm>
          <a:prstGeom prst="rect">
            <a:avLst/>
          </a:prstGeom>
          <a:noFill/>
        </p:spPr>
        <p:txBody>
          <a:bodyPr wrap="square" rtlCol="0" anchor="ctr">
            <a:spAutoFit/>
          </a:bodyPr>
          <a:lstStyle/>
          <a:p>
            <a:pPr algn="ctr"/>
            <a:r>
              <a:rPr lang="en-US" b="1" dirty="0" smtClean="0">
                <a:solidFill>
                  <a:srgbClr val="4A76B7"/>
                </a:solidFill>
              </a:rPr>
              <a:t>Measuring the amount of referrals from</a:t>
            </a:r>
          </a:p>
          <a:p>
            <a:pPr algn="ctr"/>
            <a:r>
              <a:rPr lang="en-US" b="1" dirty="0" smtClean="0">
                <a:solidFill>
                  <a:schemeClr val="accent4">
                    <a:lumMod val="75000"/>
                  </a:schemeClr>
                </a:solidFill>
              </a:rPr>
              <a:t>www.google.com &gt;</a:t>
            </a:r>
            <a:r>
              <a:rPr lang="en-US" b="1" dirty="0" smtClean="0"/>
              <a:t>  </a:t>
            </a:r>
            <a:r>
              <a:rPr lang="en-US" b="1" dirty="0" smtClean="0">
                <a:solidFill>
                  <a:srgbClr val="44631F"/>
                </a:solidFill>
              </a:rPr>
              <a:t>www.sno-Isle.org</a:t>
            </a:r>
            <a:endParaRPr lang="en-US" b="1" dirty="0">
              <a:solidFill>
                <a:srgbClr val="44631F"/>
              </a:solidFill>
            </a:endParaRPr>
          </a:p>
        </p:txBody>
      </p:sp>
      <p:pic>
        <p:nvPicPr>
          <p:cNvPr id="5" name="Picture 4"/>
          <p:cNvPicPr>
            <a:picLocks noChangeAspect="1"/>
          </p:cNvPicPr>
          <p:nvPr/>
        </p:nvPicPr>
        <p:blipFill rotWithShape="1">
          <a:blip r:embed="rId3"/>
          <a:srcRect t="4060"/>
          <a:stretch/>
        </p:blipFill>
        <p:spPr>
          <a:xfrm>
            <a:off x="0" y="713232"/>
            <a:ext cx="9065407" cy="1773936"/>
          </a:xfrm>
          <a:prstGeom prst="rect">
            <a:avLst/>
          </a:prstGeom>
        </p:spPr>
      </p:pic>
    </p:spTree>
    <p:extLst>
      <p:ext uri="{BB962C8B-B14F-4D97-AF65-F5344CB8AC3E}">
        <p14:creationId xmlns:p14="http://schemas.microsoft.com/office/powerpoint/2010/main" val="3339750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buFont typeface="Wingdings" panose="05000000000000000000" pitchFamily="2" charset="2"/>
              <a:buChar char="ü"/>
            </a:pPr>
            <a:endParaRPr lang="en-US" b="1" dirty="0">
              <a:solidFill>
                <a:schemeClr val="tx1"/>
              </a:solidFill>
            </a:endParaRPr>
          </a:p>
        </p:txBody>
      </p:sp>
      <p:sp>
        <p:nvSpPr>
          <p:cNvPr id="8" name="Title 7"/>
          <p:cNvSpPr>
            <a:spLocks noGrp="1"/>
          </p:cNvSpPr>
          <p:nvPr>
            <p:ph type="title"/>
          </p:nvPr>
        </p:nvSpPr>
        <p:spPr/>
        <p:txBody>
          <a:bodyPr/>
          <a:lstStyle/>
          <a:p>
            <a:r>
              <a:rPr lang="en-US" dirty="0" smtClean="0"/>
              <a:t>Summary</a:t>
            </a:r>
            <a:endParaRPr lang="en-US" dirty="0"/>
          </a:p>
        </p:txBody>
      </p:sp>
      <p:sp>
        <p:nvSpPr>
          <p:cNvPr id="3" name="Rounded Rectangle 2"/>
          <p:cNvSpPr/>
          <p:nvPr/>
        </p:nvSpPr>
        <p:spPr>
          <a:xfrm>
            <a:off x="519696" y="1000560"/>
            <a:ext cx="7283877" cy="3251818"/>
          </a:xfrm>
          <a:prstGeom prst="roundRect">
            <a:avLst/>
          </a:prstGeom>
          <a:solidFill>
            <a:srgbClr val="F054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Wingdings" panose="05000000000000000000" pitchFamily="2" charset="2"/>
              <a:buChar char="§"/>
            </a:pPr>
            <a:r>
              <a:rPr lang="en-US" sz="3200" b="1" dirty="0" smtClean="0">
                <a:solidFill>
                  <a:schemeClr val="bg1"/>
                </a:solidFill>
              </a:rPr>
              <a:t>DEFINITIONS</a:t>
            </a:r>
            <a:endParaRPr lang="en-US" sz="3200" b="1" dirty="0">
              <a:solidFill>
                <a:schemeClr val="bg1"/>
              </a:solidFill>
            </a:endParaRPr>
          </a:p>
          <a:p>
            <a:pPr marL="457200" indent="-457200">
              <a:buFont typeface="Wingdings" panose="05000000000000000000" pitchFamily="2" charset="2"/>
              <a:buChar char="§"/>
            </a:pPr>
            <a:r>
              <a:rPr lang="en-US" sz="3200" b="1" dirty="0">
                <a:solidFill>
                  <a:schemeClr val="bg1"/>
                </a:solidFill>
              </a:rPr>
              <a:t>HOW </a:t>
            </a:r>
            <a:r>
              <a:rPr lang="en-US" sz="3200" b="1" dirty="0" smtClean="0">
                <a:solidFill>
                  <a:schemeClr val="bg1"/>
                </a:solidFill>
              </a:rPr>
              <a:t>IT </a:t>
            </a:r>
            <a:r>
              <a:rPr lang="en-US" sz="3200" b="1" dirty="0">
                <a:solidFill>
                  <a:schemeClr val="bg1"/>
                </a:solidFill>
              </a:rPr>
              <a:t>WORKS</a:t>
            </a:r>
          </a:p>
          <a:p>
            <a:pPr marL="457200" indent="-457200">
              <a:buFont typeface="Wingdings" panose="05000000000000000000" pitchFamily="2" charset="2"/>
              <a:buChar char="§"/>
            </a:pPr>
            <a:r>
              <a:rPr lang="en-US" sz="3200" b="1" dirty="0">
                <a:solidFill>
                  <a:schemeClr val="bg1"/>
                </a:solidFill>
              </a:rPr>
              <a:t>EARLY </a:t>
            </a:r>
            <a:r>
              <a:rPr lang="en-US" sz="3200" b="1" dirty="0" smtClean="0">
                <a:solidFill>
                  <a:schemeClr val="bg1"/>
                </a:solidFill>
              </a:rPr>
              <a:t>ADOPTERS</a:t>
            </a:r>
          </a:p>
          <a:p>
            <a:pPr marL="457200" indent="-457200">
              <a:buFont typeface="Wingdings" panose="05000000000000000000" pitchFamily="2" charset="2"/>
              <a:buChar char="§"/>
            </a:pPr>
            <a:r>
              <a:rPr lang="en-US" sz="3200" b="1" dirty="0" smtClean="0">
                <a:solidFill>
                  <a:schemeClr val="bg1"/>
                </a:solidFill>
              </a:rPr>
              <a:t>MEASUREMENTS </a:t>
            </a:r>
          </a:p>
          <a:p>
            <a:pPr marL="457200" indent="-457200">
              <a:buFont typeface="Wingdings" panose="05000000000000000000" pitchFamily="2" charset="2"/>
              <a:buChar char="§"/>
            </a:pPr>
            <a:r>
              <a:rPr lang="en-US" sz="3200" b="1" dirty="0" smtClean="0">
                <a:solidFill>
                  <a:schemeClr val="bg1"/>
                </a:solidFill>
              </a:rPr>
              <a:t>FUTURE</a:t>
            </a:r>
            <a:endParaRPr lang="en-US" sz="3200" b="1" dirty="0">
              <a:solidFill>
                <a:schemeClr val="bg1"/>
              </a:solidFill>
            </a:endParaRPr>
          </a:p>
        </p:txBody>
      </p:sp>
    </p:spTree>
    <p:extLst>
      <p:ext uri="{BB962C8B-B14F-4D97-AF65-F5344CB8AC3E}">
        <p14:creationId xmlns:p14="http://schemas.microsoft.com/office/powerpoint/2010/main" val="158065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buFont typeface="Wingdings" panose="05000000000000000000" pitchFamily="2" charset="2"/>
              <a:buChar char="ü"/>
            </a:pPr>
            <a:endParaRPr lang="en-US" b="1" dirty="0">
              <a:solidFill>
                <a:schemeClr val="tx1"/>
              </a:solidFill>
            </a:endParaRPr>
          </a:p>
        </p:txBody>
      </p:sp>
      <p:sp>
        <p:nvSpPr>
          <p:cNvPr id="8" name="Title 7"/>
          <p:cNvSpPr>
            <a:spLocks noGrp="1"/>
          </p:cNvSpPr>
          <p:nvPr>
            <p:ph type="title"/>
          </p:nvPr>
        </p:nvSpPr>
        <p:spPr/>
        <p:txBody>
          <a:bodyPr/>
          <a:lstStyle/>
          <a:p>
            <a:endParaRPr lang="en-US" dirty="0"/>
          </a:p>
        </p:txBody>
      </p:sp>
      <p:sp>
        <p:nvSpPr>
          <p:cNvPr id="3" name="Rounded Rectangle 2"/>
          <p:cNvSpPr/>
          <p:nvPr/>
        </p:nvSpPr>
        <p:spPr>
          <a:xfrm>
            <a:off x="519696" y="1000560"/>
            <a:ext cx="7283877" cy="3251818"/>
          </a:xfrm>
          <a:prstGeom prst="round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smtClean="0">
                <a:solidFill>
                  <a:schemeClr val="bg1"/>
                </a:solidFill>
              </a:rPr>
              <a:t>YOUR TURN</a:t>
            </a:r>
          </a:p>
          <a:p>
            <a:pPr marL="457200" indent="-457200">
              <a:buFont typeface="Wingdings" panose="05000000000000000000" pitchFamily="2" charset="2"/>
              <a:buChar char="§"/>
            </a:pPr>
            <a:endParaRPr lang="en-US" sz="3200" b="1" dirty="0">
              <a:solidFill>
                <a:schemeClr val="bg1"/>
              </a:solidFill>
            </a:endParaRPr>
          </a:p>
        </p:txBody>
      </p:sp>
    </p:spTree>
    <p:extLst>
      <p:ext uri="{BB962C8B-B14F-4D97-AF65-F5344CB8AC3E}">
        <p14:creationId xmlns:p14="http://schemas.microsoft.com/office/powerpoint/2010/main" val="3085202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buFont typeface="Wingdings" panose="05000000000000000000" pitchFamily="2" charset="2"/>
              <a:buChar char="ü"/>
            </a:pPr>
            <a:endParaRPr lang="en-US" b="1" dirty="0">
              <a:solidFill>
                <a:schemeClr val="tx1"/>
              </a:solidFill>
            </a:endParaRPr>
          </a:p>
        </p:txBody>
      </p:sp>
      <p:sp>
        <p:nvSpPr>
          <p:cNvPr id="8" name="Title 7"/>
          <p:cNvSpPr>
            <a:spLocks noGrp="1"/>
          </p:cNvSpPr>
          <p:nvPr>
            <p:ph type="title"/>
          </p:nvPr>
        </p:nvSpPr>
        <p:spPr/>
        <p:txBody>
          <a:bodyPr/>
          <a:lstStyle/>
          <a:p>
            <a:r>
              <a:rPr lang="en-US" dirty="0" smtClean="0"/>
              <a:t>Why Convert to BIBFRAME?</a:t>
            </a:r>
            <a:endParaRPr lang="en-US" dirty="0"/>
          </a:p>
        </p:txBody>
      </p:sp>
      <p:sp>
        <p:nvSpPr>
          <p:cNvPr id="3" name="Rounded Rectangle 2"/>
          <p:cNvSpPr/>
          <p:nvPr/>
        </p:nvSpPr>
        <p:spPr>
          <a:xfrm>
            <a:off x="519696" y="1000560"/>
            <a:ext cx="7283877" cy="3251818"/>
          </a:xfrm>
          <a:prstGeom prst="round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14350" indent="-514350">
              <a:buFont typeface="+mj-lt"/>
              <a:buAutoNum type="alphaLcParenR"/>
            </a:pPr>
            <a:r>
              <a:rPr lang="en-US" sz="2400" b="1" dirty="0" smtClean="0">
                <a:solidFill>
                  <a:schemeClr val="bg1"/>
                </a:solidFill>
              </a:rPr>
              <a:t>It’s trendy</a:t>
            </a:r>
          </a:p>
          <a:p>
            <a:pPr marL="514350" indent="-514350">
              <a:buFont typeface="+mj-lt"/>
              <a:buAutoNum type="alphaLcParenR"/>
            </a:pPr>
            <a:r>
              <a:rPr lang="en-US" sz="2400" b="1" dirty="0" smtClean="0">
                <a:solidFill>
                  <a:schemeClr val="bg1"/>
                </a:solidFill>
              </a:rPr>
              <a:t>To eliminate our Public Access Catalogs</a:t>
            </a:r>
          </a:p>
          <a:p>
            <a:pPr marL="514350" indent="-514350">
              <a:buFont typeface="+mj-lt"/>
              <a:buAutoNum type="alphaLcParenR"/>
            </a:pPr>
            <a:r>
              <a:rPr lang="en-US" sz="2400" b="1" dirty="0">
                <a:solidFill>
                  <a:schemeClr val="bg1"/>
                </a:solidFill>
              </a:rPr>
              <a:t>Make library content visible on the </a:t>
            </a:r>
            <a:r>
              <a:rPr lang="en-US" sz="2400" b="1" dirty="0" smtClean="0">
                <a:solidFill>
                  <a:schemeClr val="bg1"/>
                </a:solidFill>
              </a:rPr>
              <a:t>web</a:t>
            </a:r>
          </a:p>
          <a:p>
            <a:pPr marL="514350" indent="-514350">
              <a:buFont typeface="+mj-lt"/>
              <a:buAutoNum type="alphaLcParenR"/>
            </a:pPr>
            <a:r>
              <a:rPr lang="en-US" sz="2400" b="1" dirty="0" smtClean="0">
                <a:solidFill>
                  <a:schemeClr val="bg1"/>
                </a:solidFill>
              </a:rPr>
              <a:t>RDA won’t work otherwise</a:t>
            </a:r>
            <a:endParaRPr lang="en-US" sz="2400" b="1" dirty="0">
              <a:solidFill>
                <a:schemeClr val="bg1"/>
              </a:solidFill>
            </a:endParaRPr>
          </a:p>
          <a:p>
            <a:pPr marL="514350" indent="-514350">
              <a:buFont typeface="+mj-lt"/>
              <a:buAutoNum type="alphaLcParenR"/>
            </a:pPr>
            <a:endParaRPr lang="en-US" sz="2400" b="1" dirty="0" smtClean="0">
              <a:solidFill>
                <a:schemeClr val="bg1"/>
              </a:solidFill>
            </a:endParaRPr>
          </a:p>
          <a:p>
            <a:pPr marL="514350" indent="-514350">
              <a:buFont typeface="+mj-lt"/>
              <a:buAutoNum type="alphaLcParenR"/>
            </a:pPr>
            <a:endParaRPr lang="en-US" sz="3200" b="1" dirty="0">
              <a:solidFill>
                <a:schemeClr val="bg1"/>
              </a:solidFill>
            </a:endParaRPr>
          </a:p>
        </p:txBody>
      </p:sp>
    </p:spTree>
    <p:extLst>
      <p:ext uri="{BB962C8B-B14F-4D97-AF65-F5344CB8AC3E}">
        <p14:creationId xmlns:p14="http://schemas.microsoft.com/office/powerpoint/2010/main" val="417074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buFont typeface="Wingdings" panose="05000000000000000000" pitchFamily="2" charset="2"/>
              <a:buChar char="ü"/>
            </a:pPr>
            <a:endParaRPr lang="en-US" b="1" dirty="0">
              <a:solidFill>
                <a:schemeClr val="tx1"/>
              </a:solidFill>
            </a:endParaRPr>
          </a:p>
        </p:txBody>
      </p:sp>
      <p:sp>
        <p:nvSpPr>
          <p:cNvPr id="8" name="Title 7"/>
          <p:cNvSpPr>
            <a:spLocks noGrp="1"/>
          </p:cNvSpPr>
          <p:nvPr>
            <p:ph type="title"/>
          </p:nvPr>
        </p:nvSpPr>
        <p:spPr/>
        <p:txBody>
          <a:bodyPr/>
          <a:lstStyle/>
          <a:p>
            <a:r>
              <a:rPr lang="en-US" dirty="0" smtClean="0"/>
              <a:t>What does Google like?</a:t>
            </a:r>
            <a:endParaRPr lang="en-US" dirty="0"/>
          </a:p>
        </p:txBody>
      </p:sp>
      <p:sp>
        <p:nvSpPr>
          <p:cNvPr id="3" name="Rounded Rectangle 2"/>
          <p:cNvSpPr/>
          <p:nvPr/>
        </p:nvSpPr>
        <p:spPr>
          <a:xfrm>
            <a:off x="519696" y="1000560"/>
            <a:ext cx="7283877" cy="3251818"/>
          </a:xfrm>
          <a:prstGeom prst="round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14350" indent="-514350">
              <a:buFont typeface="+mj-lt"/>
              <a:buAutoNum type="alphaLcParenR"/>
            </a:pPr>
            <a:r>
              <a:rPr lang="en-US" sz="2400" b="1" dirty="0" smtClean="0">
                <a:solidFill>
                  <a:schemeClr val="bg1"/>
                </a:solidFill>
              </a:rPr>
              <a:t>Authorized, established sources</a:t>
            </a:r>
          </a:p>
          <a:p>
            <a:pPr marL="514350" indent="-514350">
              <a:buFont typeface="+mj-lt"/>
              <a:buAutoNum type="alphaLcParenR"/>
            </a:pPr>
            <a:r>
              <a:rPr lang="en-US" sz="2400" b="1" dirty="0" smtClean="0">
                <a:solidFill>
                  <a:schemeClr val="bg1"/>
                </a:solidFill>
              </a:rPr>
              <a:t>Unique terms</a:t>
            </a:r>
          </a:p>
          <a:p>
            <a:pPr marL="514350" indent="-514350">
              <a:buFont typeface="+mj-lt"/>
              <a:buAutoNum type="alphaLcParenR"/>
            </a:pPr>
            <a:r>
              <a:rPr lang="en-US" sz="2400" b="1" dirty="0" smtClean="0">
                <a:solidFill>
                  <a:schemeClr val="bg1"/>
                </a:solidFill>
              </a:rPr>
              <a:t>Hierarchical data</a:t>
            </a:r>
          </a:p>
          <a:p>
            <a:pPr marL="514350" indent="-514350">
              <a:buFont typeface="+mj-lt"/>
              <a:buAutoNum type="alphaLcParenR"/>
            </a:pPr>
            <a:r>
              <a:rPr lang="en-US" sz="2400" b="1" dirty="0" smtClean="0">
                <a:solidFill>
                  <a:schemeClr val="bg1"/>
                </a:solidFill>
              </a:rPr>
              <a:t>All of the above</a:t>
            </a:r>
            <a:endParaRPr lang="en-US" sz="2400" b="1" dirty="0">
              <a:solidFill>
                <a:schemeClr val="bg1"/>
              </a:solidFill>
            </a:endParaRPr>
          </a:p>
          <a:p>
            <a:pPr marL="514350" indent="-514350">
              <a:buFont typeface="+mj-lt"/>
              <a:buAutoNum type="alphaLcParenR"/>
            </a:pPr>
            <a:endParaRPr lang="en-US" sz="2400" b="1" dirty="0" smtClean="0">
              <a:solidFill>
                <a:schemeClr val="bg1"/>
              </a:solidFill>
            </a:endParaRPr>
          </a:p>
          <a:p>
            <a:pPr marL="514350" indent="-514350">
              <a:buFont typeface="+mj-lt"/>
              <a:buAutoNum type="alphaLcParenR"/>
            </a:pPr>
            <a:endParaRPr lang="en-US" sz="3200" b="1" dirty="0">
              <a:solidFill>
                <a:schemeClr val="bg1"/>
              </a:solidFill>
            </a:endParaRPr>
          </a:p>
        </p:txBody>
      </p:sp>
    </p:spTree>
    <p:extLst>
      <p:ext uri="{BB962C8B-B14F-4D97-AF65-F5344CB8AC3E}">
        <p14:creationId xmlns:p14="http://schemas.microsoft.com/office/powerpoint/2010/main" val="206360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buFont typeface="Wingdings" panose="05000000000000000000" pitchFamily="2" charset="2"/>
              <a:buChar char="ü"/>
            </a:pPr>
            <a:endParaRPr lang="en-US" b="1" dirty="0">
              <a:solidFill>
                <a:schemeClr val="tx1"/>
              </a:solidFill>
            </a:endParaRPr>
          </a:p>
        </p:txBody>
      </p:sp>
      <p:sp>
        <p:nvSpPr>
          <p:cNvPr id="8" name="Title 7"/>
          <p:cNvSpPr>
            <a:spLocks noGrp="1"/>
          </p:cNvSpPr>
          <p:nvPr>
            <p:ph type="title"/>
          </p:nvPr>
        </p:nvSpPr>
        <p:spPr/>
        <p:txBody>
          <a:bodyPr/>
          <a:lstStyle/>
          <a:p>
            <a:r>
              <a:rPr lang="en-US" dirty="0" smtClean="0"/>
              <a:t>True or False?</a:t>
            </a:r>
            <a:endParaRPr lang="en-US" dirty="0"/>
          </a:p>
        </p:txBody>
      </p:sp>
      <p:sp>
        <p:nvSpPr>
          <p:cNvPr id="3" name="Rounded Rectangle 2"/>
          <p:cNvSpPr/>
          <p:nvPr/>
        </p:nvSpPr>
        <p:spPr>
          <a:xfrm>
            <a:off x="519696" y="1000560"/>
            <a:ext cx="7283877" cy="3251818"/>
          </a:xfrm>
          <a:prstGeom prst="round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smtClean="0">
                <a:solidFill>
                  <a:schemeClr val="bg1"/>
                </a:solidFill>
              </a:rPr>
              <a:t>BIBFRAME is a replacement for MARC</a:t>
            </a:r>
            <a:endParaRPr lang="en-US" sz="3200" b="1" dirty="0">
              <a:solidFill>
                <a:schemeClr val="bg1"/>
              </a:solidFill>
            </a:endParaRPr>
          </a:p>
        </p:txBody>
      </p:sp>
    </p:spTree>
    <p:extLst>
      <p:ext uri="{BB962C8B-B14F-4D97-AF65-F5344CB8AC3E}">
        <p14:creationId xmlns:p14="http://schemas.microsoft.com/office/powerpoint/2010/main" val="11192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buFont typeface="Wingdings" panose="05000000000000000000" pitchFamily="2" charset="2"/>
              <a:buChar char="ü"/>
            </a:pPr>
            <a:endParaRPr lang="en-US" b="1" dirty="0">
              <a:solidFill>
                <a:schemeClr val="tx1"/>
              </a:solidFill>
            </a:endParaRPr>
          </a:p>
        </p:txBody>
      </p:sp>
      <p:sp>
        <p:nvSpPr>
          <p:cNvPr id="8" name="Title 7"/>
          <p:cNvSpPr>
            <a:spLocks noGrp="1"/>
          </p:cNvSpPr>
          <p:nvPr>
            <p:ph type="title"/>
          </p:nvPr>
        </p:nvSpPr>
        <p:spPr/>
        <p:txBody>
          <a:bodyPr/>
          <a:lstStyle/>
          <a:p>
            <a:r>
              <a:rPr lang="en-US" dirty="0" smtClean="0"/>
              <a:t>True or False?</a:t>
            </a:r>
            <a:endParaRPr lang="en-US" dirty="0"/>
          </a:p>
        </p:txBody>
      </p:sp>
      <p:sp>
        <p:nvSpPr>
          <p:cNvPr id="3" name="Rounded Rectangle 2"/>
          <p:cNvSpPr/>
          <p:nvPr/>
        </p:nvSpPr>
        <p:spPr>
          <a:xfrm>
            <a:off x="519696" y="1000560"/>
            <a:ext cx="7283877" cy="3251818"/>
          </a:xfrm>
          <a:prstGeom prst="round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smtClean="0">
                <a:solidFill>
                  <a:schemeClr val="bg1"/>
                </a:solidFill>
              </a:rPr>
              <a:t>Catalogers will soon be cataloging in BIBFRAME</a:t>
            </a:r>
            <a:endParaRPr lang="en-US" sz="3200" b="1" dirty="0">
              <a:solidFill>
                <a:schemeClr val="bg1"/>
              </a:solidFill>
            </a:endParaRPr>
          </a:p>
        </p:txBody>
      </p:sp>
    </p:spTree>
    <p:extLst>
      <p:ext uri="{BB962C8B-B14F-4D97-AF65-F5344CB8AC3E}">
        <p14:creationId xmlns:p14="http://schemas.microsoft.com/office/powerpoint/2010/main" val="267491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74686" y="186682"/>
            <a:ext cx="4097611" cy="468458"/>
          </a:xfrm>
        </p:spPr>
        <p:txBody>
          <a:bodyPr/>
          <a:lstStyle/>
          <a:p>
            <a:pPr algn="ctr"/>
            <a:r>
              <a:rPr lang="en-US" dirty="0" smtClean="0"/>
              <a:t>Presenters</a:t>
            </a:r>
            <a:endParaRPr lang="en-US" dirty="0"/>
          </a:p>
        </p:txBody>
      </p:sp>
      <p:sp>
        <p:nvSpPr>
          <p:cNvPr id="14" name="Subtitle 13"/>
          <p:cNvSpPr>
            <a:spLocks noGrp="1"/>
          </p:cNvSpPr>
          <p:nvPr>
            <p:ph type="subTitle" idx="1"/>
          </p:nvPr>
        </p:nvSpPr>
        <p:spPr>
          <a:xfrm>
            <a:off x="474686" y="655140"/>
            <a:ext cx="4097611" cy="3249003"/>
          </a:xfrm>
        </p:spPr>
        <p:txBody>
          <a:bodyPr/>
          <a:lstStyle/>
          <a:p>
            <a:pPr algn="ctr"/>
            <a:r>
              <a:rPr lang="en-US" b="1" dirty="0" smtClean="0"/>
              <a:t>Colleen Brazil</a:t>
            </a:r>
          </a:p>
          <a:p>
            <a:pPr algn="ctr"/>
            <a:r>
              <a:rPr lang="en-US" sz="1600" b="1" dirty="0" smtClean="0"/>
              <a:t>cbrazil@sno-isle.org</a:t>
            </a:r>
          </a:p>
          <a:p>
            <a:pPr algn="ctr"/>
            <a:r>
              <a:rPr lang="en-US" sz="1400" dirty="0" smtClean="0"/>
              <a:t>Sno-Isle Libraries</a:t>
            </a:r>
          </a:p>
          <a:p>
            <a:pPr algn="ctr"/>
            <a:endParaRPr lang="en-US" sz="1200" dirty="0" smtClean="0"/>
          </a:p>
          <a:p>
            <a:pPr algn="ctr"/>
            <a:r>
              <a:rPr lang="en-US" b="1" dirty="0" smtClean="0"/>
              <a:t>Casey Gabehart </a:t>
            </a:r>
          </a:p>
          <a:p>
            <a:pPr algn="ctr"/>
            <a:r>
              <a:rPr lang="en-US" sz="1600" b="1" dirty="0" smtClean="0"/>
              <a:t>cgabehart@sno-isle.org</a:t>
            </a:r>
          </a:p>
          <a:p>
            <a:pPr algn="ctr"/>
            <a:r>
              <a:rPr lang="en-US" sz="1400" dirty="0" smtClean="0"/>
              <a:t>Sno-Isle Libraries</a:t>
            </a:r>
          </a:p>
          <a:p>
            <a:pPr algn="ctr"/>
            <a:endParaRPr lang="en-US" sz="1200" dirty="0" smtClean="0"/>
          </a:p>
          <a:p>
            <a:pPr algn="ctr"/>
            <a:r>
              <a:rPr lang="en-US" b="1" dirty="0" smtClean="0"/>
              <a:t>Eric Miller</a:t>
            </a:r>
          </a:p>
          <a:p>
            <a:pPr algn="ctr"/>
            <a:r>
              <a:rPr lang="en-US" sz="1600" b="1" dirty="0" smtClean="0"/>
              <a:t>em@zepheira.com</a:t>
            </a:r>
          </a:p>
          <a:p>
            <a:pPr algn="ctr"/>
            <a:r>
              <a:rPr lang="en-US" sz="1400" dirty="0" err="1" smtClean="0"/>
              <a:t>Zepheira</a:t>
            </a:r>
            <a:endParaRPr lang="en-US" dirty="0"/>
          </a:p>
        </p:txBody>
      </p:sp>
    </p:spTree>
    <p:extLst>
      <p:ext uri="{BB962C8B-B14F-4D97-AF65-F5344CB8AC3E}">
        <p14:creationId xmlns:p14="http://schemas.microsoft.com/office/powerpoint/2010/main" val="277994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no-Isle Librari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3927" y="76619"/>
            <a:ext cx="2216146" cy="8591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55400" y="446464"/>
            <a:ext cx="1525555" cy="1261125"/>
          </a:xfrm>
          <a:prstGeom prst="rect">
            <a:avLst/>
          </a:prstGeom>
        </p:spPr>
      </p:pic>
      <p:cxnSp>
        <p:nvCxnSpPr>
          <p:cNvPr id="17" name="Straight Connector 16"/>
          <p:cNvCxnSpPr/>
          <p:nvPr/>
        </p:nvCxnSpPr>
        <p:spPr>
          <a:xfrm flipH="1">
            <a:off x="2222265" y="855194"/>
            <a:ext cx="5616810" cy="221833"/>
          </a:xfrm>
          <a:prstGeom prst="lin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cxnSp>
      <p:cxnSp>
        <p:nvCxnSpPr>
          <p:cNvPr id="18" name="Straight Connector 17"/>
          <p:cNvCxnSpPr/>
          <p:nvPr/>
        </p:nvCxnSpPr>
        <p:spPr>
          <a:xfrm flipH="1">
            <a:off x="5929070" y="1781560"/>
            <a:ext cx="312483" cy="402840"/>
          </a:xfrm>
          <a:prstGeom prst="line">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cxnSp>
      <p:cxnSp>
        <p:nvCxnSpPr>
          <p:cNvPr id="19" name="Straight Connector 18"/>
          <p:cNvCxnSpPr/>
          <p:nvPr/>
        </p:nvCxnSpPr>
        <p:spPr>
          <a:xfrm flipH="1">
            <a:off x="6980261" y="986763"/>
            <a:ext cx="1111192" cy="3574887"/>
          </a:xfrm>
          <a:prstGeom prst="lin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cxnSp>
      <p:cxnSp>
        <p:nvCxnSpPr>
          <p:cNvPr id="20" name="Straight Connector 19"/>
          <p:cNvCxnSpPr/>
          <p:nvPr/>
        </p:nvCxnSpPr>
        <p:spPr>
          <a:xfrm flipH="1">
            <a:off x="2222265" y="986763"/>
            <a:ext cx="5616810" cy="3574887"/>
          </a:xfrm>
          <a:prstGeom prst="lin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cxnSp>
      <p:pic>
        <p:nvPicPr>
          <p:cNvPr id="21"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22264" y="1077027"/>
            <a:ext cx="4757997" cy="3484623"/>
          </a:xfrm>
          <a:prstGeom prst="rect">
            <a:avLst/>
          </a:prstGeom>
          <a:ln w="19050">
            <a:solidFill>
              <a:srgbClr val="D04040"/>
            </a:solidFill>
          </a:ln>
        </p:spPr>
      </p:pic>
      <p:cxnSp>
        <p:nvCxnSpPr>
          <p:cNvPr id="32" name="Straight Connector 31"/>
          <p:cNvCxnSpPr/>
          <p:nvPr/>
        </p:nvCxnSpPr>
        <p:spPr>
          <a:xfrm flipH="1">
            <a:off x="6987540" y="855194"/>
            <a:ext cx="1103914" cy="203986"/>
          </a:xfrm>
          <a:prstGeom prst="lin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cxnSp>
      <p:sp>
        <p:nvSpPr>
          <p:cNvPr id="51" name="TextBox 50"/>
          <p:cNvSpPr txBox="1"/>
          <p:nvPr/>
        </p:nvSpPr>
        <p:spPr>
          <a:xfrm>
            <a:off x="0" y="1163997"/>
            <a:ext cx="2222264"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DA473F"/>
                </a:solidFill>
              </a:rPr>
              <a:t>439,000+ Borrowers</a:t>
            </a:r>
          </a:p>
          <a:p>
            <a:endParaRPr lang="en-US" sz="1600" dirty="0" smtClean="0">
              <a:solidFill>
                <a:srgbClr val="DA473F"/>
              </a:solidFill>
            </a:endParaRPr>
          </a:p>
          <a:p>
            <a:pPr marL="285750" indent="-285750">
              <a:buFont typeface="Arial" panose="020B0604020202020204" pitchFamily="34" charset="0"/>
              <a:buChar char="•"/>
            </a:pPr>
            <a:r>
              <a:rPr lang="en-US" sz="1600" dirty="0">
                <a:solidFill>
                  <a:srgbClr val="DA473F"/>
                </a:solidFill>
              </a:rPr>
              <a:t>61% </a:t>
            </a:r>
            <a:r>
              <a:rPr lang="en-US" sz="1600" dirty="0" smtClean="0">
                <a:solidFill>
                  <a:srgbClr val="DA473F"/>
                </a:solidFill>
              </a:rPr>
              <a:t>of population with active library cards</a:t>
            </a:r>
            <a:endParaRPr lang="en-US" sz="1600" dirty="0">
              <a:solidFill>
                <a:srgbClr val="DA473F"/>
              </a:solidFill>
            </a:endParaRPr>
          </a:p>
          <a:p>
            <a:endParaRPr lang="en-US" sz="1600" dirty="0">
              <a:solidFill>
                <a:srgbClr val="DA473F"/>
              </a:solidFill>
            </a:endParaRPr>
          </a:p>
          <a:p>
            <a:pPr marL="285750" indent="-285750">
              <a:buFont typeface="Arial" panose="020B0604020202020204" pitchFamily="34" charset="0"/>
              <a:buChar char="•"/>
            </a:pPr>
            <a:r>
              <a:rPr lang="en-US" sz="1600" dirty="0" smtClean="0">
                <a:solidFill>
                  <a:srgbClr val="DA473F"/>
                </a:solidFill>
              </a:rPr>
              <a:t>1.2 Million+ Items</a:t>
            </a:r>
          </a:p>
          <a:p>
            <a:endParaRPr lang="en-US" sz="1600" dirty="0">
              <a:solidFill>
                <a:srgbClr val="DA473F"/>
              </a:solidFill>
            </a:endParaRPr>
          </a:p>
          <a:p>
            <a:pPr marL="285750" indent="-285750">
              <a:buFont typeface="Arial" panose="020B0604020202020204" pitchFamily="34" charset="0"/>
              <a:buChar char="•"/>
            </a:pPr>
            <a:r>
              <a:rPr lang="en-US" sz="1600" dirty="0">
                <a:solidFill>
                  <a:srgbClr val="DA473F"/>
                </a:solidFill>
              </a:rPr>
              <a:t>6</a:t>
            </a:r>
            <a:r>
              <a:rPr lang="en-US" sz="1600" dirty="0" smtClean="0">
                <a:solidFill>
                  <a:srgbClr val="DA473F"/>
                </a:solidFill>
              </a:rPr>
              <a:t>.7 Million Physical and Electronic Items Circulated in 2015</a:t>
            </a:r>
            <a:br>
              <a:rPr lang="en-US" sz="1600" dirty="0" smtClean="0">
                <a:solidFill>
                  <a:srgbClr val="DA473F"/>
                </a:solidFill>
              </a:rPr>
            </a:br>
            <a:endParaRPr lang="en-US" sz="1600" dirty="0">
              <a:solidFill>
                <a:srgbClr val="DA473F"/>
              </a:solidFill>
            </a:endParaRPr>
          </a:p>
        </p:txBody>
      </p:sp>
    </p:spTree>
    <p:extLst>
      <p:ext uri="{BB962C8B-B14F-4D97-AF65-F5344CB8AC3E}">
        <p14:creationId xmlns:p14="http://schemas.microsoft.com/office/powerpoint/2010/main" val="455863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buFont typeface="Wingdings" panose="05000000000000000000" pitchFamily="2" charset="2"/>
              <a:buChar char="ü"/>
            </a:pPr>
            <a:endParaRPr lang="en-US" b="1" dirty="0">
              <a:solidFill>
                <a:schemeClr val="tx1"/>
              </a:solidFill>
            </a:endParaRPr>
          </a:p>
        </p:txBody>
      </p:sp>
      <p:sp>
        <p:nvSpPr>
          <p:cNvPr id="8" name="Title 7"/>
          <p:cNvSpPr>
            <a:spLocks noGrp="1"/>
          </p:cNvSpPr>
          <p:nvPr>
            <p:ph type="title"/>
          </p:nvPr>
        </p:nvSpPr>
        <p:spPr/>
        <p:txBody>
          <a:bodyPr/>
          <a:lstStyle/>
          <a:p>
            <a:r>
              <a:rPr lang="en-US" dirty="0" smtClean="0"/>
              <a:t>What We Will Cover</a:t>
            </a:r>
            <a:endParaRPr lang="en-US" dirty="0"/>
          </a:p>
        </p:txBody>
      </p:sp>
      <p:sp>
        <p:nvSpPr>
          <p:cNvPr id="3" name="Rounded Rectangle 2"/>
          <p:cNvSpPr/>
          <p:nvPr/>
        </p:nvSpPr>
        <p:spPr>
          <a:xfrm>
            <a:off x="519696" y="1000560"/>
            <a:ext cx="7283877" cy="3251818"/>
          </a:xfrm>
          <a:prstGeom prst="roundRect">
            <a:avLst/>
          </a:prstGeom>
          <a:solidFill>
            <a:srgbClr val="F054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Wingdings" panose="05000000000000000000" pitchFamily="2" charset="2"/>
              <a:buChar char="§"/>
            </a:pPr>
            <a:r>
              <a:rPr lang="en-US" sz="3200" b="1" dirty="0" smtClean="0">
                <a:solidFill>
                  <a:schemeClr val="bg1"/>
                </a:solidFill>
              </a:rPr>
              <a:t>DEFINITIONS</a:t>
            </a:r>
            <a:endParaRPr lang="en-US" sz="3200" b="1" dirty="0">
              <a:solidFill>
                <a:schemeClr val="bg1"/>
              </a:solidFill>
            </a:endParaRPr>
          </a:p>
          <a:p>
            <a:pPr marL="457200" indent="-457200">
              <a:buFont typeface="Wingdings" panose="05000000000000000000" pitchFamily="2" charset="2"/>
              <a:buChar char="§"/>
            </a:pPr>
            <a:r>
              <a:rPr lang="en-US" sz="3200" b="1" dirty="0">
                <a:solidFill>
                  <a:schemeClr val="bg1"/>
                </a:solidFill>
              </a:rPr>
              <a:t>HOW </a:t>
            </a:r>
            <a:r>
              <a:rPr lang="en-US" sz="3200" b="1" dirty="0" smtClean="0">
                <a:solidFill>
                  <a:schemeClr val="bg1"/>
                </a:solidFill>
              </a:rPr>
              <a:t>IT </a:t>
            </a:r>
            <a:r>
              <a:rPr lang="en-US" sz="3200" b="1" dirty="0">
                <a:solidFill>
                  <a:schemeClr val="bg1"/>
                </a:solidFill>
              </a:rPr>
              <a:t>WORKS</a:t>
            </a:r>
          </a:p>
          <a:p>
            <a:pPr marL="457200" indent="-457200">
              <a:buFont typeface="Wingdings" panose="05000000000000000000" pitchFamily="2" charset="2"/>
              <a:buChar char="§"/>
            </a:pPr>
            <a:r>
              <a:rPr lang="en-US" sz="3200" b="1" dirty="0">
                <a:solidFill>
                  <a:schemeClr val="bg1"/>
                </a:solidFill>
              </a:rPr>
              <a:t>EARLY </a:t>
            </a:r>
            <a:r>
              <a:rPr lang="en-US" sz="3200" b="1" dirty="0" smtClean="0">
                <a:solidFill>
                  <a:schemeClr val="bg1"/>
                </a:solidFill>
              </a:rPr>
              <a:t>ADOPTERS</a:t>
            </a:r>
          </a:p>
          <a:p>
            <a:pPr marL="457200" indent="-457200">
              <a:buFont typeface="Wingdings" panose="05000000000000000000" pitchFamily="2" charset="2"/>
              <a:buChar char="§"/>
            </a:pPr>
            <a:r>
              <a:rPr lang="en-US" sz="3200" b="1" dirty="0" smtClean="0">
                <a:solidFill>
                  <a:schemeClr val="bg1"/>
                </a:solidFill>
              </a:rPr>
              <a:t>MEASUREMENTS </a:t>
            </a:r>
          </a:p>
          <a:p>
            <a:pPr marL="457200" indent="-457200">
              <a:buFont typeface="Wingdings" panose="05000000000000000000" pitchFamily="2" charset="2"/>
              <a:buChar char="§"/>
            </a:pPr>
            <a:r>
              <a:rPr lang="en-US" sz="3200" b="1" dirty="0" smtClean="0">
                <a:solidFill>
                  <a:schemeClr val="bg1"/>
                </a:solidFill>
              </a:rPr>
              <a:t>FUTURE</a:t>
            </a:r>
            <a:endParaRPr lang="en-US" sz="3200" b="1" dirty="0">
              <a:solidFill>
                <a:schemeClr val="bg1"/>
              </a:solidFill>
            </a:endParaRPr>
          </a:p>
        </p:txBody>
      </p:sp>
    </p:spTree>
    <p:extLst>
      <p:ext uri="{BB962C8B-B14F-4D97-AF65-F5344CB8AC3E}">
        <p14:creationId xmlns:p14="http://schemas.microsoft.com/office/powerpoint/2010/main" val="128310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www.spiderzrule.com/spiderphotos05/nursery_smal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51591" y="584831"/>
            <a:ext cx="4855535" cy="378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239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buFont typeface="Wingdings" panose="05000000000000000000" pitchFamily="2" charset="2"/>
              <a:buChar char="ü"/>
            </a:pPr>
            <a:endParaRPr lang="en-US" b="1" dirty="0">
              <a:solidFill>
                <a:schemeClr val="tx1"/>
              </a:solidFill>
            </a:endParaRPr>
          </a:p>
        </p:txBody>
      </p:sp>
      <p:sp>
        <p:nvSpPr>
          <p:cNvPr id="8" name="Title 7"/>
          <p:cNvSpPr>
            <a:spLocks noGrp="1"/>
          </p:cNvSpPr>
          <p:nvPr>
            <p:ph type="title"/>
          </p:nvPr>
        </p:nvSpPr>
        <p:spPr/>
        <p:txBody>
          <a:bodyPr/>
          <a:lstStyle/>
          <a:p>
            <a:r>
              <a:rPr lang="en-US" dirty="0" smtClean="0"/>
              <a:t>Definitions</a:t>
            </a:r>
            <a:endParaRPr lang="en-US" dirty="0"/>
          </a:p>
        </p:txBody>
      </p:sp>
      <p:sp>
        <p:nvSpPr>
          <p:cNvPr id="3" name="Rounded Rectangle 2"/>
          <p:cNvSpPr/>
          <p:nvPr/>
        </p:nvSpPr>
        <p:spPr>
          <a:xfrm>
            <a:off x="519696" y="1000560"/>
            <a:ext cx="7283877" cy="3251818"/>
          </a:xfrm>
          <a:prstGeom prst="roundRect">
            <a:avLst/>
          </a:prstGeom>
          <a:solidFill>
            <a:srgbClr val="F054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Wingdings" panose="05000000000000000000" pitchFamily="2" charset="2"/>
              <a:buChar char="§"/>
            </a:pPr>
            <a:r>
              <a:rPr lang="en-US" sz="3200" b="1" dirty="0" smtClean="0">
                <a:solidFill>
                  <a:schemeClr val="bg1"/>
                </a:solidFill>
              </a:rPr>
              <a:t>BIBFRAME</a:t>
            </a:r>
          </a:p>
          <a:p>
            <a:pPr marL="457200" indent="-457200">
              <a:buFont typeface="Wingdings" panose="05000000000000000000" pitchFamily="2" charset="2"/>
              <a:buChar char="§"/>
            </a:pPr>
            <a:r>
              <a:rPr lang="en-US" sz="3200" b="1" dirty="0" smtClean="0">
                <a:solidFill>
                  <a:schemeClr val="bg1"/>
                </a:solidFill>
              </a:rPr>
              <a:t>LIBHUB INITIATIVE</a:t>
            </a:r>
          </a:p>
          <a:p>
            <a:pPr marL="457200" indent="-457200">
              <a:buFont typeface="Wingdings" panose="05000000000000000000" pitchFamily="2" charset="2"/>
              <a:buChar char="§"/>
            </a:pPr>
            <a:r>
              <a:rPr lang="en-US" sz="3200" b="1" dirty="0" smtClean="0">
                <a:solidFill>
                  <a:schemeClr val="bg1"/>
                </a:solidFill>
              </a:rPr>
              <a:t>ZEPHEIRA</a:t>
            </a:r>
          </a:p>
          <a:p>
            <a:endParaRPr lang="en-US" sz="3200" b="1" dirty="0" smtClean="0">
              <a:solidFill>
                <a:schemeClr val="bg1"/>
              </a:solidFill>
            </a:endParaRPr>
          </a:p>
          <a:p>
            <a:pPr marL="457200" indent="-457200">
              <a:buFont typeface="Wingdings" panose="05000000000000000000" pitchFamily="2" charset="2"/>
              <a:buChar char="§"/>
            </a:pPr>
            <a:endParaRPr lang="en-US" sz="3200" b="1" dirty="0">
              <a:solidFill>
                <a:schemeClr val="bg1"/>
              </a:solidFill>
            </a:endParaRPr>
          </a:p>
        </p:txBody>
      </p:sp>
    </p:spTree>
    <p:extLst>
      <p:ext uri="{BB962C8B-B14F-4D97-AF65-F5344CB8AC3E}">
        <p14:creationId xmlns:p14="http://schemas.microsoft.com/office/powerpoint/2010/main" val="247275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Adopters</a:t>
            </a:r>
            <a:endParaRPr lang="en-US" dirty="0"/>
          </a:p>
        </p:txBody>
      </p:sp>
      <p:pic>
        <p:nvPicPr>
          <p:cNvPr id="7" name="Picture 6"/>
          <p:cNvPicPr>
            <a:picLocks noChangeAspect="1"/>
          </p:cNvPicPr>
          <p:nvPr/>
        </p:nvPicPr>
        <p:blipFill>
          <a:blip r:embed="rId3"/>
          <a:stretch>
            <a:fillRect/>
          </a:stretch>
        </p:blipFill>
        <p:spPr>
          <a:xfrm>
            <a:off x="621937" y="849270"/>
            <a:ext cx="1048109" cy="1624612"/>
          </a:xfrm>
          <a:prstGeom prst="rect">
            <a:avLst/>
          </a:prstGeom>
        </p:spPr>
      </p:pic>
      <p:pic>
        <p:nvPicPr>
          <p:cNvPr id="8" name="Picture 7"/>
          <p:cNvPicPr>
            <a:picLocks noChangeAspect="1"/>
          </p:cNvPicPr>
          <p:nvPr/>
        </p:nvPicPr>
        <p:blipFill>
          <a:blip r:embed="rId4"/>
          <a:stretch>
            <a:fillRect/>
          </a:stretch>
        </p:blipFill>
        <p:spPr>
          <a:xfrm>
            <a:off x="2687984" y="1877184"/>
            <a:ext cx="3998063" cy="790316"/>
          </a:xfrm>
          <a:prstGeom prst="rect">
            <a:avLst/>
          </a:prstGeom>
        </p:spPr>
      </p:pic>
      <p:pic>
        <p:nvPicPr>
          <p:cNvPr id="9" name="Picture 8"/>
          <p:cNvPicPr>
            <a:picLocks noChangeAspect="1"/>
          </p:cNvPicPr>
          <p:nvPr/>
        </p:nvPicPr>
        <p:blipFill>
          <a:blip r:embed="rId5"/>
          <a:stretch>
            <a:fillRect/>
          </a:stretch>
        </p:blipFill>
        <p:spPr>
          <a:xfrm>
            <a:off x="519696" y="2573868"/>
            <a:ext cx="1330694" cy="1115435"/>
          </a:xfrm>
          <a:prstGeom prst="rect">
            <a:avLst/>
          </a:prstGeom>
        </p:spPr>
      </p:pic>
      <p:pic>
        <p:nvPicPr>
          <p:cNvPr id="10" name="Picture 9"/>
          <p:cNvPicPr>
            <a:picLocks noChangeAspect="1"/>
          </p:cNvPicPr>
          <p:nvPr/>
        </p:nvPicPr>
        <p:blipFill>
          <a:blip r:embed="rId6"/>
          <a:stretch>
            <a:fillRect/>
          </a:stretch>
        </p:blipFill>
        <p:spPr>
          <a:xfrm>
            <a:off x="6408791" y="2527692"/>
            <a:ext cx="1136349" cy="1136349"/>
          </a:xfrm>
          <a:prstGeom prst="rect">
            <a:avLst/>
          </a:prstGeom>
        </p:spPr>
      </p:pic>
      <p:pic>
        <p:nvPicPr>
          <p:cNvPr id="11" name="Content Placeholder 9"/>
          <p:cNvPicPr>
            <a:picLocks noGrp="1"/>
          </p:cNvPicPr>
          <p:nvPr>
            <p:ph idx="1"/>
          </p:nvPr>
        </p:nvPicPr>
        <p:blipFill rotWithShape="1">
          <a:blip r:embed="rId7" cstate="email">
            <a:extLst>
              <a:ext uri="{28A0092B-C50C-407E-A947-70E740481C1C}">
                <a14:useLocalDpi xmlns:a14="http://schemas.microsoft.com/office/drawing/2010/main" val="0"/>
              </a:ext>
            </a:extLst>
          </a:blip>
          <a:srcRect t="3059" b="1418"/>
          <a:stretch/>
        </p:blipFill>
        <p:spPr bwMode="auto">
          <a:xfrm>
            <a:off x="4269249" y="2632552"/>
            <a:ext cx="1250682" cy="1170099"/>
          </a:xfrm>
          <a:prstGeom prst="rect">
            <a:avLst/>
          </a:prstGeom>
          <a:noFill/>
          <a:ln>
            <a:noFill/>
          </a:ln>
        </p:spPr>
      </p:pic>
      <p:pic>
        <p:nvPicPr>
          <p:cNvPr id="5" name="Picture 4"/>
          <p:cNvPicPr>
            <a:picLocks noChangeAspect="1"/>
          </p:cNvPicPr>
          <p:nvPr/>
        </p:nvPicPr>
        <p:blipFill>
          <a:blip r:embed="rId8"/>
          <a:stretch>
            <a:fillRect/>
          </a:stretch>
        </p:blipFill>
        <p:spPr>
          <a:xfrm>
            <a:off x="2301740" y="3008026"/>
            <a:ext cx="1272779" cy="1060649"/>
          </a:xfrm>
          <a:prstGeom prst="rect">
            <a:avLst/>
          </a:prstGeom>
        </p:spPr>
      </p:pic>
      <p:pic>
        <p:nvPicPr>
          <p:cNvPr id="3" name="Picture 2"/>
          <p:cNvPicPr>
            <a:picLocks noChangeAspect="1"/>
          </p:cNvPicPr>
          <p:nvPr/>
        </p:nvPicPr>
        <p:blipFill>
          <a:blip r:embed="rId9"/>
          <a:stretch>
            <a:fillRect/>
          </a:stretch>
        </p:blipFill>
        <p:spPr>
          <a:xfrm>
            <a:off x="5208343" y="1420527"/>
            <a:ext cx="2400896" cy="480162"/>
          </a:xfrm>
          <a:prstGeom prst="rect">
            <a:avLst/>
          </a:prstGeom>
        </p:spPr>
      </p:pic>
      <p:pic>
        <p:nvPicPr>
          <p:cNvPr id="4" name="Picture 3"/>
          <p:cNvPicPr>
            <a:picLocks noChangeAspect="1"/>
          </p:cNvPicPr>
          <p:nvPr/>
        </p:nvPicPr>
        <p:blipFill>
          <a:blip r:embed="rId10"/>
          <a:stretch>
            <a:fillRect/>
          </a:stretch>
        </p:blipFill>
        <p:spPr>
          <a:xfrm>
            <a:off x="5806006" y="136657"/>
            <a:ext cx="2732464" cy="1009994"/>
          </a:xfrm>
          <a:prstGeom prst="rect">
            <a:avLst/>
          </a:prstGeom>
        </p:spPr>
      </p:pic>
      <p:pic>
        <p:nvPicPr>
          <p:cNvPr id="6" name="Picture 5"/>
          <p:cNvPicPr>
            <a:picLocks noChangeAspect="1"/>
          </p:cNvPicPr>
          <p:nvPr/>
        </p:nvPicPr>
        <p:blipFill>
          <a:blip r:embed="rId11"/>
          <a:stretch>
            <a:fillRect/>
          </a:stretch>
        </p:blipFill>
        <p:spPr>
          <a:xfrm>
            <a:off x="4565743" y="4057702"/>
            <a:ext cx="2480525" cy="440093"/>
          </a:xfrm>
          <a:prstGeom prst="rect">
            <a:avLst/>
          </a:prstGeom>
        </p:spPr>
      </p:pic>
      <p:pic>
        <p:nvPicPr>
          <p:cNvPr id="12" name="Picture 11"/>
          <p:cNvPicPr>
            <a:picLocks noChangeAspect="1"/>
          </p:cNvPicPr>
          <p:nvPr/>
        </p:nvPicPr>
        <p:blipFill>
          <a:blip r:embed="rId12"/>
          <a:stretch>
            <a:fillRect/>
          </a:stretch>
        </p:blipFill>
        <p:spPr>
          <a:xfrm>
            <a:off x="508168" y="3811809"/>
            <a:ext cx="1045936" cy="622989"/>
          </a:xfrm>
          <a:prstGeom prst="rect">
            <a:avLst/>
          </a:prstGeom>
        </p:spPr>
      </p:pic>
      <p:pic>
        <p:nvPicPr>
          <p:cNvPr id="13" name="Picture 12"/>
          <p:cNvPicPr>
            <a:picLocks noChangeAspect="1"/>
          </p:cNvPicPr>
          <p:nvPr/>
        </p:nvPicPr>
        <p:blipFill>
          <a:blip r:embed="rId13"/>
          <a:stretch>
            <a:fillRect/>
          </a:stretch>
        </p:blipFill>
        <p:spPr>
          <a:xfrm>
            <a:off x="3698234" y="273554"/>
            <a:ext cx="988781" cy="674429"/>
          </a:xfrm>
          <a:prstGeom prst="rect">
            <a:avLst/>
          </a:prstGeom>
        </p:spPr>
      </p:pic>
      <p:pic>
        <p:nvPicPr>
          <p:cNvPr id="14" name="Picture 13"/>
          <p:cNvPicPr>
            <a:picLocks noChangeAspect="1"/>
          </p:cNvPicPr>
          <p:nvPr/>
        </p:nvPicPr>
        <p:blipFill>
          <a:blip r:embed="rId14"/>
          <a:stretch>
            <a:fillRect/>
          </a:stretch>
        </p:blipFill>
        <p:spPr>
          <a:xfrm>
            <a:off x="2299166" y="1203034"/>
            <a:ext cx="1171676" cy="548687"/>
          </a:xfrm>
          <a:prstGeom prst="rect">
            <a:avLst/>
          </a:prstGeom>
        </p:spPr>
      </p:pic>
    </p:spTree>
    <p:extLst>
      <p:ext uri="{BB962C8B-B14F-4D97-AF65-F5344CB8AC3E}">
        <p14:creationId xmlns:p14="http://schemas.microsoft.com/office/powerpoint/2010/main" val="314251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75000"/>
                  </a:schemeClr>
                </a:solidFill>
              </a:rPr>
              <a:t>MARC AND RDA DATA</a:t>
            </a:r>
            <a:endParaRPr lang="en-US" dirty="0">
              <a:solidFill>
                <a:schemeClr val="accent5">
                  <a:lumMod val="75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13819099"/>
              </p:ext>
            </p:extLst>
          </p:nvPr>
        </p:nvGraphicFramePr>
        <p:xfrm>
          <a:off x="519113" y="1000125"/>
          <a:ext cx="7469187" cy="325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p:cNvSpPr/>
          <p:nvPr/>
        </p:nvSpPr>
        <p:spPr>
          <a:xfrm>
            <a:off x="-187036" y="1974273"/>
            <a:ext cx="1101436" cy="841663"/>
          </a:xfrm>
          <a:prstGeom prst="rightArrow">
            <a:avLst/>
          </a:prstGeom>
          <a:solidFill>
            <a:srgbClr val="4A76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MARC</a:t>
            </a:r>
            <a:endParaRPr lang="en-US" dirty="0"/>
          </a:p>
        </p:txBody>
      </p:sp>
      <p:sp>
        <p:nvSpPr>
          <p:cNvPr id="9" name="Right Arrow 8"/>
          <p:cNvSpPr/>
          <p:nvPr/>
        </p:nvSpPr>
        <p:spPr>
          <a:xfrm>
            <a:off x="-72736" y="3155156"/>
            <a:ext cx="987136" cy="758536"/>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RDA</a:t>
            </a:r>
            <a:endParaRPr lang="en-US" dirty="0"/>
          </a:p>
        </p:txBody>
      </p:sp>
    </p:spTree>
    <p:extLst>
      <p:ext uri="{BB962C8B-B14F-4D97-AF65-F5344CB8AC3E}">
        <p14:creationId xmlns:p14="http://schemas.microsoft.com/office/powerpoint/2010/main" val="275481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75000"/>
                  </a:schemeClr>
                </a:solidFill>
              </a:rPr>
              <a:t>BIBFRAME</a:t>
            </a:r>
            <a:endParaRPr lang="en-US" dirty="0">
              <a:solidFill>
                <a:schemeClr val="accent5">
                  <a:lumMod val="75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49796699"/>
              </p:ext>
            </p:extLst>
          </p:nvPr>
        </p:nvGraphicFramePr>
        <p:xfrm>
          <a:off x="519113" y="1000125"/>
          <a:ext cx="7469187" cy="325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133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IUG 2016 PPT Template">
  <a:themeElements>
    <a:clrScheme name="Custom 130">
      <a:dk1>
        <a:srgbClr val="F76E1E"/>
      </a:dk1>
      <a:lt1>
        <a:srgbClr val="FFFFFF"/>
      </a:lt1>
      <a:dk2>
        <a:srgbClr val="5087A4"/>
      </a:dk2>
      <a:lt2>
        <a:srgbClr val="EEECE1"/>
      </a:lt2>
      <a:accent1>
        <a:srgbClr val="2080A2"/>
      </a:accent1>
      <a:accent2>
        <a:srgbClr val="F76E1E"/>
      </a:accent2>
      <a:accent3>
        <a:srgbClr val="566D90"/>
      </a:accent3>
      <a:accent4>
        <a:srgbClr val="8064A2"/>
      </a:accent4>
      <a:accent5>
        <a:srgbClr val="6C9DD3"/>
      </a:accent5>
      <a:accent6>
        <a:srgbClr val="6C9DD3"/>
      </a:accent6>
      <a:hlink>
        <a:srgbClr val="0000FF"/>
      </a:hlink>
      <a:folHlink>
        <a:srgbClr val="800080"/>
      </a:folHlink>
    </a:clrScheme>
    <a:fontScheme name="Office 2">
      <a:majorFont>
        <a:latin typeface="Open Sans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Open Sans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542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6817</TotalTime>
  <Words>2570</Words>
  <Application>Microsoft Office PowerPoint</Application>
  <PresentationFormat>On-screen Show (16:9)</PresentationFormat>
  <Paragraphs>331</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Aharoni</vt:lpstr>
      <vt:lpstr>Arial</vt:lpstr>
      <vt:lpstr>Calibri</vt:lpstr>
      <vt:lpstr>Helvetica</vt:lpstr>
      <vt:lpstr>Open Sans Light</vt:lpstr>
      <vt:lpstr>Wingdings</vt:lpstr>
      <vt:lpstr>IUG 2016 PPT Template</vt:lpstr>
      <vt:lpstr>PowerPoint Presentation</vt:lpstr>
      <vt:lpstr>Search Engines,  Meet BIBFRAME!</vt:lpstr>
      <vt:lpstr>PowerPoint Presentation</vt:lpstr>
      <vt:lpstr>What We Will Cover</vt:lpstr>
      <vt:lpstr>PowerPoint Presentation</vt:lpstr>
      <vt:lpstr>Definitions</vt:lpstr>
      <vt:lpstr>Early Adopters</vt:lpstr>
      <vt:lpstr>MARC AND RDA DATA</vt:lpstr>
      <vt:lpstr>BIBFRAME</vt:lpstr>
      <vt:lpstr>PowerPoint Presentation</vt:lpstr>
      <vt:lpstr>PowerPoint Presentation</vt:lpstr>
      <vt:lpstr>PowerPoint Presentation</vt:lpstr>
      <vt:lpstr>PowerPoint Presentation</vt:lpstr>
      <vt:lpstr>Manual Maintenance Process</vt:lpstr>
      <vt:lpstr>http://link.sno-isle.org/</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Why Convert to BIBFRAME?</vt:lpstr>
      <vt:lpstr>What does Google like?</vt:lpstr>
      <vt:lpstr>True or False?</vt:lpstr>
      <vt:lpstr>True or False?</vt:lpstr>
      <vt:lpstr>Presenters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Casey Gabehart</cp:lastModifiedBy>
  <cp:revision>124</cp:revision>
  <cp:lastPrinted>2016-03-05T20:34:26Z</cp:lastPrinted>
  <dcterms:created xsi:type="dcterms:W3CDTF">2015-09-16T20:39:19Z</dcterms:created>
  <dcterms:modified xsi:type="dcterms:W3CDTF">2016-03-14T22:22:10Z</dcterms:modified>
</cp:coreProperties>
</file>