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66" r:id="rId3"/>
    <p:sldId id="259" r:id="rId4"/>
    <p:sldId id="294" r:id="rId5"/>
    <p:sldId id="295" r:id="rId6"/>
    <p:sldId id="296" r:id="rId7"/>
    <p:sldId id="305" r:id="rId8"/>
    <p:sldId id="307" r:id="rId9"/>
    <p:sldId id="268" r:id="rId10"/>
    <p:sldId id="269" r:id="rId11"/>
    <p:sldId id="297" r:id="rId12"/>
    <p:sldId id="277" r:id="rId13"/>
    <p:sldId id="308" r:id="rId14"/>
    <p:sldId id="279" r:id="rId15"/>
    <p:sldId id="281" r:id="rId16"/>
    <p:sldId id="280" r:id="rId17"/>
    <p:sldId id="302" r:id="rId18"/>
    <p:sldId id="304" r:id="rId19"/>
    <p:sldId id="283" r:id="rId20"/>
    <p:sldId id="288" r:id="rId21"/>
    <p:sldId id="300" r:id="rId22"/>
    <p:sldId id="301" r:id="rId23"/>
    <p:sldId id="289" r:id="rId24"/>
    <p:sldId id="286" r:id="rId25"/>
    <p:sldId id="287" r:id="rId26"/>
    <p:sldId id="303" r:id="rId27"/>
    <p:sldId id="272" r:id="rId28"/>
    <p:sldId id="273" r:id="rId29"/>
    <p:sldId id="274" r:id="rId30"/>
    <p:sldId id="293" r:id="rId31"/>
    <p:sldId id="290" r:id="rId32"/>
    <p:sldId id="260" r:id="rId33"/>
    <p:sldId id="291" r:id="rId34"/>
    <p:sldId id="298" r:id="rId35"/>
    <p:sldId id="299" r:id="rId36"/>
    <p:sldId id="292" r:id="rId37"/>
    <p:sldId id="267" r:id="rId38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DBE3D2"/>
    <a:srgbClr val="D9E2CC"/>
    <a:srgbClr val="000320"/>
    <a:srgbClr val="A5D2D2"/>
    <a:srgbClr val="814396"/>
    <a:srgbClr val="5E5E5E"/>
    <a:srgbClr val="474747"/>
    <a:srgbClr val="FBAF4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6993" autoAdjust="0"/>
    <p:restoredTop sz="94651" autoAdjust="0"/>
  </p:normalViewPr>
  <p:slideViewPr>
    <p:cSldViewPr snapToObjects="1">
      <p:cViewPr varScale="1">
        <p:scale>
          <a:sx n="144" d="100"/>
          <a:sy n="144" d="100"/>
        </p:scale>
        <p:origin x="576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826"/>
    </p:cViewPr>
  </p:sorterViewPr>
  <p:notesViewPr>
    <p:cSldViewPr snapToObjects="1">
      <p:cViewPr>
        <p:scale>
          <a:sx n="220" d="100"/>
          <a:sy n="220" d="100"/>
        </p:scale>
        <p:origin x="858" y="-9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1"/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50B-44C6-BEE7-4CC25BA3D80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50B-44C6-BEE7-4CC25BA3D80A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50B-44C6-BEE7-4CC25BA3D80A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50B-44C6-BEE7-4CC25BA3D80A}"/>
              </c:ext>
            </c:extLst>
          </c:dPt>
          <c:dLbls>
            <c:dLbl>
              <c:idx val="1"/>
              <c:layout>
                <c:manualLayout>
                  <c:x val="-9.548500806014995E-17"/>
                  <c:y val="-1.801801801801801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50B-44C6-BEE7-4CC25BA3D80A}"/>
                </c:ext>
              </c:extLst>
            </c:dLbl>
            <c:dLbl>
              <c:idx val="2"/>
              <c:layout>
                <c:manualLayout>
                  <c:x val="-1.1935626007518744E-17"/>
                  <c:y val="-0.1441441441441441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50B-44C6-BEE7-4CC25BA3D8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'FY17 BUDGET'!$A$2:$A$5</c:f>
              <c:strCache>
                <c:ptCount val="4"/>
                <c:pt idx="0">
                  <c:v>PRINT</c:v>
                </c:pt>
                <c:pt idx="1">
                  <c:v>SERIALS</c:v>
                </c:pt>
                <c:pt idx="2">
                  <c:v>ELECTRONIC RESOURCES</c:v>
                </c:pt>
                <c:pt idx="3">
                  <c:v>MISC</c:v>
                </c:pt>
              </c:strCache>
            </c:strRef>
          </c:cat>
          <c:val>
            <c:numRef>
              <c:f>'FY17 BUDGET'!$C$2:$C$5</c:f>
              <c:numCache>
                <c:formatCode>0.00%</c:formatCode>
                <c:ptCount val="4"/>
                <c:pt idx="0">
                  <c:v>0.18639793492968354</c:v>
                </c:pt>
                <c:pt idx="1">
                  <c:v>6.4600532557956142E-2</c:v>
                </c:pt>
                <c:pt idx="2">
                  <c:v>0.7439494395815458</c:v>
                </c:pt>
                <c:pt idx="3">
                  <c:v>5.0520929308145186E-3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50B-44C6-BEE7-4CC25BA3D80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dPt>
                  <c:idx val="0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A-E50B-44C6-BEE7-4CC25BA3D80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C-E50B-44C6-BEE7-4CC25BA3D80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6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E-E50B-44C6-BEE7-4CC25BA3D80A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10-E50B-44C6-BEE7-4CC25BA3D80A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0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'FY17 BUDGET'!$A$2:$A$5</c15:sqref>
                        </c15:formulaRef>
                      </c:ext>
                    </c:extLst>
                    <c:strCache>
                      <c:ptCount val="4"/>
                      <c:pt idx="0">
                        <c:v>PRINT</c:v>
                      </c:pt>
                      <c:pt idx="1">
                        <c:v>SERIALS</c:v>
                      </c:pt>
                      <c:pt idx="2">
                        <c:v>ELECTRONIC RESOURCES</c:v>
                      </c:pt>
                      <c:pt idx="3">
                        <c:v>MISC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'FY17 BUDGET'!$B$2:$B$5</c15:sqref>
                        </c15:formulaRef>
                      </c:ext>
                    </c:extLst>
                    <c:numCache>
                      <c:formatCode>_("$"* #,##0.00_);_("$"* \(#,##0.00\);_("$"* "-"??_);_(@_)</c:formatCode>
                      <c:ptCount val="4"/>
                      <c:pt idx="0">
                        <c:v>337591</c:v>
                      </c:pt>
                      <c:pt idx="1">
                        <c:v>117000</c:v>
                      </c:pt>
                      <c:pt idx="2">
                        <c:v>1347389.58</c:v>
                      </c:pt>
                      <c:pt idx="3">
                        <c:v>9150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E50B-44C6-BEE7-4CC25BA3D80A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CB36FD-9084-4BEC-A496-F47C2E249ED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5C4691-721E-4DB0-8E05-15D28D3E4855}">
      <dgm:prSet/>
      <dgm:spPr/>
      <dgm:t>
        <a:bodyPr/>
        <a:lstStyle/>
        <a:p>
          <a:pPr rtl="0"/>
          <a:r>
            <a:rPr lang="en-US" b="0" dirty="0" smtClean="0"/>
            <a:t>Steps to find external codes in Sierra</a:t>
          </a:r>
          <a:endParaRPr lang="en-US" dirty="0"/>
        </a:p>
      </dgm:t>
    </dgm:pt>
    <dgm:pt modelId="{8BA84779-820F-45C2-A9C9-98838A9E8EE9}" type="parTrans" cxnId="{4C6040BC-B03C-41FE-A438-43E5EF0C45C0}">
      <dgm:prSet/>
      <dgm:spPr/>
      <dgm:t>
        <a:bodyPr/>
        <a:lstStyle/>
        <a:p>
          <a:endParaRPr lang="en-US"/>
        </a:p>
      </dgm:t>
    </dgm:pt>
    <dgm:pt modelId="{507053AC-FB7F-4CC8-999C-938DAF638C1A}" type="sibTrans" cxnId="{4C6040BC-B03C-41FE-A438-43E5EF0C45C0}">
      <dgm:prSet/>
      <dgm:spPr/>
      <dgm:t>
        <a:bodyPr/>
        <a:lstStyle/>
        <a:p>
          <a:endParaRPr lang="en-US"/>
        </a:p>
      </dgm:t>
    </dgm:pt>
    <dgm:pt modelId="{EBAB11FE-EF39-4B68-AE64-16DB0B912B04}">
      <dgm:prSet/>
      <dgm:spPr/>
      <dgm:t>
        <a:bodyPr/>
        <a:lstStyle/>
        <a:p>
          <a:pPr rtl="0"/>
          <a:r>
            <a:rPr lang="en-US" dirty="0" smtClean="0"/>
            <a:t>Funds</a:t>
          </a:r>
          <a:endParaRPr lang="en-US" dirty="0"/>
        </a:p>
      </dgm:t>
    </dgm:pt>
    <dgm:pt modelId="{F1B5CA6B-A756-4194-89C2-E70B3B5EEEE8}" type="parTrans" cxnId="{67B39454-92C0-4B71-BAB4-7AA261871B95}">
      <dgm:prSet/>
      <dgm:spPr/>
      <dgm:t>
        <a:bodyPr/>
        <a:lstStyle/>
        <a:p>
          <a:endParaRPr lang="en-US"/>
        </a:p>
      </dgm:t>
    </dgm:pt>
    <dgm:pt modelId="{55E15476-806A-4CD0-BEA3-D4B5B03FD6FA}" type="sibTrans" cxnId="{67B39454-92C0-4B71-BAB4-7AA261871B95}">
      <dgm:prSet/>
      <dgm:spPr/>
      <dgm:t>
        <a:bodyPr/>
        <a:lstStyle/>
        <a:p>
          <a:endParaRPr lang="en-US"/>
        </a:p>
      </dgm:t>
    </dgm:pt>
    <dgm:pt modelId="{5EE5B9BB-E3E6-4D28-9E70-FF7BAEFD158A}">
      <dgm:prSet/>
      <dgm:spPr/>
      <dgm:t>
        <a:bodyPr/>
        <a:lstStyle/>
        <a:p>
          <a:pPr rtl="0"/>
          <a:r>
            <a:rPr lang="en-US" dirty="0" smtClean="0"/>
            <a:t>Admin</a:t>
          </a:r>
          <a:endParaRPr lang="en-US" dirty="0"/>
        </a:p>
      </dgm:t>
    </dgm:pt>
    <dgm:pt modelId="{443EC1AA-AA53-4D60-BE6D-4053260034E5}" type="parTrans" cxnId="{5957C03C-B61E-4F8A-A40F-158A25B56F27}">
      <dgm:prSet/>
      <dgm:spPr/>
      <dgm:t>
        <a:bodyPr/>
        <a:lstStyle/>
        <a:p>
          <a:endParaRPr lang="en-US"/>
        </a:p>
      </dgm:t>
    </dgm:pt>
    <dgm:pt modelId="{170B53B4-37DC-4330-8C72-132CE2D1E6C4}" type="sibTrans" cxnId="{5957C03C-B61E-4F8A-A40F-158A25B56F27}">
      <dgm:prSet/>
      <dgm:spPr/>
      <dgm:t>
        <a:bodyPr/>
        <a:lstStyle/>
        <a:p>
          <a:endParaRPr lang="en-US"/>
        </a:p>
      </dgm:t>
    </dgm:pt>
    <dgm:pt modelId="{E87346B7-C5F6-45AD-9C53-B40C614055FF}">
      <dgm:prSet/>
      <dgm:spPr/>
      <dgm:t>
        <a:bodyPr/>
        <a:lstStyle/>
        <a:p>
          <a:pPr rtl="0"/>
          <a:r>
            <a:rPr lang="en-US" dirty="0" smtClean="0"/>
            <a:t>Parameters</a:t>
          </a:r>
          <a:endParaRPr lang="en-US" dirty="0"/>
        </a:p>
      </dgm:t>
    </dgm:pt>
    <dgm:pt modelId="{B490729B-3200-494E-8C84-E7ED940DB2D9}" type="parTrans" cxnId="{33A98BF1-7697-4848-B588-9A0682C5334B}">
      <dgm:prSet/>
      <dgm:spPr/>
      <dgm:t>
        <a:bodyPr/>
        <a:lstStyle/>
        <a:p>
          <a:endParaRPr lang="en-US"/>
        </a:p>
      </dgm:t>
    </dgm:pt>
    <dgm:pt modelId="{9D4B073B-5D1C-41DA-A97A-279C7FD59473}" type="sibTrans" cxnId="{33A98BF1-7697-4848-B588-9A0682C5334B}">
      <dgm:prSet/>
      <dgm:spPr/>
      <dgm:t>
        <a:bodyPr/>
        <a:lstStyle/>
        <a:p>
          <a:endParaRPr lang="en-US"/>
        </a:p>
      </dgm:t>
    </dgm:pt>
    <dgm:pt modelId="{8D776439-543F-4A14-981B-7417F162FB7E}">
      <dgm:prSet/>
      <dgm:spPr/>
      <dgm:t>
        <a:bodyPr/>
        <a:lstStyle/>
        <a:p>
          <a:pPr rtl="0"/>
          <a:r>
            <a:rPr lang="en-US" dirty="0" smtClean="0"/>
            <a:t>Acquisitions</a:t>
          </a:r>
          <a:endParaRPr lang="en-US" dirty="0"/>
        </a:p>
      </dgm:t>
    </dgm:pt>
    <dgm:pt modelId="{2133D9C6-3A64-4BDE-B2EC-C3ECDA8CC703}" type="parTrans" cxnId="{D818D6DA-BB19-4C9E-8D5C-067B10EEF64A}">
      <dgm:prSet/>
      <dgm:spPr/>
      <dgm:t>
        <a:bodyPr/>
        <a:lstStyle/>
        <a:p>
          <a:endParaRPr lang="en-US"/>
        </a:p>
      </dgm:t>
    </dgm:pt>
    <dgm:pt modelId="{10A5E853-A30E-4DFF-ACCF-6AB9C3EB0720}" type="sibTrans" cxnId="{D818D6DA-BB19-4C9E-8D5C-067B10EEF64A}">
      <dgm:prSet/>
      <dgm:spPr/>
      <dgm:t>
        <a:bodyPr/>
        <a:lstStyle/>
        <a:p>
          <a:endParaRPr lang="en-US"/>
        </a:p>
      </dgm:t>
    </dgm:pt>
    <dgm:pt modelId="{D4F528B7-AD27-433A-97B5-BECA39E9121C}">
      <dgm:prSet/>
      <dgm:spPr/>
      <dgm:t>
        <a:bodyPr/>
        <a:lstStyle/>
        <a:p>
          <a:pPr rtl="0"/>
          <a:r>
            <a:rPr lang="en-US" dirty="0" smtClean="0"/>
            <a:t>External Fund Codes</a:t>
          </a:r>
          <a:endParaRPr lang="en-US" dirty="0"/>
        </a:p>
      </dgm:t>
    </dgm:pt>
    <dgm:pt modelId="{F24BBABB-E7BE-43C4-AB5A-B1EC5CC0D73E}" type="parTrans" cxnId="{C0A74A5F-F338-4F3F-ADE0-3B540B93B8BC}">
      <dgm:prSet/>
      <dgm:spPr/>
      <dgm:t>
        <a:bodyPr/>
        <a:lstStyle/>
        <a:p>
          <a:endParaRPr lang="en-US"/>
        </a:p>
      </dgm:t>
    </dgm:pt>
    <dgm:pt modelId="{57F5A16A-0206-48FD-A0D4-50B9A38D0101}" type="sibTrans" cxnId="{C0A74A5F-F338-4F3F-ADE0-3B540B93B8BC}">
      <dgm:prSet/>
      <dgm:spPr/>
      <dgm:t>
        <a:bodyPr/>
        <a:lstStyle/>
        <a:p>
          <a:endParaRPr lang="en-US"/>
        </a:p>
      </dgm:t>
    </dgm:pt>
    <dgm:pt modelId="{C6F6328A-72CD-402F-8A44-F47C787D2F0D}">
      <dgm:prSet/>
      <dgm:spPr/>
      <dgm:t>
        <a:bodyPr/>
        <a:lstStyle/>
        <a:p>
          <a:pPr rtl="0"/>
          <a:r>
            <a:rPr lang="en-US" b="0" dirty="0" smtClean="0"/>
            <a:t>These steps will take you to the list of your external fund codes.  You can either edit an existing external fund code or create a new external fund.</a:t>
          </a:r>
          <a:endParaRPr lang="en-US" dirty="0"/>
        </a:p>
      </dgm:t>
    </dgm:pt>
    <dgm:pt modelId="{F49D2086-492F-4A31-99D8-15FFB1529822}" type="parTrans" cxnId="{5616255D-C785-4D98-AB5B-B99C61256F32}">
      <dgm:prSet/>
      <dgm:spPr/>
      <dgm:t>
        <a:bodyPr/>
        <a:lstStyle/>
        <a:p>
          <a:endParaRPr lang="en-US"/>
        </a:p>
      </dgm:t>
    </dgm:pt>
    <dgm:pt modelId="{7A21CC4F-307C-4DAD-9CF1-D448A19993DC}" type="sibTrans" cxnId="{5616255D-C785-4D98-AB5B-B99C61256F32}">
      <dgm:prSet/>
      <dgm:spPr/>
      <dgm:t>
        <a:bodyPr/>
        <a:lstStyle/>
        <a:p>
          <a:endParaRPr lang="en-US"/>
        </a:p>
      </dgm:t>
    </dgm:pt>
    <dgm:pt modelId="{8BC1E4B0-9996-43A2-AB79-B83A0D8759F0}" type="pres">
      <dgm:prSet presAssocID="{1DCB36FD-9084-4BEC-A496-F47C2E249ED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D37BC43-973B-43DD-B19C-8686CAB88D3D}" type="pres">
      <dgm:prSet presAssocID="{B65C4691-721E-4DB0-8E05-15D28D3E4855}" presName="thickLine" presStyleLbl="alignNode1" presStyleIdx="0" presStyleCnt="2"/>
      <dgm:spPr/>
    </dgm:pt>
    <dgm:pt modelId="{82CC5CC1-FB37-4798-9C9F-C14A4FCED21E}" type="pres">
      <dgm:prSet presAssocID="{B65C4691-721E-4DB0-8E05-15D28D3E4855}" presName="horz1" presStyleCnt="0"/>
      <dgm:spPr/>
    </dgm:pt>
    <dgm:pt modelId="{F0228075-8DA2-4D47-90B8-86CA36F79392}" type="pres">
      <dgm:prSet presAssocID="{B65C4691-721E-4DB0-8E05-15D28D3E4855}" presName="tx1" presStyleLbl="revTx" presStyleIdx="0" presStyleCnt="7"/>
      <dgm:spPr/>
      <dgm:t>
        <a:bodyPr/>
        <a:lstStyle/>
        <a:p>
          <a:endParaRPr lang="en-US"/>
        </a:p>
      </dgm:t>
    </dgm:pt>
    <dgm:pt modelId="{E8C33A0E-BB91-46E5-A6DD-DFB613FA4608}" type="pres">
      <dgm:prSet presAssocID="{B65C4691-721E-4DB0-8E05-15D28D3E4855}" presName="vert1" presStyleCnt="0"/>
      <dgm:spPr/>
    </dgm:pt>
    <dgm:pt modelId="{90C7D7ED-14DD-48D5-BF52-5C3B120B7BB8}" type="pres">
      <dgm:prSet presAssocID="{EBAB11FE-EF39-4B68-AE64-16DB0B912B04}" presName="vertSpace2a" presStyleCnt="0"/>
      <dgm:spPr/>
    </dgm:pt>
    <dgm:pt modelId="{C0F0D897-5AD0-4390-B259-1C74EA29CA10}" type="pres">
      <dgm:prSet presAssocID="{EBAB11FE-EF39-4B68-AE64-16DB0B912B04}" presName="horz2" presStyleCnt="0"/>
      <dgm:spPr/>
    </dgm:pt>
    <dgm:pt modelId="{67DEE975-C3B0-4BBA-915D-12B9B6AFE05A}" type="pres">
      <dgm:prSet presAssocID="{EBAB11FE-EF39-4B68-AE64-16DB0B912B04}" presName="horzSpace2" presStyleCnt="0"/>
      <dgm:spPr/>
    </dgm:pt>
    <dgm:pt modelId="{FAEE0A08-228B-4805-88FF-96DF803D5FCA}" type="pres">
      <dgm:prSet presAssocID="{EBAB11FE-EF39-4B68-AE64-16DB0B912B04}" presName="tx2" presStyleLbl="revTx" presStyleIdx="1" presStyleCnt="7"/>
      <dgm:spPr/>
      <dgm:t>
        <a:bodyPr/>
        <a:lstStyle/>
        <a:p>
          <a:endParaRPr lang="en-US"/>
        </a:p>
      </dgm:t>
    </dgm:pt>
    <dgm:pt modelId="{1806AB84-E3EE-4617-A43F-FB0E3F443FB1}" type="pres">
      <dgm:prSet presAssocID="{EBAB11FE-EF39-4B68-AE64-16DB0B912B04}" presName="vert2" presStyleCnt="0"/>
      <dgm:spPr/>
    </dgm:pt>
    <dgm:pt modelId="{756CBF0B-922C-4554-BBBA-70CDC74F4800}" type="pres">
      <dgm:prSet presAssocID="{EBAB11FE-EF39-4B68-AE64-16DB0B912B04}" presName="thinLine2b" presStyleLbl="callout" presStyleIdx="0" presStyleCnt="5"/>
      <dgm:spPr/>
    </dgm:pt>
    <dgm:pt modelId="{A456135B-98B7-4D81-9B87-98068D4D2993}" type="pres">
      <dgm:prSet presAssocID="{EBAB11FE-EF39-4B68-AE64-16DB0B912B04}" presName="vertSpace2b" presStyleCnt="0"/>
      <dgm:spPr/>
    </dgm:pt>
    <dgm:pt modelId="{553A0006-9A4E-4FCC-9722-D29571369C9E}" type="pres">
      <dgm:prSet presAssocID="{5EE5B9BB-E3E6-4D28-9E70-FF7BAEFD158A}" presName="horz2" presStyleCnt="0"/>
      <dgm:spPr/>
    </dgm:pt>
    <dgm:pt modelId="{441168A8-75F0-49D8-8F5C-E3621099EFCC}" type="pres">
      <dgm:prSet presAssocID="{5EE5B9BB-E3E6-4D28-9E70-FF7BAEFD158A}" presName="horzSpace2" presStyleCnt="0"/>
      <dgm:spPr/>
    </dgm:pt>
    <dgm:pt modelId="{5B7EA41E-EF45-482D-858F-BDE429AA4ABB}" type="pres">
      <dgm:prSet presAssocID="{5EE5B9BB-E3E6-4D28-9E70-FF7BAEFD158A}" presName="tx2" presStyleLbl="revTx" presStyleIdx="2" presStyleCnt="7"/>
      <dgm:spPr/>
      <dgm:t>
        <a:bodyPr/>
        <a:lstStyle/>
        <a:p>
          <a:endParaRPr lang="en-US"/>
        </a:p>
      </dgm:t>
    </dgm:pt>
    <dgm:pt modelId="{4934BEFA-8FC7-4C3F-8594-405E904703AC}" type="pres">
      <dgm:prSet presAssocID="{5EE5B9BB-E3E6-4D28-9E70-FF7BAEFD158A}" presName="vert2" presStyleCnt="0"/>
      <dgm:spPr/>
    </dgm:pt>
    <dgm:pt modelId="{3F637B55-48DE-4119-B281-F8B9E1FD1998}" type="pres">
      <dgm:prSet presAssocID="{5EE5B9BB-E3E6-4D28-9E70-FF7BAEFD158A}" presName="thinLine2b" presStyleLbl="callout" presStyleIdx="1" presStyleCnt="5"/>
      <dgm:spPr/>
    </dgm:pt>
    <dgm:pt modelId="{7F720899-FABB-4613-9811-7DF59A42D095}" type="pres">
      <dgm:prSet presAssocID="{5EE5B9BB-E3E6-4D28-9E70-FF7BAEFD158A}" presName="vertSpace2b" presStyleCnt="0"/>
      <dgm:spPr/>
    </dgm:pt>
    <dgm:pt modelId="{2C8F4CA1-DABA-459A-8E8C-1BBEFE06DEA8}" type="pres">
      <dgm:prSet presAssocID="{E87346B7-C5F6-45AD-9C53-B40C614055FF}" presName="horz2" presStyleCnt="0"/>
      <dgm:spPr/>
    </dgm:pt>
    <dgm:pt modelId="{E39F4285-63E6-4640-B767-EC0447A4E45D}" type="pres">
      <dgm:prSet presAssocID="{E87346B7-C5F6-45AD-9C53-B40C614055FF}" presName="horzSpace2" presStyleCnt="0"/>
      <dgm:spPr/>
    </dgm:pt>
    <dgm:pt modelId="{76F8209A-2F1F-45F7-9A00-97A769DE8A20}" type="pres">
      <dgm:prSet presAssocID="{E87346B7-C5F6-45AD-9C53-B40C614055FF}" presName="tx2" presStyleLbl="revTx" presStyleIdx="3" presStyleCnt="7"/>
      <dgm:spPr/>
      <dgm:t>
        <a:bodyPr/>
        <a:lstStyle/>
        <a:p>
          <a:endParaRPr lang="en-US"/>
        </a:p>
      </dgm:t>
    </dgm:pt>
    <dgm:pt modelId="{DA92138C-6EB5-4C31-A3DF-47D9AE4A136C}" type="pres">
      <dgm:prSet presAssocID="{E87346B7-C5F6-45AD-9C53-B40C614055FF}" presName="vert2" presStyleCnt="0"/>
      <dgm:spPr/>
    </dgm:pt>
    <dgm:pt modelId="{B1D35E3E-336C-4157-8A35-99AEC7A24178}" type="pres">
      <dgm:prSet presAssocID="{E87346B7-C5F6-45AD-9C53-B40C614055FF}" presName="thinLine2b" presStyleLbl="callout" presStyleIdx="2" presStyleCnt="5"/>
      <dgm:spPr/>
    </dgm:pt>
    <dgm:pt modelId="{F2B0E61A-FB5B-41E4-81DA-813F3FC5525C}" type="pres">
      <dgm:prSet presAssocID="{E87346B7-C5F6-45AD-9C53-B40C614055FF}" presName="vertSpace2b" presStyleCnt="0"/>
      <dgm:spPr/>
    </dgm:pt>
    <dgm:pt modelId="{5DB0AEB5-5AC4-4792-B118-4E06F94D8E72}" type="pres">
      <dgm:prSet presAssocID="{8D776439-543F-4A14-981B-7417F162FB7E}" presName="horz2" presStyleCnt="0"/>
      <dgm:spPr/>
    </dgm:pt>
    <dgm:pt modelId="{8FC46841-8568-4F21-B808-860D187D518B}" type="pres">
      <dgm:prSet presAssocID="{8D776439-543F-4A14-981B-7417F162FB7E}" presName="horzSpace2" presStyleCnt="0"/>
      <dgm:spPr/>
    </dgm:pt>
    <dgm:pt modelId="{6ECAAAEC-9819-4199-9FE1-8CD61AF9C07E}" type="pres">
      <dgm:prSet presAssocID="{8D776439-543F-4A14-981B-7417F162FB7E}" presName="tx2" presStyleLbl="revTx" presStyleIdx="4" presStyleCnt="7"/>
      <dgm:spPr/>
      <dgm:t>
        <a:bodyPr/>
        <a:lstStyle/>
        <a:p>
          <a:endParaRPr lang="en-US"/>
        </a:p>
      </dgm:t>
    </dgm:pt>
    <dgm:pt modelId="{E92484A1-DE48-4A6E-B4DA-D60E26DB8D98}" type="pres">
      <dgm:prSet presAssocID="{8D776439-543F-4A14-981B-7417F162FB7E}" presName="vert2" presStyleCnt="0"/>
      <dgm:spPr/>
    </dgm:pt>
    <dgm:pt modelId="{FCC29D84-70CA-4A02-8EC8-AD7E1BD62B1F}" type="pres">
      <dgm:prSet presAssocID="{8D776439-543F-4A14-981B-7417F162FB7E}" presName="thinLine2b" presStyleLbl="callout" presStyleIdx="3" presStyleCnt="5"/>
      <dgm:spPr/>
    </dgm:pt>
    <dgm:pt modelId="{B696A618-2B9D-4F50-AE3D-CF236E087A4A}" type="pres">
      <dgm:prSet presAssocID="{8D776439-543F-4A14-981B-7417F162FB7E}" presName="vertSpace2b" presStyleCnt="0"/>
      <dgm:spPr/>
    </dgm:pt>
    <dgm:pt modelId="{577E9BC0-CCF3-4EC6-B7E7-100C740D46FC}" type="pres">
      <dgm:prSet presAssocID="{D4F528B7-AD27-433A-97B5-BECA39E9121C}" presName="horz2" presStyleCnt="0"/>
      <dgm:spPr/>
    </dgm:pt>
    <dgm:pt modelId="{338E41A5-F44B-4146-9B51-1EB4B03DFEC2}" type="pres">
      <dgm:prSet presAssocID="{D4F528B7-AD27-433A-97B5-BECA39E9121C}" presName="horzSpace2" presStyleCnt="0"/>
      <dgm:spPr/>
    </dgm:pt>
    <dgm:pt modelId="{700EA9D0-7BE6-4B1F-9BF5-B36C0B47497E}" type="pres">
      <dgm:prSet presAssocID="{D4F528B7-AD27-433A-97B5-BECA39E9121C}" presName="tx2" presStyleLbl="revTx" presStyleIdx="5" presStyleCnt="7"/>
      <dgm:spPr/>
      <dgm:t>
        <a:bodyPr/>
        <a:lstStyle/>
        <a:p>
          <a:endParaRPr lang="en-US"/>
        </a:p>
      </dgm:t>
    </dgm:pt>
    <dgm:pt modelId="{4B0E71C9-8F22-4679-8729-11445FF94DFC}" type="pres">
      <dgm:prSet presAssocID="{D4F528B7-AD27-433A-97B5-BECA39E9121C}" presName="vert2" presStyleCnt="0"/>
      <dgm:spPr/>
    </dgm:pt>
    <dgm:pt modelId="{E749A9DC-2D71-42A0-A65B-4EE08C1D8A27}" type="pres">
      <dgm:prSet presAssocID="{D4F528B7-AD27-433A-97B5-BECA39E9121C}" presName="thinLine2b" presStyleLbl="callout" presStyleIdx="4" presStyleCnt="5"/>
      <dgm:spPr/>
    </dgm:pt>
    <dgm:pt modelId="{65C0A941-F919-4BCA-857D-274B65B4C854}" type="pres">
      <dgm:prSet presAssocID="{D4F528B7-AD27-433A-97B5-BECA39E9121C}" presName="vertSpace2b" presStyleCnt="0"/>
      <dgm:spPr/>
    </dgm:pt>
    <dgm:pt modelId="{4E94A6D7-47C6-41FA-A8C2-427AE237EDD8}" type="pres">
      <dgm:prSet presAssocID="{C6F6328A-72CD-402F-8A44-F47C787D2F0D}" presName="thickLine" presStyleLbl="alignNode1" presStyleIdx="1" presStyleCnt="2"/>
      <dgm:spPr/>
    </dgm:pt>
    <dgm:pt modelId="{158BA24B-05B4-4F49-90A8-AC21D16E2D15}" type="pres">
      <dgm:prSet presAssocID="{C6F6328A-72CD-402F-8A44-F47C787D2F0D}" presName="horz1" presStyleCnt="0"/>
      <dgm:spPr/>
    </dgm:pt>
    <dgm:pt modelId="{391EE410-8B6E-4A1F-996B-D8921F28DB6A}" type="pres">
      <dgm:prSet presAssocID="{C6F6328A-72CD-402F-8A44-F47C787D2F0D}" presName="tx1" presStyleLbl="revTx" presStyleIdx="6" presStyleCnt="7"/>
      <dgm:spPr/>
      <dgm:t>
        <a:bodyPr/>
        <a:lstStyle/>
        <a:p>
          <a:endParaRPr lang="en-US"/>
        </a:p>
      </dgm:t>
    </dgm:pt>
    <dgm:pt modelId="{C87B760B-D4DB-4F74-8799-6D849866A50F}" type="pres">
      <dgm:prSet presAssocID="{C6F6328A-72CD-402F-8A44-F47C787D2F0D}" presName="vert1" presStyleCnt="0"/>
      <dgm:spPr/>
    </dgm:pt>
  </dgm:ptLst>
  <dgm:cxnLst>
    <dgm:cxn modelId="{6F6CCCE7-2B7A-487F-94BC-EFB9908E3C7A}" type="presOf" srcId="{E87346B7-C5F6-45AD-9C53-B40C614055FF}" destId="{76F8209A-2F1F-45F7-9A00-97A769DE8A20}" srcOrd="0" destOrd="0" presId="urn:microsoft.com/office/officeart/2008/layout/LinedList"/>
    <dgm:cxn modelId="{C0A74A5F-F338-4F3F-ADE0-3B540B93B8BC}" srcId="{B65C4691-721E-4DB0-8E05-15D28D3E4855}" destId="{D4F528B7-AD27-433A-97B5-BECA39E9121C}" srcOrd="4" destOrd="0" parTransId="{F24BBABB-E7BE-43C4-AB5A-B1EC5CC0D73E}" sibTransId="{57F5A16A-0206-48FD-A0D4-50B9A38D0101}"/>
    <dgm:cxn modelId="{D818D6DA-BB19-4C9E-8D5C-067B10EEF64A}" srcId="{B65C4691-721E-4DB0-8E05-15D28D3E4855}" destId="{8D776439-543F-4A14-981B-7417F162FB7E}" srcOrd="3" destOrd="0" parTransId="{2133D9C6-3A64-4BDE-B2EC-C3ECDA8CC703}" sibTransId="{10A5E853-A30E-4DFF-ACCF-6AB9C3EB0720}"/>
    <dgm:cxn modelId="{03BEA397-1C91-44C2-AAD8-96FA3DDB3932}" type="presOf" srcId="{D4F528B7-AD27-433A-97B5-BECA39E9121C}" destId="{700EA9D0-7BE6-4B1F-9BF5-B36C0B47497E}" srcOrd="0" destOrd="0" presId="urn:microsoft.com/office/officeart/2008/layout/LinedList"/>
    <dgm:cxn modelId="{33A98BF1-7697-4848-B588-9A0682C5334B}" srcId="{B65C4691-721E-4DB0-8E05-15D28D3E4855}" destId="{E87346B7-C5F6-45AD-9C53-B40C614055FF}" srcOrd="2" destOrd="0" parTransId="{B490729B-3200-494E-8C84-E7ED940DB2D9}" sibTransId="{9D4B073B-5D1C-41DA-A97A-279C7FD59473}"/>
    <dgm:cxn modelId="{5957C03C-B61E-4F8A-A40F-158A25B56F27}" srcId="{B65C4691-721E-4DB0-8E05-15D28D3E4855}" destId="{5EE5B9BB-E3E6-4D28-9E70-FF7BAEFD158A}" srcOrd="1" destOrd="0" parTransId="{443EC1AA-AA53-4D60-BE6D-4053260034E5}" sibTransId="{170B53B4-37DC-4330-8C72-132CE2D1E6C4}"/>
    <dgm:cxn modelId="{67B39454-92C0-4B71-BAB4-7AA261871B95}" srcId="{B65C4691-721E-4DB0-8E05-15D28D3E4855}" destId="{EBAB11FE-EF39-4B68-AE64-16DB0B912B04}" srcOrd="0" destOrd="0" parTransId="{F1B5CA6B-A756-4194-89C2-E70B3B5EEEE8}" sibTransId="{55E15476-806A-4CD0-BEA3-D4B5B03FD6FA}"/>
    <dgm:cxn modelId="{C46F2823-3E7F-495D-93F2-F305C5DF368D}" type="presOf" srcId="{5EE5B9BB-E3E6-4D28-9E70-FF7BAEFD158A}" destId="{5B7EA41E-EF45-482D-858F-BDE429AA4ABB}" srcOrd="0" destOrd="0" presId="urn:microsoft.com/office/officeart/2008/layout/LinedList"/>
    <dgm:cxn modelId="{4C6040BC-B03C-41FE-A438-43E5EF0C45C0}" srcId="{1DCB36FD-9084-4BEC-A496-F47C2E249ED1}" destId="{B65C4691-721E-4DB0-8E05-15D28D3E4855}" srcOrd="0" destOrd="0" parTransId="{8BA84779-820F-45C2-A9C9-98838A9E8EE9}" sibTransId="{507053AC-FB7F-4CC8-999C-938DAF638C1A}"/>
    <dgm:cxn modelId="{0A073B62-CB57-46F1-B904-CEE0E6E51DB7}" type="presOf" srcId="{EBAB11FE-EF39-4B68-AE64-16DB0B912B04}" destId="{FAEE0A08-228B-4805-88FF-96DF803D5FCA}" srcOrd="0" destOrd="0" presId="urn:microsoft.com/office/officeart/2008/layout/LinedList"/>
    <dgm:cxn modelId="{33F22BC0-E911-4409-83DC-44B944428C95}" type="presOf" srcId="{8D776439-543F-4A14-981B-7417F162FB7E}" destId="{6ECAAAEC-9819-4199-9FE1-8CD61AF9C07E}" srcOrd="0" destOrd="0" presId="urn:microsoft.com/office/officeart/2008/layout/LinedList"/>
    <dgm:cxn modelId="{CCA3E948-7CF8-45C3-B126-8C9EEE792E77}" type="presOf" srcId="{1DCB36FD-9084-4BEC-A496-F47C2E249ED1}" destId="{8BC1E4B0-9996-43A2-AB79-B83A0D8759F0}" srcOrd="0" destOrd="0" presId="urn:microsoft.com/office/officeart/2008/layout/LinedList"/>
    <dgm:cxn modelId="{803DEF85-964C-4DDF-AC76-1F79573134D3}" type="presOf" srcId="{C6F6328A-72CD-402F-8A44-F47C787D2F0D}" destId="{391EE410-8B6E-4A1F-996B-D8921F28DB6A}" srcOrd="0" destOrd="0" presId="urn:microsoft.com/office/officeart/2008/layout/LinedList"/>
    <dgm:cxn modelId="{99941DD3-A806-4944-A6F3-E2B8C11681D1}" type="presOf" srcId="{B65C4691-721E-4DB0-8E05-15D28D3E4855}" destId="{F0228075-8DA2-4D47-90B8-86CA36F79392}" srcOrd="0" destOrd="0" presId="urn:microsoft.com/office/officeart/2008/layout/LinedList"/>
    <dgm:cxn modelId="{5616255D-C785-4D98-AB5B-B99C61256F32}" srcId="{1DCB36FD-9084-4BEC-A496-F47C2E249ED1}" destId="{C6F6328A-72CD-402F-8A44-F47C787D2F0D}" srcOrd="1" destOrd="0" parTransId="{F49D2086-492F-4A31-99D8-15FFB1529822}" sibTransId="{7A21CC4F-307C-4DAD-9CF1-D448A19993DC}"/>
    <dgm:cxn modelId="{F19C38E2-6D8E-4239-BDEF-C5BB063F82BE}" type="presParOf" srcId="{8BC1E4B0-9996-43A2-AB79-B83A0D8759F0}" destId="{ED37BC43-973B-43DD-B19C-8686CAB88D3D}" srcOrd="0" destOrd="0" presId="urn:microsoft.com/office/officeart/2008/layout/LinedList"/>
    <dgm:cxn modelId="{B63F976B-F4C4-4292-ABAC-A0C8D4A1E53B}" type="presParOf" srcId="{8BC1E4B0-9996-43A2-AB79-B83A0D8759F0}" destId="{82CC5CC1-FB37-4798-9C9F-C14A4FCED21E}" srcOrd="1" destOrd="0" presId="urn:microsoft.com/office/officeart/2008/layout/LinedList"/>
    <dgm:cxn modelId="{146AF6C4-3104-46E0-8A44-3AAC8309F394}" type="presParOf" srcId="{82CC5CC1-FB37-4798-9C9F-C14A4FCED21E}" destId="{F0228075-8DA2-4D47-90B8-86CA36F79392}" srcOrd="0" destOrd="0" presId="urn:microsoft.com/office/officeart/2008/layout/LinedList"/>
    <dgm:cxn modelId="{49ECC86C-0420-4559-8193-81B17C0681AD}" type="presParOf" srcId="{82CC5CC1-FB37-4798-9C9F-C14A4FCED21E}" destId="{E8C33A0E-BB91-46E5-A6DD-DFB613FA4608}" srcOrd="1" destOrd="0" presId="urn:microsoft.com/office/officeart/2008/layout/LinedList"/>
    <dgm:cxn modelId="{E44D342B-0CE3-464E-9E59-74EF69F2E45C}" type="presParOf" srcId="{E8C33A0E-BB91-46E5-A6DD-DFB613FA4608}" destId="{90C7D7ED-14DD-48D5-BF52-5C3B120B7BB8}" srcOrd="0" destOrd="0" presId="urn:microsoft.com/office/officeart/2008/layout/LinedList"/>
    <dgm:cxn modelId="{CC0CE5E4-28A4-46B3-A389-3A8C29032F19}" type="presParOf" srcId="{E8C33A0E-BB91-46E5-A6DD-DFB613FA4608}" destId="{C0F0D897-5AD0-4390-B259-1C74EA29CA10}" srcOrd="1" destOrd="0" presId="urn:microsoft.com/office/officeart/2008/layout/LinedList"/>
    <dgm:cxn modelId="{9D5FC9CB-F579-431C-9DC7-581E1FF9E092}" type="presParOf" srcId="{C0F0D897-5AD0-4390-B259-1C74EA29CA10}" destId="{67DEE975-C3B0-4BBA-915D-12B9B6AFE05A}" srcOrd="0" destOrd="0" presId="urn:microsoft.com/office/officeart/2008/layout/LinedList"/>
    <dgm:cxn modelId="{D03FC010-21C3-4FA4-BFA7-62C118171C17}" type="presParOf" srcId="{C0F0D897-5AD0-4390-B259-1C74EA29CA10}" destId="{FAEE0A08-228B-4805-88FF-96DF803D5FCA}" srcOrd="1" destOrd="0" presId="urn:microsoft.com/office/officeart/2008/layout/LinedList"/>
    <dgm:cxn modelId="{5D2F4C94-872B-4790-828E-40A2C70E418A}" type="presParOf" srcId="{C0F0D897-5AD0-4390-B259-1C74EA29CA10}" destId="{1806AB84-E3EE-4617-A43F-FB0E3F443FB1}" srcOrd="2" destOrd="0" presId="urn:microsoft.com/office/officeart/2008/layout/LinedList"/>
    <dgm:cxn modelId="{8D6B91B3-58D2-405A-A878-D07C6D5C7878}" type="presParOf" srcId="{E8C33A0E-BB91-46E5-A6DD-DFB613FA4608}" destId="{756CBF0B-922C-4554-BBBA-70CDC74F4800}" srcOrd="2" destOrd="0" presId="urn:microsoft.com/office/officeart/2008/layout/LinedList"/>
    <dgm:cxn modelId="{7B1926D9-90DF-42F8-AF9C-40AE2F14528F}" type="presParOf" srcId="{E8C33A0E-BB91-46E5-A6DD-DFB613FA4608}" destId="{A456135B-98B7-4D81-9B87-98068D4D2993}" srcOrd="3" destOrd="0" presId="urn:microsoft.com/office/officeart/2008/layout/LinedList"/>
    <dgm:cxn modelId="{184BE94C-39EF-4A6F-8B49-840CB1092DAA}" type="presParOf" srcId="{E8C33A0E-BB91-46E5-A6DD-DFB613FA4608}" destId="{553A0006-9A4E-4FCC-9722-D29571369C9E}" srcOrd="4" destOrd="0" presId="urn:microsoft.com/office/officeart/2008/layout/LinedList"/>
    <dgm:cxn modelId="{AB74B2CD-691D-4AEA-80DB-DB905D26939B}" type="presParOf" srcId="{553A0006-9A4E-4FCC-9722-D29571369C9E}" destId="{441168A8-75F0-49D8-8F5C-E3621099EFCC}" srcOrd="0" destOrd="0" presId="urn:microsoft.com/office/officeart/2008/layout/LinedList"/>
    <dgm:cxn modelId="{87A921FF-82D8-486D-A384-D446BFF26291}" type="presParOf" srcId="{553A0006-9A4E-4FCC-9722-D29571369C9E}" destId="{5B7EA41E-EF45-482D-858F-BDE429AA4ABB}" srcOrd="1" destOrd="0" presId="urn:microsoft.com/office/officeart/2008/layout/LinedList"/>
    <dgm:cxn modelId="{59B41949-66E1-4E7E-96CD-AF5C8D81FE4F}" type="presParOf" srcId="{553A0006-9A4E-4FCC-9722-D29571369C9E}" destId="{4934BEFA-8FC7-4C3F-8594-405E904703AC}" srcOrd="2" destOrd="0" presId="urn:microsoft.com/office/officeart/2008/layout/LinedList"/>
    <dgm:cxn modelId="{85435C9F-422A-4C8D-8611-09012EE3B4CC}" type="presParOf" srcId="{E8C33A0E-BB91-46E5-A6DD-DFB613FA4608}" destId="{3F637B55-48DE-4119-B281-F8B9E1FD1998}" srcOrd="5" destOrd="0" presId="urn:microsoft.com/office/officeart/2008/layout/LinedList"/>
    <dgm:cxn modelId="{0537E05E-2355-4E62-8D6E-6B706DF0C4C4}" type="presParOf" srcId="{E8C33A0E-BB91-46E5-A6DD-DFB613FA4608}" destId="{7F720899-FABB-4613-9811-7DF59A42D095}" srcOrd="6" destOrd="0" presId="urn:microsoft.com/office/officeart/2008/layout/LinedList"/>
    <dgm:cxn modelId="{0FC3CBAF-C94F-4CC7-A4E3-91AB6628CBDD}" type="presParOf" srcId="{E8C33A0E-BB91-46E5-A6DD-DFB613FA4608}" destId="{2C8F4CA1-DABA-459A-8E8C-1BBEFE06DEA8}" srcOrd="7" destOrd="0" presId="urn:microsoft.com/office/officeart/2008/layout/LinedList"/>
    <dgm:cxn modelId="{D9588E4E-E1D5-420D-A430-4A4A82B41BFD}" type="presParOf" srcId="{2C8F4CA1-DABA-459A-8E8C-1BBEFE06DEA8}" destId="{E39F4285-63E6-4640-B767-EC0447A4E45D}" srcOrd="0" destOrd="0" presId="urn:microsoft.com/office/officeart/2008/layout/LinedList"/>
    <dgm:cxn modelId="{5C73F207-1E6C-4F66-93A2-96DA40A33FDC}" type="presParOf" srcId="{2C8F4CA1-DABA-459A-8E8C-1BBEFE06DEA8}" destId="{76F8209A-2F1F-45F7-9A00-97A769DE8A20}" srcOrd="1" destOrd="0" presId="urn:microsoft.com/office/officeart/2008/layout/LinedList"/>
    <dgm:cxn modelId="{8206F5BB-A572-4F73-A7BE-420435E6065A}" type="presParOf" srcId="{2C8F4CA1-DABA-459A-8E8C-1BBEFE06DEA8}" destId="{DA92138C-6EB5-4C31-A3DF-47D9AE4A136C}" srcOrd="2" destOrd="0" presId="urn:microsoft.com/office/officeart/2008/layout/LinedList"/>
    <dgm:cxn modelId="{FEC5D4BF-A47D-46B3-A3E1-9E3CE34869DB}" type="presParOf" srcId="{E8C33A0E-BB91-46E5-A6DD-DFB613FA4608}" destId="{B1D35E3E-336C-4157-8A35-99AEC7A24178}" srcOrd="8" destOrd="0" presId="urn:microsoft.com/office/officeart/2008/layout/LinedList"/>
    <dgm:cxn modelId="{3C71BADC-F6FD-4170-A5C9-78A041DE9961}" type="presParOf" srcId="{E8C33A0E-BB91-46E5-A6DD-DFB613FA4608}" destId="{F2B0E61A-FB5B-41E4-81DA-813F3FC5525C}" srcOrd="9" destOrd="0" presId="urn:microsoft.com/office/officeart/2008/layout/LinedList"/>
    <dgm:cxn modelId="{1F52513F-44E6-4E83-84E4-5F7F0B5BAB35}" type="presParOf" srcId="{E8C33A0E-BB91-46E5-A6DD-DFB613FA4608}" destId="{5DB0AEB5-5AC4-4792-B118-4E06F94D8E72}" srcOrd="10" destOrd="0" presId="urn:microsoft.com/office/officeart/2008/layout/LinedList"/>
    <dgm:cxn modelId="{2204DA29-7FAA-4A93-9604-FB5E7F18A20B}" type="presParOf" srcId="{5DB0AEB5-5AC4-4792-B118-4E06F94D8E72}" destId="{8FC46841-8568-4F21-B808-860D187D518B}" srcOrd="0" destOrd="0" presId="urn:microsoft.com/office/officeart/2008/layout/LinedList"/>
    <dgm:cxn modelId="{1F105682-85A6-481D-91A9-20660046E076}" type="presParOf" srcId="{5DB0AEB5-5AC4-4792-B118-4E06F94D8E72}" destId="{6ECAAAEC-9819-4199-9FE1-8CD61AF9C07E}" srcOrd="1" destOrd="0" presId="urn:microsoft.com/office/officeart/2008/layout/LinedList"/>
    <dgm:cxn modelId="{2DD33824-F5A0-46F2-9A5D-F7309B5C1CEB}" type="presParOf" srcId="{5DB0AEB5-5AC4-4792-B118-4E06F94D8E72}" destId="{E92484A1-DE48-4A6E-B4DA-D60E26DB8D98}" srcOrd="2" destOrd="0" presId="urn:microsoft.com/office/officeart/2008/layout/LinedList"/>
    <dgm:cxn modelId="{012A33ED-195F-4D27-827A-18D911C3CC15}" type="presParOf" srcId="{E8C33A0E-BB91-46E5-A6DD-DFB613FA4608}" destId="{FCC29D84-70CA-4A02-8EC8-AD7E1BD62B1F}" srcOrd="11" destOrd="0" presId="urn:microsoft.com/office/officeart/2008/layout/LinedList"/>
    <dgm:cxn modelId="{7906210C-07C5-4EB0-820C-ED6D39D863BB}" type="presParOf" srcId="{E8C33A0E-BB91-46E5-A6DD-DFB613FA4608}" destId="{B696A618-2B9D-4F50-AE3D-CF236E087A4A}" srcOrd="12" destOrd="0" presId="urn:microsoft.com/office/officeart/2008/layout/LinedList"/>
    <dgm:cxn modelId="{AC7BA5BC-27BB-4278-A5B8-C1EFBC2D8120}" type="presParOf" srcId="{E8C33A0E-BB91-46E5-A6DD-DFB613FA4608}" destId="{577E9BC0-CCF3-4EC6-B7E7-100C740D46FC}" srcOrd="13" destOrd="0" presId="urn:microsoft.com/office/officeart/2008/layout/LinedList"/>
    <dgm:cxn modelId="{2E6841AF-DB14-4049-BFD6-F7DE8027CA70}" type="presParOf" srcId="{577E9BC0-CCF3-4EC6-B7E7-100C740D46FC}" destId="{338E41A5-F44B-4146-9B51-1EB4B03DFEC2}" srcOrd="0" destOrd="0" presId="urn:microsoft.com/office/officeart/2008/layout/LinedList"/>
    <dgm:cxn modelId="{1516233B-32FA-400B-BC8F-A9D8F3B149EF}" type="presParOf" srcId="{577E9BC0-CCF3-4EC6-B7E7-100C740D46FC}" destId="{700EA9D0-7BE6-4B1F-9BF5-B36C0B47497E}" srcOrd="1" destOrd="0" presId="urn:microsoft.com/office/officeart/2008/layout/LinedList"/>
    <dgm:cxn modelId="{9D3B0A60-6181-4F51-B281-8474EE49DA8C}" type="presParOf" srcId="{577E9BC0-CCF3-4EC6-B7E7-100C740D46FC}" destId="{4B0E71C9-8F22-4679-8729-11445FF94DFC}" srcOrd="2" destOrd="0" presId="urn:microsoft.com/office/officeart/2008/layout/LinedList"/>
    <dgm:cxn modelId="{DCF98291-4B63-43A7-8BBE-535511575CEA}" type="presParOf" srcId="{E8C33A0E-BB91-46E5-A6DD-DFB613FA4608}" destId="{E749A9DC-2D71-42A0-A65B-4EE08C1D8A27}" srcOrd="14" destOrd="0" presId="urn:microsoft.com/office/officeart/2008/layout/LinedList"/>
    <dgm:cxn modelId="{0DFEA96A-0BAC-478A-B0AA-26CD25DC9300}" type="presParOf" srcId="{E8C33A0E-BB91-46E5-A6DD-DFB613FA4608}" destId="{65C0A941-F919-4BCA-857D-274B65B4C854}" srcOrd="15" destOrd="0" presId="urn:microsoft.com/office/officeart/2008/layout/LinedList"/>
    <dgm:cxn modelId="{6568EEF1-A14C-4DE4-B14E-075123DCDEF3}" type="presParOf" srcId="{8BC1E4B0-9996-43A2-AB79-B83A0D8759F0}" destId="{4E94A6D7-47C6-41FA-A8C2-427AE237EDD8}" srcOrd="2" destOrd="0" presId="urn:microsoft.com/office/officeart/2008/layout/LinedList"/>
    <dgm:cxn modelId="{E979CC1A-4DE8-4CD6-81C9-6820F0929A46}" type="presParOf" srcId="{8BC1E4B0-9996-43A2-AB79-B83A0D8759F0}" destId="{158BA24B-05B4-4F49-90A8-AC21D16E2D15}" srcOrd="3" destOrd="0" presId="urn:microsoft.com/office/officeart/2008/layout/LinedList"/>
    <dgm:cxn modelId="{13D9E968-C524-4C89-B95D-FDE819DD8072}" type="presParOf" srcId="{158BA24B-05B4-4F49-90A8-AC21D16E2D15}" destId="{391EE410-8B6E-4A1F-996B-D8921F28DB6A}" srcOrd="0" destOrd="0" presId="urn:microsoft.com/office/officeart/2008/layout/LinedList"/>
    <dgm:cxn modelId="{3ADE5D4E-A792-49D1-AFBA-FEB18C00A526}" type="presParOf" srcId="{158BA24B-05B4-4F49-90A8-AC21D16E2D15}" destId="{C87B760B-D4DB-4F74-8799-6D849866A50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E21408-154A-407A-9E00-E84BCB674FD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B12B5EA-F2D2-4BB0-9BBB-AFCE89B3EB46}">
      <dgm:prSet/>
      <dgm:spPr/>
      <dgm:t>
        <a:bodyPr/>
        <a:lstStyle/>
        <a:p>
          <a:pPr rtl="0"/>
          <a:r>
            <a:rPr lang="en-US" b="0" i="0" dirty="0" smtClean="0"/>
            <a:t>Circulation</a:t>
          </a:r>
          <a:endParaRPr lang="en-US" dirty="0"/>
        </a:p>
      </dgm:t>
    </dgm:pt>
    <dgm:pt modelId="{68A6C471-6305-4ABE-B5F8-8B756BC09CE6}" type="parTrans" cxnId="{6FC8808B-1115-496B-87BF-BA10CEAACBC5}">
      <dgm:prSet/>
      <dgm:spPr/>
      <dgm:t>
        <a:bodyPr/>
        <a:lstStyle/>
        <a:p>
          <a:endParaRPr lang="en-US"/>
        </a:p>
      </dgm:t>
    </dgm:pt>
    <dgm:pt modelId="{092A3CA4-60A1-4892-89B3-44E7BAE7222F}" type="sibTrans" cxnId="{6FC8808B-1115-496B-87BF-BA10CEAACBC5}">
      <dgm:prSet/>
      <dgm:spPr/>
      <dgm:t>
        <a:bodyPr/>
        <a:lstStyle/>
        <a:p>
          <a:endParaRPr lang="en-US"/>
        </a:p>
      </dgm:t>
    </dgm:pt>
    <dgm:pt modelId="{95DEEDDE-C559-4FC4-AD29-38C2191DCC1B}">
      <dgm:prSet/>
      <dgm:spPr/>
      <dgm:t>
        <a:bodyPr/>
        <a:lstStyle/>
        <a:p>
          <a:pPr rtl="0"/>
          <a:r>
            <a:rPr lang="en-US" b="0" i="0" dirty="0" smtClean="0"/>
            <a:t>Circ Activity</a:t>
          </a:r>
          <a:endParaRPr lang="en-US" dirty="0"/>
        </a:p>
      </dgm:t>
    </dgm:pt>
    <dgm:pt modelId="{7FAAC683-4CE9-412D-A4B9-2D82F5D749BD}" type="parTrans" cxnId="{513C936D-E7F6-43FA-BB58-A79B522F47DF}">
      <dgm:prSet/>
      <dgm:spPr/>
      <dgm:t>
        <a:bodyPr/>
        <a:lstStyle/>
        <a:p>
          <a:endParaRPr lang="en-US"/>
        </a:p>
      </dgm:t>
    </dgm:pt>
    <dgm:pt modelId="{DB5EFD12-8C36-4AAD-88AA-72126953CE52}" type="sibTrans" cxnId="{513C936D-E7F6-43FA-BB58-A79B522F47DF}">
      <dgm:prSet/>
      <dgm:spPr/>
      <dgm:t>
        <a:bodyPr/>
        <a:lstStyle/>
        <a:p>
          <a:endParaRPr lang="en-US"/>
        </a:p>
      </dgm:t>
    </dgm:pt>
    <dgm:pt modelId="{57884021-A3D8-4D20-8533-8C895EE6E2DA}">
      <dgm:prSet/>
      <dgm:spPr/>
      <dgm:t>
        <a:bodyPr/>
        <a:lstStyle/>
        <a:p>
          <a:pPr rtl="0"/>
          <a:r>
            <a:rPr lang="en-US" b="0" i="0" dirty="0" smtClean="0"/>
            <a:t>Cross-Tab</a:t>
          </a:r>
          <a:endParaRPr lang="en-US" dirty="0"/>
        </a:p>
      </dgm:t>
    </dgm:pt>
    <dgm:pt modelId="{593D1276-CA75-4546-81FD-AD00ACDC7CFA}" type="parTrans" cxnId="{0252E38B-22EA-4C15-810E-509832E43A74}">
      <dgm:prSet/>
      <dgm:spPr/>
      <dgm:t>
        <a:bodyPr/>
        <a:lstStyle/>
        <a:p>
          <a:endParaRPr lang="en-US"/>
        </a:p>
      </dgm:t>
    </dgm:pt>
    <dgm:pt modelId="{16660562-0447-4219-9EF6-6D4A001C3D9B}" type="sibTrans" cxnId="{0252E38B-22EA-4C15-810E-509832E43A74}">
      <dgm:prSet/>
      <dgm:spPr/>
      <dgm:t>
        <a:bodyPr/>
        <a:lstStyle/>
        <a:p>
          <a:endParaRPr lang="en-US"/>
        </a:p>
      </dgm:t>
    </dgm:pt>
    <dgm:pt modelId="{1DC894A5-A4AD-4588-819B-74DDFB7CBB17}">
      <dgm:prSet/>
      <dgm:spPr/>
      <dgm:t>
        <a:bodyPr/>
        <a:lstStyle/>
        <a:p>
          <a:pPr rtl="0"/>
          <a:r>
            <a:rPr lang="en-US" b="0" i="0" dirty="0" smtClean="0"/>
            <a:t>Collection</a:t>
          </a:r>
          <a:endParaRPr lang="en-US" dirty="0"/>
        </a:p>
      </dgm:t>
    </dgm:pt>
    <dgm:pt modelId="{75A23403-DAE4-4210-B616-D1E2C8F6FF41}" type="parTrans" cxnId="{84248761-DB80-4615-B31B-22EEBA646BD8}">
      <dgm:prSet/>
      <dgm:spPr/>
      <dgm:t>
        <a:bodyPr/>
        <a:lstStyle/>
        <a:p>
          <a:endParaRPr lang="en-US"/>
        </a:p>
      </dgm:t>
    </dgm:pt>
    <dgm:pt modelId="{9E173E9C-9C4D-4262-A3A1-1D657550C336}" type="sibTrans" cxnId="{84248761-DB80-4615-B31B-22EEBA646BD8}">
      <dgm:prSet/>
      <dgm:spPr/>
      <dgm:t>
        <a:bodyPr/>
        <a:lstStyle/>
        <a:p>
          <a:endParaRPr lang="en-US"/>
        </a:p>
      </dgm:t>
    </dgm:pt>
    <dgm:pt modelId="{AAA43D41-6A43-4012-BC71-3C95E7AF2672}">
      <dgm:prSet/>
      <dgm:spPr/>
      <dgm:t>
        <a:bodyPr/>
        <a:lstStyle/>
        <a:p>
          <a:pPr rtl="0"/>
          <a:r>
            <a:rPr lang="en-US" b="0" i="0" dirty="0" smtClean="0"/>
            <a:t>Age of Collection</a:t>
          </a:r>
          <a:endParaRPr lang="en-US" dirty="0"/>
        </a:p>
      </dgm:t>
    </dgm:pt>
    <dgm:pt modelId="{29669AFA-68B2-461C-89FE-3DD7355122C2}" type="parTrans" cxnId="{C08448C7-1B2E-4722-82B5-16A18A1BB261}">
      <dgm:prSet/>
      <dgm:spPr/>
      <dgm:t>
        <a:bodyPr/>
        <a:lstStyle/>
        <a:p>
          <a:endParaRPr lang="en-US"/>
        </a:p>
      </dgm:t>
    </dgm:pt>
    <dgm:pt modelId="{3CE5632E-9515-415B-81C3-AB73917F90B1}" type="sibTrans" cxnId="{C08448C7-1B2E-4722-82B5-16A18A1BB261}">
      <dgm:prSet/>
      <dgm:spPr/>
      <dgm:t>
        <a:bodyPr/>
        <a:lstStyle/>
        <a:p>
          <a:endParaRPr lang="en-US"/>
        </a:p>
      </dgm:t>
    </dgm:pt>
    <dgm:pt modelId="{AAFD8BD7-8CF9-468F-A207-5240BAD70345}">
      <dgm:prSet/>
      <dgm:spPr/>
      <dgm:t>
        <a:bodyPr/>
        <a:lstStyle/>
        <a:p>
          <a:pPr rtl="0"/>
          <a:r>
            <a:rPr lang="en-US" b="0" i="0" dirty="0" smtClean="0"/>
            <a:t>Collection Development</a:t>
          </a:r>
          <a:endParaRPr lang="en-US" dirty="0"/>
        </a:p>
      </dgm:t>
    </dgm:pt>
    <dgm:pt modelId="{D1C225DB-FEB8-45A5-B6C2-8E8ADFD0A7D8}" type="parTrans" cxnId="{55F22B09-5439-4A46-87FB-E2331D10FA3A}">
      <dgm:prSet/>
      <dgm:spPr/>
      <dgm:t>
        <a:bodyPr/>
        <a:lstStyle/>
        <a:p>
          <a:endParaRPr lang="en-US"/>
        </a:p>
      </dgm:t>
    </dgm:pt>
    <dgm:pt modelId="{569431D6-3583-4A40-B721-16234553E1E4}" type="sibTrans" cxnId="{55F22B09-5439-4A46-87FB-E2331D10FA3A}">
      <dgm:prSet/>
      <dgm:spPr/>
      <dgm:t>
        <a:bodyPr/>
        <a:lstStyle/>
        <a:p>
          <a:endParaRPr lang="en-US"/>
        </a:p>
      </dgm:t>
    </dgm:pt>
    <dgm:pt modelId="{A7E07E6E-2E50-4D20-B4B7-9D4FB2AC6AC9}">
      <dgm:prSet/>
      <dgm:spPr/>
      <dgm:t>
        <a:bodyPr/>
        <a:lstStyle/>
        <a:p>
          <a:pPr rtl="0"/>
          <a:r>
            <a:rPr lang="en-US" b="0" i="0" dirty="0" smtClean="0"/>
            <a:t>Acquisitions</a:t>
          </a:r>
          <a:endParaRPr lang="en-US" dirty="0"/>
        </a:p>
      </dgm:t>
    </dgm:pt>
    <dgm:pt modelId="{A32D990B-1B81-47C4-8D79-7F2E1BF0A3E0}" type="parTrans" cxnId="{D237529A-D51C-4D91-86CA-F660B3FC87C9}">
      <dgm:prSet/>
      <dgm:spPr/>
      <dgm:t>
        <a:bodyPr/>
        <a:lstStyle/>
        <a:p>
          <a:endParaRPr lang="en-US"/>
        </a:p>
      </dgm:t>
    </dgm:pt>
    <dgm:pt modelId="{4E33A4EF-FBD5-47A3-AD1D-4EA00A06F05D}" type="sibTrans" cxnId="{D237529A-D51C-4D91-86CA-F660B3FC87C9}">
      <dgm:prSet/>
      <dgm:spPr/>
      <dgm:t>
        <a:bodyPr/>
        <a:lstStyle/>
        <a:p>
          <a:endParaRPr lang="en-US"/>
        </a:p>
      </dgm:t>
    </dgm:pt>
    <dgm:pt modelId="{7D10F4BA-49B3-4093-BB7B-B61CD3A58F4A}">
      <dgm:prSet/>
      <dgm:spPr/>
      <dgm:t>
        <a:bodyPr/>
        <a:lstStyle/>
        <a:p>
          <a:pPr rtl="0"/>
          <a:r>
            <a:rPr lang="en-US" b="0" i="0" dirty="0" smtClean="0"/>
            <a:t>Fund Reports </a:t>
          </a:r>
          <a:endParaRPr lang="en-US" dirty="0"/>
        </a:p>
      </dgm:t>
    </dgm:pt>
    <dgm:pt modelId="{D21A128B-132A-4B1B-9482-9A193EE63971}" type="parTrans" cxnId="{1967F09B-4F3C-43A5-9542-FFB1356F9ACF}">
      <dgm:prSet/>
      <dgm:spPr/>
      <dgm:t>
        <a:bodyPr/>
        <a:lstStyle/>
        <a:p>
          <a:endParaRPr lang="en-US"/>
        </a:p>
      </dgm:t>
    </dgm:pt>
    <dgm:pt modelId="{B7851FBB-A3DC-4075-8CC8-4420A0C95C78}" type="sibTrans" cxnId="{1967F09B-4F3C-43A5-9542-FFB1356F9ACF}">
      <dgm:prSet/>
      <dgm:spPr/>
      <dgm:t>
        <a:bodyPr/>
        <a:lstStyle/>
        <a:p>
          <a:endParaRPr lang="en-US"/>
        </a:p>
      </dgm:t>
    </dgm:pt>
    <dgm:pt modelId="{F9704E7C-BBFA-4383-A09C-294A8532C5BA}">
      <dgm:prSet/>
      <dgm:spPr/>
      <dgm:t>
        <a:bodyPr/>
        <a:lstStyle/>
        <a:p>
          <a:pPr rtl="0"/>
          <a:r>
            <a:rPr lang="en-US" b="0" i="0" dirty="0" smtClean="0"/>
            <a:t>Vendor Information</a:t>
          </a:r>
          <a:endParaRPr lang="en-US" dirty="0"/>
        </a:p>
      </dgm:t>
    </dgm:pt>
    <dgm:pt modelId="{983BD369-0BD9-4DF6-8D7A-3AEB2C10453B}" type="parTrans" cxnId="{70D6D270-DE59-4B33-AB51-C3413E2B71F0}">
      <dgm:prSet/>
      <dgm:spPr/>
      <dgm:t>
        <a:bodyPr/>
        <a:lstStyle/>
        <a:p>
          <a:endParaRPr lang="en-US"/>
        </a:p>
      </dgm:t>
    </dgm:pt>
    <dgm:pt modelId="{148965FB-35A0-4932-BAE8-1FCE4759F75C}" type="sibTrans" cxnId="{70D6D270-DE59-4B33-AB51-C3413E2B71F0}">
      <dgm:prSet/>
      <dgm:spPr/>
      <dgm:t>
        <a:bodyPr/>
        <a:lstStyle/>
        <a:p>
          <a:endParaRPr lang="en-US"/>
        </a:p>
      </dgm:t>
    </dgm:pt>
    <dgm:pt modelId="{75A2320D-72CD-4DD2-97CE-00123E63E9BC}" type="pres">
      <dgm:prSet presAssocID="{C7E21408-154A-407A-9E00-E84BCB674F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F23EB2-DDE0-450D-8CAE-DDCDF3EF934F}" type="pres">
      <dgm:prSet presAssocID="{1B12B5EA-F2D2-4BB0-9BBB-AFCE89B3EB4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117EA-F964-4F7C-8E81-7759B267469D}" type="pres">
      <dgm:prSet presAssocID="{1B12B5EA-F2D2-4BB0-9BBB-AFCE89B3EB46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5B34B3-729A-4A0E-AEF5-03AC11A02193}" type="pres">
      <dgm:prSet presAssocID="{1DC894A5-A4AD-4588-819B-74DDFB7CBB1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9067E-D1B2-4B8B-974A-AEE034144ADD}" type="pres">
      <dgm:prSet presAssocID="{1DC894A5-A4AD-4588-819B-74DDFB7CBB17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26B05B-3CAF-4AC1-973C-F4413E7D461F}" type="pres">
      <dgm:prSet presAssocID="{A7E07E6E-2E50-4D20-B4B7-9D4FB2AC6AC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A2D6F-8E6E-445E-AA6F-A86749E22EC1}" type="pres">
      <dgm:prSet presAssocID="{A7E07E6E-2E50-4D20-B4B7-9D4FB2AC6AC9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B1FB16-8587-4EB4-AA91-9A6E0E991375}" type="presOf" srcId="{A7E07E6E-2E50-4D20-B4B7-9D4FB2AC6AC9}" destId="{7326B05B-3CAF-4AC1-973C-F4413E7D461F}" srcOrd="0" destOrd="0" presId="urn:microsoft.com/office/officeart/2005/8/layout/vList2"/>
    <dgm:cxn modelId="{6BF9EF54-5CEE-4AF4-A1E2-D1CED0B9C263}" type="presOf" srcId="{AAA43D41-6A43-4012-BC71-3C95E7AF2672}" destId="{C2F9067E-D1B2-4B8B-974A-AEE034144ADD}" srcOrd="0" destOrd="0" presId="urn:microsoft.com/office/officeart/2005/8/layout/vList2"/>
    <dgm:cxn modelId="{DECE5406-A94C-49DA-BC3E-0B3F3552F6AE}" type="presOf" srcId="{57884021-A3D8-4D20-8533-8C895EE6E2DA}" destId="{033117EA-F964-4F7C-8E81-7759B267469D}" srcOrd="0" destOrd="1" presId="urn:microsoft.com/office/officeart/2005/8/layout/vList2"/>
    <dgm:cxn modelId="{708B8055-9141-4B73-8CC5-5DE65349570B}" type="presOf" srcId="{C7E21408-154A-407A-9E00-E84BCB674FD6}" destId="{75A2320D-72CD-4DD2-97CE-00123E63E9BC}" srcOrd="0" destOrd="0" presId="urn:microsoft.com/office/officeart/2005/8/layout/vList2"/>
    <dgm:cxn modelId="{513C936D-E7F6-43FA-BB58-A79B522F47DF}" srcId="{1B12B5EA-F2D2-4BB0-9BBB-AFCE89B3EB46}" destId="{95DEEDDE-C559-4FC4-AD29-38C2191DCC1B}" srcOrd="0" destOrd="0" parTransId="{7FAAC683-4CE9-412D-A4B9-2D82F5D749BD}" sibTransId="{DB5EFD12-8C36-4AAD-88AA-72126953CE52}"/>
    <dgm:cxn modelId="{3CCC1FD1-5EE9-4AC3-8C30-5A41B4BD1E6B}" type="presOf" srcId="{1B12B5EA-F2D2-4BB0-9BBB-AFCE89B3EB46}" destId="{4AF23EB2-DDE0-450D-8CAE-DDCDF3EF934F}" srcOrd="0" destOrd="0" presId="urn:microsoft.com/office/officeart/2005/8/layout/vList2"/>
    <dgm:cxn modelId="{6FC8808B-1115-496B-87BF-BA10CEAACBC5}" srcId="{C7E21408-154A-407A-9E00-E84BCB674FD6}" destId="{1B12B5EA-F2D2-4BB0-9BBB-AFCE89B3EB46}" srcOrd="0" destOrd="0" parTransId="{68A6C471-6305-4ABE-B5F8-8B756BC09CE6}" sibTransId="{092A3CA4-60A1-4892-89B3-44E7BAE7222F}"/>
    <dgm:cxn modelId="{C1088921-2E61-4996-94E4-D416730961E9}" type="presOf" srcId="{95DEEDDE-C559-4FC4-AD29-38C2191DCC1B}" destId="{033117EA-F964-4F7C-8E81-7759B267469D}" srcOrd="0" destOrd="0" presId="urn:microsoft.com/office/officeart/2005/8/layout/vList2"/>
    <dgm:cxn modelId="{1967F09B-4F3C-43A5-9542-FFB1356F9ACF}" srcId="{A7E07E6E-2E50-4D20-B4B7-9D4FB2AC6AC9}" destId="{7D10F4BA-49B3-4093-BB7B-B61CD3A58F4A}" srcOrd="0" destOrd="0" parTransId="{D21A128B-132A-4B1B-9482-9A193EE63971}" sibTransId="{B7851FBB-A3DC-4075-8CC8-4420A0C95C78}"/>
    <dgm:cxn modelId="{0C97EC46-6D4C-4BDC-AEB6-344E98F1A28F}" type="presOf" srcId="{F9704E7C-BBFA-4383-A09C-294A8532C5BA}" destId="{3BDA2D6F-8E6E-445E-AA6F-A86749E22EC1}" srcOrd="0" destOrd="1" presId="urn:microsoft.com/office/officeart/2005/8/layout/vList2"/>
    <dgm:cxn modelId="{8774CDBC-6B65-4A61-9137-338A7B7AFC1E}" type="presOf" srcId="{AAFD8BD7-8CF9-468F-A207-5240BAD70345}" destId="{C2F9067E-D1B2-4B8B-974A-AEE034144ADD}" srcOrd="0" destOrd="1" presId="urn:microsoft.com/office/officeart/2005/8/layout/vList2"/>
    <dgm:cxn modelId="{76A447F7-4B3C-41A2-83EF-23C4A7DD89F3}" type="presOf" srcId="{7D10F4BA-49B3-4093-BB7B-B61CD3A58F4A}" destId="{3BDA2D6F-8E6E-445E-AA6F-A86749E22EC1}" srcOrd="0" destOrd="0" presId="urn:microsoft.com/office/officeart/2005/8/layout/vList2"/>
    <dgm:cxn modelId="{84248761-DB80-4615-B31B-22EEBA646BD8}" srcId="{C7E21408-154A-407A-9E00-E84BCB674FD6}" destId="{1DC894A5-A4AD-4588-819B-74DDFB7CBB17}" srcOrd="1" destOrd="0" parTransId="{75A23403-DAE4-4210-B616-D1E2C8F6FF41}" sibTransId="{9E173E9C-9C4D-4262-A3A1-1D657550C336}"/>
    <dgm:cxn modelId="{D237529A-D51C-4D91-86CA-F660B3FC87C9}" srcId="{C7E21408-154A-407A-9E00-E84BCB674FD6}" destId="{A7E07E6E-2E50-4D20-B4B7-9D4FB2AC6AC9}" srcOrd="2" destOrd="0" parTransId="{A32D990B-1B81-47C4-8D79-7F2E1BF0A3E0}" sibTransId="{4E33A4EF-FBD5-47A3-AD1D-4EA00A06F05D}"/>
    <dgm:cxn modelId="{C08448C7-1B2E-4722-82B5-16A18A1BB261}" srcId="{1DC894A5-A4AD-4588-819B-74DDFB7CBB17}" destId="{AAA43D41-6A43-4012-BC71-3C95E7AF2672}" srcOrd="0" destOrd="0" parTransId="{29669AFA-68B2-461C-89FE-3DD7355122C2}" sibTransId="{3CE5632E-9515-415B-81C3-AB73917F90B1}"/>
    <dgm:cxn modelId="{55F22B09-5439-4A46-87FB-E2331D10FA3A}" srcId="{1DC894A5-A4AD-4588-819B-74DDFB7CBB17}" destId="{AAFD8BD7-8CF9-468F-A207-5240BAD70345}" srcOrd="1" destOrd="0" parTransId="{D1C225DB-FEB8-45A5-B6C2-8E8ADFD0A7D8}" sibTransId="{569431D6-3583-4A40-B721-16234553E1E4}"/>
    <dgm:cxn modelId="{70D6D270-DE59-4B33-AB51-C3413E2B71F0}" srcId="{A7E07E6E-2E50-4D20-B4B7-9D4FB2AC6AC9}" destId="{F9704E7C-BBFA-4383-A09C-294A8532C5BA}" srcOrd="1" destOrd="0" parTransId="{983BD369-0BD9-4DF6-8D7A-3AEB2C10453B}" sibTransId="{148965FB-35A0-4932-BAE8-1FCE4759F75C}"/>
    <dgm:cxn modelId="{0252E38B-22EA-4C15-810E-509832E43A74}" srcId="{1B12B5EA-F2D2-4BB0-9BBB-AFCE89B3EB46}" destId="{57884021-A3D8-4D20-8533-8C895EE6E2DA}" srcOrd="1" destOrd="0" parTransId="{593D1276-CA75-4546-81FD-AD00ACDC7CFA}" sibTransId="{16660562-0447-4219-9EF6-6D4A001C3D9B}"/>
    <dgm:cxn modelId="{156295C8-DDB4-4167-ACA0-7784E049E7CF}" type="presOf" srcId="{1DC894A5-A4AD-4588-819B-74DDFB7CBB17}" destId="{2D5B34B3-729A-4A0E-AEF5-03AC11A02193}" srcOrd="0" destOrd="0" presId="urn:microsoft.com/office/officeart/2005/8/layout/vList2"/>
    <dgm:cxn modelId="{81193291-64DF-4B78-85B9-FAD6B7B22AC6}" type="presParOf" srcId="{75A2320D-72CD-4DD2-97CE-00123E63E9BC}" destId="{4AF23EB2-DDE0-450D-8CAE-DDCDF3EF934F}" srcOrd="0" destOrd="0" presId="urn:microsoft.com/office/officeart/2005/8/layout/vList2"/>
    <dgm:cxn modelId="{C9175B02-862C-49D9-8351-EBB4B01D2B74}" type="presParOf" srcId="{75A2320D-72CD-4DD2-97CE-00123E63E9BC}" destId="{033117EA-F964-4F7C-8E81-7759B267469D}" srcOrd="1" destOrd="0" presId="urn:microsoft.com/office/officeart/2005/8/layout/vList2"/>
    <dgm:cxn modelId="{5BFC871C-7D61-41E3-B92C-D7CC814DA112}" type="presParOf" srcId="{75A2320D-72CD-4DD2-97CE-00123E63E9BC}" destId="{2D5B34B3-729A-4A0E-AEF5-03AC11A02193}" srcOrd="2" destOrd="0" presId="urn:microsoft.com/office/officeart/2005/8/layout/vList2"/>
    <dgm:cxn modelId="{B2A22860-14CB-45F4-8254-AC2B73BAE382}" type="presParOf" srcId="{75A2320D-72CD-4DD2-97CE-00123E63E9BC}" destId="{C2F9067E-D1B2-4B8B-974A-AEE034144ADD}" srcOrd="3" destOrd="0" presId="urn:microsoft.com/office/officeart/2005/8/layout/vList2"/>
    <dgm:cxn modelId="{68093E98-8DEF-4820-BDCE-C5E458B9001C}" type="presParOf" srcId="{75A2320D-72CD-4DD2-97CE-00123E63E9BC}" destId="{7326B05B-3CAF-4AC1-973C-F4413E7D461F}" srcOrd="4" destOrd="0" presId="urn:microsoft.com/office/officeart/2005/8/layout/vList2"/>
    <dgm:cxn modelId="{BCFF38C8-2A23-4159-8396-90D862AB2D85}" type="presParOf" srcId="{75A2320D-72CD-4DD2-97CE-00123E63E9BC}" destId="{3BDA2D6F-8E6E-445E-AA6F-A86749E22EC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9674BA-72E2-42FE-83B9-92DEF9113B09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A388FAF-19A3-43F5-847E-8625469F8C84}">
      <dgm:prSet/>
      <dgm:spPr/>
      <dgm:t>
        <a:bodyPr/>
        <a:lstStyle/>
        <a:p>
          <a:pPr rtl="0"/>
          <a:r>
            <a:rPr lang="en-US" b="0" i="0" dirty="0" smtClean="0"/>
            <a:t>Limited functionality</a:t>
          </a:r>
          <a:endParaRPr lang="en-US" dirty="0"/>
        </a:p>
      </dgm:t>
    </dgm:pt>
    <dgm:pt modelId="{1406E643-2A19-4EDE-8FAF-2236A40761EA}" type="parTrans" cxnId="{E16DA727-E685-4EE9-BC1F-C4F1A9EF9826}">
      <dgm:prSet/>
      <dgm:spPr/>
      <dgm:t>
        <a:bodyPr/>
        <a:lstStyle/>
        <a:p>
          <a:endParaRPr lang="en-US"/>
        </a:p>
      </dgm:t>
    </dgm:pt>
    <dgm:pt modelId="{485B4CAB-7A96-4406-9F56-2687C22331DC}" type="sibTrans" cxnId="{E16DA727-E685-4EE9-BC1F-C4F1A9EF9826}">
      <dgm:prSet/>
      <dgm:spPr/>
      <dgm:t>
        <a:bodyPr/>
        <a:lstStyle/>
        <a:p>
          <a:endParaRPr lang="en-US"/>
        </a:p>
      </dgm:t>
    </dgm:pt>
    <dgm:pt modelId="{18075274-BC4F-40B2-91F0-D2A9BA28ED37}">
      <dgm:prSet/>
      <dgm:spPr/>
      <dgm:t>
        <a:bodyPr/>
        <a:lstStyle/>
        <a:p>
          <a:pPr rtl="0"/>
          <a:r>
            <a:rPr lang="en-US" b="0" i="0" dirty="0" smtClean="0"/>
            <a:t>SCAT table impacts how items are categorized</a:t>
          </a:r>
          <a:endParaRPr lang="en-US" dirty="0"/>
        </a:p>
      </dgm:t>
    </dgm:pt>
    <dgm:pt modelId="{BCEBA38D-2C8A-4978-B2F7-5EB38B8E9DBE}" type="parTrans" cxnId="{423B545A-550B-4018-980B-639A3A006BEE}">
      <dgm:prSet/>
      <dgm:spPr/>
      <dgm:t>
        <a:bodyPr/>
        <a:lstStyle/>
        <a:p>
          <a:endParaRPr lang="en-US"/>
        </a:p>
      </dgm:t>
    </dgm:pt>
    <dgm:pt modelId="{87731BB3-D0E6-4073-B98E-348EA4F3DF81}" type="sibTrans" cxnId="{423B545A-550B-4018-980B-639A3A006BEE}">
      <dgm:prSet/>
      <dgm:spPr/>
      <dgm:t>
        <a:bodyPr/>
        <a:lstStyle/>
        <a:p>
          <a:endParaRPr lang="en-US"/>
        </a:p>
      </dgm:t>
    </dgm:pt>
    <dgm:pt modelId="{9550C9A7-AE54-4419-9BB9-E11343B07C62}">
      <dgm:prSet/>
      <dgm:spPr/>
      <dgm:t>
        <a:bodyPr/>
        <a:lstStyle/>
        <a:p>
          <a:pPr rtl="0"/>
          <a:r>
            <a:rPr lang="en-US" b="0" i="0" dirty="0" smtClean="0"/>
            <a:t>If you scat table isn’t set up correctly, data will not be reliable if SCAT table is not accurate</a:t>
          </a:r>
          <a:endParaRPr lang="en-US" dirty="0"/>
        </a:p>
      </dgm:t>
    </dgm:pt>
    <dgm:pt modelId="{43891C06-8B76-4E4D-92A0-1137CD179C89}" type="parTrans" cxnId="{F6D26D40-D564-4A06-8AC8-E36FD1BAD451}">
      <dgm:prSet/>
      <dgm:spPr/>
      <dgm:t>
        <a:bodyPr/>
        <a:lstStyle/>
        <a:p>
          <a:endParaRPr lang="en-US"/>
        </a:p>
      </dgm:t>
    </dgm:pt>
    <dgm:pt modelId="{19F65953-4B3E-43AF-B1C8-BC6268DA58BD}" type="sibTrans" cxnId="{F6D26D40-D564-4A06-8AC8-E36FD1BAD451}">
      <dgm:prSet/>
      <dgm:spPr/>
      <dgm:t>
        <a:bodyPr/>
        <a:lstStyle/>
        <a:p>
          <a:endParaRPr lang="en-US"/>
        </a:p>
      </dgm:t>
    </dgm:pt>
    <dgm:pt modelId="{33419E5B-B5F1-4143-92CF-E4E3E0E05E62}">
      <dgm:prSet/>
      <dgm:spPr/>
      <dgm:t>
        <a:bodyPr/>
        <a:lstStyle/>
        <a:p>
          <a:pPr rtl="0"/>
          <a:r>
            <a:rPr lang="en-US" b="0" i="0" dirty="0" smtClean="0"/>
            <a:t>Can’t combine circulation and collection reports in Web Management Reports</a:t>
          </a:r>
          <a:endParaRPr lang="en-US" dirty="0"/>
        </a:p>
      </dgm:t>
    </dgm:pt>
    <dgm:pt modelId="{285DA677-7ACA-43E2-B82A-B23A5B2063EE}" type="parTrans" cxnId="{E4EA4194-13F0-49AF-BD59-7831199137C9}">
      <dgm:prSet/>
      <dgm:spPr/>
      <dgm:t>
        <a:bodyPr/>
        <a:lstStyle/>
        <a:p>
          <a:endParaRPr lang="en-US"/>
        </a:p>
      </dgm:t>
    </dgm:pt>
    <dgm:pt modelId="{C8B4678A-6D1B-4827-BEEF-B815820B7D06}" type="sibTrans" cxnId="{E4EA4194-13F0-49AF-BD59-7831199137C9}">
      <dgm:prSet/>
      <dgm:spPr/>
      <dgm:t>
        <a:bodyPr/>
        <a:lstStyle/>
        <a:p>
          <a:endParaRPr lang="en-US"/>
        </a:p>
      </dgm:t>
    </dgm:pt>
    <dgm:pt modelId="{7074E8DA-66C0-4DAB-8F37-06198A5A225D}" type="pres">
      <dgm:prSet presAssocID="{959674BA-72E2-42FE-83B9-92DEF9113B0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6B0071-9F7C-4722-A4E3-20B40FCC45C4}" type="pres">
      <dgm:prSet presAssocID="{959674BA-72E2-42FE-83B9-92DEF9113B09}" presName="hierFlow" presStyleCnt="0"/>
      <dgm:spPr/>
    </dgm:pt>
    <dgm:pt modelId="{6B8B0C1D-1721-4694-9E7D-972126A5C2E9}" type="pres">
      <dgm:prSet presAssocID="{959674BA-72E2-42FE-83B9-92DEF9113B09}" presName="firstBuf" presStyleCnt="0"/>
      <dgm:spPr/>
    </dgm:pt>
    <dgm:pt modelId="{BE7F30D8-CB15-490B-8EAF-AD4259A684B6}" type="pres">
      <dgm:prSet presAssocID="{959674BA-72E2-42FE-83B9-92DEF9113B0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03316DE-274B-43B4-B5C9-DDF97C5438DC}" type="pres">
      <dgm:prSet presAssocID="{3A388FAF-19A3-43F5-847E-8625469F8C84}" presName="Name14" presStyleCnt="0"/>
      <dgm:spPr/>
    </dgm:pt>
    <dgm:pt modelId="{F583F87A-D3E2-41F5-B9DE-782D36A6A70C}" type="pres">
      <dgm:prSet presAssocID="{3A388FAF-19A3-43F5-847E-8625469F8C84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5026CB-DC62-4EC4-A2F5-FABC8469D658}" type="pres">
      <dgm:prSet presAssocID="{3A388FAF-19A3-43F5-847E-8625469F8C84}" presName="hierChild2" presStyleCnt="0"/>
      <dgm:spPr/>
    </dgm:pt>
    <dgm:pt modelId="{BEF28C8E-5915-42AD-A938-6097AE2F2452}" type="pres">
      <dgm:prSet presAssocID="{959674BA-72E2-42FE-83B9-92DEF9113B09}" presName="bgShapesFlow" presStyleCnt="0"/>
      <dgm:spPr/>
    </dgm:pt>
    <dgm:pt modelId="{7488774C-1B63-40C2-93AA-E10A41B9A141}" type="pres">
      <dgm:prSet presAssocID="{18075274-BC4F-40B2-91F0-D2A9BA28ED37}" presName="rectComp" presStyleCnt="0"/>
      <dgm:spPr/>
    </dgm:pt>
    <dgm:pt modelId="{C8E3B760-193B-4D28-A02F-DC641993CAAF}" type="pres">
      <dgm:prSet presAssocID="{18075274-BC4F-40B2-91F0-D2A9BA28ED37}" presName="bgRect" presStyleLbl="bgShp" presStyleIdx="0" presStyleCnt="2"/>
      <dgm:spPr/>
      <dgm:t>
        <a:bodyPr/>
        <a:lstStyle/>
        <a:p>
          <a:endParaRPr lang="en-US"/>
        </a:p>
      </dgm:t>
    </dgm:pt>
    <dgm:pt modelId="{AC55430D-DB9B-4C52-85D6-84EB27E8F7E5}" type="pres">
      <dgm:prSet presAssocID="{18075274-BC4F-40B2-91F0-D2A9BA28ED37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9F2AF-F633-4BEC-9046-B7655C743D65}" type="pres">
      <dgm:prSet presAssocID="{18075274-BC4F-40B2-91F0-D2A9BA28ED37}" presName="spComp" presStyleCnt="0"/>
      <dgm:spPr/>
    </dgm:pt>
    <dgm:pt modelId="{63C60B0B-25DF-45AC-B04C-C1CAEE581327}" type="pres">
      <dgm:prSet presAssocID="{18075274-BC4F-40B2-91F0-D2A9BA28ED37}" presName="vSp" presStyleCnt="0"/>
      <dgm:spPr/>
    </dgm:pt>
    <dgm:pt modelId="{D038DA93-711C-4E36-A7A9-4B6F43DE8BED}" type="pres">
      <dgm:prSet presAssocID="{33419E5B-B5F1-4143-92CF-E4E3E0E05E62}" presName="rectComp" presStyleCnt="0"/>
      <dgm:spPr/>
    </dgm:pt>
    <dgm:pt modelId="{ABA5F172-7E67-4B98-97BB-1026224ADE17}" type="pres">
      <dgm:prSet presAssocID="{33419E5B-B5F1-4143-92CF-E4E3E0E05E62}" presName="bgRect" presStyleLbl="bgShp" presStyleIdx="1" presStyleCnt="2"/>
      <dgm:spPr/>
      <dgm:t>
        <a:bodyPr/>
        <a:lstStyle/>
        <a:p>
          <a:endParaRPr lang="en-US"/>
        </a:p>
      </dgm:t>
    </dgm:pt>
    <dgm:pt modelId="{4A9F3A98-0FBF-44C5-AC0A-21E986A58DF3}" type="pres">
      <dgm:prSet presAssocID="{33419E5B-B5F1-4143-92CF-E4E3E0E05E62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D26D40-D564-4A06-8AC8-E36FD1BAD451}" srcId="{18075274-BC4F-40B2-91F0-D2A9BA28ED37}" destId="{9550C9A7-AE54-4419-9BB9-E11343B07C62}" srcOrd="0" destOrd="0" parTransId="{43891C06-8B76-4E4D-92A0-1137CD179C89}" sibTransId="{19F65953-4B3E-43AF-B1C8-BC6268DA58BD}"/>
    <dgm:cxn modelId="{EB848A06-8FFC-4959-8422-3C3ED037781C}" type="presOf" srcId="{33419E5B-B5F1-4143-92CF-E4E3E0E05E62}" destId="{ABA5F172-7E67-4B98-97BB-1026224ADE17}" srcOrd="0" destOrd="0" presId="urn:microsoft.com/office/officeart/2005/8/layout/hierarchy6"/>
    <dgm:cxn modelId="{5A92ECEB-E927-4B5E-9B6E-EF4A839ADECE}" type="presOf" srcId="{959674BA-72E2-42FE-83B9-92DEF9113B09}" destId="{7074E8DA-66C0-4DAB-8F37-06198A5A225D}" srcOrd="0" destOrd="0" presId="urn:microsoft.com/office/officeart/2005/8/layout/hierarchy6"/>
    <dgm:cxn modelId="{423B545A-550B-4018-980B-639A3A006BEE}" srcId="{959674BA-72E2-42FE-83B9-92DEF9113B09}" destId="{18075274-BC4F-40B2-91F0-D2A9BA28ED37}" srcOrd="1" destOrd="0" parTransId="{BCEBA38D-2C8A-4978-B2F7-5EB38B8E9DBE}" sibTransId="{87731BB3-D0E6-4073-B98E-348EA4F3DF81}"/>
    <dgm:cxn modelId="{AEB67A16-7E9D-4C1F-8300-728EC12E5376}" type="presOf" srcId="{18075274-BC4F-40B2-91F0-D2A9BA28ED37}" destId="{C8E3B760-193B-4D28-A02F-DC641993CAAF}" srcOrd="0" destOrd="0" presId="urn:microsoft.com/office/officeart/2005/8/layout/hierarchy6"/>
    <dgm:cxn modelId="{646F56F5-D66F-4455-BCF5-ABD80111A4A0}" type="presOf" srcId="{9550C9A7-AE54-4419-9BB9-E11343B07C62}" destId="{AC55430D-DB9B-4C52-85D6-84EB27E8F7E5}" srcOrd="1" destOrd="1" presId="urn:microsoft.com/office/officeart/2005/8/layout/hierarchy6"/>
    <dgm:cxn modelId="{E16DA727-E685-4EE9-BC1F-C4F1A9EF9826}" srcId="{959674BA-72E2-42FE-83B9-92DEF9113B09}" destId="{3A388FAF-19A3-43F5-847E-8625469F8C84}" srcOrd="0" destOrd="0" parTransId="{1406E643-2A19-4EDE-8FAF-2236A40761EA}" sibTransId="{485B4CAB-7A96-4406-9F56-2687C22331DC}"/>
    <dgm:cxn modelId="{01DD52B2-5948-4198-8DDA-F9D219E2370F}" type="presOf" srcId="{9550C9A7-AE54-4419-9BB9-E11343B07C62}" destId="{C8E3B760-193B-4D28-A02F-DC641993CAAF}" srcOrd="0" destOrd="1" presId="urn:microsoft.com/office/officeart/2005/8/layout/hierarchy6"/>
    <dgm:cxn modelId="{C44FDEDF-B6CB-456D-B59A-65CD293F0D70}" type="presOf" srcId="{33419E5B-B5F1-4143-92CF-E4E3E0E05E62}" destId="{4A9F3A98-0FBF-44C5-AC0A-21E986A58DF3}" srcOrd="1" destOrd="0" presId="urn:microsoft.com/office/officeart/2005/8/layout/hierarchy6"/>
    <dgm:cxn modelId="{044A571D-2B50-4915-A5A8-EF1E55F3D529}" type="presOf" srcId="{3A388FAF-19A3-43F5-847E-8625469F8C84}" destId="{F583F87A-D3E2-41F5-B9DE-782D36A6A70C}" srcOrd="0" destOrd="0" presId="urn:microsoft.com/office/officeart/2005/8/layout/hierarchy6"/>
    <dgm:cxn modelId="{E4EA4194-13F0-49AF-BD59-7831199137C9}" srcId="{959674BA-72E2-42FE-83B9-92DEF9113B09}" destId="{33419E5B-B5F1-4143-92CF-E4E3E0E05E62}" srcOrd="2" destOrd="0" parTransId="{285DA677-7ACA-43E2-B82A-B23A5B2063EE}" sibTransId="{C8B4678A-6D1B-4827-BEEF-B815820B7D06}"/>
    <dgm:cxn modelId="{99332AED-F0DD-444B-B0BF-B0111F8D6A90}" type="presOf" srcId="{18075274-BC4F-40B2-91F0-D2A9BA28ED37}" destId="{AC55430D-DB9B-4C52-85D6-84EB27E8F7E5}" srcOrd="1" destOrd="0" presId="urn:microsoft.com/office/officeart/2005/8/layout/hierarchy6"/>
    <dgm:cxn modelId="{5B7FBE92-199E-47A9-A308-9151BBF3686E}" type="presParOf" srcId="{7074E8DA-66C0-4DAB-8F37-06198A5A225D}" destId="{346B0071-9F7C-4722-A4E3-20B40FCC45C4}" srcOrd="0" destOrd="0" presId="urn:microsoft.com/office/officeart/2005/8/layout/hierarchy6"/>
    <dgm:cxn modelId="{A4B81B3C-907C-46B9-9337-D68338C797F8}" type="presParOf" srcId="{346B0071-9F7C-4722-A4E3-20B40FCC45C4}" destId="{6B8B0C1D-1721-4694-9E7D-972126A5C2E9}" srcOrd="0" destOrd="0" presId="urn:microsoft.com/office/officeart/2005/8/layout/hierarchy6"/>
    <dgm:cxn modelId="{E191F96F-78D8-4F72-8533-80FB955F8CC6}" type="presParOf" srcId="{346B0071-9F7C-4722-A4E3-20B40FCC45C4}" destId="{BE7F30D8-CB15-490B-8EAF-AD4259A684B6}" srcOrd="1" destOrd="0" presId="urn:microsoft.com/office/officeart/2005/8/layout/hierarchy6"/>
    <dgm:cxn modelId="{65EA0082-EEB4-4DE0-8A0F-D306F7647660}" type="presParOf" srcId="{BE7F30D8-CB15-490B-8EAF-AD4259A684B6}" destId="{903316DE-274B-43B4-B5C9-DDF97C5438DC}" srcOrd="0" destOrd="0" presId="urn:microsoft.com/office/officeart/2005/8/layout/hierarchy6"/>
    <dgm:cxn modelId="{6DB870A3-006E-43B3-913B-8444B6231DAB}" type="presParOf" srcId="{903316DE-274B-43B4-B5C9-DDF97C5438DC}" destId="{F583F87A-D3E2-41F5-B9DE-782D36A6A70C}" srcOrd="0" destOrd="0" presId="urn:microsoft.com/office/officeart/2005/8/layout/hierarchy6"/>
    <dgm:cxn modelId="{C9E2C19F-5484-4E1F-A7DA-A21A18B5BD78}" type="presParOf" srcId="{903316DE-274B-43B4-B5C9-DDF97C5438DC}" destId="{055026CB-DC62-4EC4-A2F5-FABC8469D658}" srcOrd="1" destOrd="0" presId="urn:microsoft.com/office/officeart/2005/8/layout/hierarchy6"/>
    <dgm:cxn modelId="{B2AFD660-33C3-47EB-914A-07A90C31300D}" type="presParOf" srcId="{7074E8DA-66C0-4DAB-8F37-06198A5A225D}" destId="{BEF28C8E-5915-42AD-A938-6097AE2F2452}" srcOrd="1" destOrd="0" presId="urn:microsoft.com/office/officeart/2005/8/layout/hierarchy6"/>
    <dgm:cxn modelId="{CF487F61-50E6-448A-80F7-567F2CB803B4}" type="presParOf" srcId="{BEF28C8E-5915-42AD-A938-6097AE2F2452}" destId="{7488774C-1B63-40C2-93AA-E10A41B9A141}" srcOrd="0" destOrd="0" presId="urn:microsoft.com/office/officeart/2005/8/layout/hierarchy6"/>
    <dgm:cxn modelId="{63F212E3-06B4-47E3-9AE2-1090474F7471}" type="presParOf" srcId="{7488774C-1B63-40C2-93AA-E10A41B9A141}" destId="{C8E3B760-193B-4D28-A02F-DC641993CAAF}" srcOrd="0" destOrd="0" presId="urn:microsoft.com/office/officeart/2005/8/layout/hierarchy6"/>
    <dgm:cxn modelId="{EE285D5C-4920-4F09-9B0A-12E5A55E4DF5}" type="presParOf" srcId="{7488774C-1B63-40C2-93AA-E10A41B9A141}" destId="{AC55430D-DB9B-4C52-85D6-84EB27E8F7E5}" srcOrd="1" destOrd="0" presId="urn:microsoft.com/office/officeart/2005/8/layout/hierarchy6"/>
    <dgm:cxn modelId="{0868D432-7BF4-4EA2-B872-07F3355513D9}" type="presParOf" srcId="{BEF28C8E-5915-42AD-A938-6097AE2F2452}" destId="{1059F2AF-F633-4BEC-9046-B7655C743D65}" srcOrd="1" destOrd="0" presId="urn:microsoft.com/office/officeart/2005/8/layout/hierarchy6"/>
    <dgm:cxn modelId="{BA3A1683-046A-4FA6-BAA2-644EEB38DDC9}" type="presParOf" srcId="{1059F2AF-F633-4BEC-9046-B7655C743D65}" destId="{63C60B0B-25DF-45AC-B04C-C1CAEE581327}" srcOrd="0" destOrd="0" presId="urn:microsoft.com/office/officeart/2005/8/layout/hierarchy6"/>
    <dgm:cxn modelId="{BB50912F-ACF2-41A0-B042-9935CF80F64F}" type="presParOf" srcId="{BEF28C8E-5915-42AD-A938-6097AE2F2452}" destId="{D038DA93-711C-4E36-A7A9-4B6F43DE8BED}" srcOrd="2" destOrd="0" presId="urn:microsoft.com/office/officeart/2005/8/layout/hierarchy6"/>
    <dgm:cxn modelId="{4FDE208F-B06F-4E0D-84D4-29FCD08245C8}" type="presParOf" srcId="{D038DA93-711C-4E36-A7A9-4B6F43DE8BED}" destId="{ABA5F172-7E67-4B98-97BB-1026224ADE17}" srcOrd="0" destOrd="0" presId="urn:microsoft.com/office/officeart/2005/8/layout/hierarchy6"/>
    <dgm:cxn modelId="{4EB45307-29C2-403D-9CAE-1EE126600915}" type="presParOf" srcId="{D038DA93-711C-4E36-A7A9-4B6F43DE8BED}" destId="{4A9F3A98-0FBF-44C5-AC0A-21E986A58DF3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469E6B-8ED5-48E2-9D6C-09CCB19A1B7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40EAEC0-2093-404B-BEF4-11BB321C7D1E}">
      <dgm:prSet/>
      <dgm:spPr/>
      <dgm:t>
        <a:bodyPr/>
        <a:lstStyle/>
        <a:p>
          <a:pPr rtl="0"/>
          <a:r>
            <a:rPr lang="en-US" b="0" i="0" dirty="0" smtClean="0"/>
            <a:t>Fund Hierarchies</a:t>
          </a:r>
          <a:endParaRPr lang="en-US" dirty="0"/>
        </a:p>
      </dgm:t>
    </dgm:pt>
    <dgm:pt modelId="{C75CEDE2-F3CA-43B6-BCEB-977AD11BA16C}" type="parTrans" cxnId="{3629D062-F02B-42EC-8FAE-ED78E63F9AE6}">
      <dgm:prSet/>
      <dgm:spPr/>
      <dgm:t>
        <a:bodyPr/>
        <a:lstStyle/>
        <a:p>
          <a:endParaRPr lang="en-US"/>
        </a:p>
      </dgm:t>
    </dgm:pt>
    <dgm:pt modelId="{2BAC8893-676C-45F0-8BD7-35804C1AE1DC}" type="sibTrans" cxnId="{3629D062-F02B-42EC-8FAE-ED78E63F9AE6}">
      <dgm:prSet/>
      <dgm:spPr/>
      <dgm:t>
        <a:bodyPr/>
        <a:lstStyle/>
        <a:p>
          <a:endParaRPr lang="en-US"/>
        </a:p>
      </dgm:t>
    </dgm:pt>
    <dgm:pt modelId="{5DD38CB8-54C1-49FD-97AB-BD3F5EBC07C5}">
      <dgm:prSet/>
      <dgm:spPr/>
      <dgm:t>
        <a:bodyPr/>
        <a:lstStyle/>
        <a:p>
          <a:pPr rtl="0"/>
          <a:r>
            <a:rPr lang="en-US" b="0" i="0" dirty="0" smtClean="0"/>
            <a:t>Statistics </a:t>
          </a:r>
          <a:endParaRPr lang="en-US" dirty="0"/>
        </a:p>
      </dgm:t>
    </dgm:pt>
    <dgm:pt modelId="{6FE07E44-DCF6-4C13-BF69-92ADCD9ECE51}" type="parTrans" cxnId="{73F7A01E-E9C1-4FF3-AD40-947FDEAE6FB5}">
      <dgm:prSet/>
      <dgm:spPr/>
      <dgm:t>
        <a:bodyPr/>
        <a:lstStyle/>
        <a:p>
          <a:endParaRPr lang="en-US"/>
        </a:p>
      </dgm:t>
    </dgm:pt>
    <dgm:pt modelId="{2423B041-1E8D-4D41-B390-EBD4A04863FE}" type="sibTrans" cxnId="{73F7A01E-E9C1-4FF3-AD40-947FDEAE6FB5}">
      <dgm:prSet/>
      <dgm:spPr/>
      <dgm:t>
        <a:bodyPr/>
        <a:lstStyle/>
        <a:p>
          <a:endParaRPr lang="en-US"/>
        </a:p>
      </dgm:t>
    </dgm:pt>
    <dgm:pt modelId="{6B174D92-A013-4D91-B00A-6BC83C15AE47}">
      <dgm:prSet/>
      <dgm:spPr/>
      <dgm:t>
        <a:bodyPr/>
        <a:lstStyle/>
        <a:p>
          <a:pPr rtl="0"/>
          <a:r>
            <a:rPr lang="en-US" b="0" i="0" dirty="0" smtClean="0"/>
            <a:t>Create Lists</a:t>
          </a:r>
          <a:endParaRPr lang="en-US" dirty="0"/>
        </a:p>
      </dgm:t>
    </dgm:pt>
    <dgm:pt modelId="{BEB83280-7389-4522-94AA-9BACBF4C4BB4}" type="parTrans" cxnId="{71944A29-1A1E-437F-8259-DF9B2FABCE4B}">
      <dgm:prSet/>
      <dgm:spPr/>
      <dgm:t>
        <a:bodyPr/>
        <a:lstStyle/>
        <a:p>
          <a:endParaRPr lang="en-US"/>
        </a:p>
      </dgm:t>
    </dgm:pt>
    <dgm:pt modelId="{22F690D7-AE84-4303-970B-0A3A17015807}" type="sibTrans" cxnId="{71944A29-1A1E-437F-8259-DF9B2FABCE4B}">
      <dgm:prSet/>
      <dgm:spPr/>
      <dgm:t>
        <a:bodyPr/>
        <a:lstStyle/>
        <a:p>
          <a:endParaRPr lang="en-US"/>
        </a:p>
      </dgm:t>
    </dgm:pt>
    <dgm:pt modelId="{4391C0A5-9EE3-4BDB-A1B1-E20FC00E46A7}" type="pres">
      <dgm:prSet presAssocID="{67469E6B-8ED5-48E2-9D6C-09CCB19A1B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3CA6B5-A437-436F-9D76-E777DB465605}" type="pres">
      <dgm:prSet presAssocID="{A40EAEC0-2093-404B-BEF4-11BB321C7D1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C24A5C-12A0-42BF-9B1E-27E11D4B483C}" type="pres">
      <dgm:prSet presAssocID="{2BAC8893-676C-45F0-8BD7-35804C1AE1DC}" presName="spacer" presStyleCnt="0"/>
      <dgm:spPr/>
    </dgm:pt>
    <dgm:pt modelId="{B7DA2AD4-6C72-4F1A-B357-85F30FA57C34}" type="pres">
      <dgm:prSet presAssocID="{5DD38CB8-54C1-49FD-97AB-BD3F5EBC07C5}" presName="parentText" presStyleLbl="node1" presStyleIdx="1" presStyleCnt="3" custLinFactNeighborY="29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254B47-5FEF-4224-B157-84BD06EE6953}" type="pres">
      <dgm:prSet presAssocID="{2423B041-1E8D-4D41-B390-EBD4A04863FE}" presName="spacer" presStyleCnt="0"/>
      <dgm:spPr/>
    </dgm:pt>
    <dgm:pt modelId="{C2100DE9-2107-43E2-BE13-EEBFAD2190A8}" type="pres">
      <dgm:prSet presAssocID="{6B174D92-A013-4D91-B00A-6BC83C15AE4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29D062-F02B-42EC-8FAE-ED78E63F9AE6}" srcId="{67469E6B-8ED5-48E2-9D6C-09CCB19A1B70}" destId="{A40EAEC0-2093-404B-BEF4-11BB321C7D1E}" srcOrd="0" destOrd="0" parTransId="{C75CEDE2-F3CA-43B6-BCEB-977AD11BA16C}" sibTransId="{2BAC8893-676C-45F0-8BD7-35804C1AE1DC}"/>
    <dgm:cxn modelId="{71944A29-1A1E-437F-8259-DF9B2FABCE4B}" srcId="{67469E6B-8ED5-48E2-9D6C-09CCB19A1B70}" destId="{6B174D92-A013-4D91-B00A-6BC83C15AE47}" srcOrd="2" destOrd="0" parTransId="{BEB83280-7389-4522-94AA-9BACBF4C4BB4}" sibTransId="{22F690D7-AE84-4303-970B-0A3A17015807}"/>
    <dgm:cxn modelId="{F295C863-A643-4BE1-9FB9-379129805713}" type="presOf" srcId="{67469E6B-8ED5-48E2-9D6C-09CCB19A1B70}" destId="{4391C0A5-9EE3-4BDB-A1B1-E20FC00E46A7}" srcOrd="0" destOrd="0" presId="urn:microsoft.com/office/officeart/2005/8/layout/vList2"/>
    <dgm:cxn modelId="{019BD823-B015-45F8-97E3-4DFCEA92F191}" type="presOf" srcId="{5DD38CB8-54C1-49FD-97AB-BD3F5EBC07C5}" destId="{B7DA2AD4-6C72-4F1A-B357-85F30FA57C34}" srcOrd="0" destOrd="0" presId="urn:microsoft.com/office/officeart/2005/8/layout/vList2"/>
    <dgm:cxn modelId="{DFC31B5C-D14A-4197-98FD-8B7BD33BF934}" type="presOf" srcId="{A40EAEC0-2093-404B-BEF4-11BB321C7D1E}" destId="{203CA6B5-A437-436F-9D76-E777DB465605}" srcOrd="0" destOrd="0" presId="urn:microsoft.com/office/officeart/2005/8/layout/vList2"/>
    <dgm:cxn modelId="{86BB27DC-B22C-4278-90D6-A9AC2D096542}" type="presOf" srcId="{6B174D92-A013-4D91-B00A-6BC83C15AE47}" destId="{C2100DE9-2107-43E2-BE13-EEBFAD2190A8}" srcOrd="0" destOrd="0" presId="urn:microsoft.com/office/officeart/2005/8/layout/vList2"/>
    <dgm:cxn modelId="{73F7A01E-E9C1-4FF3-AD40-947FDEAE6FB5}" srcId="{67469E6B-8ED5-48E2-9D6C-09CCB19A1B70}" destId="{5DD38CB8-54C1-49FD-97AB-BD3F5EBC07C5}" srcOrd="1" destOrd="0" parTransId="{6FE07E44-DCF6-4C13-BF69-92ADCD9ECE51}" sibTransId="{2423B041-1E8D-4D41-B390-EBD4A04863FE}"/>
    <dgm:cxn modelId="{5ADE6A60-A312-459E-951F-541FD53BCEEC}" type="presParOf" srcId="{4391C0A5-9EE3-4BDB-A1B1-E20FC00E46A7}" destId="{203CA6B5-A437-436F-9D76-E777DB465605}" srcOrd="0" destOrd="0" presId="urn:microsoft.com/office/officeart/2005/8/layout/vList2"/>
    <dgm:cxn modelId="{29E8E598-5BEE-4CC3-8DEB-529AACE905A7}" type="presParOf" srcId="{4391C0A5-9EE3-4BDB-A1B1-E20FC00E46A7}" destId="{C4C24A5C-12A0-42BF-9B1E-27E11D4B483C}" srcOrd="1" destOrd="0" presId="urn:microsoft.com/office/officeart/2005/8/layout/vList2"/>
    <dgm:cxn modelId="{D426796B-7F04-4994-A2ED-BB1A6F672811}" type="presParOf" srcId="{4391C0A5-9EE3-4BDB-A1B1-E20FC00E46A7}" destId="{B7DA2AD4-6C72-4F1A-B357-85F30FA57C34}" srcOrd="2" destOrd="0" presId="urn:microsoft.com/office/officeart/2005/8/layout/vList2"/>
    <dgm:cxn modelId="{F3FD7622-0D16-4DA1-8744-6DD010150572}" type="presParOf" srcId="{4391C0A5-9EE3-4BDB-A1B1-E20FC00E46A7}" destId="{E0254B47-5FEF-4224-B157-84BD06EE6953}" srcOrd="3" destOrd="0" presId="urn:microsoft.com/office/officeart/2005/8/layout/vList2"/>
    <dgm:cxn modelId="{E872BF2C-6E03-4F99-8879-1A6AD83437EC}" type="presParOf" srcId="{4391C0A5-9EE3-4BDB-A1B1-E20FC00E46A7}" destId="{C2100DE9-2107-43E2-BE13-EEBFAD2190A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64F7A0-2ACD-4454-9CAD-B2D4D5F7765C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E2EEE71-82F4-442E-B74E-BAE02D9375B9}">
      <dgm:prSet/>
      <dgm:spPr/>
      <dgm:t>
        <a:bodyPr/>
        <a:lstStyle/>
        <a:p>
          <a:pPr rtl="0"/>
          <a:r>
            <a:rPr lang="en-US" dirty="0" smtClean="0"/>
            <a:t>Table and graph displays</a:t>
          </a:r>
          <a:endParaRPr lang="en-US" dirty="0"/>
        </a:p>
      </dgm:t>
    </dgm:pt>
    <dgm:pt modelId="{BBB1D257-FFB6-4E2E-99E9-A316BE964B8C}" type="parTrans" cxnId="{8594A023-F2F0-4743-B82B-E8A6DC33AED3}">
      <dgm:prSet/>
      <dgm:spPr/>
      <dgm:t>
        <a:bodyPr/>
        <a:lstStyle/>
        <a:p>
          <a:endParaRPr lang="en-US"/>
        </a:p>
      </dgm:t>
    </dgm:pt>
    <dgm:pt modelId="{5F8C1427-826C-45FC-88B5-BAED1FF57F0D}" type="sibTrans" cxnId="{8594A023-F2F0-4743-B82B-E8A6DC33AED3}">
      <dgm:prSet/>
      <dgm:spPr/>
      <dgm:t>
        <a:bodyPr/>
        <a:lstStyle/>
        <a:p>
          <a:endParaRPr lang="en-US"/>
        </a:p>
      </dgm:t>
    </dgm:pt>
    <dgm:pt modelId="{6BF1F88E-6626-400E-BCF5-36C85B75AB61}">
      <dgm:prSet/>
      <dgm:spPr/>
      <dgm:t>
        <a:bodyPr/>
        <a:lstStyle/>
        <a:p>
          <a:pPr rtl="0"/>
          <a:r>
            <a:rPr lang="en-US" dirty="0" smtClean="0"/>
            <a:t>Can only show dollar amounts using bar charts</a:t>
          </a:r>
          <a:endParaRPr lang="en-US" dirty="0"/>
        </a:p>
      </dgm:t>
    </dgm:pt>
    <dgm:pt modelId="{4BDA3E66-9A62-4E95-9384-7390AE4EACCC}" type="parTrans" cxnId="{2B09B208-5DFE-4AC2-8583-731A4A257A6D}">
      <dgm:prSet/>
      <dgm:spPr/>
      <dgm:t>
        <a:bodyPr/>
        <a:lstStyle/>
        <a:p>
          <a:endParaRPr lang="en-US"/>
        </a:p>
      </dgm:t>
    </dgm:pt>
    <dgm:pt modelId="{DC726EF4-6943-48FF-9564-590A0CEBDA89}" type="sibTrans" cxnId="{2B09B208-5DFE-4AC2-8583-731A4A257A6D}">
      <dgm:prSet/>
      <dgm:spPr/>
      <dgm:t>
        <a:bodyPr/>
        <a:lstStyle/>
        <a:p>
          <a:endParaRPr lang="en-US"/>
        </a:p>
      </dgm:t>
    </dgm:pt>
    <dgm:pt modelId="{2DCC5A26-F995-43B1-8510-958DF2CB97DC}">
      <dgm:prSet/>
      <dgm:spPr/>
      <dgm:t>
        <a:bodyPr/>
        <a:lstStyle/>
        <a:p>
          <a:pPr rtl="0"/>
          <a:r>
            <a:rPr lang="en-US" dirty="0" smtClean="0"/>
            <a:t>Bar &amp; Pie charts based on hierarchy</a:t>
          </a:r>
          <a:endParaRPr lang="en-US" dirty="0"/>
        </a:p>
      </dgm:t>
    </dgm:pt>
    <dgm:pt modelId="{624BFC20-1D94-4118-9999-2BAC019C29A3}" type="parTrans" cxnId="{0D45CCBA-670B-4D0F-AEBF-10300E8747D3}">
      <dgm:prSet/>
      <dgm:spPr/>
      <dgm:t>
        <a:bodyPr/>
        <a:lstStyle/>
        <a:p>
          <a:endParaRPr lang="en-US"/>
        </a:p>
      </dgm:t>
    </dgm:pt>
    <dgm:pt modelId="{9DB8F916-D92E-4268-B846-A2C057C5FC65}" type="sibTrans" cxnId="{0D45CCBA-670B-4D0F-AEBF-10300E8747D3}">
      <dgm:prSet/>
      <dgm:spPr/>
      <dgm:t>
        <a:bodyPr/>
        <a:lstStyle/>
        <a:p>
          <a:endParaRPr lang="en-US"/>
        </a:p>
      </dgm:t>
    </dgm:pt>
    <dgm:pt modelId="{468AA716-F465-4774-8B81-987E32C230FE}">
      <dgm:prSet/>
      <dgm:spPr/>
      <dgm:t>
        <a:bodyPr/>
        <a:lstStyle/>
        <a:p>
          <a:pPr rtl="0"/>
          <a:r>
            <a:rPr lang="en-US" dirty="0" smtClean="0"/>
            <a:t>Use quick list to create hierarchies on the fly</a:t>
          </a:r>
          <a:endParaRPr lang="en-US" dirty="0"/>
        </a:p>
      </dgm:t>
    </dgm:pt>
    <dgm:pt modelId="{EECE5C26-7DFB-4734-8A1C-FE5A32FA6D10}" type="parTrans" cxnId="{B7C77E7B-5A52-4B62-A2C2-279AA50E54C7}">
      <dgm:prSet/>
      <dgm:spPr/>
      <dgm:t>
        <a:bodyPr/>
        <a:lstStyle/>
        <a:p>
          <a:endParaRPr lang="en-US"/>
        </a:p>
      </dgm:t>
    </dgm:pt>
    <dgm:pt modelId="{A4DCD739-3E91-4BAD-8BF0-E11B7CF5D2FC}" type="sibTrans" cxnId="{B7C77E7B-5A52-4B62-A2C2-279AA50E54C7}">
      <dgm:prSet/>
      <dgm:spPr/>
      <dgm:t>
        <a:bodyPr/>
        <a:lstStyle/>
        <a:p>
          <a:endParaRPr lang="en-US"/>
        </a:p>
      </dgm:t>
    </dgm:pt>
    <dgm:pt modelId="{B3BD74CE-5222-4131-9EDD-3D63193E7124}">
      <dgm:prSet/>
      <dgm:spPr/>
      <dgm:t>
        <a:bodyPr/>
        <a:lstStyle/>
        <a:p>
          <a:pPr rtl="0"/>
          <a:r>
            <a:rPr lang="en-US" dirty="0" smtClean="0"/>
            <a:t>Can’t collapse table to show totals only</a:t>
          </a:r>
          <a:endParaRPr lang="en-US" dirty="0"/>
        </a:p>
      </dgm:t>
    </dgm:pt>
    <dgm:pt modelId="{AB1E082B-7CE1-4E0B-A004-8A1CE1D92494}" type="parTrans" cxnId="{293A966A-5D17-447E-8BE2-B85E51845A6F}">
      <dgm:prSet/>
      <dgm:spPr/>
      <dgm:t>
        <a:bodyPr/>
        <a:lstStyle/>
        <a:p>
          <a:endParaRPr lang="en-US"/>
        </a:p>
      </dgm:t>
    </dgm:pt>
    <dgm:pt modelId="{41A2F02D-EF60-4910-9AA7-995EF8C3FBBB}" type="sibTrans" cxnId="{293A966A-5D17-447E-8BE2-B85E51845A6F}">
      <dgm:prSet/>
      <dgm:spPr/>
      <dgm:t>
        <a:bodyPr/>
        <a:lstStyle/>
        <a:p>
          <a:endParaRPr lang="en-US"/>
        </a:p>
      </dgm:t>
    </dgm:pt>
    <dgm:pt modelId="{940B7A34-14E3-42B1-A682-A041E58A42A7}">
      <dgm:prSet/>
      <dgm:spPr/>
      <dgm:t>
        <a:bodyPr/>
        <a:lstStyle/>
        <a:p>
          <a:pPr rtl="0"/>
          <a:r>
            <a:rPr lang="en-US" dirty="0" smtClean="0"/>
            <a:t>Best use: tracking individual funds</a:t>
          </a:r>
          <a:endParaRPr lang="en-US" dirty="0"/>
        </a:p>
      </dgm:t>
    </dgm:pt>
    <dgm:pt modelId="{E7B6F352-9767-4CA7-865D-7032D67EA6BC}" type="parTrans" cxnId="{A8837789-15E3-4E03-B002-FEE8B016E993}">
      <dgm:prSet/>
      <dgm:spPr/>
      <dgm:t>
        <a:bodyPr/>
        <a:lstStyle/>
        <a:p>
          <a:endParaRPr lang="en-US"/>
        </a:p>
      </dgm:t>
    </dgm:pt>
    <dgm:pt modelId="{7F021071-7E34-4281-AEE8-91A6E85590B9}" type="sibTrans" cxnId="{A8837789-15E3-4E03-B002-FEE8B016E993}">
      <dgm:prSet/>
      <dgm:spPr/>
      <dgm:t>
        <a:bodyPr/>
        <a:lstStyle/>
        <a:p>
          <a:endParaRPr lang="en-US"/>
        </a:p>
      </dgm:t>
    </dgm:pt>
    <dgm:pt modelId="{FDE97FFE-7982-4967-ADDE-B2CD879213CD}" type="pres">
      <dgm:prSet presAssocID="{AB64F7A0-2ACD-4454-9CAD-B2D4D5F7765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0421FF3-CFBC-4837-80BD-B689AD9FA627}" type="pres">
      <dgm:prSet presAssocID="{AB64F7A0-2ACD-4454-9CAD-B2D4D5F7765C}" presName="Name1" presStyleCnt="0"/>
      <dgm:spPr/>
    </dgm:pt>
    <dgm:pt modelId="{41A90B5B-FA16-43F9-80EA-EA9119176444}" type="pres">
      <dgm:prSet presAssocID="{AB64F7A0-2ACD-4454-9CAD-B2D4D5F7765C}" presName="cycle" presStyleCnt="0"/>
      <dgm:spPr/>
    </dgm:pt>
    <dgm:pt modelId="{1E7C9908-2025-444D-AD05-7BE757BA6C67}" type="pres">
      <dgm:prSet presAssocID="{AB64F7A0-2ACD-4454-9CAD-B2D4D5F7765C}" presName="srcNode" presStyleLbl="node1" presStyleIdx="0" presStyleCnt="4"/>
      <dgm:spPr/>
    </dgm:pt>
    <dgm:pt modelId="{7CACD829-D926-440C-9870-1CBB1533CCCB}" type="pres">
      <dgm:prSet presAssocID="{AB64F7A0-2ACD-4454-9CAD-B2D4D5F7765C}" presName="conn" presStyleLbl="parChTrans1D2" presStyleIdx="0" presStyleCnt="1"/>
      <dgm:spPr/>
      <dgm:t>
        <a:bodyPr/>
        <a:lstStyle/>
        <a:p>
          <a:endParaRPr lang="en-US"/>
        </a:p>
      </dgm:t>
    </dgm:pt>
    <dgm:pt modelId="{03831AF6-3375-49C0-B8B9-5D31CC3674CC}" type="pres">
      <dgm:prSet presAssocID="{AB64F7A0-2ACD-4454-9CAD-B2D4D5F7765C}" presName="extraNode" presStyleLbl="node1" presStyleIdx="0" presStyleCnt="4"/>
      <dgm:spPr/>
    </dgm:pt>
    <dgm:pt modelId="{89DC7C23-0613-409E-B684-891212F4C883}" type="pres">
      <dgm:prSet presAssocID="{AB64F7A0-2ACD-4454-9CAD-B2D4D5F7765C}" presName="dstNode" presStyleLbl="node1" presStyleIdx="0" presStyleCnt="4"/>
      <dgm:spPr/>
    </dgm:pt>
    <dgm:pt modelId="{DDD38A00-3E7A-42EF-B44C-94EC18126CDB}" type="pres">
      <dgm:prSet presAssocID="{3E2EEE71-82F4-442E-B74E-BAE02D9375B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6050F-AEEA-4F50-8D50-BF74A4091DF9}" type="pres">
      <dgm:prSet presAssocID="{3E2EEE71-82F4-442E-B74E-BAE02D9375B9}" presName="accent_1" presStyleCnt="0"/>
      <dgm:spPr/>
    </dgm:pt>
    <dgm:pt modelId="{E3D0C7BD-A238-482D-AD8F-64864ADA0DF1}" type="pres">
      <dgm:prSet presAssocID="{3E2EEE71-82F4-442E-B74E-BAE02D9375B9}" presName="accentRepeatNode" presStyleLbl="solidFgAcc1" presStyleIdx="0" presStyleCnt="4"/>
      <dgm:spPr/>
    </dgm:pt>
    <dgm:pt modelId="{143EE666-089E-45F5-9A51-28692013E2B4}" type="pres">
      <dgm:prSet presAssocID="{2DCC5A26-F995-43B1-8510-958DF2CB97D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0EDB1-4976-4DE7-A65C-E597D1C22FF1}" type="pres">
      <dgm:prSet presAssocID="{2DCC5A26-F995-43B1-8510-958DF2CB97DC}" presName="accent_2" presStyleCnt="0"/>
      <dgm:spPr/>
    </dgm:pt>
    <dgm:pt modelId="{A5975C01-FE70-4ED7-BA5A-0C4D2F596762}" type="pres">
      <dgm:prSet presAssocID="{2DCC5A26-F995-43B1-8510-958DF2CB97DC}" presName="accentRepeatNode" presStyleLbl="solidFgAcc1" presStyleIdx="1" presStyleCnt="4"/>
      <dgm:spPr/>
    </dgm:pt>
    <dgm:pt modelId="{22366375-D55C-45C7-AC3B-6DF797978AAC}" type="pres">
      <dgm:prSet presAssocID="{468AA716-F465-4774-8B81-987E32C230F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38B97-CE32-4FB7-AF63-FCBBE7B44A7F}" type="pres">
      <dgm:prSet presAssocID="{468AA716-F465-4774-8B81-987E32C230FE}" presName="accent_3" presStyleCnt="0"/>
      <dgm:spPr/>
    </dgm:pt>
    <dgm:pt modelId="{C84FC925-1EC2-4559-BE77-736B06CB0CDF}" type="pres">
      <dgm:prSet presAssocID="{468AA716-F465-4774-8B81-987E32C230FE}" presName="accentRepeatNode" presStyleLbl="solidFgAcc1" presStyleIdx="2" presStyleCnt="4"/>
      <dgm:spPr/>
    </dgm:pt>
    <dgm:pt modelId="{C30408BC-E82B-4AFE-87A0-D9227EDC1C68}" type="pres">
      <dgm:prSet presAssocID="{940B7A34-14E3-42B1-A682-A041E58A42A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B3648-2F37-410A-9DE5-F147E742A25D}" type="pres">
      <dgm:prSet presAssocID="{940B7A34-14E3-42B1-A682-A041E58A42A7}" presName="accent_4" presStyleCnt="0"/>
      <dgm:spPr/>
    </dgm:pt>
    <dgm:pt modelId="{D2562F3A-1650-4CC7-A279-0E02F22FC690}" type="pres">
      <dgm:prSet presAssocID="{940B7A34-14E3-42B1-A682-A041E58A42A7}" presName="accentRepeatNode" presStyleLbl="solidFgAcc1" presStyleIdx="3" presStyleCnt="4"/>
      <dgm:spPr/>
    </dgm:pt>
  </dgm:ptLst>
  <dgm:cxnLst>
    <dgm:cxn modelId="{4200419C-8EA6-4FDC-8D9A-3F3178796114}" type="presOf" srcId="{3E2EEE71-82F4-442E-B74E-BAE02D9375B9}" destId="{DDD38A00-3E7A-42EF-B44C-94EC18126CDB}" srcOrd="0" destOrd="0" presId="urn:microsoft.com/office/officeart/2008/layout/VerticalCurvedList"/>
    <dgm:cxn modelId="{50292220-6DFB-45B2-A47A-8CA50D5EEA90}" type="presOf" srcId="{468AA716-F465-4774-8B81-987E32C230FE}" destId="{22366375-D55C-45C7-AC3B-6DF797978AAC}" srcOrd="0" destOrd="0" presId="urn:microsoft.com/office/officeart/2008/layout/VerticalCurvedList"/>
    <dgm:cxn modelId="{2B09B208-5DFE-4AC2-8583-731A4A257A6D}" srcId="{3E2EEE71-82F4-442E-B74E-BAE02D9375B9}" destId="{6BF1F88E-6626-400E-BCF5-36C85B75AB61}" srcOrd="0" destOrd="0" parTransId="{4BDA3E66-9A62-4E95-9384-7390AE4EACCC}" sibTransId="{DC726EF4-6943-48FF-9564-590A0CEBDA89}"/>
    <dgm:cxn modelId="{293A966A-5D17-447E-8BE2-B85E51845A6F}" srcId="{468AA716-F465-4774-8B81-987E32C230FE}" destId="{B3BD74CE-5222-4131-9EDD-3D63193E7124}" srcOrd="0" destOrd="0" parTransId="{AB1E082B-7CE1-4E0B-A004-8A1CE1D92494}" sibTransId="{41A2F02D-EF60-4910-9AA7-995EF8C3FBBB}"/>
    <dgm:cxn modelId="{8594A023-F2F0-4743-B82B-E8A6DC33AED3}" srcId="{AB64F7A0-2ACD-4454-9CAD-B2D4D5F7765C}" destId="{3E2EEE71-82F4-442E-B74E-BAE02D9375B9}" srcOrd="0" destOrd="0" parTransId="{BBB1D257-FFB6-4E2E-99E9-A316BE964B8C}" sibTransId="{5F8C1427-826C-45FC-88B5-BAED1FF57F0D}"/>
    <dgm:cxn modelId="{95F2C727-EB4D-4192-8779-667636D3A070}" type="presOf" srcId="{6BF1F88E-6626-400E-BCF5-36C85B75AB61}" destId="{DDD38A00-3E7A-42EF-B44C-94EC18126CDB}" srcOrd="0" destOrd="1" presId="urn:microsoft.com/office/officeart/2008/layout/VerticalCurvedList"/>
    <dgm:cxn modelId="{3CD7180A-4DAF-437D-9359-F10A5F54F8BC}" type="presOf" srcId="{DC726EF4-6943-48FF-9564-590A0CEBDA89}" destId="{7CACD829-D926-440C-9870-1CBB1533CCCB}" srcOrd="0" destOrd="0" presId="urn:microsoft.com/office/officeart/2008/layout/VerticalCurvedList"/>
    <dgm:cxn modelId="{0D45CCBA-670B-4D0F-AEBF-10300E8747D3}" srcId="{AB64F7A0-2ACD-4454-9CAD-B2D4D5F7765C}" destId="{2DCC5A26-F995-43B1-8510-958DF2CB97DC}" srcOrd="1" destOrd="0" parTransId="{624BFC20-1D94-4118-9999-2BAC019C29A3}" sibTransId="{9DB8F916-D92E-4268-B846-A2C057C5FC65}"/>
    <dgm:cxn modelId="{81430D26-8100-4C9A-8EBA-A0E63260AA65}" type="presOf" srcId="{B3BD74CE-5222-4131-9EDD-3D63193E7124}" destId="{22366375-D55C-45C7-AC3B-6DF797978AAC}" srcOrd="0" destOrd="1" presId="urn:microsoft.com/office/officeart/2008/layout/VerticalCurvedList"/>
    <dgm:cxn modelId="{A12F9978-FFB3-409E-9C31-C4773D92A3E1}" type="presOf" srcId="{940B7A34-14E3-42B1-A682-A041E58A42A7}" destId="{C30408BC-E82B-4AFE-87A0-D9227EDC1C68}" srcOrd="0" destOrd="0" presId="urn:microsoft.com/office/officeart/2008/layout/VerticalCurvedList"/>
    <dgm:cxn modelId="{A8837789-15E3-4E03-B002-FEE8B016E993}" srcId="{AB64F7A0-2ACD-4454-9CAD-B2D4D5F7765C}" destId="{940B7A34-14E3-42B1-A682-A041E58A42A7}" srcOrd="3" destOrd="0" parTransId="{E7B6F352-9767-4CA7-865D-7032D67EA6BC}" sibTransId="{7F021071-7E34-4281-AEE8-91A6E85590B9}"/>
    <dgm:cxn modelId="{CA9676DA-0CC5-4337-A151-B13EE070D4BB}" type="presOf" srcId="{2DCC5A26-F995-43B1-8510-958DF2CB97DC}" destId="{143EE666-089E-45F5-9A51-28692013E2B4}" srcOrd="0" destOrd="0" presId="urn:microsoft.com/office/officeart/2008/layout/VerticalCurvedList"/>
    <dgm:cxn modelId="{5B1932CD-784B-4A20-8193-7C4CDF282B6E}" type="presOf" srcId="{AB64F7A0-2ACD-4454-9CAD-B2D4D5F7765C}" destId="{FDE97FFE-7982-4967-ADDE-B2CD879213CD}" srcOrd="0" destOrd="0" presId="urn:microsoft.com/office/officeart/2008/layout/VerticalCurvedList"/>
    <dgm:cxn modelId="{B7C77E7B-5A52-4B62-A2C2-279AA50E54C7}" srcId="{AB64F7A0-2ACD-4454-9CAD-B2D4D5F7765C}" destId="{468AA716-F465-4774-8B81-987E32C230FE}" srcOrd="2" destOrd="0" parTransId="{EECE5C26-7DFB-4734-8A1C-FE5A32FA6D10}" sibTransId="{A4DCD739-3E91-4BAD-8BF0-E11B7CF5D2FC}"/>
    <dgm:cxn modelId="{F3626358-B736-4618-A352-6DACF7A23B27}" type="presParOf" srcId="{FDE97FFE-7982-4967-ADDE-B2CD879213CD}" destId="{40421FF3-CFBC-4837-80BD-B689AD9FA627}" srcOrd="0" destOrd="0" presId="urn:microsoft.com/office/officeart/2008/layout/VerticalCurvedList"/>
    <dgm:cxn modelId="{7432E052-6DF9-4AB6-BF27-8D3E53EBB95D}" type="presParOf" srcId="{40421FF3-CFBC-4837-80BD-B689AD9FA627}" destId="{41A90B5B-FA16-43F9-80EA-EA9119176444}" srcOrd="0" destOrd="0" presId="urn:microsoft.com/office/officeart/2008/layout/VerticalCurvedList"/>
    <dgm:cxn modelId="{E755F5BC-44F5-4906-8831-7F614D74019D}" type="presParOf" srcId="{41A90B5B-FA16-43F9-80EA-EA9119176444}" destId="{1E7C9908-2025-444D-AD05-7BE757BA6C67}" srcOrd="0" destOrd="0" presId="urn:microsoft.com/office/officeart/2008/layout/VerticalCurvedList"/>
    <dgm:cxn modelId="{0E3FBBFC-A3DB-4D28-86D7-AE8334143A9F}" type="presParOf" srcId="{41A90B5B-FA16-43F9-80EA-EA9119176444}" destId="{7CACD829-D926-440C-9870-1CBB1533CCCB}" srcOrd="1" destOrd="0" presId="urn:microsoft.com/office/officeart/2008/layout/VerticalCurvedList"/>
    <dgm:cxn modelId="{14C07193-B5D5-4CAC-B2CA-F31ED2EB2CCB}" type="presParOf" srcId="{41A90B5B-FA16-43F9-80EA-EA9119176444}" destId="{03831AF6-3375-49C0-B8B9-5D31CC3674CC}" srcOrd="2" destOrd="0" presId="urn:microsoft.com/office/officeart/2008/layout/VerticalCurvedList"/>
    <dgm:cxn modelId="{AFB2D92D-84B0-4111-823E-2B98F066F44F}" type="presParOf" srcId="{41A90B5B-FA16-43F9-80EA-EA9119176444}" destId="{89DC7C23-0613-409E-B684-891212F4C883}" srcOrd="3" destOrd="0" presId="urn:microsoft.com/office/officeart/2008/layout/VerticalCurvedList"/>
    <dgm:cxn modelId="{633727C3-A002-496B-B65F-E99418677F58}" type="presParOf" srcId="{40421FF3-CFBC-4837-80BD-B689AD9FA627}" destId="{DDD38A00-3E7A-42EF-B44C-94EC18126CDB}" srcOrd="1" destOrd="0" presId="urn:microsoft.com/office/officeart/2008/layout/VerticalCurvedList"/>
    <dgm:cxn modelId="{0AC0C584-9401-4DE9-8637-10D5B6F91384}" type="presParOf" srcId="{40421FF3-CFBC-4837-80BD-B689AD9FA627}" destId="{8CC6050F-AEEA-4F50-8D50-BF74A4091DF9}" srcOrd="2" destOrd="0" presId="urn:microsoft.com/office/officeart/2008/layout/VerticalCurvedList"/>
    <dgm:cxn modelId="{93998D26-AC5F-470C-864E-EC1428846311}" type="presParOf" srcId="{8CC6050F-AEEA-4F50-8D50-BF74A4091DF9}" destId="{E3D0C7BD-A238-482D-AD8F-64864ADA0DF1}" srcOrd="0" destOrd="0" presId="urn:microsoft.com/office/officeart/2008/layout/VerticalCurvedList"/>
    <dgm:cxn modelId="{CEBDC4F9-BBFC-41DE-B4F0-EB7A1E4616F7}" type="presParOf" srcId="{40421FF3-CFBC-4837-80BD-B689AD9FA627}" destId="{143EE666-089E-45F5-9A51-28692013E2B4}" srcOrd="3" destOrd="0" presId="urn:microsoft.com/office/officeart/2008/layout/VerticalCurvedList"/>
    <dgm:cxn modelId="{31647481-D136-41A5-8D17-F34105F4B94B}" type="presParOf" srcId="{40421FF3-CFBC-4837-80BD-B689AD9FA627}" destId="{BBD0EDB1-4976-4DE7-A65C-E597D1C22FF1}" srcOrd="4" destOrd="0" presId="urn:microsoft.com/office/officeart/2008/layout/VerticalCurvedList"/>
    <dgm:cxn modelId="{29E80A1F-CA40-4CA5-95EA-05DCF9FDB22C}" type="presParOf" srcId="{BBD0EDB1-4976-4DE7-A65C-E597D1C22FF1}" destId="{A5975C01-FE70-4ED7-BA5A-0C4D2F596762}" srcOrd="0" destOrd="0" presId="urn:microsoft.com/office/officeart/2008/layout/VerticalCurvedList"/>
    <dgm:cxn modelId="{75038F24-9C55-46A4-9BEC-DA1F60368CDE}" type="presParOf" srcId="{40421FF3-CFBC-4837-80BD-B689AD9FA627}" destId="{22366375-D55C-45C7-AC3B-6DF797978AAC}" srcOrd="5" destOrd="0" presId="urn:microsoft.com/office/officeart/2008/layout/VerticalCurvedList"/>
    <dgm:cxn modelId="{7B06FCF6-08FE-45FC-A64D-60DA00B59507}" type="presParOf" srcId="{40421FF3-CFBC-4837-80BD-B689AD9FA627}" destId="{6F938B97-CE32-4FB7-AF63-FCBBE7B44A7F}" srcOrd="6" destOrd="0" presId="urn:microsoft.com/office/officeart/2008/layout/VerticalCurvedList"/>
    <dgm:cxn modelId="{D26C4107-C0A9-4E26-A210-E44FDB5FA280}" type="presParOf" srcId="{6F938B97-CE32-4FB7-AF63-FCBBE7B44A7F}" destId="{C84FC925-1EC2-4559-BE77-736B06CB0CDF}" srcOrd="0" destOrd="0" presId="urn:microsoft.com/office/officeart/2008/layout/VerticalCurvedList"/>
    <dgm:cxn modelId="{71D96460-D475-4CCF-9014-4AE6B4BB1B0A}" type="presParOf" srcId="{40421FF3-CFBC-4837-80BD-B689AD9FA627}" destId="{C30408BC-E82B-4AFE-87A0-D9227EDC1C68}" srcOrd="7" destOrd="0" presId="urn:microsoft.com/office/officeart/2008/layout/VerticalCurvedList"/>
    <dgm:cxn modelId="{50E5E893-1548-4E78-AB30-CCEBB5CC1F56}" type="presParOf" srcId="{40421FF3-CFBC-4837-80BD-B689AD9FA627}" destId="{CE9B3648-2F37-410A-9DE5-F147E742A25D}" srcOrd="8" destOrd="0" presId="urn:microsoft.com/office/officeart/2008/layout/VerticalCurvedList"/>
    <dgm:cxn modelId="{DE148F60-22D6-42DF-8EFD-E744B4B16B84}" type="presParOf" srcId="{CE9B3648-2F37-410A-9DE5-F147E742A25D}" destId="{D2562F3A-1650-4CC7-A279-0E02F22FC69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E5EA91-7231-4820-A5B7-72FB9D8B505D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8DE2BC-DD32-41D2-B7C2-3288836C177F}">
      <dgm:prSet/>
      <dgm:spPr/>
      <dgm:t>
        <a:bodyPr/>
        <a:lstStyle/>
        <a:p>
          <a:pPr rtl="0"/>
          <a:r>
            <a:rPr lang="en-US" b="0" i="0" dirty="0" smtClean="0"/>
            <a:t>Create lists function is limited</a:t>
          </a:r>
          <a:endParaRPr lang="en-US" dirty="0"/>
        </a:p>
      </dgm:t>
    </dgm:pt>
    <dgm:pt modelId="{877C7A62-1BFF-4B97-ACF2-DE40CCD1ACB1}" type="parTrans" cxnId="{3B3E7689-2F97-4AA9-81CA-EF1C93B7606F}">
      <dgm:prSet/>
      <dgm:spPr/>
      <dgm:t>
        <a:bodyPr/>
        <a:lstStyle/>
        <a:p>
          <a:endParaRPr lang="en-US"/>
        </a:p>
      </dgm:t>
    </dgm:pt>
    <dgm:pt modelId="{323CB84E-3157-42A9-982D-99C5E44054CC}" type="sibTrans" cxnId="{3B3E7689-2F97-4AA9-81CA-EF1C93B7606F}">
      <dgm:prSet/>
      <dgm:spPr/>
      <dgm:t>
        <a:bodyPr/>
        <a:lstStyle/>
        <a:p>
          <a:endParaRPr lang="en-US"/>
        </a:p>
      </dgm:t>
    </dgm:pt>
    <dgm:pt modelId="{A57EA658-12D5-4310-9292-585AEE2E9B74}">
      <dgm:prSet/>
      <dgm:spPr/>
      <dgm:t>
        <a:bodyPr/>
        <a:lstStyle/>
        <a:p>
          <a:pPr rtl="0"/>
          <a:r>
            <a:rPr lang="en-US" b="0" i="0" dirty="0" smtClean="0"/>
            <a:t>For example it is difficult to limit by date range</a:t>
          </a:r>
          <a:endParaRPr lang="en-US" dirty="0"/>
        </a:p>
      </dgm:t>
    </dgm:pt>
    <dgm:pt modelId="{269D68DB-0FAA-45D5-89A1-F2FA28CBE06E}" type="parTrans" cxnId="{60985DBC-AD07-40D5-AD77-FF7D44B0F252}">
      <dgm:prSet/>
      <dgm:spPr/>
      <dgm:t>
        <a:bodyPr/>
        <a:lstStyle/>
        <a:p>
          <a:endParaRPr lang="en-US"/>
        </a:p>
      </dgm:t>
    </dgm:pt>
    <dgm:pt modelId="{48B135FD-8195-461B-A973-BCA5D1DE4B75}" type="sibTrans" cxnId="{60985DBC-AD07-40D5-AD77-FF7D44B0F252}">
      <dgm:prSet/>
      <dgm:spPr/>
      <dgm:t>
        <a:bodyPr/>
        <a:lstStyle/>
        <a:p>
          <a:endParaRPr lang="en-US"/>
        </a:p>
      </dgm:t>
    </dgm:pt>
    <dgm:pt modelId="{04A241C1-2D32-4EE9-A950-3D840F755C59}">
      <dgm:prSet/>
      <dgm:spPr/>
      <dgm:t>
        <a:bodyPr/>
        <a:lstStyle/>
        <a:p>
          <a:pPr rtl="0"/>
          <a:r>
            <a:rPr lang="en-US" b="0" i="0" dirty="0" smtClean="0"/>
            <a:t>Order records with multiple payments export all payments – not those in the date range</a:t>
          </a:r>
          <a:endParaRPr lang="en-US" dirty="0"/>
        </a:p>
      </dgm:t>
    </dgm:pt>
    <dgm:pt modelId="{117F4B8F-74D9-4D31-9073-F7B0F13FE8DA}" type="parTrans" cxnId="{B1D6DCE2-B014-40ED-A1E9-98F667D455D3}">
      <dgm:prSet/>
      <dgm:spPr/>
      <dgm:t>
        <a:bodyPr/>
        <a:lstStyle/>
        <a:p>
          <a:endParaRPr lang="en-US"/>
        </a:p>
      </dgm:t>
    </dgm:pt>
    <dgm:pt modelId="{87B0108C-FEAD-40AB-83BE-3BF7287A9CA2}" type="sibTrans" cxnId="{B1D6DCE2-B014-40ED-A1E9-98F667D455D3}">
      <dgm:prSet/>
      <dgm:spPr/>
      <dgm:t>
        <a:bodyPr/>
        <a:lstStyle/>
        <a:p>
          <a:endParaRPr lang="en-US"/>
        </a:p>
      </dgm:t>
    </dgm:pt>
    <dgm:pt modelId="{2FC3CE92-7014-49B5-B34B-0E7FC1FB2FE7}">
      <dgm:prSet/>
      <dgm:spPr/>
      <dgm:t>
        <a:bodyPr/>
        <a:lstStyle/>
        <a:p>
          <a:pPr rtl="0"/>
          <a:r>
            <a:rPr lang="en-US" b="0" i="0" dirty="0" smtClean="0"/>
            <a:t>Exporting to Excel can be tricky</a:t>
          </a:r>
          <a:endParaRPr lang="en-US" dirty="0"/>
        </a:p>
      </dgm:t>
    </dgm:pt>
    <dgm:pt modelId="{6231E758-0D7E-4A21-8902-8737CE409BBF}" type="parTrans" cxnId="{B02D90B6-1D49-4177-9929-E01368DED6E4}">
      <dgm:prSet/>
      <dgm:spPr/>
      <dgm:t>
        <a:bodyPr/>
        <a:lstStyle/>
        <a:p>
          <a:endParaRPr lang="en-US"/>
        </a:p>
      </dgm:t>
    </dgm:pt>
    <dgm:pt modelId="{241ACCCB-D71A-4B11-859E-E4AFFA40CAD2}" type="sibTrans" cxnId="{B02D90B6-1D49-4177-9929-E01368DED6E4}">
      <dgm:prSet/>
      <dgm:spPr/>
      <dgm:t>
        <a:bodyPr/>
        <a:lstStyle/>
        <a:p>
          <a:endParaRPr lang="en-US"/>
        </a:p>
      </dgm:t>
    </dgm:pt>
    <dgm:pt modelId="{338975CA-41F5-4464-A2E7-804D683AEA78}" type="pres">
      <dgm:prSet presAssocID="{C3E5EA91-7231-4820-A5B7-72FB9D8B505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7918628-F538-4F15-8BC8-913A41AB8EA6}" type="pres">
      <dgm:prSet presAssocID="{E58DE2BC-DD32-41D2-B7C2-3288836C177F}" presName="composite" presStyleCnt="0"/>
      <dgm:spPr/>
    </dgm:pt>
    <dgm:pt modelId="{D44FE5DD-4C9E-43C9-8ED1-A5F5C955B0EB}" type="pres">
      <dgm:prSet presAssocID="{E58DE2BC-DD32-41D2-B7C2-3288836C177F}" presName="bentUpArrow1" presStyleLbl="alignImgPlace1" presStyleIdx="0" presStyleCnt="2"/>
      <dgm:spPr/>
    </dgm:pt>
    <dgm:pt modelId="{8153BBD9-825C-43AE-8E5C-E2EF76CBC3C0}" type="pres">
      <dgm:prSet presAssocID="{E58DE2BC-DD32-41D2-B7C2-3288836C177F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D38BFD-DF8A-44C1-8CF7-252B53515A8F}" type="pres">
      <dgm:prSet presAssocID="{E58DE2BC-DD32-41D2-B7C2-3288836C177F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70FF3-D1F7-4580-AF36-8EA5E6EF4076}" type="pres">
      <dgm:prSet presAssocID="{323CB84E-3157-42A9-982D-99C5E44054CC}" presName="sibTrans" presStyleCnt="0"/>
      <dgm:spPr/>
    </dgm:pt>
    <dgm:pt modelId="{0E796B96-7435-47D6-947A-7D06887F0900}" type="pres">
      <dgm:prSet presAssocID="{04A241C1-2D32-4EE9-A950-3D840F755C59}" presName="composite" presStyleCnt="0"/>
      <dgm:spPr/>
    </dgm:pt>
    <dgm:pt modelId="{BDE5CDF9-8565-41DB-8F96-C1B410722B1B}" type="pres">
      <dgm:prSet presAssocID="{04A241C1-2D32-4EE9-A950-3D840F755C59}" presName="bentUpArrow1" presStyleLbl="alignImgPlace1" presStyleIdx="1" presStyleCnt="2"/>
      <dgm:spPr/>
    </dgm:pt>
    <dgm:pt modelId="{4B7143E3-16B2-48D1-9F91-CBEDE9EB0231}" type="pres">
      <dgm:prSet presAssocID="{04A241C1-2D32-4EE9-A950-3D840F755C59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1BDB5-8F41-4510-978A-AE56AB2455B3}" type="pres">
      <dgm:prSet presAssocID="{04A241C1-2D32-4EE9-A950-3D840F755C59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4B151394-D4FC-4C1B-8128-6E33BF173001}" type="pres">
      <dgm:prSet presAssocID="{87B0108C-FEAD-40AB-83BE-3BF7287A9CA2}" presName="sibTrans" presStyleCnt="0"/>
      <dgm:spPr/>
    </dgm:pt>
    <dgm:pt modelId="{065FD0DA-6E38-40B3-B269-EB1ED8F32E3F}" type="pres">
      <dgm:prSet presAssocID="{2FC3CE92-7014-49B5-B34B-0E7FC1FB2FE7}" presName="composite" presStyleCnt="0"/>
      <dgm:spPr/>
    </dgm:pt>
    <dgm:pt modelId="{943ECC67-24CD-402A-98A6-0B51AB46D5EF}" type="pres">
      <dgm:prSet presAssocID="{2FC3CE92-7014-49B5-B34B-0E7FC1FB2FE7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D6DCE2-B014-40ED-A1E9-98F667D455D3}" srcId="{C3E5EA91-7231-4820-A5B7-72FB9D8B505D}" destId="{04A241C1-2D32-4EE9-A950-3D840F755C59}" srcOrd="1" destOrd="0" parTransId="{117F4B8F-74D9-4D31-9073-F7B0F13FE8DA}" sibTransId="{87B0108C-FEAD-40AB-83BE-3BF7287A9CA2}"/>
    <dgm:cxn modelId="{60985DBC-AD07-40D5-AD77-FF7D44B0F252}" srcId="{E58DE2BC-DD32-41D2-B7C2-3288836C177F}" destId="{A57EA658-12D5-4310-9292-585AEE2E9B74}" srcOrd="0" destOrd="0" parTransId="{269D68DB-0FAA-45D5-89A1-F2FA28CBE06E}" sibTransId="{48B135FD-8195-461B-A973-BCA5D1DE4B75}"/>
    <dgm:cxn modelId="{3B3E7689-2F97-4AA9-81CA-EF1C93B7606F}" srcId="{C3E5EA91-7231-4820-A5B7-72FB9D8B505D}" destId="{E58DE2BC-DD32-41D2-B7C2-3288836C177F}" srcOrd="0" destOrd="0" parTransId="{877C7A62-1BFF-4B97-ACF2-DE40CCD1ACB1}" sibTransId="{323CB84E-3157-42A9-982D-99C5E44054CC}"/>
    <dgm:cxn modelId="{F0D2C34F-DBFD-4254-AF83-C000D3BCBE2C}" type="presOf" srcId="{C3E5EA91-7231-4820-A5B7-72FB9D8B505D}" destId="{338975CA-41F5-4464-A2E7-804D683AEA78}" srcOrd="0" destOrd="0" presId="urn:microsoft.com/office/officeart/2005/8/layout/StepDownProcess"/>
    <dgm:cxn modelId="{4B7B672F-F7CD-4244-967B-C02191E3301F}" type="presOf" srcId="{04A241C1-2D32-4EE9-A950-3D840F755C59}" destId="{4B7143E3-16B2-48D1-9F91-CBEDE9EB0231}" srcOrd="0" destOrd="0" presId="urn:microsoft.com/office/officeart/2005/8/layout/StepDownProcess"/>
    <dgm:cxn modelId="{05034EB4-3D8D-4BB8-A984-2332C6619B66}" type="presOf" srcId="{E58DE2BC-DD32-41D2-B7C2-3288836C177F}" destId="{8153BBD9-825C-43AE-8E5C-E2EF76CBC3C0}" srcOrd="0" destOrd="0" presId="urn:microsoft.com/office/officeart/2005/8/layout/StepDownProcess"/>
    <dgm:cxn modelId="{14685987-4665-4BE8-ADDA-EA40091CC4E2}" type="presOf" srcId="{2FC3CE92-7014-49B5-B34B-0E7FC1FB2FE7}" destId="{943ECC67-24CD-402A-98A6-0B51AB46D5EF}" srcOrd="0" destOrd="0" presId="urn:microsoft.com/office/officeart/2005/8/layout/StepDownProcess"/>
    <dgm:cxn modelId="{B02D90B6-1D49-4177-9929-E01368DED6E4}" srcId="{C3E5EA91-7231-4820-A5B7-72FB9D8B505D}" destId="{2FC3CE92-7014-49B5-B34B-0E7FC1FB2FE7}" srcOrd="2" destOrd="0" parTransId="{6231E758-0D7E-4A21-8902-8737CE409BBF}" sibTransId="{241ACCCB-D71A-4B11-859E-E4AFFA40CAD2}"/>
    <dgm:cxn modelId="{27A6A33B-3990-4660-BEE8-0290399638E3}" type="presOf" srcId="{A57EA658-12D5-4310-9292-585AEE2E9B74}" destId="{38D38BFD-DF8A-44C1-8CF7-252B53515A8F}" srcOrd="0" destOrd="0" presId="urn:microsoft.com/office/officeart/2005/8/layout/StepDownProcess"/>
    <dgm:cxn modelId="{6F88558B-E15C-4849-9D5C-E7AF45B2E5DE}" type="presParOf" srcId="{338975CA-41F5-4464-A2E7-804D683AEA78}" destId="{B7918628-F538-4F15-8BC8-913A41AB8EA6}" srcOrd="0" destOrd="0" presId="urn:microsoft.com/office/officeart/2005/8/layout/StepDownProcess"/>
    <dgm:cxn modelId="{273E9ADC-B613-471D-9AF2-93D71AA0DF8D}" type="presParOf" srcId="{B7918628-F538-4F15-8BC8-913A41AB8EA6}" destId="{D44FE5DD-4C9E-43C9-8ED1-A5F5C955B0EB}" srcOrd="0" destOrd="0" presId="urn:microsoft.com/office/officeart/2005/8/layout/StepDownProcess"/>
    <dgm:cxn modelId="{75B7B3C8-D0EC-4917-831E-9E8241FFA7F7}" type="presParOf" srcId="{B7918628-F538-4F15-8BC8-913A41AB8EA6}" destId="{8153BBD9-825C-43AE-8E5C-E2EF76CBC3C0}" srcOrd="1" destOrd="0" presId="urn:microsoft.com/office/officeart/2005/8/layout/StepDownProcess"/>
    <dgm:cxn modelId="{17104B89-89B7-4A2F-91EF-1F37F0EF558E}" type="presParOf" srcId="{B7918628-F538-4F15-8BC8-913A41AB8EA6}" destId="{38D38BFD-DF8A-44C1-8CF7-252B53515A8F}" srcOrd="2" destOrd="0" presId="urn:microsoft.com/office/officeart/2005/8/layout/StepDownProcess"/>
    <dgm:cxn modelId="{7464BE36-27F4-47DC-A1FF-560D4A4A71D9}" type="presParOf" srcId="{338975CA-41F5-4464-A2E7-804D683AEA78}" destId="{0D170FF3-D1F7-4580-AF36-8EA5E6EF4076}" srcOrd="1" destOrd="0" presId="urn:microsoft.com/office/officeart/2005/8/layout/StepDownProcess"/>
    <dgm:cxn modelId="{31FC2A84-B127-40E6-91C6-DF6C067CDB80}" type="presParOf" srcId="{338975CA-41F5-4464-A2E7-804D683AEA78}" destId="{0E796B96-7435-47D6-947A-7D06887F0900}" srcOrd="2" destOrd="0" presId="urn:microsoft.com/office/officeart/2005/8/layout/StepDownProcess"/>
    <dgm:cxn modelId="{62725EF1-2927-442D-81C8-FF43631A74CC}" type="presParOf" srcId="{0E796B96-7435-47D6-947A-7D06887F0900}" destId="{BDE5CDF9-8565-41DB-8F96-C1B410722B1B}" srcOrd="0" destOrd="0" presId="urn:microsoft.com/office/officeart/2005/8/layout/StepDownProcess"/>
    <dgm:cxn modelId="{16CA2925-9489-41D8-A0BB-782C66D50DD6}" type="presParOf" srcId="{0E796B96-7435-47D6-947A-7D06887F0900}" destId="{4B7143E3-16B2-48D1-9F91-CBEDE9EB0231}" srcOrd="1" destOrd="0" presId="urn:microsoft.com/office/officeart/2005/8/layout/StepDownProcess"/>
    <dgm:cxn modelId="{66F45517-51AE-4ADB-A01F-174DA32743C4}" type="presParOf" srcId="{0E796B96-7435-47D6-947A-7D06887F0900}" destId="{D9F1BDB5-8F41-4510-978A-AE56AB2455B3}" srcOrd="2" destOrd="0" presId="urn:microsoft.com/office/officeart/2005/8/layout/StepDownProcess"/>
    <dgm:cxn modelId="{F5AF820A-65E5-4D2F-AB6C-C1DB33B449B9}" type="presParOf" srcId="{338975CA-41F5-4464-A2E7-804D683AEA78}" destId="{4B151394-D4FC-4C1B-8128-6E33BF173001}" srcOrd="3" destOrd="0" presId="urn:microsoft.com/office/officeart/2005/8/layout/StepDownProcess"/>
    <dgm:cxn modelId="{3831832F-1E3F-4F03-8E72-5B827408D2D3}" type="presParOf" srcId="{338975CA-41F5-4464-A2E7-804D683AEA78}" destId="{065FD0DA-6E38-40B3-B269-EB1ED8F32E3F}" srcOrd="4" destOrd="0" presId="urn:microsoft.com/office/officeart/2005/8/layout/StepDownProcess"/>
    <dgm:cxn modelId="{AE383236-02F6-47B7-BEA3-16DB25C3BF78}" type="presParOf" srcId="{065FD0DA-6E38-40B3-B269-EB1ED8F32E3F}" destId="{943ECC67-24CD-402A-98A6-0B51AB46D5E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9ED9624-B86B-41C2-A4A9-AB1C15178D5C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BDE799-E7DB-431C-AF12-B080DBF1479C}">
      <dgm:prSet/>
      <dgm:spPr/>
      <dgm:t>
        <a:bodyPr/>
        <a:lstStyle/>
        <a:p>
          <a:pPr rtl="0"/>
          <a:r>
            <a:rPr lang="en-US" b="0" i="0" dirty="0" smtClean="0"/>
            <a:t>Custom sort by fund code</a:t>
          </a:r>
          <a:endParaRPr lang="en-US" dirty="0"/>
        </a:p>
      </dgm:t>
    </dgm:pt>
    <dgm:pt modelId="{497AC039-3F79-4969-B725-8F71B7E2049A}" type="parTrans" cxnId="{BA6F5BDB-01C7-4CE0-8EB5-5BDEA7178523}">
      <dgm:prSet/>
      <dgm:spPr/>
      <dgm:t>
        <a:bodyPr/>
        <a:lstStyle/>
        <a:p>
          <a:endParaRPr lang="en-US"/>
        </a:p>
      </dgm:t>
    </dgm:pt>
    <dgm:pt modelId="{DB406B25-F564-4DD7-8A22-719DC622E410}" type="sibTrans" cxnId="{BA6F5BDB-01C7-4CE0-8EB5-5BDEA7178523}">
      <dgm:prSet/>
      <dgm:spPr/>
      <dgm:t>
        <a:bodyPr/>
        <a:lstStyle/>
        <a:p>
          <a:endParaRPr lang="en-US"/>
        </a:p>
      </dgm:t>
    </dgm:pt>
    <dgm:pt modelId="{9D702759-5820-4ED9-82A0-245FC19107C3}">
      <dgm:prSet/>
      <dgm:spPr/>
      <dgm:t>
        <a:bodyPr/>
        <a:lstStyle/>
        <a:p>
          <a:pPr rtl="0"/>
          <a:r>
            <a:rPr lang="en-US" b="0" i="0" dirty="0" smtClean="0"/>
            <a:t>Remove all funds not associated with a specific account</a:t>
          </a:r>
          <a:endParaRPr lang="en-US" dirty="0"/>
        </a:p>
      </dgm:t>
    </dgm:pt>
    <dgm:pt modelId="{5BB4B0EE-6336-4433-8AE3-70BFDA0979C0}" type="parTrans" cxnId="{43DDFA4F-54A5-437A-AD81-A8EB9DD12353}">
      <dgm:prSet/>
      <dgm:spPr/>
      <dgm:t>
        <a:bodyPr/>
        <a:lstStyle/>
        <a:p>
          <a:endParaRPr lang="en-US"/>
        </a:p>
      </dgm:t>
    </dgm:pt>
    <dgm:pt modelId="{AC54D837-F36B-4BE7-B66B-033279DDE2A0}" type="sibTrans" cxnId="{43DDFA4F-54A5-437A-AD81-A8EB9DD12353}">
      <dgm:prSet/>
      <dgm:spPr/>
      <dgm:t>
        <a:bodyPr/>
        <a:lstStyle/>
        <a:p>
          <a:endParaRPr lang="en-US"/>
        </a:p>
      </dgm:t>
    </dgm:pt>
    <dgm:pt modelId="{86F25BA2-CAA7-45EA-892E-46843D14B449}">
      <dgm:prSet/>
      <dgm:spPr/>
      <dgm:t>
        <a:bodyPr/>
        <a:lstStyle/>
        <a:p>
          <a:pPr rtl="0"/>
          <a:r>
            <a:rPr lang="en-US" b="0" i="0" dirty="0" smtClean="0"/>
            <a:t>Remove orders with multiple payments</a:t>
          </a:r>
          <a:endParaRPr lang="en-US" dirty="0"/>
        </a:p>
      </dgm:t>
    </dgm:pt>
    <dgm:pt modelId="{0B688B45-A18D-472B-8731-452E15D694DB}" type="parTrans" cxnId="{2C797F04-C013-475F-996A-E8B927FBADDE}">
      <dgm:prSet/>
      <dgm:spPr/>
      <dgm:t>
        <a:bodyPr/>
        <a:lstStyle/>
        <a:p>
          <a:endParaRPr lang="en-US"/>
        </a:p>
      </dgm:t>
    </dgm:pt>
    <dgm:pt modelId="{BE4DEB04-6748-4C77-993A-21A505902E15}" type="sibTrans" cxnId="{2C797F04-C013-475F-996A-E8B927FBADDE}">
      <dgm:prSet/>
      <dgm:spPr/>
      <dgm:t>
        <a:bodyPr/>
        <a:lstStyle/>
        <a:p>
          <a:endParaRPr lang="en-US"/>
        </a:p>
      </dgm:t>
    </dgm:pt>
    <dgm:pt modelId="{FCCD4D54-C756-4F12-9343-697EF8AAA628}">
      <dgm:prSet/>
      <dgm:spPr/>
      <dgm:t>
        <a:bodyPr/>
        <a:lstStyle/>
        <a:p>
          <a:pPr rtl="0"/>
          <a:r>
            <a:rPr lang="en-US" b="0" i="0" dirty="0" smtClean="0"/>
            <a:t>Or delete unneeded payment by moving voucher # and payment into correct column</a:t>
          </a:r>
          <a:endParaRPr lang="en-US" dirty="0"/>
        </a:p>
      </dgm:t>
    </dgm:pt>
    <dgm:pt modelId="{69714EDA-1063-4601-8367-D9D0FF80F38E}" type="parTrans" cxnId="{FF5EE048-C877-435D-A427-2957CFEC2345}">
      <dgm:prSet/>
      <dgm:spPr/>
      <dgm:t>
        <a:bodyPr/>
        <a:lstStyle/>
        <a:p>
          <a:endParaRPr lang="en-US"/>
        </a:p>
      </dgm:t>
    </dgm:pt>
    <dgm:pt modelId="{99D08799-1CA7-448C-B984-4C7A3A8CA013}" type="sibTrans" cxnId="{FF5EE048-C877-435D-A427-2957CFEC2345}">
      <dgm:prSet/>
      <dgm:spPr/>
      <dgm:t>
        <a:bodyPr/>
        <a:lstStyle/>
        <a:p>
          <a:endParaRPr lang="en-US"/>
        </a:p>
      </dgm:t>
    </dgm:pt>
    <dgm:pt modelId="{1A04627C-2A57-41AA-B4FE-751CB28C96D9}">
      <dgm:prSet/>
      <dgm:spPr/>
      <dgm:t>
        <a:bodyPr/>
        <a:lstStyle/>
        <a:p>
          <a:pPr rtl="0"/>
          <a:r>
            <a:rPr lang="en-US" b="0" i="0" dirty="0" smtClean="0"/>
            <a:t>Copy fund payments to a new sheet </a:t>
          </a:r>
          <a:endParaRPr lang="en-US" dirty="0"/>
        </a:p>
      </dgm:t>
    </dgm:pt>
    <dgm:pt modelId="{FE1DB33D-F350-455F-975B-3FB122F533DC}" type="parTrans" cxnId="{24339BEE-0401-44A9-9B30-F4857FF0AD12}">
      <dgm:prSet/>
      <dgm:spPr/>
      <dgm:t>
        <a:bodyPr/>
        <a:lstStyle/>
        <a:p>
          <a:endParaRPr lang="en-US"/>
        </a:p>
      </dgm:t>
    </dgm:pt>
    <dgm:pt modelId="{ED8D1079-C0FF-4AC4-81E7-77622143E38A}" type="sibTrans" cxnId="{24339BEE-0401-44A9-9B30-F4857FF0AD12}">
      <dgm:prSet/>
      <dgm:spPr/>
      <dgm:t>
        <a:bodyPr/>
        <a:lstStyle/>
        <a:p>
          <a:endParaRPr lang="en-US"/>
        </a:p>
      </dgm:t>
    </dgm:pt>
    <dgm:pt modelId="{D85B194D-CB49-47FD-914C-7607D90CCA10}">
      <dgm:prSet/>
      <dgm:spPr/>
      <dgm:t>
        <a:bodyPr/>
        <a:lstStyle/>
        <a:p>
          <a:pPr rtl="0"/>
          <a:r>
            <a:rPr lang="en-US" b="0" i="0" dirty="0" smtClean="0"/>
            <a:t>One sheet for each format</a:t>
          </a:r>
          <a:endParaRPr lang="en-US" dirty="0"/>
        </a:p>
      </dgm:t>
    </dgm:pt>
    <dgm:pt modelId="{CD8A9036-6F41-414C-884E-0580CFCBD847}" type="parTrans" cxnId="{8A69CAC2-B22E-46D9-8BF8-4A27E84AF21F}">
      <dgm:prSet/>
      <dgm:spPr/>
      <dgm:t>
        <a:bodyPr/>
        <a:lstStyle/>
        <a:p>
          <a:endParaRPr lang="en-US"/>
        </a:p>
      </dgm:t>
    </dgm:pt>
    <dgm:pt modelId="{71194155-E7E1-4338-A997-22602E106E55}" type="sibTrans" cxnId="{8A69CAC2-B22E-46D9-8BF8-4A27E84AF21F}">
      <dgm:prSet/>
      <dgm:spPr/>
      <dgm:t>
        <a:bodyPr/>
        <a:lstStyle/>
        <a:p>
          <a:endParaRPr lang="en-US"/>
        </a:p>
      </dgm:t>
    </dgm:pt>
    <dgm:pt modelId="{95DD9DD7-4938-4A05-806F-07E1777D428E}">
      <dgm:prSet/>
      <dgm:spPr/>
      <dgm:t>
        <a:bodyPr/>
        <a:lstStyle/>
        <a:p>
          <a:pPr rtl="0"/>
          <a:r>
            <a:rPr lang="en-US" b="0" i="0" dirty="0" smtClean="0"/>
            <a:t>Sort list by voucher number</a:t>
          </a:r>
          <a:endParaRPr lang="en-US" dirty="0"/>
        </a:p>
      </dgm:t>
    </dgm:pt>
    <dgm:pt modelId="{1B1CE1DB-1DB1-4574-AF73-D3511D6B13F4}" type="parTrans" cxnId="{E269B7CC-43EF-4220-AFF7-ED63E1588810}">
      <dgm:prSet/>
      <dgm:spPr/>
      <dgm:t>
        <a:bodyPr/>
        <a:lstStyle/>
        <a:p>
          <a:endParaRPr lang="en-US"/>
        </a:p>
      </dgm:t>
    </dgm:pt>
    <dgm:pt modelId="{3CEA83F1-71E3-483F-8656-1F3C1336F005}" type="sibTrans" cxnId="{E269B7CC-43EF-4220-AFF7-ED63E1588810}">
      <dgm:prSet/>
      <dgm:spPr/>
      <dgm:t>
        <a:bodyPr/>
        <a:lstStyle/>
        <a:p>
          <a:endParaRPr lang="en-US"/>
        </a:p>
      </dgm:t>
    </dgm:pt>
    <dgm:pt modelId="{4084D80A-12DF-4264-B8D3-3FAFFA302DB9}">
      <dgm:prSet/>
      <dgm:spPr/>
      <dgm:t>
        <a:bodyPr/>
        <a:lstStyle/>
        <a:p>
          <a:pPr rtl="0"/>
          <a:r>
            <a:rPr lang="en-US" b="0" i="0" dirty="0" smtClean="0"/>
            <a:t>Total payments </a:t>
          </a:r>
          <a:endParaRPr lang="en-US" dirty="0"/>
        </a:p>
      </dgm:t>
    </dgm:pt>
    <dgm:pt modelId="{98BEA2E0-B455-4268-9DED-3873D523BF31}" type="parTrans" cxnId="{41279D54-4124-4BE5-ADB9-54B3F3CFBE8C}">
      <dgm:prSet/>
      <dgm:spPr/>
      <dgm:t>
        <a:bodyPr/>
        <a:lstStyle/>
        <a:p>
          <a:endParaRPr lang="en-US"/>
        </a:p>
      </dgm:t>
    </dgm:pt>
    <dgm:pt modelId="{0B79377E-37FD-45F7-8B78-B1056E6CF239}" type="sibTrans" cxnId="{41279D54-4124-4BE5-ADB9-54B3F3CFBE8C}">
      <dgm:prSet/>
      <dgm:spPr/>
      <dgm:t>
        <a:bodyPr/>
        <a:lstStyle/>
        <a:p>
          <a:endParaRPr lang="en-US"/>
        </a:p>
      </dgm:t>
    </dgm:pt>
    <dgm:pt modelId="{987F32EB-7638-4FA4-9B2C-45E2E7FD737C}">
      <dgm:prSet/>
      <dgm:spPr/>
      <dgm:t>
        <a:bodyPr/>
        <a:lstStyle/>
        <a:p>
          <a:pPr rtl="0"/>
          <a:r>
            <a:rPr lang="en-US" b="0" i="0" dirty="0" smtClean="0"/>
            <a:t>If totals of all sheets do not equal amount in Sierra – add each voucher # and verify amount against Sierra</a:t>
          </a:r>
          <a:endParaRPr lang="en-US" dirty="0"/>
        </a:p>
      </dgm:t>
    </dgm:pt>
    <dgm:pt modelId="{19638EAA-4F89-4D4E-BAE9-DA069EDD43FF}" type="parTrans" cxnId="{06F8896A-93BA-4A48-8967-EA03C313C6C5}">
      <dgm:prSet/>
      <dgm:spPr/>
      <dgm:t>
        <a:bodyPr/>
        <a:lstStyle/>
        <a:p>
          <a:endParaRPr lang="en-US"/>
        </a:p>
      </dgm:t>
    </dgm:pt>
    <dgm:pt modelId="{1C01763F-3385-486B-8E5B-71E4677F0526}" type="sibTrans" cxnId="{06F8896A-93BA-4A48-8967-EA03C313C6C5}">
      <dgm:prSet/>
      <dgm:spPr/>
      <dgm:t>
        <a:bodyPr/>
        <a:lstStyle/>
        <a:p>
          <a:endParaRPr lang="en-US"/>
        </a:p>
      </dgm:t>
    </dgm:pt>
    <dgm:pt modelId="{D231729A-B2F1-454F-A654-121EFEBFCA22}">
      <dgm:prSet/>
      <dgm:spPr/>
      <dgm:t>
        <a:bodyPr/>
        <a:lstStyle/>
        <a:p>
          <a:pPr rtl="0"/>
          <a:r>
            <a:rPr lang="en-US" b="0" i="0" dirty="0" smtClean="0"/>
            <a:t>Balance amounts by voucher number</a:t>
          </a:r>
        </a:p>
        <a:p>
          <a:pPr rtl="0"/>
          <a:r>
            <a:rPr lang="en-US" b="0" i="0" dirty="0" smtClean="0"/>
            <a:t>				</a:t>
          </a:r>
          <a:endParaRPr lang="en-US" dirty="0"/>
        </a:p>
      </dgm:t>
    </dgm:pt>
    <dgm:pt modelId="{C9EE2B8A-7293-4AA8-8422-3F4B18D05B57}" type="parTrans" cxnId="{A8DD5335-FEBF-4A34-A208-4FB541430917}">
      <dgm:prSet/>
      <dgm:spPr/>
    </dgm:pt>
    <dgm:pt modelId="{19F12256-F82D-49E3-8A8D-30182EBE6AEF}" type="sibTrans" cxnId="{A8DD5335-FEBF-4A34-A208-4FB541430917}">
      <dgm:prSet/>
      <dgm:spPr/>
    </dgm:pt>
    <dgm:pt modelId="{163FCCEE-3033-4FB6-83FA-0795D9A7A4A8}" type="pres">
      <dgm:prSet presAssocID="{69ED9624-B86B-41C2-A4A9-AB1C15178D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8EB704-5211-4FA6-8A13-914950DE5BF9}" type="pres">
      <dgm:prSet presAssocID="{3FBDE799-E7DB-431C-AF12-B080DBF1479C}" presName="linNode" presStyleCnt="0"/>
      <dgm:spPr/>
    </dgm:pt>
    <dgm:pt modelId="{CA4FA30C-A81E-42DE-9404-97DF6F2B5F61}" type="pres">
      <dgm:prSet presAssocID="{3FBDE799-E7DB-431C-AF12-B080DBF1479C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8391F-68DD-476A-AF18-76060324E972}" type="pres">
      <dgm:prSet presAssocID="{3FBDE799-E7DB-431C-AF12-B080DBF1479C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A080C-88E8-47D9-872B-93C84E6183F5}" type="pres">
      <dgm:prSet presAssocID="{DB406B25-F564-4DD7-8A22-719DC622E410}" presName="sp" presStyleCnt="0"/>
      <dgm:spPr/>
    </dgm:pt>
    <dgm:pt modelId="{CEABD248-71D0-4F2C-A447-F657C3C182DA}" type="pres">
      <dgm:prSet presAssocID="{1A04627C-2A57-41AA-B4FE-751CB28C96D9}" presName="linNode" presStyleCnt="0"/>
      <dgm:spPr/>
    </dgm:pt>
    <dgm:pt modelId="{5C6D7CE2-17AC-4C66-B2A0-D8F41C5A48D7}" type="pres">
      <dgm:prSet presAssocID="{1A04627C-2A57-41AA-B4FE-751CB28C96D9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A1425-2117-46D6-934C-E9990BCBAA4B}" type="pres">
      <dgm:prSet presAssocID="{1A04627C-2A57-41AA-B4FE-751CB28C96D9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A4636D-708F-40B2-BE6B-D1EE59A1C768}" type="pres">
      <dgm:prSet presAssocID="{ED8D1079-C0FF-4AC4-81E7-77622143E38A}" presName="sp" presStyleCnt="0"/>
      <dgm:spPr/>
    </dgm:pt>
    <dgm:pt modelId="{E3294A66-7197-4082-9D43-E08FEB031B64}" type="pres">
      <dgm:prSet presAssocID="{95DD9DD7-4938-4A05-806F-07E1777D428E}" presName="linNode" presStyleCnt="0"/>
      <dgm:spPr/>
    </dgm:pt>
    <dgm:pt modelId="{F5AE3F8B-1DB2-4B66-9B21-6EDA406B0877}" type="pres">
      <dgm:prSet presAssocID="{95DD9DD7-4938-4A05-806F-07E1777D428E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2F69CE-C831-4693-8052-D93F544B20A3}" type="pres">
      <dgm:prSet presAssocID="{95DD9DD7-4938-4A05-806F-07E1777D428E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175BD-7CA6-4F36-B673-88AA88EF4A3C}" type="pres">
      <dgm:prSet presAssocID="{3CEA83F1-71E3-483F-8656-1F3C1336F005}" presName="sp" presStyleCnt="0"/>
      <dgm:spPr/>
    </dgm:pt>
    <dgm:pt modelId="{23608CC5-B8B3-4D8E-A5F0-6D937803C427}" type="pres">
      <dgm:prSet presAssocID="{4084D80A-12DF-4264-B8D3-3FAFFA302DB9}" presName="linNode" presStyleCnt="0"/>
      <dgm:spPr/>
    </dgm:pt>
    <dgm:pt modelId="{C42A5C17-8D62-493C-9AD8-BEFE39ACF770}" type="pres">
      <dgm:prSet presAssocID="{4084D80A-12DF-4264-B8D3-3FAFFA302DB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7AF7BC-E624-4007-ACC7-E84C2F71B450}" type="pres">
      <dgm:prSet presAssocID="{4084D80A-12DF-4264-B8D3-3FAFFA302DB9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49FB8D-52CE-4A77-805A-40290C1F40D0}" type="presOf" srcId="{86F25BA2-CAA7-45EA-892E-46843D14B449}" destId="{2428391F-68DD-476A-AF18-76060324E972}" srcOrd="0" destOrd="1" presId="urn:microsoft.com/office/officeart/2005/8/layout/vList5"/>
    <dgm:cxn modelId="{06F8896A-93BA-4A48-8967-EA03C313C6C5}" srcId="{4084D80A-12DF-4264-B8D3-3FAFFA302DB9}" destId="{987F32EB-7638-4FA4-9B2C-45E2E7FD737C}" srcOrd="0" destOrd="0" parTransId="{19638EAA-4F89-4D4E-BAE9-DA069EDD43FF}" sibTransId="{1C01763F-3385-486B-8E5B-71E4677F0526}"/>
    <dgm:cxn modelId="{A58F2185-140C-4F4E-A0F3-5B1AA9AA55CC}" type="presOf" srcId="{3FBDE799-E7DB-431C-AF12-B080DBF1479C}" destId="{CA4FA30C-A81E-42DE-9404-97DF6F2B5F61}" srcOrd="0" destOrd="0" presId="urn:microsoft.com/office/officeart/2005/8/layout/vList5"/>
    <dgm:cxn modelId="{41279D54-4124-4BE5-ADB9-54B3F3CFBE8C}" srcId="{69ED9624-B86B-41C2-A4A9-AB1C15178D5C}" destId="{4084D80A-12DF-4264-B8D3-3FAFFA302DB9}" srcOrd="3" destOrd="0" parTransId="{98BEA2E0-B455-4268-9DED-3873D523BF31}" sibTransId="{0B79377E-37FD-45F7-8B78-B1056E6CF239}"/>
    <dgm:cxn modelId="{8A69CAC2-B22E-46D9-8BF8-4A27E84AF21F}" srcId="{1A04627C-2A57-41AA-B4FE-751CB28C96D9}" destId="{D85B194D-CB49-47FD-914C-7607D90CCA10}" srcOrd="0" destOrd="0" parTransId="{CD8A9036-6F41-414C-884E-0580CFCBD847}" sibTransId="{71194155-E7E1-4338-A997-22602E106E55}"/>
    <dgm:cxn modelId="{01722699-D44E-4F6E-9083-7A72CC4A0D11}" type="presOf" srcId="{D231729A-B2F1-454F-A654-121EFEBFCA22}" destId="{902F69CE-C831-4693-8052-D93F544B20A3}" srcOrd="0" destOrd="0" presId="urn:microsoft.com/office/officeart/2005/8/layout/vList5"/>
    <dgm:cxn modelId="{2C797F04-C013-475F-996A-E8B927FBADDE}" srcId="{3FBDE799-E7DB-431C-AF12-B080DBF1479C}" destId="{86F25BA2-CAA7-45EA-892E-46843D14B449}" srcOrd="1" destOrd="0" parTransId="{0B688B45-A18D-472B-8731-452E15D694DB}" sibTransId="{BE4DEB04-6748-4C77-993A-21A505902E15}"/>
    <dgm:cxn modelId="{43DDFA4F-54A5-437A-AD81-A8EB9DD12353}" srcId="{3FBDE799-E7DB-431C-AF12-B080DBF1479C}" destId="{9D702759-5820-4ED9-82A0-245FC19107C3}" srcOrd="0" destOrd="0" parTransId="{5BB4B0EE-6336-4433-8AE3-70BFDA0979C0}" sibTransId="{AC54D837-F36B-4BE7-B66B-033279DDE2A0}"/>
    <dgm:cxn modelId="{24339BEE-0401-44A9-9B30-F4857FF0AD12}" srcId="{69ED9624-B86B-41C2-A4A9-AB1C15178D5C}" destId="{1A04627C-2A57-41AA-B4FE-751CB28C96D9}" srcOrd="1" destOrd="0" parTransId="{FE1DB33D-F350-455F-975B-3FB122F533DC}" sibTransId="{ED8D1079-C0FF-4AC4-81E7-77622143E38A}"/>
    <dgm:cxn modelId="{3179252C-24A8-4D52-98D8-8D3C491C53A7}" type="presOf" srcId="{95DD9DD7-4938-4A05-806F-07E1777D428E}" destId="{F5AE3F8B-1DB2-4B66-9B21-6EDA406B0877}" srcOrd="0" destOrd="0" presId="urn:microsoft.com/office/officeart/2005/8/layout/vList5"/>
    <dgm:cxn modelId="{FF5EE048-C877-435D-A427-2957CFEC2345}" srcId="{86F25BA2-CAA7-45EA-892E-46843D14B449}" destId="{FCCD4D54-C756-4F12-9343-697EF8AAA628}" srcOrd="0" destOrd="0" parTransId="{69714EDA-1063-4601-8367-D9D0FF80F38E}" sibTransId="{99D08799-1CA7-448C-B984-4C7A3A8CA013}"/>
    <dgm:cxn modelId="{BA6F5BDB-01C7-4CE0-8EB5-5BDEA7178523}" srcId="{69ED9624-B86B-41C2-A4A9-AB1C15178D5C}" destId="{3FBDE799-E7DB-431C-AF12-B080DBF1479C}" srcOrd="0" destOrd="0" parTransId="{497AC039-3F79-4969-B725-8F71B7E2049A}" sibTransId="{DB406B25-F564-4DD7-8A22-719DC622E410}"/>
    <dgm:cxn modelId="{1867191B-668B-42E5-BC53-705444CC4114}" type="presOf" srcId="{69ED9624-B86B-41C2-A4A9-AB1C15178D5C}" destId="{163FCCEE-3033-4FB6-83FA-0795D9A7A4A8}" srcOrd="0" destOrd="0" presId="urn:microsoft.com/office/officeart/2005/8/layout/vList5"/>
    <dgm:cxn modelId="{EA466941-CCCA-4F73-963E-A4E4F5BC4EB6}" type="presOf" srcId="{FCCD4D54-C756-4F12-9343-697EF8AAA628}" destId="{2428391F-68DD-476A-AF18-76060324E972}" srcOrd="0" destOrd="2" presId="urn:microsoft.com/office/officeart/2005/8/layout/vList5"/>
    <dgm:cxn modelId="{E20EAA63-06EE-498B-B096-F17424921007}" type="presOf" srcId="{987F32EB-7638-4FA4-9B2C-45E2E7FD737C}" destId="{847AF7BC-E624-4007-ACC7-E84C2F71B450}" srcOrd="0" destOrd="0" presId="urn:microsoft.com/office/officeart/2005/8/layout/vList5"/>
    <dgm:cxn modelId="{A8DD5335-FEBF-4A34-A208-4FB541430917}" srcId="{95DD9DD7-4938-4A05-806F-07E1777D428E}" destId="{D231729A-B2F1-454F-A654-121EFEBFCA22}" srcOrd="0" destOrd="0" parTransId="{C9EE2B8A-7293-4AA8-8422-3F4B18D05B57}" sibTransId="{19F12256-F82D-49E3-8A8D-30182EBE6AEF}"/>
    <dgm:cxn modelId="{B3749B68-29AC-4C92-93AA-7DEE07FBC005}" type="presOf" srcId="{D85B194D-CB49-47FD-914C-7607D90CCA10}" destId="{DABA1425-2117-46D6-934C-E9990BCBAA4B}" srcOrd="0" destOrd="0" presId="urn:microsoft.com/office/officeart/2005/8/layout/vList5"/>
    <dgm:cxn modelId="{63EA4112-A550-4BC1-B0CE-9843AFC6866C}" type="presOf" srcId="{9D702759-5820-4ED9-82A0-245FC19107C3}" destId="{2428391F-68DD-476A-AF18-76060324E972}" srcOrd="0" destOrd="0" presId="urn:microsoft.com/office/officeart/2005/8/layout/vList5"/>
    <dgm:cxn modelId="{90336FB1-8C32-45BD-8805-B9795FEB72B6}" type="presOf" srcId="{4084D80A-12DF-4264-B8D3-3FAFFA302DB9}" destId="{C42A5C17-8D62-493C-9AD8-BEFE39ACF770}" srcOrd="0" destOrd="0" presId="urn:microsoft.com/office/officeart/2005/8/layout/vList5"/>
    <dgm:cxn modelId="{E269B7CC-43EF-4220-AFF7-ED63E1588810}" srcId="{69ED9624-B86B-41C2-A4A9-AB1C15178D5C}" destId="{95DD9DD7-4938-4A05-806F-07E1777D428E}" srcOrd="2" destOrd="0" parTransId="{1B1CE1DB-1DB1-4574-AF73-D3511D6B13F4}" sibTransId="{3CEA83F1-71E3-483F-8656-1F3C1336F005}"/>
    <dgm:cxn modelId="{442EB64D-2031-4B8B-997C-527D9C06220D}" type="presOf" srcId="{1A04627C-2A57-41AA-B4FE-751CB28C96D9}" destId="{5C6D7CE2-17AC-4C66-B2A0-D8F41C5A48D7}" srcOrd="0" destOrd="0" presId="urn:microsoft.com/office/officeart/2005/8/layout/vList5"/>
    <dgm:cxn modelId="{00D776F6-066D-499A-9DFE-482F4D70150E}" type="presParOf" srcId="{163FCCEE-3033-4FB6-83FA-0795D9A7A4A8}" destId="{498EB704-5211-4FA6-8A13-914950DE5BF9}" srcOrd="0" destOrd="0" presId="urn:microsoft.com/office/officeart/2005/8/layout/vList5"/>
    <dgm:cxn modelId="{4C94189A-46A8-4DEA-B54A-128A0EFD0588}" type="presParOf" srcId="{498EB704-5211-4FA6-8A13-914950DE5BF9}" destId="{CA4FA30C-A81E-42DE-9404-97DF6F2B5F61}" srcOrd="0" destOrd="0" presId="urn:microsoft.com/office/officeart/2005/8/layout/vList5"/>
    <dgm:cxn modelId="{59E9F5DE-622E-41CE-8AFA-BFDE6DD18A83}" type="presParOf" srcId="{498EB704-5211-4FA6-8A13-914950DE5BF9}" destId="{2428391F-68DD-476A-AF18-76060324E972}" srcOrd="1" destOrd="0" presId="urn:microsoft.com/office/officeart/2005/8/layout/vList5"/>
    <dgm:cxn modelId="{A5A6A005-F9B0-4023-93CA-1DD09406CB78}" type="presParOf" srcId="{163FCCEE-3033-4FB6-83FA-0795D9A7A4A8}" destId="{6B8A080C-88E8-47D9-872B-93C84E6183F5}" srcOrd="1" destOrd="0" presId="urn:microsoft.com/office/officeart/2005/8/layout/vList5"/>
    <dgm:cxn modelId="{B6F01AFE-15D3-40D2-A4A9-19A474E98DC5}" type="presParOf" srcId="{163FCCEE-3033-4FB6-83FA-0795D9A7A4A8}" destId="{CEABD248-71D0-4F2C-A447-F657C3C182DA}" srcOrd="2" destOrd="0" presId="urn:microsoft.com/office/officeart/2005/8/layout/vList5"/>
    <dgm:cxn modelId="{4C150FBC-36C7-4A88-85F0-FBB5122A86C3}" type="presParOf" srcId="{CEABD248-71D0-4F2C-A447-F657C3C182DA}" destId="{5C6D7CE2-17AC-4C66-B2A0-D8F41C5A48D7}" srcOrd="0" destOrd="0" presId="urn:microsoft.com/office/officeart/2005/8/layout/vList5"/>
    <dgm:cxn modelId="{0F5B45DF-BAFA-4CE0-B2F6-8B897A7739A5}" type="presParOf" srcId="{CEABD248-71D0-4F2C-A447-F657C3C182DA}" destId="{DABA1425-2117-46D6-934C-E9990BCBAA4B}" srcOrd="1" destOrd="0" presId="urn:microsoft.com/office/officeart/2005/8/layout/vList5"/>
    <dgm:cxn modelId="{A80FF093-62B6-4CAE-A93C-2B162BAEA633}" type="presParOf" srcId="{163FCCEE-3033-4FB6-83FA-0795D9A7A4A8}" destId="{6EA4636D-708F-40B2-BE6B-D1EE59A1C768}" srcOrd="3" destOrd="0" presId="urn:microsoft.com/office/officeart/2005/8/layout/vList5"/>
    <dgm:cxn modelId="{31A06C7E-854F-496C-9ADB-94328B9C6B7A}" type="presParOf" srcId="{163FCCEE-3033-4FB6-83FA-0795D9A7A4A8}" destId="{E3294A66-7197-4082-9D43-E08FEB031B64}" srcOrd="4" destOrd="0" presId="urn:microsoft.com/office/officeart/2005/8/layout/vList5"/>
    <dgm:cxn modelId="{ED95EFF1-CA8D-4EFA-85D6-950826775C17}" type="presParOf" srcId="{E3294A66-7197-4082-9D43-E08FEB031B64}" destId="{F5AE3F8B-1DB2-4B66-9B21-6EDA406B0877}" srcOrd="0" destOrd="0" presId="urn:microsoft.com/office/officeart/2005/8/layout/vList5"/>
    <dgm:cxn modelId="{5328820E-61B1-4BE9-B6E6-819E154DB096}" type="presParOf" srcId="{E3294A66-7197-4082-9D43-E08FEB031B64}" destId="{902F69CE-C831-4693-8052-D93F544B20A3}" srcOrd="1" destOrd="0" presId="urn:microsoft.com/office/officeart/2005/8/layout/vList5"/>
    <dgm:cxn modelId="{85225F95-28D2-4A35-BEEA-AB083B048CD5}" type="presParOf" srcId="{163FCCEE-3033-4FB6-83FA-0795D9A7A4A8}" destId="{E97175BD-7CA6-4F36-B673-88AA88EF4A3C}" srcOrd="5" destOrd="0" presId="urn:microsoft.com/office/officeart/2005/8/layout/vList5"/>
    <dgm:cxn modelId="{9D45FA8B-AC59-4CE0-BA48-63348B1CC806}" type="presParOf" srcId="{163FCCEE-3033-4FB6-83FA-0795D9A7A4A8}" destId="{23608CC5-B8B3-4D8E-A5F0-6D937803C427}" srcOrd="6" destOrd="0" presId="urn:microsoft.com/office/officeart/2005/8/layout/vList5"/>
    <dgm:cxn modelId="{4C745F57-BDB7-4315-AB6E-9512B20EF3DF}" type="presParOf" srcId="{23608CC5-B8B3-4D8E-A5F0-6D937803C427}" destId="{C42A5C17-8D62-493C-9AD8-BEFE39ACF770}" srcOrd="0" destOrd="0" presId="urn:microsoft.com/office/officeart/2005/8/layout/vList5"/>
    <dgm:cxn modelId="{88319BB4-E7F8-42F8-9B14-F6389676637D}" type="presParOf" srcId="{23608CC5-B8B3-4D8E-A5F0-6D937803C427}" destId="{847AF7BC-E624-4007-ACC7-E84C2F71B45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0B7A6E-56D3-45E3-8A62-FC383AD89193}" type="doc">
      <dgm:prSet loTypeId="urn:microsoft.com/office/officeart/2005/8/layout/arrow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7687D-F40F-4321-B734-96034D877E0A}">
      <dgm:prSet/>
      <dgm:spPr/>
      <dgm:t>
        <a:bodyPr/>
        <a:lstStyle/>
        <a:p>
          <a:pPr rtl="0"/>
          <a:r>
            <a:rPr lang="en-US" b="0" i="0" dirty="0" smtClean="0"/>
            <a:t>Unspent funds do not carry over</a:t>
          </a:r>
          <a:endParaRPr lang="en-US" dirty="0"/>
        </a:p>
      </dgm:t>
    </dgm:pt>
    <dgm:pt modelId="{1AFD5A95-86E3-4481-9918-10A9BC69BB09}" type="parTrans" cxnId="{B792D378-FA49-47BF-802C-C77BA78D9B6F}">
      <dgm:prSet/>
      <dgm:spPr/>
      <dgm:t>
        <a:bodyPr/>
        <a:lstStyle/>
        <a:p>
          <a:endParaRPr lang="en-US"/>
        </a:p>
      </dgm:t>
    </dgm:pt>
    <dgm:pt modelId="{BC489B3D-1B09-44BB-AD8A-57065CB5FEFB}" type="sibTrans" cxnId="{B792D378-FA49-47BF-802C-C77BA78D9B6F}">
      <dgm:prSet/>
      <dgm:spPr/>
      <dgm:t>
        <a:bodyPr/>
        <a:lstStyle/>
        <a:p>
          <a:endParaRPr lang="en-US"/>
        </a:p>
      </dgm:t>
    </dgm:pt>
    <dgm:pt modelId="{A3780BBA-1064-4B81-B4F9-9A5EA202E13D}">
      <dgm:prSet/>
      <dgm:spPr/>
      <dgm:t>
        <a:bodyPr/>
        <a:lstStyle/>
        <a:p>
          <a:pPr rtl="0"/>
          <a:r>
            <a:rPr lang="en-US" b="0" i="0" dirty="0" smtClean="0"/>
            <a:t>All funds must be swept and reallocated before the end of the fiscal year</a:t>
          </a:r>
          <a:endParaRPr lang="en-US" dirty="0"/>
        </a:p>
      </dgm:t>
    </dgm:pt>
    <dgm:pt modelId="{96E4659A-8BC8-466F-92F7-72FCFFC7CE41}" type="parTrans" cxnId="{10472DA4-E9BA-4C52-9B75-3CCD28696340}">
      <dgm:prSet/>
      <dgm:spPr/>
      <dgm:t>
        <a:bodyPr/>
        <a:lstStyle/>
        <a:p>
          <a:endParaRPr lang="en-US"/>
        </a:p>
      </dgm:t>
    </dgm:pt>
    <dgm:pt modelId="{03A2EE95-0A64-4005-BF5E-16ABB59C543D}" type="sibTrans" cxnId="{10472DA4-E9BA-4C52-9B75-3CCD28696340}">
      <dgm:prSet/>
      <dgm:spPr/>
      <dgm:t>
        <a:bodyPr/>
        <a:lstStyle/>
        <a:p>
          <a:endParaRPr lang="en-US"/>
        </a:p>
      </dgm:t>
    </dgm:pt>
    <dgm:pt modelId="{36615BC3-3860-4974-9BB5-1D0D00D9F548}">
      <dgm:prSet/>
      <dgm:spPr/>
      <dgm:t>
        <a:bodyPr/>
        <a:lstStyle/>
        <a:p>
          <a:pPr rtl="0"/>
          <a:r>
            <a:rPr lang="en-US" b="0" i="0" dirty="0" smtClean="0"/>
            <a:t>Looking for a way to encourage orders</a:t>
          </a:r>
          <a:endParaRPr lang="en-US" dirty="0"/>
        </a:p>
      </dgm:t>
    </dgm:pt>
    <dgm:pt modelId="{B935858B-1666-4D1F-B2FD-1114AC4C3E65}" type="parTrans" cxnId="{B4840B31-FB77-427A-BCE2-4115799AFB9D}">
      <dgm:prSet/>
      <dgm:spPr/>
      <dgm:t>
        <a:bodyPr/>
        <a:lstStyle/>
        <a:p>
          <a:endParaRPr lang="en-US"/>
        </a:p>
      </dgm:t>
    </dgm:pt>
    <dgm:pt modelId="{16B843A4-5D96-41D9-A361-7D67C6127458}" type="sibTrans" cxnId="{B4840B31-FB77-427A-BCE2-4115799AFB9D}">
      <dgm:prSet/>
      <dgm:spPr/>
      <dgm:t>
        <a:bodyPr/>
        <a:lstStyle/>
        <a:p>
          <a:endParaRPr lang="en-US"/>
        </a:p>
      </dgm:t>
    </dgm:pt>
    <dgm:pt modelId="{620016C0-9950-4824-A335-03F69247CCC6}">
      <dgm:prSet/>
      <dgm:spPr/>
      <dgm:t>
        <a:bodyPr/>
        <a:lstStyle/>
        <a:p>
          <a:pPr rtl="0"/>
          <a:r>
            <a:rPr lang="en-US" dirty="0" smtClean="0"/>
            <a:t>Need to get firm order money spent in time to reallocate – but first priority is to spend the money on area originally allocated</a:t>
          </a:r>
          <a:endParaRPr lang="en-US" dirty="0"/>
        </a:p>
      </dgm:t>
    </dgm:pt>
    <dgm:pt modelId="{AD811A7D-837A-43AA-91BF-7476653E106A}" type="parTrans" cxnId="{26D317E9-8720-44D9-9483-D78BFBDD3869}">
      <dgm:prSet/>
      <dgm:spPr/>
    </dgm:pt>
    <dgm:pt modelId="{34AB0E9E-6DF3-42BF-A0B1-49BEA7F3A09A}" type="sibTrans" cxnId="{26D317E9-8720-44D9-9483-D78BFBDD3869}">
      <dgm:prSet/>
      <dgm:spPr/>
    </dgm:pt>
    <dgm:pt modelId="{2D28BC55-80D1-4A85-A377-FFF6761C4CAB}" type="pres">
      <dgm:prSet presAssocID="{CC0B7A6E-56D3-45E3-8A62-FC383AD8919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EB69B9-F0C6-4D22-A026-583F5D23BE62}" type="pres">
      <dgm:prSet presAssocID="{7C07687D-F40F-4321-B734-96034D877E0A}" presName="upArrow" presStyleLbl="node1" presStyleIdx="0" presStyleCnt="2"/>
      <dgm:spPr/>
    </dgm:pt>
    <dgm:pt modelId="{98BA9FC9-4A44-43EA-9280-BEBCEE1BC229}" type="pres">
      <dgm:prSet presAssocID="{7C07687D-F40F-4321-B734-96034D877E0A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BC497-D565-4B26-A7B4-0CED80BDD8DE}" type="pres">
      <dgm:prSet presAssocID="{36615BC3-3860-4974-9BB5-1D0D00D9F548}" presName="downArrow" presStyleLbl="node1" presStyleIdx="1" presStyleCnt="2"/>
      <dgm:spPr/>
    </dgm:pt>
    <dgm:pt modelId="{949CE6E4-9FBB-4333-8306-EEC70E80EF6F}" type="pres">
      <dgm:prSet presAssocID="{36615BC3-3860-4974-9BB5-1D0D00D9F548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680A45-29EC-4713-843B-8B228216545C}" type="presOf" srcId="{7C07687D-F40F-4321-B734-96034D877E0A}" destId="{98BA9FC9-4A44-43EA-9280-BEBCEE1BC229}" srcOrd="0" destOrd="0" presId="urn:microsoft.com/office/officeart/2005/8/layout/arrow4"/>
    <dgm:cxn modelId="{10472DA4-E9BA-4C52-9B75-3CCD28696340}" srcId="{7C07687D-F40F-4321-B734-96034D877E0A}" destId="{A3780BBA-1064-4B81-B4F9-9A5EA202E13D}" srcOrd="0" destOrd="0" parTransId="{96E4659A-8BC8-466F-92F7-72FCFFC7CE41}" sibTransId="{03A2EE95-0A64-4005-BF5E-16ABB59C543D}"/>
    <dgm:cxn modelId="{26D317E9-8720-44D9-9483-D78BFBDD3869}" srcId="{36615BC3-3860-4974-9BB5-1D0D00D9F548}" destId="{620016C0-9950-4824-A335-03F69247CCC6}" srcOrd="0" destOrd="0" parTransId="{AD811A7D-837A-43AA-91BF-7476653E106A}" sibTransId="{34AB0E9E-6DF3-42BF-A0B1-49BEA7F3A09A}"/>
    <dgm:cxn modelId="{9222DC7A-7A7C-4B3D-B91D-173100C57CA7}" type="presOf" srcId="{A3780BBA-1064-4B81-B4F9-9A5EA202E13D}" destId="{98BA9FC9-4A44-43EA-9280-BEBCEE1BC229}" srcOrd="0" destOrd="1" presId="urn:microsoft.com/office/officeart/2005/8/layout/arrow4"/>
    <dgm:cxn modelId="{CCFEAE01-9990-47DB-8975-397B205664A0}" type="presOf" srcId="{36615BC3-3860-4974-9BB5-1D0D00D9F548}" destId="{949CE6E4-9FBB-4333-8306-EEC70E80EF6F}" srcOrd="0" destOrd="0" presId="urn:microsoft.com/office/officeart/2005/8/layout/arrow4"/>
    <dgm:cxn modelId="{B4840B31-FB77-427A-BCE2-4115799AFB9D}" srcId="{CC0B7A6E-56D3-45E3-8A62-FC383AD89193}" destId="{36615BC3-3860-4974-9BB5-1D0D00D9F548}" srcOrd="1" destOrd="0" parTransId="{B935858B-1666-4D1F-B2FD-1114AC4C3E65}" sibTransId="{16B843A4-5D96-41D9-A361-7D67C6127458}"/>
    <dgm:cxn modelId="{B792D378-FA49-47BF-802C-C77BA78D9B6F}" srcId="{CC0B7A6E-56D3-45E3-8A62-FC383AD89193}" destId="{7C07687D-F40F-4321-B734-96034D877E0A}" srcOrd="0" destOrd="0" parTransId="{1AFD5A95-86E3-4481-9918-10A9BC69BB09}" sibTransId="{BC489B3D-1B09-44BB-AD8A-57065CB5FEFB}"/>
    <dgm:cxn modelId="{C934383C-0556-4848-B680-2FD5DF006D54}" type="presOf" srcId="{CC0B7A6E-56D3-45E3-8A62-FC383AD89193}" destId="{2D28BC55-80D1-4A85-A377-FFF6761C4CAB}" srcOrd="0" destOrd="0" presId="urn:microsoft.com/office/officeart/2005/8/layout/arrow4"/>
    <dgm:cxn modelId="{452C35F8-A668-474E-9111-401F7DCB9095}" type="presOf" srcId="{620016C0-9950-4824-A335-03F69247CCC6}" destId="{949CE6E4-9FBB-4333-8306-EEC70E80EF6F}" srcOrd="0" destOrd="1" presId="urn:microsoft.com/office/officeart/2005/8/layout/arrow4"/>
    <dgm:cxn modelId="{41C5694A-9646-484F-854F-57E817407BAC}" type="presParOf" srcId="{2D28BC55-80D1-4A85-A377-FFF6761C4CAB}" destId="{3BEB69B9-F0C6-4D22-A026-583F5D23BE62}" srcOrd="0" destOrd="0" presId="urn:microsoft.com/office/officeart/2005/8/layout/arrow4"/>
    <dgm:cxn modelId="{CB72C7B2-E734-456A-8C09-EB422ACAF4EF}" type="presParOf" srcId="{2D28BC55-80D1-4A85-A377-FFF6761C4CAB}" destId="{98BA9FC9-4A44-43EA-9280-BEBCEE1BC229}" srcOrd="1" destOrd="0" presId="urn:microsoft.com/office/officeart/2005/8/layout/arrow4"/>
    <dgm:cxn modelId="{0CEE115D-3A51-4CE4-8FBC-F81F33515B34}" type="presParOf" srcId="{2D28BC55-80D1-4A85-A377-FFF6761C4CAB}" destId="{451BC497-D565-4B26-A7B4-0CED80BDD8DE}" srcOrd="2" destOrd="0" presId="urn:microsoft.com/office/officeart/2005/8/layout/arrow4"/>
    <dgm:cxn modelId="{235C3810-0288-45F4-8613-F9CE0C6B788F}" type="presParOf" srcId="{2D28BC55-80D1-4A85-A377-FFF6761C4CAB}" destId="{949CE6E4-9FBB-4333-8306-EEC70E80EF6F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7BC43-973B-43DD-B19C-8686CAB88D3D}">
      <dsp:nvSpPr>
        <dsp:cNvPr id="0" name=""/>
        <dsp:cNvSpPr/>
      </dsp:nvSpPr>
      <dsp:spPr>
        <a:xfrm>
          <a:off x="0" y="0"/>
          <a:ext cx="72993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28075-8DA2-4D47-90B8-86CA36F79392}">
      <dsp:nvSpPr>
        <dsp:cNvPr id="0" name=""/>
        <dsp:cNvSpPr/>
      </dsp:nvSpPr>
      <dsp:spPr>
        <a:xfrm>
          <a:off x="0" y="0"/>
          <a:ext cx="1459865" cy="2120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Steps to find external codes in Sierra</a:t>
          </a:r>
          <a:endParaRPr lang="en-US" sz="1400" kern="1200" dirty="0"/>
        </a:p>
      </dsp:txBody>
      <dsp:txXfrm>
        <a:off x="0" y="0"/>
        <a:ext cx="1459865" cy="2120107"/>
      </dsp:txXfrm>
    </dsp:sp>
    <dsp:sp modelId="{FAEE0A08-228B-4805-88FF-96DF803D5FCA}">
      <dsp:nvSpPr>
        <dsp:cNvPr id="0" name=""/>
        <dsp:cNvSpPr/>
      </dsp:nvSpPr>
      <dsp:spPr>
        <a:xfrm>
          <a:off x="1569354" y="19979"/>
          <a:ext cx="5729970" cy="399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Funds</a:t>
          </a:r>
          <a:endParaRPr lang="en-US" sz="1800" kern="1200" dirty="0"/>
        </a:p>
      </dsp:txBody>
      <dsp:txXfrm>
        <a:off x="1569354" y="19979"/>
        <a:ext cx="5729970" cy="399590"/>
      </dsp:txXfrm>
    </dsp:sp>
    <dsp:sp modelId="{756CBF0B-922C-4554-BBBA-70CDC74F4800}">
      <dsp:nvSpPr>
        <dsp:cNvPr id="0" name=""/>
        <dsp:cNvSpPr/>
      </dsp:nvSpPr>
      <dsp:spPr>
        <a:xfrm>
          <a:off x="1459865" y="419570"/>
          <a:ext cx="58394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7EA41E-EF45-482D-858F-BDE429AA4ABB}">
      <dsp:nvSpPr>
        <dsp:cNvPr id="0" name=""/>
        <dsp:cNvSpPr/>
      </dsp:nvSpPr>
      <dsp:spPr>
        <a:xfrm>
          <a:off x="1569354" y="439549"/>
          <a:ext cx="5729970" cy="399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Admin</a:t>
          </a:r>
          <a:endParaRPr lang="en-US" sz="1800" kern="1200" dirty="0"/>
        </a:p>
      </dsp:txBody>
      <dsp:txXfrm>
        <a:off x="1569354" y="439549"/>
        <a:ext cx="5729970" cy="399590"/>
      </dsp:txXfrm>
    </dsp:sp>
    <dsp:sp modelId="{3F637B55-48DE-4119-B281-F8B9E1FD1998}">
      <dsp:nvSpPr>
        <dsp:cNvPr id="0" name=""/>
        <dsp:cNvSpPr/>
      </dsp:nvSpPr>
      <dsp:spPr>
        <a:xfrm>
          <a:off x="1459865" y="839140"/>
          <a:ext cx="58394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F8209A-2F1F-45F7-9A00-97A769DE8A20}">
      <dsp:nvSpPr>
        <dsp:cNvPr id="0" name=""/>
        <dsp:cNvSpPr/>
      </dsp:nvSpPr>
      <dsp:spPr>
        <a:xfrm>
          <a:off x="1569354" y="859119"/>
          <a:ext cx="5729970" cy="399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Parameters</a:t>
          </a:r>
          <a:endParaRPr lang="en-US" sz="1800" kern="1200" dirty="0"/>
        </a:p>
      </dsp:txBody>
      <dsp:txXfrm>
        <a:off x="1569354" y="859119"/>
        <a:ext cx="5729970" cy="399590"/>
      </dsp:txXfrm>
    </dsp:sp>
    <dsp:sp modelId="{B1D35E3E-336C-4157-8A35-99AEC7A24178}">
      <dsp:nvSpPr>
        <dsp:cNvPr id="0" name=""/>
        <dsp:cNvSpPr/>
      </dsp:nvSpPr>
      <dsp:spPr>
        <a:xfrm>
          <a:off x="1459865" y="1258710"/>
          <a:ext cx="58394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AAAEC-9819-4199-9FE1-8CD61AF9C07E}">
      <dsp:nvSpPr>
        <dsp:cNvPr id="0" name=""/>
        <dsp:cNvSpPr/>
      </dsp:nvSpPr>
      <dsp:spPr>
        <a:xfrm>
          <a:off x="1569354" y="1278689"/>
          <a:ext cx="5729970" cy="399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Acquisitions</a:t>
          </a:r>
          <a:endParaRPr lang="en-US" sz="1800" kern="1200" dirty="0"/>
        </a:p>
      </dsp:txBody>
      <dsp:txXfrm>
        <a:off x="1569354" y="1278689"/>
        <a:ext cx="5729970" cy="399590"/>
      </dsp:txXfrm>
    </dsp:sp>
    <dsp:sp modelId="{FCC29D84-70CA-4A02-8EC8-AD7E1BD62B1F}">
      <dsp:nvSpPr>
        <dsp:cNvPr id="0" name=""/>
        <dsp:cNvSpPr/>
      </dsp:nvSpPr>
      <dsp:spPr>
        <a:xfrm>
          <a:off x="1459865" y="1678280"/>
          <a:ext cx="58394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EA9D0-7BE6-4B1F-9BF5-B36C0B47497E}">
      <dsp:nvSpPr>
        <dsp:cNvPr id="0" name=""/>
        <dsp:cNvSpPr/>
      </dsp:nvSpPr>
      <dsp:spPr>
        <a:xfrm>
          <a:off x="1569354" y="1698259"/>
          <a:ext cx="5729970" cy="399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External Fund Codes</a:t>
          </a:r>
          <a:endParaRPr lang="en-US" sz="1800" kern="1200" dirty="0"/>
        </a:p>
      </dsp:txBody>
      <dsp:txXfrm>
        <a:off x="1569354" y="1698259"/>
        <a:ext cx="5729970" cy="399590"/>
      </dsp:txXfrm>
    </dsp:sp>
    <dsp:sp modelId="{E749A9DC-2D71-42A0-A65B-4EE08C1D8A27}">
      <dsp:nvSpPr>
        <dsp:cNvPr id="0" name=""/>
        <dsp:cNvSpPr/>
      </dsp:nvSpPr>
      <dsp:spPr>
        <a:xfrm>
          <a:off x="1459865" y="2097850"/>
          <a:ext cx="58394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4A6D7-47C6-41FA-A8C2-427AE237EDD8}">
      <dsp:nvSpPr>
        <dsp:cNvPr id="0" name=""/>
        <dsp:cNvSpPr/>
      </dsp:nvSpPr>
      <dsp:spPr>
        <a:xfrm>
          <a:off x="0" y="2120107"/>
          <a:ext cx="72993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EE410-8B6E-4A1F-996B-D8921F28DB6A}">
      <dsp:nvSpPr>
        <dsp:cNvPr id="0" name=""/>
        <dsp:cNvSpPr/>
      </dsp:nvSpPr>
      <dsp:spPr>
        <a:xfrm>
          <a:off x="0" y="2120107"/>
          <a:ext cx="1459865" cy="2120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These steps will take you to the list of your external fund codes.  You can either edit an existing external fund code or create a new external fund.</a:t>
          </a:r>
          <a:endParaRPr lang="en-US" sz="1400" kern="1200" dirty="0"/>
        </a:p>
      </dsp:txBody>
      <dsp:txXfrm>
        <a:off x="0" y="2120107"/>
        <a:ext cx="1459865" cy="21201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23EB2-DDE0-450D-8CAE-DDCDF3EF934F}">
      <dsp:nvSpPr>
        <dsp:cNvPr id="0" name=""/>
        <dsp:cNvSpPr/>
      </dsp:nvSpPr>
      <dsp:spPr>
        <a:xfrm>
          <a:off x="0" y="16049"/>
          <a:ext cx="8839200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smtClean="0"/>
            <a:t>Circulation</a:t>
          </a:r>
          <a:endParaRPr lang="en-US" sz="2400" kern="1200" dirty="0"/>
        </a:p>
      </dsp:txBody>
      <dsp:txXfrm>
        <a:off x="28100" y="44149"/>
        <a:ext cx="8783000" cy="519439"/>
      </dsp:txXfrm>
    </dsp:sp>
    <dsp:sp modelId="{033117EA-F964-4F7C-8E81-7759B267469D}">
      <dsp:nvSpPr>
        <dsp:cNvPr id="0" name=""/>
        <dsp:cNvSpPr/>
      </dsp:nvSpPr>
      <dsp:spPr>
        <a:xfrm>
          <a:off x="0" y="591689"/>
          <a:ext cx="8839200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b="0" i="0" kern="1200" dirty="0" smtClean="0"/>
            <a:t>Circ Activity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b="0" i="0" kern="1200" dirty="0" smtClean="0"/>
            <a:t>Cross-Tab</a:t>
          </a:r>
          <a:endParaRPr lang="en-US" sz="1900" kern="1200" dirty="0"/>
        </a:p>
      </dsp:txBody>
      <dsp:txXfrm>
        <a:off x="0" y="591689"/>
        <a:ext cx="8839200" cy="658260"/>
      </dsp:txXfrm>
    </dsp:sp>
    <dsp:sp modelId="{2D5B34B3-729A-4A0E-AEF5-03AC11A02193}">
      <dsp:nvSpPr>
        <dsp:cNvPr id="0" name=""/>
        <dsp:cNvSpPr/>
      </dsp:nvSpPr>
      <dsp:spPr>
        <a:xfrm>
          <a:off x="0" y="1249950"/>
          <a:ext cx="8839200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smtClean="0"/>
            <a:t>Collection</a:t>
          </a:r>
          <a:endParaRPr lang="en-US" sz="2400" kern="1200" dirty="0"/>
        </a:p>
      </dsp:txBody>
      <dsp:txXfrm>
        <a:off x="28100" y="1278050"/>
        <a:ext cx="8783000" cy="519439"/>
      </dsp:txXfrm>
    </dsp:sp>
    <dsp:sp modelId="{C2F9067E-D1B2-4B8B-974A-AEE034144ADD}">
      <dsp:nvSpPr>
        <dsp:cNvPr id="0" name=""/>
        <dsp:cNvSpPr/>
      </dsp:nvSpPr>
      <dsp:spPr>
        <a:xfrm>
          <a:off x="0" y="1825589"/>
          <a:ext cx="8839200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b="0" i="0" kern="1200" dirty="0" smtClean="0"/>
            <a:t>Age of Collection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b="0" i="0" kern="1200" dirty="0" smtClean="0"/>
            <a:t>Collection Development</a:t>
          </a:r>
          <a:endParaRPr lang="en-US" sz="1900" kern="1200" dirty="0"/>
        </a:p>
      </dsp:txBody>
      <dsp:txXfrm>
        <a:off x="0" y="1825589"/>
        <a:ext cx="8839200" cy="658260"/>
      </dsp:txXfrm>
    </dsp:sp>
    <dsp:sp modelId="{7326B05B-3CAF-4AC1-973C-F4413E7D461F}">
      <dsp:nvSpPr>
        <dsp:cNvPr id="0" name=""/>
        <dsp:cNvSpPr/>
      </dsp:nvSpPr>
      <dsp:spPr>
        <a:xfrm>
          <a:off x="0" y="2483850"/>
          <a:ext cx="8839200" cy="575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smtClean="0"/>
            <a:t>Acquisitions</a:t>
          </a:r>
          <a:endParaRPr lang="en-US" sz="2400" kern="1200" dirty="0"/>
        </a:p>
      </dsp:txBody>
      <dsp:txXfrm>
        <a:off x="28100" y="2511950"/>
        <a:ext cx="8783000" cy="519439"/>
      </dsp:txXfrm>
    </dsp:sp>
    <dsp:sp modelId="{3BDA2D6F-8E6E-445E-AA6F-A86749E22EC1}">
      <dsp:nvSpPr>
        <dsp:cNvPr id="0" name=""/>
        <dsp:cNvSpPr/>
      </dsp:nvSpPr>
      <dsp:spPr>
        <a:xfrm>
          <a:off x="0" y="3059490"/>
          <a:ext cx="8839200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b="0" i="0" kern="1200" dirty="0" smtClean="0"/>
            <a:t>Fund Reports 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b="0" i="0" kern="1200" dirty="0" smtClean="0"/>
            <a:t>Vendor Information</a:t>
          </a:r>
          <a:endParaRPr lang="en-US" sz="1900" kern="1200" dirty="0"/>
        </a:p>
      </dsp:txBody>
      <dsp:txXfrm>
        <a:off x="0" y="3059490"/>
        <a:ext cx="8839200" cy="6582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5F172-7E67-4B98-97BB-1026224ADE17}">
      <dsp:nvSpPr>
        <dsp:cNvPr id="0" name=""/>
        <dsp:cNvSpPr/>
      </dsp:nvSpPr>
      <dsp:spPr>
        <a:xfrm>
          <a:off x="0" y="2170286"/>
          <a:ext cx="8839200" cy="14459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dirty="0" smtClean="0"/>
            <a:t>Can’t combine circulation and collection reports in Web Management Reports</a:t>
          </a:r>
          <a:endParaRPr lang="en-US" sz="1700" kern="1200" dirty="0"/>
        </a:p>
      </dsp:txBody>
      <dsp:txXfrm>
        <a:off x="0" y="2170286"/>
        <a:ext cx="2651760" cy="1445981"/>
      </dsp:txXfrm>
    </dsp:sp>
    <dsp:sp modelId="{C8E3B760-193B-4D28-A02F-DC641993CAAF}">
      <dsp:nvSpPr>
        <dsp:cNvPr id="0" name=""/>
        <dsp:cNvSpPr/>
      </dsp:nvSpPr>
      <dsp:spPr>
        <a:xfrm>
          <a:off x="0" y="117531"/>
          <a:ext cx="8839200" cy="14459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dirty="0" smtClean="0"/>
            <a:t>SCAT table impacts how items are categorized</a:t>
          </a:r>
          <a:endParaRPr lang="en-US" sz="17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i="0" kern="1200" dirty="0" smtClean="0"/>
            <a:t>If you scat table isn’t set up correctly, data will not be reliable if SCAT table is not accurate</a:t>
          </a:r>
          <a:endParaRPr lang="en-US" sz="1300" kern="1200" dirty="0"/>
        </a:p>
      </dsp:txBody>
      <dsp:txXfrm>
        <a:off x="0" y="117531"/>
        <a:ext cx="2651760" cy="1445981"/>
      </dsp:txXfrm>
    </dsp:sp>
    <dsp:sp modelId="{F583F87A-D3E2-41F5-B9DE-782D36A6A70C}">
      <dsp:nvSpPr>
        <dsp:cNvPr id="0" name=""/>
        <dsp:cNvSpPr/>
      </dsp:nvSpPr>
      <dsp:spPr>
        <a:xfrm>
          <a:off x="3381687" y="420918"/>
          <a:ext cx="4550800" cy="30338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0" i="0" kern="1200" dirty="0" smtClean="0"/>
            <a:t>Limited functionality</a:t>
          </a:r>
          <a:endParaRPr lang="en-US" sz="6000" kern="1200" dirty="0"/>
        </a:p>
      </dsp:txBody>
      <dsp:txXfrm>
        <a:off x="3470546" y="509777"/>
        <a:ext cx="4373082" cy="28561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CA6B5-A437-436F-9D76-E777DB465605}">
      <dsp:nvSpPr>
        <dsp:cNvPr id="0" name=""/>
        <dsp:cNvSpPr/>
      </dsp:nvSpPr>
      <dsp:spPr>
        <a:xfrm>
          <a:off x="0" y="1740"/>
          <a:ext cx="8839200" cy="11512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0" i="0" kern="1200" dirty="0" smtClean="0"/>
            <a:t>Fund Hierarchies</a:t>
          </a:r>
          <a:endParaRPr lang="en-US" sz="4800" kern="1200" dirty="0"/>
        </a:p>
      </dsp:txBody>
      <dsp:txXfrm>
        <a:off x="56201" y="57941"/>
        <a:ext cx="8726798" cy="1038877"/>
      </dsp:txXfrm>
    </dsp:sp>
    <dsp:sp modelId="{B7DA2AD4-6C72-4F1A-B357-85F30FA57C34}">
      <dsp:nvSpPr>
        <dsp:cNvPr id="0" name=""/>
        <dsp:cNvSpPr/>
      </dsp:nvSpPr>
      <dsp:spPr>
        <a:xfrm>
          <a:off x="0" y="1295400"/>
          <a:ext cx="8839200" cy="11512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0" i="0" kern="1200" dirty="0" smtClean="0"/>
            <a:t>Statistics </a:t>
          </a:r>
          <a:endParaRPr lang="en-US" sz="4800" kern="1200" dirty="0"/>
        </a:p>
      </dsp:txBody>
      <dsp:txXfrm>
        <a:off x="56201" y="1351601"/>
        <a:ext cx="8726798" cy="1038877"/>
      </dsp:txXfrm>
    </dsp:sp>
    <dsp:sp modelId="{C2100DE9-2107-43E2-BE13-EEBFAD2190A8}">
      <dsp:nvSpPr>
        <dsp:cNvPr id="0" name=""/>
        <dsp:cNvSpPr/>
      </dsp:nvSpPr>
      <dsp:spPr>
        <a:xfrm>
          <a:off x="0" y="2580780"/>
          <a:ext cx="8839200" cy="11512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0" i="0" kern="1200" dirty="0" smtClean="0"/>
            <a:t>Create Lists</a:t>
          </a:r>
          <a:endParaRPr lang="en-US" sz="4800" kern="1200" dirty="0"/>
        </a:p>
      </dsp:txBody>
      <dsp:txXfrm>
        <a:off x="56201" y="2636981"/>
        <a:ext cx="8726798" cy="10388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CD829-D926-440C-9870-1CBB1533CCCB}">
      <dsp:nvSpPr>
        <dsp:cNvPr id="0" name=""/>
        <dsp:cNvSpPr/>
      </dsp:nvSpPr>
      <dsp:spPr>
        <a:xfrm>
          <a:off x="-4220753" y="-647613"/>
          <a:ext cx="5029027" cy="5029027"/>
        </a:xfrm>
        <a:prstGeom prst="blockArc">
          <a:avLst>
            <a:gd name="adj1" fmla="val 18900000"/>
            <a:gd name="adj2" fmla="val 2700000"/>
            <a:gd name="adj3" fmla="val 43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D38A00-3E7A-42EF-B44C-94EC18126CDB}">
      <dsp:nvSpPr>
        <dsp:cNvPr id="0" name=""/>
        <dsp:cNvSpPr/>
      </dsp:nvSpPr>
      <dsp:spPr>
        <a:xfrm>
          <a:off x="423474" y="287054"/>
          <a:ext cx="8365754" cy="5744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5936" tIns="40640" rIns="40640" bIns="4064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Table and graph displays</a:t>
          </a:r>
          <a:endParaRPr lang="en-US" sz="16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Can only show dollar amounts using bar charts</a:t>
          </a:r>
          <a:endParaRPr lang="en-US" sz="1200" kern="1200" dirty="0"/>
        </a:p>
      </dsp:txBody>
      <dsp:txXfrm>
        <a:off x="423474" y="287054"/>
        <a:ext cx="8365754" cy="574407"/>
      </dsp:txXfrm>
    </dsp:sp>
    <dsp:sp modelId="{E3D0C7BD-A238-482D-AD8F-64864ADA0DF1}">
      <dsp:nvSpPr>
        <dsp:cNvPr id="0" name=""/>
        <dsp:cNvSpPr/>
      </dsp:nvSpPr>
      <dsp:spPr>
        <a:xfrm>
          <a:off x="64469" y="215253"/>
          <a:ext cx="718009" cy="7180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43EE666-089E-45F5-9A51-28692013E2B4}">
      <dsp:nvSpPr>
        <dsp:cNvPr id="0" name=""/>
        <dsp:cNvSpPr/>
      </dsp:nvSpPr>
      <dsp:spPr>
        <a:xfrm>
          <a:off x="752795" y="1148815"/>
          <a:ext cx="8036433" cy="5744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5936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Bar &amp; Pie charts based on hierarchy</a:t>
          </a:r>
          <a:endParaRPr lang="en-US" sz="1600" kern="1200" dirty="0"/>
        </a:p>
      </dsp:txBody>
      <dsp:txXfrm>
        <a:off x="752795" y="1148815"/>
        <a:ext cx="8036433" cy="574407"/>
      </dsp:txXfrm>
    </dsp:sp>
    <dsp:sp modelId="{A5975C01-FE70-4ED7-BA5A-0C4D2F596762}">
      <dsp:nvSpPr>
        <dsp:cNvPr id="0" name=""/>
        <dsp:cNvSpPr/>
      </dsp:nvSpPr>
      <dsp:spPr>
        <a:xfrm>
          <a:off x="393790" y="1077014"/>
          <a:ext cx="718009" cy="7180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2366375-D55C-45C7-AC3B-6DF797978AAC}">
      <dsp:nvSpPr>
        <dsp:cNvPr id="0" name=""/>
        <dsp:cNvSpPr/>
      </dsp:nvSpPr>
      <dsp:spPr>
        <a:xfrm>
          <a:off x="752795" y="2010576"/>
          <a:ext cx="8036433" cy="5744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5936" tIns="40640" rIns="40640" bIns="4064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Use quick list to create hierarchies on the fly</a:t>
          </a:r>
          <a:endParaRPr lang="en-US" sz="16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Can’t collapse table to show totals only</a:t>
          </a:r>
          <a:endParaRPr lang="en-US" sz="1200" kern="1200" dirty="0"/>
        </a:p>
      </dsp:txBody>
      <dsp:txXfrm>
        <a:off x="752795" y="2010576"/>
        <a:ext cx="8036433" cy="574407"/>
      </dsp:txXfrm>
    </dsp:sp>
    <dsp:sp modelId="{C84FC925-1EC2-4559-BE77-736B06CB0CDF}">
      <dsp:nvSpPr>
        <dsp:cNvPr id="0" name=""/>
        <dsp:cNvSpPr/>
      </dsp:nvSpPr>
      <dsp:spPr>
        <a:xfrm>
          <a:off x="393790" y="1938775"/>
          <a:ext cx="718009" cy="7180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30408BC-E82B-4AFE-87A0-D9227EDC1C68}">
      <dsp:nvSpPr>
        <dsp:cNvPr id="0" name=""/>
        <dsp:cNvSpPr/>
      </dsp:nvSpPr>
      <dsp:spPr>
        <a:xfrm>
          <a:off x="423474" y="2872337"/>
          <a:ext cx="8365754" cy="5744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5936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Best use: tracking individual funds</a:t>
          </a:r>
          <a:endParaRPr lang="en-US" sz="1600" kern="1200" dirty="0"/>
        </a:p>
      </dsp:txBody>
      <dsp:txXfrm>
        <a:off x="423474" y="2872337"/>
        <a:ext cx="8365754" cy="574407"/>
      </dsp:txXfrm>
    </dsp:sp>
    <dsp:sp modelId="{D2562F3A-1650-4CC7-A279-0E02F22FC690}">
      <dsp:nvSpPr>
        <dsp:cNvPr id="0" name=""/>
        <dsp:cNvSpPr/>
      </dsp:nvSpPr>
      <dsp:spPr>
        <a:xfrm>
          <a:off x="64469" y="2800536"/>
          <a:ext cx="718009" cy="7180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FE5DD-4C9E-43C9-8ED1-A5F5C955B0EB}">
      <dsp:nvSpPr>
        <dsp:cNvPr id="0" name=""/>
        <dsp:cNvSpPr/>
      </dsp:nvSpPr>
      <dsp:spPr>
        <a:xfrm rot="5400000">
          <a:off x="2516522" y="1090901"/>
          <a:ext cx="964808" cy="109839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53BBD9-825C-43AE-8E5C-E2EF76CBC3C0}">
      <dsp:nvSpPr>
        <dsp:cNvPr id="0" name=""/>
        <dsp:cNvSpPr/>
      </dsp:nvSpPr>
      <dsp:spPr>
        <a:xfrm>
          <a:off x="2260906" y="21392"/>
          <a:ext cx="1624168" cy="113686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0" kern="1200" dirty="0" smtClean="0"/>
            <a:t>Create lists function is limited</a:t>
          </a:r>
          <a:endParaRPr lang="en-US" sz="1300" kern="1200" dirty="0"/>
        </a:p>
      </dsp:txBody>
      <dsp:txXfrm>
        <a:off x="2316413" y="76899"/>
        <a:ext cx="1513154" cy="1025851"/>
      </dsp:txXfrm>
    </dsp:sp>
    <dsp:sp modelId="{38D38BFD-DF8A-44C1-8CF7-252B53515A8F}">
      <dsp:nvSpPr>
        <dsp:cNvPr id="0" name=""/>
        <dsp:cNvSpPr/>
      </dsp:nvSpPr>
      <dsp:spPr>
        <a:xfrm>
          <a:off x="3885075" y="129818"/>
          <a:ext cx="1181265" cy="918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i="0" kern="1200" dirty="0" smtClean="0"/>
            <a:t>For example it is difficult to limit by date range</a:t>
          </a:r>
          <a:endParaRPr lang="en-US" sz="1000" kern="1200" dirty="0"/>
        </a:p>
      </dsp:txBody>
      <dsp:txXfrm>
        <a:off x="3885075" y="129818"/>
        <a:ext cx="1181265" cy="918864"/>
      </dsp:txXfrm>
    </dsp:sp>
    <dsp:sp modelId="{BDE5CDF9-8565-41DB-8F96-C1B410722B1B}">
      <dsp:nvSpPr>
        <dsp:cNvPr id="0" name=""/>
        <dsp:cNvSpPr/>
      </dsp:nvSpPr>
      <dsp:spPr>
        <a:xfrm rot="5400000">
          <a:off x="3863131" y="2367976"/>
          <a:ext cx="964808" cy="109839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7143E3-16B2-48D1-9F91-CBEDE9EB0231}">
      <dsp:nvSpPr>
        <dsp:cNvPr id="0" name=""/>
        <dsp:cNvSpPr/>
      </dsp:nvSpPr>
      <dsp:spPr>
        <a:xfrm>
          <a:off x="3607515" y="1298467"/>
          <a:ext cx="1624168" cy="113686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0" kern="1200" dirty="0" smtClean="0"/>
            <a:t>Order records with multiple payments export all payments – not those in the date range</a:t>
          </a:r>
          <a:endParaRPr lang="en-US" sz="1300" kern="1200" dirty="0"/>
        </a:p>
      </dsp:txBody>
      <dsp:txXfrm>
        <a:off x="3663022" y="1353974"/>
        <a:ext cx="1513154" cy="1025851"/>
      </dsp:txXfrm>
    </dsp:sp>
    <dsp:sp modelId="{D9F1BDB5-8F41-4510-978A-AE56AB2455B3}">
      <dsp:nvSpPr>
        <dsp:cNvPr id="0" name=""/>
        <dsp:cNvSpPr/>
      </dsp:nvSpPr>
      <dsp:spPr>
        <a:xfrm>
          <a:off x="5231684" y="1406893"/>
          <a:ext cx="1181265" cy="918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ECC67-24CD-402A-98A6-0B51AB46D5EF}">
      <dsp:nvSpPr>
        <dsp:cNvPr id="0" name=""/>
        <dsp:cNvSpPr/>
      </dsp:nvSpPr>
      <dsp:spPr>
        <a:xfrm>
          <a:off x="4954124" y="2575542"/>
          <a:ext cx="1624168" cy="113686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0" kern="1200" dirty="0" smtClean="0"/>
            <a:t>Exporting to Excel can be tricky</a:t>
          </a:r>
          <a:endParaRPr lang="en-US" sz="1300" kern="1200" dirty="0"/>
        </a:p>
      </dsp:txBody>
      <dsp:txXfrm>
        <a:off x="5009631" y="2631049"/>
        <a:ext cx="1513154" cy="10258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8391F-68DD-476A-AF18-76060324E972}">
      <dsp:nvSpPr>
        <dsp:cNvPr id="0" name=""/>
        <dsp:cNvSpPr/>
      </dsp:nvSpPr>
      <dsp:spPr>
        <a:xfrm rot="5400000">
          <a:off x="5651131" y="-2377270"/>
          <a:ext cx="719048" cy="56570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dirty="0" smtClean="0"/>
            <a:t>Remove all funds not associated with a specific account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dirty="0" smtClean="0"/>
            <a:t>Remove orders with multiple payments</a:t>
          </a:r>
          <a:endParaRPr lang="en-US" sz="1200" kern="1200" dirty="0"/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dirty="0" smtClean="0"/>
            <a:t>Or delete unneeded payment by moving voucher # and payment into correct column</a:t>
          </a:r>
          <a:endParaRPr lang="en-US" sz="1200" kern="1200" dirty="0"/>
        </a:p>
      </dsp:txBody>
      <dsp:txXfrm rot="-5400000">
        <a:off x="3182112" y="126850"/>
        <a:ext cx="5621987" cy="648846"/>
      </dsp:txXfrm>
    </dsp:sp>
    <dsp:sp modelId="{CA4FA30C-A81E-42DE-9404-97DF6F2B5F61}">
      <dsp:nvSpPr>
        <dsp:cNvPr id="0" name=""/>
        <dsp:cNvSpPr/>
      </dsp:nvSpPr>
      <dsp:spPr>
        <a:xfrm>
          <a:off x="0" y="1868"/>
          <a:ext cx="3182112" cy="8988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i="0" kern="1200" dirty="0" smtClean="0"/>
            <a:t>Custom sort by fund code</a:t>
          </a:r>
          <a:endParaRPr lang="en-US" sz="2500" kern="1200" dirty="0"/>
        </a:p>
      </dsp:txBody>
      <dsp:txXfrm>
        <a:off x="43876" y="45744"/>
        <a:ext cx="3094360" cy="811058"/>
      </dsp:txXfrm>
    </dsp:sp>
    <dsp:sp modelId="{DABA1425-2117-46D6-934C-E9990BCBAA4B}">
      <dsp:nvSpPr>
        <dsp:cNvPr id="0" name=""/>
        <dsp:cNvSpPr/>
      </dsp:nvSpPr>
      <dsp:spPr>
        <a:xfrm rot="5400000">
          <a:off x="5651131" y="-1433519"/>
          <a:ext cx="719048" cy="56570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dirty="0" smtClean="0"/>
            <a:t>One sheet for each format</a:t>
          </a:r>
          <a:endParaRPr lang="en-US" sz="1200" kern="1200" dirty="0"/>
        </a:p>
      </dsp:txBody>
      <dsp:txXfrm rot="-5400000">
        <a:off x="3182112" y="1070601"/>
        <a:ext cx="5621987" cy="648846"/>
      </dsp:txXfrm>
    </dsp:sp>
    <dsp:sp modelId="{5C6D7CE2-17AC-4C66-B2A0-D8F41C5A48D7}">
      <dsp:nvSpPr>
        <dsp:cNvPr id="0" name=""/>
        <dsp:cNvSpPr/>
      </dsp:nvSpPr>
      <dsp:spPr>
        <a:xfrm>
          <a:off x="0" y="945619"/>
          <a:ext cx="3182112" cy="8988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i="0" kern="1200" dirty="0" smtClean="0"/>
            <a:t>Copy fund payments to a new sheet </a:t>
          </a:r>
          <a:endParaRPr lang="en-US" sz="2500" kern="1200" dirty="0"/>
        </a:p>
      </dsp:txBody>
      <dsp:txXfrm>
        <a:off x="43876" y="989495"/>
        <a:ext cx="3094360" cy="811058"/>
      </dsp:txXfrm>
    </dsp:sp>
    <dsp:sp modelId="{902F69CE-C831-4693-8052-D93F544B20A3}">
      <dsp:nvSpPr>
        <dsp:cNvPr id="0" name=""/>
        <dsp:cNvSpPr/>
      </dsp:nvSpPr>
      <dsp:spPr>
        <a:xfrm rot="5400000">
          <a:off x="5651131" y="-489768"/>
          <a:ext cx="719048" cy="56570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dirty="0" smtClean="0"/>
            <a:t>Balance amounts by voucher number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dirty="0" smtClean="0"/>
            <a:t>				</a:t>
          </a:r>
          <a:endParaRPr lang="en-US" sz="1200" kern="1200" dirty="0"/>
        </a:p>
      </dsp:txBody>
      <dsp:txXfrm rot="-5400000">
        <a:off x="3182112" y="2014352"/>
        <a:ext cx="5621987" cy="648846"/>
      </dsp:txXfrm>
    </dsp:sp>
    <dsp:sp modelId="{F5AE3F8B-1DB2-4B66-9B21-6EDA406B0877}">
      <dsp:nvSpPr>
        <dsp:cNvPr id="0" name=""/>
        <dsp:cNvSpPr/>
      </dsp:nvSpPr>
      <dsp:spPr>
        <a:xfrm>
          <a:off x="0" y="1889370"/>
          <a:ext cx="3182112" cy="8988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i="0" kern="1200" dirty="0" smtClean="0"/>
            <a:t>Sort list by voucher number</a:t>
          </a:r>
          <a:endParaRPr lang="en-US" sz="2500" kern="1200" dirty="0"/>
        </a:p>
      </dsp:txBody>
      <dsp:txXfrm>
        <a:off x="43876" y="1933246"/>
        <a:ext cx="3094360" cy="811058"/>
      </dsp:txXfrm>
    </dsp:sp>
    <dsp:sp modelId="{847AF7BC-E624-4007-ACC7-E84C2F71B450}">
      <dsp:nvSpPr>
        <dsp:cNvPr id="0" name=""/>
        <dsp:cNvSpPr/>
      </dsp:nvSpPr>
      <dsp:spPr>
        <a:xfrm rot="5400000">
          <a:off x="5651131" y="453982"/>
          <a:ext cx="719048" cy="56570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dirty="0" smtClean="0"/>
            <a:t>If totals of all sheets do not equal amount in Sierra – add each voucher # and verify amount against Sierra</a:t>
          </a:r>
          <a:endParaRPr lang="en-US" sz="1200" kern="1200" dirty="0"/>
        </a:p>
      </dsp:txBody>
      <dsp:txXfrm rot="-5400000">
        <a:off x="3182112" y="2958103"/>
        <a:ext cx="5621987" cy="648846"/>
      </dsp:txXfrm>
    </dsp:sp>
    <dsp:sp modelId="{C42A5C17-8D62-493C-9AD8-BEFE39ACF770}">
      <dsp:nvSpPr>
        <dsp:cNvPr id="0" name=""/>
        <dsp:cNvSpPr/>
      </dsp:nvSpPr>
      <dsp:spPr>
        <a:xfrm>
          <a:off x="0" y="2833121"/>
          <a:ext cx="3182112" cy="8988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i="0" kern="1200" dirty="0" smtClean="0"/>
            <a:t>Total payments </a:t>
          </a:r>
          <a:endParaRPr lang="en-US" sz="2500" kern="1200" dirty="0"/>
        </a:p>
      </dsp:txBody>
      <dsp:txXfrm>
        <a:off x="43876" y="2876997"/>
        <a:ext cx="3094360" cy="8110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B69B9-F0C6-4D22-A026-583F5D23BE62}">
      <dsp:nvSpPr>
        <dsp:cNvPr id="0" name=""/>
        <dsp:cNvSpPr/>
      </dsp:nvSpPr>
      <dsp:spPr>
        <a:xfrm>
          <a:off x="355518" y="0"/>
          <a:ext cx="2389631" cy="1792224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8BA9FC9-4A44-43EA-9280-BEBCEE1BC229}">
      <dsp:nvSpPr>
        <dsp:cNvPr id="0" name=""/>
        <dsp:cNvSpPr/>
      </dsp:nvSpPr>
      <dsp:spPr>
        <a:xfrm>
          <a:off x="2816839" y="0"/>
          <a:ext cx="4949952" cy="1792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smtClean="0"/>
            <a:t>Unspent funds do not carry over</a:t>
          </a:r>
          <a:endParaRPr lang="en-US" sz="24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i="0" kern="1200" dirty="0" smtClean="0"/>
            <a:t>All funds must be swept and reallocated before the end of the fiscal year</a:t>
          </a:r>
          <a:endParaRPr lang="en-US" sz="1900" kern="1200" dirty="0"/>
        </a:p>
      </dsp:txBody>
      <dsp:txXfrm>
        <a:off x="2816839" y="0"/>
        <a:ext cx="4949952" cy="1792224"/>
      </dsp:txXfrm>
    </dsp:sp>
    <dsp:sp modelId="{451BC497-D565-4B26-A7B4-0CED80BDD8DE}">
      <dsp:nvSpPr>
        <dsp:cNvPr id="0" name=""/>
        <dsp:cNvSpPr/>
      </dsp:nvSpPr>
      <dsp:spPr>
        <a:xfrm>
          <a:off x="1072408" y="1941576"/>
          <a:ext cx="2389631" cy="1792224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49CE6E4-9FBB-4333-8306-EEC70E80EF6F}">
      <dsp:nvSpPr>
        <dsp:cNvPr id="0" name=""/>
        <dsp:cNvSpPr/>
      </dsp:nvSpPr>
      <dsp:spPr>
        <a:xfrm>
          <a:off x="3533729" y="1941576"/>
          <a:ext cx="4949952" cy="1792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smtClean="0"/>
            <a:t>Looking for a way to encourage orders</a:t>
          </a:r>
          <a:endParaRPr lang="en-US" sz="24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Need to get firm order money spent in time to reallocate – but first priority is to spend the money on area originally allocated</a:t>
          </a:r>
          <a:endParaRPr lang="en-US" sz="1900" kern="1200" dirty="0"/>
        </a:p>
      </dsp:txBody>
      <dsp:txXfrm>
        <a:off x="3533729" y="1941576"/>
        <a:ext cx="4949952" cy="1792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F88035-4058-5C49-8BD7-16E3BDCF2F99}" type="datetimeFigureOut">
              <a:rPr lang="en-US" smtClean="0"/>
              <a:t>3/30/2017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C5E42B-5233-0E4B-B874-E3BB3D9CD1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950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27516E-18FD-0744-B275-F4E7A76ECEF9}" type="datetimeFigureOut">
              <a:rPr lang="en-US" smtClean="0"/>
              <a:t>3/30/2017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C53187-4E7A-9D4E-8D20-4DF01D046F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06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4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57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997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370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67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907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793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740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128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31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265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9730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7513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9445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258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092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6998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3351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2166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382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359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9105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5955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2847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7155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9026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0216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620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553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288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009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704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55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82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CC07D-FF92-4F55-842F-7C9A973681D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87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48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1323594"/>
            <a:ext cx="4419600" cy="47167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1795272"/>
            <a:ext cx="4419600" cy="471678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8392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2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257800" y="819150"/>
            <a:ext cx="37338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2399" y="819150"/>
            <a:ext cx="4953001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Tex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2400" y="819150"/>
            <a:ext cx="88392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1323594"/>
            <a:ext cx="4419600" cy="47167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1795272"/>
            <a:ext cx="4419600" cy="471678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000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52517" y="333375"/>
            <a:ext cx="8438966" cy="6286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633" y="4805533"/>
            <a:ext cx="1240063" cy="28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3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19150"/>
            <a:ext cx="88392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12913"/>
            <a:ext cx="9148174" cy="4369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rgbClr val="7030A0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24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»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gif"/><Relationship Id="rId4" Type="http://schemas.openxmlformats.org/officeDocument/2006/relationships/image" Target="../media/image2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rglazier@uccs.edu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Downside to Web Management Reports</a:t>
            </a:r>
            <a:endParaRPr lang="en-US" sz="240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044922077"/>
              </p:ext>
            </p:extLst>
          </p:nvPr>
        </p:nvGraphicFramePr>
        <p:xfrm>
          <a:off x="152400" y="819150"/>
          <a:ext cx="88392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08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101271"/>
              </p:ext>
            </p:extLst>
          </p:nvPr>
        </p:nvGraphicFramePr>
        <p:xfrm>
          <a:off x="152400" y="819150"/>
          <a:ext cx="88392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Sierra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60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 Hierarchies</a:t>
            </a:r>
            <a:endParaRPr lang="en-US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326502665"/>
              </p:ext>
            </p:extLst>
          </p:nvPr>
        </p:nvGraphicFramePr>
        <p:xfrm>
          <a:off x="152400" y="819150"/>
          <a:ext cx="88392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26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Table Graph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62" y="1047750"/>
            <a:ext cx="821807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4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861" y="819150"/>
            <a:ext cx="6503804" cy="3706149"/>
          </a:xfrm>
          <a:prstGeom prst="rect">
            <a:avLst/>
          </a:prstGeom>
        </p:spPr>
      </p:pic>
      <p:pic>
        <p:nvPicPr>
          <p:cNvPr id="9" name="Picture 8" descr="&lt;strong&gt;Exclamation&lt;/strong&gt;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1" y="2114550"/>
            <a:ext cx="1044644" cy="81743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Pie Chart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sz="1100" dirty="0"/>
          </a:p>
        </p:txBody>
      </p:sp>
      <p:sp>
        <p:nvSpPr>
          <p:cNvPr id="5" name="Oval 4"/>
          <p:cNvSpPr/>
          <p:nvPr/>
        </p:nvSpPr>
        <p:spPr>
          <a:xfrm>
            <a:off x="1905000" y="4179835"/>
            <a:ext cx="6096000" cy="49753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68653" y="3461401"/>
            <a:ext cx="1865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Can’t toggle to $ or show both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165988" y="4071301"/>
            <a:ext cx="301612" cy="3058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4850" y="1808887"/>
            <a:ext cx="1181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Can’t email or save chart – only option is to print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1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047750"/>
            <a:ext cx="7200547" cy="3540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Bar Chart in Fund Reports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971550"/>
            <a:ext cx="8839200" cy="3733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			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581150"/>
            <a:ext cx="990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Can’t email  or save chart – only option is to print</a:t>
            </a:r>
          </a:p>
          <a:p>
            <a:endParaRPr lang="en-US" dirty="0"/>
          </a:p>
        </p:txBody>
      </p:sp>
      <p:pic>
        <p:nvPicPr>
          <p:cNvPr id="7" name="Picture 6" descr="File:Purple &lt;strong&gt;exclamation&lt;/strong&gt; &lt;strong&gt;mark&lt;/strong&gt;.sv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975" y="1678509"/>
            <a:ext cx="914400" cy="9144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057400" y="4147048"/>
            <a:ext cx="4800600" cy="57115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91401" y="3746661"/>
            <a:ext cx="16001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Can only show either percentage or </a:t>
            </a:r>
          </a:p>
          <a:p>
            <a:r>
              <a:rPr lang="en-US" sz="1100" dirty="0" smtClean="0"/>
              <a:t>$, not both</a:t>
            </a:r>
            <a:endParaRPr lang="en-US" sz="1100" dirty="0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>
            <a:off x="6096000" y="4046743"/>
            <a:ext cx="1295401" cy="4110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67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Quick List Table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003088"/>
            <a:ext cx="8100841" cy="126386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Quick List allows customization</a:t>
            </a:r>
          </a:p>
          <a:p>
            <a:r>
              <a:rPr lang="en-US" dirty="0" smtClean="0"/>
              <a:t>But only totals list – does not allow for subtotals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10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819150"/>
            <a:ext cx="4953000" cy="358870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/>
              <a:t>You can choose several </a:t>
            </a:r>
          </a:p>
          <a:p>
            <a:pPr marL="0" indent="0">
              <a:buNone/>
            </a:pPr>
            <a:r>
              <a:rPr lang="en-US" sz="1200" dirty="0" smtClean="0"/>
              <a:t>Different Options</a:t>
            </a:r>
            <a:endParaRPr lang="en-US" sz="12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447800" y="1123950"/>
            <a:ext cx="533400" cy="685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57433" y="173355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You can also do a cross tab report – choosing two different elements</a:t>
            </a:r>
            <a:endParaRPr lang="en-US" sz="1200" dirty="0"/>
          </a:p>
        </p:txBody>
      </p:sp>
      <p:cxnSp>
        <p:nvCxnSpPr>
          <p:cNvPr id="10" name="Straight Arrow Connector 9"/>
          <p:cNvCxnSpPr>
            <a:stCxn id="7" idx="1"/>
          </p:cNvCxnSpPr>
          <p:nvPr/>
        </p:nvCxnSpPr>
        <p:spPr>
          <a:xfrm flipH="1">
            <a:off x="5486400" y="1964383"/>
            <a:ext cx="1071033" cy="739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85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a Statistical Report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810039"/>
            <a:ext cx="5133975" cy="381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4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 of Reports Available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59" y="819150"/>
            <a:ext cx="967483" cy="3810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657600" lvl="8" indent="0">
              <a:buNone/>
            </a:pPr>
            <a:r>
              <a:rPr lang="en-US" dirty="0" smtClean="0"/>
              <a:t>Useful if you separate a lot of your collections</a:t>
            </a:r>
          </a:p>
          <a:p>
            <a:pPr marL="3657600" lvl="8" indent="0">
              <a:buNone/>
            </a:pPr>
            <a:endParaRPr lang="en-US" dirty="0"/>
          </a:p>
          <a:p>
            <a:pPr marL="3657600" lvl="8" indent="0">
              <a:buNone/>
            </a:pPr>
            <a:r>
              <a:rPr lang="en-US" dirty="0" smtClean="0"/>
              <a:t>Useful for format</a:t>
            </a:r>
          </a:p>
          <a:p>
            <a:pPr marL="3657600" lvl="8" indent="0">
              <a:buNone/>
            </a:pPr>
            <a:endParaRPr lang="en-US" dirty="0"/>
          </a:p>
          <a:p>
            <a:pPr marL="3657600" lvl="8" indent="0">
              <a:buNone/>
            </a:pPr>
            <a:r>
              <a:rPr lang="en-US" dirty="0" smtClean="0"/>
              <a:t>Use for budget projections and budget analysis</a:t>
            </a:r>
          </a:p>
          <a:p>
            <a:pPr marL="3657600" lvl="8" indent="0">
              <a:buNone/>
            </a:pPr>
            <a:endParaRPr lang="en-US" dirty="0"/>
          </a:p>
          <a:p>
            <a:pPr marL="3657600" lvl="8" indent="0">
              <a:buNone/>
            </a:pPr>
            <a:r>
              <a:rPr lang="en-US" dirty="0" smtClean="0"/>
              <a:t>Quick snapshot of vendors used</a:t>
            </a:r>
          </a:p>
          <a:p>
            <a:pPr marL="3657600" lvl="8" indent="0">
              <a:buNone/>
            </a:pPr>
            <a:endParaRPr lang="en-US" dirty="0"/>
          </a:p>
          <a:p>
            <a:pPr marL="3657600" lvl="8" indent="0">
              <a:buNone/>
            </a:pPr>
            <a:r>
              <a:rPr lang="en-US" dirty="0" smtClean="0"/>
              <a:t>Call number breakdown useful if your scat table is correct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09600" y="2467571"/>
            <a:ext cx="3276600" cy="279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09600" y="1766232"/>
            <a:ext cx="3276600" cy="5769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62000" y="3215878"/>
            <a:ext cx="3166241" cy="3464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838200" y="3943350"/>
            <a:ext cx="3090041" cy="4630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259013" y="1047750"/>
            <a:ext cx="2627187" cy="2572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25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250" y="1323594"/>
            <a:ext cx="4419600" cy="471678"/>
          </a:xfrm>
        </p:spPr>
        <p:txBody>
          <a:bodyPr/>
          <a:lstStyle/>
          <a:p>
            <a:r>
              <a:rPr lang="en-US" sz="2400" dirty="0" smtClean="0"/>
              <a:t>Presenting the Numbers: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242" y="1798294"/>
            <a:ext cx="4419600" cy="471678"/>
          </a:xfrm>
        </p:spPr>
        <p:txBody>
          <a:bodyPr>
            <a:noAutofit/>
          </a:bodyPr>
          <a:lstStyle/>
          <a:p>
            <a:r>
              <a:rPr lang="en-US" sz="1400" dirty="0" smtClean="0"/>
              <a:t>Strategies </a:t>
            </a:r>
            <a:r>
              <a:rPr lang="en-US" sz="1400" dirty="0"/>
              <a:t>for Creating Meaningful Budget Reports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04800" y="3257550"/>
            <a:ext cx="39087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Rhonda Glazier</a:t>
            </a:r>
          </a:p>
          <a:p>
            <a:r>
              <a:rPr lang="en-US" dirty="0" smtClean="0"/>
              <a:t>Director of Collections Management</a:t>
            </a:r>
          </a:p>
          <a:p>
            <a:r>
              <a:rPr lang="en-US" dirty="0" smtClean="0"/>
              <a:t>University of Colorado Colorado Springs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2579095"/>
            <a:ext cx="137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April 4, 2017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47" y="4236418"/>
            <a:ext cx="1778350" cy="20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766315"/>
            <a:ext cx="7701126" cy="278663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Report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8038" y="147430"/>
            <a:ext cx="1584088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0" y="895350"/>
            <a:ext cx="4573427" cy="3733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Functionality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819150"/>
            <a:ext cx="3238500" cy="132397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057400" y="1885950"/>
            <a:ext cx="3810000" cy="1295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16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8327" y="819150"/>
            <a:ext cx="7047345" cy="3733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it Looks Like in Excel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50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7800" y="1200150"/>
            <a:ext cx="5324475" cy="3238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Report Options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2266950"/>
            <a:ext cx="5499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 the Budget Planning option to get a cost forecast</a:t>
            </a:r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429000" y="1437680"/>
            <a:ext cx="1371600" cy="9054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lip art of a desktop &lt;strong&gt;calculator&lt;/strong&gt; with paper tape and colorful keys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09" y="2029421"/>
            <a:ext cx="2273300" cy="226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5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20652" y="1047750"/>
            <a:ext cx="4138613" cy="242738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Budget Forecast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8353" y="1405516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Column name &amp; Input field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58652" y="1554800"/>
            <a:ext cx="1524000" cy="1707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612106" y="1904315"/>
            <a:ext cx="4407694" cy="6590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45406" y="2655209"/>
            <a:ext cx="1975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Eprice only works if you consistently put in estimated cost</a:t>
            </a:r>
          </a:p>
          <a:p>
            <a:endParaRPr lang="en-US" dirty="0"/>
          </a:p>
        </p:txBody>
      </p:sp>
      <p:pic>
        <p:nvPicPr>
          <p:cNvPr id="12" name="Picture 11" descr="&lt;strong&gt;Tip&lt;/strong&gt; of the Day #2 | Helpline for ICSE Students (Class X - Class 10)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51" y="2456677"/>
            <a:ext cx="1109741" cy="13144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76600" y="361683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Projected percentage defaults to 3% - but you can change it to whatever percentage you want.</a:t>
            </a:r>
          </a:p>
          <a:p>
            <a:endParaRPr lang="en-US" dirty="0"/>
          </a:p>
        </p:txBody>
      </p:sp>
      <p:pic>
        <p:nvPicPr>
          <p:cNvPr id="19" name="Picture 18" descr="... &lt;strong&gt;star&lt;/strong&gt; gold svg shaded stars edit golden &lt;strong&gt;star&lt;/strong&gt; on transparent backgroun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520" y="3566962"/>
            <a:ext cx="644307" cy="64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6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3902034"/>
            <a:ext cx="708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you can see, we do not use e price – so this report doesn’t work for us.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718209"/>
            <a:ext cx="8532753" cy="309958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075428" y="1556409"/>
            <a:ext cx="609600" cy="226138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3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 Tab Example Using Call Number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195547"/>
            <a:ext cx="7086600" cy="220852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694729"/>
            <a:ext cx="5715000" cy="317242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5669" y="3904886"/>
            <a:ext cx="8552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Remember: Call number reports are dependent on having your scat table set up correctly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15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Lists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33550"/>
            <a:ext cx="8172973" cy="22098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8421" y="694729"/>
            <a:ext cx="8839200" cy="3733800"/>
          </a:xfrm>
        </p:spPr>
        <p:txBody>
          <a:bodyPr/>
          <a:lstStyle/>
          <a:p>
            <a:r>
              <a:rPr lang="en-US" dirty="0" smtClean="0"/>
              <a:t>Search strategy for year</a:t>
            </a:r>
          </a:p>
          <a:p>
            <a:pPr lvl="1"/>
            <a:r>
              <a:rPr lang="en-US" dirty="0" smtClean="0"/>
              <a:t>Add date range to create list if wanting a monthly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7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Exporting Lists to Excel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819150"/>
            <a:ext cx="3328830" cy="3790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915" y="2057400"/>
            <a:ext cx="2743200" cy="13144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1381" y="971550"/>
            <a:ext cx="8839200" cy="3733800"/>
          </a:xfrm>
          <a:scene3d>
            <a:camera prst="orthographicFront"/>
            <a:lightRig rig="threePt" dir="t"/>
          </a:scene3d>
          <a:sp3d>
            <a:bevelT w="6350" h="57150"/>
          </a:sp3d>
        </p:spPr>
        <p:txBody>
          <a:bodyPr>
            <a:sp3d>
              <a:bevelT w="38100" h="63500"/>
            </a:sp3d>
          </a:bodyPr>
          <a:lstStyle/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19600" y="2057400"/>
            <a:ext cx="1828800" cy="6572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46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Pros/Cons to Create Lists For Budget Numbers</a:t>
            </a:r>
            <a:endParaRPr lang="en-US" sz="2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79913086"/>
              </p:ext>
            </p:extLst>
          </p:nvPr>
        </p:nvGraphicFramePr>
        <p:xfrm>
          <a:off x="152400" y="819150"/>
          <a:ext cx="88392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393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Types of Information Commonly Needed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of budget for administrators</a:t>
            </a:r>
          </a:p>
          <a:p>
            <a:r>
              <a:rPr lang="en-US" dirty="0" smtClean="0"/>
              <a:t>Breakdown </a:t>
            </a:r>
            <a:r>
              <a:rPr lang="en-US" dirty="0"/>
              <a:t>of budget by format</a:t>
            </a:r>
          </a:p>
          <a:p>
            <a:r>
              <a:rPr lang="en-US" dirty="0"/>
              <a:t>Breakdown of budget by </a:t>
            </a:r>
            <a:r>
              <a:rPr lang="en-US" dirty="0" smtClean="0"/>
              <a:t>account</a:t>
            </a:r>
          </a:p>
          <a:p>
            <a:r>
              <a:rPr lang="en-US" dirty="0"/>
              <a:t>Projection of money to be spent for selectors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&lt;strong&gt;Financial Statements&lt;/strong&gt; | Busine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393950"/>
            <a:ext cx="2159000" cy="215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193793"/>
              </p:ext>
            </p:extLst>
          </p:nvPr>
        </p:nvGraphicFramePr>
        <p:xfrm>
          <a:off x="152400" y="819150"/>
          <a:ext cx="88392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Cleaning up the Excel Worksheet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4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it Looks Like After it is Cleaned Up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853109"/>
            <a:ext cx="4745832" cy="353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3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Materials Budget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988337"/>
              </p:ext>
            </p:extLst>
          </p:nvPr>
        </p:nvGraphicFramePr>
        <p:xfrm>
          <a:off x="152400" y="3133493"/>
          <a:ext cx="4052043" cy="151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Worksheet" r:id="rId4" imgW="3086010" imgH="1152359" progId="Excel.Sheet.12">
                  <p:embed/>
                </p:oleObj>
              </mc:Choice>
              <mc:Fallback>
                <p:oleObj name="Worksheet" r:id="rId4" imgW="3086010" imgH="1152359" progId="Excel.Shee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3133493"/>
                        <a:ext cx="4052043" cy="151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257800" y="3028950"/>
            <a:ext cx="32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tx2"/>
                </a:solidFill>
              </a:rPr>
              <a:t>In FY 17 we will spend $993k on  electronic resources.  Plus, we will spend another </a:t>
            </a:r>
            <a:r>
              <a:rPr lang="en-US" b="1" i="1" u="sng" dirty="0">
                <a:solidFill>
                  <a:schemeClr val="tx2"/>
                </a:solidFill>
              </a:rPr>
              <a:t>$354k </a:t>
            </a:r>
            <a:r>
              <a:rPr lang="en-US" b="1" i="1" dirty="0">
                <a:solidFill>
                  <a:schemeClr val="tx2"/>
                </a:solidFill>
              </a:rPr>
              <a:t>from </a:t>
            </a:r>
            <a:r>
              <a:rPr lang="en-US" b="1" i="1" dirty="0" smtClean="0">
                <a:solidFill>
                  <a:schemeClr val="tx2"/>
                </a:solidFill>
              </a:rPr>
              <a:t>other funds. 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5004098"/>
              </p:ext>
            </p:extLst>
          </p:nvPr>
        </p:nvGraphicFramePr>
        <p:xfrm>
          <a:off x="2148604" y="780726"/>
          <a:ext cx="4876800" cy="2705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Digging Deeper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819149"/>
            <a:ext cx="3505200" cy="3912463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619931"/>
              </p:ext>
            </p:extLst>
          </p:nvPr>
        </p:nvGraphicFramePr>
        <p:xfrm>
          <a:off x="4572000" y="819149"/>
          <a:ext cx="3590925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Worksheet" r:id="rId5" imgW="3590903" imgH="2676412" progId="Excel.Sheet.12">
                  <p:embed/>
                </p:oleObj>
              </mc:Choice>
              <mc:Fallback>
                <p:oleObj name="Worksheet" r:id="rId5" imgW="3590903" imgH="2676412" progId="Excel.Sheet.12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0" y="819149"/>
                        <a:ext cx="3590925" cy="267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3810000" y="37147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/>
            <a:r>
              <a:rPr lang="en-US" sz="1200" b="1" i="1" dirty="0">
                <a:solidFill>
                  <a:schemeClr val="accent4">
                    <a:lumMod val="75000"/>
                  </a:schemeClr>
                </a:solidFill>
                <a:latin typeface="Arial"/>
              </a:rPr>
              <a:t>Last year, we </a:t>
            </a:r>
            <a:r>
              <a:rPr lang="en-US" sz="1200" b="1" i="1" dirty="0" smtClean="0">
                <a:solidFill>
                  <a:schemeClr val="accent4">
                    <a:lumMod val="75000"/>
                  </a:schemeClr>
                </a:solidFill>
                <a:latin typeface="Arial"/>
              </a:rPr>
              <a:t>used $</a:t>
            </a:r>
            <a:r>
              <a:rPr lang="en-US" sz="1200" b="1" i="1" dirty="0">
                <a:solidFill>
                  <a:schemeClr val="accent4">
                    <a:lumMod val="75000"/>
                  </a:schemeClr>
                </a:solidFill>
                <a:latin typeface="Arial"/>
              </a:rPr>
              <a:t>393K </a:t>
            </a:r>
            <a:r>
              <a:rPr lang="en-US" sz="1200" b="1" i="1" dirty="0" smtClean="0">
                <a:solidFill>
                  <a:schemeClr val="accent4">
                    <a:lumMod val="75000"/>
                  </a:schemeClr>
                </a:solidFill>
                <a:latin typeface="Arial"/>
              </a:rPr>
              <a:t>from </a:t>
            </a:r>
            <a:r>
              <a:rPr lang="en-US" sz="1200" b="1" i="1" dirty="0">
                <a:solidFill>
                  <a:schemeClr val="accent4">
                    <a:lumMod val="75000"/>
                  </a:schemeClr>
                </a:solidFill>
                <a:latin typeface="Arial"/>
              </a:rPr>
              <a:t>accounts outside of the base budget. We saved $19.9K through aggressive renewal negotiations and $28.2K through cancellations.   </a:t>
            </a:r>
          </a:p>
        </p:txBody>
      </p:sp>
    </p:spTree>
    <p:extLst>
      <p:ext uri="{BB962C8B-B14F-4D97-AF65-F5344CB8AC3E}">
        <p14:creationId xmlns:p14="http://schemas.microsoft.com/office/powerpoint/2010/main" val="210416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871824"/>
              </p:ext>
            </p:extLst>
          </p:nvPr>
        </p:nvGraphicFramePr>
        <p:xfrm>
          <a:off x="152400" y="819150"/>
          <a:ext cx="88392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Information for Selectors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19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Weekly email sent to each selector beginning </a:t>
            </a:r>
            <a:r>
              <a:rPr lang="en-US" dirty="0" smtClean="0"/>
              <a:t>8 - 10 </a:t>
            </a:r>
            <a:r>
              <a:rPr lang="en-US" dirty="0"/>
              <a:t>weeks before end of the fiscal year</a:t>
            </a:r>
          </a:p>
          <a:p>
            <a:pPr lvl="1"/>
            <a:r>
              <a:rPr lang="en-US" dirty="0"/>
              <a:t>Fund</a:t>
            </a:r>
          </a:p>
          <a:p>
            <a:pPr lvl="1"/>
            <a:r>
              <a:rPr lang="en-US" dirty="0"/>
              <a:t>Appropriation</a:t>
            </a:r>
          </a:p>
          <a:p>
            <a:pPr lvl="1"/>
            <a:r>
              <a:rPr lang="en-US" dirty="0"/>
              <a:t>Expenditure</a:t>
            </a:r>
          </a:p>
          <a:p>
            <a:pPr lvl="1"/>
            <a:r>
              <a:rPr lang="en-US" dirty="0" smtClean="0"/>
              <a:t>Encumbrance</a:t>
            </a:r>
          </a:p>
          <a:p>
            <a:pPr lvl="1"/>
            <a:r>
              <a:rPr lang="en-US" dirty="0" smtClean="0"/>
              <a:t>Orders not in III</a:t>
            </a:r>
          </a:p>
          <a:p>
            <a:pPr lvl="1"/>
            <a:r>
              <a:rPr lang="en-US" dirty="0" smtClean="0"/>
              <a:t>Amount left to spend</a:t>
            </a:r>
          </a:p>
          <a:p>
            <a:pPr lvl="1"/>
            <a:r>
              <a:rPr lang="en-US" dirty="0" smtClean="0"/>
              <a:t>Total or orders needed each week to meet fiscal deadline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Information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42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Information Sent to Selectors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449605"/>
              </p:ext>
            </p:extLst>
          </p:nvPr>
        </p:nvGraphicFramePr>
        <p:xfrm>
          <a:off x="1196272" y="799336"/>
          <a:ext cx="6751455" cy="3773429"/>
        </p:xfrm>
        <a:graphic>
          <a:graphicData uri="http://schemas.openxmlformats.org/drawingml/2006/table">
            <a:tbl>
              <a:tblPr firstRow="1" firstCol="1" bandRow="1"/>
              <a:tblGrid>
                <a:gridCol w="820015">
                  <a:extLst>
                    <a:ext uri="{9D8B030D-6E8A-4147-A177-3AD203B41FA5}">
                      <a16:colId xmlns:a16="http://schemas.microsoft.com/office/drawing/2014/main" val="751975709"/>
                    </a:ext>
                  </a:extLst>
                </a:gridCol>
                <a:gridCol w="820015">
                  <a:extLst>
                    <a:ext uri="{9D8B030D-6E8A-4147-A177-3AD203B41FA5}">
                      <a16:colId xmlns:a16="http://schemas.microsoft.com/office/drawing/2014/main" val="1657886733"/>
                    </a:ext>
                  </a:extLst>
                </a:gridCol>
                <a:gridCol w="692457">
                  <a:extLst>
                    <a:ext uri="{9D8B030D-6E8A-4147-A177-3AD203B41FA5}">
                      <a16:colId xmlns:a16="http://schemas.microsoft.com/office/drawing/2014/main" val="1995823143"/>
                    </a:ext>
                  </a:extLst>
                </a:gridCol>
                <a:gridCol w="701568">
                  <a:extLst>
                    <a:ext uri="{9D8B030D-6E8A-4147-A177-3AD203B41FA5}">
                      <a16:colId xmlns:a16="http://schemas.microsoft.com/office/drawing/2014/main" val="4180824709"/>
                    </a:ext>
                  </a:extLst>
                </a:gridCol>
                <a:gridCol w="619567">
                  <a:extLst>
                    <a:ext uri="{9D8B030D-6E8A-4147-A177-3AD203B41FA5}">
                      <a16:colId xmlns:a16="http://schemas.microsoft.com/office/drawing/2014/main" val="1026503065"/>
                    </a:ext>
                  </a:extLst>
                </a:gridCol>
                <a:gridCol w="681068">
                  <a:extLst>
                    <a:ext uri="{9D8B030D-6E8A-4147-A177-3AD203B41FA5}">
                      <a16:colId xmlns:a16="http://schemas.microsoft.com/office/drawing/2014/main" val="1804618321"/>
                    </a:ext>
                  </a:extLst>
                </a:gridCol>
                <a:gridCol w="610455">
                  <a:extLst>
                    <a:ext uri="{9D8B030D-6E8A-4147-A177-3AD203B41FA5}">
                      <a16:colId xmlns:a16="http://schemas.microsoft.com/office/drawing/2014/main" val="3136731488"/>
                    </a:ext>
                  </a:extLst>
                </a:gridCol>
                <a:gridCol w="944839">
                  <a:extLst>
                    <a:ext uri="{9D8B030D-6E8A-4147-A177-3AD203B41FA5}">
                      <a16:colId xmlns:a16="http://schemas.microsoft.com/office/drawing/2014/main" val="3954829780"/>
                    </a:ext>
                  </a:extLst>
                </a:gridCol>
                <a:gridCol w="861471">
                  <a:extLst>
                    <a:ext uri="{9D8B030D-6E8A-4147-A177-3AD203B41FA5}">
                      <a16:colId xmlns:a16="http://schemas.microsoft.com/office/drawing/2014/main" val="1351144346"/>
                    </a:ext>
                  </a:extLst>
                </a:gridCol>
              </a:tblGrid>
              <a:tr h="5193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SUBJECT AREA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FY14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EXPEND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ENCUMB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ORDERS NOT IN III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TOTAL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LEFT TO SPEND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AMOUNT NEEDED TO SPEND EACH WEEK 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099180"/>
                  </a:ext>
                </a:extLst>
              </a:tr>
              <a:tr h="3280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artb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           9,307.14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     6,006.34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 1,433.33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         769.00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 8,208.67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1,098.47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                 274.62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8530803"/>
                  </a:ext>
                </a:extLst>
              </a:tr>
              <a:tr h="240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Communications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comb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           9,057.14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     5,360.96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     945.09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         643.00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 6,949.05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2,108.09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                 527.02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692059"/>
                  </a:ext>
                </a:extLst>
              </a:tr>
              <a:tr h="240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educb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        29,284.68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   20,595.41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 3,336.14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     3,265.00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 27,196.55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2,088.13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                 522.03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361433"/>
                  </a:ext>
                </a:extLst>
              </a:tr>
              <a:tr h="240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englb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        20,009.92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   13,969.60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 3,197.10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     1,457.00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 18,623.70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1,386.22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                 346.55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886359"/>
                  </a:ext>
                </a:extLst>
              </a:tr>
              <a:tr h="240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Foreign Language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forlb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           5,666.32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     2,391.12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     424.15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         677.00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 3,492.27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2,174.05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                 543.51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327580"/>
                  </a:ext>
                </a:extLst>
              </a:tr>
              <a:tr h="240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Music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musb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      2,791.29 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     2,167.06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     391.40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     2,288.00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 4,846.46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(2,055.77)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562471"/>
                  </a:ext>
                </a:extLst>
              </a:tr>
              <a:tr h="240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Reference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refb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        23,500.00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   11,848.78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 1,176.47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     7,676.00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 20,701.25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2,798.75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                 699.69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885766"/>
                  </a:ext>
                </a:extLst>
              </a:tr>
              <a:tr h="240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 Grant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      3,168.00 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     1,274.68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     730.49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     1,875.00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 3,880.17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(712.17)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853155"/>
                  </a:ext>
                </a:extLst>
              </a:tr>
              <a:tr h="240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Film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filmb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      1,911.43 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     1,316.03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     384.90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               691.00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 2,391.93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(480.50)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490724"/>
                  </a:ext>
                </a:extLst>
              </a:tr>
              <a:tr h="240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Innovation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innb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           4,850.00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     1,659.34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     114.88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         148.00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 1,922.22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2,927.78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                 731.95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2742599"/>
                  </a:ext>
                </a:extLst>
              </a:tr>
              <a:tr h="240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WEST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westb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      6,855.64 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     4,757.48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     515.45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     1,607.00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 6,879.93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(24.29)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525866"/>
                  </a:ext>
                </a:extLst>
              </a:tr>
              <a:tr h="240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Theater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theab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      1,577.69 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     1,521.28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       36.95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         123.00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 1,681.23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(103.54)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562412"/>
                  </a:ext>
                </a:extLst>
              </a:tr>
              <a:tr h="2405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TOTAL: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      117,979.25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   72,868.08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 12,686.35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  106,773.43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11,205.22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$                   2,801.31 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1" marR="49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761583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890477"/>
            <a:ext cx="11962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Only show funds an individual selector is responsible for spending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58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133055" y="3162983"/>
            <a:ext cx="2586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Email:  </a:t>
            </a:r>
            <a:r>
              <a:rPr lang="en-US" dirty="0" smtClean="0">
                <a:hlinkClick r:id="rId3"/>
              </a:rPr>
              <a:t>rglazier@uccs.edu</a:t>
            </a:r>
            <a:endParaRPr lang="en-US" dirty="0" smtClean="0"/>
          </a:p>
          <a:p>
            <a:r>
              <a:rPr lang="en-US" dirty="0" smtClean="0"/>
              <a:t>Phone: 719-255-3291</a:t>
            </a:r>
            <a:endParaRPr lang="en-US" dirty="0"/>
          </a:p>
        </p:txBody>
      </p:sp>
      <p:pic>
        <p:nvPicPr>
          <p:cNvPr id="4" name="Picture 3" descr="Lalus fecit - partituras para coro: El señor don Gat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1" y="2440781"/>
            <a:ext cx="2085162" cy="209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Create fund code structure that is intuitive </a:t>
            </a:r>
          </a:p>
          <a:p>
            <a:pPr lvl="1"/>
            <a:r>
              <a:rPr lang="en-US" dirty="0"/>
              <a:t>Busb – Business books</a:t>
            </a:r>
          </a:p>
          <a:p>
            <a:pPr lvl="1"/>
            <a:r>
              <a:rPr lang="en-US" dirty="0"/>
              <a:t>Buss – Business serials</a:t>
            </a:r>
          </a:p>
          <a:p>
            <a:pPr lvl="1"/>
            <a:r>
              <a:rPr lang="en-US" dirty="0"/>
              <a:t>Busm – Business microforms</a:t>
            </a:r>
          </a:p>
          <a:p>
            <a:r>
              <a:rPr lang="en-US" dirty="0"/>
              <a:t>Create fund codes for format types that are paid from different accounts (or sub accounts) at the institutional level</a:t>
            </a:r>
          </a:p>
          <a:p>
            <a:pPr lvl="1"/>
            <a:r>
              <a:rPr lang="en-US" dirty="0"/>
              <a:t>Example of funds used for material budget allocation</a:t>
            </a:r>
          </a:p>
          <a:p>
            <a:pPr lvl="2"/>
            <a:r>
              <a:rPr lang="en-US" dirty="0"/>
              <a:t>Library materials (print)</a:t>
            </a:r>
          </a:p>
          <a:p>
            <a:pPr lvl="2"/>
            <a:r>
              <a:rPr lang="en-US" dirty="0"/>
              <a:t>Serials</a:t>
            </a:r>
          </a:p>
          <a:p>
            <a:pPr lvl="2"/>
            <a:r>
              <a:rPr lang="en-US" dirty="0"/>
              <a:t>Binding</a:t>
            </a:r>
          </a:p>
          <a:p>
            <a:pPr lvl="2"/>
            <a:r>
              <a:rPr lang="en-US" dirty="0"/>
              <a:t>Electronic Resources – Cap</a:t>
            </a:r>
          </a:p>
          <a:p>
            <a:pPr lvl="2"/>
            <a:r>
              <a:rPr lang="en-US" dirty="0"/>
              <a:t>Electronic Resources – Noncap</a:t>
            </a:r>
          </a:p>
          <a:p>
            <a:r>
              <a:rPr lang="en-US" dirty="0"/>
              <a:t>Replicate a similar structure for gift, grant and other external accounts.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814396"/>
                </a:solidFill>
              </a:rPr>
              <a:t>Step One: Creating Funds in III</a:t>
            </a:r>
          </a:p>
        </p:txBody>
      </p:sp>
    </p:spTree>
    <p:extLst>
      <p:ext uri="{BB962C8B-B14F-4D97-AF65-F5344CB8AC3E}">
        <p14:creationId xmlns:p14="http://schemas.microsoft.com/office/powerpoint/2010/main" val="395729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Assign an External Fund Code to each Fund Code</a:t>
            </a:r>
          </a:p>
          <a:p>
            <a:pPr lvl="1"/>
            <a:r>
              <a:rPr lang="en-US" dirty="0"/>
              <a:t>Can have up to 500 different external funds</a:t>
            </a:r>
          </a:p>
          <a:p>
            <a:pPr lvl="1"/>
            <a:r>
              <a:rPr lang="en-US" dirty="0"/>
              <a:t>***Defaults to 0</a:t>
            </a:r>
          </a:p>
          <a:p>
            <a:pPr lvl="2"/>
            <a:r>
              <a:rPr lang="en-US" dirty="0"/>
              <a:t>Use default external fund for account that most of your payments will be paid against.</a:t>
            </a:r>
          </a:p>
          <a:p>
            <a:pPr lvl="2"/>
            <a:r>
              <a:rPr lang="en-US" dirty="0"/>
              <a:t>Establish External Funds for the Fund Codes that are paid through your institution’s accounting system</a:t>
            </a:r>
          </a:p>
          <a:p>
            <a:pPr lvl="2"/>
            <a:r>
              <a:rPr lang="en-US" dirty="0"/>
              <a:t>Name external funds clearly</a:t>
            </a:r>
          </a:p>
          <a:p>
            <a:pPr lvl="3"/>
            <a:r>
              <a:rPr lang="en-US" dirty="0"/>
              <a:t>Maximum of 23 characters</a:t>
            </a:r>
          </a:p>
          <a:p>
            <a:pPr lvl="1"/>
            <a:r>
              <a:rPr lang="en-US" dirty="0"/>
              <a:t>Examples of External Fund Code names</a:t>
            </a:r>
          </a:p>
          <a:p>
            <a:pPr lvl="2"/>
            <a:r>
              <a:rPr lang="en-US" dirty="0"/>
              <a:t>12345678-999999 Books  (print books from materials budget)</a:t>
            </a:r>
          </a:p>
          <a:p>
            <a:pPr lvl="2"/>
            <a:r>
              <a:rPr lang="en-US" dirty="0"/>
              <a:t>12345678-999998  Serials  (serials from materials budget)</a:t>
            </a:r>
          </a:p>
          <a:p>
            <a:pPr lvl="2"/>
            <a:r>
              <a:rPr lang="en-US" dirty="0"/>
              <a:t>12345678-555555 Eresnca (electronic resources – noncap from materials budget)</a:t>
            </a:r>
          </a:p>
          <a:p>
            <a:pPr lvl="2"/>
            <a:r>
              <a:rPr lang="en-US" dirty="0"/>
              <a:t>87654321-11111  Replacement Account</a:t>
            </a:r>
          </a:p>
          <a:p>
            <a:pPr lvl="2"/>
            <a:r>
              <a:rPr lang="en-US" dirty="0"/>
              <a:t>67891234-333333 KR Main (books purchased on gift account)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14396"/>
                </a:solidFill>
              </a:rPr>
              <a:t>Step Two: Fund Setup in III</a:t>
            </a:r>
            <a:endParaRPr lang="en-US" dirty="0">
              <a:solidFill>
                <a:srgbClr val="8143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4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38600" y="2266950"/>
            <a:ext cx="495300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External Fund Codes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336638"/>
              </p:ext>
            </p:extLst>
          </p:nvPr>
        </p:nvGraphicFramePr>
        <p:xfrm>
          <a:off x="533400" y="742950"/>
          <a:ext cx="7299325" cy="4240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855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0" y="832404"/>
            <a:ext cx="7000875" cy="3688962"/>
          </a:xfrm>
          <a:prstGeom prst="rect">
            <a:avLst/>
          </a:prstGeom>
          <a:solidFill>
            <a:srgbClr val="DBE3D2"/>
          </a:solidFill>
          <a:ln>
            <a:solidFill>
              <a:srgbClr val="D9E2CC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External Fund Codes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851147" y="2108986"/>
            <a:ext cx="914401" cy="121919"/>
          </a:xfrm>
          <a:prstGeom prst="rect">
            <a:avLst/>
          </a:prstGeom>
          <a:solidFill>
            <a:srgbClr val="DBE3D2"/>
          </a:solidFill>
          <a:ln>
            <a:solidFill>
              <a:srgbClr val="D9E2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218" y="2258842"/>
            <a:ext cx="995181" cy="21947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851146" y="2419351"/>
            <a:ext cx="914401" cy="121919"/>
          </a:xfrm>
          <a:prstGeom prst="rect">
            <a:avLst/>
          </a:prstGeom>
          <a:solidFill>
            <a:srgbClr val="DBE3D2"/>
          </a:solidFill>
          <a:ln>
            <a:solidFill>
              <a:srgbClr val="D9E2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851147" y="2599188"/>
            <a:ext cx="914400" cy="102591"/>
          </a:xfrm>
          <a:prstGeom prst="rect">
            <a:avLst/>
          </a:prstGeom>
          <a:solidFill>
            <a:srgbClr val="DBE3D2"/>
          </a:solidFill>
          <a:ln>
            <a:solidFill>
              <a:srgbClr val="D9E2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75471" y="2750109"/>
            <a:ext cx="890077" cy="178689"/>
          </a:xfrm>
          <a:prstGeom prst="rect">
            <a:avLst/>
          </a:prstGeom>
          <a:solidFill>
            <a:srgbClr val="DBE3D2"/>
          </a:solidFill>
          <a:ln>
            <a:solidFill>
              <a:srgbClr val="D9E2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875470" y="2912611"/>
            <a:ext cx="890077" cy="121919"/>
          </a:xfrm>
          <a:prstGeom prst="rect">
            <a:avLst/>
          </a:prstGeom>
          <a:solidFill>
            <a:srgbClr val="DBE3D2"/>
          </a:solidFill>
          <a:ln>
            <a:solidFill>
              <a:srgbClr val="D9E2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875471" y="3064952"/>
            <a:ext cx="890076" cy="132080"/>
          </a:xfrm>
          <a:prstGeom prst="rect">
            <a:avLst/>
          </a:prstGeom>
          <a:solidFill>
            <a:srgbClr val="DBE3D2"/>
          </a:solidFill>
          <a:ln>
            <a:solidFill>
              <a:srgbClr val="D9E2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875470" y="3247629"/>
            <a:ext cx="890077" cy="121919"/>
          </a:xfrm>
          <a:prstGeom prst="rect">
            <a:avLst/>
          </a:prstGeom>
          <a:solidFill>
            <a:srgbClr val="DBE3D2"/>
          </a:solidFill>
          <a:ln>
            <a:solidFill>
              <a:srgbClr val="D9E2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889096" y="3404818"/>
            <a:ext cx="876451" cy="115009"/>
          </a:xfrm>
          <a:prstGeom prst="rect">
            <a:avLst/>
          </a:prstGeom>
          <a:solidFill>
            <a:srgbClr val="DBE3D2"/>
          </a:solidFill>
          <a:ln>
            <a:solidFill>
              <a:srgbClr val="D9E2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889095" y="3549479"/>
            <a:ext cx="876451" cy="134424"/>
          </a:xfrm>
          <a:prstGeom prst="rect">
            <a:avLst/>
          </a:prstGeom>
          <a:solidFill>
            <a:srgbClr val="DBE3D2"/>
          </a:solidFill>
          <a:ln>
            <a:solidFill>
              <a:srgbClr val="D9E2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889096" y="3732237"/>
            <a:ext cx="876450" cy="131597"/>
          </a:xfrm>
          <a:prstGeom prst="rect">
            <a:avLst/>
          </a:prstGeom>
          <a:solidFill>
            <a:srgbClr val="DBE3D2"/>
          </a:solidFill>
          <a:ln>
            <a:solidFill>
              <a:srgbClr val="D9E2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889096" y="3904755"/>
            <a:ext cx="876450" cy="160509"/>
          </a:xfrm>
          <a:prstGeom prst="rect">
            <a:avLst/>
          </a:prstGeom>
          <a:solidFill>
            <a:srgbClr val="DBE3D2"/>
          </a:solidFill>
          <a:ln>
            <a:solidFill>
              <a:srgbClr val="D9E2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889096" y="4060921"/>
            <a:ext cx="876450" cy="142018"/>
          </a:xfrm>
          <a:prstGeom prst="rect">
            <a:avLst/>
          </a:prstGeom>
          <a:solidFill>
            <a:srgbClr val="DBE3D2"/>
          </a:solidFill>
          <a:ln>
            <a:solidFill>
              <a:srgbClr val="D9E2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893816" y="4212597"/>
            <a:ext cx="871730" cy="146508"/>
          </a:xfrm>
          <a:prstGeom prst="rect">
            <a:avLst/>
          </a:prstGeom>
          <a:solidFill>
            <a:srgbClr val="DBE3D2"/>
          </a:solidFill>
          <a:ln>
            <a:solidFill>
              <a:srgbClr val="D9E2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876772" y="4374861"/>
            <a:ext cx="888774" cy="121919"/>
          </a:xfrm>
          <a:prstGeom prst="rect">
            <a:avLst/>
          </a:prstGeom>
          <a:solidFill>
            <a:srgbClr val="DBE3D2"/>
          </a:solidFill>
          <a:ln>
            <a:solidFill>
              <a:srgbClr val="D9E2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2583" y="1568136"/>
            <a:ext cx="9905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Different Accounts with the same sub-accounts for format</a:t>
            </a:r>
            <a:endParaRPr lang="en-US" sz="1600" dirty="0"/>
          </a:p>
        </p:txBody>
      </p:sp>
      <p:cxnSp>
        <p:nvCxnSpPr>
          <p:cNvPr id="6" name="Straight Arrow Connector 5"/>
          <p:cNvCxnSpPr>
            <a:endCxn id="15" idx="3"/>
          </p:cNvCxnSpPr>
          <p:nvPr/>
        </p:nvCxnSpPr>
        <p:spPr>
          <a:xfrm flipV="1">
            <a:off x="800100" y="2169946"/>
            <a:ext cx="1965448" cy="5497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21" idx="3"/>
          </p:cNvCxnSpPr>
          <p:nvPr/>
        </p:nvCxnSpPr>
        <p:spPr>
          <a:xfrm>
            <a:off x="800100" y="2744814"/>
            <a:ext cx="1965447" cy="2287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26" idx="3"/>
          </p:cNvCxnSpPr>
          <p:nvPr/>
        </p:nvCxnSpPr>
        <p:spPr>
          <a:xfrm>
            <a:off x="800100" y="2750109"/>
            <a:ext cx="1965446" cy="10479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39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05" y="1364737"/>
            <a:ext cx="5752608" cy="33418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Invoice Register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3729" y="801739"/>
            <a:ext cx="331257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Bottom Section:</a:t>
            </a:r>
          </a:p>
          <a:p>
            <a:r>
              <a:rPr lang="en-US" sz="1350" dirty="0"/>
              <a:t>	Totals of any funds used in the invoice</a:t>
            </a:r>
          </a:p>
        </p:txBody>
      </p:sp>
      <p:sp>
        <p:nvSpPr>
          <p:cNvPr id="9" name="Left Arrow 8"/>
          <p:cNvSpPr/>
          <p:nvPr/>
        </p:nvSpPr>
        <p:spPr>
          <a:xfrm>
            <a:off x="4305072" y="4370227"/>
            <a:ext cx="733806" cy="215838"/>
          </a:xfrm>
          <a:prstGeom prst="leftArrow">
            <a:avLst/>
          </a:prstGeom>
          <a:solidFill>
            <a:srgbClr val="F054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5132280" y="4370845"/>
            <a:ext cx="18902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External fund code information</a:t>
            </a:r>
          </a:p>
        </p:txBody>
      </p:sp>
    </p:spTree>
    <p:extLst>
      <p:ext uri="{BB962C8B-B14F-4D97-AF65-F5344CB8AC3E}">
        <p14:creationId xmlns:p14="http://schemas.microsoft.com/office/powerpoint/2010/main" val="379974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Web Management Reports</a:t>
            </a:r>
            <a:endParaRPr lang="en-US" sz="2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66105154"/>
              </p:ext>
            </p:extLst>
          </p:nvPr>
        </p:nvGraphicFramePr>
        <p:xfrm>
          <a:off x="152400" y="819150"/>
          <a:ext cx="88392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981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1">
      <a:dk1>
        <a:srgbClr val="34466A"/>
      </a:dk1>
      <a:lt1>
        <a:srgbClr val="FFFFFF"/>
      </a:lt1>
      <a:dk2>
        <a:srgbClr val="1F497D"/>
      </a:dk2>
      <a:lt2>
        <a:srgbClr val="EEECE1"/>
      </a:lt2>
      <a:accent1>
        <a:srgbClr val="814296"/>
      </a:accent1>
      <a:accent2>
        <a:srgbClr val="F7941E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G2017" id="{7DBF38FD-460D-7A43-9763-0A5E67518525}" vid="{A2425DE8-455B-484A-A16E-4BA3A78D9C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IUG2017</Template>
  <TotalTime>1492</TotalTime>
  <Words>1105</Words>
  <Application>Microsoft Office PowerPoint</Application>
  <PresentationFormat>On-screen Show (16:9)</PresentationFormat>
  <Paragraphs>333</Paragraphs>
  <Slides>37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Helvetica</vt:lpstr>
      <vt:lpstr>Times New Roman</vt:lpstr>
      <vt:lpstr>Office Theme</vt:lpstr>
      <vt:lpstr>Worksheet</vt:lpstr>
      <vt:lpstr>PowerPoint Presentation</vt:lpstr>
      <vt:lpstr>Presenting the Numbers:</vt:lpstr>
      <vt:lpstr>Types of Information Commonly Needed</vt:lpstr>
      <vt:lpstr>Step One: Creating Funds in III</vt:lpstr>
      <vt:lpstr>Step Two: Fund Setup in III</vt:lpstr>
      <vt:lpstr>External Fund Codes</vt:lpstr>
      <vt:lpstr>External Fund Codes</vt:lpstr>
      <vt:lpstr>Invoice Register</vt:lpstr>
      <vt:lpstr>Web Management Reports</vt:lpstr>
      <vt:lpstr>Downside to Web Management Reports</vt:lpstr>
      <vt:lpstr>Using Sierra Functions</vt:lpstr>
      <vt:lpstr>Fund Hierarchies</vt:lpstr>
      <vt:lpstr>Table Graph</vt:lpstr>
      <vt:lpstr>Pie Chart</vt:lpstr>
      <vt:lpstr>Bar Chart in Fund Reports</vt:lpstr>
      <vt:lpstr>Quick List Table</vt:lpstr>
      <vt:lpstr>Options</vt:lpstr>
      <vt:lpstr>Creating a Statistical Report</vt:lpstr>
      <vt:lpstr>Type of Reports Available</vt:lpstr>
      <vt:lpstr>Sample Report</vt:lpstr>
      <vt:lpstr>Some Functionality</vt:lpstr>
      <vt:lpstr>What it Looks Like in Excel</vt:lpstr>
      <vt:lpstr>Report Options</vt:lpstr>
      <vt:lpstr>Budget Forecast</vt:lpstr>
      <vt:lpstr>Statistics</vt:lpstr>
      <vt:lpstr>Cross Tab Example Using Call Number</vt:lpstr>
      <vt:lpstr>Create Lists</vt:lpstr>
      <vt:lpstr>Exporting Lists to Excel</vt:lpstr>
      <vt:lpstr>Pros/Cons to Create Lists For Budget Numbers</vt:lpstr>
      <vt:lpstr>Cleaning up the Excel Worksheet</vt:lpstr>
      <vt:lpstr>What it Looks Like After it is Cleaned Up</vt:lpstr>
      <vt:lpstr>Materials Budget</vt:lpstr>
      <vt:lpstr>Digging Deeper</vt:lpstr>
      <vt:lpstr>Information for Selectors</vt:lpstr>
      <vt:lpstr>Information Needed</vt:lpstr>
      <vt:lpstr>Information Sent to Selectors</vt:lpstr>
      <vt:lpstr>Questions?</vt:lpstr>
    </vt:vector>
  </TitlesOfParts>
  <Company>Bowling Green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James Strang</dc:creator>
  <cp:lastModifiedBy>Rhonda Glazier</cp:lastModifiedBy>
  <cp:revision>103</cp:revision>
  <cp:lastPrinted>2017-03-30T18:13:03Z</cp:lastPrinted>
  <dcterms:created xsi:type="dcterms:W3CDTF">2016-09-21T19:54:51Z</dcterms:created>
  <dcterms:modified xsi:type="dcterms:W3CDTF">2017-03-30T18:24:08Z</dcterms:modified>
</cp:coreProperties>
</file>